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280" r:id="rId5"/>
    <p:sldId id="3928" r:id="rId6"/>
    <p:sldId id="3927" r:id="rId7"/>
    <p:sldId id="3925" r:id="rId8"/>
    <p:sldId id="3926" r:id="rId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665E"/>
    <a:srgbClr val="FFC000"/>
    <a:srgbClr val="F6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C02310-AF56-E072-B40B-4018B29FE9BE}" v="71" dt="2026-04-30T17:29:30.695"/>
    <p1510:client id="{658AFBAB-AB55-BF7C-B6F3-51F83C143F08}" v="60" dt="2026-04-29T03:43:38.860"/>
    <p1510:client id="{6E8DF515-C0A4-0074-FDDA-FD67894416DD}" v="184" dt="2026-04-30T09:24:36.010"/>
    <p1510:client id="{C80E4A6D-B686-2D1A-7AB2-6DD65AB6A7B5}" v="47" dt="2026-04-30T20:48:05.569"/>
    <p1510:client id="{DCB20283-CF82-F736-8057-D3D9E721363E}" v="562" dt="2026-04-28T22:32:52.9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57"/>
    <p:restoredTop sz="93490"/>
  </p:normalViewPr>
  <p:slideViewPr>
    <p:cSldViewPr snapToGrid="0" snapToObjects="1">
      <p:cViewPr varScale="1">
        <p:scale>
          <a:sx n="79" d="100"/>
          <a:sy n="79" d="100"/>
        </p:scale>
        <p:origin x="6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edy Giovanny Alayon Garcia" userId="S::fredy.alayon@gobiernobogota.gov.co::dde91087-4c82-4a62-94fe-3557af032d34" providerId="AD" clId="Web-{DCB20283-CF82-F736-8057-D3D9E721363E}"/>
    <pc:docChg chg="addSld delSld modSld">
      <pc:chgData name="Fredy Giovanny Alayon Garcia" userId="S::fredy.alayon@gobiernobogota.gov.co::dde91087-4c82-4a62-94fe-3557af032d34" providerId="AD" clId="Web-{DCB20283-CF82-F736-8057-D3D9E721363E}" dt="2026-04-28T22:32:52.930" v="334" actId="20577"/>
      <pc:docMkLst>
        <pc:docMk/>
      </pc:docMkLst>
      <pc:sldChg chg="modSp">
        <pc:chgData name="Fredy Giovanny Alayon Garcia" userId="S::fredy.alayon@gobiernobogota.gov.co::dde91087-4c82-4a62-94fe-3557af032d34" providerId="AD" clId="Web-{DCB20283-CF82-F736-8057-D3D9E721363E}" dt="2026-04-28T19:47:58.029" v="1" actId="20577"/>
        <pc:sldMkLst>
          <pc:docMk/>
          <pc:sldMk cId="2992834423" sldId="280"/>
        </pc:sldMkLst>
        <pc:spChg chg="mod">
          <ac:chgData name="Fredy Giovanny Alayon Garcia" userId="S::fredy.alayon@gobiernobogota.gov.co::dde91087-4c82-4a62-94fe-3557af032d34" providerId="AD" clId="Web-{DCB20283-CF82-F736-8057-D3D9E721363E}" dt="2026-04-28T19:47:58.029" v="1" actId="20577"/>
          <ac:spMkLst>
            <pc:docMk/>
            <pc:sldMk cId="2992834423" sldId="280"/>
            <ac:spMk id="20" creationId="{67A03986-EE7E-CA4F-A039-BB56BF27083A}"/>
          </ac:spMkLst>
        </pc:spChg>
      </pc:sldChg>
      <pc:sldChg chg="modSp add">
        <pc:chgData name="Fredy Giovanny Alayon Garcia" userId="S::fredy.alayon@gobiernobogota.gov.co::dde91087-4c82-4a62-94fe-3557af032d34" providerId="AD" clId="Web-{DCB20283-CF82-F736-8057-D3D9E721363E}" dt="2026-04-28T22:32:52.930" v="334" actId="20577"/>
        <pc:sldMkLst>
          <pc:docMk/>
          <pc:sldMk cId="3630862705" sldId="3927"/>
        </pc:sldMkLst>
        <pc:spChg chg="mod">
          <ac:chgData name="Fredy Giovanny Alayon Garcia" userId="S::fredy.alayon@gobiernobogota.gov.co::dde91087-4c82-4a62-94fe-3557af032d34" providerId="AD" clId="Web-{DCB20283-CF82-F736-8057-D3D9E721363E}" dt="2026-04-28T22:30:34.297" v="317" actId="1076"/>
          <ac:spMkLst>
            <pc:docMk/>
            <pc:sldMk cId="3630862705" sldId="3927"/>
            <ac:spMk id="23" creationId="{240FE447-C37D-BAB8-F63C-12D6650BC9AC}"/>
          </ac:spMkLst>
        </pc:spChg>
        <pc:spChg chg="mod">
          <ac:chgData name="Fredy Giovanny Alayon Garcia" userId="S::fredy.alayon@gobiernobogota.gov.co::dde91087-4c82-4a62-94fe-3557af032d34" providerId="AD" clId="Web-{DCB20283-CF82-F736-8057-D3D9E721363E}" dt="2026-04-28T22:32:52.930" v="334" actId="20577"/>
          <ac:spMkLst>
            <pc:docMk/>
            <pc:sldMk cId="3630862705" sldId="3927"/>
            <ac:spMk id="25" creationId="{813FF5B5-17F3-8B65-35C6-C7100BED1BCC}"/>
          </ac:spMkLst>
        </pc:spChg>
        <pc:picChg chg="mod">
          <ac:chgData name="Fredy Giovanny Alayon Garcia" userId="S::fredy.alayon@gobiernobogota.gov.co::dde91087-4c82-4a62-94fe-3557af032d34" providerId="AD" clId="Web-{DCB20283-CF82-F736-8057-D3D9E721363E}" dt="2026-04-28T22:13:07.926" v="315" actId="1076"/>
          <ac:picMkLst>
            <pc:docMk/>
            <pc:sldMk cId="3630862705" sldId="3927"/>
            <ac:picMk id="34" creationId="{19DFDFA0-BC81-7692-3027-B3F7089CF424}"/>
          </ac:picMkLst>
        </pc:picChg>
      </pc:sldChg>
    </pc:docChg>
  </pc:docChgLst>
  <pc:docChgLst>
    <pc:chgData name="Fredy Giovanny Alayon Garcia" userId="S::fredy.alayon@gobiernobogota.gov.co::dde91087-4c82-4a62-94fe-3557af032d34" providerId="AD" clId="Web-{658AFBAB-AB55-BF7C-B6F3-51F83C143F08}"/>
    <pc:docChg chg="addSld delSld modSld">
      <pc:chgData name="Fredy Giovanny Alayon Garcia" userId="S::fredy.alayon@gobiernobogota.gov.co::dde91087-4c82-4a62-94fe-3557af032d34" providerId="AD" clId="Web-{658AFBAB-AB55-BF7C-B6F3-51F83C143F08}" dt="2026-04-29T03:43:38.860" v="55"/>
      <pc:docMkLst>
        <pc:docMk/>
      </pc:docMkLst>
      <pc:sldChg chg="del">
        <pc:chgData name="Fredy Giovanny Alayon Garcia" userId="S::fredy.alayon@gobiernobogota.gov.co::dde91087-4c82-4a62-94fe-3557af032d34" providerId="AD" clId="Web-{658AFBAB-AB55-BF7C-B6F3-51F83C143F08}" dt="2026-04-29T03:43:38.860" v="55"/>
        <pc:sldMkLst>
          <pc:docMk/>
          <pc:sldMk cId="2168391480" sldId="3924"/>
        </pc:sldMkLst>
      </pc:sldChg>
      <pc:sldChg chg="addSp delSp modSp add del">
        <pc:chgData name="Fredy Giovanny Alayon Garcia" userId="S::fredy.alayon@gobiernobogota.gov.co::dde91087-4c82-4a62-94fe-3557af032d34" providerId="AD" clId="Web-{658AFBAB-AB55-BF7C-B6F3-51F83C143F08}" dt="2026-04-29T03:43:27.844" v="54" actId="20577"/>
        <pc:sldMkLst>
          <pc:docMk/>
          <pc:sldMk cId="3630862705" sldId="3927"/>
        </pc:sldMkLst>
        <pc:spChg chg="mod">
          <ac:chgData name="Fredy Giovanny Alayon Garcia" userId="S::fredy.alayon@gobiernobogota.gov.co::dde91087-4c82-4a62-94fe-3557af032d34" providerId="AD" clId="Web-{658AFBAB-AB55-BF7C-B6F3-51F83C143F08}" dt="2026-04-29T03:42:25.124" v="6" actId="1076"/>
          <ac:spMkLst>
            <pc:docMk/>
            <pc:sldMk cId="3630862705" sldId="3927"/>
            <ac:spMk id="14" creationId="{8CECCC26-2163-50B2-99C8-EE948F3F8C0F}"/>
          </ac:spMkLst>
        </pc:spChg>
        <pc:spChg chg="mod">
          <ac:chgData name="Fredy Giovanny Alayon Garcia" userId="S::fredy.alayon@gobiernobogota.gov.co::dde91087-4c82-4a62-94fe-3557af032d34" providerId="AD" clId="Web-{658AFBAB-AB55-BF7C-B6F3-51F83C143F08}" dt="2026-04-29T03:42:25.155" v="7" actId="1076"/>
          <ac:spMkLst>
            <pc:docMk/>
            <pc:sldMk cId="3630862705" sldId="3927"/>
            <ac:spMk id="25" creationId="{813FF5B5-17F3-8B65-35C6-C7100BED1BCC}"/>
          </ac:spMkLst>
        </pc:spChg>
        <pc:spChg chg="add mod">
          <ac:chgData name="Fredy Giovanny Alayon Garcia" userId="S::fredy.alayon@gobiernobogota.gov.co::dde91087-4c82-4a62-94fe-3557af032d34" providerId="AD" clId="Web-{658AFBAB-AB55-BF7C-B6F3-51F83C143F08}" dt="2026-04-29T03:42:48.547" v="13" actId="1076"/>
          <ac:spMkLst>
            <pc:docMk/>
            <pc:sldMk cId="3630862705" sldId="3927"/>
            <ac:spMk id="27" creationId="{A2ECED0C-D414-F19B-0EEF-0CBBC8D3D5CD}"/>
          </ac:spMkLst>
        </pc:spChg>
        <pc:spChg chg="add mod">
          <ac:chgData name="Fredy Giovanny Alayon Garcia" userId="S::fredy.alayon@gobiernobogota.gov.co::dde91087-4c82-4a62-94fe-3557af032d34" providerId="AD" clId="Web-{658AFBAB-AB55-BF7C-B6F3-51F83C143F08}" dt="2026-04-29T03:43:27.844" v="54" actId="20577"/>
          <ac:spMkLst>
            <pc:docMk/>
            <pc:sldMk cId="3630862705" sldId="3927"/>
            <ac:spMk id="28" creationId="{3F1AE365-356B-0F01-BE7D-0B3FC7557BDD}"/>
          </ac:spMkLst>
        </pc:spChg>
        <pc:picChg chg="del">
          <ac:chgData name="Fredy Giovanny Alayon Garcia" userId="S::fredy.alayon@gobiernobogota.gov.co::dde91087-4c82-4a62-94fe-3557af032d34" providerId="AD" clId="Web-{658AFBAB-AB55-BF7C-B6F3-51F83C143F08}" dt="2026-04-29T03:42:33.999" v="12"/>
          <ac:picMkLst>
            <pc:docMk/>
            <pc:sldMk cId="3630862705" sldId="3927"/>
            <ac:picMk id="9" creationId="{64FE5CE0-2EA6-9925-1A81-93B6C61CACD0}"/>
          </ac:picMkLst>
        </pc:picChg>
      </pc:sldChg>
    </pc:docChg>
  </pc:docChgLst>
  <pc:docChgLst>
    <pc:chgData name="Fredy Giovanny Alayon Garcia" userId="S::fredy.alayon@gobiernobogota.gov.co::dde91087-4c82-4a62-94fe-3557af032d34" providerId="AD" clId="Web-{6E8DF515-C0A4-0074-FDDA-FD67894416DD}"/>
    <pc:docChg chg="addSld modSld">
      <pc:chgData name="Fredy Giovanny Alayon Garcia" userId="S::fredy.alayon@gobiernobogota.gov.co::dde91087-4c82-4a62-94fe-3557af032d34" providerId="AD" clId="Web-{6E8DF515-C0A4-0074-FDDA-FD67894416DD}" dt="2026-04-30T10:20:26.882" v="657" actId="20577"/>
      <pc:docMkLst>
        <pc:docMk/>
      </pc:docMkLst>
      <pc:sldChg chg="delSp modSp">
        <pc:chgData name="Fredy Giovanny Alayon Garcia" userId="S::fredy.alayon@gobiernobogota.gov.co::dde91087-4c82-4a62-94fe-3557af032d34" providerId="AD" clId="Web-{6E8DF515-C0A4-0074-FDDA-FD67894416DD}" dt="2026-04-30T10:20:26.882" v="657" actId="20577"/>
        <pc:sldMkLst>
          <pc:docMk/>
          <pc:sldMk cId="2515732052" sldId="3925"/>
        </pc:sldMkLst>
        <pc:spChg chg="del">
          <ac:chgData name="Fredy Giovanny Alayon Garcia" userId="S::fredy.alayon@gobiernobogota.gov.co::dde91087-4c82-4a62-94fe-3557af032d34" providerId="AD" clId="Web-{6E8DF515-C0A4-0074-FDDA-FD67894416DD}" dt="2026-04-30T09:16:09.078" v="222"/>
          <ac:spMkLst>
            <pc:docMk/>
            <pc:sldMk cId="2515732052" sldId="3925"/>
            <ac:spMk id="36" creationId="{BC12F669-3A97-15A4-46FA-4AB508E6AC85}"/>
          </ac:spMkLst>
        </pc:spChg>
        <pc:spChg chg="del">
          <ac:chgData name="Fredy Giovanny Alayon Garcia" userId="S::fredy.alayon@gobiernobogota.gov.co::dde91087-4c82-4a62-94fe-3557af032d34" providerId="AD" clId="Web-{6E8DF515-C0A4-0074-FDDA-FD67894416DD}" dt="2026-04-30T09:16:13.032" v="223"/>
          <ac:spMkLst>
            <pc:docMk/>
            <pc:sldMk cId="2515732052" sldId="3925"/>
            <ac:spMk id="37" creationId="{77CAE1F6-B09B-7516-0DAF-68DDD1D97859}"/>
          </ac:spMkLst>
        </pc:spChg>
        <pc:spChg chg="del mod">
          <ac:chgData name="Fredy Giovanny Alayon Garcia" userId="S::fredy.alayon@gobiernobogota.gov.co::dde91087-4c82-4a62-94fe-3557af032d34" providerId="AD" clId="Web-{6E8DF515-C0A4-0074-FDDA-FD67894416DD}" dt="2026-04-30T09:22:52.743" v="319"/>
          <ac:spMkLst>
            <pc:docMk/>
            <pc:sldMk cId="2515732052" sldId="3925"/>
            <ac:spMk id="41" creationId="{FCDB3CBF-3075-959B-DA2D-B67FAFA2A49A}"/>
          </ac:spMkLst>
        </pc:spChg>
        <pc:spChg chg="del">
          <ac:chgData name="Fredy Giovanny Alayon Garcia" userId="S::fredy.alayon@gobiernobogota.gov.co::dde91087-4c82-4a62-94fe-3557af032d34" providerId="AD" clId="Web-{6E8DF515-C0A4-0074-FDDA-FD67894416DD}" dt="2026-04-30T09:22:56.400" v="320"/>
          <ac:spMkLst>
            <pc:docMk/>
            <pc:sldMk cId="2515732052" sldId="3925"/>
            <ac:spMk id="42" creationId="{F38A95F8-CEF1-ECF5-BB2B-4A5BCE7A936F}"/>
          </ac:spMkLst>
        </pc:spChg>
        <pc:spChg chg="del">
          <ac:chgData name="Fredy Giovanny Alayon Garcia" userId="S::fredy.alayon@gobiernobogota.gov.co::dde91087-4c82-4a62-94fe-3557af032d34" providerId="AD" clId="Web-{6E8DF515-C0A4-0074-FDDA-FD67894416DD}" dt="2026-04-30T09:23:26.775" v="323"/>
          <ac:spMkLst>
            <pc:docMk/>
            <pc:sldMk cId="2515732052" sldId="3925"/>
            <ac:spMk id="43" creationId="{7C45811B-8040-6B97-8CF8-5A681C5F086C}"/>
          </ac:spMkLst>
        </pc:spChg>
        <pc:grpChg chg="del">
          <ac:chgData name="Fredy Giovanny Alayon Garcia" userId="S::fredy.alayon@gobiernobogota.gov.co::dde91087-4c82-4a62-94fe-3557af032d34" providerId="AD" clId="Web-{6E8DF515-C0A4-0074-FDDA-FD67894416DD}" dt="2026-04-30T09:22:45.509" v="318"/>
          <ac:grpSpMkLst>
            <pc:docMk/>
            <pc:sldMk cId="2515732052" sldId="3925"/>
            <ac:grpSpMk id="38" creationId="{6F989C64-797A-88CF-5EB8-4FAC5D8342FA}"/>
          </ac:grpSpMkLst>
        </pc:grpChg>
        <pc:grpChg chg="del">
          <ac:chgData name="Fredy Giovanny Alayon Garcia" userId="S::fredy.alayon@gobiernobogota.gov.co::dde91087-4c82-4a62-94fe-3557af032d34" providerId="AD" clId="Web-{6E8DF515-C0A4-0074-FDDA-FD67894416DD}" dt="2026-04-30T09:23:19.806" v="322"/>
          <ac:grpSpMkLst>
            <pc:docMk/>
            <pc:sldMk cId="2515732052" sldId="3925"/>
            <ac:grpSpMk id="40" creationId="{E32CBD29-287F-D4EB-B069-53B912EC4552}"/>
          </ac:grpSpMkLst>
        </pc:grpChg>
        <pc:graphicFrameChg chg="mod modGraphic">
          <ac:chgData name="Fredy Giovanny Alayon Garcia" userId="S::fredy.alayon@gobiernobogota.gov.co::dde91087-4c82-4a62-94fe-3557af032d34" providerId="AD" clId="Web-{6E8DF515-C0A4-0074-FDDA-FD67894416DD}" dt="2026-04-30T10:20:26.882" v="657" actId="20577"/>
          <ac:graphicFrameMkLst>
            <pc:docMk/>
            <pc:sldMk cId="2515732052" sldId="3925"/>
            <ac:graphicFrameMk id="35" creationId="{EF7C0667-0008-87DA-64D7-DC9F35253901}"/>
          </ac:graphicFrameMkLst>
        </pc:graphicFrameChg>
      </pc:sldChg>
      <pc:sldChg chg="addSp delSp modSp">
        <pc:chgData name="Fredy Giovanny Alayon Garcia" userId="S::fredy.alayon@gobiernobogota.gov.co::dde91087-4c82-4a62-94fe-3557af032d34" providerId="AD" clId="Web-{6E8DF515-C0A4-0074-FDDA-FD67894416DD}" dt="2026-04-30T08:35:10.391" v="41" actId="14100"/>
        <pc:sldMkLst>
          <pc:docMk/>
          <pc:sldMk cId="3630862705" sldId="3927"/>
        </pc:sldMkLst>
        <pc:spChg chg="mod">
          <ac:chgData name="Fredy Giovanny Alayon Garcia" userId="S::fredy.alayon@gobiernobogota.gov.co::dde91087-4c82-4a62-94fe-3557af032d34" providerId="AD" clId="Web-{6E8DF515-C0A4-0074-FDDA-FD67894416DD}" dt="2026-04-30T08:27:54.959" v="14" actId="1076"/>
          <ac:spMkLst>
            <pc:docMk/>
            <pc:sldMk cId="3630862705" sldId="3927"/>
            <ac:spMk id="5" creationId="{6BC9B531-C18F-26A6-CB2E-9A1934CA8A6E}"/>
          </ac:spMkLst>
        </pc:spChg>
        <pc:spChg chg="mod">
          <ac:chgData name="Fredy Giovanny Alayon Garcia" userId="S::fredy.alayon@gobiernobogota.gov.co::dde91087-4c82-4a62-94fe-3557af032d34" providerId="AD" clId="Web-{6E8DF515-C0A4-0074-FDDA-FD67894416DD}" dt="2026-04-30T08:27:26.412" v="10" actId="14100"/>
          <ac:spMkLst>
            <pc:docMk/>
            <pc:sldMk cId="3630862705" sldId="3927"/>
            <ac:spMk id="21" creationId="{CBCD3BD7-EA81-759D-28A5-5888D4E81F1C}"/>
          </ac:spMkLst>
        </pc:spChg>
        <pc:spChg chg="mod">
          <ac:chgData name="Fredy Giovanny Alayon Garcia" userId="S::fredy.alayon@gobiernobogota.gov.co::dde91087-4c82-4a62-94fe-3557af032d34" providerId="AD" clId="Web-{6E8DF515-C0A4-0074-FDDA-FD67894416DD}" dt="2026-04-30T08:27:39.584" v="12" actId="14100"/>
          <ac:spMkLst>
            <pc:docMk/>
            <pc:sldMk cId="3630862705" sldId="3927"/>
            <ac:spMk id="23" creationId="{240FE447-C37D-BAB8-F63C-12D6650BC9AC}"/>
          </ac:spMkLst>
        </pc:spChg>
        <pc:spChg chg="mod">
          <ac:chgData name="Fredy Giovanny Alayon Garcia" userId="S::fredy.alayon@gobiernobogota.gov.co::dde91087-4c82-4a62-94fe-3557af032d34" providerId="AD" clId="Web-{6E8DF515-C0A4-0074-FDDA-FD67894416DD}" dt="2026-04-30T08:28:05.663" v="16" actId="14100"/>
          <ac:spMkLst>
            <pc:docMk/>
            <pc:sldMk cId="3630862705" sldId="3927"/>
            <ac:spMk id="25" creationId="{813FF5B5-17F3-8B65-35C6-C7100BED1BCC}"/>
          </ac:spMkLst>
        </pc:spChg>
        <pc:spChg chg="mod">
          <ac:chgData name="Fredy Giovanny Alayon Garcia" userId="S::fredy.alayon@gobiernobogota.gov.co::dde91087-4c82-4a62-94fe-3557af032d34" providerId="AD" clId="Web-{6E8DF515-C0A4-0074-FDDA-FD67894416DD}" dt="2026-04-30T08:35:10.391" v="41" actId="14100"/>
          <ac:spMkLst>
            <pc:docMk/>
            <pc:sldMk cId="3630862705" sldId="3927"/>
            <ac:spMk id="27" creationId="{A2ECED0C-D414-F19B-0EEF-0CBBC8D3D5CD}"/>
          </ac:spMkLst>
        </pc:spChg>
        <pc:spChg chg="mod">
          <ac:chgData name="Fredy Giovanny Alayon Garcia" userId="S::fredy.alayon@gobiernobogota.gov.co::dde91087-4c82-4a62-94fe-3557af032d34" providerId="AD" clId="Web-{6E8DF515-C0A4-0074-FDDA-FD67894416DD}" dt="2026-04-30T08:27:05.161" v="4" actId="20577"/>
          <ac:spMkLst>
            <pc:docMk/>
            <pc:sldMk cId="3630862705" sldId="3927"/>
            <ac:spMk id="28" creationId="{3F1AE365-356B-0F01-BE7D-0B3FC7557BDD}"/>
          </ac:spMkLst>
        </pc:spChg>
        <pc:picChg chg="add mod">
          <ac:chgData name="Fredy Giovanny Alayon Garcia" userId="S::fredy.alayon@gobiernobogota.gov.co::dde91087-4c82-4a62-94fe-3557af032d34" providerId="AD" clId="Web-{6E8DF515-C0A4-0074-FDDA-FD67894416DD}" dt="2026-04-30T08:33:57.260" v="34" actId="1076"/>
          <ac:picMkLst>
            <pc:docMk/>
            <pc:sldMk cId="3630862705" sldId="3927"/>
            <ac:picMk id="9" creationId="{6709453F-5D1B-3D65-9E9D-7E84098397D7}"/>
          </ac:picMkLst>
        </pc:picChg>
        <pc:picChg chg="mod">
          <ac:chgData name="Fredy Giovanny Alayon Garcia" userId="S::fredy.alayon@gobiernobogota.gov.co::dde91087-4c82-4a62-94fe-3557af032d34" providerId="AD" clId="Web-{6E8DF515-C0A4-0074-FDDA-FD67894416DD}" dt="2026-04-30T08:34:27.372" v="36"/>
          <ac:picMkLst>
            <pc:docMk/>
            <pc:sldMk cId="3630862705" sldId="3927"/>
            <ac:picMk id="11" creationId="{55CFA5D1-1C7B-C134-25C7-9C074C838D76}"/>
          </ac:picMkLst>
        </pc:picChg>
        <pc:picChg chg="mod">
          <ac:chgData name="Fredy Giovanny Alayon Garcia" userId="S::fredy.alayon@gobiernobogota.gov.co::dde91087-4c82-4a62-94fe-3557af032d34" providerId="AD" clId="Web-{6E8DF515-C0A4-0074-FDDA-FD67894416DD}" dt="2026-04-30T08:34:52.484" v="39" actId="1076"/>
          <ac:picMkLst>
            <pc:docMk/>
            <pc:sldMk cId="3630862705" sldId="3927"/>
            <ac:picMk id="12" creationId="{11ECCBF4-CA1C-8C86-92BF-886FD4B96687}"/>
          </ac:picMkLst>
        </pc:picChg>
        <pc:picChg chg="del">
          <ac:chgData name="Fredy Giovanny Alayon Garcia" userId="S::fredy.alayon@gobiernobogota.gov.co::dde91087-4c82-4a62-94fe-3557af032d34" providerId="AD" clId="Web-{6E8DF515-C0A4-0074-FDDA-FD67894416DD}" dt="2026-04-30T08:30:15.404" v="19"/>
          <ac:picMkLst>
            <pc:docMk/>
            <pc:sldMk cId="3630862705" sldId="3927"/>
            <ac:picMk id="18" creationId="{2A81CCF8-3F91-EF62-DDAA-13F0459B92A0}"/>
          </ac:picMkLst>
        </pc:picChg>
        <pc:picChg chg="mod">
          <ac:chgData name="Fredy Giovanny Alayon Garcia" userId="S::fredy.alayon@gobiernobogota.gov.co::dde91087-4c82-4a62-94fe-3557af032d34" providerId="AD" clId="Web-{6E8DF515-C0A4-0074-FDDA-FD67894416DD}" dt="2026-04-30T08:34:57.734" v="40" actId="1076"/>
          <ac:picMkLst>
            <pc:docMk/>
            <pc:sldMk cId="3630862705" sldId="3927"/>
            <ac:picMk id="32" creationId="{2E0221B8-239A-7646-B6A4-22CA5581B320}"/>
          </ac:picMkLst>
        </pc:picChg>
      </pc:sldChg>
      <pc:sldChg chg="addSp delSp modSp add replId">
        <pc:chgData name="Fredy Giovanny Alayon Garcia" userId="S::fredy.alayon@gobiernobogota.gov.co::dde91087-4c82-4a62-94fe-3557af032d34" providerId="AD" clId="Web-{6E8DF515-C0A4-0074-FDDA-FD67894416DD}" dt="2026-04-30T09:14:16.370" v="198"/>
        <pc:sldMkLst>
          <pc:docMk/>
          <pc:sldMk cId="3878359428" sldId="3928"/>
        </pc:sldMkLst>
        <pc:spChg chg="del">
          <ac:chgData name="Fredy Giovanny Alayon Garcia" userId="S::fredy.alayon@gobiernobogota.gov.co::dde91087-4c82-4a62-94fe-3557af032d34" providerId="AD" clId="Web-{6E8DF515-C0A4-0074-FDDA-FD67894416DD}" dt="2026-04-30T08:35:54.957" v="46"/>
          <ac:spMkLst>
            <pc:docMk/>
            <pc:sldMk cId="3878359428" sldId="3928"/>
            <ac:spMk id="2" creationId="{A8C70D35-2FEB-C675-8503-D37FA9635EEF}"/>
          </ac:spMkLst>
        </pc:spChg>
        <pc:spChg chg="del">
          <ac:chgData name="Fredy Giovanny Alayon Garcia" userId="S::fredy.alayon@gobiernobogota.gov.co::dde91087-4c82-4a62-94fe-3557af032d34" providerId="AD" clId="Web-{6E8DF515-C0A4-0074-FDDA-FD67894416DD}" dt="2026-04-30T08:35:54.957" v="45"/>
          <ac:spMkLst>
            <pc:docMk/>
            <pc:sldMk cId="3878359428" sldId="3928"/>
            <ac:spMk id="3" creationId="{C748507D-23A1-BE42-D102-C883E68F5D7B}"/>
          </ac:spMkLst>
        </pc:spChg>
        <pc:spChg chg="del">
          <ac:chgData name="Fredy Giovanny Alayon Garcia" userId="S::fredy.alayon@gobiernobogota.gov.co::dde91087-4c82-4a62-94fe-3557af032d34" providerId="AD" clId="Web-{6E8DF515-C0A4-0074-FDDA-FD67894416DD}" dt="2026-04-30T08:35:54.957" v="53"/>
          <ac:spMkLst>
            <pc:docMk/>
            <pc:sldMk cId="3878359428" sldId="3928"/>
            <ac:spMk id="4" creationId="{F4859280-053E-2EAD-B7B5-1076E934AB35}"/>
          </ac:spMkLst>
        </pc:spChg>
        <pc:spChg chg="del">
          <ac:chgData name="Fredy Giovanny Alayon Garcia" userId="S::fredy.alayon@gobiernobogota.gov.co::dde91087-4c82-4a62-94fe-3557af032d34" providerId="AD" clId="Web-{6E8DF515-C0A4-0074-FDDA-FD67894416DD}" dt="2026-04-30T08:35:54.973" v="62"/>
          <ac:spMkLst>
            <pc:docMk/>
            <pc:sldMk cId="3878359428" sldId="3928"/>
            <ac:spMk id="6" creationId="{F0DBDDDE-A27B-5940-B360-A88BA888F467}"/>
          </ac:spMkLst>
        </pc:spChg>
        <pc:spChg chg="mod">
          <ac:chgData name="Fredy Giovanny Alayon Garcia" userId="S::fredy.alayon@gobiernobogota.gov.co::dde91087-4c82-4a62-94fe-3557af032d34" providerId="AD" clId="Web-{6E8DF515-C0A4-0074-FDDA-FD67894416DD}" dt="2026-04-30T08:30:09.965" v="18" actId="20577"/>
          <ac:spMkLst>
            <pc:docMk/>
            <pc:sldMk cId="3878359428" sldId="3928"/>
            <ac:spMk id="8" creationId="{560F437C-1B92-C5DF-8A56-D196891C8689}"/>
          </ac:spMkLst>
        </pc:spChg>
        <pc:spChg chg="del">
          <ac:chgData name="Fredy Giovanny Alayon Garcia" userId="S::fredy.alayon@gobiernobogota.gov.co::dde91087-4c82-4a62-94fe-3557af032d34" providerId="AD" clId="Web-{6E8DF515-C0A4-0074-FDDA-FD67894416DD}" dt="2026-04-30T08:35:54.957" v="52"/>
          <ac:spMkLst>
            <pc:docMk/>
            <pc:sldMk cId="3878359428" sldId="3928"/>
            <ac:spMk id="10" creationId="{8FC7F029-0EF6-9155-A02F-BCC542FD5018}"/>
          </ac:spMkLst>
        </pc:spChg>
        <pc:spChg chg="del">
          <ac:chgData name="Fredy Giovanny Alayon Garcia" userId="S::fredy.alayon@gobiernobogota.gov.co::dde91087-4c82-4a62-94fe-3557af032d34" providerId="AD" clId="Web-{6E8DF515-C0A4-0074-FDDA-FD67894416DD}" dt="2026-04-30T08:35:54.957" v="51"/>
          <ac:spMkLst>
            <pc:docMk/>
            <pc:sldMk cId="3878359428" sldId="3928"/>
            <ac:spMk id="14" creationId="{FBBF42C5-72B4-DEBE-7522-AB6DBDB156AA}"/>
          </ac:spMkLst>
        </pc:spChg>
        <pc:spChg chg="del">
          <ac:chgData name="Fredy Giovanny Alayon Garcia" userId="S::fredy.alayon@gobiernobogota.gov.co::dde91087-4c82-4a62-94fe-3557af032d34" providerId="AD" clId="Web-{6E8DF515-C0A4-0074-FDDA-FD67894416DD}" dt="2026-04-30T08:35:54.957" v="60"/>
          <ac:spMkLst>
            <pc:docMk/>
            <pc:sldMk cId="3878359428" sldId="3928"/>
            <ac:spMk id="17" creationId="{07CE1450-A177-ABC5-DF28-741D274B8889}"/>
          </ac:spMkLst>
        </pc:spChg>
        <pc:spChg chg="del">
          <ac:chgData name="Fredy Giovanny Alayon Garcia" userId="S::fredy.alayon@gobiernobogota.gov.co::dde91087-4c82-4a62-94fe-3557af032d34" providerId="AD" clId="Web-{6E8DF515-C0A4-0074-FDDA-FD67894416DD}" dt="2026-04-30T08:35:54.957" v="50"/>
          <ac:spMkLst>
            <pc:docMk/>
            <pc:sldMk cId="3878359428" sldId="3928"/>
            <ac:spMk id="19" creationId="{4998EF60-D11B-E3CD-12BD-18F18E1B9662}"/>
          </ac:spMkLst>
        </pc:spChg>
        <pc:spChg chg="del">
          <ac:chgData name="Fredy Giovanny Alayon Garcia" userId="S::fredy.alayon@gobiernobogota.gov.co::dde91087-4c82-4a62-94fe-3557af032d34" providerId="AD" clId="Web-{6E8DF515-C0A4-0074-FDDA-FD67894416DD}" dt="2026-04-30T08:35:54.957" v="59"/>
          <ac:spMkLst>
            <pc:docMk/>
            <pc:sldMk cId="3878359428" sldId="3928"/>
            <ac:spMk id="20" creationId="{FC2EA245-9D89-8E0E-4DDD-3F23A9857FC6}"/>
          </ac:spMkLst>
        </pc:spChg>
        <pc:spChg chg="del">
          <ac:chgData name="Fredy Giovanny Alayon Garcia" userId="S::fredy.alayon@gobiernobogota.gov.co::dde91087-4c82-4a62-94fe-3557af032d34" providerId="AD" clId="Web-{6E8DF515-C0A4-0074-FDDA-FD67894416DD}" dt="2026-04-30T08:35:54.957" v="49"/>
          <ac:spMkLst>
            <pc:docMk/>
            <pc:sldMk cId="3878359428" sldId="3928"/>
            <ac:spMk id="21" creationId="{A56F18E2-8BF9-B047-B0C7-3FDF0C871CAC}"/>
          </ac:spMkLst>
        </pc:spChg>
        <pc:spChg chg="del">
          <ac:chgData name="Fredy Giovanny Alayon Garcia" userId="S::fredy.alayon@gobiernobogota.gov.co::dde91087-4c82-4a62-94fe-3557af032d34" providerId="AD" clId="Web-{6E8DF515-C0A4-0074-FDDA-FD67894416DD}" dt="2026-04-30T08:35:54.957" v="58"/>
          <ac:spMkLst>
            <pc:docMk/>
            <pc:sldMk cId="3878359428" sldId="3928"/>
            <ac:spMk id="22" creationId="{4741DBC7-F138-30B1-874B-A3A0C6A2FF8E}"/>
          </ac:spMkLst>
        </pc:spChg>
        <pc:spChg chg="del">
          <ac:chgData name="Fredy Giovanny Alayon Garcia" userId="S::fredy.alayon@gobiernobogota.gov.co::dde91087-4c82-4a62-94fe-3557af032d34" providerId="AD" clId="Web-{6E8DF515-C0A4-0074-FDDA-FD67894416DD}" dt="2026-04-30T08:35:54.957" v="48"/>
          <ac:spMkLst>
            <pc:docMk/>
            <pc:sldMk cId="3878359428" sldId="3928"/>
            <ac:spMk id="23" creationId="{22F295A2-C16C-D02D-6E4D-14EC7728F028}"/>
          </ac:spMkLst>
        </pc:spChg>
        <pc:spChg chg="del">
          <ac:chgData name="Fredy Giovanny Alayon Garcia" userId="S::fredy.alayon@gobiernobogota.gov.co::dde91087-4c82-4a62-94fe-3557af032d34" providerId="AD" clId="Web-{6E8DF515-C0A4-0074-FDDA-FD67894416DD}" dt="2026-04-30T08:35:54.957" v="57"/>
          <ac:spMkLst>
            <pc:docMk/>
            <pc:sldMk cId="3878359428" sldId="3928"/>
            <ac:spMk id="24" creationId="{991628BA-C063-D97D-5F9D-AA6F2EA59316}"/>
          </ac:spMkLst>
        </pc:spChg>
        <pc:spChg chg="del">
          <ac:chgData name="Fredy Giovanny Alayon Garcia" userId="S::fredy.alayon@gobiernobogota.gov.co::dde91087-4c82-4a62-94fe-3557af032d34" providerId="AD" clId="Web-{6E8DF515-C0A4-0074-FDDA-FD67894416DD}" dt="2026-04-30T08:35:54.957" v="47"/>
          <ac:spMkLst>
            <pc:docMk/>
            <pc:sldMk cId="3878359428" sldId="3928"/>
            <ac:spMk id="25" creationId="{311D013C-F142-42CB-5C69-677095C2ABBD}"/>
          </ac:spMkLst>
        </pc:spChg>
        <pc:spChg chg="del">
          <ac:chgData name="Fredy Giovanny Alayon Garcia" userId="S::fredy.alayon@gobiernobogota.gov.co::dde91087-4c82-4a62-94fe-3557af032d34" providerId="AD" clId="Web-{6E8DF515-C0A4-0074-FDDA-FD67894416DD}" dt="2026-04-30T08:35:54.957" v="56"/>
          <ac:spMkLst>
            <pc:docMk/>
            <pc:sldMk cId="3878359428" sldId="3928"/>
            <ac:spMk id="26" creationId="{088F17E4-C28C-AA89-8B10-0D38FB6BFB98}"/>
          </ac:spMkLst>
        </pc:spChg>
        <pc:spChg chg="del">
          <ac:chgData name="Fredy Giovanny Alayon Garcia" userId="S::fredy.alayon@gobiernobogota.gov.co::dde91087-4c82-4a62-94fe-3557af032d34" providerId="AD" clId="Web-{6E8DF515-C0A4-0074-FDDA-FD67894416DD}" dt="2026-04-30T08:35:54.957" v="43"/>
          <ac:spMkLst>
            <pc:docMk/>
            <pc:sldMk cId="3878359428" sldId="3928"/>
            <ac:spMk id="27" creationId="{54165BEA-1D68-DE83-5331-21A225FB3F29}"/>
          </ac:spMkLst>
        </pc:spChg>
        <pc:spChg chg="del">
          <ac:chgData name="Fredy Giovanny Alayon Garcia" userId="S::fredy.alayon@gobiernobogota.gov.co::dde91087-4c82-4a62-94fe-3557af032d34" providerId="AD" clId="Web-{6E8DF515-C0A4-0074-FDDA-FD67894416DD}" dt="2026-04-30T08:35:54.957" v="42"/>
          <ac:spMkLst>
            <pc:docMk/>
            <pc:sldMk cId="3878359428" sldId="3928"/>
            <ac:spMk id="28" creationId="{1ACE3A49-C27D-5F97-E293-1383E09AF5A6}"/>
          </ac:spMkLst>
        </pc:spChg>
        <pc:spChg chg="add mod">
          <ac:chgData name="Fredy Giovanny Alayon Garcia" userId="S::fredy.alayon@gobiernobogota.gov.co::dde91087-4c82-4a62-94fe-3557af032d34" providerId="AD" clId="Web-{6E8DF515-C0A4-0074-FDDA-FD67894416DD}" dt="2026-04-30T08:43:42.492" v="194"/>
          <ac:spMkLst>
            <pc:docMk/>
            <pc:sldMk cId="3878359428" sldId="3928"/>
            <ac:spMk id="865" creationId="{C9D3DCC5-2C81-4F8B-EAF2-ADD5A241EBF5}"/>
          </ac:spMkLst>
        </pc:spChg>
        <pc:spChg chg="add mod">
          <ac:chgData name="Fredy Giovanny Alayon Garcia" userId="S::fredy.alayon@gobiernobogota.gov.co::dde91087-4c82-4a62-94fe-3557af032d34" providerId="AD" clId="Web-{6E8DF515-C0A4-0074-FDDA-FD67894416DD}" dt="2026-04-30T09:14:16.370" v="198"/>
          <ac:spMkLst>
            <pc:docMk/>
            <pc:sldMk cId="3878359428" sldId="3928"/>
            <ac:spMk id="866" creationId="{680E069F-169A-348D-B6DA-BB9202E1B99A}"/>
          </ac:spMkLst>
        </pc:spChg>
        <pc:graphicFrameChg chg="add mod modGraphic">
          <ac:chgData name="Fredy Giovanny Alayon Garcia" userId="S::fredy.alayon@gobiernobogota.gov.co::dde91087-4c82-4a62-94fe-3557af032d34" providerId="AD" clId="Web-{6E8DF515-C0A4-0074-FDDA-FD67894416DD}" dt="2026-04-30T08:42:14.942" v="153" actId="1076"/>
          <ac:graphicFrameMkLst>
            <pc:docMk/>
            <pc:sldMk cId="3878359428" sldId="3928"/>
            <ac:graphicFrameMk id="29" creationId="{F03D841A-8569-7DDD-E82B-46B4F8B91D0A}"/>
          </ac:graphicFrameMkLst>
        </pc:graphicFrameChg>
        <pc:picChg chg="add mod">
          <ac:chgData name="Fredy Giovanny Alayon Garcia" userId="S::fredy.alayon@gobiernobogota.gov.co::dde91087-4c82-4a62-94fe-3557af032d34" providerId="AD" clId="Web-{6E8DF515-C0A4-0074-FDDA-FD67894416DD}" dt="2026-04-30T08:33:03.193" v="30" actId="14100"/>
          <ac:picMkLst>
            <pc:docMk/>
            <pc:sldMk cId="3878359428" sldId="3928"/>
            <ac:picMk id="9" creationId="{9ADB2C5B-D434-7DFE-AB4A-79096FB20F65}"/>
          </ac:picMkLst>
        </pc:picChg>
        <pc:picChg chg="del">
          <ac:chgData name="Fredy Giovanny Alayon Garcia" userId="S::fredy.alayon@gobiernobogota.gov.co::dde91087-4c82-4a62-94fe-3557af032d34" providerId="AD" clId="Web-{6E8DF515-C0A4-0074-FDDA-FD67894416DD}" dt="2026-04-30T08:35:54.957" v="44"/>
          <ac:picMkLst>
            <pc:docMk/>
            <pc:sldMk cId="3878359428" sldId="3928"/>
            <ac:picMk id="11" creationId="{6A40484A-7981-3E97-14B4-7284B10785E9}"/>
          </ac:picMkLst>
        </pc:picChg>
        <pc:picChg chg="del">
          <ac:chgData name="Fredy Giovanny Alayon Garcia" userId="S::fredy.alayon@gobiernobogota.gov.co::dde91087-4c82-4a62-94fe-3557af032d34" providerId="AD" clId="Web-{6E8DF515-C0A4-0074-FDDA-FD67894416DD}" dt="2026-04-30T08:35:54.957" v="61"/>
          <ac:picMkLst>
            <pc:docMk/>
            <pc:sldMk cId="3878359428" sldId="3928"/>
            <ac:picMk id="12" creationId="{4D50515C-721A-A33B-1D75-F18779A57CA9}"/>
          </ac:picMkLst>
        </pc:picChg>
        <pc:picChg chg="del">
          <ac:chgData name="Fredy Giovanny Alayon Garcia" userId="S::fredy.alayon@gobiernobogota.gov.co::dde91087-4c82-4a62-94fe-3557af032d34" providerId="AD" clId="Web-{6E8DF515-C0A4-0074-FDDA-FD67894416DD}" dt="2026-04-30T08:31:44.511" v="24"/>
          <ac:picMkLst>
            <pc:docMk/>
            <pc:sldMk cId="3878359428" sldId="3928"/>
            <ac:picMk id="18" creationId="{63A0B3CE-C965-F18D-525D-AD3B202A067D}"/>
          </ac:picMkLst>
        </pc:picChg>
        <pc:picChg chg="del">
          <ac:chgData name="Fredy Giovanny Alayon Garcia" userId="S::fredy.alayon@gobiernobogota.gov.co::dde91087-4c82-4a62-94fe-3557af032d34" providerId="AD" clId="Web-{6E8DF515-C0A4-0074-FDDA-FD67894416DD}" dt="2026-04-30T08:35:54.957" v="55"/>
          <ac:picMkLst>
            <pc:docMk/>
            <pc:sldMk cId="3878359428" sldId="3928"/>
            <ac:picMk id="32" creationId="{916BD599-278F-3F1A-263D-7AA858CC95C9}"/>
          </ac:picMkLst>
        </pc:picChg>
        <pc:picChg chg="del">
          <ac:chgData name="Fredy Giovanny Alayon Garcia" userId="S::fredy.alayon@gobiernobogota.gov.co::dde91087-4c82-4a62-94fe-3557af032d34" providerId="AD" clId="Web-{6E8DF515-C0A4-0074-FDDA-FD67894416DD}" dt="2026-04-30T08:35:54.957" v="54"/>
          <ac:picMkLst>
            <pc:docMk/>
            <pc:sldMk cId="3878359428" sldId="3928"/>
            <ac:picMk id="34" creationId="{049B21FC-B13D-3246-EA0F-64346ADD4E75}"/>
          </ac:picMkLst>
        </pc:picChg>
      </pc:sldChg>
    </pc:docChg>
  </pc:docChgLst>
  <pc:docChgLst>
    <pc:chgData name="Fredy Giovanny Alayon Garcia" userId="S::fredy.alayon@gobiernobogota.gov.co::dde91087-4c82-4a62-94fe-3557af032d34" providerId="AD" clId="Web-{C80E4A6D-B686-2D1A-7AB2-6DD65AB6A7B5}"/>
    <pc:docChg chg="modSld">
      <pc:chgData name="Fredy Giovanny Alayon Garcia" userId="S::fredy.alayon@gobiernobogota.gov.co::dde91087-4c82-4a62-94fe-3557af032d34" providerId="AD" clId="Web-{C80E4A6D-B686-2D1A-7AB2-6DD65AB6A7B5}" dt="2026-04-30T20:48:00.600" v="172" actId="20577"/>
      <pc:docMkLst>
        <pc:docMk/>
      </pc:docMkLst>
      <pc:sldChg chg="modSp">
        <pc:chgData name="Fredy Giovanny Alayon Garcia" userId="S::fredy.alayon@gobiernobogota.gov.co::dde91087-4c82-4a62-94fe-3557af032d34" providerId="AD" clId="Web-{C80E4A6D-B686-2D1A-7AB2-6DD65AB6A7B5}" dt="2026-04-30T20:41:19.922" v="150" actId="20577"/>
        <pc:sldMkLst>
          <pc:docMk/>
          <pc:sldMk cId="2515732052" sldId="3925"/>
        </pc:sldMkLst>
        <pc:graphicFrameChg chg="modGraphic">
          <ac:chgData name="Fredy Giovanny Alayon Garcia" userId="S::fredy.alayon@gobiernobogota.gov.co::dde91087-4c82-4a62-94fe-3557af032d34" providerId="AD" clId="Web-{C80E4A6D-B686-2D1A-7AB2-6DD65AB6A7B5}" dt="2026-04-30T20:41:19.922" v="150" actId="20577"/>
          <ac:graphicFrameMkLst>
            <pc:docMk/>
            <pc:sldMk cId="2515732052" sldId="3925"/>
            <ac:graphicFrameMk id="35" creationId="{EF7C0667-0008-87DA-64D7-DC9F35253901}"/>
          </ac:graphicFrameMkLst>
        </pc:graphicFrameChg>
      </pc:sldChg>
      <pc:sldChg chg="modSp">
        <pc:chgData name="Fredy Giovanny Alayon Garcia" userId="S::fredy.alayon@gobiernobogota.gov.co::dde91087-4c82-4a62-94fe-3557af032d34" providerId="AD" clId="Web-{C80E4A6D-B686-2D1A-7AB2-6DD65AB6A7B5}" dt="2026-04-30T20:48:00.600" v="172" actId="20577"/>
        <pc:sldMkLst>
          <pc:docMk/>
          <pc:sldMk cId="3630862705" sldId="3927"/>
        </pc:sldMkLst>
        <pc:spChg chg="mod">
          <ac:chgData name="Fredy Giovanny Alayon Garcia" userId="S::fredy.alayon@gobiernobogota.gov.co::dde91087-4c82-4a62-94fe-3557af032d34" providerId="AD" clId="Web-{C80E4A6D-B686-2D1A-7AB2-6DD65AB6A7B5}" dt="2026-04-30T20:42:04.861" v="160" actId="20577"/>
          <ac:spMkLst>
            <pc:docMk/>
            <pc:sldMk cId="3630862705" sldId="3927"/>
            <ac:spMk id="21" creationId="{CBCD3BD7-EA81-759D-28A5-5888D4E81F1C}"/>
          </ac:spMkLst>
        </pc:spChg>
        <pc:spChg chg="mod">
          <ac:chgData name="Fredy Giovanny Alayon Garcia" userId="S::fredy.alayon@gobiernobogota.gov.co::dde91087-4c82-4a62-94fe-3557af032d34" providerId="AD" clId="Web-{C80E4A6D-B686-2D1A-7AB2-6DD65AB6A7B5}" dt="2026-04-30T20:47:20.569" v="165" actId="20577"/>
          <ac:spMkLst>
            <pc:docMk/>
            <pc:sldMk cId="3630862705" sldId="3927"/>
            <ac:spMk id="23" creationId="{240FE447-C37D-BAB8-F63C-12D6650BC9AC}"/>
          </ac:spMkLst>
        </pc:spChg>
        <pc:spChg chg="mod">
          <ac:chgData name="Fredy Giovanny Alayon Garcia" userId="S::fredy.alayon@gobiernobogota.gov.co::dde91087-4c82-4a62-94fe-3557af032d34" providerId="AD" clId="Web-{C80E4A6D-B686-2D1A-7AB2-6DD65AB6A7B5}" dt="2026-04-30T20:48:00.600" v="172" actId="20577"/>
          <ac:spMkLst>
            <pc:docMk/>
            <pc:sldMk cId="3630862705" sldId="3927"/>
            <ac:spMk id="25" creationId="{813FF5B5-17F3-8B65-35C6-C7100BED1BCC}"/>
          </ac:spMkLst>
        </pc:spChg>
        <pc:spChg chg="mod">
          <ac:chgData name="Fredy Giovanny Alayon Garcia" userId="S::fredy.alayon@gobiernobogota.gov.co::dde91087-4c82-4a62-94fe-3557af032d34" providerId="AD" clId="Web-{C80E4A6D-B686-2D1A-7AB2-6DD65AB6A7B5}" dt="2026-04-30T20:47:35.069" v="168" actId="20577"/>
          <ac:spMkLst>
            <pc:docMk/>
            <pc:sldMk cId="3630862705" sldId="3927"/>
            <ac:spMk id="28" creationId="{3F1AE365-356B-0F01-BE7D-0B3FC7557BDD}"/>
          </ac:spMkLst>
        </pc:spChg>
      </pc:sldChg>
    </pc:docChg>
  </pc:docChgLst>
  <pc:docChgLst>
    <pc:chgData name="Fredy Giovanny Alayon Garcia" userId="S::fredy.alayon@gobiernobogota.gov.co::dde91087-4c82-4a62-94fe-3557af032d34" providerId="AD" clId="Web-{56C02310-AF56-E072-B40B-4018B29FE9BE}"/>
    <pc:docChg chg="modSld">
      <pc:chgData name="Fredy Giovanny Alayon Garcia" userId="S::fredy.alayon@gobiernobogota.gov.co::dde91087-4c82-4a62-94fe-3557af032d34" providerId="AD" clId="Web-{56C02310-AF56-E072-B40B-4018B29FE9BE}" dt="2026-04-30T18:47:52.344" v="140" actId="20577"/>
      <pc:docMkLst>
        <pc:docMk/>
      </pc:docMkLst>
      <pc:sldChg chg="modSp">
        <pc:chgData name="Fredy Giovanny Alayon Garcia" userId="S::fredy.alayon@gobiernobogota.gov.co::dde91087-4c82-4a62-94fe-3557af032d34" providerId="AD" clId="Web-{56C02310-AF56-E072-B40B-4018B29FE9BE}" dt="2026-04-30T18:47:52.344" v="140" actId="20577"/>
        <pc:sldMkLst>
          <pc:docMk/>
          <pc:sldMk cId="2515732052" sldId="3925"/>
        </pc:sldMkLst>
        <pc:graphicFrameChg chg="modGraphic">
          <ac:chgData name="Fredy Giovanny Alayon Garcia" userId="S::fredy.alayon@gobiernobogota.gov.co::dde91087-4c82-4a62-94fe-3557af032d34" providerId="AD" clId="Web-{56C02310-AF56-E072-B40B-4018B29FE9BE}" dt="2026-04-30T18:47:52.344" v="140" actId="20577"/>
          <ac:graphicFrameMkLst>
            <pc:docMk/>
            <pc:sldMk cId="2515732052" sldId="3925"/>
            <ac:graphicFrameMk id="35" creationId="{EF7C0667-0008-87DA-64D7-DC9F35253901}"/>
          </ac:graphicFrameMkLst>
        </pc:graphicFrameChg>
      </pc:sldChg>
      <pc:sldChg chg="modSp">
        <pc:chgData name="Fredy Giovanny Alayon Garcia" userId="S::fredy.alayon@gobiernobogota.gov.co::dde91087-4c82-4a62-94fe-3557af032d34" providerId="AD" clId="Web-{56C02310-AF56-E072-B40B-4018B29FE9BE}" dt="2026-04-30T17:29:29.211" v="33" actId="20577"/>
        <pc:sldMkLst>
          <pc:docMk/>
          <pc:sldMk cId="3630862705" sldId="3927"/>
        </pc:sldMkLst>
        <pc:spChg chg="mod">
          <ac:chgData name="Fredy Giovanny Alayon Garcia" userId="S::fredy.alayon@gobiernobogota.gov.co::dde91087-4c82-4a62-94fe-3557af032d34" providerId="AD" clId="Web-{56C02310-AF56-E072-B40B-4018B29FE9BE}" dt="2026-04-30T17:28:15.769" v="20" actId="20577"/>
          <ac:spMkLst>
            <pc:docMk/>
            <pc:sldMk cId="3630862705" sldId="3927"/>
            <ac:spMk id="6" creationId="{1B2F5509-E106-5BA5-62D8-A27211DE43B4}"/>
          </ac:spMkLst>
        </pc:spChg>
        <pc:spChg chg="mod">
          <ac:chgData name="Fredy Giovanny Alayon Garcia" userId="S::fredy.alayon@gobiernobogota.gov.co::dde91087-4c82-4a62-94fe-3557af032d34" providerId="AD" clId="Web-{56C02310-AF56-E072-B40B-4018B29FE9BE}" dt="2026-04-30T17:29:06.210" v="30" actId="20577"/>
          <ac:spMkLst>
            <pc:docMk/>
            <pc:sldMk cId="3630862705" sldId="3927"/>
            <ac:spMk id="22" creationId="{CD1B4907-D690-FE8E-5E8F-C2C72F9B22AF}"/>
          </ac:spMkLst>
        </pc:spChg>
        <pc:spChg chg="mod">
          <ac:chgData name="Fredy Giovanny Alayon Garcia" userId="S::fredy.alayon@gobiernobogota.gov.co::dde91087-4c82-4a62-94fe-3557af032d34" providerId="AD" clId="Web-{56C02310-AF56-E072-B40B-4018B29FE9BE}" dt="2026-04-30T17:29:29.211" v="33" actId="20577"/>
          <ac:spMkLst>
            <pc:docMk/>
            <pc:sldMk cId="3630862705" sldId="3927"/>
            <ac:spMk id="25" creationId="{813FF5B5-17F3-8B65-35C6-C7100BED1BCC}"/>
          </ac:spMkLst>
        </pc:spChg>
      </pc:sldChg>
    </pc:docChg>
  </pc:docChgLst>
  <pc:docChgLst>
    <pc:chgData clId="Web-{6E8DF515-C0A4-0074-FDDA-FD67894416DD}"/>
    <pc:docChg chg="modSld">
      <pc:chgData name="" userId="" providerId="" clId="Web-{6E8DF515-C0A4-0074-FDDA-FD67894416DD}" dt="2026-04-30T08:26:27.441" v="5" actId="20577"/>
      <pc:docMkLst>
        <pc:docMk/>
      </pc:docMkLst>
      <pc:sldChg chg="modSp">
        <pc:chgData name="" userId="" providerId="" clId="Web-{6E8DF515-C0A4-0074-FDDA-FD67894416DD}" dt="2026-04-30T08:26:27.441" v="5" actId="20577"/>
        <pc:sldMkLst>
          <pc:docMk/>
          <pc:sldMk cId="3630862705" sldId="3927"/>
        </pc:sldMkLst>
        <pc:spChg chg="mod">
          <ac:chgData name="" userId="" providerId="" clId="Web-{6E8DF515-C0A4-0074-FDDA-FD67894416DD}" dt="2026-04-30T08:26:27.441" v="5" actId="20577"/>
          <ac:spMkLst>
            <pc:docMk/>
            <pc:sldMk cId="3630862705" sldId="3927"/>
            <ac:spMk id="28" creationId="{3F1AE365-356B-0F01-BE7D-0B3FC7557BDD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7AE67D-84BC-4757-B2A8-10B869825ED5}" type="doc">
      <dgm:prSet loTypeId="urn:microsoft.com/office/officeart/2005/8/layout/cycle7" loCatId="cycle" qsTypeId="urn:microsoft.com/office/officeart/2009/2/quickstyle/3d8" qsCatId="3D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AC132F2E-1732-49F8-87F9-0F36FBF86D39}">
      <dgm:prSet phldrT="[Texto]" phldr="0"/>
      <dgm:spPr/>
      <dgm:t>
        <a:bodyPr/>
        <a:lstStyle/>
        <a:p>
          <a:pPr rtl="0"/>
          <a:r>
            <a:rPr lang="es-ES" b="1">
              <a:latin typeface="Calibri Light" panose="020F0302020204030204"/>
            </a:rPr>
            <a:t>ALCALDES-AS LOCALES Y ASESORES-AS DESPACHO</a:t>
          </a:r>
          <a:endParaRPr lang="es-ES" b="1"/>
        </a:p>
      </dgm:t>
    </dgm:pt>
    <dgm:pt modelId="{FEC47870-77BE-412E-A330-75A636CE2E88}" type="parTrans" cxnId="{F807078B-2AEE-4BC1-A227-6DAF47AD5A4F}">
      <dgm:prSet/>
      <dgm:spPr/>
      <dgm:t>
        <a:bodyPr/>
        <a:lstStyle/>
        <a:p>
          <a:endParaRPr lang="es-ES"/>
        </a:p>
      </dgm:t>
    </dgm:pt>
    <dgm:pt modelId="{D72792C3-4B67-4C03-8A08-CF42C9A9FFAD}" type="sibTrans" cxnId="{F807078B-2AEE-4BC1-A227-6DAF47AD5A4F}">
      <dgm:prSet/>
      <dgm:spPr/>
      <dgm:t>
        <a:bodyPr/>
        <a:lstStyle/>
        <a:p>
          <a:endParaRPr lang="es-ES"/>
        </a:p>
      </dgm:t>
    </dgm:pt>
    <dgm:pt modelId="{8587B012-551C-49B6-811B-E1A013AB0591}">
      <dgm:prSet phldrT="[Texto]" phldr="0"/>
      <dgm:spPr/>
      <dgm:t>
        <a:bodyPr/>
        <a:lstStyle/>
        <a:p>
          <a:pPr rtl="0"/>
          <a:r>
            <a:rPr lang="es-ES" b="1">
              <a:latin typeface="Calibri Light" panose="020F0302020204030204"/>
            </a:rPr>
            <a:t>USUARIOS NUEVOS</a:t>
          </a:r>
          <a:endParaRPr lang="es-ES" b="1"/>
        </a:p>
      </dgm:t>
    </dgm:pt>
    <dgm:pt modelId="{68B2AE4F-5F39-4D19-8ABF-7A19B6C77335}" type="parTrans" cxnId="{37C7B1B5-2AB6-4F18-803A-B19460A02CF4}">
      <dgm:prSet/>
      <dgm:spPr/>
      <dgm:t>
        <a:bodyPr/>
        <a:lstStyle/>
        <a:p>
          <a:endParaRPr lang="es-ES"/>
        </a:p>
      </dgm:t>
    </dgm:pt>
    <dgm:pt modelId="{38D0262D-01FC-4900-991F-AA4FD449210E}" type="sibTrans" cxnId="{37C7B1B5-2AB6-4F18-803A-B19460A02CF4}">
      <dgm:prSet/>
      <dgm:spPr/>
      <dgm:t>
        <a:bodyPr/>
        <a:lstStyle/>
        <a:p>
          <a:endParaRPr lang="es-ES"/>
        </a:p>
      </dgm:t>
    </dgm:pt>
    <dgm:pt modelId="{C3041F23-1BAA-4EA7-84E4-8AE049D89CFA}">
      <dgm:prSet phldrT="[Texto]" phldr="0"/>
      <dgm:spPr/>
      <dgm:t>
        <a:bodyPr/>
        <a:lstStyle/>
        <a:p>
          <a:pPr rtl="0"/>
          <a:r>
            <a:rPr lang="es-ES" b="1">
              <a:latin typeface="Calibri Light" panose="020F0302020204030204"/>
            </a:rPr>
            <a:t>USUARIOS ANTIGUOS</a:t>
          </a:r>
          <a:endParaRPr lang="es-ES" b="1"/>
        </a:p>
      </dgm:t>
    </dgm:pt>
    <dgm:pt modelId="{8EBC37C1-01C8-4101-9D84-11376717F632}" type="parTrans" cxnId="{93568143-3537-450E-A5DC-F561CE06244F}">
      <dgm:prSet/>
      <dgm:spPr/>
      <dgm:t>
        <a:bodyPr/>
        <a:lstStyle/>
        <a:p>
          <a:endParaRPr lang="es-ES"/>
        </a:p>
      </dgm:t>
    </dgm:pt>
    <dgm:pt modelId="{7D4EEB1B-360A-42B8-95C7-D675EDB629FD}" type="sibTrans" cxnId="{93568143-3537-450E-A5DC-F561CE06244F}">
      <dgm:prSet/>
      <dgm:spPr/>
      <dgm:t>
        <a:bodyPr/>
        <a:lstStyle/>
        <a:p>
          <a:endParaRPr lang="es-ES"/>
        </a:p>
      </dgm:t>
    </dgm:pt>
    <dgm:pt modelId="{646FED0A-0F05-4C6D-A8B9-89136756CFE8}" type="pres">
      <dgm:prSet presAssocID="{317AE67D-84BC-4757-B2A8-10B869825ED5}" presName="Name0" presStyleCnt="0">
        <dgm:presLayoutVars>
          <dgm:dir/>
          <dgm:resizeHandles val="exact"/>
        </dgm:presLayoutVars>
      </dgm:prSet>
      <dgm:spPr/>
    </dgm:pt>
    <dgm:pt modelId="{9BA3E51C-DAE8-4BFE-B6DC-BB8108645B59}" type="pres">
      <dgm:prSet presAssocID="{AC132F2E-1732-49F8-87F9-0F36FBF86D39}" presName="node" presStyleLbl="node1" presStyleIdx="0" presStyleCnt="3">
        <dgm:presLayoutVars>
          <dgm:bulletEnabled val="1"/>
        </dgm:presLayoutVars>
      </dgm:prSet>
      <dgm:spPr/>
    </dgm:pt>
    <dgm:pt modelId="{8A1094AC-89FB-4460-97D2-B23CC2537E34}" type="pres">
      <dgm:prSet presAssocID="{D72792C3-4B67-4C03-8A08-CF42C9A9FFAD}" presName="sibTrans" presStyleLbl="sibTrans2D1" presStyleIdx="0" presStyleCnt="3"/>
      <dgm:spPr/>
    </dgm:pt>
    <dgm:pt modelId="{5E53856A-850E-441C-A425-832AA858D99E}" type="pres">
      <dgm:prSet presAssocID="{D72792C3-4B67-4C03-8A08-CF42C9A9FFAD}" presName="connectorText" presStyleLbl="sibTrans2D1" presStyleIdx="0" presStyleCnt="3"/>
      <dgm:spPr/>
    </dgm:pt>
    <dgm:pt modelId="{8277FF45-D9FF-4D89-9859-CC5B24F5862F}" type="pres">
      <dgm:prSet presAssocID="{8587B012-551C-49B6-811B-E1A013AB0591}" presName="node" presStyleLbl="node1" presStyleIdx="1" presStyleCnt="3">
        <dgm:presLayoutVars>
          <dgm:bulletEnabled val="1"/>
        </dgm:presLayoutVars>
      </dgm:prSet>
      <dgm:spPr/>
    </dgm:pt>
    <dgm:pt modelId="{28FA4AC1-BD9A-4AF5-A0B2-8C2C1C7C644B}" type="pres">
      <dgm:prSet presAssocID="{38D0262D-01FC-4900-991F-AA4FD449210E}" presName="sibTrans" presStyleLbl="sibTrans2D1" presStyleIdx="1" presStyleCnt="3"/>
      <dgm:spPr/>
    </dgm:pt>
    <dgm:pt modelId="{1B50CE0B-2778-447F-A5CA-5FD8917881AC}" type="pres">
      <dgm:prSet presAssocID="{38D0262D-01FC-4900-991F-AA4FD449210E}" presName="connectorText" presStyleLbl="sibTrans2D1" presStyleIdx="1" presStyleCnt="3"/>
      <dgm:spPr/>
    </dgm:pt>
    <dgm:pt modelId="{29F9556E-F978-4856-85D2-DE4844C30C53}" type="pres">
      <dgm:prSet presAssocID="{C3041F23-1BAA-4EA7-84E4-8AE049D89CFA}" presName="node" presStyleLbl="node1" presStyleIdx="2" presStyleCnt="3">
        <dgm:presLayoutVars>
          <dgm:bulletEnabled val="1"/>
        </dgm:presLayoutVars>
      </dgm:prSet>
      <dgm:spPr/>
    </dgm:pt>
    <dgm:pt modelId="{FC7B6EE7-7A84-43FD-9070-B9C7ED9FB484}" type="pres">
      <dgm:prSet presAssocID="{7D4EEB1B-360A-42B8-95C7-D675EDB629FD}" presName="sibTrans" presStyleLbl="sibTrans2D1" presStyleIdx="2" presStyleCnt="3"/>
      <dgm:spPr/>
    </dgm:pt>
    <dgm:pt modelId="{F328596E-28E3-4568-879E-5AD4F3C20F11}" type="pres">
      <dgm:prSet presAssocID="{7D4EEB1B-360A-42B8-95C7-D675EDB629FD}" presName="connectorText" presStyleLbl="sibTrans2D1" presStyleIdx="2" presStyleCnt="3"/>
      <dgm:spPr/>
    </dgm:pt>
  </dgm:ptLst>
  <dgm:cxnLst>
    <dgm:cxn modelId="{8F88121D-DB53-4F22-8D7C-271FE4090332}" type="presOf" srcId="{D72792C3-4B67-4C03-8A08-CF42C9A9FFAD}" destId="{5E53856A-850E-441C-A425-832AA858D99E}" srcOrd="1" destOrd="0" presId="urn:microsoft.com/office/officeart/2005/8/layout/cycle7"/>
    <dgm:cxn modelId="{91A2AD2B-2DF7-4223-9538-A0467B7F5638}" type="presOf" srcId="{7D4EEB1B-360A-42B8-95C7-D675EDB629FD}" destId="{FC7B6EE7-7A84-43FD-9070-B9C7ED9FB484}" srcOrd="0" destOrd="0" presId="urn:microsoft.com/office/officeart/2005/8/layout/cycle7"/>
    <dgm:cxn modelId="{FA09D262-9876-4FA7-97B6-A547B45DB6BD}" type="presOf" srcId="{8587B012-551C-49B6-811B-E1A013AB0591}" destId="{8277FF45-D9FF-4D89-9859-CC5B24F5862F}" srcOrd="0" destOrd="0" presId="urn:microsoft.com/office/officeart/2005/8/layout/cycle7"/>
    <dgm:cxn modelId="{93568143-3537-450E-A5DC-F561CE06244F}" srcId="{317AE67D-84BC-4757-B2A8-10B869825ED5}" destId="{C3041F23-1BAA-4EA7-84E4-8AE049D89CFA}" srcOrd="2" destOrd="0" parTransId="{8EBC37C1-01C8-4101-9D84-11376717F632}" sibTransId="{7D4EEB1B-360A-42B8-95C7-D675EDB629FD}"/>
    <dgm:cxn modelId="{1F33D249-6CAB-447B-A4A4-1FBDE4B17670}" type="presOf" srcId="{D72792C3-4B67-4C03-8A08-CF42C9A9FFAD}" destId="{8A1094AC-89FB-4460-97D2-B23CC2537E34}" srcOrd="0" destOrd="0" presId="urn:microsoft.com/office/officeart/2005/8/layout/cycle7"/>
    <dgm:cxn modelId="{E6512F83-8A6B-4BF0-B044-EB12B05A61CB}" type="presOf" srcId="{38D0262D-01FC-4900-991F-AA4FD449210E}" destId="{28FA4AC1-BD9A-4AF5-A0B2-8C2C1C7C644B}" srcOrd="0" destOrd="0" presId="urn:microsoft.com/office/officeart/2005/8/layout/cycle7"/>
    <dgm:cxn modelId="{2AE4D787-0859-4461-BD77-96B74E9579EB}" type="presOf" srcId="{317AE67D-84BC-4757-B2A8-10B869825ED5}" destId="{646FED0A-0F05-4C6D-A8B9-89136756CFE8}" srcOrd="0" destOrd="0" presId="urn:microsoft.com/office/officeart/2005/8/layout/cycle7"/>
    <dgm:cxn modelId="{F807078B-2AEE-4BC1-A227-6DAF47AD5A4F}" srcId="{317AE67D-84BC-4757-B2A8-10B869825ED5}" destId="{AC132F2E-1732-49F8-87F9-0F36FBF86D39}" srcOrd="0" destOrd="0" parTransId="{FEC47870-77BE-412E-A330-75A636CE2E88}" sibTransId="{D72792C3-4B67-4C03-8A08-CF42C9A9FFAD}"/>
    <dgm:cxn modelId="{B25FC88C-EFC1-4467-81B4-9EA0E20BC4E7}" type="presOf" srcId="{7D4EEB1B-360A-42B8-95C7-D675EDB629FD}" destId="{F328596E-28E3-4568-879E-5AD4F3C20F11}" srcOrd="1" destOrd="0" presId="urn:microsoft.com/office/officeart/2005/8/layout/cycle7"/>
    <dgm:cxn modelId="{E567F391-6819-43F0-9415-939C388C31AD}" type="presOf" srcId="{AC132F2E-1732-49F8-87F9-0F36FBF86D39}" destId="{9BA3E51C-DAE8-4BFE-B6DC-BB8108645B59}" srcOrd="0" destOrd="0" presId="urn:microsoft.com/office/officeart/2005/8/layout/cycle7"/>
    <dgm:cxn modelId="{F04CF193-0C41-4444-93D4-9B4B3694DD94}" type="presOf" srcId="{38D0262D-01FC-4900-991F-AA4FD449210E}" destId="{1B50CE0B-2778-447F-A5CA-5FD8917881AC}" srcOrd="1" destOrd="0" presId="urn:microsoft.com/office/officeart/2005/8/layout/cycle7"/>
    <dgm:cxn modelId="{2EA77CA8-EBEC-4CF4-874C-3C20EFBCF700}" type="presOf" srcId="{C3041F23-1BAA-4EA7-84E4-8AE049D89CFA}" destId="{29F9556E-F978-4856-85D2-DE4844C30C53}" srcOrd="0" destOrd="0" presId="urn:microsoft.com/office/officeart/2005/8/layout/cycle7"/>
    <dgm:cxn modelId="{37C7B1B5-2AB6-4F18-803A-B19460A02CF4}" srcId="{317AE67D-84BC-4757-B2A8-10B869825ED5}" destId="{8587B012-551C-49B6-811B-E1A013AB0591}" srcOrd="1" destOrd="0" parTransId="{68B2AE4F-5F39-4D19-8ABF-7A19B6C77335}" sibTransId="{38D0262D-01FC-4900-991F-AA4FD449210E}"/>
    <dgm:cxn modelId="{F23D0B1B-9CC1-4B61-9E8A-DE235D9A917A}" type="presParOf" srcId="{646FED0A-0F05-4C6D-A8B9-89136756CFE8}" destId="{9BA3E51C-DAE8-4BFE-B6DC-BB8108645B59}" srcOrd="0" destOrd="0" presId="urn:microsoft.com/office/officeart/2005/8/layout/cycle7"/>
    <dgm:cxn modelId="{9AE326C4-EBEF-4998-B058-5B713015512E}" type="presParOf" srcId="{646FED0A-0F05-4C6D-A8B9-89136756CFE8}" destId="{8A1094AC-89FB-4460-97D2-B23CC2537E34}" srcOrd="1" destOrd="0" presId="urn:microsoft.com/office/officeart/2005/8/layout/cycle7"/>
    <dgm:cxn modelId="{4F0781A2-2F74-4B3D-8E1F-36EC0FFDA521}" type="presParOf" srcId="{8A1094AC-89FB-4460-97D2-B23CC2537E34}" destId="{5E53856A-850E-441C-A425-832AA858D99E}" srcOrd="0" destOrd="0" presId="urn:microsoft.com/office/officeart/2005/8/layout/cycle7"/>
    <dgm:cxn modelId="{0EF6783D-A479-4202-B74D-8947D0C9584A}" type="presParOf" srcId="{646FED0A-0F05-4C6D-A8B9-89136756CFE8}" destId="{8277FF45-D9FF-4D89-9859-CC5B24F5862F}" srcOrd="2" destOrd="0" presId="urn:microsoft.com/office/officeart/2005/8/layout/cycle7"/>
    <dgm:cxn modelId="{3EF2938B-2695-4554-A3B1-D491359037D7}" type="presParOf" srcId="{646FED0A-0F05-4C6D-A8B9-89136756CFE8}" destId="{28FA4AC1-BD9A-4AF5-A0B2-8C2C1C7C644B}" srcOrd="3" destOrd="0" presId="urn:microsoft.com/office/officeart/2005/8/layout/cycle7"/>
    <dgm:cxn modelId="{BDBE0494-72CD-4FF4-A3B1-6C44C273DF45}" type="presParOf" srcId="{28FA4AC1-BD9A-4AF5-A0B2-8C2C1C7C644B}" destId="{1B50CE0B-2778-447F-A5CA-5FD8917881AC}" srcOrd="0" destOrd="0" presId="urn:microsoft.com/office/officeart/2005/8/layout/cycle7"/>
    <dgm:cxn modelId="{D392901C-95D3-4B7F-B72A-543C8C18CFA2}" type="presParOf" srcId="{646FED0A-0F05-4C6D-A8B9-89136756CFE8}" destId="{29F9556E-F978-4856-85D2-DE4844C30C53}" srcOrd="4" destOrd="0" presId="urn:microsoft.com/office/officeart/2005/8/layout/cycle7"/>
    <dgm:cxn modelId="{3FE15B5B-E101-4E3F-AFBA-49729BEF56C4}" type="presParOf" srcId="{646FED0A-0F05-4C6D-A8B9-89136756CFE8}" destId="{FC7B6EE7-7A84-43FD-9070-B9C7ED9FB484}" srcOrd="5" destOrd="0" presId="urn:microsoft.com/office/officeart/2005/8/layout/cycle7"/>
    <dgm:cxn modelId="{DB38D7F9-4926-4B0C-99ED-0A9509FE034B}" type="presParOf" srcId="{FC7B6EE7-7A84-43FD-9070-B9C7ED9FB484}" destId="{F328596E-28E3-4568-879E-5AD4F3C20F11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B1E51B-6F0E-4B78-886D-E3011586546A}" type="doc">
      <dgm:prSet loTypeId="urn:microsoft.com/office/officeart/2005/8/layout/lProcess3" loCatId="process" qsTypeId="urn:microsoft.com/office/officeart/2005/8/quickstyle/3d2" qsCatId="3D" csTypeId="urn:microsoft.com/office/officeart/2005/8/colors/colorful1" csCatId="colorful" phldr="1"/>
      <dgm:spPr/>
    </dgm:pt>
    <dgm:pt modelId="{988485AE-422E-4187-AB90-7639D572CBE6}">
      <dgm:prSet phldrT="[Texto]" phldr="0" custT="1"/>
      <dgm:spPr/>
      <dgm:t>
        <a:bodyPr/>
        <a:lstStyle/>
        <a:p>
          <a:pPr rtl="0"/>
          <a:r>
            <a:rPr lang="es-MX" sz="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ALCALDES/AS - ASESORES/AS</a:t>
          </a:r>
          <a:endParaRPr lang="es-MX" sz="15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477A42F-3F87-436F-B239-E20A0CD48C6E}" type="parTrans" cxnId="{F8E794B3-E48D-4CD6-8D65-777F85823AFE}">
      <dgm:prSet/>
      <dgm:spPr/>
      <dgm:t>
        <a:bodyPr/>
        <a:lstStyle/>
        <a:p>
          <a:endParaRPr lang="es-CO"/>
        </a:p>
      </dgm:t>
    </dgm:pt>
    <dgm:pt modelId="{34C9D4ED-54EA-492E-94A9-0B691996032A}" type="sibTrans" cxnId="{F8E794B3-E48D-4CD6-8D65-777F85823AFE}">
      <dgm:prSet/>
      <dgm:spPr/>
      <dgm:t>
        <a:bodyPr/>
        <a:lstStyle/>
        <a:p>
          <a:endParaRPr lang="es-CO"/>
        </a:p>
      </dgm:t>
    </dgm:pt>
    <dgm:pt modelId="{91BB410B-50A0-4072-AC27-BC27C7E8CC06}">
      <dgm:prSet phldr="0" custT="1"/>
      <dgm:spPr/>
      <dgm:t>
        <a:bodyPr/>
        <a:lstStyle/>
        <a:p>
          <a:pPr rtl="0"/>
          <a:r>
            <a:rPr lang="es-MX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USUARIOS NUEVOS</a:t>
          </a:r>
        </a:p>
      </dgm:t>
    </dgm:pt>
    <dgm:pt modelId="{22C76619-8A19-47DF-B126-D609D137D3F5}" type="parTrans" cxnId="{69F6CD1D-BA91-4423-86C8-A5F482A3F3B2}">
      <dgm:prSet/>
      <dgm:spPr/>
    </dgm:pt>
    <dgm:pt modelId="{F2BD517F-4CC9-4DC6-ABF6-63558EAC5B11}" type="sibTrans" cxnId="{69F6CD1D-BA91-4423-86C8-A5F482A3F3B2}">
      <dgm:prSet/>
      <dgm:spPr/>
    </dgm:pt>
    <dgm:pt modelId="{E6AAB2E3-D263-4807-AE67-53500CC5F3DF}">
      <dgm:prSet phldr="0" custT="1"/>
      <dgm:spPr/>
      <dgm:t>
        <a:bodyPr/>
        <a:lstStyle/>
        <a:p>
          <a:pPr rtl="0"/>
          <a:r>
            <a:rPr lang="es-MX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USUARIOS ANTIGUOS</a:t>
          </a:r>
        </a:p>
      </dgm:t>
    </dgm:pt>
    <dgm:pt modelId="{224A0A29-7B5B-4D37-A05B-F06ADC9F3A87}" type="parTrans" cxnId="{EC54050E-27FF-4CE5-AE23-74F47988930E}">
      <dgm:prSet/>
      <dgm:spPr/>
    </dgm:pt>
    <dgm:pt modelId="{DA363BEB-1C84-4B18-8A2D-D9F5B6C3C3BC}" type="sibTrans" cxnId="{EC54050E-27FF-4CE5-AE23-74F47988930E}">
      <dgm:prSet/>
      <dgm:spPr/>
    </dgm:pt>
    <dgm:pt modelId="{92517EFF-432A-4BD2-965C-AA29F3EE5343}">
      <dgm:prSet phldr="0"/>
      <dgm:spPr/>
      <dgm:t>
        <a:bodyPr/>
        <a:lstStyle/>
        <a:p>
          <a:pPr rtl="0"/>
          <a:r>
            <a:rPr lang="es-MX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Generalidades </a:t>
          </a:r>
          <a:r>
            <a:rPr lang="es-MX" sz="20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(abril-mayo)</a:t>
          </a:r>
        </a:p>
      </dgm:t>
    </dgm:pt>
    <dgm:pt modelId="{00E2049B-D0DD-466B-B33C-8A0DC0CD2A40}" type="parTrans" cxnId="{8F3B3B16-C63D-4367-BD42-FCFE2DD6D92E}">
      <dgm:prSet/>
      <dgm:spPr/>
    </dgm:pt>
    <dgm:pt modelId="{58F890D9-5582-4666-9BBD-7F1F23BC1851}" type="sibTrans" cxnId="{8F3B3B16-C63D-4367-BD42-FCFE2DD6D92E}">
      <dgm:prSet/>
      <dgm:spPr/>
    </dgm:pt>
    <dgm:pt modelId="{26BFA917-C9C4-4B95-B24E-DC3FD551C488}">
      <dgm:prSet phldr="0"/>
      <dgm:spPr/>
      <dgm:t>
        <a:bodyPr/>
        <a:lstStyle/>
        <a:p>
          <a:pPr rtl="0"/>
          <a:r>
            <a:rPr lang="es-MX" sz="20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Utilidad Gerencial de SIPSE (10 julio)</a:t>
          </a:r>
        </a:p>
      </dgm:t>
    </dgm:pt>
    <dgm:pt modelId="{8058FEFE-FBA6-4CB9-BCF5-9A68ADFF515D}" type="parTrans" cxnId="{29D9E226-DFA9-4415-904E-3910F562380E}">
      <dgm:prSet/>
      <dgm:spPr/>
    </dgm:pt>
    <dgm:pt modelId="{0B9AD7C1-43D7-4B04-9756-D7ADFD2B7540}" type="sibTrans" cxnId="{29D9E226-DFA9-4415-904E-3910F562380E}">
      <dgm:prSet/>
      <dgm:spPr/>
    </dgm:pt>
    <dgm:pt modelId="{2C552011-61B9-4F8B-9139-77AC1712EC30}">
      <dgm:prSet phldr="0"/>
      <dgm:spPr/>
      <dgm:t>
        <a:bodyPr/>
        <a:lstStyle/>
        <a:p>
          <a:pPr rtl="0"/>
          <a:r>
            <a:rPr lang="es-MX" sz="20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Seguimiento y control desde SIPSE (1 Septiembre)</a:t>
          </a:r>
        </a:p>
      </dgm:t>
    </dgm:pt>
    <dgm:pt modelId="{3017C763-9E96-4EBE-95B0-D7503625AAE4}" type="parTrans" cxnId="{A7E46D2C-C5C2-4128-A49B-7B04CB0FF225}">
      <dgm:prSet/>
      <dgm:spPr/>
    </dgm:pt>
    <dgm:pt modelId="{899047DD-48D6-493E-95EF-F8C2F6F63023}" type="sibTrans" cxnId="{A7E46D2C-C5C2-4128-A49B-7B04CB0FF225}">
      <dgm:prSet/>
      <dgm:spPr/>
    </dgm:pt>
    <dgm:pt modelId="{F36B7DFF-6E13-4859-B8EE-8118990E24A8}">
      <dgm:prSet phldr="0"/>
      <dgm:spPr/>
      <dgm:t>
        <a:bodyPr/>
        <a:lstStyle/>
        <a:p>
          <a:pPr rtl="0"/>
          <a:r>
            <a:rPr lang="es-MX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Generalidades (13 Mayo)</a:t>
          </a:r>
        </a:p>
      </dgm:t>
    </dgm:pt>
    <dgm:pt modelId="{75FB6A7A-BEF1-43C9-BE8C-040DAB76F70A}" type="parTrans" cxnId="{04E87D2B-208F-421D-9DE7-034B93398C98}">
      <dgm:prSet/>
      <dgm:spPr/>
    </dgm:pt>
    <dgm:pt modelId="{41B4FADE-4AD2-4A65-8E17-64D20FED0FD1}" type="sibTrans" cxnId="{04E87D2B-208F-421D-9DE7-034B93398C98}">
      <dgm:prSet/>
      <dgm:spPr/>
    </dgm:pt>
    <dgm:pt modelId="{C8C1BC95-B925-47DC-846F-2FF918752876}">
      <dgm:prSet phldr="0"/>
      <dgm:spPr/>
      <dgm:t>
        <a:bodyPr/>
        <a:lstStyle/>
        <a:p>
          <a:pPr rtl="0"/>
          <a:r>
            <a:rPr lang="es-MX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SIVICOF (27 Mayo)</a:t>
          </a:r>
        </a:p>
      </dgm:t>
    </dgm:pt>
    <dgm:pt modelId="{917F3849-0A62-4D00-BABC-BB0246F10D98}" type="parTrans" cxnId="{C3317BCE-D649-4C0D-910F-50BBA173C977}">
      <dgm:prSet/>
      <dgm:spPr/>
    </dgm:pt>
    <dgm:pt modelId="{EE58E320-02DA-45BC-B302-479ABDD82CB9}" type="sibTrans" cxnId="{C3317BCE-D649-4C0D-910F-50BBA173C977}">
      <dgm:prSet/>
      <dgm:spPr/>
    </dgm:pt>
    <dgm:pt modelId="{E9FCA1CA-24AB-41F4-8095-17ECF4317354}">
      <dgm:prSet phldr="0"/>
      <dgm:spPr/>
      <dgm:t>
        <a:bodyPr/>
        <a:lstStyle/>
        <a:p>
          <a:pPr rtl="0"/>
          <a:r>
            <a:rPr lang="es-MX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CONTRATACIÓN - Rol Gestor (3 Junio)</a:t>
          </a:r>
        </a:p>
      </dgm:t>
    </dgm:pt>
    <dgm:pt modelId="{2414C070-81BB-43DD-8CBF-A41F1C922373}" type="parTrans" cxnId="{F5DCABA7-C471-4CA2-BBF7-B578347ADCF5}">
      <dgm:prSet/>
      <dgm:spPr/>
    </dgm:pt>
    <dgm:pt modelId="{7CE57834-F71F-49B0-BC02-88FE8B776012}" type="sibTrans" cxnId="{F5DCABA7-C471-4CA2-BBF7-B578347ADCF5}">
      <dgm:prSet/>
      <dgm:spPr/>
    </dgm:pt>
    <dgm:pt modelId="{EE4B3A45-D6B6-463A-BD9F-A4C8D3466EDC}">
      <dgm:prSet phldr="0"/>
      <dgm:spPr/>
      <dgm:t>
        <a:bodyPr/>
        <a:lstStyle/>
        <a:p>
          <a:pPr rtl="0"/>
          <a:r>
            <a:rPr lang="es-MX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MODALIDADES DE SELECCIÓN</a:t>
          </a:r>
        </a:p>
      </dgm:t>
    </dgm:pt>
    <dgm:pt modelId="{CEDA9010-F954-45E4-8382-5053A30DF4FE}" type="parTrans" cxnId="{65000CA7-FD9D-4C9E-B244-8AF47B30A250}">
      <dgm:prSet/>
      <dgm:spPr/>
    </dgm:pt>
    <dgm:pt modelId="{DD1B03AA-6619-477E-9C98-215520460591}" type="sibTrans" cxnId="{65000CA7-FD9D-4C9E-B244-8AF47B30A250}">
      <dgm:prSet/>
      <dgm:spPr/>
    </dgm:pt>
    <dgm:pt modelId="{9CB16C30-6CC3-48E8-A1B4-9BC035DBBFBA}">
      <dgm:prSet phldr="0"/>
      <dgm:spPr/>
      <dgm:t>
        <a:bodyPr/>
        <a:lstStyle/>
        <a:p>
          <a:pPr rtl="0"/>
          <a:r>
            <a:rPr lang="es-MX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CONTRATACIÓN - Rol abogado (10 junio)</a:t>
          </a:r>
        </a:p>
      </dgm:t>
    </dgm:pt>
    <dgm:pt modelId="{E665471A-6F19-4191-BE55-139F65FB7C6C}" type="parTrans" cxnId="{60F36268-5D59-4949-9FCC-D8FA35F8C831}">
      <dgm:prSet/>
      <dgm:spPr/>
    </dgm:pt>
    <dgm:pt modelId="{58130EB8-3F64-4E57-8E77-8548AFB35190}" type="sibTrans" cxnId="{60F36268-5D59-4949-9FCC-D8FA35F8C831}">
      <dgm:prSet/>
      <dgm:spPr/>
    </dgm:pt>
    <dgm:pt modelId="{F485C820-9F47-43EF-8764-ED4EE7A21E65}">
      <dgm:prSet phldr="0"/>
      <dgm:spPr/>
      <dgm:t>
        <a:bodyPr/>
        <a:lstStyle/>
        <a:p>
          <a:pPr rtl="0"/>
          <a:r>
            <a:rPr lang="es-MX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Licitación Pública (20 Marzo)</a:t>
          </a:r>
        </a:p>
      </dgm:t>
    </dgm:pt>
    <dgm:pt modelId="{3F914021-0862-40E9-A7C5-EAC770FF1811}" type="parTrans" cxnId="{675EAA19-1E09-4981-8578-F2F38C8B0055}">
      <dgm:prSet/>
      <dgm:spPr/>
    </dgm:pt>
    <dgm:pt modelId="{BF17BB0F-6BEE-492D-B4DB-0D90D6D28538}" type="sibTrans" cxnId="{675EAA19-1E09-4981-8578-F2F38C8B0055}">
      <dgm:prSet/>
      <dgm:spPr/>
    </dgm:pt>
    <dgm:pt modelId="{410B05F9-534C-48B9-8DF1-E7A4E6C7FB31}">
      <dgm:prSet phldr="0"/>
      <dgm:spPr/>
      <dgm:t>
        <a:bodyPr/>
        <a:lstStyle/>
        <a:p>
          <a:pPr rtl="0"/>
          <a:r>
            <a:rPr lang="es-MX" sz="2800" b="1" dirty="0">
              <a:latin typeface="Calibri Light" panose="020F0302020204030204"/>
            </a:rPr>
            <a:t>Concurso de </a:t>
          </a:r>
          <a:r>
            <a:rPr lang="es-MX" sz="2800" b="1" dirty="0" err="1">
              <a:latin typeface="Calibri Light" panose="020F0302020204030204"/>
            </a:rPr>
            <a:t>mé</a:t>
          </a:r>
          <a:r>
            <a:rPr lang="es-MX" sz="2800" b="1" dirty="0">
              <a:latin typeface="Calibri Light" panose="020F0302020204030204"/>
            </a:rPr>
            <a:t>ritos (24 Abril)</a:t>
          </a:r>
          <a:endParaRPr lang="es-MX" sz="2800" b="1" dirty="0"/>
        </a:p>
      </dgm:t>
    </dgm:pt>
    <dgm:pt modelId="{B5B277CE-46C2-469D-A43E-33846741E366}" type="parTrans" cxnId="{4D69E6C6-4E66-4135-94AB-7C31ADD7E1C4}">
      <dgm:prSet/>
      <dgm:spPr/>
    </dgm:pt>
    <dgm:pt modelId="{FD9C2790-3BBF-494E-B51D-3061F8B2B8D7}" type="sibTrans" cxnId="{4D69E6C6-4E66-4135-94AB-7C31ADD7E1C4}">
      <dgm:prSet/>
      <dgm:spPr/>
    </dgm:pt>
    <dgm:pt modelId="{C076F594-1FE0-44EF-9ABF-B37F60FBCFDF}">
      <dgm:prSet phldr="0"/>
      <dgm:spPr/>
      <dgm:t>
        <a:bodyPr/>
        <a:lstStyle/>
        <a:p>
          <a:pPr rtl="0"/>
          <a:r>
            <a:rPr lang="es-MX" sz="2800" b="1" dirty="0">
              <a:latin typeface="Calibri Light" panose="020F0302020204030204"/>
            </a:rPr>
            <a:t>Modalidad 3 (22 Mayo)</a:t>
          </a:r>
        </a:p>
      </dgm:t>
    </dgm:pt>
    <dgm:pt modelId="{F7B70FE4-FD8A-446D-AAC6-F0D5B974206B}" type="parTrans" cxnId="{8F95FF1E-FBC2-4915-9A3F-023536FEBB2E}">
      <dgm:prSet/>
      <dgm:spPr/>
    </dgm:pt>
    <dgm:pt modelId="{12B4A44B-0793-434E-8054-28B975AA1D0F}" type="sibTrans" cxnId="{8F95FF1E-FBC2-4915-9A3F-023536FEBB2E}">
      <dgm:prSet/>
      <dgm:spPr/>
    </dgm:pt>
    <dgm:pt modelId="{0DB7A92E-98B6-45C8-AA95-8903689DB52B}">
      <dgm:prSet phldr="0"/>
      <dgm:spPr/>
      <dgm:t>
        <a:bodyPr/>
        <a:lstStyle/>
        <a:p>
          <a:pPr rtl="0"/>
          <a:r>
            <a:rPr lang="es-MX" sz="2800" b="1" dirty="0">
              <a:latin typeface="Calibri Light" panose="020F0302020204030204"/>
            </a:rPr>
            <a:t>Modalidad 4 (19 Junio)</a:t>
          </a:r>
          <a:endParaRPr lang="es-MX" sz="2800" b="1" dirty="0"/>
        </a:p>
      </dgm:t>
    </dgm:pt>
    <dgm:pt modelId="{1382D200-27C6-41CC-9918-71F1F603E30E}" type="parTrans" cxnId="{3B1338C5-1A4A-4B1B-99FA-8A032CBE9C02}">
      <dgm:prSet/>
      <dgm:spPr/>
    </dgm:pt>
    <dgm:pt modelId="{B9BA7474-5B4A-4096-A885-93D08C6080D3}" type="sibTrans" cxnId="{3B1338C5-1A4A-4B1B-99FA-8A032CBE9C02}">
      <dgm:prSet/>
      <dgm:spPr/>
    </dgm:pt>
    <dgm:pt modelId="{6DC2E35A-342B-447D-8D98-318287E36582}">
      <dgm:prSet phldr="0"/>
      <dgm:spPr/>
      <dgm:t>
        <a:bodyPr/>
        <a:lstStyle/>
        <a:p>
          <a:pPr rtl="0"/>
          <a:r>
            <a:rPr lang="es-MX" sz="1100" b="0" dirty="0">
              <a:latin typeface="Calibri"/>
              <a:ea typeface="Calibri"/>
              <a:cs typeface="Calibri"/>
            </a:rPr>
            <a:t>Modalidad 5 (24 Julio)</a:t>
          </a:r>
          <a:endParaRPr lang="es-MX" sz="2800" b="1" dirty="0">
            <a:latin typeface="Calibri Light" panose="020F0302020204030204"/>
          </a:endParaRPr>
        </a:p>
      </dgm:t>
    </dgm:pt>
    <dgm:pt modelId="{79A8A707-3313-4364-8C68-4B70F45A70B6}" type="parTrans" cxnId="{9C982209-C10A-44ED-BF5D-078DB4918B82}">
      <dgm:prSet/>
      <dgm:spPr/>
    </dgm:pt>
    <dgm:pt modelId="{DA1C83B8-7BB2-4D26-A172-13CAF2D0B0A0}" type="sibTrans" cxnId="{9C982209-C10A-44ED-BF5D-078DB4918B82}">
      <dgm:prSet/>
      <dgm:spPr/>
    </dgm:pt>
    <dgm:pt modelId="{4FF0319D-38F5-46CB-832D-0466C1F04178}">
      <dgm:prSet phldr="0"/>
      <dgm:spPr/>
      <dgm:t>
        <a:bodyPr/>
        <a:lstStyle/>
        <a:p>
          <a:pPr rtl="0"/>
          <a:r>
            <a:rPr lang="es-MX" sz="1100" b="0" dirty="0">
              <a:latin typeface="Calibri"/>
              <a:ea typeface="Calibri"/>
              <a:cs typeface="Calibri"/>
            </a:rPr>
            <a:t>Modalidad 6 (21 Agosto)</a:t>
          </a:r>
        </a:p>
      </dgm:t>
    </dgm:pt>
    <dgm:pt modelId="{5D30FB00-979E-4A8C-A504-D2E01F527E9F}" type="parTrans" cxnId="{9278AF99-E24E-49F4-B0E2-05260A4325A2}">
      <dgm:prSet/>
      <dgm:spPr/>
    </dgm:pt>
    <dgm:pt modelId="{ACC899F8-0EF9-4ACD-B06D-6DA6FAC71A49}" type="sibTrans" cxnId="{9278AF99-E24E-49F4-B0E2-05260A4325A2}">
      <dgm:prSet/>
      <dgm:spPr/>
    </dgm:pt>
    <dgm:pt modelId="{6D241D0A-B0EA-4FC4-876A-DE6BA5289CC7}">
      <dgm:prSet phldr="0"/>
      <dgm:spPr/>
      <dgm:t>
        <a:bodyPr/>
        <a:lstStyle/>
        <a:p>
          <a:pPr rtl="0"/>
          <a:r>
            <a:rPr lang="es-MX" sz="1100" b="0" dirty="0">
              <a:solidFill>
                <a:srgbClr val="44444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Calibri"/>
            </a:rPr>
            <a:t>SIVICOF (27 Mayo)</a:t>
          </a:r>
          <a:endParaRPr lang="en-US" sz="1100" b="0" dirty="0">
            <a:solidFill>
              <a:srgbClr val="444444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ea typeface="Calibri"/>
            <a:cs typeface="Calibri"/>
          </a:endParaRPr>
        </a:p>
      </dgm:t>
    </dgm:pt>
    <dgm:pt modelId="{6FCDBCC1-86EA-4B17-BD48-D3CA8CAA70C6}" type="parTrans" cxnId="{5214F6AC-476B-4391-A711-B0834FC476B2}">
      <dgm:prSet/>
      <dgm:spPr/>
    </dgm:pt>
    <dgm:pt modelId="{AD6DE4F1-54A3-496B-AE0D-27FF74ABB88B}" type="sibTrans" cxnId="{5214F6AC-476B-4391-A711-B0834FC476B2}">
      <dgm:prSet/>
      <dgm:spPr/>
    </dgm:pt>
    <dgm:pt modelId="{2C5AB7E3-504C-4255-86FC-86B55040B61E}">
      <dgm:prSet phldr="0"/>
      <dgm:spPr/>
      <dgm:t>
        <a:bodyPr/>
        <a:lstStyle/>
        <a:p>
          <a:pPr rtl="0"/>
          <a:r>
            <a:rPr lang="es-MX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CONTRATACIÓN - Rol Asignador y Abogado (I) (26 junio)</a:t>
          </a:r>
        </a:p>
      </dgm:t>
    </dgm:pt>
    <dgm:pt modelId="{8643ED59-B252-4520-BF47-416DA46974F3}" type="parTrans" cxnId="{0B92B2CD-AC78-44CC-AB70-B50705C842CF}">
      <dgm:prSet/>
      <dgm:spPr/>
    </dgm:pt>
    <dgm:pt modelId="{C6E8EB6B-32BA-4127-B4E4-307996EC5BE4}" type="sibTrans" cxnId="{0B92B2CD-AC78-44CC-AB70-B50705C842CF}">
      <dgm:prSet/>
      <dgm:spPr/>
    </dgm:pt>
    <dgm:pt modelId="{FDAF2A94-9D31-42CB-A340-DE2C04F9E1E7}">
      <dgm:prSet phldr="0"/>
      <dgm:spPr/>
      <dgm:t>
        <a:bodyPr/>
        <a:lstStyle/>
        <a:p>
          <a:pPr rtl="0"/>
          <a:r>
            <a:rPr lang="es-MX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CONTRATACIÓN - Rol Abogado (II) (1 julio)</a:t>
          </a:r>
        </a:p>
      </dgm:t>
    </dgm:pt>
    <dgm:pt modelId="{C2B03F8D-D35C-4FFC-BF47-32F4DFFE508C}" type="parTrans" cxnId="{EFF50FF1-EDA9-48C6-B3E6-BF995C073CE2}">
      <dgm:prSet/>
      <dgm:spPr/>
    </dgm:pt>
    <dgm:pt modelId="{705A1814-324A-4CA2-A5DE-403F2F96F3C1}" type="sibTrans" cxnId="{EFF50FF1-EDA9-48C6-B3E6-BF995C073CE2}">
      <dgm:prSet/>
      <dgm:spPr/>
    </dgm:pt>
    <dgm:pt modelId="{F487D168-6608-46EA-ACB6-4582F6A77FB1}">
      <dgm:prSet phldr="0"/>
      <dgm:spPr/>
      <dgm:t>
        <a:bodyPr/>
        <a:lstStyle/>
        <a:p>
          <a:pPr rtl="0"/>
          <a:r>
            <a:rPr lang="es-MX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CONTRATACIÓN - Rol </a:t>
          </a:r>
          <a:r>
            <a:rPr lang="es-MX" sz="28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Op</a:t>
          </a:r>
          <a:r>
            <a:rPr lang="es-MX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. de Contratación y </a:t>
          </a:r>
          <a:r>
            <a:rPr lang="es-MX" sz="28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Superusuario</a:t>
          </a:r>
          <a:r>
            <a:rPr lang="es-MX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 (8 Julio)</a:t>
          </a:r>
        </a:p>
      </dgm:t>
    </dgm:pt>
    <dgm:pt modelId="{3D037F9D-1E6F-44F5-A024-CD24C81852D6}" type="parTrans" cxnId="{A3C7DB8E-0DDD-42B0-A0B5-FEABE1732883}">
      <dgm:prSet/>
      <dgm:spPr/>
    </dgm:pt>
    <dgm:pt modelId="{58629E7A-3C89-4A9C-A5CF-99C66AE2C5AE}" type="sibTrans" cxnId="{A3C7DB8E-0DDD-42B0-A0B5-FEABE1732883}">
      <dgm:prSet/>
      <dgm:spPr/>
    </dgm:pt>
    <dgm:pt modelId="{80DB2913-1BFE-4B07-AAE5-56F849518D42}">
      <dgm:prSet phldr="0"/>
      <dgm:spPr/>
      <dgm:t>
        <a:bodyPr/>
        <a:lstStyle/>
        <a:p>
          <a:pPr rtl="0"/>
          <a:r>
            <a:rPr lang="es-MX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CONTRATACIÓN - Rol Operador Financiero (15 julio)</a:t>
          </a:r>
        </a:p>
      </dgm:t>
    </dgm:pt>
    <dgm:pt modelId="{E59A4C2F-2506-4413-91EC-5B7B49BFB724}" type="parTrans" cxnId="{E9584E32-DCF9-4608-AAFA-94669172F467}">
      <dgm:prSet/>
      <dgm:spPr/>
    </dgm:pt>
    <dgm:pt modelId="{ED6AA294-AAA4-4D3C-9B82-F21431E9CC3E}" type="sibTrans" cxnId="{E9584E32-DCF9-4608-AAFA-94669172F467}">
      <dgm:prSet/>
      <dgm:spPr/>
    </dgm:pt>
    <dgm:pt modelId="{AC5CD3A6-9C46-4C9E-A9F1-54BB7968494D}">
      <dgm:prSet phldr="0"/>
      <dgm:spPr/>
      <dgm:t>
        <a:bodyPr/>
        <a:lstStyle/>
        <a:p>
          <a:pPr rtl="0"/>
          <a:r>
            <a:rPr lang="es-MX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MODIFICACIONES CONTRACTUALES (12 Agosto)</a:t>
          </a:r>
        </a:p>
      </dgm:t>
    </dgm:pt>
    <dgm:pt modelId="{C753F8AC-53F3-44C1-A720-83F6917E06B4}" type="parTrans" cxnId="{6BF41F41-9664-439E-A31E-031E50D01A4B}">
      <dgm:prSet/>
      <dgm:spPr/>
    </dgm:pt>
    <dgm:pt modelId="{3D4304EC-D047-47CF-9B68-1FC24EA67EBD}" type="sibTrans" cxnId="{6BF41F41-9664-439E-A31E-031E50D01A4B}">
      <dgm:prSet/>
      <dgm:spPr/>
    </dgm:pt>
    <dgm:pt modelId="{694D7BD2-50A1-45F7-8988-804989967F50}">
      <dgm:prSet phldr="0"/>
      <dgm:spPr/>
      <dgm:t>
        <a:bodyPr/>
        <a:lstStyle/>
        <a:p>
          <a:pPr rtl="0"/>
          <a:r>
            <a:rPr lang="es-MX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PROYECTOS – Rol Analista-Gestor Proyecto (29 Julio)</a:t>
          </a:r>
        </a:p>
      </dgm:t>
    </dgm:pt>
    <dgm:pt modelId="{E73F9AEB-5D98-41C7-B9EE-EDBC17804F97}" type="parTrans" cxnId="{1D1BF820-E6CE-424A-AB9E-5A0E61CFEDF6}">
      <dgm:prSet/>
      <dgm:spPr/>
    </dgm:pt>
    <dgm:pt modelId="{9F19F79E-1873-402A-85AA-C4B5DC2FAF1D}" type="sibTrans" cxnId="{1D1BF820-E6CE-424A-AB9E-5A0E61CFEDF6}">
      <dgm:prSet/>
      <dgm:spPr/>
    </dgm:pt>
    <dgm:pt modelId="{109264A9-63CC-4143-9230-734705E670CF}">
      <dgm:prSet phldr="0"/>
      <dgm:spPr/>
      <dgm:t>
        <a:bodyPr/>
        <a:lstStyle/>
        <a:p>
          <a:pPr rtl="0"/>
          <a:r>
            <a:rPr lang="es-MX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REPORTES – Proyectos y contratación (5 Agosto)</a:t>
          </a:r>
        </a:p>
      </dgm:t>
    </dgm:pt>
    <dgm:pt modelId="{D62904E5-2FC1-434B-B478-D7A4F5F88F39}" type="parTrans" cxnId="{86176F6F-78AD-494A-B928-1CBEFEE372D8}">
      <dgm:prSet/>
      <dgm:spPr/>
    </dgm:pt>
    <dgm:pt modelId="{DD38779C-9683-4837-839D-C786B606D291}" type="sibTrans" cxnId="{86176F6F-78AD-494A-B928-1CBEFEE372D8}">
      <dgm:prSet/>
      <dgm:spPr/>
    </dgm:pt>
    <dgm:pt modelId="{A8035422-5D9B-45E0-9626-35A17DEAD261}">
      <dgm:prSet phldr="0"/>
      <dgm:spPr/>
      <dgm:t>
        <a:bodyPr/>
        <a:lstStyle/>
        <a:p>
          <a:pPr rtl="0"/>
          <a:r>
            <a:rPr lang="es-MX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MODIFICACIONES CONTRACTUALES II (26 Agosto)</a:t>
          </a:r>
        </a:p>
      </dgm:t>
    </dgm:pt>
    <dgm:pt modelId="{8884BBED-229D-4E93-AF09-81F93A6C8220}" type="parTrans" cxnId="{E89F6FF7-361F-4471-B2E9-83D6857746A6}">
      <dgm:prSet/>
      <dgm:spPr/>
    </dgm:pt>
    <dgm:pt modelId="{B3A4AB16-DA19-4520-B57D-C92075045C90}" type="sibTrans" cxnId="{E89F6FF7-361F-4471-B2E9-83D6857746A6}">
      <dgm:prSet/>
      <dgm:spPr/>
    </dgm:pt>
    <dgm:pt modelId="{78705550-8300-4325-871B-6899685B6250}">
      <dgm:prSet phldr="0"/>
      <dgm:spPr/>
      <dgm:t>
        <a:bodyPr/>
        <a:lstStyle/>
        <a:p>
          <a:pPr rtl="0"/>
          <a:r>
            <a:rPr lang="es-MX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ANULACIONES (9 Septiembre)</a:t>
          </a:r>
        </a:p>
      </dgm:t>
    </dgm:pt>
    <dgm:pt modelId="{A7F59EF2-75BE-4609-9B97-606FFF3228E2}" type="parTrans" cxnId="{88BE8AD6-A166-451A-8CFD-D1F3C37A38BC}">
      <dgm:prSet/>
      <dgm:spPr/>
    </dgm:pt>
    <dgm:pt modelId="{A578ABD8-EBA4-46EE-BEB1-3E4A985624AF}" type="sibTrans" cxnId="{88BE8AD6-A166-451A-8CFD-D1F3C37A38BC}">
      <dgm:prSet/>
      <dgm:spPr/>
    </dgm:pt>
    <dgm:pt modelId="{75BAF6AE-1ED0-451C-877A-B0768A698291}">
      <dgm:prSet phldr="0"/>
      <dgm:spPr/>
      <dgm:t>
        <a:bodyPr/>
        <a:lstStyle/>
        <a:p>
          <a:pPr rtl="0"/>
          <a:r>
            <a:rPr lang="es-MX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OTROS PAGOS Funcionamiento (23 Septiembre)</a:t>
          </a:r>
        </a:p>
      </dgm:t>
    </dgm:pt>
    <dgm:pt modelId="{33451701-0457-452E-BDCB-CD1009A54EFC}" type="parTrans" cxnId="{10BDD7CF-935A-4FD1-AFFA-80E5C8BAFCD6}">
      <dgm:prSet/>
      <dgm:spPr/>
    </dgm:pt>
    <dgm:pt modelId="{07B5D1FA-00A7-402E-9C82-6A063C7F2D3D}" type="sibTrans" cxnId="{10BDD7CF-935A-4FD1-AFFA-80E5C8BAFCD6}">
      <dgm:prSet/>
      <dgm:spPr/>
    </dgm:pt>
    <dgm:pt modelId="{424EBAD6-A57E-4D5A-B301-0B91B41DA9F8}">
      <dgm:prSet phldr="0"/>
      <dgm:spPr/>
      <dgm:t>
        <a:bodyPr/>
        <a:lstStyle/>
        <a:p>
          <a:pPr rtl="0"/>
          <a:r>
            <a:rPr lang="es-MX" sz="2800" b="1" dirty="0">
              <a:latin typeface="Calibri Light" panose="020F0302020204030204"/>
            </a:rPr>
            <a:t>OTROS PAGOS </a:t>
          </a:r>
          <a:r>
            <a:rPr lang="es-MX" sz="1100" b="0" dirty="0">
              <a:latin typeface="Calibri"/>
              <a:ea typeface="Calibri"/>
              <a:cs typeface="Calibri"/>
            </a:rPr>
            <a:t>Inversión</a:t>
          </a:r>
          <a:r>
            <a:rPr lang="es-MX" sz="2800" b="1" dirty="0">
              <a:latin typeface="Calibri Light" panose="020F0302020204030204"/>
            </a:rPr>
            <a:t> (30 Septiembre)</a:t>
          </a:r>
          <a:endParaRPr lang="en-US" dirty="0"/>
        </a:p>
      </dgm:t>
    </dgm:pt>
    <dgm:pt modelId="{C7496C04-AE8E-4A08-809B-75403C2D4C9E}" type="parTrans" cxnId="{B4664AAC-3DFE-4CE4-8C66-A53E53FE651B}">
      <dgm:prSet/>
      <dgm:spPr/>
    </dgm:pt>
    <dgm:pt modelId="{318B73BD-058A-404E-A332-8FDE280FD89A}" type="sibTrans" cxnId="{B4664AAC-3DFE-4CE4-8C66-A53E53FE651B}">
      <dgm:prSet/>
      <dgm:spPr/>
    </dgm:pt>
    <dgm:pt modelId="{19E17149-68A1-4DAD-9D03-D6AB1158A8BC}">
      <dgm:prSet phldr="0"/>
      <dgm:spPr/>
      <dgm:t>
        <a:bodyPr/>
        <a:lstStyle/>
        <a:p>
          <a:pPr rtl="0"/>
          <a:r>
            <a:rPr lang="es-MX" sz="1100" b="0" dirty="0">
              <a:latin typeface="Calibri"/>
              <a:ea typeface="Calibri"/>
              <a:cs typeface="Calibri"/>
            </a:rPr>
            <a:t>Interacción con otras aplicaciones (14 Octubre)</a:t>
          </a:r>
        </a:p>
      </dgm:t>
    </dgm:pt>
    <dgm:pt modelId="{4773C40F-4C72-4ADB-B533-F7E17FC955EB}" type="parTrans" cxnId="{7DEAC393-099C-4501-8322-4B5FE561BAB5}">
      <dgm:prSet/>
      <dgm:spPr/>
    </dgm:pt>
    <dgm:pt modelId="{DC749D01-ED02-4348-BDBD-756A31647EFB}" type="sibTrans" cxnId="{7DEAC393-099C-4501-8322-4B5FE561BAB5}">
      <dgm:prSet/>
      <dgm:spPr/>
    </dgm:pt>
    <dgm:pt modelId="{28AF9BA7-5A1A-4479-92CF-A54BA888FBC5}">
      <dgm:prSet phldr="0" custT="1"/>
      <dgm:spPr/>
      <dgm:t>
        <a:bodyPr/>
        <a:lstStyle/>
        <a:p>
          <a:pPr rtl="0"/>
          <a:r>
            <a:rPr lang="es-MX" sz="1600" b="0" dirty="0">
              <a:latin typeface="Calibri"/>
              <a:ea typeface="Calibri"/>
              <a:cs typeface="Calibri"/>
            </a:rPr>
            <a:t>GENERALIDADES</a:t>
          </a:r>
        </a:p>
      </dgm:t>
    </dgm:pt>
    <dgm:pt modelId="{9104F4E3-74AF-46A8-8BF6-CA5AA03EBB20}" type="parTrans" cxnId="{2DAB8FBC-391B-489E-86C3-FB2E785078D6}">
      <dgm:prSet/>
      <dgm:spPr/>
    </dgm:pt>
    <dgm:pt modelId="{94D6A391-EE12-403E-8ED6-E0657086164F}" type="sibTrans" cxnId="{2DAB8FBC-391B-489E-86C3-FB2E785078D6}">
      <dgm:prSet/>
      <dgm:spPr/>
    </dgm:pt>
    <dgm:pt modelId="{CD05F27B-3557-43E9-8995-CB676DD48917}">
      <dgm:prSet phldr="0"/>
      <dgm:spPr/>
      <dgm:t>
        <a:bodyPr/>
        <a:lstStyle/>
        <a:p>
          <a:pPr rtl="0"/>
          <a:r>
            <a:rPr lang="es-MX" sz="1100" b="0" dirty="0">
              <a:latin typeface="Calibri"/>
              <a:ea typeface="Calibri"/>
              <a:cs typeface="Calibri"/>
            </a:rPr>
            <a:t>Tableros de control (28 Octubre)</a:t>
          </a:r>
        </a:p>
      </dgm:t>
    </dgm:pt>
    <dgm:pt modelId="{84E0DED6-95BA-429D-B4AE-D857CE26405D}" type="parTrans" cxnId="{BA3DAE45-5FD5-486B-B3B3-E31BA84FCA8E}">
      <dgm:prSet/>
      <dgm:spPr/>
    </dgm:pt>
    <dgm:pt modelId="{56587DA8-73C9-4501-8073-C175C6B50955}" type="sibTrans" cxnId="{BA3DAE45-5FD5-486B-B3B3-E31BA84FCA8E}">
      <dgm:prSet/>
      <dgm:spPr/>
    </dgm:pt>
    <dgm:pt modelId="{7C0BEFF4-DE3B-43B1-8A8E-B9084150A118}">
      <dgm:prSet phldr="0"/>
      <dgm:spPr/>
      <dgm:t>
        <a:bodyPr/>
        <a:lstStyle/>
        <a:p>
          <a:pPr rtl="0"/>
          <a:r>
            <a:rPr lang="es-MX" sz="1100" b="0" dirty="0">
              <a:latin typeface="Calibri"/>
              <a:ea typeface="Calibri"/>
              <a:cs typeface="Calibri"/>
            </a:rPr>
            <a:t>Presupuestos participativos y SIPSE (11 noviembre)</a:t>
          </a:r>
        </a:p>
      </dgm:t>
    </dgm:pt>
    <dgm:pt modelId="{1F3D0C16-5862-4982-BF68-91603D91FD8A}" type="parTrans" cxnId="{A4FF7766-0078-47FD-B238-1BD52708C349}">
      <dgm:prSet/>
      <dgm:spPr/>
    </dgm:pt>
    <dgm:pt modelId="{3F501BCB-F707-42D6-A969-B97CF7CC1EF0}" type="sibTrans" cxnId="{A4FF7766-0078-47FD-B238-1BD52708C349}">
      <dgm:prSet/>
      <dgm:spPr/>
    </dgm:pt>
    <dgm:pt modelId="{EEFDAF87-0994-4075-BB8E-6325D8DCE950}" type="pres">
      <dgm:prSet presAssocID="{1EB1E51B-6F0E-4B78-886D-E3011586546A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3C88DC77-FCB7-431E-AD85-744E7FF9AA4D}" type="pres">
      <dgm:prSet presAssocID="{988485AE-422E-4187-AB90-7639D572CBE6}" presName="horFlow" presStyleCnt="0"/>
      <dgm:spPr/>
    </dgm:pt>
    <dgm:pt modelId="{D9929C08-4110-426E-9929-E84D9F2D32E2}" type="pres">
      <dgm:prSet presAssocID="{988485AE-422E-4187-AB90-7639D572CBE6}" presName="bigChev" presStyleLbl="node1" presStyleIdx="0" presStyleCnt="5"/>
      <dgm:spPr/>
    </dgm:pt>
    <dgm:pt modelId="{4FE834A9-004D-487B-9B21-2BFF165A4865}" type="pres">
      <dgm:prSet presAssocID="{00E2049B-D0DD-466B-B33C-8A0DC0CD2A40}" presName="parTrans" presStyleCnt="0"/>
      <dgm:spPr/>
    </dgm:pt>
    <dgm:pt modelId="{467997EB-300D-4512-B212-989B4FDADCAB}" type="pres">
      <dgm:prSet presAssocID="{92517EFF-432A-4BD2-965C-AA29F3EE5343}" presName="node" presStyleLbl="alignAccFollowNode1" presStyleIdx="0" presStyleCnt="28">
        <dgm:presLayoutVars>
          <dgm:bulletEnabled val="1"/>
        </dgm:presLayoutVars>
      </dgm:prSet>
      <dgm:spPr/>
    </dgm:pt>
    <dgm:pt modelId="{A309CDF1-96AD-432D-B987-7FBE5C6214BF}" type="pres">
      <dgm:prSet presAssocID="{58F890D9-5582-4666-9BBD-7F1F23BC1851}" presName="sibTrans" presStyleCnt="0"/>
      <dgm:spPr/>
    </dgm:pt>
    <dgm:pt modelId="{0E1D4FFF-D891-4F23-9A1A-F7EB2C79ED2A}" type="pres">
      <dgm:prSet presAssocID="{26BFA917-C9C4-4B95-B24E-DC3FD551C488}" presName="node" presStyleLbl="alignAccFollowNode1" presStyleIdx="1" presStyleCnt="28">
        <dgm:presLayoutVars>
          <dgm:bulletEnabled val="1"/>
        </dgm:presLayoutVars>
      </dgm:prSet>
      <dgm:spPr/>
    </dgm:pt>
    <dgm:pt modelId="{636714E1-9D5C-4F12-8DA9-38D6ACED7CDE}" type="pres">
      <dgm:prSet presAssocID="{0B9AD7C1-43D7-4B04-9756-D7ADFD2B7540}" presName="sibTrans" presStyleCnt="0"/>
      <dgm:spPr/>
    </dgm:pt>
    <dgm:pt modelId="{514B89EB-9FAF-4BE6-B746-466238F31E42}" type="pres">
      <dgm:prSet presAssocID="{2C552011-61B9-4F8B-9139-77AC1712EC30}" presName="node" presStyleLbl="alignAccFollowNode1" presStyleIdx="2" presStyleCnt="28">
        <dgm:presLayoutVars>
          <dgm:bulletEnabled val="1"/>
        </dgm:presLayoutVars>
      </dgm:prSet>
      <dgm:spPr/>
    </dgm:pt>
    <dgm:pt modelId="{780271F1-52C2-4EF7-92EA-5754B0051841}" type="pres">
      <dgm:prSet presAssocID="{988485AE-422E-4187-AB90-7639D572CBE6}" presName="vSp" presStyleCnt="0"/>
      <dgm:spPr/>
    </dgm:pt>
    <dgm:pt modelId="{C91624DA-C857-4C39-8EA5-B22D562AAD2D}" type="pres">
      <dgm:prSet presAssocID="{91BB410B-50A0-4072-AC27-BC27C7E8CC06}" presName="horFlow" presStyleCnt="0"/>
      <dgm:spPr/>
    </dgm:pt>
    <dgm:pt modelId="{C5E7F988-763C-4349-ACC5-23B8C5CD183B}" type="pres">
      <dgm:prSet presAssocID="{91BB410B-50A0-4072-AC27-BC27C7E8CC06}" presName="bigChev" presStyleLbl="node1" presStyleIdx="1" presStyleCnt="5"/>
      <dgm:spPr/>
    </dgm:pt>
    <dgm:pt modelId="{E3278AB2-387A-49FB-9119-8F8948D39FD0}" type="pres">
      <dgm:prSet presAssocID="{75FB6A7A-BEF1-43C9-BE8C-040DAB76F70A}" presName="parTrans" presStyleCnt="0"/>
      <dgm:spPr/>
    </dgm:pt>
    <dgm:pt modelId="{9F2008E2-004A-4718-8680-73F2735C0E9A}" type="pres">
      <dgm:prSet presAssocID="{F36B7DFF-6E13-4859-B8EE-8118990E24A8}" presName="node" presStyleLbl="alignAccFollowNode1" presStyleIdx="3" presStyleCnt="28">
        <dgm:presLayoutVars>
          <dgm:bulletEnabled val="1"/>
        </dgm:presLayoutVars>
      </dgm:prSet>
      <dgm:spPr/>
    </dgm:pt>
    <dgm:pt modelId="{B589F0CE-5A31-46EC-BDD9-D1B3D150FAC9}" type="pres">
      <dgm:prSet presAssocID="{41B4FADE-4AD2-4A65-8E17-64D20FED0FD1}" presName="sibTrans" presStyleCnt="0"/>
      <dgm:spPr/>
    </dgm:pt>
    <dgm:pt modelId="{7D0D675E-913D-4DEA-A697-81E28D257AF6}" type="pres">
      <dgm:prSet presAssocID="{C8C1BC95-B925-47DC-846F-2FF918752876}" presName="node" presStyleLbl="alignAccFollowNode1" presStyleIdx="4" presStyleCnt="28">
        <dgm:presLayoutVars>
          <dgm:bulletEnabled val="1"/>
        </dgm:presLayoutVars>
      </dgm:prSet>
      <dgm:spPr/>
    </dgm:pt>
    <dgm:pt modelId="{7882D75F-8F6B-4BB8-B127-40BC855A8BEC}" type="pres">
      <dgm:prSet presAssocID="{EE58E320-02DA-45BC-B302-479ABDD82CB9}" presName="sibTrans" presStyleCnt="0"/>
      <dgm:spPr/>
    </dgm:pt>
    <dgm:pt modelId="{1B3BC35E-F195-427C-B627-8E6EA113156F}" type="pres">
      <dgm:prSet presAssocID="{E9FCA1CA-24AB-41F4-8095-17ECF4317354}" presName="node" presStyleLbl="alignAccFollowNode1" presStyleIdx="5" presStyleCnt="28">
        <dgm:presLayoutVars>
          <dgm:bulletEnabled val="1"/>
        </dgm:presLayoutVars>
      </dgm:prSet>
      <dgm:spPr/>
    </dgm:pt>
    <dgm:pt modelId="{A32B9329-7197-48D4-B124-538AE2F18746}" type="pres">
      <dgm:prSet presAssocID="{7CE57834-F71F-49B0-BC02-88FE8B776012}" presName="sibTrans" presStyleCnt="0"/>
      <dgm:spPr/>
    </dgm:pt>
    <dgm:pt modelId="{9970EFF1-6692-4C42-B822-C8FBAB51BB89}" type="pres">
      <dgm:prSet presAssocID="{2C5AB7E3-504C-4255-86FC-86B55040B61E}" presName="node" presStyleLbl="alignAccFollowNode1" presStyleIdx="6" presStyleCnt="28">
        <dgm:presLayoutVars>
          <dgm:bulletEnabled val="1"/>
        </dgm:presLayoutVars>
      </dgm:prSet>
      <dgm:spPr/>
    </dgm:pt>
    <dgm:pt modelId="{3CF78BB0-778D-4A2E-B19C-319216C0D94C}" type="pres">
      <dgm:prSet presAssocID="{C6E8EB6B-32BA-4127-B4E4-307996EC5BE4}" presName="sibTrans" presStyleCnt="0"/>
      <dgm:spPr/>
    </dgm:pt>
    <dgm:pt modelId="{6FDB4F6A-BAD5-49D4-89DB-5E0A8929C359}" type="pres">
      <dgm:prSet presAssocID="{FDAF2A94-9D31-42CB-A340-DE2C04F9E1E7}" presName="node" presStyleLbl="alignAccFollowNode1" presStyleIdx="7" presStyleCnt="28">
        <dgm:presLayoutVars>
          <dgm:bulletEnabled val="1"/>
        </dgm:presLayoutVars>
      </dgm:prSet>
      <dgm:spPr/>
    </dgm:pt>
    <dgm:pt modelId="{49966E51-7893-48F5-88D3-CAA86C6E220C}" type="pres">
      <dgm:prSet presAssocID="{705A1814-324A-4CA2-A5DE-403F2F96F3C1}" presName="sibTrans" presStyleCnt="0"/>
      <dgm:spPr/>
    </dgm:pt>
    <dgm:pt modelId="{A9D94CFA-AF81-4E4B-BA5A-0D26A419CB4C}" type="pres">
      <dgm:prSet presAssocID="{80DB2913-1BFE-4B07-AAE5-56F849518D42}" presName="node" presStyleLbl="alignAccFollowNode1" presStyleIdx="8" presStyleCnt="28">
        <dgm:presLayoutVars>
          <dgm:bulletEnabled val="1"/>
        </dgm:presLayoutVars>
      </dgm:prSet>
      <dgm:spPr/>
    </dgm:pt>
    <dgm:pt modelId="{BE18BFEC-9C70-47DF-9FF9-E83B0F81709A}" type="pres">
      <dgm:prSet presAssocID="{ED6AA294-AAA4-4D3C-9B82-F21431E9CC3E}" presName="sibTrans" presStyleCnt="0"/>
      <dgm:spPr/>
    </dgm:pt>
    <dgm:pt modelId="{2B38451E-EAF5-4A60-A18E-4D959334ED22}" type="pres">
      <dgm:prSet presAssocID="{694D7BD2-50A1-45F7-8988-804989967F50}" presName="node" presStyleLbl="alignAccFollowNode1" presStyleIdx="9" presStyleCnt="28">
        <dgm:presLayoutVars>
          <dgm:bulletEnabled val="1"/>
        </dgm:presLayoutVars>
      </dgm:prSet>
      <dgm:spPr/>
    </dgm:pt>
    <dgm:pt modelId="{2DBCBF2C-3BC0-4F56-863B-7F069A4D493D}" type="pres">
      <dgm:prSet presAssocID="{9F19F79E-1873-402A-85AA-C4B5DC2FAF1D}" presName="sibTrans" presStyleCnt="0"/>
      <dgm:spPr/>
    </dgm:pt>
    <dgm:pt modelId="{257F7EF7-CD69-43EC-8EDD-87EA71DA8BCD}" type="pres">
      <dgm:prSet presAssocID="{109264A9-63CC-4143-9230-734705E670CF}" presName="node" presStyleLbl="alignAccFollowNode1" presStyleIdx="10" presStyleCnt="28">
        <dgm:presLayoutVars>
          <dgm:bulletEnabled val="1"/>
        </dgm:presLayoutVars>
      </dgm:prSet>
      <dgm:spPr/>
    </dgm:pt>
    <dgm:pt modelId="{86C61A35-FD0A-4334-A80A-F4362493CEE4}" type="pres">
      <dgm:prSet presAssocID="{91BB410B-50A0-4072-AC27-BC27C7E8CC06}" presName="vSp" presStyleCnt="0"/>
      <dgm:spPr/>
    </dgm:pt>
    <dgm:pt modelId="{A8278D8B-82EE-4846-9F93-7A48D02A76A8}" type="pres">
      <dgm:prSet presAssocID="{E6AAB2E3-D263-4807-AE67-53500CC5F3DF}" presName="horFlow" presStyleCnt="0"/>
      <dgm:spPr/>
    </dgm:pt>
    <dgm:pt modelId="{49676554-5471-4AD8-A72B-870B8E13DFB9}" type="pres">
      <dgm:prSet presAssocID="{E6AAB2E3-D263-4807-AE67-53500CC5F3DF}" presName="bigChev" presStyleLbl="node1" presStyleIdx="2" presStyleCnt="5"/>
      <dgm:spPr/>
    </dgm:pt>
    <dgm:pt modelId="{40CE652A-902A-45DB-8B38-058C7BC952E0}" type="pres">
      <dgm:prSet presAssocID="{6FCDBCC1-86EA-4B17-BD48-D3CA8CAA70C6}" presName="parTrans" presStyleCnt="0"/>
      <dgm:spPr/>
    </dgm:pt>
    <dgm:pt modelId="{3E52B6A6-D5BF-46CB-A872-268618667B69}" type="pres">
      <dgm:prSet presAssocID="{6D241D0A-B0EA-4FC4-876A-DE6BA5289CC7}" presName="node" presStyleLbl="alignAccFollowNode1" presStyleIdx="11" presStyleCnt="28">
        <dgm:presLayoutVars>
          <dgm:bulletEnabled val="1"/>
        </dgm:presLayoutVars>
      </dgm:prSet>
      <dgm:spPr/>
    </dgm:pt>
    <dgm:pt modelId="{3C91BC17-F765-40B6-899D-1920150F2772}" type="pres">
      <dgm:prSet presAssocID="{AD6DE4F1-54A3-496B-AE0D-27FF74ABB88B}" presName="sibTrans" presStyleCnt="0"/>
      <dgm:spPr/>
    </dgm:pt>
    <dgm:pt modelId="{E8E9CDC3-0973-4909-AA2A-822071F0BF7E}" type="pres">
      <dgm:prSet presAssocID="{9CB16C30-6CC3-48E8-A1B4-9BC035DBBFBA}" presName="node" presStyleLbl="alignAccFollowNode1" presStyleIdx="12" presStyleCnt="28">
        <dgm:presLayoutVars>
          <dgm:bulletEnabled val="1"/>
        </dgm:presLayoutVars>
      </dgm:prSet>
      <dgm:spPr/>
    </dgm:pt>
    <dgm:pt modelId="{88D205E1-B91F-4496-ACFC-D0B77EE95785}" type="pres">
      <dgm:prSet presAssocID="{58130EB8-3F64-4E57-8E77-8548AFB35190}" presName="sibTrans" presStyleCnt="0"/>
      <dgm:spPr/>
    </dgm:pt>
    <dgm:pt modelId="{49A018F1-38E2-4ECC-B8C9-C4724E64E836}" type="pres">
      <dgm:prSet presAssocID="{F487D168-6608-46EA-ACB6-4582F6A77FB1}" presName="node" presStyleLbl="alignAccFollowNode1" presStyleIdx="13" presStyleCnt="28">
        <dgm:presLayoutVars>
          <dgm:bulletEnabled val="1"/>
        </dgm:presLayoutVars>
      </dgm:prSet>
      <dgm:spPr/>
    </dgm:pt>
    <dgm:pt modelId="{6CDE91BA-F714-404D-8012-30482A6DAD6B}" type="pres">
      <dgm:prSet presAssocID="{58629E7A-3C89-4A9C-A5CF-99C66AE2C5AE}" presName="sibTrans" presStyleCnt="0"/>
      <dgm:spPr/>
    </dgm:pt>
    <dgm:pt modelId="{01EB02BF-2CFF-4305-ADAB-0728E6509DCD}" type="pres">
      <dgm:prSet presAssocID="{AC5CD3A6-9C46-4C9E-A9F1-54BB7968494D}" presName="node" presStyleLbl="alignAccFollowNode1" presStyleIdx="14" presStyleCnt="28">
        <dgm:presLayoutVars>
          <dgm:bulletEnabled val="1"/>
        </dgm:presLayoutVars>
      </dgm:prSet>
      <dgm:spPr/>
    </dgm:pt>
    <dgm:pt modelId="{5C0444EC-E152-4AED-AB25-B5D45702A579}" type="pres">
      <dgm:prSet presAssocID="{3D4304EC-D047-47CF-9B68-1FC24EA67EBD}" presName="sibTrans" presStyleCnt="0"/>
      <dgm:spPr/>
    </dgm:pt>
    <dgm:pt modelId="{E8AC1B71-F4EF-4A88-9F38-92EFB64947FE}" type="pres">
      <dgm:prSet presAssocID="{A8035422-5D9B-45E0-9626-35A17DEAD261}" presName="node" presStyleLbl="alignAccFollowNode1" presStyleIdx="15" presStyleCnt="28">
        <dgm:presLayoutVars>
          <dgm:bulletEnabled val="1"/>
        </dgm:presLayoutVars>
      </dgm:prSet>
      <dgm:spPr/>
    </dgm:pt>
    <dgm:pt modelId="{2B42AD0B-F382-474B-B2FB-64C122FC1CE3}" type="pres">
      <dgm:prSet presAssocID="{B3A4AB16-DA19-4520-B57D-C92075045C90}" presName="sibTrans" presStyleCnt="0"/>
      <dgm:spPr/>
    </dgm:pt>
    <dgm:pt modelId="{86D604A4-6483-4A72-95FE-8F35AF3D0D96}" type="pres">
      <dgm:prSet presAssocID="{78705550-8300-4325-871B-6899685B6250}" presName="node" presStyleLbl="alignAccFollowNode1" presStyleIdx="16" presStyleCnt="28">
        <dgm:presLayoutVars>
          <dgm:bulletEnabled val="1"/>
        </dgm:presLayoutVars>
      </dgm:prSet>
      <dgm:spPr/>
    </dgm:pt>
    <dgm:pt modelId="{58EB91C4-499A-42C7-9538-3ECA844D5A4E}" type="pres">
      <dgm:prSet presAssocID="{A578ABD8-EBA4-46EE-BEB1-3E4A985624AF}" presName="sibTrans" presStyleCnt="0"/>
      <dgm:spPr/>
    </dgm:pt>
    <dgm:pt modelId="{14A0D842-DC22-4451-84D7-C99F13C36B90}" type="pres">
      <dgm:prSet presAssocID="{75BAF6AE-1ED0-451C-877A-B0768A698291}" presName="node" presStyleLbl="alignAccFollowNode1" presStyleIdx="17" presStyleCnt="28">
        <dgm:presLayoutVars>
          <dgm:bulletEnabled val="1"/>
        </dgm:presLayoutVars>
      </dgm:prSet>
      <dgm:spPr/>
    </dgm:pt>
    <dgm:pt modelId="{07964FE7-5029-4A89-B560-2E58B12C32B1}" type="pres">
      <dgm:prSet presAssocID="{07B5D1FA-00A7-402E-9C82-6A063C7F2D3D}" presName="sibTrans" presStyleCnt="0"/>
      <dgm:spPr/>
    </dgm:pt>
    <dgm:pt modelId="{FAF107A9-69B4-4322-8623-B55013C1A83F}" type="pres">
      <dgm:prSet presAssocID="{424EBAD6-A57E-4D5A-B301-0B91B41DA9F8}" presName="node" presStyleLbl="alignAccFollowNode1" presStyleIdx="18" presStyleCnt="28">
        <dgm:presLayoutVars>
          <dgm:bulletEnabled val="1"/>
        </dgm:presLayoutVars>
      </dgm:prSet>
      <dgm:spPr/>
    </dgm:pt>
    <dgm:pt modelId="{8332D5D4-027C-4EFA-9275-472D90E1D70A}" type="pres">
      <dgm:prSet presAssocID="{E6AAB2E3-D263-4807-AE67-53500CC5F3DF}" presName="vSp" presStyleCnt="0"/>
      <dgm:spPr/>
    </dgm:pt>
    <dgm:pt modelId="{69F3B004-FE5F-4942-A093-B546BF647D39}" type="pres">
      <dgm:prSet presAssocID="{EE4B3A45-D6B6-463A-BD9F-A4C8D3466EDC}" presName="horFlow" presStyleCnt="0"/>
      <dgm:spPr/>
    </dgm:pt>
    <dgm:pt modelId="{79E1F5F3-045F-4A76-9A30-562C5484D136}" type="pres">
      <dgm:prSet presAssocID="{EE4B3A45-D6B6-463A-BD9F-A4C8D3466EDC}" presName="bigChev" presStyleLbl="node1" presStyleIdx="3" presStyleCnt="5"/>
      <dgm:spPr/>
    </dgm:pt>
    <dgm:pt modelId="{61C8551E-64E7-4314-BFB7-4E1365E36E09}" type="pres">
      <dgm:prSet presAssocID="{3F914021-0862-40E9-A7C5-EAC770FF1811}" presName="parTrans" presStyleCnt="0"/>
      <dgm:spPr/>
    </dgm:pt>
    <dgm:pt modelId="{33B401B1-5902-4C58-8C1A-7CF9C07FE989}" type="pres">
      <dgm:prSet presAssocID="{F485C820-9F47-43EF-8764-ED4EE7A21E65}" presName="node" presStyleLbl="alignAccFollowNode1" presStyleIdx="19" presStyleCnt="28">
        <dgm:presLayoutVars>
          <dgm:bulletEnabled val="1"/>
        </dgm:presLayoutVars>
      </dgm:prSet>
      <dgm:spPr/>
    </dgm:pt>
    <dgm:pt modelId="{7518E6E9-0334-4C02-B7E0-E678B8588526}" type="pres">
      <dgm:prSet presAssocID="{BF17BB0F-6BEE-492D-B4DB-0D90D6D28538}" presName="sibTrans" presStyleCnt="0"/>
      <dgm:spPr/>
    </dgm:pt>
    <dgm:pt modelId="{EEB6532D-7043-4182-A231-BA030F878900}" type="pres">
      <dgm:prSet presAssocID="{410B05F9-534C-48B9-8DF1-E7A4E6C7FB31}" presName="node" presStyleLbl="alignAccFollowNode1" presStyleIdx="20" presStyleCnt="28">
        <dgm:presLayoutVars>
          <dgm:bulletEnabled val="1"/>
        </dgm:presLayoutVars>
      </dgm:prSet>
      <dgm:spPr/>
    </dgm:pt>
    <dgm:pt modelId="{BCF292EC-E0A6-49AB-B0A9-CC929E5BDA05}" type="pres">
      <dgm:prSet presAssocID="{FD9C2790-3BBF-494E-B51D-3061F8B2B8D7}" presName="sibTrans" presStyleCnt="0"/>
      <dgm:spPr/>
    </dgm:pt>
    <dgm:pt modelId="{CBE0E5BD-A6AA-4F11-B700-FF73935ED4FB}" type="pres">
      <dgm:prSet presAssocID="{C076F594-1FE0-44EF-9ABF-B37F60FBCFDF}" presName="node" presStyleLbl="alignAccFollowNode1" presStyleIdx="21" presStyleCnt="28">
        <dgm:presLayoutVars>
          <dgm:bulletEnabled val="1"/>
        </dgm:presLayoutVars>
      </dgm:prSet>
      <dgm:spPr/>
    </dgm:pt>
    <dgm:pt modelId="{8C097831-71AD-4960-A6DE-4B5F15E03B51}" type="pres">
      <dgm:prSet presAssocID="{12B4A44B-0793-434E-8054-28B975AA1D0F}" presName="sibTrans" presStyleCnt="0"/>
      <dgm:spPr/>
    </dgm:pt>
    <dgm:pt modelId="{55A271E2-5460-4384-AFF3-B46936420A75}" type="pres">
      <dgm:prSet presAssocID="{0DB7A92E-98B6-45C8-AA95-8903689DB52B}" presName="node" presStyleLbl="alignAccFollowNode1" presStyleIdx="22" presStyleCnt="28">
        <dgm:presLayoutVars>
          <dgm:bulletEnabled val="1"/>
        </dgm:presLayoutVars>
      </dgm:prSet>
      <dgm:spPr/>
    </dgm:pt>
    <dgm:pt modelId="{0DC8343F-B705-4EC1-B7EA-83A897CB8DD1}" type="pres">
      <dgm:prSet presAssocID="{B9BA7474-5B4A-4096-A885-93D08C6080D3}" presName="sibTrans" presStyleCnt="0"/>
      <dgm:spPr/>
    </dgm:pt>
    <dgm:pt modelId="{EE822CD7-C013-4A0E-A2FE-41D13DD26591}" type="pres">
      <dgm:prSet presAssocID="{6DC2E35A-342B-447D-8D98-318287E36582}" presName="node" presStyleLbl="alignAccFollowNode1" presStyleIdx="23" presStyleCnt="28">
        <dgm:presLayoutVars>
          <dgm:bulletEnabled val="1"/>
        </dgm:presLayoutVars>
      </dgm:prSet>
      <dgm:spPr/>
    </dgm:pt>
    <dgm:pt modelId="{1746ED39-7D42-4071-9532-9C88729F7E9F}" type="pres">
      <dgm:prSet presAssocID="{DA1C83B8-7BB2-4D26-A172-13CAF2D0B0A0}" presName="sibTrans" presStyleCnt="0"/>
      <dgm:spPr/>
    </dgm:pt>
    <dgm:pt modelId="{3A3B5978-CEAE-4B82-B4AF-A79845FE186C}" type="pres">
      <dgm:prSet presAssocID="{4FF0319D-38F5-46CB-832D-0466C1F04178}" presName="node" presStyleLbl="alignAccFollowNode1" presStyleIdx="24" presStyleCnt="28">
        <dgm:presLayoutVars>
          <dgm:bulletEnabled val="1"/>
        </dgm:presLayoutVars>
      </dgm:prSet>
      <dgm:spPr/>
    </dgm:pt>
    <dgm:pt modelId="{C2F5A257-38AE-4AB4-8FF8-1C523BEB2F05}" type="pres">
      <dgm:prSet presAssocID="{EE4B3A45-D6B6-463A-BD9F-A4C8D3466EDC}" presName="vSp" presStyleCnt="0"/>
      <dgm:spPr/>
    </dgm:pt>
    <dgm:pt modelId="{03E86404-4B3B-44CC-B860-DBCF76D14760}" type="pres">
      <dgm:prSet presAssocID="{28AF9BA7-5A1A-4479-92CF-A54BA888FBC5}" presName="horFlow" presStyleCnt="0"/>
      <dgm:spPr/>
    </dgm:pt>
    <dgm:pt modelId="{B425A8F5-5BAD-4D40-90E3-D6B826643E31}" type="pres">
      <dgm:prSet presAssocID="{28AF9BA7-5A1A-4479-92CF-A54BA888FBC5}" presName="bigChev" presStyleLbl="node1" presStyleIdx="4" presStyleCnt="5"/>
      <dgm:spPr/>
    </dgm:pt>
    <dgm:pt modelId="{F721FD93-F541-407E-9559-4828FF2A94E4}" type="pres">
      <dgm:prSet presAssocID="{4773C40F-4C72-4ADB-B533-F7E17FC955EB}" presName="parTrans" presStyleCnt="0"/>
      <dgm:spPr/>
    </dgm:pt>
    <dgm:pt modelId="{5547140F-12EA-440A-8741-0056A4D5A046}" type="pres">
      <dgm:prSet presAssocID="{19E17149-68A1-4DAD-9D03-D6AB1158A8BC}" presName="node" presStyleLbl="alignAccFollowNode1" presStyleIdx="25" presStyleCnt="28">
        <dgm:presLayoutVars>
          <dgm:bulletEnabled val="1"/>
        </dgm:presLayoutVars>
      </dgm:prSet>
      <dgm:spPr/>
    </dgm:pt>
    <dgm:pt modelId="{823B9732-8C56-4D5A-9F5F-A0EB62E14FBD}" type="pres">
      <dgm:prSet presAssocID="{DC749D01-ED02-4348-BDBD-756A31647EFB}" presName="sibTrans" presStyleCnt="0"/>
      <dgm:spPr/>
    </dgm:pt>
    <dgm:pt modelId="{246B1C03-2DF9-4095-81F6-4EFDDA314EA1}" type="pres">
      <dgm:prSet presAssocID="{CD05F27B-3557-43E9-8995-CB676DD48917}" presName="node" presStyleLbl="alignAccFollowNode1" presStyleIdx="26" presStyleCnt="28">
        <dgm:presLayoutVars>
          <dgm:bulletEnabled val="1"/>
        </dgm:presLayoutVars>
      </dgm:prSet>
      <dgm:spPr/>
    </dgm:pt>
    <dgm:pt modelId="{733D1042-9E84-46DC-8862-53FA4B17A6D6}" type="pres">
      <dgm:prSet presAssocID="{56587DA8-73C9-4501-8073-C175C6B50955}" presName="sibTrans" presStyleCnt="0"/>
      <dgm:spPr/>
    </dgm:pt>
    <dgm:pt modelId="{8A30CF1D-FC0E-43BF-8AEC-BCC606CF41F9}" type="pres">
      <dgm:prSet presAssocID="{7C0BEFF4-DE3B-43B1-8A8E-B9084150A118}" presName="node" presStyleLbl="alignAccFollowNode1" presStyleIdx="27" presStyleCnt="28">
        <dgm:presLayoutVars>
          <dgm:bulletEnabled val="1"/>
        </dgm:presLayoutVars>
      </dgm:prSet>
      <dgm:spPr/>
    </dgm:pt>
  </dgm:ptLst>
  <dgm:cxnLst>
    <dgm:cxn modelId="{9F327F03-ACA7-4364-860D-3049F835B610}" type="presOf" srcId="{EE4B3A45-D6B6-463A-BD9F-A4C8D3466EDC}" destId="{79E1F5F3-045F-4A76-9A30-562C5484D136}" srcOrd="0" destOrd="0" presId="urn:microsoft.com/office/officeart/2005/8/layout/lProcess3"/>
    <dgm:cxn modelId="{E536A008-478E-4D18-8175-587DE3231794}" type="presOf" srcId="{9CB16C30-6CC3-48E8-A1B4-9BC035DBBFBA}" destId="{E8E9CDC3-0973-4909-AA2A-822071F0BF7E}" srcOrd="0" destOrd="0" presId="urn:microsoft.com/office/officeart/2005/8/layout/lProcess3"/>
    <dgm:cxn modelId="{9C982209-C10A-44ED-BF5D-078DB4918B82}" srcId="{EE4B3A45-D6B6-463A-BD9F-A4C8D3466EDC}" destId="{6DC2E35A-342B-447D-8D98-318287E36582}" srcOrd="4" destOrd="0" parTransId="{79A8A707-3313-4364-8C68-4B70F45A70B6}" sibTransId="{DA1C83B8-7BB2-4D26-A172-13CAF2D0B0A0}"/>
    <dgm:cxn modelId="{C5FC440D-3FA0-45F8-BF11-913F8E19A96C}" type="presOf" srcId="{6DC2E35A-342B-447D-8D98-318287E36582}" destId="{EE822CD7-C013-4A0E-A2FE-41D13DD26591}" srcOrd="0" destOrd="0" presId="urn:microsoft.com/office/officeart/2005/8/layout/lProcess3"/>
    <dgm:cxn modelId="{EC54050E-27FF-4CE5-AE23-74F47988930E}" srcId="{1EB1E51B-6F0E-4B78-886D-E3011586546A}" destId="{E6AAB2E3-D263-4807-AE67-53500CC5F3DF}" srcOrd="2" destOrd="0" parTransId="{224A0A29-7B5B-4D37-A05B-F06ADC9F3A87}" sibTransId="{DA363BEB-1C84-4B18-8A2D-D9F5B6C3C3BC}"/>
    <dgm:cxn modelId="{2FBFE60E-DC65-4C92-8D6F-7DADF67112D3}" type="presOf" srcId="{FDAF2A94-9D31-42CB-A340-DE2C04F9E1E7}" destId="{6FDB4F6A-BAD5-49D4-89DB-5E0A8929C359}" srcOrd="0" destOrd="0" presId="urn:microsoft.com/office/officeart/2005/8/layout/lProcess3"/>
    <dgm:cxn modelId="{8F3B3B16-C63D-4367-BD42-FCFE2DD6D92E}" srcId="{988485AE-422E-4187-AB90-7639D572CBE6}" destId="{92517EFF-432A-4BD2-965C-AA29F3EE5343}" srcOrd="0" destOrd="0" parTransId="{00E2049B-D0DD-466B-B33C-8A0DC0CD2A40}" sibTransId="{58F890D9-5582-4666-9BBD-7F1F23BC1851}"/>
    <dgm:cxn modelId="{6AADFD16-77E1-4AF2-AC8E-F5844C5F235F}" type="presOf" srcId="{C8C1BC95-B925-47DC-846F-2FF918752876}" destId="{7D0D675E-913D-4DEA-A697-81E28D257AF6}" srcOrd="0" destOrd="0" presId="urn:microsoft.com/office/officeart/2005/8/layout/lProcess3"/>
    <dgm:cxn modelId="{675EAA19-1E09-4981-8578-F2F38C8B0055}" srcId="{EE4B3A45-D6B6-463A-BD9F-A4C8D3466EDC}" destId="{F485C820-9F47-43EF-8764-ED4EE7A21E65}" srcOrd="0" destOrd="0" parTransId="{3F914021-0862-40E9-A7C5-EAC770FF1811}" sibTransId="{BF17BB0F-6BEE-492D-B4DB-0D90D6D28538}"/>
    <dgm:cxn modelId="{69F6CD1D-BA91-4423-86C8-A5F482A3F3B2}" srcId="{1EB1E51B-6F0E-4B78-886D-E3011586546A}" destId="{91BB410B-50A0-4072-AC27-BC27C7E8CC06}" srcOrd="1" destOrd="0" parTransId="{22C76619-8A19-47DF-B126-D609D137D3F5}" sibTransId="{F2BD517F-4CC9-4DC6-ABF6-63558EAC5B11}"/>
    <dgm:cxn modelId="{8F95FF1E-FBC2-4915-9A3F-023536FEBB2E}" srcId="{EE4B3A45-D6B6-463A-BD9F-A4C8D3466EDC}" destId="{C076F594-1FE0-44EF-9ABF-B37F60FBCFDF}" srcOrd="2" destOrd="0" parTransId="{F7B70FE4-FD8A-446D-AAC6-F0D5B974206B}" sibTransId="{12B4A44B-0793-434E-8054-28B975AA1D0F}"/>
    <dgm:cxn modelId="{1D1BF820-E6CE-424A-AB9E-5A0E61CFEDF6}" srcId="{91BB410B-50A0-4072-AC27-BC27C7E8CC06}" destId="{694D7BD2-50A1-45F7-8988-804989967F50}" srcOrd="6" destOrd="0" parTransId="{E73F9AEB-5D98-41C7-B9EE-EDBC17804F97}" sibTransId="{9F19F79E-1873-402A-85AA-C4B5DC2FAF1D}"/>
    <dgm:cxn modelId="{29D9E226-DFA9-4415-904E-3910F562380E}" srcId="{988485AE-422E-4187-AB90-7639D572CBE6}" destId="{26BFA917-C9C4-4B95-B24E-DC3FD551C488}" srcOrd="1" destOrd="0" parTransId="{8058FEFE-FBA6-4CB9-BCF5-9A68ADFF515D}" sibTransId="{0B9AD7C1-43D7-4B04-9756-D7ADFD2B7540}"/>
    <dgm:cxn modelId="{04E87D2B-208F-421D-9DE7-034B93398C98}" srcId="{91BB410B-50A0-4072-AC27-BC27C7E8CC06}" destId="{F36B7DFF-6E13-4859-B8EE-8118990E24A8}" srcOrd="0" destOrd="0" parTransId="{75FB6A7A-BEF1-43C9-BE8C-040DAB76F70A}" sibTransId="{41B4FADE-4AD2-4A65-8E17-64D20FED0FD1}"/>
    <dgm:cxn modelId="{A7E46D2C-C5C2-4128-A49B-7B04CB0FF225}" srcId="{988485AE-422E-4187-AB90-7639D572CBE6}" destId="{2C552011-61B9-4F8B-9139-77AC1712EC30}" srcOrd="2" destOrd="0" parTransId="{3017C763-9E96-4EBE-95B0-D7503625AAE4}" sibTransId="{899047DD-48D6-493E-95EF-F8C2F6F63023}"/>
    <dgm:cxn modelId="{E9584E32-DCF9-4608-AAFA-94669172F467}" srcId="{91BB410B-50A0-4072-AC27-BC27C7E8CC06}" destId="{80DB2913-1BFE-4B07-AAE5-56F849518D42}" srcOrd="5" destOrd="0" parTransId="{E59A4C2F-2506-4413-91EC-5B7B49BFB724}" sibTransId="{ED6AA294-AAA4-4D3C-9B82-F21431E9CC3E}"/>
    <dgm:cxn modelId="{7814F63B-EA64-4023-8472-A6C03520AD0E}" type="presOf" srcId="{694D7BD2-50A1-45F7-8988-804989967F50}" destId="{2B38451E-EAF5-4A60-A18E-4D959334ED22}" srcOrd="0" destOrd="0" presId="urn:microsoft.com/office/officeart/2005/8/layout/lProcess3"/>
    <dgm:cxn modelId="{3F61343E-5B04-4728-AB38-161669EC8581}" type="presOf" srcId="{109264A9-63CC-4143-9230-734705E670CF}" destId="{257F7EF7-CD69-43EC-8EDD-87EA71DA8BCD}" srcOrd="0" destOrd="0" presId="urn:microsoft.com/office/officeart/2005/8/layout/lProcess3"/>
    <dgm:cxn modelId="{C98DFA5B-F9C5-43B1-8F06-E8A29B5DC0CF}" type="presOf" srcId="{0DB7A92E-98B6-45C8-AA95-8903689DB52B}" destId="{55A271E2-5460-4384-AFF3-B46936420A75}" srcOrd="0" destOrd="0" presId="urn:microsoft.com/office/officeart/2005/8/layout/lProcess3"/>
    <dgm:cxn modelId="{6BF41F41-9664-439E-A31E-031E50D01A4B}" srcId="{E6AAB2E3-D263-4807-AE67-53500CC5F3DF}" destId="{AC5CD3A6-9C46-4C9E-A9F1-54BB7968494D}" srcOrd="3" destOrd="0" parTransId="{C753F8AC-53F3-44C1-A720-83F6917E06B4}" sibTransId="{3D4304EC-D047-47CF-9B68-1FC24EA67EBD}"/>
    <dgm:cxn modelId="{BA3DAE45-5FD5-486B-B3B3-E31BA84FCA8E}" srcId="{28AF9BA7-5A1A-4479-92CF-A54BA888FBC5}" destId="{CD05F27B-3557-43E9-8995-CB676DD48917}" srcOrd="1" destOrd="0" parTransId="{84E0DED6-95BA-429D-B4AE-D857CE26405D}" sibTransId="{56587DA8-73C9-4501-8073-C175C6B50955}"/>
    <dgm:cxn modelId="{74322D66-BAFF-4A9A-BD86-158323CBBB65}" type="presOf" srcId="{F485C820-9F47-43EF-8764-ED4EE7A21E65}" destId="{33B401B1-5902-4C58-8C1A-7CF9C07FE989}" srcOrd="0" destOrd="0" presId="urn:microsoft.com/office/officeart/2005/8/layout/lProcess3"/>
    <dgm:cxn modelId="{78C35746-312C-4167-BD06-68EE1F3F41B6}" type="presOf" srcId="{424EBAD6-A57E-4D5A-B301-0B91B41DA9F8}" destId="{FAF107A9-69B4-4322-8623-B55013C1A83F}" srcOrd="0" destOrd="0" presId="urn:microsoft.com/office/officeart/2005/8/layout/lProcess3"/>
    <dgm:cxn modelId="{A4FF7766-0078-47FD-B238-1BD52708C349}" srcId="{28AF9BA7-5A1A-4479-92CF-A54BA888FBC5}" destId="{7C0BEFF4-DE3B-43B1-8A8E-B9084150A118}" srcOrd="2" destOrd="0" parTransId="{1F3D0C16-5862-4982-BF68-91603D91FD8A}" sibTransId="{3F501BCB-F707-42D6-A969-B97CF7CC1EF0}"/>
    <dgm:cxn modelId="{57698266-9674-4378-8C64-B5DE5C1D744F}" type="presOf" srcId="{91BB410B-50A0-4072-AC27-BC27C7E8CC06}" destId="{C5E7F988-763C-4349-ACC5-23B8C5CD183B}" srcOrd="0" destOrd="0" presId="urn:microsoft.com/office/officeart/2005/8/layout/lProcess3"/>
    <dgm:cxn modelId="{3FEA6B67-DFA0-482D-B50D-38ED57E3E8FB}" type="presOf" srcId="{75BAF6AE-1ED0-451C-877A-B0768A698291}" destId="{14A0D842-DC22-4451-84D7-C99F13C36B90}" srcOrd="0" destOrd="0" presId="urn:microsoft.com/office/officeart/2005/8/layout/lProcess3"/>
    <dgm:cxn modelId="{60F36268-5D59-4949-9FCC-D8FA35F8C831}" srcId="{E6AAB2E3-D263-4807-AE67-53500CC5F3DF}" destId="{9CB16C30-6CC3-48E8-A1B4-9BC035DBBFBA}" srcOrd="1" destOrd="0" parTransId="{E665471A-6F19-4191-BE55-139F65FB7C6C}" sibTransId="{58130EB8-3F64-4E57-8E77-8548AFB35190}"/>
    <dgm:cxn modelId="{62CD6648-E4AD-4137-AE5C-D129687013EC}" type="presOf" srcId="{7C0BEFF4-DE3B-43B1-8A8E-B9084150A118}" destId="{8A30CF1D-FC0E-43BF-8AEC-BCC606CF41F9}" srcOrd="0" destOrd="0" presId="urn:microsoft.com/office/officeart/2005/8/layout/lProcess3"/>
    <dgm:cxn modelId="{8C317E68-10D3-476F-A43C-57802D95B548}" type="presOf" srcId="{2C552011-61B9-4F8B-9139-77AC1712EC30}" destId="{514B89EB-9FAF-4BE6-B746-466238F31E42}" srcOrd="0" destOrd="0" presId="urn:microsoft.com/office/officeart/2005/8/layout/lProcess3"/>
    <dgm:cxn modelId="{A52DA568-0C89-4CE6-A89E-ED11262AD7AB}" type="presOf" srcId="{AC5CD3A6-9C46-4C9E-A9F1-54BB7968494D}" destId="{01EB02BF-2CFF-4305-ADAB-0728E6509DCD}" srcOrd="0" destOrd="0" presId="urn:microsoft.com/office/officeart/2005/8/layout/lProcess3"/>
    <dgm:cxn modelId="{BE8E2349-3EEE-4D4C-AD56-7D23182B4BF6}" type="presOf" srcId="{988485AE-422E-4187-AB90-7639D572CBE6}" destId="{D9929C08-4110-426E-9929-E84D9F2D32E2}" srcOrd="0" destOrd="0" presId="urn:microsoft.com/office/officeart/2005/8/layout/lProcess3"/>
    <dgm:cxn modelId="{AC05896A-4B61-4C4A-A659-B49607505333}" type="presOf" srcId="{26BFA917-C9C4-4B95-B24E-DC3FD551C488}" destId="{0E1D4FFF-D891-4F23-9A1A-F7EB2C79ED2A}" srcOrd="0" destOrd="0" presId="urn:microsoft.com/office/officeart/2005/8/layout/lProcess3"/>
    <dgm:cxn modelId="{0857CA6B-E036-49A4-A8F9-364B8C23DF7E}" type="presOf" srcId="{2C5AB7E3-504C-4255-86FC-86B55040B61E}" destId="{9970EFF1-6692-4C42-B822-C8FBAB51BB89}" srcOrd="0" destOrd="0" presId="urn:microsoft.com/office/officeart/2005/8/layout/lProcess3"/>
    <dgm:cxn modelId="{52921A6F-1A29-4EDC-844A-E9EE47AAD491}" type="presOf" srcId="{92517EFF-432A-4BD2-965C-AA29F3EE5343}" destId="{467997EB-300D-4512-B212-989B4FDADCAB}" srcOrd="0" destOrd="0" presId="urn:microsoft.com/office/officeart/2005/8/layout/lProcess3"/>
    <dgm:cxn modelId="{86176F6F-78AD-494A-B928-1CBEFEE372D8}" srcId="{91BB410B-50A0-4072-AC27-BC27C7E8CC06}" destId="{109264A9-63CC-4143-9230-734705E670CF}" srcOrd="7" destOrd="0" parTransId="{D62904E5-2FC1-434B-B478-D7A4F5F88F39}" sibTransId="{DD38779C-9683-4837-839D-C786B606D291}"/>
    <dgm:cxn modelId="{3812EC53-EA1C-4EE9-A528-65B5CF1E637A}" type="presOf" srcId="{E9FCA1CA-24AB-41F4-8095-17ECF4317354}" destId="{1B3BC35E-F195-427C-B627-8E6EA113156F}" srcOrd="0" destOrd="0" presId="urn:microsoft.com/office/officeart/2005/8/layout/lProcess3"/>
    <dgm:cxn modelId="{3B8C668B-E867-4187-A268-A77DEB24D8F5}" type="presOf" srcId="{F36B7DFF-6E13-4859-B8EE-8118990E24A8}" destId="{9F2008E2-004A-4718-8680-73F2735C0E9A}" srcOrd="0" destOrd="0" presId="urn:microsoft.com/office/officeart/2005/8/layout/lProcess3"/>
    <dgm:cxn modelId="{A3C7DB8E-0DDD-42B0-A0B5-FEABE1732883}" srcId="{E6AAB2E3-D263-4807-AE67-53500CC5F3DF}" destId="{F487D168-6608-46EA-ACB6-4582F6A77FB1}" srcOrd="2" destOrd="0" parTransId="{3D037F9D-1E6F-44F5-A024-CD24C81852D6}" sibTransId="{58629E7A-3C89-4A9C-A5CF-99C66AE2C5AE}"/>
    <dgm:cxn modelId="{7DEAC393-099C-4501-8322-4B5FE561BAB5}" srcId="{28AF9BA7-5A1A-4479-92CF-A54BA888FBC5}" destId="{19E17149-68A1-4DAD-9D03-D6AB1158A8BC}" srcOrd="0" destOrd="0" parTransId="{4773C40F-4C72-4ADB-B533-F7E17FC955EB}" sibTransId="{DC749D01-ED02-4348-BDBD-756A31647EFB}"/>
    <dgm:cxn modelId="{7FC15094-7ABC-4296-8C55-15B7D6AB094D}" type="presOf" srcId="{F487D168-6608-46EA-ACB6-4582F6A77FB1}" destId="{49A018F1-38E2-4ECC-B8C9-C4724E64E836}" srcOrd="0" destOrd="0" presId="urn:microsoft.com/office/officeart/2005/8/layout/lProcess3"/>
    <dgm:cxn modelId="{9278AF99-E24E-49F4-B0E2-05260A4325A2}" srcId="{EE4B3A45-D6B6-463A-BD9F-A4C8D3466EDC}" destId="{4FF0319D-38F5-46CB-832D-0466C1F04178}" srcOrd="5" destOrd="0" parTransId="{5D30FB00-979E-4A8C-A504-D2E01F527E9F}" sibTransId="{ACC899F8-0EF9-4ACD-B06D-6DA6FAC71A49}"/>
    <dgm:cxn modelId="{65000CA7-FD9D-4C9E-B244-8AF47B30A250}" srcId="{1EB1E51B-6F0E-4B78-886D-E3011586546A}" destId="{EE4B3A45-D6B6-463A-BD9F-A4C8D3466EDC}" srcOrd="3" destOrd="0" parTransId="{CEDA9010-F954-45E4-8382-5053A30DF4FE}" sibTransId="{DD1B03AA-6619-477E-9C98-215520460591}"/>
    <dgm:cxn modelId="{F5DCABA7-C471-4CA2-BBF7-B578347ADCF5}" srcId="{91BB410B-50A0-4072-AC27-BC27C7E8CC06}" destId="{E9FCA1CA-24AB-41F4-8095-17ECF4317354}" srcOrd="2" destOrd="0" parTransId="{2414C070-81BB-43DD-8CBF-A41F1C922373}" sibTransId="{7CE57834-F71F-49B0-BC02-88FE8B776012}"/>
    <dgm:cxn modelId="{B4664AAC-3DFE-4CE4-8C66-A53E53FE651B}" srcId="{E6AAB2E3-D263-4807-AE67-53500CC5F3DF}" destId="{424EBAD6-A57E-4D5A-B301-0B91B41DA9F8}" srcOrd="7" destOrd="0" parTransId="{C7496C04-AE8E-4A08-809B-75403C2D4C9E}" sibTransId="{318B73BD-058A-404E-A332-8FDE280FD89A}"/>
    <dgm:cxn modelId="{5214F6AC-476B-4391-A711-B0834FC476B2}" srcId="{E6AAB2E3-D263-4807-AE67-53500CC5F3DF}" destId="{6D241D0A-B0EA-4FC4-876A-DE6BA5289CC7}" srcOrd="0" destOrd="0" parTransId="{6FCDBCC1-86EA-4B17-BD48-D3CA8CAA70C6}" sibTransId="{AD6DE4F1-54A3-496B-AE0D-27FF74ABB88B}"/>
    <dgm:cxn modelId="{F8E794B3-E48D-4CD6-8D65-777F85823AFE}" srcId="{1EB1E51B-6F0E-4B78-886D-E3011586546A}" destId="{988485AE-422E-4187-AB90-7639D572CBE6}" srcOrd="0" destOrd="0" parTransId="{E477A42F-3F87-436F-B239-E20A0CD48C6E}" sibTransId="{34C9D4ED-54EA-492E-94A9-0B691996032A}"/>
    <dgm:cxn modelId="{CCDE95B3-D03D-49A9-8132-D2A7F6CE81BE}" type="presOf" srcId="{19E17149-68A1-4DAD-9D03-D6AB1158A8BC}" destId="{5547140F-12EA-440A-8741-0056A4D5A046}" srcOrd="0" destOrd="0" presId="urn:microsoft.com/office/officeart/2005/8/layout/lProcess3"/>
    <dgm:cxn modelId="{2DAB8FBC-391B-489E-86C3-FB2E785078D6}" srcId="{1EB1E51B-6F0E-4B78-886D-E3011586546A}" destId="{28AF9BA7-5A1A-4479-92CF-A54BA888FBC5}" srcOrd="4" destOrd="0" parTransId="{9104F4E3-74AF-46A8-8BF6-CA5AA03EBB20}" sibTransId="{94D6A391-EE12-403E-8ED6-E0657086164F}"/>
    <dgm:cxn modelId="{ABB460BD-A4DC-45A7-860B-9DE2EFABFA46}" type="presOf" srcId="{410B05F9-534C-48B9-8DF1-E7A4E6C7FB31}" destId="{EEB6532D-7043-4182-A231-BA030F878900}" srcOrd="0" destOrd="0" presId="urn:microsoft.com/office/officeart/2005/8/layout/lProcess3"/>
    <dgm:cxn modelId="{3B1338C5-1A4A-4B1B-99FA-8A032CBE9C02}" srcId="{EE4B3A45-D6B6-463A-BD9F-A4C8D3466EDC}" destId="{0DB7A92E-98B6-45C8-AA95-8903689DB52B}" srcOrd="3" destOrd="0" parTransId="{1382D200-27C6-41CC-9918-71F1F603E30E}" sibTransId="{B9BA7474-5B4A-4096-A885-93D08C6080D3}"/>
    <dgm:cxn modelId="{4D69E6C6-4E66-4135-94AB-7C31ADD7E1C4}" srcId="{EE4B3A45-D6B6-463A-BD9F-A4C8D3466EDC}" destId="{410B05F9-534C-48B9-8DF1-E7A4E6C7FB31}" srcOrd="1" destOrd="0" parTransId="{B5B277CE-46C2-469D-A43E-33846741E366}" sibTransId="{FD9C2790-3BBF-494E-B51D-3061F8B2B8D7}"/>
    <dgm:cxn modelId="{120478CB-3733-4462-830D-FFE7D9A0C490}" type="presOf" srcId="{6D241D0A-B0EA-4FC4-876A-DE6BA5289CC7}" destId="{3E52B6A6-D5BF-46CB-A872-268618667B69}" srcOrd="0" destOrd="0" presId="urn:microsoft.com/office/officeart/2005/8/layout/lProcess3"/>
    <dgm:cxn modelId="{C20E62CC-5507-448F-B714-F3A851A4B7DD}" type="presOf" srcId="{1EB1E51B-6F0E-4B78-886D-E3011586546A}" destId="{EEFDAF87-0994-4075-BB8E-6325D8DCE950}" srcOrd="0" destOrd="0" presId="urn:microsoft.com/office/officeart/2005/8/layout/lProcess3"/>
    <dgm:cxn modelId="{0B92B2CD-AC78-44CC-AB70-B50705C842CF}" srcId="{91BB410B-50A0-4072-AC27-BC27C7E8CC06}" destId="{2C5AB7E3-504C-4255-86FC-86B55040B61E}" srcOrd="3" destOrd="0" parTransId="{8643ED59-B252-4520-BF47-416DA46974F3}" sibTransId="{C6E8EB6B-32BA-4127-B4E4-307996EC5BE4}"/>
    <dgm:cxn modelId="{C3317BCE-D649-4C0D-910F-50BBA173C977}" srcId="{91BB410B-50A0-4072-AC27-BC27C7E8CC06}" destId="{C8C1BC95-B925-47DC-846F-2FF918752876}" srcOrd="1" destOrd="0" parTransId="{917F3849-0A62-4D00-BABC-BB0246F10D98}" sibTransId="{EE58E320-02DA-45BC-B302-479ABDD82CB9}"/>
    <dgm:cxn modelId="{10BDD7CF-935A-4FD1-AFFA-80E5C8BAFCD6}" srcId="{E6AAB2E3-D263-4807-AE67-53500CC5F3DF}" destId="{75BAF6AE-1ED0-451C-877A-B0768A698291}" srcOrd="6" destOrd="0" parTransId="{33451701-0457-452E-BDCB-CD1009A54EFC}" sibTransId="{07B5D1FA-00A7-402E-9C82-6A063C7F2D3D}"/>
    <dgm:cxn modelId="{C8178AD0-CDD6-4CDC-B2FC-9E90BE00E615}" type="presOf" srcId="{28AF9BA7-5A1A-4479-92CF-A54BA888FBC5}" destId="{B425A8F5-5BAD-4D40-90E3-D6B826643E31}" srcOrd="0" destOrd="0" presId="urn:microsoft.com/office/officeart/2005/8/layout/lProcess3"/>
    <dgm:cxn modelId="{88BE8AD6-A166-451A-8CFD-D1F3C37A38BC}" srcId="{E6AAB2E3-D263-4807-AE67-53500CC5F3DF}" destId="{78705550-8300-4325-871B-6899685B6250}" srcOrd="5" destOrd="0" parTransId="{A7F59EF2-75BE-4609-9B97-606FFF3228E2}" sibTransId="{A578ABD8-EBA4-46EE-BEB1-3E4A985624AF}"/>
    <dgm:cxn modelId="{72B94ED7-EA19-4FF2-A5CD-3DED4995943E}" type="presOf" srcId="{CD05F27B-3557-43E9-8995-CB676DD48917}" destId="{246B1C03-2DF9-4095-81F6-4EFDDA314EA1}" srcOrd="0" destOrd="0" presId="urn:microsoft.com/office/officeart/2005/8/layout/lProcess3"/>
    <dgm:cxn modelId="{04045DDF-D67A-4B9B-BEAD-9842A3527C7B}" type="presOf" srcId="{80DB2913-1BFE-4B07-AAE5-56F849518D42}" destId="{A9D94CFA-AF81-4E4B-BA5A-0D26A419CB4C}" srcOrd="0" destOrd="0" presId="urn:microsoft.com/office/officeart/2005/8/layout/lProcess3"/>
    <dgm:cxn modelId="{8F8E4CE4-C89F-4B90-AEF5-0323D8C69AB1}" type="presOf" srcId="{78705550-8300-4325-871B-6899685B6250}" destId="{86D604A4-6483-4A72-95FE-8F35AF3D0D96}" srcOrd="0" destOrd="0" presId="urn:microsoft.com/office/officeart/2005/8/layout/lProcess3"/>
    <dgm:cxn modelId="{EFF50FF1-EDA9-48C6-B3E6-BF995C073CE2}" srcId="{91BB410B-50A0-4072-AC27-BC27C7E8CC06}" destId="{FDAF2A94-9D31-42CB-A340-DE2C04F9E1E7}" srcOrd="4" destOrd="0" parTransId="{C2B03F8D-D35C-4FFC-BF47-32F4DFFE508C}" sibTransId="{705A1814-324A-4CA2-A5DE-403F2F96F3C1}"/>
    <dgm:cxn modelId="{8CC55BF2-08C7-48AE-8E44-429EC44E20CF}" type="presOf" srcId="{C076F594-1FE0-44EF-9ABF-B37F60FBCFDF}" destId="{CBE0E5BD-A6AA-4F11-B700-FF73935ED4FB}" srcOrd="0" destOrd="0" presId="urn:microsoft.com/office/officeart/2005/8/layout/lProcess3"/>
    <dgm:cxn modelId="{2C1318F7-30AB-4353-A1E0-38D21EA27130}" type="presOf" srcId="{A8035422-5D9B-45E0-9626-35A17DEAD261}" destId="{E8AC1B71-F4EF-4A88-9F38-92EFB64947FE}" srcOrd="0" destOrd="0" presId="urn:microsoft.com/office/officeart/2005/8/layout/lProcess3"/>
    <dgm:cxn modelId="{E89F6FF7-361F-4471-B2E9-83D6857746A6}" srcId="{E6AAB2E3-D263-4807-AE67-53500CC5F3DF}" destId="{A8035422-5D9B-45E0-9626-35A17DEAD261}" srcOrd="4" destOrd="0" parTransId="{8884BBED-229D-4E93-AF09-81F93A6C8220}" sibTransId="{B3A4AB16-DA19-4520-B57D-C92075045C90}"/>
    <dgm:cxn modelId="{38A918FB-7BC9-4BEA-8D30-16D2BB0EED26}" type="presOf" srcId="{E6AAB2E3-D263-4807-AE67-53500CC5F3DF}" destId="{49676554-5471-4AD8-A72B-870B8E13DFB9}" srcOrd="0" destOrd="0" presId="urn:microsoft.com/office/officeart/2005/8/layout/lProcess3"/>
    <dgm:cxn modelId="{B3F936FE-BA85-4999-948C-1F88B08BBA41}" type="presOf" srcId="{4FF0319D-38F5-46CB-832D-0466C1F04178}" destId="{3A3B5978-CEAE-4B82-B4AF-A79845FE186C}" srcOrd="0" destOrd="0" presId="urn:microsoft.com/office/officeart/2005/8/layout/lProcess3"/>
    <dgm:cxn modelId="{40017359-32E8-44C2-8121-3ACC28C38056}" type="presParOf" srcId="{EEFDAF87-0994-4075-BB8E-6325D8DCE950}" destId="{3C88DC77-FCB7-431E-AD85-744E7FF9AA4D}" srcOrd="0" destOrd="0" presId="urn:microsoft.com/office/officeart/2005/8/layout/lProcess3"/>
    <dgm:cxn modelId="{74948921-632C-4D9A-867D-D79F80791F22}" type="presParOf" srcId="{3C88DC77-FCB7-431E-AD85-744E7FF9AA4D}" destId="{D9929C08-4110-426E-9929-E84D9F2D32E2}" srcOrd="0" destOrd="0" presId="urn:microsoft.com/office/officeart/2005/8/layout/lProcess3"/>
    <dgm:cxn modelId="{324A8C69-6705-49F3-8B1E-641D917BEF15}" type="presParOf" srcId="{3C88DC77-FCB7-431E-AD85-744E7FF9AA4D}" destId="{4FE834A9-004D-487B-9B21-2BFF165A4865}" srcOrd="1" destOrd="0" presId="urn:microsoft.com/office/officeart/2005/8/layout/lProcess3"/>
    <dgm:cxn modelId="{E39F5E7D-36E4-4278-A243-78CFD04F5F2B}" type="presParOf" srcId="{3C88DC77-FCB7-431E-AD85-744E7FF9AA4D}" destId="{467997EB-300D-4512-B212-989B4FDADCAB}" srcOrd="2" destOrd="0" presId="urn:microsoft.com/office/officeart/2005/8/layout/lProcess3"/>
    <dgm:cxn modelId="{6760A914-0E1A-46F5-B624-5579280289E4}" type="presParOf" srcId="{3C88DC77-FCB7-431E-AD85-744E7FF9AA4D}" destId="{A309CDF1-96AD-432D-B987-7FBE5C6214BF}" srcOrd="3" destOrd="0" presId="urn:microsoft.com/office/officeart/2005/8/layout/lProcess3"/>
    <dgm:cxn modelId="{DB320D02-FB7D-4A1D-B0EA-64671C9B72E6}" type="presParOf" srcId="{3C88DC77-FCB7-431E-AD85-744E7FF9AA4D}" destId="{0E1D4FFF-D891-4F23-9A1A-F7EB2C79ED2A}" srcOrd="4" destOrd="0" presId="urn:microsoft.com/office/officeart/2005/8/layout/lProcess3"/>
    <dgm:cxn modelId="{1A3671EB-CEF1-49C9-9780-21503DF44D88}" type="presParOf" srcId="{3C88DC77-FCB7-431E-AD85-744E7FF9AA4D}" destId="{636714E1-9D5C-4F12-8DA9-38D6ACED7CDE}" srcOrd="5" destOrd="0" presId="urn:microsoft.com/office/officeart/2005/8/layout/lProcess3"/>
    <dgm:cxn modelId="{E856B2F4-C807-4E30-B895-55E11754E61F}" type="presParOf" srcId="{3C88DC77-FCB7-431E-AD85-744E7FF9AA4D}" destId="{514B89EB-9FAF-4BE6-B746-466238F31E42}" srcOrd="6" destOrd="0" presId="urn:microsoft.com/office/officeart/2005/8/layout/lProcess3"/>
    <dgm:cxn modelId="{6B1FCAFA-DFBA-46FA-A114-C02C28D70626}" type="presParOf" srcId="{EEFDAF87-0994-4075-BB8E-6325D8DCE950}" destId="{780271F1-52C2-4EF7-92EA-5754B0051841}" srcOrd="1" destOrd="0" presId="urn:microsoft.com/office/officeart/2005/8/layout/lProcess3"/>
    <dgm:cxn modelId="{7C36D995-D117-41ED-9EE4-795208BB97CD}" type="presParOf" srcId="{EEFDAF87-0994-4075-BB8E-6325D8DCE950}" destId="{C91624DA-C857-4C39-8EA5-B22D562AAD2D}" srcOrd="2" destOrd="0" presId="urn:microsoft.com/office/officeart/2005/8/layout/lProcess3"/>
    <dgm:cxn modelId="{DF3039A9-7E67-4E64-8705-71B5904C351D}" type="presParOf" srcId="{C91624DA-C857-4C39-8EA5-B22D562AAD2D}" destId="{C5E7F988-763C-4349-ACC5-23B8C5CD183B}" srcOrd="0" destOrd="0" presId="urn:microsoft.com/office/officeart/2005/8/layout/lProcess3"/>
    <dgm:cxn modelId="{0B9F90B9-8637-45C7-B74F-C39DEF9350D5}" type="presParOf" srcId="{C91624DA-C857-4C39-8EA5-B22D562AAD2D}" destId="{E3278AB2-387A-49FB-9119-8F8948D39FD0}" srcOrd="1" destOrd="0" presId="urn:microsoft.com/office/officeart/2005/8/layout/lProcess3"/>
    <dgm:cxn modelId="{5C47F702-76C1-4994-859C-30DE34612103}" type="presParOf" srcId="{C91624DA-C857-4C39-8EA5-B22D562AAD2D}" destId="{9F2008E2-004A-4718-8680-73F2735C0E9A}" srcOrd="2" destOrd="0" presId="urn:microsoft.com/office/officeart/2005/8/layout/lProcess3"/>
    <dgm:cxn modelId="{C003FD7C-E6D5-48F2-81DB-6803F23E63DE}" type="presParOf" srcId="{C91624DA-C857-4C39-8EA5-B22D562AAD2D}" destId="{B589F0CE-5A31-46EC-BDD9-D1B3D150FAC9}" srcOrd="3" destOrd="0" presId="urn:microsoft.com/office/officeart/2005/8/layout/lProcess3"/>
    <dgm:cxn modelId="{479DF6BE-E478-4F26-A8FE-9435FE25958F}" type="presParOf" srcId="{C91624DA-C857-4C39-8EA5-B22D562AAD2D}" destId="{7D0D675E-913D-4DEA-A697-81E28D257AF6}" srcOrd="4" destOrd="0" presId="urn:microsoft.com/office/officeart/2005/8/layout/lProcess3"/>
    <dgm:cxn modelId="{EA3C2F3A-6CBC-4C0D-8E49-65953D15753B}" type="presParOf" srcId="{C91624DA-C857-4C39-8EA5-B22D562AAD2D}" destId="{7882D75F-8F6B-4BB8-B127-40BC855A8BEC}" srcOrd="5" destOrd="0" presId="urn:microsoft.com/office/officeart/2005/8/layout/lProcess3"/>
    <dgm:cxn modelId="{DE0825FD-E7C3-4A8B-B503-0BC2C148C67E}" type="presParOf" srcId="{C91624DA-C857-4C39-8EA5-B22D562AAD2D}" destId="{1B3BC35E-F195-427C-B627-8E6EA113156F}" srcOrd="6" destOrd="0" presId="urn:microsoft.com/office/officeart/2005/8/layout/lProcess3"/>
    <dgm:cxn modelId="{6D2DB535-4BFE-4CD9-8ED8-93E67A58FB66}" type="presParOf" srcId="{C91624DA-C857-4C39-8EA5-B22D562AAD2D}" destId="{A32B9329-7197-48D4-B124-538AE2F18746}" srcOrd="7" destOrd="0" presId="urn:microsoft.com/office/officeart/2005/8/layout/lProcess3"/>
    <dgm:cxn modelId="{47B7DB60-8754-4543-9709-FCB22A5CCD22}" type="presParOf" srcId="{C91624DA-C857-4C39-8EA5-B22D562AAD2D}" destId="{9970EFF1-6692-4C42-B822-C8FBAB51BB89}" srcOrd="8" destOrd="0" presId="urn:microsoft.com/office/officeart/2005/8/layout/lProcess3"/>
    <dgm:cxn modelId="{AEA3A9EA-7DFE-4E00-BC53-87D11DE9312B}" type="presParOf" srcId="{C91624DA-C857-4C39-8EA5-B22D562AAD2D}" destId="{3CF78BB0-778D-4A2E-B19C-319216C0D94C}" srcOrd="9" destOrd="0" presId="urn:microsoft.com/office/officeart/2005/8/layout/lProcess3"/>
    <dgm:cxn modelId="{C18BB48D-116B-4BC2-BCE9-E79A31DF2B14}" type="presParOf" srcId="{C91624DA-C857-4C39-8EA5-B22D562AAD2D}" destId="{6FDB4F6A-BAD5-49D4-89DB-5E0A8929C359}" srcOrd="10" destOrd="0" presId="urn:microsoft.com/office/officeart/2005/8/layout/lProcess3"/>
    <dgm:cxn modelId="{A72394E3-8D5F-42C8-8DF4-2DEE78AD8C52}" type="presParOf" srcId="{C91624DA-C857-4C39-8EA5-B22D562AAD2D}" destId="{49966E51-7893-48F5-88D3-CAA86C6E220C}" srcOrd="11" destOrd="0" presId="urn:microsoft.com/office/officeart/2005/8/layout/lProcess3"/>
    <dgm:cxn modelId="{61F5F096-CF60-410F-B96D-F5D56D3C3B39}" type="presParOf" srcId="{C91624DA-C857-4C39-8EA5-B22D562AAD2D}" destId="{A9D94CFA-AF81-4E4B-BA5A-0D26A419CB4C}" srcOrd="12" destOrd="0" presId="urn:microsoft.com/office/officeart/2005/8/layout/lProcess3"/>
    <dgm:cxn modelId="{16F5E380-F10E-4827-A736-34F5A6CA83EE}" type="presParOf" srcId="{C91624DA-C857-4C39-8EA5-B22D562AAD2D}" destId="{BE18BFEC-9C70-47DF-9FF9-E83B0F81709A}" srcOrd="13" destOrd="0" presId="urn:microsoft.com/office/officeart/2005/8/layout/lProcess3"/>
    <dgm:cxn modelId="{D70087AD-A92F-4AD3-9C27-DF45FD6E1934}" type="presParOf" srcId="{C91624DA-C857-4C39-8EA5-B22D562AAD2D}" destId="{2B38451E-EAF5-4A60-A18E-4D959334ED22}" srcOrd="14" destOrd="0" presId="urn:microsoft.com/office/officeart/2005/8/layout/lProcess3"/>
    <dgm:cxn modelId="{8A8119C9-25A7-4D3F-91DF-0B0EBA39685E}" type="presParOf" srcId="{C91624DA-C857-4C39-8EA5-B22D562AAD2D}" destId="{2DBCBF2C-3BC0-4F56-863B-7F069A4D493D}" srcOrd="15" destOrd="0" presId="urn:microsoft.com/office/officeart/2005/8/layout/lProcess3"/>
    <dgm:cxn modelId="{05EDE484-7DE8-488B-BF21-14DCE827F66D}" type="presParOf" srcId="{C91624DA-C857-4C39-8EA5-B22D562AAD2D}" destId="{257F7EF7-CD69-43EC-8EDD-87EA71DA8BCD}" srcOrd="16" destOrd="0" presId="urn:microsoft.com/office/officeart/2005/8/layout/lProcess3"/>
    <dgm:cxn modelId="{70FFFE4F-E2B2-476C-9FD9-4057E2FD2BA1}" type="presParOf" srcId="{EEFDAF87-0994-4075-BB8E-6325D8DCE950}" destId="{86C61A35-FD0A-4334-A80A-F4362493CEE4}" srcOrd="3" destOrd="0" presId="urn:microsoft.com/office/officeart/2005/8/layout/lProcess3"/>
    <dgm:cxn modelId="{E4D55E6C-DD2A-476A-A4A8-F4C95FFC05C3}" type="presParOf" srcId="{EEFDAF87-0994-4075-BB8E-6325D8DCE950}" destId="{A8278D8B-82EE-4846-9F93-7A48D02A76A8}" srcOrd="4" destOrd="0" presId="urn:microsoft.com/office/officeart/2005/8/layout/lProcess3"/>
    <dgm:cxn modelId="{A69BCB81-17F3-4102-B31D-B50FF90D1015}" type="presParOf" srcId="{A8278D8B-82EE-4846-9F93-7A48D02A76A8}" destId="{49676554-5471-4AD8-A72B-870B8E13DFB9}" srcOrd="0" destOrd="0" presId="urn:microsoft.com/office/officeart/2005/8/layout/lProcess3"/>
    <dgm:cxn modelId="{ACEDC7BB-2E61-4F34-9CD7-56FAD09EE956}" type="presParOf" srcId="{A8278D8B-82EE-4846-9F93-7A48D02A76A8}" destId="{40CE652A-902A-45DB-8B38-058C7BC952E0}" srcOrd="1" destOrd="0" presId="urn:microsoft.com/office/officeart/2005/8/layout/lProcess3"/>
    <dgm:cxn modelId="{E067017D-05EB-4FC6-ABEB-1309BAE8349D}" type="presParOf" srcId="{A8278D8B-82EE-4846-9F93-7A48D02A76A8}" destId="{3E52B6A6-D5BF-46CB-A872-268618667B69}" srcOrd="2" destOrd="0" presId="urn:microsoft.com/office/officeart/2005/8/layout/lProcess3"/>
    <dgm:cxn modelId="{2A632F93-6EF5-4CB1-9D14-E3E294571BAD}" type="presParOf" srcId="{A8278D8B-82EE-4846-9F93-7A48D02A76A8}" destId="{3C91BC17-F765-40B6-899D-1920150F2772}" srcOrd="3" destOrd="0" presId="urn:microsoft.com/office/officeart/2005/8/layout/lProcess3"/>
    <dgm:cxn modelId="{29CDA3FA-DEA7-4CC6-A1D7-10A8BDAC152C}" type="presParOf" srcId="{A8278D8B-82EE-4846-9F93-7A48D02A76A8}" destId="{E8E9CDC3-0973-4909-AA2A-822071F0BF7E}" srcOrd="4" destOrd="0" presId="urn:microsoft.com/office/officeart/2005/8/layout/lProcess3"/>
    <dgm:cxn modelId="{92A80D12-036F-4078-B4E9-14CE894140F0}" type="presParOf" srcId="{A8278D8B-82EE-4846-9F93-7A48D02A76A8}" destId="{88D205E1-B91F-4496-ACFC-D0B77EE95785}" srcOrd="5" destOrd="0" presId="urn:microsoft.com/office/officeart/2005/8/layout/lProcess3"/>
    <dgm:cxn modelId="{F9926023-EAA3-4D7D-A39A-E36FAA9EB8F9}" type="presParOf" srcId="{A8278D8B-82EE-4846-9F93-7A48D02A76A8}" destId="{49A018F1-38E2-4ECC-B8C9-C4724E64E836}" srcOrd="6" destOrd="0" presId="urn:microsoft.com/office/officeart/2005/8/layout/lProcess3"/>
    <dgm:cxn modelId="{D94712BB-C4D4-4443-830D-F01647502713}" type="presParOf" srcId="{A8278D8B-82EE-4846-9F93-7A48D02A76A8}" destId="{6CDE91BA-F714-404D-8012-30482A6DAD6B}" srcOrd="7" destOrd="0" presId="urn:microsoft.com/office/officeart/2005/8/layout/lProcess3"/>
    <dgm:cxn modelId="{56CB2F9D-90E7-4E96-85C8-52C72D97F96E}" type="presParOf" srcId="{A8278D8B-82EE-4846-9F93-7A48D02A76A8}" destId="{01EB02BF-2CFF-4305-ADAB-0728E6509DCD}" srcOrd="8" destOrd="0" presId="urn:microsoft.com/office/officeart/2005/8/layout/lProcess3"/>
    <dgm:cxn modelId="{0A955642-5A1C-4D0E-A97E-BA681B2F6AAA}" type="presParOf" srcId="{A8278D8B-82EE-4846-9F93-7A48D02A76A8}" destId="{5C0444EC-E152-4AED-AB25-B5D45702A579}" srcOrd="9" destOrd="0" presId="urn:microsoft.com/office/officeart/2005/8/layout/lProcess3"/>
    <dgm:cxn modelId="{0204E17C-8352-4E25-B6DC-551D3524BD4B}" type="presParOf" srcId="{A8278D8B-82EE-4846-9F93-7A48D02A76A8}" destId="{E8AC1B71-F4EF-4A88-9F38-92EFB64947FE}" srcOrd="10" destOrd="0" presId="urn:microsoft.com/office/officeart/2005/8/layout/lProcess3"/>
    <dgm:cxn modelId="{73EF3B9A-F3CF-4BCB-98FF-3FD5C6EF3AF7}" type="presParOf" srcId="{A8278D8B-82EE-4846-9F93-7A48D02A76A8}" destId="{2B42AD0B-F382-474B-B2FB-64C122FC1CE3}" srcOrd="11" destOrd="0" presId="urn:microsoft.com/office/officeart/2005/8/layout/lProcess3"/>
    <dgm:cxn modelId="{BC0BFE82-DC5E-4CCD-97A1-158D410FE8D5}" type="presParOf" srcId="{A8278D8B-82EE-4846-9F93-7A48D02A76A8}" destId="{86D604A4-6483-4A72-95FE-8F35AF3D0D96}" srcOrd="12" destOrd="0" presId="urn:microsoft.com/office/officeart/2005/8/layout/lProcess3"/>
    <dgm:cxn modelId="{F7DEA54F-6B1E-45DC-9378-14925EBF007F}" type="presParOf" srcId="{A8278D8B-82EE-4846-9F93-7A48D02A76A8}" destId="{58EB91C4-499A-42C7-9538-3ECA844D5A4E}" srcOrd="13" destOrd="0" presId="urn:microsoft.com/office/officeart/2005/8/layout/lProcess3"/>
    <dgm:cxn modelId="{13197E59-6C84-4542-9351-6C58BEB180CE}" type="presParOf" srcId="{A8278D8B-82EE-4846-9F93-7A48D02A76A8}" destId="{14A0D842-DC22-4451-84D7-C99F13C36B90}" srcOrd="14" destOrd="0" presId="urn:microsoft.com/office/officeart/2005/8/layout/lProcess3"/>
    <dgm:cxn modelId="{865ECC9C-8A9E-4A00-B839-5F58529A9E05}" type="presParOf" srcId="{A8278D8B-82EE-4846-9F93-7A48D02A76A8}" destId="{07964FE7-5029-4A89-B560-2E58B12C32B1}" srcOrd="15" destOrd="0" presId="urn:microsoft.com/office/officeart/2005/8/layout/lProcess3"/>
    <dgm:cxn modelId="{16B2F99B-123C-44ED-B90A-AFDEC756D852}" type="presParOf" srcId="{A8278D8B-82EE-4846-9F93-7A48D02A76A8}" destId="{FAF107A9-69B4-4322-8623-B55013C1A83F}" srcOrd="16" destOrd="0" presId="urn:microsoft.com/office/officeart/2005/8/layout/lProcess3"/>
    <dgm:cxn modelId="{7A195C23-11B3-4B13-96BE-0A30D9CBFE26}" type="presParOf" srcId="{EEFDAF87-0994-4075-BB8E-6325D8DCE950}" destId="{8332D5D4-027C-4EFA-9275-472D90E1D70A}" srcOrd="5" destOrd="0" presId="urn:microsoft.com/office/officeart/2005/8/layout/lProcess3"/>
    <dgm:cxn modelId="{4E65A644-9C3F-4390-B422-0C479932BF5F}" type="presParOf" srcId="{EEFDAF87-0994-4075-BB8E-6325D8DCE950}" destId="{69F3B004-FE5F-4942-A093-B546BF647D39}" srcOrd="6" destOrd="0" presId="urn:microsoft.com/office/officeart/2005/8/layout/lProcess3"/>
    <dgm:cxn modelId="{834CA88E-3B3A-496C-A611-C2B4A959413F}" type="presParOf" srcId="{69F3B004-FE5F-4942-A093-B546BF647D39}" destId="{79E1F5F3-045F-4A76-9A30-562C5484D136}" srcOrd="0" destOrd="0" presId="urn:microsoft.com/office/officeart/2005/8/layout/lProcess3"/>
    <dgm:cxn modelId="{61FE2B14-1A5C-4523-8C6F-3C68C2DE98DB}" type="presParOf" srcId="{69F3B004-FE5F-4942-A093-B546BF647D39}" destId="{61C8551E-64E7-4314-BFB7-4E1365E36E09}" srcOrd="1" destOrd="0" presId="urn:microsoft.com/office/officeart/2005/8/layout/lProcess3"/>
    <dgm:cxn modelId="{64D3DAFF-A2BC-4FD4-B9B5-5FF772D968C1}" type="presParOf" srcId="{69F3B004-FE5F-4942-A093-B546BF647D39}" destId="{33B401B1-5902-4C58-8C1A-7CF9C07FE989}" srcOrd="2" destOrd="0" presId="urn:microsoft.com/office/officeart/2005/8/layout/lProcess3"/>
    <dgm:cxn modelId="{3B3E8262-7D7B-4A95-ABF2-D3A0061878C8}" type="presParOf" srcId="{69F3B004-FE5F-4942-A093-B546BF647D39}" destId="{7518E6E9-0334-4C02-B7E0-E678B8588526}" srcOrd="3" destOrd="0" presId="urn:microsoft.com/office/officeart/2005/8/layout/lProcess3"/>
    <dgm:cxn modelId="{D03CB30C-A698-4BEC-BEA9-FC26EC685072}" type="presParOf" srcId="{69F3B004-FE5F-4942-A093-B546BF647D39}" destId="{EEB6532D-7043-4182-A231-BA030F878900}" srcOrd="4" destOrd="0" presId="urn:microsoft.com/office/officeart/2005/8/layout/lProcess3"/>
    <dgm:cxn modelId="{B1604A93-06EC-4B71-9717-B695B3C92A3B}" type="presParOf" srcId="{69F3B004-FE5F-4942-A093-B546BF647D39}" destId="{BCF292EC-E0A6-49AB-B0A9-CC929E5BDA05}" srcOrd="5" destOrd="0" presId="urn:microsoft.com/office/officeart/2005/8/layout/lProcess3"/>
    <dgm:cxn modelId="{6A3EB739-34E2-456B-8E79-94CF8B866693}" type="presParOf" srcId="{69F3B004-FE5F-4942-A093-B546BF647D39}" destId="{CBE0E5BD-A6AA-4F11-B700-FF73935ED4FB}" srcOrd="6" destOrd="0" presId="urn:microsoft.com/office/officeart/2005/8/layout/lProcess3"/>
    <dgm:cxn modelId="{9B9A63D2-5312-4FF8-85D5-318D4E54648A}" type="presParOf" srcId="{69F3B004-FE5F-4942-A093-B546BF647D39}" destId="{8C097831-71AD-4960-A6DE-4B5F15E03B51}" srcOrd="7" destOrd="0" presId="urn:microsoft.com/office/officeart/2005/8/layout/lProcess3"/>
    <dgm:cxn modelId="{777C1DB1-044C-4C63-A5C0-A0826870F502}" type="presParOf" srcId="{69F3B004-FE5F-4942-A093-B546BF647D39}" destId="{55A271E2-5460-4384-AFF3-B46936420A75}" srcOrd="8" destOrd="0" presId="urn:microsoft.com/office/officeart/2005/8/layout/lProcess3"/>
    <dgm:cxn modelId="{BE016499-190E-43A1-A8A4-23FE5242268B}" type="presParOf" srcId="{69F3B004-FE5F-4942-A093-B546BF647D39}" destId="{0DC8343F-B705-4EC1-B7EA-83A897CB8DD1}" srcOrd="9" destOrd="0" presId="urn:microsoft.com/office/officeart/2005/8/layout/lProcess3"/>
    <dgm:cxn modelId="{D9A36618-64BF-49EC-B869-AC4F4A8AF6D8}" type="presParOf" srcId="{69F3B004-FE5F-4942-A093-B546BF647D39}" destId="{EE822CD7-C013-4A0E-A2FE-41D13DD26591}" srcOrd="10" destOrd="0" presId="urn:microsoft.com/office/officeart/2005/8/layout/lProcess3"/>
    <dgm:cxn modelId="{D583DF6D-BBF2-42AE-9027-92ED7AEF1277}" type="presParOf" srcId="{69F3B004-FE5F-4942-A093-B546BF647D39}" destId="{1746ED39-7D42-4071-9532-9C88729F7E9F}" srcOrd="11" destOrd="0" presId="urn:microsoft.com/office/officeart/2005/8/layout/lProcess3"/>
    <dgm:cxn modelId="{BAC9A5AC-6B6E-40F6-8B8D-ABEB270A1223}" type="presParOf" srcId="{69F3B004-FE5F-4942-A093-B546BF647D39}" destId="{3A3B5978-CEAE-4B82-B4AF-A79845FE186C}" srcOrd="12" destOrd="0" presId="urn:microsoft.com/office/officeart/2005/8/layout/lProcess3"/>
    <dgm:cxn modelId="{FFAD0F85-EC6D-48FC-9BC8-FBE43BEA144F}" type="presParOf" srcId="{EEFDAF87-0994-4075-BB8E-6325D8DCE950}" destId="{C2F5A257-38AE-4AB4-8FF8-1C523BEB2F05}" srcOrd="7" destOrd="0" presId="urn:microsoft.com/office/officeart/2005/8/layout/lProcess3"/>
    <dgm:cxn modelId="{5D1F2AB9-A858-49A1-A245-D2449634D883}" type="presParOf" srcId="{EEFDAF87-0994-4075-BB8E-6325D8DCE950}" destId="{03E86404-4B3B-44CC-B860-DBCF76D14760}" srcOrd="8" destOrd="0" presId="urn:microsoft.com/office/officeart/2005/8/layout/lProcess3"/>
    <dgm:cxn modelId="{88391B81-4EC1-40FF-8F4C-54955B624909}" type="presParOf" srcId="{03E86404-4B3B-44CC-B860-DBCF76D14760}" destId="{B425A8F5-5BAD-4D40-90E3-D6B826643E31}" srcOrd="0" destOrd="0" presId="urn:microsoft.com/office/officeart/2005/8/layout/lProcess3"/>
    <dgm:cxn modelId="{44FF25B8-0A4F-4F1C-80A7-98BBE418340C}" type="presParOf" srcId="{03E86404-4B3B-44CC-B860-DBCF76D14760}" destId="{F721FD93-F541-407E-9559-4828FF2A94E4}" srcOrd="1" destOrd="0" presId="urn:microsoft.com/office/officeart/2005/8/layout/lProcess3"/>
    <dgm:cxn modelId="{78A97867-76C0-46A0-B620-9863B4FAA120}" type="presParOf" srcId="{03E86404-4B3B-44CC-B860-DBCF76D14760}" destId="{5547140F-12EA-440A-8741-0056A4D5A046}" srcOrd="2" destOrd="0" presId="urn:microsoft.com/office/officeart/2005/8/layout/lProcess3"/>
    <dgm:cxn modelId="{1045D93E-861E-49B0-A6FB-DC5426EBE6A5}" type="presParOf" srcId="{03E86404-4B3B-44CC-B860-DBCF76D14760}" destId="{823B9732-8C56-4D5A-9F5F-A0EB62E14FBD}" srcOrd="3" destOrd="0" presId="urn:microsoft.com/office/officeart/2005/8/layout/lProcess3"/>
    <dgm:cxn modelId="{773B5F7A-EBBB-4D35-9F56-8EB7ADDD0A49}" type="presParOf" srcId="{03E86404-4B3B-44CC-B860-DBCF76D14760}" destId="{246B1C03-2DF9-4095-81F6-4EFDDA314EA1}" srcOrd="4" destOrd="0" presId="urn:microsoft.com/office/officeart/2005/8/layout/lProcess3"/>
    <dgm:cxn modelId="{423B1EB3-B1D4-46A1-9931-5ABFFDCBAB1C}" type="presParOf" srcId="{03E86404-4B3B-44CC-B860-DBCF76D14760}" destId="{733D1042-9E84-46DC-8862-53FA4B17A6D6}" srcOrd="5" destOrd="0" presId="urn:microsoft.com/office/officeart/2005/8/layout/lProcess3"/>
    <dgm:cxn modelId="{0C0CE974-B6FA-4643-B50B-398A71CBC1EA}" type="presParOf" srcId="{03E86404-4B3B-44CC-B860-DBCF76D14760}" destId="{8A30CF1D-FC0E-43BF-8AEC-BCC606CF41F9}" srcOrd="6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7AF609D-D706-4A93-974F-B26144133320}" type="doc">
      <dgm:prSet loTypeId="urn:microsoft.com/office/officeart/2005/8/layout/chevron2" loCatId="list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663895AE-26C9-4FA0-9241-630FF79CF2A1}">
      <dgm:prSet phldrT="[Texto]" custT="1"/>
      <dgm:spPr/>
      <dgm:t>
        <a:bodyPr/>
        <a:lstStyle/>
        <a:p>
          <a:r>
            <a:rPr lang="es-MX" sz="1800" b="1" dirty="0"/>
            <a:t>Evaluación de Curso</a:t>
          </a:r>
          <a:endParaRPr lang="es-CO" sz="1800" b="1" dirty="0"/>
        </a:p>
      </dgm:t>
    </dgm:pt>
    <dgm:pt modelId="{9BE85541-3F4B-47D0-AA93-7D35FFB3BFD9}" type="parTrans" cxnId="{2B4348FB-13E1-4542-B708-8C585AB453AC}">
      <dgm:prSet/>
      <dgm:spPr/>
      <dgm:t>
        <a:bodyPr/>
        <a:lstStyle/>
        <a:p>
          <a:endParaRPr lang="es-CO"/>
        </a:p>
      </dgm:t>
    </dgm:pt>
    <dgm:pt modelId="{F0727A19-81C2-4A2C-B796-22005A9103C8}" type="sibTrans" cxnId="{2B4348FB-13E1-4542-B708-8C585AB453AC}">
      <dgm:prSet/>
      <dgm:spPr/>
      <dgm:t>
        <a:bodyPr/>
        <a:lstStyle/>
        <a:p>
          <a:endParaRPr lang="es-CO"/>
        </a:p>
      </dgm:t>
    </dgm:pt>
    <dgm:pt modelId="{863350E3-3184-42B0-AA7F-F939407B7695}">
      <dgm:prSet phldrT="[Texto]"/>
      <dgm:spPr/>
      <dgm:t>
        <a:bodyPr/>
        <a:lstStyle/>
        <a:p>
          <a:r>
            <a:rPr lang="es-MX" dirty="0"/>
            <a:t>Aplicación al final de la sesión</a:t>
          </a:r>
          <a:endParaRPr lang="es-CO" dirty="0"/>
        </a:p>
      </dgm:t>
    </dgm:pt>
    <dgm:pt modelId="{08B68C85-4FE9-47BC-B51C-833A72EE4611}" type="parTrans" cxnId="{7B11E93E-9487-4CCA-9A8F-A92101CECB6F}">
      <dgm:prSet/>
      <dgm:spPr/>
      <dgm:t>
        <a:bodyPr/>
        <a:lstStyle/>
        <a:p>
          <a:endParaRPr lang="es-CO"/>
        </a:p>
      </dgm:t>
    </dgm:pt>
    <dgm:pt modelId="{213934B6-CEBA-4F1F-A0C0-DEA7B00A5B1D}" type="sibTrans" cxnId="{7B11E93E-9487-4CCA-9A8F-A92101CECB6F}">
      <dgm:prSet/>
      <dgm:spPr/>
      <dgm:t>
        <a:bodyPr/>
        <a:lstStyle/>
        <a:p>
          <a:endParaRPr lang="es-CO"/>
        </a:p>
      </dgm:t>
    </dgm:pt>
    <dgm:pt modelId="{C4A20C2D-853D-459A-AE99-92E64E3C46D6}">
      <dgm:prSet phldrT="[Texto]"/>
      <dgm:spPr/>
      <dgm:t>
        <a:bodyPr/>
        <a:lstStyle/>
        <a:p>
          <a:r>
            <a:rPr lang="es-MX" dirty="0"/>
            <a:t>Revisión y análisis de respuestas</a:t>
          </a:r>
          <a:endParaRPr lang="es-CO" dirty="0"/>
        </a:p>
      </dgm:t>
    </dgm:pt>
    <dgm:pt modelId="{B0490F97-0628-4C09-889A-F08A152B38A9}" type="parTrans" cxnId="{CA42A3E5-ED68-4227-9832-4E561038A679}">
      <dgm:prSet/>
      <dgm:spPr/>
      <dgm:t>
        <a:bodyPr/>
        <a:lstStyle/>
        <a:p>
          <a:endParaRPr lang="es-CO"/>
        </a:p>
      </dgm:t>
    </dgm:pt>
    <dgm:pt modelId="{78719FDC-FD31-4658-91C9-675FEBA5E43B}" type="sibTrans" cxnId="{CA42A3E5-ED68-4227-9832-4E561038A679}">
      <dgm:prSet/>
      <dgm:spPr/>
      <dgm:t>
        <a:bodyPr/>
        <a:lstStyle/>
        <a:p>
          <a:endParaRPr lang="es-CO"/>
        </a:p>
      </dgm:t>
    </dgm:pt>
    <dgm:pt modelId="{A3B5ED59-4E88-4372-AE07-EA6132171CF2}">
      <dgm:prSet phldrT="[Texto]" custT="1"/>
      <dgm:spPr/>
      <dgm:t>
        <a:bodyPr/>
        <a:lstStyle/>
        <a:p>
          <a:r>
            <a:rPr lang="es-MX" sz="1600" b="1" dirty="0"/>
            <a:t>Implementación mejoras</a:t>
          </a:r>
          <a:endParaRPr lang="es-CO" sz="1600" b="1" dirty="0"/>
        </a:p>
      </dgm:t>
    </dgm:pt>
    <dgm:pt modelId="{29C33F99-7277-4BB3-8E7F-3E8C65E66D05}" type="parTrans" cxnId="{C16D0389-7A3F-44F7-8A13-736DA2559C7C}">
      <dgm:prSet/>
      <dgm:spPr/>
      <dgm:t>
        <a:bodyPr/>
        <a:lstStyle/>
        <a:p>
          <a:endParaRPr lang="es-CO"/>
        </a:p>
      </dgm:t>
    </dgm:pt>
    <dgm:pt modelId="{8F391F95-EC11-4454-935B-06D2CEE6DD0D}" type="sibTrans" cxnId="{C16D0389-7A3F-44F7-8A13-736DA2559C7C}">
      <dgm:prSet/>
      <dgm:spPr/>
      <dgm:t>
        <a:bodyPr/>
        <a:lstStyle/>
        <a:p>
          <a:endParaRPr lang="es-CO"/>
        </a:p>
      </dgm:t>
    </dgm:pt>
    <dgm:pt modelId="{24E38B52-0426-4549-865F-3B8C6968F7E6}">
      <dgm:prSet phldrT="[Texto]"/>
      <dgm:spPr/>
      <dgm:t>
        <a:bodyPr/>
        <a:lstStyle/>
        <a:p>
          <a:r>
            <a:rPr lang="es-MX" dirty="0"/>
            <a:t>Adopción siguiente capacitación</a:t>
          </a:r>
          <a:endParaRPr lang="es-CO" dirty="0"/>
        </a:p>
      </dgm:t>
    </dgm:pt>
    <dgm:pt modelId="{7880E46F-73B3-4B21-937A-7BB6D736E4B6}" type="parTrans" cxnId="{18291163-2D72-4252-9AA1-7074C50DDA6F}">
      <dgm:prSet/>
      <dgm:spPr/>
      <dgm:t>
        <a:bodyPr/>
        <a:lstStyle/>
        <a:p>
          <a:endParaRPr lang="es-CO"/>
        </a:p>
      </dgm:t>
    </dgm:pt>
    <dgm:pt modelId="{D44DC0A8-CBCE-4B0B-B3EE-C7522C753218}" type="sibTrans" cxnId="{18291163-2D72-4252-9AA1-7074C50DDA6F}">
      <dgm:prSet/>
      <dgm:spPr/>
      <dgm:t>
        <a:bodyPr/>
        <a:lstStyle/>
        <a:p>
          <a:endParaRPr lang="es-CO"/>
        </a:p>
      </dgm:t>
    </dgm:pt>
    <dgm:pt modelId="{31F6D50A-917B-4F55-9D93-10625F0E90EB}">
      <dgm:prSet phldrT="[Texto]"/>
      <dgm:spPr/>
      <dgm:t>
        <a:bodyPr/>
        <a:lstStyle/>
        <a:p>
          <a:r>
            <a:rPr lang="es-MX" dirty="0"/>
            <a:t>Análisis y adopción de mejoras MP</a:t>
          </a:r>
          <a:endParaRPr lang="es-CO" dirty="0"/>
        </a:p>
      </dgm:t>
    </dgm:pt>
    <dgm:pt modelId="{83034881-2C81-40B0-897D-23972F3347AC}" type="parTrans" cxnId="{76115477-C89F-46A9-B19D-5B71998A9D70}">
      <dgm:prSet/>
      <dgm:spPr/>
      <dgm:t>
        <a:bodyPr/>
        <a:lstStyle/>
        <a:p>
          <a:endParaRPr lang="es-CO"/>
        </a:p>
      </dgm:t>
    </dgm:pt>
    <dgm:pt modelId="{13BB9AE2-FA18-4F82-9A5A-09711132B383}" type="sibTrans" cxnId="{76115477-C89F-46A9-B19D-5B71998A9D70}">
      <dgm:prSet/>
      <dgm:spPr/>
      <dgm:t>
        <a:bodyPr/>
        <a:lstStyle/>
        <a:p>
          <a:endParaRPr lang="es-CO"/>
        </a:p>
      </dgm:t>
    </dgm:pt>
    <dgm:pt modelId="{10E9010E-249C-4922-A503-531E0B895206}">
      <dgm:prSet phldrT="[Texto]" custT="1"/>
      <dgm:spPr/>
      <dgm:t>
        <a:bodyPr/>
        <a:lstStyle/>
        <a:p>
          <a:r>
            <a:rPr lang="es-MX" sz="1600" b="1" dirty="0"/>
            <a:t>Preparación nuevos contenidos</a:t>
          </a:r>
          <a:endParaRPr lang="es-CO" sz="1600" b="1" dirty="0"/>
        </a:p>
      </dgm:t>
    </dgm:pt>
    <dgm:pt modelId="{D005EE84-78CF-434C-99D5-188C4A451EFC}" type="parTrans" cxnId="{0391439E-CC95-43AD-BFAA-5F49E5CBB5FF}">
      <dgm:prSet/>
      <dgm:spPr/>
      <dgm:t>
        <a:bodyPr/>
        <a:lstStyle/>
        <a:p>
          <a:endParaRPr lang="es-CO"/>
        </a:p>
      </dgm:t>
    </dgm:pt>
    <dgm:pt modelId="{04832D3E-57AE-4CB5-A6AB-6D3EAE6E13DD}" type="sibTrans" cxnId="{0391439E-CC95-43AD-BFAA-5F49E5CBB5FF}">
      <dgm:prSet/>
      <dgm:spPr/>
      <dgm:t>
        <a:bodyPr/>
        <a:lstStyle/>
        <a:p>
          <a:endParaRPr lang="es-CO"/>
        </a:p>
      </dgm:t>
    </dgm:pt>
    <dgm:pt modelId="{1347A800-D7EA-40AC-A25F-66360DA4CC15}">
      <dgm:prSet phldrT="[Texto]"/>
      <dgm:spPr/>
      <dgm:t>
        <a:bodyPr/>
        <a:lstStyle/>
        <a:p>
          <a:r>
            <a:rPr lang="es-MX" dirty="0"/>
            <a:t>Crear contenidos nuevos solicitados</a:t>
          </a:r>
          <a:endParaRPr lang="es-CO" dirty="0"/>
        </a:p>
      </dgm:t>
    </dgm:pt>
    <dgm:pt modelId="{7BECA3B7-D53D-4592-A975-D826DDAD985D}" type="parTrans" cxnId="{A8D9A080-F243-4952-9CA9-7B94C66CAEF4}">
      <dgm:prSet/>
      <dgm:spPr/>
      <dgm:t>
        <a:bodyPr/>
        <a:lstStyle/>
        <a:p>
          <a:endParaRPr lang="es-CO"/>
        </a:p>
      </dgm:t>
    </dgm:pt>
    <dgm:pt modelId="{2DF16F14-1827-43A6-A817-D64BDB43A2C8}" type="sibTrans" cxnId="{A8D9A080-F243-4952-9CA9-7B94C66CAEF4}">
      <dgm:prSet/>
      <dgm:spPr/>
      <dgm:t>
        <a:bodyPr/>
        <a:lstStyle/>
        <a:p>
          <a:endParaRPr lang="es-CO"/>
        </a:p>
      </dgm:t>
    </dgm:pt>
    <dgm:pt modelId="{54C94F17-11E8-46DA-8355-B5E3B0772D6C}">
      <dgm:prSet phldrT="[Texto]"/>
      <dgm:spPr/>
      <dgm:t>
        <a:bodyPr/>
        <a:lstStyle/>
        <a:p>
          <a:r>
            <a:rPr lang="es-MX" dirty="0"/>
            <a:t>Programar y desarrollar sesiones especificas</a:t>
          </a:r>
          <a:endParaRPr lang="es-CO" dirty="0"/>
        </a:p>
      </dgm:t>
    </dgm:pt>
    <dgm:pt modelId="{1A5DE85C-AEBE-46C2-9F31-13FF29A10316}" type="parTrans" cxnId="{D7B7B227-3DA6-44C2-9D55-D1C35BB01714}">
      <dgm:prSet/>
      <dgm:spPr/>
      <dgm:t>
        <a:bodyPr/>
        <a:lstStyle/>
        <a:p>
          <a:endParaRPr lang="es-CO"/>
        </a:p>
      </dgm:t>
    </dgm:pt>
    <dgm:pt modelId="{1E2D603E-4533-45BD-A832-5F6BD2EF521F}" type="sibTrans" cxnId="{D7B7B227-3DA6-44C2-9D55-D1C35BB01714}">
      <dgm:prSet/>
      <dgm:spPr/>
      <dgm:t>
        <a:bodyPr/>
        <a:lstStyle/>
        <a:p>
          <a:endParaRPr lang="es-CO"/>
        </a:p>
      </dgm:t>
    </dgm:pt>
    <dgm:pt modelId="{3D7F7D7D-7F21-4BC5-84D7-07BA3DE83690}" type="pres">
      <dgm:prSet presAssocID="{97AF609D-D706-4A93-974F-B26144133320}" presName="linearFlow" presStyleCnt="0">
        <dgm:presLayoutVars>
          <dgm:dir/>
          <dgm:animLvl val="lvl"/>
          <dgm:resizeHandles val="exact"/>
        </dgm:presLayoutVars>
      </dgm:prSet>
      <dgm:spPr/>
    </dgm:pt>
    <dgm:pt modelId="{12DBD7B9-540C-4534-9120-46BDB7498222}" type="pres">
      <dgm:prSet presAssocID="{663895AE-26C9-4FA0-9241-630FF79CF2A1}" presName="composite" presStyleCnt="0"/>
      <dgm:spPr/>
    </dgm:pt>
    <dgm:pt modelId="{0C4C4A6D-684B-4386-88F4-377F2F98E748}" type="pres">
      <dgm:prSet presAssocID="{663895AE-26C9-4FA0-9241-630FF79CF2A1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CD5615F9-542D-4197-9925-408460E590D8}" type="pres">
      <dgm:prSet presAssocID="{663895AE-26C9-4FA0-9241-630FF79CF2A1}" presName="descendantText" presStyleLbl="alignAcc1" presStyleIdx="0" presStyleCnt="3">
        <dgm:presLayoutVars>
          <dgm:bulletEnabled val="1"/>
        </dgm:presLayoutVars>
      </dgm:prSet>
      <dgm:spPr/>
    </dgm:pt>
    <dgm:pt modelId="{F155B6A2-2C7E-472D-82A1-4ABA3054E269}" type="pres">
      <dgm:prSet presAssocID="{F0727A19-81C2-4A2C-B796-22005A9103C8}" presName="sp" presStyleCnt="0"/>
      <dgm:spPr/>
    </dgm:pt>
    <dgm:pt modelId="{2C035208-67A2-45DC-B43D-D93BB3B1E04C}" type="pres">
      <dgm:prSet presAssocID="{A3B5ED59-4E88-4372-AE07-EA6132171CF2}" presName="composite" presStyleCnt="0"/>
      <dgm:spPr/>
    </dgm:pt>
    <dgm:pt modelId="{B291E62F-0C46-4636-A95C-5D45E1D476DE}" type="pres">
      <dgm:prSet presAssocID="{A3B5ED59-4E88-4372-AE07-EA6132171CF2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7BEB97C3-EF8B-467E-9AB8-49A83BE8F3B4}" type="pres">
      <dgm:prSet presAssocID="{A3B5ED59-4E88-4372-AE07-EA6132171CF2}" presName="descendantText" presStyleLbl="alignAcc1" presStyleIdx="1" presStyleCnt="3">
        <dgm:presLayoutVars>
          <dgm:bulletEnabled val="1"/>
        </dgm:presLayoutVars>
      </dgm:prSet>
      <dgm:spPr/>
    </dgm:pt>
    <dgm:pt modelId="{FB47DE71-7BE1-4AA8-B1AB-8D428B30A7BE}" type="pres">
      <dgm:prSet presAssocID="{8F391F95-EC11-4454-935B-06D2CEE6DD0D}" presName="sp" presStyleCnt="0"/>
      <dgm:spPr/>
    </dgm:pt>
    <dgm:pt modelId="{F7482036-B430-42C4-B61A-62E531F999E2}" type="pres">
      <dgm:prSet presAssocID="{10E9010E-249C-4922-A503-531E0B895206}" presName="composite" presStyleCnt="0"/>
      <dgm:spPr/>
    </dgm:pt>
    <dgm:pt modelId="{EE8DFF56-B192-4B34-98E8-FE47EF882D1B}" type="pres">
      <dgm:prSet presAssocID="{10E9010E-249C-4922-A503-531E0B895206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166974FE-3F80-4B1F-9EA6-0B6F2463E723}" type="pres">
      <dgm:prSet presAssocID="{10E9010E-249C-4922-A503-531E0B895206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BFA03F00-62EE-4092-9060-31BB48A17BF6}" type="presOf" srcId="{C4A20C2D-853D-459A-AE99-92E64E3C46D6}" destId="{CD5615F9-542D-4197-9925-408460E590D8}" srcOrd="0" destOrd="1" presId="urn:microsoft.com/office/officeart/2005/8/layout/chevron2"/>
    <dgm:cxn modelId="{2AA82C1F-BD63-4F32-98C6-04BA12C65545}" type="presOf" srcId="{97AF609D-D706-4A93-974F-B26144133320}" destId="{3D7F7D7D-7F21-4BC5-84D7-07BA3DE83690}" srcOrd="0" destOrd="0" presId="urn:microsoft.com/office/officeart/2005/8/layout/chevron2"/>
    <dgm:cxn modelId="{D7B7B227-3DA6-44C2-9D55-D1C35BB01714}" srcId="{10E9010E-249C-4922-A503-531E0B895206}" destId="{54C94F17-11E8-46DA-8355-B5E3B0772D6C}" srcOrd="1" destOrd="0" parTransId="{1A5DE85C-AEBE-46C2-9F31-13FF29A10316}" sibTransId="{1E2D603E-4533-45BD-A832-5F6BD2EF521F}"/>
    <dgm:cxn modelId="{B9938835-2CB2-4F16-AAB1-ACA3A5A4D2F5}" type="presOf" srcId="{24E38B52-0426-4549-865F-3B8C6968F7E6}" destId="{7BEB97C3-EF8B-467E-9AB8-49A83BE8F3B4}" srcOrd="0" destOrd="0" presId="urn:microsoft.com/office/officeart/2005/8/layout/chevron2"/>
    <dgm:cxn modelId="{7B11E93E-9487-4CCA-9A8F-A92101CECB6F}" srcId="{663895AE-26C9-4FA0-9241-630FF79CF2A1}" destId="{863350E3-3184-42B0-AA7F-F939407B7695}" srcOrd="0" destOrd="0" parTransId="{08B68C85-4FE9-47BC-B51C-833A72EE4611}" sibTransId="{213934B6-CEBA-4F1F-A0C0-DEA7B00A5B1D}"/>
    <dgm:cxn modelId="{18291163-2D72-4252-9AA1-7074C50DDA6F}" srcId="{A3B5ED59-4E88-4372-AE07-EA6132171CF2}" destId="{24E38B52-0426-4549-865F-3B8C6968F7E6}" srcOrd="0" destOrd="0" parTransId="{7880E46F-73B3-4B21-937A-7BB6D736E4B6}" sibTransId="{D44DC0A8-CBCE-4B0B-B3EE-C7522C753218}"/>
    <dgm:cxn modelId="{AB84F44C-1A54-4504-B1BF-8F522C2628AD}" type="presOf" srcId="{1347A800-D7EA-40AC-A25F-66360DA4CC15}" destId="{166974FE-3F80-4B1F-9EA6-0B6F2463E723}" srcOrd="0" destOrd="0" presId="urn:microsoft.com/office/officeart/2005/8/layout/chevron2"/>
    <dgm:cxn modelId="{CB27D170-4D2F-447D-A51C-0633F5692056}" type="presOf" srcId="{663895AE-26C9-4FA0-9241-630FF79CF2A1}" destId="{0C4C4A6D-684B-4386-88F4-377F2F98E748}" srcOrd="0" destOrd="0" presId="urn:microsoft.com/office/officeart/2005/8/layout/chevron2"/>
    <dgm:cxn modelId="{317A5571-EE1C-4034-A137-AE9F82568C9A}" type="presOf" srcId="{A3B5ED59-4E88-4372-AE07-EA6132171CF2}" destId="{B291E62F-0C46-4636-A95C-5D45E1D476DE}" srcOrd="0" destOrd="0" presId="urn:microsoft.com/office/officeart/2005/8/layout/chevron2"/>
    <dgm:cxn modelId="{C9F04B56-8A55-443B-9A29-D55B2AB96659}" type="presOf" srcId="{31F6D50A-917B-4F55-9D93-10625F0E90EB}" destId="{7BEB97C3-EF8B-467E-9AB8-49A83BE8F3B4}" srcOrd="0" destOrd="1" presId="urn:microsoft.com/office/officeart/2005/8/layout/chevron2"/>
    <dgm:cxn modelId="{76115477-C89F-46A9-B19D-5B71998A9D70}" srcId="{A3B5ED59-4E88-4372-AE07-EA6132171CF2}" destId="{31F6D50A-917B-4F55-9D93-10625F0E90EB}" srcOrd="1" destOrd="0" parTransId="{83034881-2C81-40B0-897D-23972F3347AC}" sibTransId="{13BB9AE2-FA18-4F82-9A5A-09711132B383}"/>
    <dgm:cxn modelId="{837B147A-31D6-48C4-9774-A96FD6EF6609}" type="presOf" srcId="{10E9010E-249C-4922-A503-531E0B895206}" destId="{EE8DFF56-B192-4B34-98E8-FE47EF882D1B}" srcOrd="0" destOrd="0" presId="urn:microsoft.com/office/officeart/2005/8/layout/chevron2"/>
    <dgm:cxn modelId="{A8D9A080-F243-4952-9CA9-7B94C66CAEF4}" srcId="{10E9010E-249C-4922-A503-531E0B895206}" destId="{1347A800-D7EA-40AC-A25F-66360DA4CC15}" srcOrd="0" destOrd="0" parTransId="{7BECA3B7-D53D-4592-A975-D826DDAD985D}" sibTransId="{2DF16F14-1827-43A6-A817-D64BDB43A2C8}"/>
    <dgm:cxn modelId="{3979A884-992E-4D1E-BEF5-7D2F5BDE34B3}" type="presOf" srcId="{863350E3-3184-42B0-AA7F-F939407B7695}" destId="{CD5615F9-542D-4197-9925-408460E590D8}" srcOrd="0" destOrd="0" presId="urn:microsoft.com/office/officeart/2005/8/layout/chevron2"/>
    <dgm:cxn modelId="{C16D0389-7A3F-44F7-8A13-736DA2559C7C}" srcId="{97AF609D-D706-4A93-974F-B26144133320}" destId="{A3B5ED59-4E88-4372-AE07-EA6132171CF2}" srcOrd="1" destOrd="0" parTransId="{29C33F99-7277-4BB3-8E7F-3E8C65E66D05}" sibTransId="{8F391F95-EC11-4454-935B-06D2CEE6DD0D}"/>
    <dgm:cxn modelId="{0391439E-CC95-43AD-BFAA-5F49E5CBB5FF}" srcId="{97AF609D-D706-4A93-974F-B26144133320}" destId="{10E9010E-249C-4922-A503-531E0B895206}" srcOrd="2" destOrd="0" parTransId="{D005EE84-78CF-434C-99D5-188C4A451EFC}" sibTransId="{04832D3E-57AE-4CB5-A6AB-6D3EAE6E13DD}"/>
    <dgm:cxn modelId="{EDA718D8-2C41-4B2A-B356-033A683104EB}" type="presOf" srcId="{54C94F17-11E8-46DA-8355-B5E3B0772D6C}" destId="{166974FE-3F80-4B1F-9EA6-0B6F2463E723}" srcOrd="0" destOrd="1" presId="urn:microsoft.com/office/officeart/2005/8/layout/chevron2"/>
    <dgm:cxn modelId="{CA42A3E5-ED68-4227-9832-4E561038A679}" srcId="{663895AE-26C9-4FA0-9241-630FF79CF2A1}" destId="{C4A20C2D-853D-459A-AE99-92E64E3C46D6}" srcOrd="1" destOrd="0" parTransId="{B0490F97-0628-4C09-889A-F08A152B38A9}" sibTransId="{78719FDC-FD31-4658-91C9-675FEBA5E43B}"/>
    <dgm:cxn modelId="{2B4348FB-13E1-4542-B708-8C585AB453AC}" srcId="{97AF609D-D706-4A93-974F-B26144133320}" destId="{663895AE-26C9-4FA0-9241-630FF79CF2A1}" srcOrd="0" destOrd="0" parTransId="{9BE85541-3F4B-47D0-AA93-7D35FFB3BFD9}" sibTransId="{F0727A19-81C2-4A2C-B796-22005A9103C8}"/>
    <dgm:cxn modelId="{34B84D3F-D85F-4BE8-8E19-B0703CFB627F}" type="presParOf" srcId="{3D7F7D7D-7F21-4BC5-84D7-07BA3DE83690}" destId="{12DBD7B9-540C-4534-9120-46BDB7498222}" srcOrd="0" destOrd="0" presId="urn:microsoft.com/office/officeart/2005/8/layout/chevron2"/>
    <dgm:cxn modelId="{4A9731C8-BCA6-46A6-B3EA-B1250F7C1638}" type="presParOf" srcId="{12DBD7B9-540C-4534-9120-46BDB7498222}" destId="{0C4C4A6D-684B-4386-88F4-377F2F98E748}" srcOrd="0" destOrd="0" presId="urn:microsoft.com/office/officeart/2005/8/layout/chevron2"/>
    <dgm:cxn modelId="{9F62522E-6643-491A-903F-7FA2A0768C6D}" type="presParOf" srcId="{12DBD7B9-540C-4534-9120-46BDB7498222}" destId="{CD5615F9-542D-4197-9925-408460E590D8}" srcOrd="1" destOrd="0" presId="urn:microsoft.com/office/officeart/2005/8/layout/chevron2"/>
    <dgm:cxn modelId="{A891D27C-ABBE-403A-8F83-24409C2DF4B3}" type="presParOf" srcId="{3D7F7D7D-7F21-4BC5-84D7-07BA3DE83690}" destId="{F155B6A2-2C7E-472D-82A1-4ABA3054E269}" srcOrd="1" destOrd="0" presId="urn:microsoft.com/office/officeart/2005/8/layout/chevron2"/>
    <dgm:cxn modelId="{45095F48-4963-4D3A-B505-7EAB277CA4B6}" type="presParOf" srcId="{3D7F7D7D-7F21-4BC5-84D7-07BA3DE83690}" destId="{2C035208-67A2-45DC-B43D-D93BB3B1E04C}" srcOrd="2" destOrd="0" presId="urn:microsoft.com/office/officeart/2005/8/layout/chevron2"/>
    <dgm:cxn modelId="{10CF073B-9676-4DEE-A353-D1F546568FAC}" type="presParOf" srcId="{2C035208-67A2-45DC-B43D-D93BB3B1E04C}" destId="{B291E62F-0C46-4636-A95C-5D45E1D476DE}" srcOrd="0" destOrd="0" presId="urn:microsoft.com/office/officeart/2005/8/layout/chevron2"/>
    <dgm:cxn modelId="{70DE2415-D28F-417D-9E82-095755659750}" type="presParOf" srcId="{2C035208-67A2-45DC-B43D-D93BB3B1E04C}" destId="{7BEB97C3-EF8B-467E-9AB8-49A83BE8F3B4}" srcOrd="1" destOrd="0" presId="urn:microsoft.com/office/officeart/2005/8/layout/chevron2"/>
    <dgm:cxn modelId="{CBAFAA40-6C0B-4697-A314-02D5485CD2CA}" type="presParOf" srcId="{3D7F7D7D-7F21-4BC5-84D7-07BA3DE83690}" destId="{FB47DE71-7BE1-4AA8-B1AB-8D428B30A7BE}" srcOrd="3" destOrd="0" presId="urn:microsoft.com/office/officeart/2005/8/layout/chevron2"/>
    <dgm:cxn modelId="{3B63EABC-4871-47FE-AFEF-0169C726A6F1}" type="presParOf" srcId="{3D7F7D7D-7F21-4BC5-84D7-07BA3DE83690}" destId="{F7482036-B430-42C4-B61A-62E531F999E2}" srcOrd="4" destOrd="0" presId="urn:microsoft.com/office/officeart/2005/8/layout/chevron2"/>
    <dgm:cxn modelId="{DC95E03A-2BEB-46A3-A2B3-ACA689626F0F}" type="presParOf" srcId="{F7482036-B430-42C4-B61A-62E531F999E2}" destId="{EE8DFF56-B192-4B34-98E8-FE47EF882D1B}" srcOrd="0" destOrd="0" presId="urn:microsoft.com/office/officeart/2005/8/layout/chevron2"/>
    <dgm:cxn modelId="{C5B21826-7036-4023-9948-4EAFCA2A1B52}" type="presParOf" srcId="{F7482036-B430-42C4-B61A-62E531F999E2}" destId="{166974FE-3F80-4B1F-9EA6-0B6F2463E72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A3E51C-DAE8-4BFE-B6DC-BB8108645B59}">
      <dsp:nvSpPr>
        <dsp:cNvPr id="0" name=""/>
        <dsp:cNvSpPr/>
      </dsp:nvSpPr>
      <dsp:spPr>
        <a:xfrm>
          <a:off x="3237168" y="1242"/>
          <a:ext cx="3023830" cy="15119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b="1" kern="1200">
              <a:latin typeface="Calibri Light" panose="020F0302020204030204"/>
            </a:rPr>
            <a:t>ALCALDES-AS LOCALES Y ASESORES-AS DESPACHO</a:t>
          </a:r>
          <a:endParaRPr lang="es-ES" sz="2500" b="1" kern="1200"/>
        </a:p>
      </dsp:txBody>
      <dsp:txXfrm>
        <a:off x="3281450" y="45524"/>
        <a:ext cx="2935266" cy="1423351"/>
      </dsp:txXfrm>
    </dsp:sp>
    <dsp:sp modelId="{8A1094AC-89FB-4460-97D2-B23CC2537E34}">
      <dsp:nvSpPr>
        <dsp:cNvPr id="0" name=""/>
        <dsp:cNvSpPr/>
      </dsp:nvSpPr>
      <dsp:spPr>
        <a:xfrm rot="3600000">
          <a:off x="5210045" y="2653552"/>
          <a:ext cx="1573311" cy="52917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z="-600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000" kern="1200"/>
        </a:p>
      </dsp:txBody>
      <dsp:txXfrm>
        <a:off x="5368796" y="2759386"/>
        <a:ext cx="1255809" cy="317502"/>
      </dsp:txXfrm>
    </dsp:sp>
    <dsp:sp modelId="{8277FF45-D9FF-4D89-9859-CC5B24F5862F}">
      <dsp:nvSpPr>
        <dsp:cNvPr id="0" name=""/>
        <dsp:cNvSpPr/>
      </dsp:nvSpPr>
      <dsp:spPr>
        <a:xfrm>
          <a:off x="5732403" y="4323116"/>
          <a:ext cx="3023830" cy="1511915"/>
        </a:xfrm>
        <a:prstGeom prst="roundRect">
          <a:avLst>
            <a:gd name="adj" fmla="val 10000"/>
          </a:avLst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b="1" kern="1200">
              <a:latin typeface="Calibri Light" panose="020F0302020204030204"/>
            </a:rPr>
            <a:t>USUARIOS NUEVOS</a:t>
          </a:r>
          <a:endParaRPr lang="es-ES" sz="2500" b="1" kern="1200"/>
        </a:p>
      </dsp:txBody>
      <dsp:txXfrm>
        <a:off x="5776685" y="4367398"/>
        <a:ext cx="2935266" cy="1423351"/>
      </dsp:txXfrm>
    </dsp:sp>
    <dsp:sp modelId="{28FA4AC1-BD9A-4AF5-A0B2-8C2C1C7C644B}">
      <dsp:nvSpPr>
        <dsp:cNvPr id="0" name=""/>
        <dsp:cNvSpPr/>
      </dsp:nvSpPr>
      <dsp:spPr>
        <a:xfrm rot="10800000">
          <a:off x="3962428" y="4814489"/>
          <a:ext cx="1573311" cy="52917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>
          <a:noFill/>
        </a:ln>
        <a:effectLst/>
        <a:sp3d z="-600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000" kern="1200"/>
        </a:p>
      </dsp:txBody>
      <dsp:txXfrm rot="10800000">
        <a:off x="4121179" y="4920323"/>
        <a:ext cx="1255809" cy="317502"/>
      </dsp:txXfrm>
    </dsp:sp>
    <dsp:sp modelId="{29F9556E-F978-4856-85D2-DE4844C30C53}">
      <dsp:nvSpPr>
        <dsp:cNvPr id="0" name=""/>
        <dsp:cNvSpPr/>
      </dsp:nvSpPr>
      <dsp:spPr>
        <a:xfrm>
          <a:off x="741933" y="4323116"/>
          <a:ext cx="3023830" cy="1511915"/>
        </a:xfrm>
        <a:prstGeom prst="roundRect">
          <a:avLst>
            <a:gd name="adj" fmla="val 1000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b="1" kern="1200">
              <a:latin typeface="Calibri Light" panose="020F0302020204030204"/>
            </a:rPr>
            <a:t>USUARIOS ANTIGUOS</a:t>
          </a:r>
          <a:endParaRPr lang="es-ES" sz="2500" b="1" kern="1200"/>
        </a:p>
      </dsp:txBody>
      <dsp:txXfrm>
        <a:off x="786215" y="4367398"/>
        <a:ext cx="2935266" cy="1423351"/>
      </dsp:txXfrm>
    </dsp:sp>
    <dsp:sp modelId="{FC7B6EE7-7A84-43FD-9070-B9C7ED9FB484}">
      <dsp:nvSpPr>
        <dsp:cNvPr id="0" name=""/>
        <dsp:cNvSpPr/>
      </dsp:nvSpPr>
      <dsp:spPr>
        <a:xfrm rot="18000000">
          <a:off x="2714810" y="2653552"/>
          <a:ext cx="1573311" cy="52917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>
          <a:noFill/>
        </a:ln>
        <a:effectLst/>
        <a:sp3d z="-600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000" kern="1200"/>
        </a:p>
      </dsp:txBody>
      <dsp:txXfrm>
        <a:off x="2873561" y="2759386"/>
        <a:ext cx="1255809" cy="3175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929C08-4110-426E-9929-E84D9F2D32E2}">
      <dsp:nvSpPr>
        <dsp:cNvPr id="0" name=""/>
        <dsp:cNvSpPr/>
      </dsp:nvSpPr>
      <dsp:spPr>
        <a:xfrm>
          <a:off x="6242" y="898507"/>
          <a:ext cx="1742593" cy="697037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ALCALDES/AS - ASESORES/AS</a:t>
          </a:r>
          <a:endParaRPr lang="es-MX" sz="1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4761" y="898507"/>
        <a:ext cx="1045556" cy="697037"/>
      </dsp:txXfrm>
    </dsp:sp>
    <dsp:sp modelId="{467997EB-300D-4512-B212-989B4FDADCAB}">
      <dsp:nvSpPr>
        <dsp:cNvPr id="0" name=""/>
        <dsp:cNvSpPr/>
      </dsp:nvSpPr>
      <dsp:spPr>
        <a:xfrm>
          <a:off x="1522298" y="957755"/>
          <a:ext cx="1446352" cy="578541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Generalidades </a:t>
          </a:r>
          <a:r>
            <a:rPr lang="es-MX" sz="800" b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(abril-mayo)</a:t>
          </a:r>
        </a:p>
      </dsp:txBody>
      <dsp:txXfrm>
        <a:off x="1811569" y="957755"/>
        <a:ext cx="867811" cy="578541"/>
      </dsp:txXfrm>
    </dsp:sp>
    <dsp:sp modelId="{0E1D4FFF-D891-4F23-9A1A-F7EB2C79ED2A}">
      <dsp:nvSpPr>
        <dsp:cNvPr id="0" name=""/>
        <dsp:cNvSpPr/>
      </dsp:nvSpPr>
      <dsp:spPr>
        <a:xfrm>
          <a:off x="2766162" y="957755"/>
          <a:ext cx="1446352" cy="578541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Utilidad Gerencial de SIPSE (10 julio)</a:t>
          </a:r>
        </a:p>
      </dsp:txBody>
      <dsp:txXfrm>
        <a:off x="3055433" y="957755"/>
        <a:ext cx="867811" cy="578541"/>
      </dsp:txXfrm>
    </dsp:sp>
    <dsp:sp modelId="{514B89EB-9FAF-4BE6-B746-466238F31E42}">
      <dsp:nvSpPr>
        <dsp:cNvPr id="0" name=""/>
        <dsp:cNvSpPr/>
      </dsp:nvSpPr>
      <dsp:spPr>
        <a:xfrm>
          <a:off x="4010025" y="957755"/>
          <a:ext cx="1446352" cy="578541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Seguimiento y control desde SIPSE (1 Septiembre)</a:t>
          </a:r>
        </a:p>
      </dsp:txBody>
      <dsp:txXfrm>
        <a:off x="4299296" y="957755"/>
        <a:ext cx="867811" cy="578541"/>
      </dsp:txXfrm>
    </dsp:sp>
    <dsp:sp modelId="{C5E7F988-763C-4349-ACC5-23B8C5CD183B}">
      <dsp:nvSpPr>
        <dsp:cNvPr id="0" name=""/>
        <dsp:cNvSpPr/>
      </dsp:nvSpPr>
      <dsp:spPr>
        <a:xfrm>
          <a:off x="6242" y="1693130"/>
          <a:ext cx="1742593" cy="69703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USUARIOS NUEVOS</a:t>
          </a:r>
        </a:p>
      </dsp:txBody>
      <dsp:txXfrm>
        <a:off x="354761" y="1693130"/>
        <a:ext cx="1045556" cy="697037"/>
      </dsp:txXfrm>
    </dsp:sp>
    <dsp:sp modelId="{9F2008E2-004A-4718-8680-73F2735C0E9A}">
      <dsp:nvSpPr>
        <dsp:cNvPr id="0" name=""/>
        <dsp:cNvSpPr/>
      </dsp:nvSpPr>
      <dsp:spPr>
        <a:xfrm>
          <a:off x="1522298" y="1752378"/>
          <a:ext cx="1446352" cy="578541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Generalidades (13 Mayo)</a:t>
          </a:r>
        </a:p>
      </dsp:txBody>
      <dsp:txXfrm>
        <a:off x="1811569" y="1752378"/>
        <a:ext cx="867811" cy="578541"/>
      </dsp:txXfrm>
    </dsp:sp>
    <dsp:sp modelId="{7D0D675E-913D-4DEA-A697-81E28D257AF6}">
      <dsp:nvSpPr>
        <dsp:cNvPr id="0" name=""/>
        <dsp:cNvSpPr/>
      </dsp:nvSpPr>
      <dsp:spPr>
        <a:xfrm>
          <a:off x="2766162" y="1752378"/>
          <a:ext cx="1446352" cy="578541"/>
        </a:xfrm>
        <a:prstGeom prst="chevron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SIVICOF (27 Mayo)</a:t>
          </a:r>
        </a:p>
      </dsp:txBody>
      <dsp:txXfrm>
        <a:off x="3055433" y="1752378"/>
        <a:ext cx="867811" cy="578541"/>
      </dsp:txXfrm>
    </dsp:sp>
    <dsp:sp modelId="{1B3BC35E-F195-427C-B627-8E6EA113156F}">
      <dsp:nvSpPr>
        <dsp:cNvPr id="0" name=""/>
        <dsp:cNvSpPr/>
      </dsp:nvSpPr>
      <dsp:spPr>
        <a:xfrm>
          <a:off x="4010025" y="1752378"/>
          <a:ext cx="1446352" cy="578541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CONTRATACIÓN - Rol Gestor (3 Junio)</a:t>
          </a:r>
        </a:p>
      </dsp:txBody>
      <dsp:txXfrm>
        <a:off x="4299296" y="1752378"/>
        <a:ext cx="867811" cy="578541"/>
      </dsp:txXfrm>
    </dsp:sp>
    <dsp:sp modelId="{9970EFF1-6692-4C42-B822-C8FBAB51BB89}">
      <dsp:nvSpPr>
        <dsp:cNvPr id="0" name=""/>
        <dsp:cNvSpPr/>
      </dsp:nvSpPr>
      <dsp:spPr>
        <a:xfrm>
          <a:off x="5253889" y="1752378"/>
          <a:ext cx="1446352" cy="578541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CONTRATACIÓN - Rol Asignador y Abogado (I) (26 junio)</a:t>
          </a:r>
        </a:p>
      </dsp:txBody>
      <dsp:txXfrm>
        <a:off x="5543160" y="1752378"/>
        <a:ext cx="867811" cy="578541"/>
      </dsp:txXfrm>
    </dsp:sp>
    <dsp:sp modelId="{6FDB4F6A-BAD5-49D4-89DB-5E0A8929C359}">
      <dsp:nvSpPr>
        <dsp:cNvPr id="0" name=""/>
        <dsp:cNvSpPr/>
      </dsp:nvSpPr>
      <dsp:spPr>
        <a:xfrm>
          <a:off x="6497752" y="1752378"/>
          <a:ext cx="1446352" cy="578541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CONTRATACIÓN - Rol Abogado (II) (1 julio)</a:t>
          </a:r>
        </a:p>
      </dsp:txBody>
      <dsp:txXfrm>
        <a:off x="6787023" y="1752378"/>
        <a:ext cx="867811" cy="578541"/>
      </dsp:txXfrm>
    </dsp:sp>
    <dsp:sp modelId="{A9D94CFA-AF81-4E4B-BA5A-0D26A419CB4C}">
      <dsp:nvSpPr>
        <dsp:cNvPr id="0" name=""/>
        <dsp:cNvSpPr/>
      </dsp:nvSpPr>
      <dsp:spPr>
        <a:xfrm>
          <a:off x="7741616" y="1752378"/>
          <a:ext cx="1446352" cy="578541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CONTRATACIÓN - Rol Operador Financiero (15 julio)</a:t>
          </a:r>
        </a:p>
      </dsp:txBody>
      <dsp:txXfrm>
        <a:off x="8030887" y="1752378"/>
        <a:ext cx="867811" cy="578541"/>
      </dsp:txXfrm>
    </dsp:sp>
    <dsp:sp modelId="{2B38451E-EAF5-4A60-A18E-4D959334ED22}">
      <dsp:nvSpPr>
        <dsp:cNvPr id="0" name=""/>
        <dsp:cNvSpPr/>
      </dsp:nvSpPr>
      <dsp:spPr>
        <a:xfrm>
          <a:off x="8985479" y="1752378"/>
          <a:ext cx="1446352" cy="578541"/>
        </a:xfrm>
        <a:prstGeom prst="chevron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PROYECTOS – Rol Analista-Gestor Proyecto (29 Julio)</a:t>
          </a:r>
        </a:p>
      </dsp:txBody>
      <dsp:txXfrm>
        <a:off x="9274750" y="1752378"/>
        <a:ext cx="867811" cy="578541"/>
      </dsp:txXfrm>
    </dsp:sp>
    <dsp:sp modelId="{257F7EF7-CD69-43EC-8EDD-87EA71DA8BCD}">
      <dsp:nvSpPr>
        <dsp:cNvPr id="0" name=""/>
        <dsp:cNvSpPr/>
      </dsp:nvSpPr>
      <dsp:spPr>
        <a:xfrm>
          <a:off x="10229342" y="1752378"/>
          <a:ext cx="1446352" cy="578541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REPORTES – Proyectos y contratación (5 Agosto)</a:t>
          </a:r>
        </a:p>
      </dsp:txBody>
      <dsp:txXfrm>
        <a:off x="10518613" y="1752378"/>
        <a:ext cx="867811" cy="578541"/>
      </dsp:txXfrm>
    </dsp:sp>
    <dsp:sp modelId="{49676554-5471-4AD8-A72B-870B8E13DFB9}">
      <dsp:nvSpPr>
        <dsp:cNvPr id="0" name=""/>
        <dsp:cNvSpPr/>
      </dsp:nvSpPr>
      <dsp:spPr>
        <a:xfrm>
          <a:off x="6242" y="2487753"/>
          <a:ext cx="1742593" cy="69703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USUARIOS ANTIGUOS</a:t>
          </a:r>
        </a:p>
      </dsp:txBody>
      <dsp:txXfrm>
        <a:off x="354761" y="2487753"/>
        <a:ext cx="1045556" cy="697037"/>
      </dsp:txXfrm>
    </dsp:sp>
    <dsp:sp modelId="{3E52B6A6-D5BF-46CB-A872-268618667B69}">
      <dsp:nvSpPr>
        <dsp:cNvPr id="0" name=""/>
        <dsp:cNvSpPr/>
      </dsp:nvSpPr>
      <dsp:spPr>
        <a:xfrm>
          <a:off x="1522298" y="2547001"/>
          <a:ext cx="1446352" cy="578541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0" kern="1200" dirty="0">
              <a:solidFill>
                <a:srgbClr val="44444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Calibri"/>
            </a:rPr>
            <a:t>SIVICOF (27 Mayo)</a:t>
          </a:r>
          <a:endParaRPr lang="en-US" sz="800" b="0" kern="1200" dirty="0">
            <a:solidFill>
              <a:srgbClr val="444444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ea typeface="Calibri"/>
            <a:cs typeface="Calibri"/>
          </a:endParaRPr>
        </a:p>
      </dsp:txBody>
      <dsp:txXfrm>
        <a:off x="1811569" y="2547001"/>
        <a:ext cx="867811" cy="578541"/>
      </dsp:txXfrm>
    </dsp:sp>
    <dsp:sp modelId="{E8E9CDC3-0973-4909-AA2A-822071F0BF7E}">
      <dsp:nvSpPr>
        <dsp:cNvPr id="0" name=""/>
        <dsp:cNvSpPr/>
      </dsp:nvSpPr>
      <dsp:spPr>
        <a:xfrm>
          <a:off x="2766162" y="2547001"/>
          <a:ext cx="1446352" cy="578541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CONTRATACIÓN - Rol abogado (10 junio)</a:t>
          </a:r>
        </a:p>
      </dsp:txBody>
      <dsp:txXfrm>
        <a:off x="3055433" y="2547001"/>
        <a:ext cx="867811" cy="578541"/>
      </dsp:txXfrm>
    </dsp:sp>
    <dsp:sp modelId="{49A018F1-38E2-4ECC-B8C9-C4724E64E836}">
      <dsp:nvSpPr>
        <dsp:cNvPr id="0" name=""/>
        <dsp:cNvSpPr/>
      </dsp:nvSpPr>
      <dsp:spPr>
        <a:xfrm>
          <a:off x="4010025" y="2547001"/>
          <a:ext cx="1446352" cy="578541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CONTRATACIÓN - Rol </a:t>
          </a:r>
          <a:r>
            <a:rPr lang="es-MX" sz="8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Op</a:t>
          </a:r>
          <a:r>
            <a:rPr lang="es-MX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. de Contratación y </a:t>
          </a:r>
          <a:r>
            <a:rPr lang="es-MX" sz="8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Superusuario</a:t>
          </a:r>
          <a:r>
            <a:rPr lang="es-MX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 (8 Julio)</a:t>
          </a:r>
        </a:p>
      </dsp:txBody>
      <dsp:txXfrm>
        <a:off x="4299296" y="2547001"/>
        <a:ext cx="867811" cy="578541"/>
      </dsp:txXfrm>
    </dsp:sp>
    <dsp:sp modelId="{01EB02BF-2CFF-4305-ADAB-0728E6509DCD}">
      <dsp:nvSpPr>
        <dsp:cNvPr id="0" name=""/>
        <dsp:cNvSpPr/>
      </dsp:nvSpPr>
      <dsp:spPr>
        <a:xfrm>
          <a:off x="5253889" y="2547001"/>
          <a:ext cx="1446352" cy="578541"/>
        </a:xfrm>
        <a:prstGeom prst="chevron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MODIFICACIONES CONTRACTUALES (12 Agosto)</a:t>
          </a:r>
        </a:p>
      </dsp:txBody>
      <dsp:txXfrm>
        <a:off x="5543160" y="2547001"/>
        <a:ext cx="867811" cy="578541"/>
      </dsp:txXfrm>
    </dsp:sp>
    <dsp:sp modelId="{E8AC1B71-F4EF-4A88-9F38-92EFB64947FE}">
      <dsp:nvSpPr>
        <dsp:cNvPr id="0" name=""/>
        <dsp:cNvSpPr/>
      </dsp:nvSpPr>
      <dsp:spPr>
        <a:xfrm>
          <a:off x="6497752" y="2547001"/>
          <a:ext cx="1446352" cy="578541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MODIFICACIONES CONTRACTUALES II (26 Agosto)</a:t>
          </a:r>
        </a:p>
      </dsp:txBody>
      <dsp:txXfrm>
        <a:off x="6787023" y="2547001"/>
        <a:ext cx="867811" cy="578541"/>
      </dsp:txXfrm>
    </dsp:sp>
    <dsp:sp modelId="{86D604A4-6483-4A72-95FE-8F35AF3D0D96}">
      <dsp:nvSpPr>
        <dsp:cNvPr id="0" name=""/>
        <dsp:cNvSpPr/>
      </dsp:nvSpPr>
      <dsp:spPr>
        <a:xfrm>
          <a:off x="7741616" y="2547001"/>
          <a:ext cx="1446352" cy="578541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ANULACIONES (9 Septiembre)</a:t>
          </a:r>
        </a:p>
      </dsp:txBody>
      <dsp:txXfrm>
        <a:off x="8030887" y="2547001"/>
        <a:ext cx="867811" cy="578541"/>
      </dsp:txXfrm>
    </dsp:sp>
    <dsp:sp modelId="{14A0D842-DC22-4451-84D7-C99F13C36B90}">
      <dsp:nvSpPr>
        <dsp:cNvPr id="0" name=""/>
        <dsp:cNvSpPr/>
      </dsp:nvSpPr>
      <dsp:spPr>
        <a:xfrm>
          <a:off x="8985479" y="2547001"/>
          <a:ext cx="1446352" cy="578541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OTROS PAGOS Funcionamiento (23 Septiembre)</a:t>
          </a:r>
        </a:p>
      </dsp:txBody>
      <dsp:txXfrm>
        <a:off x="9274750" y="2547001"/>
        <a:ext cx="867811" cy="578541"/>
      </dsp:txXfrm>
    </dsp:sp>
    <dsp:sp modelId="{FAF107A9-69B4-4322-8623-B55013C1A83F}">
      <dsp:nvSpPr>
        <dsp:cNvPr id="0" name=""/>
        <dsp:cNvSpPr/>
      </dsp:nvSpPr>
      <dsp:spPr>
        <a:xfrm>
          <a:off x="10229342" y="2547001"/>
          <a:ext cx="1446352" cy="578541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1" kern="1200" dirty="0">
              <a:latin typeface="Calibri Light" panose="020F0302020204030204"/>
            </a:rPr>
            <a:t>OTROS PAGOS </a:t>
          </a:r>
          <a:r>
            <a:rPr lang="es-MX" sz="800" b="0" kern="1200" dirty="0">
              <a:latin typeface="Calibri"/>
              <a:ea typeface="Calibri"/>
              <a:cs typeface="Calibri"/>
            </a:rPr>
            <a:t>Inversión</a:t>
          </a:r>
          <a:r>
            <a:rPr lang="es-MX" sz="800" b="1" kern="1200" dirty="0">
              <a:latin typeface="Calibri Light" panose="020F0302020204030204"/>
            </a:rPr>
            <a:t> (30 Septiembre)</a:t>
          </a:r>
          <a:endParaRPr lang="en-US" sz="800" kern="1200" dirty="0"/>
        </a:p>
      </dsp:txBody>
      <dsp:txXfrm>
        <a:off x="10518613" y="2547001"/>
        <a:ext cx="867811" cy="578541"/>
      </dsp:txXfrm>
    </dsp:sp>
    <dsp:sp modelId="{79E1F5F3-045F-4A76-9A30-562C5484D136}">
      <dsp:nvSpPr>
        <dsp:cNvPr id="0" name=""/>
        <dsp:cNvSpPr/>
      </dsp:nvSpPr>
      <dsp:spPr>
        <a:xfrm>
          <a:off x="6242" y="3282376"/>
          <a:ext cx="1742593" cy="69703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MODALIDADES DE SELECCIÓN</a:t>
          </a:r>
        </a:p>
      </dsp:txBody>
      <dsp:txXfrm>
        <a:off x="354761" y="3282376"/>
        <a:ext cx="1045556" cy="697037"/>
      </dsp:txXfrm>
    </dsp:sp>
    <dsp:sp modelId="{33B401B1-5902-4C58-8C1A-7CF9C07FE989}">
      <dsp:nvSpPr>
        <dsp:cNvPr id="0" name=""/>
        <dsp:cNvSpPr/>
      </dsp:nvSpPr>
      <dsp:spPr>
        <a:xfrm>
          <a:off x="1522298" y="3341624"/>
          <a:ext cx="1446352" cy="578541"/>
        </a:xfrm>
        <a:prstGeom prst="chevron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rPr>
            <a:t>Licitación Pública (20 Marzo)</a:t>
          </a:r>
        </a:p>
      </dsp:txBody>
      <dsp:txXfrm>
        <a:off x="1811569" y="3341624"/>
        <a:ext cx="867811" cy="578541"/>
      </dsp:txXfrm>
    </dsp:sp>
    <dsp:sp modelId="{EEB6532D-7043-4182-A231-BA030F878900}">
      <dsp:nvSpPr>
        <dsp:cNvPr id="0" name=""/>
        <dsp:cNvSpPr/>
      </dsp:nvSpPr>
      <dsp:spPr>
        <a:xfrm>
          <a:off x="2766162" y="3341624"/>
          <a:ext cx="1446352" cy="578541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1" kern="1200" dirty="0">
              <a:latin typeface="Calibri Light" panose="020F0302020204030204"/>
            </a:rPr>
            <a:t>Concurso de </a:t>
          </a:r>
          <a:r>
            <a:rPr lang="es-MX" sz="800" b="1" kern="1200" dirty="0" err="1">
              <a:latin typeface="Calibri Light" panose="020F0302020204030204"/>
            </a:rPr>
            <a:t>mé</a:t>
          </a:r>
          <a:r>
            <a:rPr lang="es-MX" sz="800" b="1" kern="1200" dirty="0">
              <a:latin typeface="Calibri Light" panose="020F0302020204030204"/>
            </a:rPr>
            <a:t>ritos (24 Abril)</a:t>
          </a:r>
          <a:endParaRPr lang="es-MX" sz="800" b="1" kern="1200" dirty="0"/>
        </a:p>
      </dsp:txBody>
      <dsp:txXfrm>
        <a:off x="3055433" y="3341624"/>
        <a:ext cx="867811" cy="578541"/>
      </dsp:txXfrm>
    </dsp:sp>
    <dsp:sp modelId="{CBE0E5BD-A6AA-4F11-B700-FF73935ED4FB}">
      <dsp:nvSpPr>
        <dsp:cNvPr id="0" name=""/>
        <dsp:cNvSpPr/>
      </dsp:nvSpPr>
      <dsp:spPr>
        <a:xfrm>
          <a:off x="4010025" y="3341624"/>
          <a:ext cx="1446352" cy="578541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1" kern="1200" dirty="0">
              <a:latin typeface="Calibri Light" panose="020F0302020204030204"/>
            </a:rPr>
            <a:t>Modalidad 3 (22 Mayo)</a:t>
          </a:r>
        </a:p>
      </dsp:txBody>
      <dsp:txXfrm>
        <a:off x="4299296" y="3341624"/>
        <a:ext cx="867811" cy="578541"/>
      </dsp:txXfrm>
    </dsp:sp>
    <dsp:sp modelId="{55A271E2-5460-4384-AFF3-B46936420A75}">
      <dsp:nvSpPr>
        <dsp:cNvPr id="0" name=""/>
        <dsp:cNvSpPr/>
      </dsp:nvSpPr>
      <dsp:spPr>
        <a:xfrm>
          <a:off x="5253889" y="3341624"/>
          <a:ext cx="1446352" cy="578541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1" kern="1200" dirty="0">
              <a:latin typeface="Calibri Light" panose="020F0302020204030204"/>
            </a:rPr>
            <a:t>Modalidad 4 (19 Junio)</a:t>
          </a:r>
          <a:endParaRPr lang="es-MX" sz="800" b="1" kern="1200" dirty="0"/>
        </a:p>
      </dsp:txBody>
      <dsp:txXfrm>
        <a:off x="5543160" y="3341624"/>
        <a:ext cx="867811" cy="578541"/>
      </dsp:txXfrm>
    </dsp:sp>
    <dsp:sp modelId="{EE822CD7-C013-4A0E-A2FE-41D13DD26591}">
      <dsp:nvSpPr>
        <dsp:cNvPr id="0" name=""/>
        <dsp:cNvSpPr/>
      </dsp:nvSpPr>
      <dsp:spPr>
        <a:xfrm>
          <a:off x="6497752" y="3341624"/>
          <a:ext cx="1446352" cy="578541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0" kern="1200" dirty="0">
              <a:latin typeface="Calibri"/>
              <a:ea typeface="Calibri"/>
              <a:cs typeface="Calibri"/>
            </a:rPr>
            <a:t>Modalidad 5 (24 Julio)</a:t>
          </a:r>
          <a:endParaRPr lang="es-MX" sz="800" b="1" kern="1200" dirty="0">
            <a:latin typeface="Calibri Light" panose="020F0302020204030204"/>
          </a:endParaRPr>
        </a:p>
      </dsp:txBody>
      <dsp:txXfrm>
        <a:off x="6787023" y="3341624"/>
        <a:ext cx="867811" cy="578541"/>
      </dsp:txXfrm>
    </dsp:sp>
    <dsp:sp modelId="{3A3B5978-CEAE-4B82-B4AF-A79845FE186C}">
      <dsp:nvSpPr>
        <dsp:cNvPr id="0" name=""/>
        <dsp:cNvSpPr/>
      </dsp:nvSpPr>
      <dsp:spPr>
        <a:xfrm>
          <a:off x="7741616" y="3341624"/>
          <a:ext cx="1446352" cy="578541"/>
        </a:xfrm>
        <a:prstGeom prst="chevron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0" kern="1200" dirty="0">
              <a:latin typeface="Calibri"/>
              <a:ea typeface="Calibri"/>
              <a:cs typeface="Calibri"/>
            </a:rPr>
            <a:t>Modalidad 6 (21 Agosto)</a:t>
          </a:r>
        </a:p>
      </dsp:txBody>
      <dsp:txXfrm>
        <a:off x="8030887" y="3341624"/>
        <a:ext cx="867811" cy="578541"/>
      </dsp:txXfrm>
    </dsp:sp>
    <dsp:sp modelId="{B425A8F5-5BAD-4D40-90E3-D6B826643E31}">
      <dsp:nvSpPr>
        <dsp:cNvPr id="0" name=""/>
        <dsp:cNvSpPr/>
      </dsp:nvSpPr>
      <dsp:spPr>
        <a:xfrm>
          <a:off x="6242" y="4076998"/>
          <a:ext cx="1742593" cy="697037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b="0" kern="1200" dirty="0">
              <a:latin typeface="Calibri"/>
              <a:ea typeface="Calibri"/>
              <a:cs typeface="Calibri"/>
            </a:rPr>
            <a:t>GENERALIDADES</a:t>
          </a:r>
        </a:p>
      </dsp:txBody>
      <dsp:txXfrm>
        <a:off x="354761" y="4076998"/>
        <a:ext cx="1045556" cy="697037"/>
      </dsp:txXfrm>
    </dsp:sp>
    <dsp:sp modelId="{5547140F-12EA-440A-8741-0056A4D5A046}">
      <dsp:nvSpPr>
        <dsp:cNvPr id="0" name=""/>
        <dsp:cNvSpPr/>
      </dsp:nvSpPr>
      <dsp:spPr>
        <a:xfrm>
          <a:off x="1522298" y="4136246"/>
          <a:ext cx="1446352" cy="578541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0" kern="1200" dirty="0">
              <a:latin typeface="Calibri"/>
              <a:ea typeface="Calibri"/>
              <a:cs typeface="Calibri"/>
            </a:rPr>
            <a:t>Interacción con otras aplicaciones (14 Octubre)</a:t>
          </a:r>
        </a:p>
      </dsp:txBody>
      <dsp:txXfrm>
        <a:off x="1811569" y="4136246"/>
        <a:ext cx="867811" cy="578541"/>
      </dsp:txXfrm>
    </dsp:sp>
    <dsp:sp modelId="{246B1C03-2DF9-4095-81F6-4EFDDA314EA1}">
      <dsp:nvSpPr>
        <dsp:cNvPr id="0" name=""/>
        <dsp:cNvSpPr/>
      </dsp:nvSpPr>
      <dsp:spPr>
        <a:xfrm>
          <a:off x="2766162" y="4136246"/>
          <a:ext cx="1446352" cy="578541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0" kern="1200" dirty="0">
              <a:latin typeface="Calibri"/>
              <a:ea typeface="Calibri"/>
              <a:cs typeface="Calibri"/>
            </a:rPr>
            <a:t>Tableros de control (28 Octubre)</a:t>
          </a:r>
        </a:p>
      </dsp:txBody>
      <dsp:txXfrm>
        <a:off x="3055433" y="4136246"/>
        <a:ext cx="867811" cy="578541"/>
      </dsp:txXfrm>
    </dsp:sp>
    <dsp:sp modelId="{8A30CF1D-FC0E-43BF-8AEC-BCC606CF41F9}">
      <dsp:nvSpPr>
        <dsp:cNvPr id="0" name=""/>
        <dsp:cNvSpPr/>
      </dsp:nvSpPr>
      <dsp:spPr>
        <a:xfrm>
          <a:off x="4010025" y="4136246"/>
          <a:ext cx="1446352" cy="578541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800" b="0" kern="1200" dirty="0">
              <a:latin typeface="Calibri"/>
              <a:ea typeface="Calibri"/>
              <a:cs typeface="Calibri"/>
            </a:rPr>
            <a:t>Presupuestos participativos y SIPSE (11 noviembre)</a:t>
          </a:r>
        </a:p>
      </dsp:txBody>
      <dsp:txXfrm>
        <a:off x="4299296" y="4136246"/>
        <a:ext cx="867811" cy="57854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4C4A6D-684B-4386-88F4-377F2F98E748}">
      <dsp:nvSpPr>
        <dsp:cNvPr id="0" name=""/>
        <dsp:cNvSpPr/>
      </dsp:nvSpPr>
      <dsp:spPr>
        <a:xfrm rot="5400000">
          <a:off x="-289435" y="295165"/>
          <a:ext cx="1929572" cy="135070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b="1" kern="1200" dirty="0"/>
            <a:t>Evaluación de Curso</a:t>
          </a:r>
          <a:endParaRPr lang="es-CO" sz="1800" b="1" kern="1200" dirty="0"/>
        </a:p>
      </dsp:txBody>
      <dsp:txXfrm rot="-5400000">
        <a:off x="1" y="681079"/>
        <a:ext cx="1350700" cy="578872"/>
      </dsp:txXfrm>
    </dsp:sp>
    <dsp:sp modelId="{CD5615F9-542D-4197-9925-408460E590D8}">
      <dsp:nvSpPr>
        <dsp:cNvPr id="0" name=""/>
        <dsp:cNvSpPr/>
      </dsp:nvSpPr>
      <dsp:spPr>
        <a:xfrm rot="5400000">
          <a:off x="4112239" y="-2755809"/>
          <a:ext cx="1254221" cy="67772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700" kern="1200" dirty="0"/>
            <a:t>Aplicación al final de la sesión</a:t>
          </a:r>
          <a:endParaRPr lang="es-CO" sz="2700" kern="1200" dirty="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700" kern="1200" dirty="0"/>
            <a:t>Revisión y análisis de respuestas</a:t>
          </a:r>
          <a:endParaRPr lang="es-CO" sz="2700" kern="1200" dirty="0"/>
        </a:p>
      </dsp:txBody>
      <dsp:txXfrm rot="-5400000">
        <a:off x="1350700" y="66956"/>
        <a:ext cx="6716073" cy="1131769"/>
      </dsp:txXfrm>
    </dsp:sp>
    <dsp:sp modelId="{B291E62F-0C46-4636-A95C-5D45E1D476DE}">
      <dsp:nvSpPr>
        <dsp:cNvPr id="0" name=""/>
        <dsp:cNvSpPr/>
      </dsp:nvSpPr>
      <dsp:spPr>
        <a:xfrm rot="5400000">
          <a:off x="-289435" y="2033983"/>
          <a:ext cx="1929572" cy="135070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b="1" kern="1200" dirty="0"/>
            <a:t>Implementación mejoras</a:t>
          </a:r>
          <a:endParaRPr lang="es-CO" sz="1600" b="1" kern="1200" dirty="0"/>
        </a:p>
      </dsp:txBody>
      <dsp:txXfrm rot="-5400000">
        <a:off x="1" y="2419897"/>
        <a:ext cx="1350700" cy="578872"/>
      </dsp:txXfrm>
    </dsp:sp>
    <dsp:sp modelId="{7BEB97C3-EF8B-467E-9AB8-49A83BE8F3B4}">
      <dsp:nvSpPr>
        <dsp:cNvPr id="0" name=""/>
        <dsp:cNvSpPr/>
      </dsp:nvSpPr>
      <dsp:spPr>
        <a:xfrm rot="5400000">
          <a:off x="4112239" y="-1016991"/>
          <a:ext cx="1254221" cy="67772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700" kern="1200" dirty="0"/>
            <a:t>Adopción siguiente capacitación</a:t>
          </a:r>
          <a:endParaRPr lang="es-CO" sz="2700" kern="1200" dirty="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700" kern="1200" dirty="0"/>
            <a:t>Análisis y adopción de mejoras MP</a:t>
          </a:r>
          <a:endParaRPr lang="es-CO" sz="2700" kern="1200" dirty="0"/>
        </a:p>
      </dsp:txBody>
      <dsp:txXfrm rot="-5400000">
        <a:off x="1350700" y="1805774"/>
        <a:ext cx="6716073" cy="1131769"/>
      </dsp:txXfrm>
    </dsp:sp>
    <dsp:sp modelId="{EE8DFF56-B192-4B34-98E8-FE47EF882D1B}">
      <dsp:nvSpPr>
        <dsp:cNvPr id="0" name=""/>
        <dsp:cNvSpPr/>
      </dsp:nvSpPr>
      <dsp:spPr>
        <a:xfrm rot="5400000">
          <a:off x="-289435" y="3772801"/>
          <a:ext cx="1929572" cy="135070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b="1" kern="1200" dirty="0"/>
            <a:t>Preparación nuevos contenidos</a:t>
          </a:r>
          <a:endParaRPr lang="es-CO" sz="1600" b="1" kern="1200" dirty="0"/>
        </a:p>
      </dsp:txBody>
      <dsp:txXfrm rot="-5400000">
        <a:off x="1" y="4158715"/>
        <a:ext cx="1350700" cy="578872"/>
      </dsp:txXfrm>
    </dsp:sp>
    <dsp:sp modelId="{166974FE-3F80-4B1F-9EA6-0B6F2463E723}">
      <dsp:nvSpPr>
        <dsp:cNvPr id="0" name=""/>
        <dsp:cNvSpPr/>
      </dsp:nvSpPr>
      <dsp:spPr>
        <a:xfrm rot="5400000">
          <a:off x="4111909" y="722156"/>
          <a:ext cx="1254881" cy="67772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700" kern="1200" dirty="0"/>
            <a:t>Crear contenidos nuevos solicitados</a:t>
          </a:r>
          <a:endParaRPr lang="es-CO" sz="2700" kern="1200" dirty="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700" kern="1200" dirty="0"/>
            <a:t>Programar y desarrollar sesiones especificas</a:t>
          </a:r>
          <a:endParaRPr lang="es-CO" sz="2700" kern="1200" dirty="0"/>
        </a:p>
      </dsp:txBody>
      <dsp:txXfrm rot="-5400000">
        <a:off x="1350700" y="3544623"/>
        <a:ext cx="6716041" cy="11323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49CFDB-A51B-6047-9704-D6C10B640999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68DCB9-C3F7-1A45-9FD1-2879EB7949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842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5488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B34C1F13-89F7-9548-AD28-7CF8AE5F1F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318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9.svg"/><Relationship Id="rId7" Type="http://schemas.openxmlformats.org/officeDocument/2006/relationships/diagramColors" Target="../diagrams/colors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12.svg"/><Relationship Id="rId4" Type="http://schemas.openxmlformats.org/officeDocument/2006/relationships/image" Target="../media/image11.sv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5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6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720CA4F-BACF-6744-B844-9FB2F78BC9AB}"/>
              </a:ext>
            </a:extLst>
          </p:cNvPr>
          <p:cNvSpPr/>
          <p:nvPr/>
        </p:nvSpPr>
        <p:spPr>
          <a:xfrm>
            <a:off x="0" y="0"/>
            <a:ext cx="12192000" cy="69221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83C70B1-405F-BE4F-931A-2EB742C48353}"/>
              </a:ext>
            </a:extLst>
          </p:cNvPr>
          <p:cNvSpPr/>
          <p:nvPr/>
        </p:nvSpPr>
        <p:spPr>
          <a:xfrm>
            <a:off x="152313" y="201963"/>
            <a:ext cx="11774658" cy="65385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B2D5938-DA6F-734B-935F-E8E3BEAD99F1}"/>
              </a:ext>
            </a:extLst>
          </p:cNvPr>
          <p:cNvSpPr txBox="1"/>
          <p:nvPr/>
        </p:nvSpPr>
        <p:spPr>
          <a:xfrm>
            <a:off x="325645" y="3125634"/>
            <a:ext cx="83351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7200" b="1" dirty="0"/>
              <a:t>S</a:t>
            </a:r>
            <a:r>
              <a:rPr lang="es-CO" sz="7200" b="1" dirty="0"/>
              <a:t>IPSE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AA0690C-B07F-3348-844D-E8C5931C5270}"/>
              </a:ext>
            </a:extLst>
          </p:cNvPr>
          <p:cNvSpPr/>
          <p:nvPr/>
        </p:nvSpPr>
        <p:spPr>
          <a:xfrm>
            <a:off x="5102721" y="2011654"/>
            <a:ext cx="20120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</a:rPr>
              <a:t>PLAN DE</a:t>
            </a:r>
            <a:endParaRPr lang="en-US" sz="4000" dirty="0">
              <a:solidFill>
                <a:schemeClr val="bg1"/>
              </a:solidFill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0B2923EB-34BB-DB43-9A26-CF56FC70CF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8688" y="5103609"/>
            <a:ext cx="4417647" cy="335259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392EECA-DA1B-9B4C-B746-3C2E187245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8839" y="5879313"/>
            <a:ext cx="2622051" cy="6686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100879-83B4-9541-848A-F475DB175F9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5210" t="25027"/>
          <a:stretch/>
        </p:blipFill>
        <p:spPr>
          <a:xfrm>
            <a:off x="-1" y="-38017"/>
            <a:ext cx="3530425" cy="5141625"/>
          </a:xfrm>
          <a:prstGeom prst="rect">
            <a:avLst/>
          </a:prstGeom>
        </p:spPr>
      </p:pic>
      <p:sp>
        <p:nvSpPr>
          <p:cNvPr id="20" name="CuadroTexto 1">
            <a:extLst>
              <a:ext uri="{FF2B5EF4-FFF2-40B4-BE49-F238E27FC236}">
                <a16:creationId xmlns:a16="http://schemas.microsoft.com/office/drawing/2014/main" id="{67A03986-EE7E-CA4F-A039-BB56BF27083A}"/>
              </a:ext>
            </a:extLst>
          </p:cNvPr>
          <p:cNvSpPr txBox="1"/>
          <p:nvPr/>
        </p:nvSpPr>
        <p:spPr>
          <a:xfrm>
            <a:off x="2528905" y="2523623"/>
            <a:ext cx="5701804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s-CO" sz="4800" b="1">
                <a:solidFill>
                  <a:srgbClr val="C00000"/>
                </a:solidFill>
              </a:rPr>
              <a:t>CAPACITACIÓN 2026</a:t>
            </a:r>
            <a:endParaRPr lang="es-CO" sz="4800" b="1" dirty="0">
              <a:solidFill>
                <a:srgbClr val="C00000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39EEEF0-6077-7649-906E-CEC0F57CE2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4268495" y="4225739"/>
            <a:ext cx="3620585" cy="2764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E533561-168A-BD45-9477-C731820588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31840" y="1568850"/>
            <a:ext cx="1170881" cy="11708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698FAE5-BA9C-C84E-9FEF-44EC7BF160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91987" y="2082676"/>
            <a:ext cx="4010790" cy="3695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834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BCA79F-CB94-56EC-62B6-02BD4F313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7B8A02-9626-AC86-2ED2-F2D872E2F30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883F550-6A04-8DB7-8C2C-B40AC5E10C79}"/>
              </a:ext>
            </a:extLst>
          </p:cNvPr>
          <p:cNvSpPr/>
          <p:nvPr/>
        </p:nvSpPr>
        <p:spPr>
          <a:xfrm>
            <a:off x="0" y="-63966"/>
            <a:ext cx="12407699" cy="607423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279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788802C-72E9-30D2-E7CD-8C3CED0AEC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2264"/>
          <a:stretch/>
        </p:blipFill>
        <p:spPr>
          <a:xfrm>
            <a:off x="107849" y="-809430"/>
            <a:ext cx="12192000" cy="1216350"/>
          </a:xfrm>
          <a:prstGeom prst="rect">
            <a:avLst/>
          </a:prstGeom>
        </p:spPr>
      </p:pic>
      <p:sp>
        <p:nvSpPr>
          <p:cNvPr id="7" name="Parallelogram 6">
            <a:extLst>
              <a:ext uri="{FF2B5EF4-FFF2-40B4-BE49-F238E27FC236}">
                <a16:creationId xmlns:a16="http://schemas.microsoft.com/office/drawing/2014/main" id="{7CA226A0-1C8B-BD09-1054-CE93D7D6FBA7}"/>
              </a:ext>
            </a:extLst>
          </p:cNvPr>
          <p:cNvSpPr/>
          <p:nvPr/>
        </p:nvSpPr>
        <p:spPr>
          <a:xfrm>
            <a:off x="-138007" y="367301"/>
            <a:ext cx="4071668" cy="545274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uadroTexto 3">
            <a:extLst>
              <a:ext uri="{FF2B5EF4-FFF2-40B4-BE49-F238E27FC236}">
                <a16:creationId xmlns:a16="http://schemas.microsoft.com/office/drawing/2014/main" id="{560F437C-1B92-C5DF-8A56-D196891C8689}"/>
              </a:ext>
            </a:extLst>
          </p:cNvPr>
          <p:cNvSpPr txBox="1"/>
          <p:nvPr/>
        </p:nvSpPr>
        <p:spPr>
          <a:xfrm>
            <a:off x="246743" y="311216"/>
            <a:ext cx="3154606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3600">
                <a:solidFill>
                  <a:srgbClr val="C00000"/>
                </a:solidFill>
                <a:latin typeface="Tw Cen MT Condensed"/>
              </a:rPr>
              <a:t>Estructura</a:t>
            </a:r>
            <a:endParaRPr lang="es-CO" sz="3600" dirty="0">
              <a:solidFill>
                <a:srgbClr val="C00000"/>
              </a:solidFill>
              <a:latin typeface="Tw Cen MT Condensed" panose="020B0606020104020203" pitchFamily="34" charset="77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0A39BA9-2C46-DE61-89A1-A92CD4753059}"/>
              </a:ext>
            </a:extLst>
          </p:cNvPr>
          <p:cNvSpPr/>
          <p:nvPr/>
        </p:nvSpPr>
        <p:spPr>
          <a:xfrm>
            <a:off x="3361371" y="289130"/>
            <a:ext cx="667658" cy="667658"/>
          </a:xfrm>
          <a:prstGeom prst="ellipse">
            <a:avLst/>
          </a:prstGeom>
          <a:solidFill>
            <a:srgbClr val="C0000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latin typeface="Tw Cen MT" panose="020B0602020104020603" pitchFamily="34" charset="77"/>
            </a:endParaRPr>
          </a:p>
        </p:txBody>
      </p:sp>
      <p:pic>
        <p:nvPicPr>
          <p:cNvPr id="9" name="Gráfico 8" descr="Banco con relleno sólido">
            <a:extLst>
              <a:ext uri="{FF2B5EF4-FFF2-40B4-BE49-F238E27FC236}">
                <a16:creationId xmlns:a16="http://schemas.microsoft.com/office/drawing/2014/main" id="{9ADB2C5B-D434-7DFE-AB4A-79096FB20F6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63532" y="245771"/>
            <a:ext cx="667556" cy="678288"/>
          </a:xfrm>
          <a:prstGeom prst="rect">
            <a:avLst/>
          </a:prstGeom>
        </p:spPr>
      </p:pic>
      <p:graphicFrame>
        <p:nvGraphicFramePr>
          <p:cNvPr id="29" name="Diagrama 28">
            <a:extLst>
              <a:ext uri="{FF2B5EF4-FFF2-40B4-BE49-F238E27FC236}">
                <a16:creationId xmlns:a16="http://schemas.microsoft.com/office/drawing/2014/main" id="{F03D841A-8569-7DDD-E82B-46B4F8B91D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5972827"/>
              </p:ext>
            </p:extLst>
          </p:nvPr>
        </p:nvGraphicFramePr>
        <p:xfrm>
          <a:off x="0" y="645017"/>
          <a:ext cx="9498168" cy="5836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65" name="Rectángulo: esquinas redondeadas 864">
            <a:extLst>
              <a:ext uri="{FF2B5EF4-FFF2-40B4-BE49-F238E27FC236}">
                <a16:creationId xmlns:a16="http://schemas.microsoft.com/office/drawing/2014/main" id="{C9D3DCC5-2C81-4F8B-EAF2-ADD5A241EBF5}"/>
              </a:ext>
            </a:extLst>
          </p:cNvPr>
          <p:cNvSpPr/>
          <p:nvPr/>
        </p:nvSpPr>
        <p:spPr>
          <a:xfrm>
            <a:off x="8735062" y="4002633"/>
            <a:ext cx="2596455" cy="124802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>
                <a:ea typeface="Calibri"/>
                <a:cs typeface="Calibri"/>
              </a:rPr>
              <a:t>MODALIDADES DE SELECCIÓN</a:t>
            </a:r>
            <a:endParaRPr lang="es-ES" sz="2400"/>
          </a:p>
        </p:txBody>
      </p:sp>
      <p:sp>
        <p:nvSpPr>
          <p:cNvPr id="866" name="Rectángulo: esquinas redondeadas 865">
            <a:extLst>
              <a:ext uri="{FF2B5EF4-FFF2-40B4-BE49-F238E27FC236}">
                <a16:creationId xmlns:a16="http://schemas.microsoft.com/office/drawing/2014/main" id="{680E069F-169A-348D-B6DA-BB9202E1B99A}"/>
              </a:ext>
            </a:extLst>
          </p:cNvPr>
          <p:cNvSpPr/>
          <p:nvPr/>
        </p:nvSpPr>
        <p:spPr>
          <a:xfrm>
            <a:off x="8735062" y="1362464"/>
            <a:ext cx="2596455" cy="124802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s-ES" sz="2400">
                <a:ea typeface="Calibri"/>
                <a:cs typeface="Calibri"/>
              </a:rPr>
              <a:t>GENERALIDADES</a:t>
            </a:r>
          </a:p>
        </p:txBody>
      </p:sp>
    </p:spTree>
    <p:extLst>
      <p:ext uri="{BB962C8B-B14F-4D97-AF65-F5344CB8AC3E}">
        <p14:creationId xmlns:p14="http://schemas.microsoft.com/office/powerpoint/2010/main" val="3878359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5925EF-79D5-2415-96C9-51B34ED798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BC9B531-C18F-26A6-CB2E-9A1934CA8A6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ECEF92D-0F46-3075-5A38-0D1629E5AA2F}"/>
              </a:ext>
            </a:extLst>
          </p:cNvPr>
          <p:cNvSpPr/>
          <p:nvPr/>
        </p:nvSpPr>
        <p:spPr>
          <a:xfrm>
            <a:off x="0" y="-63966"/>
            <a:ext cx="12407699" cy="607423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279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97A6344-B4E4-9362-F191-A25D05C441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2264"/>
          <a:stretch/>
        </p:blipFill>
        <p:spPr>
          <a:xfrm>
            <a:off x="107849" y="-809430"/>
            <a:ext cx="12192000" cy="1216350"/>
          </a:xfrm>
          <a:prstGeom prst="rect">
            <a:avLst/>
          </a:prstGeom>
        </p:spPr>
      </p:pic>
      <p:sp>
        <p:nvSpPr>
          <p:cNvPr id="7" name="Parallelogram 6">
            <a:extLst>
              <a:ext uri="{FF2B5EF4-FFF2-40B4-BE49-F238E27FC236}">
                <a16:creationId xmlns:a16="http://schemas.microsoft.com/office/drawing/2014/main" id="{C8195351-E623-A093-96BE-F7897008CB2A}"/>
              </a:ext>
            </a:extLst>
          </p:cNvPr>
          <p:cNvSpPr/>
          <p:nvPr/>
        </p:nvSpPr>
        <p:spPr>
          <a:xfrm>
            <a:off x="-138007" y="367301"/>
            <a:ext cx="4071668" cy="545274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uadroTexto 3">
            <a:extLst>
              <a:ext uri="{FF2B5EF4-FFF2-40B4-BE49-F238E27FC236}">
                <a16:creationId xmlns:a16="http://schemas.microsoft.com/office/drawing/2014/main" id="{84B2A847-9081-3572-2CD1-9D0C2A16424E}"/>
              </a:ext>
            </a:extLst>
          </p:cNvPr>
          <p:cNvSpPr txBox="1"/>
          <p:nvPr/>
        </p:nvSpPr>
        <p:spPr>
          <a:xfrm>
            <a:off x="246743" y="311216"/>
            <a:ext cx="3154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dirty="0">
                <a:solidFill>
                  <a:srgbClr val="C00000"/>
                </a:solidFill>
                <a:latin typeface="Tw Cen MT Condensed" panose="020B0606020104020203" pitchFamily="34" charset="77"/>
              </a:rPr>
              <a:t>Preparación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6AE70CD-11D6-AC8A-326A-4A71B1E71515}"/>
              </a:ext>
            </a:extLst>
          </p:cNvPr>
          <p:cNvSpPr/>
          <p:nvPr/>
        </p:nvSpPr>
        <p:spPr>
          <a:xfrm>
            <a:off x="3361371" y="289130"/>
            <a:ext cx="667658" cy="667658"/>
          </a:xfrm>
          <a:prstGeom prst="ellipse">
            <a:avLst/>
          </a:prstGeom>
          <a:solidFill>
            <a:srgbClr val="C0000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latin typeface="Tw Cen MT" panose="020B0602020104020603" pitchFamily="34" charset="77"/>
            </a:endParaRPr>
          </a:p>
        </p:txBody>
      </p:sp>
      <p:sp>
        <p:nvSpPr>
          <p:cNvPr id="6" name="CuadroTexto 2">
            <a:extLst>
              <a:ext uri="{FF2B5EF4-FFF2-40B4-BE49-F238E27FC236}">
                <a16:creationId xmlns:a16="http://schemas.microsoft.com/office/drawing/2014/main" id="{1B2F5509-E106-5BA5-62D8-A27211DE43B4}"/>
              </a:ext>
            </a:extLst>
          </p:cNvPr>
          <p:cNvSpPr txBox="1"/>
          <p:nvPr/>
        </p:nvSpPr>
        <p:spPr>
          <a:xfrm>
            <a:off x="201757" y="1615787"/>
            <a:ext cx="5948726" cy="16312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000">
                <a:solidFill>
                  <a:schemeClr val="tx1">
                    <a:lumMod val="75000"/>
                    <a:lumOff val="25000"/>
                  </a:schemeClr>
                </a:solidFill>
              </a:rPr>
              <a:t>Actualizar presentaciones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Calibri"/>
              </a:rPr>
              <a:t>Montar ejercicio de prueba completo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Calibri"/>
              </a:rPr>
              <a:t>Validación ambiente de pruebas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Calibri"/>
              </a:rPr>
              <a:t>Coordinación con </a:t>
            </a:r>
            <a:r>
              <a:rPr lang="es-CO" sz="200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Calibri"/>
              </a:rPr>
              <a:t>Alcaldías Locales</a:t>
            </a:r>
            <a:endParaRPr lang="es-CO" sz="2000" dirty="0">
              <a:solidFill>
                <a:schemeClr val="tx1">
                  <a:lumMod val="75000"/>
                  <a:lumOff val="25000"/>
                </a:schemeClr>
              </a:solidFill>
              <a:ea typeface="Calibri"/>
              <a:cs typeface="Calibri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00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Calibri"/>
              </a:rPr>
              <a:t>Evaluación de capacitación</a:t>
            </a:r>
          </a:p>
        </p:txBody>
      </p:sp>
      <p:pic>
        <p:nvPicPr>
          <p:cNvPr id="12" name="Gráfico 11" descr="Interfaz de la experiencia de usuario con relleno sólido">
            <a:extLst>
              <a:ext uri="{FF2B5EF4-FFF2-40B4-BE49-F238E27FC236}">
                <a16:creationId xmlns:a16="http://schemas.microsoft.com/office/drawing/2014/main" id="{11ECCBF4-CA1C-8C86-92BF-886FD4B9668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7082" y="3199466"/>
            <a:ext cx="871470" cy="796345"/>
          </a:xfrm>
          <a:prstGeom prst="rect">
            <a:avLst/>
          </a:prstGeom>
        </p:spPr>
      </p:pic>
      <p:sp>
        <p:nvSpPr>
          <p:cNvPr id="17" name="CuadroTexto 3">
            <a:extLst>
              <a:ext uri="{FF2B5EF4-FFF2-40B4-BE49-F238E27FC236}">
                <a16:creationId xmlns:a16="http://schemas.microsoft.com/office/drawing/2014/main" id="{D8A16CD8-712F-4FC4-DA92-0FBB4ABEE27D}"/>
              </a:ext>
            </a:extLst>
          </p:cNvPr>
          <p:cNvSpPr txBox="1"/>
          <p:nvPr/>
        </p:nvSpPr>
        <p:spPr>
          <a:xfrm>
            <a:off x="1017306" y="1107938"/>
            <a:ext cx="2137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dirty="0">
                <a:solidFill>
                  <a:srgbClr val="C00000"/>
                </a:solidFill>
                <a:latin typeface="Tw Cen MT Condensed" panose="020B0606020104020203" pitchFamily="34" charset="77"/>
              </a:rPr>
              <a:t>Contenidos</a:t>
            </a:r>
          </a:p>
        </p:txBody>
      </p:sp>
      <p:sp>
        <p:nvSpPr>
          <p:cNvPr id="20" name="CuadroTexto 2">
            <a:extLst>
              <a:ext uri="{FF2B5EF4-FFF2-40B4-BE49-F238E27FC236}">
                <a16:creationId xmlns:a16="http://schemas.microsoft.com/office/drawing/2014/main" id="{BDE66061-620A-0FA3-9B8D-152E5B3B2412}"/>
              </a:ext>
            </a:extLst>
          </p:cNvPr>
          <p:cNvSpPr txBox="1"/>
          <p:nvPr/>
        </p:nvSpPr>
        <p:spPr>
          <a:xfrm>
            <a:off x="201757" y="3832152"/>
            <a:ext cx="6106876" cy="98488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450850" indent="-450850">
              <a:buFont typeface="Arial" panose="020B0604020202020204" pitchFamily="34" charset="0"/>
              <a:buChar char="•"/>
            </a:pPr>
            <a:r>
              <a:rPr lang="es-MX" sz="2000">
                <a:solidFill>
                  <a:schemeClr val="tx1">
                    <a:lumMod val="75000"/>
                    <a:lumOff val="25000"/>
                  </a:schemeClr>
                </a:solidFill>
              </a:rPr>
              <a:t>Creación de micrositio</a:t>
            </a:r>
            <a:endParaRPr lang="es-ES" err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0850" indent="-450850">
              <a:buFont typeface="Arial" panose="020B0604020202020204" pitchFamily="34" charset="0"/>
              <a:buChar char="•"/>
            </a:pPr>
            <a:r>
              <a:rPr lang="es-MX" sz="200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/>
                <a:cs typeface="Calibri" panose="020F0502020204030204"/>
              </a:rPr>
              <a:t>Cargue de contenidos</a:t>
            </a:r>
            <a:endParaRPr lang="es-CO" sz="2000">
              <a:solidFill>
                <a:schemeClr val="tx1">
                  <a:lumMod val="75000"/>
                  <a:lumOff val="25000"/>
                </a:schemeClr>
              </a:solidFill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1600" dirty="0">
              <a:solidFill>
                <a:schemeClr val="tx1">
                  <a:lumMod val="75000"/>
                  <a:lumOff val="25000"/>
                </a:schemeClr>
              </a:solidFill>
              <a:ea typeface="Calibri" panose="020F0502020204030204"/>
              <a:cs typeface="Calibri" panose="020F0502020204030204"/>
            </a:endParaRPr>
          </a:p>
        </p:txBody>
      </p:sp>
      <p:sp>
        <p:nvSpPr>
          <p:cNvPr id="22" name="CuadroTexto 3">
            <a:extLst>
              <a:ext uri="{FF2B5EF4-FFF2-40B4-BE49-F238E27FC236}">
                <a16:creationId xmlns:a16="http://schemas.microsoft.com/office/drawing/2014/main" id="{CD1B4907-D690-FE8E-5E8F-C2C72F9B22AF}"/>
              </a:ext>
            </a:extLst>
          </p:cNvPr>
          <p:cNvSpPr txBox="1"/>
          <p:nvPr/>
        </p:nvSpPr>
        <p:spPr>
          <a:xfrm>
            <a:off x="1055621" y="3266902"/>
            <a:ext cx="4947339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3600" dirty="0">
                <a:solidFill>
                  <a:srgbClr val="C00000"/>
                </a:solidFill>
                <a:latin typeface="Tw Cen MT Condensed"/>
              </a:rPr>
              <a:t>Comun</a:t>
            </a:r>
            <a:r>
              <a:rPr lang="es-MX" sz="3600">
                <a:solidFill>
                  <a:srgbClr val="C00000"/>
                </a:solidFill>
                <a:latin typeface="Tw Cen MT Condensed"/>
              </a:rPr>
              <a:t>idad de aprendizaje</a:t>
            </a:r>
            <a:endParaRPr lang="es-MX" sz="3600" dirty="0">
              <a:solidFill>
                <a:srgbClr val="C00000"/>
              </a:solidFill>
              <a:latin typeface="Tw Cen MT Condensed" panose="020B0606020104020203" pitchFamily="34" charset="77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2E9B413E-E7D6-C262-493C-3F149BC9873B}"/>
              </a:ext>
            </a:extLst>
          </p:cNvPr>
          <p:cNvSpPr txBox="1"/>
          <p:nvPr/>
        </p:nvSpPr>
        <p:spPr>
          <a:xfrm>
            <a:off x="201757" y="5065501"/>
            <a:ext cx="5948726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00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Calibri"/>
              </a:rPr>
              <a:t>Memorando masivo de comunicación Plan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000" dirty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Calibri"/>
              </a:rPr>
              <a:t>Programación de capacitaciones en TEAMS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000" dirty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Calibri"/>
              </a:rPr>
              <a:t>Articulación con Referentes SIPSE Locales</a:t>
            </a:r>
          </a:p>
        </p:txBody>
      </p:sp>
      <p:sp>
        <p:nvSpPr>
          <p:cNvPr id="26" name="CuadroTexto 3">
            <a:extLst>
              <a:ext uri="{FF2B5EF4-FFF2-40B4-BE49-F238E27FC236}">
                <a16:creationId xmlns:a16="http://schemas.microsoft.com/office/drawing/2014/main" id="{646B3B0F-58AD-7A1B-0A29-770198B8F257}"/>
              </a:ext>
            </a:extLst>
          </p:cNvPr>
          <p:cNvSpPr txBox="1"/>
          <p:nvPr/>
        </p:nvSpPr>
        <p:spPr>
          <a:xfrm>
            <a:off x="1001395" y="4483893"/>
            <a:ext cx="4947339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3600" dirty="0">
                <a:solidFill>
                  <a:srgbClr val="C00000"/>
                </a:solidFill>
                <a:latin typeface="Tw Cen MT Condensed"/>
              </a:rPr>
              <a:t>Divulgación</a:t>
            </a:r>
          </a:p>
        </p:txBody>
      </p:sp>
      <p:pic>
        <p:nvPicPr>
          <p:cNvPr id="32" name="Gráfico 31" descr="Blog contorno">
            <a:extLst>
              <a:ext uri="{FF2B5EF4-FFF2-40B4-BE49-F238E27FC236}">
                <a16:creationId xmlns:a16="http://schemas.microsoft.com/office/drawing/2014/main" id="{2E0221B8-239A-7646-B6A4-22CA5581B32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2860" y="951405"/>
            <a:ext cx="882203" cy="817809"/>
          </a:xfrm>
          <a:prstGeom prst="rect">
            <a:avLst/>
          </a:prstGeom>
        </p:spPr>
      </p:pic>
      <p:pic>
        <p:nvPicPr>
          <p:cNvPr id="34" name="Gráfico 33" descr="Insignia de portapapeles con relleno sólido">
            <a:extLst>
              <a:ext uri="{FF2B5EF4-FFF2-40B4-BE49-F238E27FC236}">
                <a16:creationId xmlns:a16="http://schemas.microsoft.com/office/drawing/2014/main" id="{19DFDFA0-BC81-7692-3027-B3F7089CF42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5514" y="4365732"/>
            <a:ext cx="815623" cy="815623"/>
          </a:xfrm>
          <a:prstGeom prst="rect">
            <a:avLst/>
          </a:prstGeom>
        </p:spPr>
      </p:pic>
      <p:sp>
        <p:nvSpPr>
          <p:cNvPr id="4" name="Cerrar llave 3">
            <a:extLst>
              <a:ext uri="{FF2B5EF4-FFF2-40B4-BE49-F238E27FC236}">
                <a16:creationId xmlns:a16="http://schemas.microsoft.com/office/drawing/2014/main" id="{2D798D0F-1350-18A1-7182-3924337F3CA9}"/>
              </a:ext>
            </a:extLst>
          </p:cNvPr>
          <p:cNvSpPr/>
          <p:nvPr/>
        </p:nvSpPr>
        <p:spPr>
          <a:xfrm>
            <a:off x="6043657" y="1304635"/>
            <a:ext cx="465909" cy="1826464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Cerrar llave 9">
            <a:extLst>
              <a:ext uri="{FF2B5EF4-FFF2-40B4-BE49-F238E27FC236}">
                <a16:creationId xmlns:a16="http://schemas.microsoft.com/office/drawing/2014/main" id="{86D63487-2868-14FA-65DB-32BBEDF4545C}"/>
              </a:ext>
            </a:extLst>
          </p:cNvPr>
          <p:cNvSpPr/>
          <p:nvPr/>
        </p:nvSpPr>
        <p:spPr>
          <a:xfrm>
            <a:off x="6052932" y="3283821"/>
            <a:ext cx="477282" cy="107666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Cerrar llave 13">
            <a:extLst>
              <a:ext uri="{FF2B5EF4-FFF2-40B4-BE49-F238E27FC236}">
                <a16:creationId xmlns:a16="http://schemas.microsoft.com/office/drawing/2014/main" id="{8CECCC26-2163-50B2-99C8-EE948F3F8C0F}"/>
              </a:ext>
            </a:extLst>
          </p:cNvPr>
          <p:cNvSpPr/>
          <p:nvPr/>
        </p:nvSpPr>
        <p:spPr>
          <a:xfrm>
            <a:off x="6047436" y="4570160"/>
            <a:ext cx="488275" cy="1449274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9BBC070B-CCBD-81AC-9D4A-A99BFEDD12F7}"/>
              </a:ext>
            </a:extLst>
          </p:cNvPr>
          <p:cNvSpPr/>
          <p:nvPr/>
        </p:nvSpPr>
        <p:spPr>
          <a:xfrm>
            <a:off x="6998379" y="674592"/>
            <a:ext cx="44871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Inicio            Fin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CBCD3BD7-EA81-759D-28A5-5888D4E81F1C}"/>
              </a:ext>
            </a:extLst>
          </p:cNvPr>
          <p:cNvSpPr/>
          <p:nvPr/>
        </p:nvSpPr>
        <p:spPr>
          <a:xfrm>
            <a:off x="6702339" y="1750661"/>
            <a:ext cx="5080536" cy="79090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ES" sz="440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DLaM Display"/>
                <a:ea typeface="ADLaM Display"/>
                <a:cs typeface="ADLaM Display"/>
              </a:rPr>
              <a:t>6 May</a:t>
            </a:r>
            <a:r>
              <a:rPr lang="es-ES" sz="4400" b="0" cap="none" spc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DLaM Display"/>
                <a:ea typeface="ADLaM Display"/>
                <a:cs typeface="ADLaM Display"/>
              </a:rPr>
              <a:t>         </a:t>
            </a:r>
            <a:r>
              <a:rPr lang="es-ES" sz="440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DLaM Display"/>
                <a:ea typeface="ADLaM Display"/>
                <a:cs typeface="ADLaM Display"/>
              </a:rPr>
              <a:t>31 Oct</a:t>
            </a:r>
            <a:endParaRPr lang="es-ES" sz="4400" b="0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DLaM Display"/>
              <a:ea typeface="ADLaM Display"/>
              <a:cs typeface="ADLaM Display"/>
            </a:endParaRP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240FE447-C37D-BAB8-F63C-12D6650BC9AC}"/>
              </a:ext>
            </a:extLst>
          </p:cNvPr>
          <p:cNvSpPr/>
          <p:nvPr/>
        </p:nvSpPr>
        <p:spPr>
          <a:xfrm>
            <a:off x="6711958" y="3454035"/>
            <a:ext cx="5061299" cy="76944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ES" sz="440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DLaM Display"/>
                <a:ea typeface="ADLaM Display"/>
                <a:cs typeface="ADLaM Display"/>
              </a:rPr>
              <a:t>6 May</a:t>
            </a:r>
            <a:r>
              <a:rPr lang="es-ES" sz="4400" b="0" cap="none" spc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DLaM Display"/>
                <a:ea typeface="ADLaM Display"/>
                <a:cs typeface="ADLaM Display"/>
              </a:rPr>
              <a:t>        </a:t>
            </a:r>
            <a:r>
              <a:rPr lang="es-ES" sz="440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DLaM Display"/>
                <a:ea typeface="ADLaM Display"/>
                <a:cs typeface="ADLaM Display"/>
              </a:rPr>
              <a:t>30 </a:t>
            </a:r>
            <a:r>
              <a:rPr lang="es-ES" sz="44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DLaM Display"/>
                <a:ea typeface="ADLaM Display"/>
                <a:cs typeface="ADLaM Display"/>
              </a:rPr>
              <a:t>Nov</a:t>
            </a:r>
            <a:endParaRPr lang="es-ES" sz="4400" b="0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DLaM Display"/>
              <a:ea typeface="ADLaM Display"/>
              <a:cs typeface="ADLaM Display"/>
            </a:endParaRP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813FF5B5-17F3-8B65-35C6-C7100BED1BCC}"/>
              </a:ext>
            </a:extLst>
          </p:cNvPr>
          <p:cNvSpPr/>
          <p:nvPr/>
        </p:nvSpPr>
        <p:spPr>
          <a:xfrm>
            <a:off x="6714845" y="4822603"/>
            <a:ext cx="5054090" cy="769441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ES" sz="440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DLaM Display"/>
                <a:ea typeface="ADLaM Display"/>
                <a:cs typeface="ADLaM Display"/>
              </a:rPr>
              <a:t>4</a:t>
            </a:r>
            <a:r>
              <a:rPr lang="es-ES" sz="4400" b="0" cap="none" spc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DLaM Display"/>
                <a:ea typeface="ADLaM Display"/>
                <a:cs typeface="ADLaM Display"/>
              </a:rPr>
              <a:t> May </a:t>
            </a:r>
            <a:r>
              <a:rPr lang="es-ES" sz="440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DLaM Display"/>
                <a:ea typeface="ADLaM Display"/>
                <a:cs typeface="ADLaM Display"/>
              </a:rPr>
              <a:t>    </a:t>
            </a:r>
            <a:r>
              <a:rPr lang="es-ES" sz="4400" b="0" cap="none" spc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DLaM Display"/>
                <a:ea typeface="ADLaM Display"/>
                <a:cs typeface="ADLaM Display"/>
              </a:rPr>
              <a:t>    </a:t>
            </a:r>
            <a:r>
              <a:rPr lang="es-ES" sz="440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DLaM Display"/>
                <a:ea typeface="ADLaM Display"/>
                <a:cs typeface="ADLaM Display"/>
              </a:rPr>
              <a:t>11 Nov</a:t>
            </a:r>
            <a:endParaRPr lang="es-ES" sz="4400" b="0" cap="none" spc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DLaM Display"/>
              <a:ea typeface="ADLaM Display"/>
              <a:cs typeface="ADLaM Display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D0263CA-4224-CF90-C1C7-758F461D2ECE}"/>
              </a:ext>
            </a:extLst>
          </p:cNvPr>
          <p:cNvSpPr txBox="1"/>
          <p:nvPr/>
        </p:nvSpPr>
        <p:spPr>
          <a:xfrm>
            <a:off x="190383" y="6544008"/>
            <a:ext cx="5948726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000" dirty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Calibri"/>
              </a:rPr>
              <a:t>Seguimiento y </a:t>
            </a:r>
            <a:r>
              <a:rPr lang="es-MX" sz="200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Calibri"/>
              </a:rPr>
              <a:t>retroalimentación de indicadores</a:t>
            </a:r>
            <a:endParaRPr lang="es-MX" sz="2000" dirty="0">
              <a:solidFill>
                <a:schemeClr val="tx1">
                  <a:lumMod val="75000"/>
                  <a:lumOff val="25000"/>
                </a:schemeClr>
              </a:solidFill>
              <a:ea typeface="Calibri"/>
              <a:cs typeface="Calibri"/>
            </a:endParaRPr>
          </a:p>
        </p:txBody>
      </p:sp>
      <p:sp>
        <p:nvSpPr>
          <p:cNvPr id="3" name="CuadroTexto 3">
            <a:extLst>
              <a:ext uri="{FF2B5EF4-FFF2-40B4-BE49-F238E27FC236}">
                <a16:creationId xmlns:a16="http://schemas.microsoft.com/office/drawing/2014/main" id="{836C3DA7-CBB3-894F-EFF5-767744B96D96}"/>
              </a:ext>
            </a:extLst>
          </p:cNvPr>
          <p:cNvSpPr txBox="1"/>
          <p:nvPr/>
        </p:nvSpPr>
        <p:spPr>
          <a:xfrm>
            <a:off x="955902" y="5962400"/>
            <a:ext cx="4947339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3600">
                <a:solidFill>
                  <a:srgbClr val="C00000"/>
                </a:solidFill>
                <a:latin typeface="Tw Cen MT Condensed"/>
              </a:rPr>
              <a:t>Medición</a:t>
            </a:r>
            <a:endParaRPr lang="es-CO" sz="3600" dirty="0">
              <a:solidFill>
                <a:srgbClr val="C00000"/>
              </a:solidFill>
              <a:latin typeface="Tw Cen MT Condensed"/>
            </a:endParaRPr>
          </a:p>
        </p:txBody>
      </p:sp>
      <p:pic>
        <p:nvPicPr>
          <p:cNvPr id="11" name="Gráfico 10" descr="Alteraciones y sastrería con relleno sólido">
            <a:extLst>
              <a:ext uri="{FF2B5EF4-FFF2-40B4-BE49-F238E27FC236}">
                <a16:creationId xmlns:a16="http://schemas.microsoft.com/office/drawing/2014/main" id="{55CFA5D1-1C7B-C134-25C7-9C074C838D7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8260" y="5844239"/>
            <a:ext cx="815623" cy="815623"/>
          </a:xfrm>
          <a:prstGeom prst="rect">
            <a:avLst/>
          </a:prstGeom>
        </p:spPr>
      </p:pic>
      <p:sp>
        <p:nvSpPr>
          <p:cNvPr id="27" name="Cerrar llave 26">
            <a:extLst>
              <a:ext uri="{FF2B5EF4-FFF2-40B4-BE49-F238E27FC236}">
                <a16:creationId xmlns:a16="http://schemas.microsoft.com/office/drawing/2014/main" id="{A2ECED0C-D414-F19B-0EEF-0CBBC8D3D5CD}"/>
              </a:ext>
            </a:extLst>
          </p:cNvPr>
          <p:cNvSpPr/>
          <p:nvPr/>
        </p:nvSpPr>
        <p:spPr>
          <a:xfrm>
            <a:off x="6058168" y="6083427"/>
            <a:ext cx="477543" cy="773133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3F1AE365-356B-0F01-BE7D-0B3FC7557BDD}"/>
              </a:ext>
            </a:extLst>
          </p:cNvPr>
          <p:cNvSpPr/>
          <p:nvPr/>
        </p:nvSpPr>
        <p:spPr>
          <a:xfrm>
            <a:off x="6888868" y="6089024"/>
            <a:ext cx="5135337" cy="769441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ES" sz="440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DLaM Display"/>
                <a:ea typeface="ADLaM Display"/>
                <a:cs typeface="ADLaM Display"/>
              </a:rPr>
              <a:t>5</a:t>
            </a:r>
            <a:r>
              <a:rPr lang="es-ES" sz="4400" b="0" cap="none" spc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DLaM Display"/>
                <a:ea typeface="ADLaM Display"/>
                <a:cs typeface="ADLaM Display"/>
              </a:rPr>
              <a:t> </a:t>
            </a:r>
            <a:r>
              <a:rPr lang="es-ES" sz="440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DLaM Display"/>
                <a:ea typeface="ADLaM Display"/>
                <a:cs typeface="ADLaM Display"/>
              </a:rPr>
              <a:t>Jun          5 Dic</a:t>
            </a:r>
            <a:endParaRPr lang="es-ES" sz="4400" b="0" cap="none" spc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DLaM Display"/>
              <a:ea typeface="ADLaM Display"/>
              <a:cs typeface="ADLaM Display"/>
            </a:endParaRPr>
          </a:p>
        </p:txBody>
      </p:sp>
      <p:pic>
        <p:nvPicPr>
          <p:cNvPr id="9" name="Gráfico 8" descr="Arquitectura con relleno sólido">
            <a:extLst>
              <a:ext uri="{FF2B5EF4-FFF2-40B4-BE49-F238E27FC236}">
                <a16:creationId xmlns:a16="http://schemas.microsoft.com/office/drawing/2014/main" id="{6709453F-5D1B-3D65-9E9D-7E84098397D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417194" y="277968"/>
            <a:ext cx="667556" cy="667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862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5DEFEE-1C53-C98E-4D9B-4F0D40924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BB8CDDE-2281-6E3F-CF11-586DFC5C3A9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DC5AE43-1CEE-F94B-6C8C-A644D5A16C2A}"/>
              </a:ext>
            </a:extLst>
          </p:cNvPr>
          <p:cNvSpPr/>
          <p:nvPr/>
        </p:nvSpPr>
        <p:spPr>
          <a:xfrm>
            <a:off x="0" y="-63966"/>
            <a:ext cx="12407699" cy="607423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279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776BE25-FD7A-E596-124F-C1C53C014C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2264"/>
          <a:stretch/>
        </p:blipFill>
        <p:spPr>
          <a:xfrm>
            <a:off x="107849" y="-809430"/>
            <a:ext cx="12192000" cy="1216350"/>
          </a:xfrm>
          <a:prstGeom prst="rect">
            <a:avLst/>
          </a:prstGeom>
        </p:spPr>
      </p:pic>
      <p:sp>
        <p:nvSpPr>
          <p:cNvPr id="7" name="Parallelogram 6">
            <a:extLst>
              <a:ext uri="{FF2B5EF4-FFF2-40B4-BE49-F238E27FC236}">
                <a16:creationId xmlns:a16="http://schemas.microsoft.com/office/drawing/2014/main" id="{6C3DBC9C-AC2E-199E-BAA1-E90FF5D1C35D}"/>
              </a:ext>
            </a:extLst>
          </p:cNvPr>
          <p:cNvSpPr/>
          <p:nvPr/>
        </p:nvSpPr>
        <p:spPr>
          <a:xfrm>
            <a:off x="-138007" y="367301"/>
            <a:ext cx="4071668" cy="545274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uadroTexto 3">
            <a:extLst>
              <a:ext uri="{FF2B5EF4-FFF2-40B4-BE49-F238E27FC236}">
                <a16:creationId xmlns:a16="http://schemas.microsoft.com/office/drawing/2014/main" id="{DD8D95CA-CC35-3E4B-274A-8E59BCB4B399}"/>
              </a:ext>
            </a:extLst>
          </p:cNvPr>
          <p:cNvSpPr txBox="1"/>
          <p:nvPr/>
        </p:nvSpPr>
        <p:spPr>
          <a:xfrm>
            <a:off x="246743" y="311216"/>
            <a:ext cx="3154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dirty="0">
                <a:solidFill>
                  <a:srgbClr val="C00000"/>
                </a:solidFill>
                <a:latin typeface="Tw Cen MT Condensed" panose="020B0606020104020203" pitchFamily="34" charset="77"/>
              </a:rPr>
              <a:t>Programación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86513E1-6D53-5F74-FB82-0E2B6C4B8A2E}"/>
              </a:ext>
            </a:extLst>
          </p:cNvPr>
          <p:cNvSpPr/>
          <p:nvPr/>
        </p:nvSpPr>
        <p:spPr>
          <a:xfrm>
            <a:off x="3361371" y="289130"/>
            <a:ext cx="667658" cy="667658"/>
          </a:xfrm>
          <a:prstGeom prst="ellipse">
            <a:avLst/>
          </a:prstGeom>
          <a:solidFill>
            <a:srgbClr val="C0000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latin typeface="Tw Cen MT" panose="020B0602020104020603" pitchFamily="34" charset="77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1EF4F12-6485-DEB2-BEDA-548EDD4556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7285" y="284747"/>
            <a:ext cx="575808" cy="575808"/>
          </a:xfrm>
          <a:prstGeom prst="rect">
            <a:avLst/>
          </a:prstGeom>
        </p:spPr>
      </p:pic>
      <p:graphicFrame>
        <p:nvGraphicFramePr>
          <p:cNvPr id="35" name="Diagrama 34">
            <a:extLst>
              <a:ext uri="{FF2B5EF4-FFF2-40B4-BE49-F238E27FC236}">
                <a16:creationId xmlns:a16="http://schemas.microsoft.com/office/drawing/2014/main" id="{EF7C0667-0008-87DA-64D7-DC9F352539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3385543"/>
              </p:ext>
            </p:extLst>
          </p:nvPr>
        </p:nvGraphicFramePr>
        <p:xfrm>
          <a:off x="250493" y="920236"/>
          <a:ext cx="11681938" cy="5672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5" name="CuadroTexto 44">
            <a:extLst>
              <a:ext uri="{FF2B5EF4-FFF2-40B4-BE49-F238E27FC236}">
                <a16:creationId xmlns:a16="http://schemas.microsoft.com/office/drawing/2014/main" id="{5B292AD4-23EB-F6CB-93E9-8FAC36D9768B}"/>
              </a:ext>
            </a:extLst>
          </p:cNvPr>
          <p:cNvSpPr txBox="1"/>
          <p:nvPr/>
        </p:nvSpPr>
        <p:spPr>
          <a:xfrm>
            <a:off x="51671" y="6382698"/>
            <a:ext cx="7171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* Al final de cada capacitación se descargará la grabación, se dividirá en 2 secciones (capacitación y preguntas y respuestas y se cargarán en el micrositio de la comunidad SIPSE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2515732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84621-9D72-E0C3-551F-4DAB93487B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A7A50EE-0D86-ADA5-2E75-F101E086C4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68A197-CFA8-E636-1700-6408B89E69FD}"/>
              </a:ext>
            </a:extLst>
          </p:cNvPr>
          <p:cNvSpPr/>
          <p:nvPr/>
        </p:nvSpPr>
        <p:spPr>
          <a:xfrm>
            <a:off x="0" y="-62060"/>
            <a:ext cx="12407699" cy="65185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279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4C7C31-5528-D241-277F-74479CF38A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2264"/>
          <a:stretch/>
        </p:blipFill>
        <p:spPr>
          <a:xfrm>
            <a:off x="107849" y="-186136"/>
            <a:ext cx="12192000" cy="1216350"/>
          </a:xfrm>
          <a:prstGeom prst="rect">
            <a:avLst/>
          </a:prstGeom>
        </p:spPr>
      </p:pic>
      <p:sp>
        <p:nvSpPr>
          <p:cNvPr id="9" name="Parallelogram 8">
            <a:extLst>
              <a:ext uri="{FF2B5EF4-FFF2-40B4-BE49-F238E27FC236}">
                <a16:creationId xmlns:a16="http://schemas.microsoft.com/office/drawing/2014/main" id="{1ECE1339-673F-A4D0-C03D-A0F140DEDAB8}"/>
              </a:ext>
            </a:extLst>
          </p:cNvPr>
          <p:cNvSpPr/>
          <p:nvPr/>
        </p:nvSpPr>
        <p:spPr>
          <a:xfrm>
            <a:off x="-138007" y="386351"/>
            <a:ext cx="4071668" cy="545274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adroTexto 3">
            <a:extLst>
              <a:ext uri="{FF2B5EF4-FFF2-40B4-BE49-F238E27FC236}">
                <a16:creationId xmlns:a16="http://schemas.microsoft.com/office/drawing/2014/main" id="{F4F68CCE-2F2E-87C1-EB0B-8384907E6076}"/>
              </a:ext>
            </a:extLst>
          </p:cNvPr>
          <p:cNvSpPr txBox="1"/>
          <p:nvPr/>
        </p:nvSpPr>
        <p:spPr>
          <a:xfrm>
            <a:off x="0" y="330266"/>
            <a:ext cx="3401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>
                <a:solidFill>
                  <a:srgbClr val="C00000"/>
                </a:solidFill>
                <a:latin typeface="Tw Cen MT Condensed" panose="020B0606020104020203" pitchFamily="34" charset="77"/>
              </a:rPr>
              <a:t>Evaluación</a:t>
            </a:r>
            <a:endParaRPr lang="es-CO" sz="3600" dirty="0">
              <a:solidFill>
                <a:srgbClr val="C00000"/>
              </a:solidFill>
              <a:latin typeface="Tw Cen MT Condensed" panose="020B0606020104020203" pitchFamily="34" charset="77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940631E-E6AC-789F-027F-1DFB64FC86A8}"/>
              </a:ext>
            </a:extLst>
          </p:cNvPr>
          <p:cNvSpPr/>
          <p:nvPr/>
        </p:nvSpPr>
        <p:spPr>
          <a:xfrm>
            <a:off x="3361371" y="327230"/>
            <a:ext cx="667658" cy="667658"/>
          </a:xfrm>
          <a:prstGeom prst="ellipse">
            <a:avLst/>
          </a:prstGeom>
          <a:solidFill>
            <a:srgbClr val="C0000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latin typeface="Tw Cen MT" panose="020B0602020104020603" pitchFamily="34" charset="77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E8BDD46-40B5-62D0-120E-17A776ACC9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1295" y="368104"/>
            <a:ext cx="547810" cy="547810"/>
          </a:xfrm>
          <a:prstGeom prst="rect">
            <a:avLst/>
          </a:prstGeom>
        </p:spPr>
      </p:pic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7BB4AC2E-D585-A0E6-13CF-7D40936451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7767371"/>
              </p:ext>
            </p:extLst>
          </p:nvPr>
        </p:nvGraphicFramePr>
        <p:xfrm>
          <a:off x="2263648" y="1357444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59383763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e9b5031-7364-41b1-96aa-8f3c8d0c4363" xsi:nil="true"/>
    <lcf76f155ced4ddcb4097134ff3c332f xmlns="282430d7-784f-41d7-961a-75bbfd7f4200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C6B38F0CBA7714AB7A5593F8F7D153B" ma:contentTypeVersion="11" ma:contentTypeDescription="Crear nuevo documento." ma:contentTypeScope="" ma:versionID="0459d37dfa14df57f370c0bff14c51e1">
  <xsd:schema xmlns:xsd="http://www.w3.org/2001/XMLSchema" xmlns:xs="http://www.w3.org/2001/XMLSchema" xmlns:p="http://schemas.microsoft.com/office/2006/metadata/properties" xmlns:ns2="282430d7-784f-41d7-961a-75bbfd7f4200" xmlns:ns3="3e9b5031-7364-41b1-96aa-8f3c8d0c4363" targetNamespace="http://schemas.microsoft.com/office/2006/metadata/properties" ma:root="true" ma:fieldsID="6eff6a7dfce03c8b2dd84b619b45bb61" ns2:_="" ns3:_="">
    <xsd:import namespace="282430d7-784f-41d7-961a-75bbfd7f4200"/>
    <xsd:import namespace="3e9b5031-7364-41b1-96aa-8f3c8d0c43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2430d7-784f-41d7-961a-75bbfd7f42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n" ma:readOnly="false" ma:fieldId="{5cf76f15-5ced-4ddc-b409-7134ff3c332f}" ma:taxonomyMulti="true" ma:sspId="1310d8ee-99bf-4ea4-9dbe-e9e068685e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9b5031-7364-41b1-96aa-8f3c8d0c436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743a900-2435-422b-a0d7-df0d2d7a4365}" ma:internalName="TaxCatchAll" ma:showField="CatchAllData" ma:web="3e9b5031-7364-41b1-96aa-8f3c8d0c43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64D5A1A-19E6-4B73-9D2A-C9CE71D8D5B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A587EC3-BD6F-49A7-8793-2C81A460258D}">
  <ds:schemaRefs>
    <ds:schemaRef ds:uri="http://schemas.microsoft.com/office/2006/metadata/properties"/>
    <ds:schemaRef ds:uri="http://schemas.microsoft.com/office/infopath/2007/PartnerControls"/>
    <ds:schemaRef ds:uri="4c37b329-dd8e-4702-8738-03066c5e2716"/>
    <ds:schemaRef ds:uri="66552042-5c7d-48dd-80c5-dd57f011de04"/>
  </ds:schemaRefs>
</ds:datastoreItem>
</file>

<file path=customXml/itemProps3.xml><?xml version="1.0" encoding="utf-8"?>
<ds:datastoreItem xmlns:ds="http://schemas.openxmlformats.org/officeDocument/2006/customXml" ds:itemID="{69639DFC-D116-4F5A-B5A8-FAE155CC63B5}"/>
</file>

<file path=docProps/app.xml><?xml version="1.0" encoding="utf-8"?>
<Properties xmlns="http://schemas.openxmlformats.org/officeDocument/2006/extended-properties" xmlns:vt="http://schemas.openxmlformats.org/officeDocument/2006/docPropsVTypes">
  <TotalTime>7310</TotalTime>
  <Words>190</Words>
  <Application>Microsoft Office PowerPoint</Application>
  <PresentationFormat>Widescreen</PresentationFormat>
  <Paragraphs>59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Fredy Giovanny Alayon Garcia</cp:lastModifiedBy>
  <cp:revision>1176</cp:revision>
  <dcterms:created xsi:type="dcterms:W3CDTF">2020-01-14T13:48:49Z</dcterms:created>
  <dcterms:modified xsi:type="dcterms:W3CDTF">2026-04-30T20:48:08Z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0x0101000C6B38F0CBA7714AB7A5593F8F7D153B</vt:lpwstr>
  </property>
  <property fmtid="{D5CDD505-2E9C-101B-9397-08002B2CF9AE}" pid="3" name="MediaServiceImageTags">
    <vt:lpwstr/>
  </property>
</Properties>
</file>