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1" r:id="rId6"/>
    <p:sldId id="260" r:id="rId7"/>
    <p:sldId id="259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B677F-128C-274F-1470-2EB177DF9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82B086-2719-EDA2-D367-D3B960D9D5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1958A5-45CE-26C3-8173-F1B610934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D3E2B9-439E-9D40-4997-F7649FDB6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08421A-531F-6D85-A862-81580C317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2185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A747E7-27E4-E50D-3B28-D1EED3812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44A8BA4-59F7-EA6A-B9C0-1696B9C29D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591B11-6D49-B48D-8CAF-AE9CFDFF7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3AC553-9CE0-414A-91A2-238DE215D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17547A-D427-23F4-E281-7EE2ED3D5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5541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076B6B-1AE2-9941-67D7-F0009E348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49E709C-9026-B38A-B418-7802BD96D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C21809-B3A1-D0DD-16D5-1829DF395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62D127-3A23-6DEA-FE1D-6399181FE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3D1086-77AC-BBF4-FE69-364601E72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799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A83028-4D16-B14A-2872-D5520346E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68160E-5813-6204-C0EC-786804D0C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A30D7E-A0DE-4AFC-8C99-8907BF79A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0B7A49-69BB-63B2-1B02-61C6D7A99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1FFE90-8617-3221-663B-E37BA744B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865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D47DED-5E9C-6F9F-1B79-40CC683BE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BD8D8BE-20A1-16C8-751E-BCD0F4D77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829C8EC-FFBC-4C38-CC1D-C2DFCAE44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7F215-6AFA-C0E7-1E0E-71B2A734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3557FB-FAAE-BACA-AFF6-558E7C5E8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96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1B8BC3-4DEA-2278-9E4F-2F534E5F2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DECFA0-1023-B0FD-8E08-38680E4690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F96744-7853-C449-229A-B4DDC62D9B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72B6F1-4947-6B78-E0B5-25D6D7008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C72D6-7008-1569-7B02-ECE5A96CA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00D964-4B6C-C9B8-E212-2D783E441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236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F2FFD0-BE27-5AF7-6E90-EC4F723C6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440790B-F8D8-4FF6-4A2E-D4F1516A2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8B28E57-B00B-A017-92B3-7DD417DBF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2D73C34-E12B-DE3F-465E-3BD3C6A12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7CA69DD-C632-B51A-96A1-92385D10E3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0B6B9EA-3681-C453-62D7-4AB956E0A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01D41D8-5516-0E92-7769-5ED793949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F1F03C1-34AF-7ED3-F500-69E92AA06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8188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10F2AE-6BEB-3320-F0DB-46CD70790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521A14E-1467-3DB1-DC63-43FAFC29B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CE1FAD1-B796-E89B-A565-66DEF0A3C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A61B5F-7F6C-7E11-76C9-F5D6B3C2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8769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64B0578-B410-D39A-1C68-9FE6EC4DE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B31B586-CFA2-358F-46D4-C8590233F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78F2823-3B05-96FE-ABEA-D80347DD8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6259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AF08FF-6F58-4CB6-1C61-410257732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458340-B072-366B-F40A-409068050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272145-4196-044A-B8D9-B07A41F5B6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4D2E44D-7C2C-18F9-F471-2CC54639A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3DC424-D924-19D5-D97B-ADAD95940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5BC69B-5EE6-8175-00A2-C3DA423FB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975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438DB7-5BCD-9B41-2FCC-55E4DE8B6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6400C07-5790-0500-597B-196FCAC687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3F5D311-494E-D162-B32C-A1BF6B254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21E34AD-59B0-6810-9C98-18DC14F57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E3780C7-517F-9504-8AAF-3E987D667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B9B1A76-11A1-EBD7-1177-4354BE237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2365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80ED10A-B94B-E9A7-05AA-4C1D0BB5A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C7B0D71-5A15-473C-2CFC-1BAE92E81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3FC951-5A91-F59C-DE43-DB7B5CA2C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7E89E2-0E53-4CBE-B5BA-F740E19843A1}" type="datetimeFigureOut">
              <a:rPr lang="es-CO" smtClean="0"/>
              <a:t>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06300B5-F149-3A5D-0B69-22274B566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F0B6EC-DDDC-45AC-654F-F537F32F3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B0F118-977B-4455-93B6-BFF4ABACC1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888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600BC7-FE68-BA5A-D142-8B686AAD16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3CCD15-134F-B245-9D24-B6A4EA950A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434E88C-4EBD-045E-0D53-6A5A1E898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758"/>
            <a:ext cx="12192000" cy="630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69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FDA4999-3CC0-94B6-1BB5-35AFB7310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0789"/>
            <a:ext cx="12192000" cy="625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58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317C03B-194D-E0C6-49AD-975802971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052"/>
            <a:ext cx="12192000" cy="632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73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6F6B3B3-C20D-AEBF-156D-B975665F2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9526"/>
            <a:ext cx="12192000" cy="631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8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33656BB-F0AB-C088-9E93-698B1FF71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9995"/>
            <a:ext cx="12192000" cy="625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5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1810665-9955-82A1-9103-308C3A7D5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327"/>
            <a:ext cx="12192000" cy="6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35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00ED314-592A-0FCB-CA29-F45618B3A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522"/>
            <a:ext cx="12192000" cy="634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81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D3ADEA1-3B5C-EF6B-D0F2-80662E5A7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7993"/>
            <a:ext cx="12192000" cy="632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92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45B608E-8BC8-4879-A53A-07D7CF4E0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582"/>
            <a:ext cx="12192000" cy="630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80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2C3C4-6F88-98AA-2C7E-728D242A0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C5E51CA-869C-6658-9D07-8518B4AF6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0935"/>
            <a:ext cx="12192000" cy="629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8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9DB1E-9D6A-709E-94EC-048278602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4CBAD24-6FFD-9623-C551-1376F07F8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718"/>
            <a:ext cx="12192000" cy="63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29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D0BF8-1B58-1B9C-D629-A09D85AD9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3F1E5BA-5F08-488A-BD9F-283344133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2"/>
            <a:ext cx="12192000" cy="628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82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7C9A0-AC4F-60C0-2AA2-223B3437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8A97A01-2CF8-2973-19AA-518F4D3C3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224"/>
            <a:ext cx="12192000" cy="633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89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5EDE6-B95D-5784-FD78-12803B121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C898097-BB8F-506B-F344-B83355FAE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405"/>
            <a:ext cx="12192000" cy="63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56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FE6B65-A919-4946-08EF-38ABA31D0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758"/>
            <a:ext cx="12192000" cy="630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6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3619843-6D75-7C29-69B6-2B43C08D6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818"/>
            <a:ext cx="12192000" cy="626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441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Panorámica</PresentationFormat>
  <Paragraphs>0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Ruby Esther Abril Espitia</dc:creator>
  <cp:lastModifiedBy>Ruby Esther Abril Espitia</cp:lastModifiedBy>
  <cp:revision>1</cp:revision>
  <dcterms:created xsi:type="dcterms:W3CDTF">2025-05-09T15:10:41Z</dcterms:created>
  <dcterms:modified xsi:type="dcterms:W3CDTF">2025-05-09T17:03:47Z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2025-05-09T16:45:03Z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c90778ae-9b43-4a10-8f1e-9969c8482d2d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