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1"/>
  </p:notesMasterIdLst>
  <p:sldIdLst>
    <p:sldId id="257" r:id="rId5"/>
    <p:sldId id="296" r:id="rId6"/>
    <p:sldId id="297" r:id="rId7"/>
    <p:sldId id="295" r:id="rId8"/>
    <p:sldId id="261" r:id="rId9"/>
    <p:sldId id="291" r:id="rId10"/>
  </p:sldIdLst>
  <p:sldSz cx="12192000" cy="6858000"/>
  <p:notesSz cx="9236075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726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n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25463"/>
            <a:ext cx="4672013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168" name="Google Shape;168;n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257" name="Google Shape;257;p2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1C678F3-4128-5EB4-4A8A-D4E8DC1F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653DBB3F-9CB5-C46E-4AD8-A02D4A320F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D3963D01-AA2C-C7D3-28A1-E4E2F7063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78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329D0A7F-2008-A19F-C2D9-85C1592CB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325D943-247B-6DED-FDE3-B92D4E317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49B1FCFD-F18D-B3D5-3CC1-B7C13EF11D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3497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630FC29-0767-8538-332A-7DEF06CC4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B1F1744-1F6E-3002-86DC-25E6507E2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31DD79C-C472-7E31-3032-548F0FE07C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7121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28" name="Google Shape;2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9" name="Google Shape;2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/>
          <p:nvPr/>
        </p:nvSpPr>
        <p:spPr>
          <a:xfrm>
            <a:off x="3615" y="0"/>
            <a:ext cx="12206700" cy="68601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2731500" y="1278697"/>
            <a:ext cx="6729000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DIRECTIVO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SEMANAL</a:t>
            </a: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3" name="Google Shape;263;p14"/>
          <p:cNvSpPr/>
          <p:nvPr/>
        </p:nvSpPr>
        <p:spPr>
          <a:xfrm flipH="1">
            <a:off x="-179" y="1235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54;p13">
            <a:extLst>
              <a:ext uri="{FF2B5EF4-FFF2-40B4-BE49-F238E27FC236}">
                <a16:creationId xmlns:a16="http://schemas.microsoft.com/office/drawing/2014/main" id="{18C2CF6E-7732-F7A5-F0C5-B3CB97BC1955}"/>
              </a:ext>
            </a:extLst>
          </p:cNvPr>
          <p:cNvSpPr txBox="1"/>
          <p:nvPr/>
        </p:nvSpPr>
        <p:spPr>
          <a:xfrm>
            <a:off x="4592389" y="3331456"/>
            <a:ext cx="3007221" cy="61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MX" sz="2400" b="1" dirty="0">
                <a:solidFill>
                  <a:schemeClr val="lt1"/>
                </a:solidFill>
                <a:latin typeface="Oswald"/>
                <a:sym typeface="Lexend Deca"/>
              </a:rPr>
              <a:t>27/abril/2026</a:t>
            </a:r>
            <a:endParaRPr sz="2400" b="1" dirty="0">
              <a:solidFill>
                <a:schemeClr val="lt1"/>
              </a:solidFill>
              <a:latin typeface="Oswald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538D2AFF-DABA-C0E7-A850-111CA2DE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702D82AE-A28C-2CDD-901E-19CA4D7A332C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2E371C-C411-7B6E-24C4-B2ED653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089079"/>
              </p:ext>
            </p:extLst>
          </p:nvPr>
        </p:nvGraphicFramePr>
        <p:xfrm>
          <a:off x="218333" y="527880"/>
          <a:ext cx="11794373" cy="57872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INFRAESTRUCTURA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Comodato CAI </a:t>
                      </a:r>
                      <a:r>
                        <a:rPr lang="es-MX" sz="1000" b="1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Quirigua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16/02/2026. Proyección de EP estructurados y en revisión jurídica por la DT. Se solicita documentos a la propiedad horizontal el 17/03/2026. Sin embargo no se ha recibido respuesta. Se realizó mesa de trabajo con D. Bienes y Operaciones el día 09/04/2026 para continuar estructuración y revisiones de EP mientras se allegan documentos del contratista.   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Chapinero: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Campiña: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Ciudad Jardín: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Kennedy: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Fontibón: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Usaquén: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Puente Aranda: Se recibe requerimiento el 10/04/2026.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Se radicaron observaciones a los requerimientos ante la Dirección de Acceso a la Justicia para los respectivos ajustes el 20/04/2026.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Solicitud de documentos al contratista.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2-3-4-5-6-7-8 Radicación de observaciones al requerimiento. 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de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</a:t>
                      </a: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Radicación de nuevo requerimiento. </a:t>
                      </a: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de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</a:t>
                      </a: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Radicación de nuevo requerimiento. </a:t>
                      </a: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0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C4A42AC8-E727-49DC-A5D7-C40D18733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F494FEC4-B224-3C3D-401C-812DF63A3102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6797AA-B419-C24A-919A-2D0777DEC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264917"/>
              </p:ext>
            </p:extLst>
          </p:nvPr>
        </p:nvGraphicFramePr>
        <p:xfrm>
          <a:off x="218333" y="527880"/>
          <a:ext cx="11794373" cy="57872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TIC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Plan de navegación SIART: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cotizaciones del 4 al 9 de marzo de 2026. Solicitud de viabilidad y CDP el 10/03/2026. Expedición de CDP el 12/03/2026. Proyección del Análisis del Sector y Estudio de Mercado.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Documentos Estudio de sector y de mercado suscrito y radicado en la Dirección de Bienes.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Computadores y Ofimática MEBOG-BR13: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de MEBOG el 03/03/2026 y BR13 el 11/03/2026. Se recibe ajuste del PAA el 19/03/2026. Expedición de concepto técnico el 24/03/2026. Publicación con ampliación evento de cotización del 25 de marzo al 09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 análisis de sector y estudio de mercado.    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voz y datos nuevo comando</a:t>
                      </a:r>
                      <a:r>
                        <a:rPr lang="es-MX" sz="1000" b="1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11/03/2026.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Aprobación de indicadores financieros el 01/04/2026. Expedición de CDP el 10/04/2026.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pendiente su presentación ante la SIFCO para aprobación.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CCTV nuevo comando: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pendiente su presentación ante la SIFCO para aprobación.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inhibidor de frecuencias: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18 de marzo del 2026. Expedición del CDP el 27/03/2026. EP radicado en DOF el 31/03/2026. Devolución del EP a DT el 14/04/2026. 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ajustes al análisis del sector y estudio de mercado. </a:t>
                      </a:r>
                      <a:r>
                        <a:rPr lang="es-CO" sz="1000" dirty="0">
                          <a:solidFill>
                            <a:srgbClr val="0070C0"/>
                          </a:solidFill>
                        </a:rPr>
                        <a:t>pendiente su presentación ante la SIFCO para aprobación.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Drones: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24/03/2026. Publicación y ampliación evento de cotización del 27 de marzo al 10 de abril de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 análisis de sector y estudio de mercado.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15/04/2026. Se realizó mesa de trabajo el 23/04/2026 para exponer observaciones al requerimiento. Pendiente del alcance con los ajustes.  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del estudio de mercado en la Dirección de Bienes.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En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consolidación de análisis de sector y estudio de mercado.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3-4-5: 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</a:t>
                      </a:r>
                      <a:r>
                        <a:rPr lang="es-MX" sz="1000" b="0" i="0" u="none" strike="noStrike" cap="none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nálisis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sector y estudio de mercado. 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6. 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En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consolidación de análisis de sector y estudio de mercado.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7. Observaciones al requerimiento. 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Ninguno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Finalizar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3-4-5 presentar a SIFCO el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6. Finalizar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7. Alcance al requerimiento. </a:t>
                      </a: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Suscripción de documentos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del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 Comparación con procesos similares.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7. Solicitar concepto técnico. 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cotizaciones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252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E15EC8F3-EDA2-A10B-C761-B9C421E9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D6BD3BE5-BBE8-1F5A-CABA-AC85136E2FDF}"/>
              </a:ext>
            </a:extLst>
          </p:cNvPr>
          <p:cNvSpPr txBox="1"/>
          <p:nvPr/>
        </p:nvSpPr>
        <p:spPr>
          <a:xfrm>
            <a:off x="209368" y="89647"/>
            <a:ext cx="106177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5700"/>
            </a:pPr>
            <a:r>
              <a:rPr lang="es-MX" sz="1600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</a:t>
            </a:r>
            <a:r>
              <a:rPr lang="es-MX" sz="1600" b="1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 (resaltado en color azul)</a:t>
            </a:r>
            <a:endParaRPr sz="1600"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6CC1CDC-A379-853D-B51C-4B0D941D3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54848"/>
              </p:ext>
            </p:extLst>
          </p:nvPr>
        </p:nvGraphicFramePr>
        <p:xfrm>
          <a:off x="277906" y="611121"/>
          <a:ext cx="11399924" cy="55650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18729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57083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5919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3215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44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pasada?.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93042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LOGISTICA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Servicios de bienestar MEBOG: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Evento de cotización del 20/02/2026 al 03/03/2026 por SECOP y por correo electrónico 05/03/2026. Solicitud de indicadores financieros el 10/03/2026. Solicitud de viabilidad y CDP 10/03/2026. Expedición de CDP el 11/03/2026.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proyectó Análisis del sector y estudio de mercado. Se requirió por parte de la SIFCO a la MEBOG la revisión y ajuste de la ficha técnica. 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esposas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13/03/2026. Solicitud de concepto técnico el 13/03/2026. Expedición de concepto técnico el 17/03/2026. Evento de cotización del 20 al 26 de marzo. Se solicitó viabilidad y CDP el 26/03/2026. Expedición del CDP el 31/03/2026.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del análisis del sector y estudio de mercado para radicar a la DOF.  </a:t>
                      </a: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guantes de nitrilo: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requerimiento 02/03/2026. Expedición de concepto técnico por Sub. Seguridad el 05/03/2026. Evento de cotización del 06 al 13 de marzo 2026. Alcance requerimiento el 24/03/2026. Publicación de nuevo evento de cotización del 27 de marzo al 7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requirió a la MEBOG la revisión y ajuste de la ficha técnica el 17/04/2026.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  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MOVILIDAD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Toyota: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</a:t>
                      </a: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recibe requerimiento el 06/03/2026 y alcance del 18/03/2026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concepto técnico el 16/03/2026.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 sector y estudio de mercado. Aprobación de indicadores financieros el 09/04/2026. Solicitud de CDP el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Arial"/>
                        </a:rPr>
                        <a:t>14/04/2026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una revisión y depuración de los ítem de repuestos y mano de obra tomando como base los últimos contratos ejecutados. Se están incluyendo los ítems que anteriormente fueron imprevistos.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Bicicletas: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Alcance del </a:t>
                      </a:r>
                      <a:r>
                        <a:rPr lang="es-MX" sz="100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el 12/03/2026. Expedición de concepto técnico el 16/03/2026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 Se estructuró análisis de sector y estudio de mercado. Aprobación de indicadores financieros el 01/04/2026. Solicitud viabilidad y CDP el 31/03/2026. 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Estudio previos en revisión por parte de la SIFCO.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Pendiente de alcance por parte de la MEBOG.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Estructuró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Se requirió a la MEBOG ajuste de la ficha técnica.  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CDP.</a:t>
                      </a: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Documento de EP de Sector y de mercado.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Respuesta alcance de la MEBOG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en la DOF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CDP de funcionamiento.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DOF.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en la DOF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Respuesta alcance de la MEBOG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CDP de funcionamiento.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DOF.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7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018" y="-35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2875" y="105793"/>
            <a:ext cx="499678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32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Temas pendientes</a:t>
            </a:r>
            <a:endParaRPr sz="32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259365"/>
              </p:ext>
            </p:extLst>
          </p:nvPr>
        </p:nvGraphicFramePr>
        <p:xfrm>
          <a:off x="411078" y="902368"/>
          <a:ext cx="10831371" cy="370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7111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270808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2716516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no se hizo?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necesita para resolver? </a:t>
                      </a: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¿Cuándo lo va a resolver?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2500914">
                <a:tc>
                  <a:txBody>
                    <a:bodyPr/>
                    <a:lstStyle/>
                    <a:p>
                      <a:pPr marL="228600" marR="0" lvl="0" indent="-2286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AutoNum type="arabicPeriod"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Respuesta nuevo requerimiento por parte de Dirección de acceso a la justicia.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Alcance del requerimiento sistema de reconocimiento facial por parte del C4. Respuesta de MEBOG ajuste de  fichas técnicas de los proceso de servicios de bienestar y guantes de nitrilo.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/>
                        <a:t>1. </a:t>
                      </a:r>
                      <a:r>
                        <a:rPr lang="es-MX" sz="1100" baseline="0" dirty="0"/>
                        <a:t>En la ejecución del presupuesto</a:t>
                      </a:r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r>
                        <a:rPr lang="es-MX" sz="1100" dirty="0"/>
                        <a:t>2. </a:t>
                      </a: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La radicación de los requerimientos.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r>
                        <a:rPr lang="es-MX" sz="1100" dirty="0"/>
                        <a:t> </a:t>
                      </a:r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108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90198" y="0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5893" y="79027"/>
            <a:ext cx="1061777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4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Semana actual</a:t>
            </a:r>
            <a:endParaRPr sz="24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003394"/>
              </p:ext>
            </p:extLst>
          </p:nvPr>
        </p:nvGraphicFramePr>
        <p:xfrm>
          <a:off x="325893" y="955343"/>
          <a:ext cx="11048877" cy="4234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907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8784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873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actividades se desarrollarán esta semana?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¿Qué productos va a entregar? </a:t>
                      </a: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¿Cuándo? ¿en qué días?</a:t>
                      </a: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 </a:t>
                      </a:r>
                      <a:endParaRPr lang="es-MX" sz="1100" b="1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330531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computadores licencias, voz y datos, CCTV e inhibidor de frecuencias y mantenimiento de drones y </a:t>
                      </a: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</a:t>
                      </a: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servicios de bienestar, esposas y guantes.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mantenimiento de vehículos Toyota y bicicletas.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Adelantar la revisión de los documentos de los requerimientos que se radiquen para los proceso de selección, así como la solicitud de conceptos técnicos según aplique.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Actividades de seguimiento del PAA 2026. 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Estudios previos </a:t>
                      </a:r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Fortalecimiento de las capacidades operativas de los organismos de seguridad. </a:t>
                      </a: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Los insumos para realizar los estudios previos: Requerimiento y anexos.</a:t>
                      </a: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4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5A2054F65A2240A71C8BE76E5853BA" ma:contentTypeVersion="21" ma:contentTypeDescription="Crear nuevo documento." ma:contentTypeScope="" ma:versionID="ef2230c6a36611480cf5174d4b968a14">
  <xsd:schema xmlns:xsd="http://www.w3.org/2001/XMLSchema" xmlns:xs="http://www.w3.org/2001/XMLSchema" xmlns:p="http://schemas.microsoft.com/office/2006/metadata/properties" xmlns:ns1="http://schemas.microsoft.com/sharepoint/v3" xmlns:ns2="a81045cb-6013-4615-ae1d-019e7b529c6f" xmlns:ns3="232e8043-054a-4620-8c6c-7cab82cebd95" targetNamespace="http://schemas.microsoft.com/office/2006/metadata/properties" ma:root="true" ma:fieldsID="468f612c380229b3034ef49190941e98" ns1:_="" ns2:_="" ns3:_="">
    <xsd:import namespace="http://schemas.microsoft.com/sharepoint/v3"/>
    <xsd:import namespace="a81045cb-6013-4615-ae1d-019e7b529c6f"/>
    <xsd:import namespace="232e8043-054a-4620-8c6c-7cab82cebd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045cb-6013-4615-ae1d-019e7b529c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3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e8043-054a-4620-8c6c-7cab82cebd9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b66d6e8-47d1-4cbc-b02f-088ef0e5689e}" ma:internalName="TaxCatchAll" ma:showField="CatchAllData" ma:web="232e8043-054a-4620-8c6c-7cab82ce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1045cb-6013-4615-ae1d-019e7b529c6f">
      <Terms xmlns="http://schemas.microsoft.com/office/infopath/2007/PartnerControls"/>
    </lcf76f155ced4ddcb4097134ff3c332f>
    <TaxCatchAll xmlns="232e8043-054a-4620-8c6c-7cab82cebd95" xsi:nil="true"/>
    <_Flow_SignoffStatus xmlns="a81045cb-6013-4615-ae1d-019e7b529c6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57DAF0-2A0B-4E5B-B164-76A266FE3BA3}"/>
</file>

<file path=customXml/itemProps2.xml><?xml version="1.0" encoding="utf-8"?>
<ds:datastoreItem xmlns:ds="http://schemas.openxmlformats.org/officeDocument/2006/customXml" ds:itemID="{E93A76F8-638C-479B-8973-FC139124252A}">
  <ds:schemaRefs>
    <ds:schemaRef ds:uri="http://purl.org/dc/elements/1.1/"/>
    <ds:schemaRef ds:uri="http://schemas.openxmlformats.org/package/2006/metadata/core-properties"/>
    <ds:schemaRef ds:uri="addd5ecc-7552-40ae-802e-91037624631b"/>
    <ds:schemaRef ds:uri="http://www.w3.org/XML/1998/namespace"/>
    <ds:schemaRef ds:uri="http://purl.org/dc/terms/"/>
    <ds:schemaRef ds:uri="6ce51f6b-e8fa-4987-be25-fde4011762a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1B6312C-4223-4CE3-A0BA-930D28D0E6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14785</TotalTime>
  <Words>1706</Words>
  <Application>Microsoft Office PowerPoint</Application>
  <PresentationFormat>Panorámica</PresentationFormat>
  <Paragraphs>333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Lexend Deca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Patricia Almeida Castillo</dc:creator>
  <cp:lastModifiedBy>Ricardo Diaz Cifuentes</cp:lastModifiedBy>
  <cp:revision>3654</cp:revision>
  <cp:lastPrinted>2026-03-26T20:33:52Z</cp:lastPrinted>
  <dcterms:modified xsi:type="dcterms:W3CDTF">2026-04-23T20:54:26Z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0x010100375A2054F65A2240A71C8BE76E5853BA</vt:lpwstr>
  </property>
  <property fmtid="{D5CDD505-2E9C-101B-9397-08002B2CF9AE}" pid="3" name="MediaServiceImageTags">
    <vt:lpwstr/>
  </property>
</Properties>
</file>