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9FDBB9-8607-AF7A-D7FE-9F61C09811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C0AA65F-F72D-ABE9-DB39-AC0898FB0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A5EF6E-2F76-3992-A8A3-006D93D9F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4ECAE3-078E-3DC2-503A-E7AD0D0BB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694EE5-D776-548A-46F5-EC5B7956C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5401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474B28-AEEF-4CF2-5572-43EA338E8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2DC1633-DD4B-E584-57B1-6E6A68442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86764F-455F-1978-B409-835B6BD82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9116C0-6505-ADF2-4510-67E236809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57BF96-4EDF-CB6D-F90E-4A81384B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59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D65F024-758F-9E7B-E14E-009646ACC8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A5BB2C3-0A6C-499F-C179-D4FBA2BDB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5D14EE-D387-496B-5640-AE8381F00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A53FA2-6375-3A53-8B4E-7286E50B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AD372E-8683-72B6-E0C0-8DEDE63A6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1815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D7426-4EA5-E8C9-13CE-858D1AC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1E1016-C109-17A5-8567-C3B8EABA4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7D4A9A-0A26-EDBA-21B9-B7C4649E3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F2A06-F358-9291-F176-25185521B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C8013C-C9FD-1842-869D-18EAE5F89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271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A01F59-4678-7A41-7692-6C4C4938E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FD2039C-86A8-1451-3FDC-CDB623CAE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68B7B6-354D-BAA4-9904-27A38CD4A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C92569-6FF2-9E77-B820-50BE3C827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F0E8BA-8652-0B9A-04F4-D62961931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272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08FFE-176F-1D7C-2579-E0110E7F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C31BA4-A356-865D-901A-7A2B385D2A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F42195-8968-F9BE-9B0A-D040408BFA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A41D9A4-550F-FC7E-17DA-EDC4BB10B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09F0A2-6BC7-F3C2-682D-31D27F2BC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4E5623-28AE-5AA8-13ED-FE921A717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05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2047D1-06A1-267D-2FCD-3188E709F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CDCFFE-F171-4D3F-0630-E4388144C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13CA8C1-9ED3-BE99-DF09-596EDD4EE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C4392EC-BD30-30C2-05CA-2199F0AA4B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20B89B5-E664-2E16-8E15-07DCBAF704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480C8DF-767B-2C92-F775-1D3DC327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B6536AA-278E-AC45-D178-DB605047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5906251-C435-9E4D-AED0-901C15D18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8806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12E016-8D01-7C8B-3458-AF7899BEF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D35211-C8FB-A1B7-8ABA-9281763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DD3B24-704B-1B99-1E4B-7A7691C0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55A8642-D62F-923F-C3CC-4DAA49ED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7035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A8F4932-FD0A-DAC6-79DA-286DE7B06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B36DA87-46DC-E7E7-9346-E249749C0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D16D65-3585-4CF0-83C3-EC0377D3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580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D969EF-DCD5-6DD6-0EC6-5C3FA2E4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069EA4-51FF-8802-DCE8-EDA90C32E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F85444-C676-DC86-51DA-CAE4C5271C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F0BED7-63F6-8463-61BC-35CE5C773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26C07FB-EA99-1AF4-A858-E35E1F22B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902B4-10C4-C96D-371D-7C97246B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8684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02B28F-006E-E347-4495-AA22DFDC9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5FA85AB-E010-2332-C04C-38E9A9FF5C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553B628-2296-FB75-68CD-3808EE3FEF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6DABBC2-7A98-0EEE-4F08-96BCCB1B3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5E2AD2-30C6-128A-6002-ED9A9C23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1848D1-EED1-FD4F-21AA-70401D43D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502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F962393-27D0-8C3A-1C94-9CF144925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55C8B4-ED4E-F8AE-8EB0-EFDCE9402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F2185E-6186-C528-E337-C2C8E44634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707AD8-E5E2-4ABF-97C8-C5DF9D182B48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6D453D7-E766-4A78-F37B-93BEBAC872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2CFB4B-A190-2051-6118-5D28CFD3C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585455-5842-4803-A6B4-7A44DB864E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386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7BF422-38C7-B1B3-4A9A-83ECD8B7C6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048E06A-FE1D-F492-C5C5-2227917435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7437790-ED8B-0B89-5A4C-4FE880139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758"/>
            <a:ext cx="12192000" cy="630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D3E1542-7792-2CA0-5DB4-631DF95FF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465"/>
            <a:ext cx="12192000" cy="62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4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A363DF7-D42A-069E-09F9-A0C2107DD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642"/>
            <a:ext cx="12192000" cy="627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391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Ruby Esther Abril Espitia</dc:creator>
  <cp:lastModifiedBy>Ruby Esther Abril Espitia</cp:lastModifiedBy>
  <cp:revision>1</cp:revision>
  <dcterms:created xsi:type="dcterms:W3CDTF">2025-05-12T20:00:37Z</dcterms:created>
  <dcterms:modified xsi:type="dcterms:W3CDTF">2025-05-12T21:15:41Z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2025-05-12T21:15:41Z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02daa342-9a6e-4c39-aafe-1fe802db4997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