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  <p:sldId id="257" r:id="rId5"/>
    <p:sldId id="256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DB1F7A-5F43-13B3-6269-5AC1922F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4C28CEC-D193-A8F6-67C7-3235D5D1C5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93D4B73-6F2B-0A73-7076-51F3AEFDA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CCF807-61EC-6B15-66F1-5B6583596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5E3200-515F-B5F5-24BE-24236E199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609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FC244-3B8C-694B-7E1B-3F02DAA4D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4892ACE-80AD-C7EE-AA09-7CB90CD5F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D40067-F1BB-8B5C-AD38-C7419388E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EFD7418-8593-FC37-A6D7-876E738F3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F5DBFD-AC5A-FEC4-350F-A0AA3F92D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9671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7821C9D-6F47-6607-59E7-D1F2ADE978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AC29DBF-F613-239D-BBED-C9F2E0019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5701632-E39F-0274-C5ED-EB7A21D8F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643BA3-F082-9F69-ACC0-272323C80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684885-9D22-9D69-D70C-EF3D01DBB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93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5D01AD-B9FD-7E68-66CF-21DC11D8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F2A436-F36E-0E8A-D15C-80F914DE02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AD4F1-045C-F2F8-12A5-1B296774F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C968DDD-6FE8-CC3D-4CBD-F22DAC0FF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2B3453-5E85-9187-1A21-A61BF19DF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825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44576F-090E-0F63-247E-6477DC5F4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B1CB611-7002-6123-A3BB-9B664B786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3476E2A-EA63-773F-654E-598B5AA94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E293E2-7953-4C6A-AC9E-45D562569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E5868F-B188-BF3A-04CB-73FFE5C07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1919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51E69-965E-8748-4CAB-9D22EF148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EF0484-7E44-ABB3-E220-89CCFB693F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14B91A4-09D0-B0EC-D2B9-6A193BE05C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6E1CD0-DCD6-C00C-30A3-1BC905092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3B7CCC1-52A2-CF5C-CCD9-BA1A8A1B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AFD06A-7079-EDA8-71CE-4FF4AACE4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2004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6ADC65-ED7F-8A18-9FA5-C6A61DF2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4FFBB71-966A-24A3-6D94-E42DB9F21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D434986-715A-1BCB-4BD1-4175DF2D6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257FD41-6051-40CE-4807-F1C664B18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7D0E8A1-1102-3B1B-9678-A352B433DD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EF3F3CC-114B-DCD3-E111-C2EA1C09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7BB1F3-CBB7-4AAF-97DC-2642C6250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3AC2335-EF9E-41A6-9EB8-6D1233EDF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9446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4538E-CD17-867E-BDDE-B92B650C6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A1585B8-D65C-CCB0-0669-A05DC439B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42B447F-0F04-741A-C5FA-9E7DDFAB8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437F456-174A-EA46-1C6C-2F09BD190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838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6951B9C-C7A4-CFAA-F504-35A434280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CA230C3-2A43-C120-92F8-24A8439D8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99A64F8-435B-D411-E5D3-102BC4404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370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3D1773-3AF9-8103-CF3F-FBA7F79AD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377D4B0-E1C6-F45A-0E05-5E5663FAF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9CD0625-A9FE-375E-D3F4-90DB4F710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1EBC6D0-EA85-C95E-00CC-A900EF8EA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2E5B053-571A-9490-A7C0-1BCF760A3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43AC169-1B85-97EB-2DAD-6C8877A3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574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CD56CB-EA08-6FEB-1EA3-D27ED6B6C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CA0162C-017C-B447-B9B3-F2EB7515D2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5E65B38-B777-1256-86B8-3FE22A1CB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0F0ABC6-4CF3-EEE8-0BA3-18FF1DCD5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7AE468-8467-5F98-2792-FDFF318B2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C455E7B-3475-DECE-F88A-97982463F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6707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F4C5099-DD5E-AEF4-E9F4-044DFEF79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A3AE95-0966-24DD-24BD-5A9E993FF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7AEDF6-4D91-1115-5450-4DCA3CBC25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3A5E7E-7BCA-4247-986C-E99C084AFEA9}" type="datetimeFigureOut">
              <a:rPr lang="es-CO" smtClean="0"/>
              <a:t>2/07/2026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15D4C2-C187-3510-844C-580E99A48D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5B0015A-8399-EC64-E421-242888E55E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4B82F7-566C-4899-A18A-3B27F50E081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700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949AB26-B0C3-4D5B-49C3-F6D36B670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" y="974834"/>
            <a:ext cx="9635490" cy="539120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F5301B1-8E83-9043-1411-3F8E853A2F84}"/>
              </a:ext>
            </a:extLst>
          </p:cNvPr>
          <p:cNvSpPr txBox="1"/>
          <p:nvPr/>
        </p:nvSpPr>
        <p:spPr>
          <a:xfrm>
            <a:off x="422910" y="417497"/>
            <a:ext cx="6094476" cy="395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es-CO" sz="1800" b="1" kern="100" dirty="0">
                <a:effectLst/>
                <a:latin typeface="Aptos Display" panose="020B0004020202020204" pitchFamily="34" charset="0"/>
                <a:ea typeface="Times New Roman" panose="02020603050405020304" pitchFamily="18" charset="0"/>
                <a:cs typeface="Aptos Display" panose="020B0004020202020204" pitchFamily="34" charset="0"/>
              </a:rPr>
              <a:t>Reunión puesta en marcha 02/07/2026.</a:t>
            </a:r>
            <a:endParaRPr lang="es-CO" sz="32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19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9A4347B-9206-66A1-36D1-AE8AD82C7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80" y="343336"/>
            <a:ext cx="10950508" cy="5540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05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C85E431-6ADB-D0D3-2628-E6BCED2A7D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627" y="605989"/>
            <a:ext cx="9199142" cy="512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79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B15C744-9F9C-077E-5DC3-DBD44A041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4" y="145732"/>
            <a:ext cx="10677044" cy="450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24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4E12534-836B-5270-8FA0-E80BED39F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70" y="247627"/>
            <a:ext cx="10289408" cy="601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216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</Words>
  <Application>Microsoft Office PowerPoint</Application>
  <PresentationFormat>Panorámica</PresentationFormat>
  <Paragraphs>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Yeison Alexander Molina Arteaga</dc:creator>
  <cp:lastModifiedBy>Yeison Alexander Molina Arteaga</cp:lastModifiedBy>
  <cp:revision>2</cp:revision>
  <dcterms:created xsi:type="dcterms:W3CDTF">2026-07-02T13:09:31Z</dcterms:created>
  <dcterms:modified xsi:type="dcterms:W3CDTF">2026-07-02T13:41:51Z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2026-07-02T13:09:36Z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3ba108eb-a849-4985-b7a9-0e7d64b39a36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