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96" r:id="rId2"/>
    <p:sldMasterId id="2147483684" r:id="rId3"/>
    <p:sldMasterId id="2147483672" r:id="rId4"/>
    <p:sldMasterId id="2147483708" r:id="rId5"/>
    <p:sldMasterId id="2147483720" r:id="rId6"/>
    <p:sldMasterId id="2147483660" r:id="rId7"/>
  </p:sldMasterIdLst>
  <p:notesMasterIdLst>
    <p:notesMasterId r:id="rId14"/>
  </p:notesMasterIdLst>
  <p:sldIdLst>
    <p:sldId id="278" r:id="rId8"/>
    <p:sldId id="280" r:id="rId9"/>
    <p:sldId id="282" r:id="rId10"/>
    <p:sldId id="276" r:id="rId11"/>
    <p:sldId id="283" r:id="rId12"/>
    <p:sldId id="284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C0E3"/>
    <a:srgbClr val="36A9CA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CD2008-EBC7-0C39-CD7B-1CEA260E0BCC}" v="300" dt="2024-12-02T20:02:00.2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47"/>
    <p:restoredTop sz="94710"/>
  </p:normalViewPr>
  <p:slideViewPr>
    <p:cSldViewPr snapToGrid="0">
      <p:cViewPr varScale="1">
        <p:scale>
          <a:sx n="64" d="100"/>
          <a:sy n="64" d="100"/>
        </p:scale>
        <p:origin x="12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Andrea, Gonzalez Reina" userId="S::ja1gonzalez@saludcapital.gov.co::81024e00-f761-4561-834e-0a5b689d8c66" providerId="AD" clId="Web-{38AB49DD-56FA-B4D8-397C-1A04FE7BD1F6}"/>
    <pc:docChg chg="addSld modSld sldOrd">
      <pc:chgData name="Jenny Andrea, Gonzalez Reina" userId="S::ja1gonzalez@saludcapital.gov.co::81024e00-f761-4561-834e-0a5b689d8c66" providerId="AD" clId="Web-{38AB49DD-56FA-B4D8-397C-1A04FE7BD1F6}" dt="2024-11-29T20:50:32.157" v="1182" actId="1076"/>
      <pc:docMkLst>
        <pc:docMk/>
      </pc:docMkLst>
      <pc:sldChg chg="ord">
        <pc:chgData name="Jenny Andrea, Gonzalez Reina" userId="S::ja1gonzalez@saludcapital.gov.co::81024e00-f761-4561-834e-0a5b689d8c66" providerId="AD" clId="Web-{38AB49DD-56FA-B4D8-397C-1A04FE7BD1F6}" dt="2024-11-29T20:46:32.446" v="1102"/>
        <pc:sldMkLst>
          <pc:docMk/>
          <pc:sldMk cId="1830923654" sldId="274"/>
        </pc:sldMkLst>
      </pc:sldChg>
      <pc:sldChg chg="addSp modSp">
        <pc:chgData name="Jenny Andrea, Gonzalez Reina" userId="S::ja1gonzalez@saludcapital.gov.co::81024e00-f761-4561-834e-0a5b689d8c66" providerId="AD" clId="Web-{38AB49DD-56FA-B4D8-397C-1A04FE7BD1F6}" dt="2024-11-29T20:50:32.157" v="1182" actId="1076"/>
        <pc:sldMkLst>
          <pc:docMk/>
          <pc:sldMk cId="49622108" sldId="276"/>
        </pc:sldMkLst>
        <pc:spChg chg="add mod">
          <ac:chgData name="Jenny Andrea, Gonzalez Reina" userId="S::ja1gonzalez@saludcapital.gov.co::81024e00-f761-4561-834e-0a5b689d8c66" providerId="AD" clId="Web-{38AB49DD-56FA-B4D8-397C-1A04FE7BD1F6}" dt="2024-11-29T20:50:32.157" v="1182" actId="1076"/>
          <ac:spMkLst>
            <pc:docMk/>
            <pc:sldMk cId="49622108" sldId="276"/>
            <ac:spMk id="4" creationId="{845F4B7E-729E-956E-FD70-D896F3C1E1D2}"/>
          </ac:spMkLst>
        </pc:spChg>
        <pc:spChg chg="mod">
          <ac:chgData name="Jenny Andrea, Gonzalez Reina" userId="S::ja1gonzalez@saludcapital.gov.co::81024e00-f761-4561-834e-0a5b689d8c66" providerId="AD" clId="Web-{38AB49DD-56FA-B4D8-397C-1A04FE7BD1F6}" dt="2024-11-29T20:47:12.979" v="1106" actId="1076"/>
          <ac:spMkLst>
            <pc:docMk/>
            <pc:sldMk cId="49622108" sldId="276"/>
            <ac:spMk id="5" creationId="{D2CC1AA7-2622-B5A3-1DAC-D4ACA6A3F6FA}"/>
          </ac:spMkLst>
        </pc:spChg>
        <pc:spChg chg="add mod">
          <ac:chgData name="Jenny Andrea, Gonzalez Reina" userId="S::ja1gonzalez@saludcapital.gov.co::81024e00-f761-4561-834e-0a5b689d8c66" providerId="AD" clId="Web-{38AB49DD-56FA-B4D8-397C-1A04FE7BD1F6}" dt="2024-11-29T20:50:27.751" v="1181" actId="20577"/>
          <ac:spMkLst>
            <pc:docMk/>
            <pc:sldMk cId="49622108" sldId="276"/>
            <ac:spMk id="6" creationId="{61659FC3-578B-EC65-C381-47AE2DCB7EE9}"/>
          </ac:spMkLst>
        </pc:spChg>
        <pc:graphicFrameChg chg="mod modGraphic">
          <ac:chgData name="Jenny Andrea, Gonzalez Reina" userId="S::ja1gonzalez@saludcapital.gov.co::81024e00-f761-4561-834e-0a5b689d8c66" providerId="AD" clId="Web-{38AB49DD-56FA-B4D8-397C-1A04FE7BD1F6}" dt="2024-11-29T20:47:18.963" v="1108"/>
          <ac:graphicFrameMkLst>
            <pc:docMk/>
            <pc:sldMk cId="49622108" sldId="276"/>
            <ac:graphicFrameMk id="3" creationId="{D3E10BDF-4F8E-ECF7-2AD0-E5CE359FA8F5}"/>
          </ac:graphicFrameMkLst>
        </pc:graphicFrameChg>
      </pc:sldChg>
      <pc:sldChg chg="modSp add replId">
        <pc:chgData name="Jenny Andrea, Gonzalez Reina" userId="S::ja1gonzalez@saludcapital.gov.co::81024e00-f761-4561-834e-0a5b689d8c66" providerId="AD" clId="Web-{38AB49DD-56FA-B4D8-397C-1A04FE7BD1F6}" dt="2024-11-29T20:46:57.478" v="1105" actId="1076"/>
        <pc:sldMkLst>
          <pc:docMk/>
          <pc:sldMk cId="760421817" sldId="278"/>
        </pc:sldMkLst>
        <pc:spChg chg="mod">
          <ac:chgData name="Jenny Andrea, Gonzalez Reina" userId="S::ja1gonzalez@saludcapital.gov.co::81024e00-f761-4561-834e-0a5b689d8c66" providerId="AD" clId="Web-{38AB49DD-56FA-B4D8-397C-1A04FE7BD1F6}" dt="2024-11-29T20:09:44.203" v="44" actId="1076"/>
          <ac:spMkLst>
            <pc:docMk/>
            <pc:sldMk cId="760421817" sldId="278"/>
            <ac:spMk id="3" creationId="{65F858BE-8526-DFB8-2BE1-D557F1EFA4CD}"/>
          </ac:spMkLst>
        </pc:spChg>
        <pc:spChg chg="mod">
          <ac:chgData name="Jenny Andrea, Gonzalez Reina" userId="S::ja1gonzalez@saludcapital.gov.co::81024e00-f761-4561-834e-0a5b689d8c66" providerId="AD" clId="Web-{38AB49DD-56FA-B4D8-397C-1A04FE7BD1F6}" dt="2024-11-29T20:46:57.478" v="1105" actId="1076"/>
          <ac:spMkLst>
            <pc:docMk/>
            <pc:sldMk cId="760421817" sldId="278"/>
            <ac:spMk id="11" creationId="{5B3AE14E-C1B8-88D6-4C7C-8928BE8527EB}"/>
          </ac:spMkLst>
        </pc:spChg>
        <pc:picChg chg="mod">
          <ac:chgData name="Jenny Andrea, Gonzalez Reina" userId="S::ja1gonzalez@saludcapital.gov.co::81024e00-f761-4561-834e-0a5b689d8c66" providerId="AD" clId="Web-{38AB49DD-56FA-B4D8-397C-1A04FE7BD1F6}" dt="2024-11-29T20:07:38.230" v="19" actId="1076"/>
          <ac:picMkLst>
            <pc:docMk/>
            <pc:sldMk cId="760421817" sldId="278"/>
            <ac:picMk id="7" creationId="{DAFE4BAB-8CA6-7E71-B005-BE4137263FE7}"/>
          </ac:picMkLst>
        </pc:picChg>
      </pc:sldChg>
      <pc:sldChg chg="addSp delSp modSp add ord replId">
        <pc:chgData name="Jenny Andrea, Gonzalez Reina" userId="S::ja1gonzalez@saludcapital.gov.co::81024e00-f761-4561-834e-0a5b689d8c66" providerId="AD" clId="Web-{38AB49DD-56FA-B4D8-397C-1A04FE7BD1F6}" dt="2024-11-29T20:46:18.024" v="1101"/>
        <pc:sldMkLst>
          <pc:docMk/>
          <pc:sldMk cId="3645930926" sldId="279"/>
        </pc:sldMkLst>
      </pc:sldChg>
      <pc:sldChg chg="modSp add replId">
        <pc:chgData name="Jenny Andrea, Gonzalez Reina" userId="S::ja1gonzalez@saludcapital.gov.co::81024e00-f761-4561-834e-0a5b689d8c66" providerId="AD" clId="Web-{38AB49DD-56FA-B4D8-397C-1A04FE7BD1F6}" dt="2024-11-29T20:27:34.941" v="361" actId="14100"/>
        <pc:sldMkLst>
          <pc:docMk/>
          <pc:sldMk cId="1251466599" sldId="280"/>
        </pc:sldMkLst>
        <pc:graphicFrameChg chg="mod modGraphic">
          <ac:chgData name="Jenny Andrea, Gonzalez Reina" userId="S::ja1gonzalez@saludcapital.gov.co::81024e00-f761-4561-834e-0a5b689d8c66" providerId="AD" clId="Web-{38AB49DD-56FA-B4D8-397C-1A04FE7BD1F6}" dt="2024-11-29T20:27:34.941" v="361" actId="14100"/>
          <ac:graphicFrameMkLst>
            <pc:docMk/>
            <pc:sldMk cId="1251466599" sldId="280"/>
            <ac:graphicFrameMk id="2" creationId="{347AFF54-F638-4344-2AD0-519B98DE0E16}"/>
          </ac:graphicFrameMkLst>
        </pc:graphicFrameChg>
      </pc:sldChg>
      <pc:sldChg chg="modSp add replId">
        <pc:chgData name="Jenny Andrea, Gonzalez Reina" userId="S::ja1gonzalez@saludcapital.gov.co::81024e00-f761-4561-834e-0a5b689d8c66" providerId="AD" clId="Web-{38AB49DD-56FA-B4D8-397C-1A04FE7BD1F6}" dt="2024-11-29T20:37:47.945" v="576" actId="20577"/>
        <pc:sldMkLst>
          <pc:docMk/>
          <pc:sldMk cId="1765700156" sldId="281"/>
        </pc:sldMkLst>
      </pc:sldChg>
    </pc:docChg>
  </pc:docChgLst>
  <pc:docChgLst>
    <pc:chgData name="Jenny Andrea, Gonzalez Reina" userId="S::ja1gonzalez@saludcapital.gov.co::81024e00-f761-4561-834e-0a5b689d8c66" providerId="AD" clId="Web-{91CD2008-EBC7-0C39-CD7B-1CEA260E0BCC}"/>
    <pc:docChg chg="addSld delSld modSld">
      <pc:chgData name="Jenny Andrea, Gonzalez Reina" userId="S::ja1gonzalez@saludcapital.gov.co::81024e00-f761-4561-834e-0a5b689d8c66" providerId="AD" clId="Web-{91CD2008-EBC7-0C39-CD7B-1CEA260E0BCC}" dt="2024-12-02T20:01:57.610" v="245" actId="20577"/>
      <pc:docMkLst>
        <pc:docMk/>
      </pc:docMkLst>
      <pc:sldChg chg="del">
        <pc:chgData name="Jenny Andrea, Gonzalez Reina" userId="S::ja1gonzalez@saludcapital.gov.co::81024e00-f761-4561-834e-0a5b689d8c66" providerId="AD" clId="Web-{91CD2008-EBC7-0C39-CD7B-1CEA260E0BCC}" dt="2024-12-02T17:04:39.928" v="49"/>
        <pc:sldMkLst>
          <pc:docMk/>
          <pc:sldMk cId="1830923654" sldId="274"/>
        </pc:sldMkLst>
      </pc:sldChg>
      <pc:sldChg chg="modSp mod modShow">
        <pc:chgData name="Jenny Andrea, Gonzalez Reina" userId="S::ja1gonzalez@saludcapital.gov.co::81024e00-f761-4561-834e-0a5b689d8c66" providerId="AD" clId="Web-{91CD2008-EBC7-0C39-CD7B-1CEA260E0BCC}" dt="2024-12-02T19:55:42.367" v="239"/>
        <pc:sldMkLst>
          <pc:docMk/>
          <pc:sldMk cId="49622108" sldId="276"/>
        </pc:sldMkLst>
        <pc:graphicFrameChg chg="mod modGraphic">
          <ac:chgData name="Jenny Andrea, Gonzalez Reina" userId="S::ja1gonzalez@saludcapital.gov.co::81024e00-f761-4561-834e-0a5b689d8c66" providerId="AD" clId="Web-{91CD2008-EBC7-0C39-CD7B-1CEA260E0BCC}" dt="2024-12-02T19:54:34.850" v="236"/>
          <ac:graphicFrameMkLst>
            <pc:docMk/>
            <pc:sldMk cId="49622108" sldId="276"/>
            <ac:graphicFrameMk id="3" creationId="{D3E10BDF-4F8E-ECF7-2AD0-E5CE359FA8F5}"/>
          </ac:graphicFrameMkLst>
        </pc:graphicFrameChg>
      </pc:sldChg>
      <pc:sldChg chg="modSp del mod modShow">
        <pc:chgData name="Jenny Andrea, Gonzalez Reina" userId="S::ja1gonzalez@saludcapital.gov.co::81024e00-f761-4561-834e-0a5b689d8c66" providerId="AD" clId="Web-{91CD2008-EBC7-0C39-CD7B-1CEA260E0BCC}" dt="2024-12-02T20:01:34.610" v="241"/>
        <pc:sldMkLst>
          <pc:docMk/>
          <pc:sldMk cId="3535389184" sldId="277"/>
        </pc:sldMkLst>
        <pc:spChg chg="mod">
          <ac:chgData name="Jenny Andrea, Gonzalez Reina" userId="S::ja1gonzalez@saludcapital.gov.co::81024e00-f761-4561-834e-0a5b689d8c66" providerId="AD" clId="Web-{91CD2008-EBC7-0C39-CD7B-1CEA260E0BCC}" dt="2024-12-02T19:45:40.493" v="167" actId="20577"/>
          <ac:spMkLst>
            <pc:docMk/>
            <pc:sldMk cId="3535389184" sldId="277"/>
            <ac:spMk id="90" creationId="{00000000-0000-0000-0000-000000000000}"/>
          </ac:spMkLst>
        </pc:spChg>
        <pc:picChg chg="mod">
          <ac:chgData name="Jenny Andrea, Gonzalez Reina" userId="S::ja1gonzalez@saludcapital.gov.co::81024e00-f761-4561-834e-0a5b689d8c66" providerId="AD" clId="Web-{91CD2008-EBC7-0C39-CD7B-1CEA260E0BCC}" dt="2024-12-02T17:05:39.101" v="56"/>
          <ac:picMkLst>
            <pc:docMk/>
            <pc:sldMk cId="3535389184" sldId="277"/>
            <ac:picMk id="4" creationId="{81446C9A-F9D6-20B2-36F1-50D2B920510B}"/>
          </ac:picMkLst>
        </pc:picChg>
      </pc:sldChg>
      <pc:sldChg chg="modSp">
        <pc:chgData name="Jenny Andrea, Gonzalez Reina" userId="S::ja1gonzalez@saludcapital.gov.co::81024e00-f761-4561-834e-0a5b689d8c66" providerId="AD" clId="Web-{91CD2008-EBC7-0C39-CD7B-1CEA260E0BCC}" dt="2024-12-02T19:18:45.880" v="102" actId="1076"/>
        <pc:sldMkLst>
          <pc:docMk/>
          <pc:sldMk cId="760421817" sldId="278"/>
        </pc:sldMkLst>
        <pc:spChg chg="mod">
          <ac:chgData name="Jenny Andrea, Gonzalez Reina" userId="S::ja1gonzalez@saludcapital.gov.co::81024e00-f761-4561-834e-0a5b689d8c66" providerId="AD" clId="Web-{91CD2008-EBC7-0C39-CD7B-1CEA260E0BCC}" dt="2024-12-02T19:18:45.880" v="102" actId="1076"/>
          <ac:spMkLst>
            <pc:docMk/>
            <pc:sldMk cId="760421817" sldId="278"/>
            <ac:spMk id="11" creationId="{5B3AE14E-C1B8-88D6-4C7C-8928BE8527EB}"/>
          </ac:spMkLst>
        </pc:spChg>
      </pc:sldChg>
      <pc:sldChg chg="del">
        <pc:chgData name="Jenny Andrea, Gonzalez Reina" userId="S::ja1gonzalez@saludcapital.gov.co::81024e00-f761-4561-834e-0a5b689d8c66" providerId="AD" clId="Web-{91CD2008-EBC7-0C39-CD7B-1CEA260E0BCC}" dt="2024-12-02T17:04:41.881" v="50"/>
        <pc:sldMkLst>
          <pc:docMk/>
          <pc:sldMk cId="3645930926" sldId="279"/>
        </pc:sldMkLst>
      </pc:sldChg>
      <pc:sldChg chg="addSp delSp modSp">
        <pc:chgData name="Jenny Andrea, Gonzalez Reina" userId="S::ja1gonzalez@saludcapital.gov.co::81024e00-f761-4561-834e-0a5b689d8c66" providerId="AD" clId="Web-{91CD2008-EBC7-0C39-CD7B-1CEA260E0BCC}" dt="2024-12-02T20:01:40.547" v="242" actId="20577"/>
        <pc:sldMkLst>
          <pc:docMk/>
          <pc:sldMk cId="1251466599" sldId="280"/>
        </pc:sldMkLst>
        <pc:spChg chg="add mod">
          <ac:chgData name="Jenny Andrea, Gonzalez Reina" userId="S::ja1gonzalez@saludcapital.gov.co::81024e00-f761-4561-834e-0a5b689d8c66" providerId="AD" clId="Web-{91CD2008-EBC7-0C39-CD7B-1CEA260E0BCC}" dt="2024-12-02T20:01:40.547" v="242" actId="20577"/>
          <ac:spMkLst>
            <pc:docMk/>
            <pc:sldMk cId="1251466599" sldId="280"/>
            <ac:spMk id="11" creationId="{F7449245-E6DF-9754-8CA4-160A93DB1997}"/>
          </ac:spMkLst>
        </pc:spChg>
        <pc:graphicFrameChg chg="mod modGraphic">
          <ac:chgData name="Jenny Andrea, Gonzalez Reina" userId="S::ja1gonzalez@saludcapital.gov.co::81024e00-f761-4561-834e-0a5b689d8c66" providerId="AD" clId="Web-{91CD2008-EBC7-0C39-CD7B-1CEA260E0BCC}" dt="2024-12-02T19:18:56.240" v="103" actId="1076"/>
          <ac:graphicFrameMkLst>
            <pc:docMk/>
            <pc:sldMk cId="1251466599" sldId="280"/>
            <ac:graphicFrameMk id="2" creationId="{347AFF54-F638-4344-2AD0-519B98DE0E16}"/>
          </ac:graphicFrameMkLst>
        </pc:graphicFrameChg>
        <pc:picChg chg="add del mod">
          <ac:chgData name="Jenny Andrea, Gonzalez Reina" userId="S::ja1gonzalez@saludcapital.gov.co::81024e00-f761-4561-834e-0a5b689d8c66" providerId="AD" clId="Web-{91CD2008-EBC7-0C39-CD7B-1CEA260E0BCC}" dt="2024-12-02T19:18:18.597" v="100"/>
          <ac:picMkLst>
            <pc:docMk/>
            <pc:sldMk cId="1251466599" sldId="280"/>
            <ac:picMk id="90" creationId="{EB4319AD-5C92-FCA5-06BB-874BACB53846}"/>
          </ac:picMkLst>
        </pc:picChg>
        <pc:picChg chg="add del mod">
          <ac:chgData name="Jenny Andrea, Gonzalez Reina" userId="S::ja1gonzalez@saludcapital.gov.co::81024e00-f761-4561-834e-0a5b689d8c66" providerId="AD" clId="Web-{91CD2008-EBC7-0C39-CD7B-1CEA260E0BCC}" dt="2024-12-02T19:18:26.629" v="101"/>
          <ac:picMkLst>
            <pc:docMk/>
            <pc:sldMk cId="1251466599" sldId="280"/>
            <ac:picMk id="105" creationId="{262D71F8-DBA1-F305-EA17-8B8329BE49D5}"/>
          </ac:picMkLst>
        </pc:picChg>
      </pc:sldChg>
      <pc:sldChg chg="addSp delSp modSp del">
        <pc:chgData name="Jenny Andrea, Gonzalez Reina" userId="S::ja1gonzalez@saludcapital.gov.co::81024e00-f761-4561-834e-0a5b689d8c66" providerId="AD" clId="Web-{91CD2008-EBC7-0C39-CD7B-1CEA260E0BCC}" dt="2024-12-02T16:17:41.927" v="48"/>
        <pc:sldMkLst>
          <pc:docMk/>
          <pc:sldMk cId="1765700156" sldId="281"/>
        </pc:sldMkLst>
        <pc:graphicFrameChg chg="mod">
          <ac:chgData name="Jenny Andrea, Gonzalez Reina" userId="S::ja1gonzalez@saludcapital.gov.co::81024e00-f761-4561-834e-0a5b689d8c66" providerId="AD" clId="Web-{91CD2008-EBC7-0C39-CD7B-1CEA260E0BCC}" dt="2024-12-02T16:11:09.476" v="18" actId="1076"/>
          <ac:graphicFrameMkLst>
            <pc:docMk/>
            <pc:sldMk cId="1765700156" sldId="281"/>
            <ac:graphicFrameMk id="2" creationId="{347AFF54-F638-4344-2AD0-519B98DE0E16}"/>
          </ac:graphicFrameMkLst>
        </pc:graphicFrameChg>
        <pc:picChg chg="add mod">
          <ac:chgData name="Jenny Andrea, Gonzalez Reina" userId="S::ja1gonzalez@saludcapital.gov.co::81024e00-f761-4561-834e-0a5b689d8c66" providerId="AD" clId="Web-{91CD2008-EBC7-0C39-CD7B-1CEA260E0BCC}" dt="2024-12-02T16:16:29.455" v="39" actId="14100"/>
          <ac:picMkLst>
            <pc:docMk/>
            <pc:sldMk cId="1765700156" sldId="281"/>
            <ac:picMk id="28" creationId="{90A5A94E-F983-CA25-0E5A-0A6D55F114A6}"/>
          </ac:picMkLst>
        </pc:picChg>
        <pc:picChg chg="add del mod">
          <ac:chgData name="Jenny Andrea, Gonzalez Reina" userId="S::ja1gonzalez@saludcapital.gov.co::81024e00-f761-4561-834e-0a5b689d8c66" providerId="AD" clId="Web-{91CD2008-EBC7-0C39-CD7B-1CEA260E0BCC}" dt="2024-12-02T16:16:24.533" v="38"/>
          <ac:picMkLst>
            <pc:docMk/>
            <pc:sldMk cId="1765700156" sldId="281"/>
            <ac:picMk id="29" creationId="{29B15854-C431-29EF-FFD0-73B3DF006444}"/>
          </ac:picMkLst>
        </pc:picChg>
      </pc:sldChg>
      <pc:sldChg chg="addSp delSp modSp add replId">
        <pc:chgData name="Jenny Andrea, Gonzalez Reina" userId="S::ja1gonzalez@saludcapital.gov.co::81024e00-f761-4561-834e-0a5b689d8c66" providerId="AD" clId="Web-{91CD2008-EBC7-0C39-CD7B-1CEA260E0BCC}" dt="2024-12-02T20:01:57.610" v="245" actId="20577"/>
        <pc:sldMkLst>
          <pc:docMk/>
          <pc:sldMk cId="4133274118" sldId="282"/>
        </pc:sldMkLst>
        <pc:spChg chg="mod">
          <ac:chgData name="Jenny Andrea, Gonzalez Reina" userId="S::ja1gonzalez@saludcapital.gov.co::81024e00-f761-4561-834e-0a5b689d8c66" providerId="AD" clId="Web-{91CD2008-EBC7-0C39-CD7B-1CEA260E0BCC}" dt="2024-12-02T19:31:33.988" v="136" actId="1076"/>
          <ac:spMkLst>
            <pc:docMk/>
            <pc:sldMk cId="4133274118" sldId="282"/>
            <ac:spMk id="5" creationId="{D2CC1AA7-2622-B5A3-1DAC-D4ACA6A3F6FA}"/>
          </ac:spMkLst>
        </pc:spChg>
        <pc:spChg chg="add mod">
          <ac:chgData name="Jenny Andrea, Gonzalez Reina" userId="S::ja1gonzalez@saludcapital.gov.co::81024e00-f761-4561-834e-0a5b689d8c66" providerId="AD" clId="Web-{91CD2008-EBC7-0C39-CD7B-1CEA260E0BCC}" dt="2024-12-02T20:01:57.610" v="245" actId="20577"/>
          <ac:spMkLst>
            <pc:docMk/>
            <pc:sldMk cId="4133274118" sldId="282"/>
            <ac:spMk id="23" creationId="{2248DE77-21BD-993F-C425-D5BB6531222A}"/>
          </ac:spMkLst>
        </pc:spChg>
        <pc:graphicFrameChg chg="mod">
          <ac:chgData name="Jenny Andrea, Gonzalez Reina" userId="S::ja1gonzalez@saludcapital.gov.co::81024e00-f761-4561-834e-0a5b689d8c66" providerId="AD" clId="Web-{91CD2008-EBC7-0C39-CD7B-1CEA260E0BCC}" dt="2024-12-02T19:31:47.113" v="138" actId="1076"/>
          <ac:graphicFrameMkLst>
            <pc:docMk/>
            <pc:sldMk cId="4133274118" sldId="282"/>
            <ac:graphicFrameMk id="2" creationId="{347AFF54-F638-4344-2AD0-519B98DE0E16}"/>
          </ac:graphicFrameMkLst>
        </pc:graphicFrameChg>
        <pc:picChg chg="del">
          <ac:chgData name="Jenny Andrea, Gonzalez Reina" userId="S::ja1gonzalez@saludcapital.gov.co::81024e00-f761-4561-834e-0a5b689d8c66" providerId="AD" clId="Web-{91CD2008-EBC7-0C39-CD7B-1CEA260E0BCC}" dt="2024-12-02T16:16:32.799" v="40"/>
          <ac:picMkLst>
            <pc:docMk/>
            <pc:sldMk cId="4133274118" sldId="282"/>
            <ac:picMk id="28" creationId="{90A5A94E-F983-CA25-0E5A-0A6D55F114A6}"/>
          </ac:picMkLst>
        </pc:picChg>
        <pc:picChg chg="add del mod">
          <ac:chgData name="Jenny Andrea, Gonzalez Reina" userId="S::ja1gonzalez@saludcapital.gov.co::81024e00-f761-4561-834e-0a5b689d8c66" providerId="AD" clId="Web-{91CD2008-EBC7-0C39-CD7B-1CEA260E0BCC}" dt="2024-12-02T19:29:23.652" v="134"/>
          <ac:picMkLst>
            <pc:docMk/>
            <pc:sldMk cId="4133274118" sldId="282"/>
            <ac:picMk id="29" creationId="{29B15854-C431-29EF-FFD0-73B3DF006444}"/>
          </ac:picMkLst>
        </pc:picChg>
        <pc:picChg chg="mod">
          <ac:chgData name="Jenny Andrea, Gonzalez Reina" userId="S::ja1gonzalez@saludcapital.gov.co::81024e00-f761-4561-834e-0a5b689d8c66" providerId="AD" clId="Web-{91CD2008-EBC7-0C39-CD7B-1CEA260E0BCC}" dt="2024-12-02T19:29:23.261" v="133" actId="1076"/>
          <ac:picMkLst>
            <pc:docMk/>
            <pc:sldMk cId="4133274118" sldId="282"/>
            <ac:picMk id="42" creationId="{3D6A6A04-1872-C495-EB67-9CCA4617C266}"/>
          </ac:picMkLst>
        </pc:picChg>
      </pc:sldChg>
      <pc:sldChg chg="delSp modSp add replId">
        <pc:chgData name="Jenny Andrea, Gonzalez Reina" userId="S::ja1gonzalez@saludcapital.gov.co::81024e00-f761-4561-834e-0a5b689d8c66" providerId="AD" clId="Web-{91CD2008-EBC7-0C39-CD7B-1CEA260E0BCC}" dt="2024-12-02T19:24:13.571" v="117" actId="14100"/>
        <pc:sldMkLst>
          <pc:docMk/>
          <pc:sldMk cId="2939179530" sldId="283"/>
        </pc:sldMkLst>
        <pc:spChg chg="mod">
          <ac:chgData name="Jenny Andrea, Gonzalez Reina" userId="S::ja1gonzalez@saludcapital.gov.co::81024e00-f761-4561-834e-0a5b689d8c66" providerId="AD" clId="Web-{91CD2008-EBC7-0C39-CD7B-1CEA260E0BCC}" dt="2024-12-02T19:24:01.648" v="115" actId="1076"/>
          <ac:spMkLst>
            <pc:docMk/>
            <pc:sldMk cId="2939179530" sldId="283"/>
            <ac:spMk id="5" creationId="{D2CC1AA7-2622-B5A3-1DAC-D4ACA6A3F6FA}"/>
          </ac:spMkLst>
        </pc:spChg>
        <pc:spChg chg="del">
          <ac:chgData name="Jenny Andrea, Gonzalez Reina" userId="S::ja1gonzalez@saludcapital.gov.co::81024e00-f761-4561-834e-0a5b689d8c66" providerId="AD" clId="Web-{91CD2008-EBC7-0C39-CD7B-1CEA260E0BCC}" dt="2024-12-02T19:16:40.419" v="88"/>
          <ac:spMkLst>
            <pc:docMk/>
            <pc:sldMk cId="2939179530" sldId="283"/>
            <ac:spMk id="11" creationId="{F7449245-E6DF-9754-8CA4-160A93DB1997}"/>
          </ac:spMkLst>
        </pc:spChg>
        <pc:graphicFrameChg chg="del">
          <ac:chgData name="Jenny Andrea, Gonzalez Reina" userId="S::ja1gonzalez@saludcapital.gov.co::81024e00-f761-4561-834e-0a5b689d8c66" providerId="AD" clId="Web-{91CD2008-EBC7-0C39-CD7B-1CEA260E0BCC}" dt="2024-12-02T19:16:14.309" v="83"/>
          <ac:graphicFrameMkLst>
            <pc:docMk/>
            <pc:sldMk cId="2939179530" sldId="283"/>
            <ac:graphicFrameMk id="2" creationId="{347AFF54-F638-4344-2AD0-519B98DE0E16}"/>
          </ac:graphicFrameMkLst>
        </pc:graphicFrameChg>
        <pc:picChg chg="mod">
          <ac:chgData name="Jenny Andrea, Gonzalez Reina" userId="S::ja1gonzalez@saludcapital.gov.co::81024e00-f761-4561-834e-0a5b689d8c66" providerId="AD" clId="Web-{91CD2008-EBC7-0C39-CD7B-1CEA260E0BCC}" dt="2024-12-02T19:24:13.571" v="117" actId="14100"/>
          <ac:picMkLst>
            <pc:docMk/>
            <pc:sldMk cId="2939179530" sldId="283"/>
            <ac:picMk id="90" creationId="{EB4319AD-5C92-FCA5-06BB-874BACB53846}"/>
          </ac:picMkLst>
        </pc:picChg>
        <pc:picChg chg="del">
          <ac:chgData name="Jenny Andrea, Gonzalez Reina" userId="S::ja1gonzalez@saludcapital.gov.co::81024e00-f761-4561-834e-0a5b689d8c66" providerId="AD" clId="Web-{91CD2008-EBC7-0C39-CD7B-1CEA260E0BCC}" dt="2024-12-02T19:16:48.795" v="90"/>
          <ac:picMkLst>
            <pc:docMk/>
            <pc:sldMk cId="2939179530" sldId="283"/>
            <ac:picMk id="105" creationId="{262D71F8-DBA1-F305-EA17-8B8329BE49D5}"/>
          </ac:picMkLst>
        </pc:picChg>
      </pc:sldChg>
      <pc:sldChg chg="addSp delSp modSp add replId">
        <pc:chgData name="Jenny Andrea, Gonzalez Reina" userId="S::ja1gonzalez@saludcapital.gov.co::81024e00-f761-4561-834e-0a5b689d8c66" providerId="AD" clId="Web-{91CD2008-EBC7-0C39-CD7B-1CEA260E0BCC}" dt="2024-12-02T19:49:06.873" v="173" actId="1076"/>
        <pc:sldMkLst>
          <pc:docMk/>
          <pc:sldMk cId="1956809124" sldId="284"/>
        </pc:sldMkLst>
        <pc:spChg chg="mod">
          <ac:chgData name="Jenny Andrea, Gonzalez Reina" userId="S::ja1gonzalez@saludcapital.gov.co::81024e00-f761-4561-834e-0a5b689d8c66" providerId="AD" clId="Web-{91CD2008-EBC7-0C39-CD7B-1CEA260E0BCC}" dt="2024-12-02T19:48:26.591" v="171" actId="1076"/>
          <ac:spMkLst>
            <pc:docMk/>
            <pc:sldMk cId="1956809124" sldId="284"/>
            <ac:spMk id="5" creationId="{D2CC1AA7-2622-B5A3-1DAC-D4ACA6A3F6FA}"/>
          </ac:spMkLst>
        </pc:spChg>
        <pc:graphicFrameChg chg="del">
          <ac:chgData name="Jenny Andrea, Gonzalez Reina" userId="S::ja1gonzalez@saludcapital.gov.co::81024e00-f761-4561-834e-0a5b689d8c66" providerId="AD" clId="Web-{91CD2008-EBC7-0C39-CD7B-1CEA260E0BCC}" dt="2024-12-02T19:27:04.565" v="122"/>
          <ac:graphicFrameMkLst>
            <pc:docMk/>
            <pc:sldMk cId="1956809124" sldId="284"/>
            <ac:graphicFrameMk id="2" creationId="{347AFF54-F638-4344-2AD0-519B98DE0E16}"/>
          </ac:graphicFrameMkLst>
        </pc:graphicFrameChg>
        <pc:picChg chg="add mod">
          <ac:chgData name="Jenny Andrea, Gonzalez Reina" userId="S::ja1gonzalez@saludcapital.gov.co::81024e00-f761-4561-834e-0a5b689d8c66" providerId="AD" clId="Web-{91CD2008-EBC7-0C39-CD7B-1CEA260E0BCC}" dt="2024-12-02T19:49:06.873" v="173" actId="1076"/>
          <ac:picMkLst>
            <pc:docMk/>
            <pc:sldMk cId="1956809124" sldId="284"/>
            <ac:picMk id="22" creationId="{BB2BD3E2-CDAD-7331-1B29-B36FFF122FD7}"/>
          </ac:picMkLst>
        </pc:picChg>
        <pc:picChg chg="del">
          <ac:chgData name="Jenny Andrea, Gonzalez Reina" userId="S::ja1gonzalez@saludcapital.gov.co::81024e00-f761-4561-834e-0a5b689d8c66" providerId="AD" clId="Web-{91CD2008-EBC7-0C39-CD7B-1CEA260E0BCC}" dt="2024-12-02T19:27:02.050" v="121"/>
          <ac:picMkLst>
            <pc:docMk/>
            <pc:sldMk cId="1956809124" sldId="284"/>
            <ac:picMk id="29" creationId="{29B15854-C431-29EF-FFD0-73B3DF006444}"/>
          </ac:picMkLst>
        </pc:picChg>
      </pc:sldChg>
      <pc:sldChg chg="new del">
        <pc:chgData name="Jenny Andrea, Gonzalez Reina" userId="S::ja1gonzalez@saludcapital.gov.co::81024e00-f761-4561-834e-0a5b689d8c66" providerId="AD" clId="Web-{91CD2008-EBC7-0C39-CD7B-1CEA260E0BCC}" dt="2024-12-02T19:26:49.986" v="119"/>
        <pc:sldMkLst>
          <pc:docMk/>
          <pc:sldMk cId="3090269263" sldId="284"/>
        </pc:sldMkLst>
      </pc:sldChg>
      <pc:sldChg chg="add del replId">
        <pc:chgData name="Jenny Andrea, Gonzalez Reina" userId="S::ja1gonzalez@saludcapital.gov.co::81024e00-f761-4561-834e-0a5b689d8c66" providerId="AD" clId="Web-{91CD2008-EBC7-0C39-CD7B-1CEA260E0BCC}" dt="2024-12-02T19:27:08.112" v="124"/>
        <pc:sldMkLst>
          <pc:docMk/>
          <pc:sldMk cId="3125831213" sldId="285"/>
        </pc:sldMkLst>
      </pc:sldChg>
      <pc:sldChg chg="add del replId">
        <pc:chgData name="Jenny Andrea, Gonzalez Reina" userId="S::ja1gonzalez@saludcapital.gov.co::81024e00-f761-4561-834e-0a5b689d8c66" providerId="AD" clId="Web-{91CD2008-EBC7-0C39-CD7B-1CEA260E0BCC}" dt="2024-12-02T19:27:26.489" v="126"/>
        <pc:sldMkLst>
          <pc:docMk/>
          <pc:sldMk cId="3655501067" sldId="28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6BA92-E715-4717-A4A9-DF470A9BE6EA}" type="doc">
      <dgm:prSet loTypeId="urn:microsoft.com/office/officeart/2005/8/layout/hList6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DB49A510-522C-4DE6-8747-0AA4E7B77109}">
      <dgm:prSet phldrT="[Texto]" phldr="0"/>
      <dgm:spPr/>
      <dgm:t>
        <a:bodyPr/>
        <a:lstStyle/>
        <a:p>
          <a:pPr rtl="0"/>
          <a:r>
            <a:rPr lang="es-ES" dirty="0">
              <a:latin typeface="Arial"/>
            </a:rPr>
            <a:t>Mecanismos formales de participación renovados, cualificados e incidentes</a:t>
          </a:r>
          <a:endParaRPr lang="es-ES" dirty="0"/>
        </a:p>
      </dgm:t>
    </dgm:pt>
    <dgm:pt modelId="{93016A6E-971B-445D-A5C1-BC73B8E40E30}" type="parTrans" cxnId="{024FC143-8F08-46E3-9CBE-38853A243026}">
      <dgm:prSet/>
      <dgm:spPr/>
      <dgm:t>
        <a:bodyPr/>
        <a:lstStyle/>
        <a:p>
          <a:endParaRPr lang="es-ES"/>
        </a:p>
      </dgm:t>
    </dgm:pt>
    <dgm:pt modelId="{0721C62D-1DBF-45CC-A643-03750E95F31E}" type="sibTrans" cxnId="{024FC143-8F08-46E3-9CBE-38853A243026}">
      <dgm:prSet/>
      <dgm:spPr/>
      <dgm:t>
        <a:bodyPr/>
        <a:lstStyle/>
        <a:p>
          <a:endParaRPr lang="es-ES"/>
        </a:p>
      </dgm:t>
    </dgm:pt>
    <dgm:pt modelId="{61724E56-9E46-4431-BE52-9109F49ABB34}">
      <dgm:prSet phldrT="[Texto]" phldr="0"/>
      <dgm:spPr/>
      <dgm:t>
        <a:bodyPr/>
        <a:lstStyle/>
        <a:p>
          <a:pPr rtl="0"/>
          <a:r>
            <a:rPr lang="es-ES" b="1" dirty="0">
              <a:latin typeface="Arial"/>
            </a:rPr>
            <a:t>Gestión social del riesgo</a:t>
          </a:r>
          <a:endParaRPr lang="es-ES" b="1" dirty="0"/>
        </a:p>
      </dgm:t>
    </dgm:pt>
    <dgm:pt modelId="{0ECF7A15-3F4D-4DF7-9164-BCAADAE0D547}" type="parTrans" cxnId="{AACE2104-C1EF-4C3E-8845-DFA568FD86E5}">
      <dgm:prSet/>
      <dgm:spPr/>
      <dgm:t>
        <a:bodyPr/>
        <a:lstStyle/>
        <a:p>
          <a:endParaRPr lang="es-ES"/>
        </a:p>
      </dgm:t>
    </dgm:pt>
    <dgm:pt modelId="{69798CF5-5F6F-47CF-8B23-9D8FD2DE3D57}" type="sibTrans" cxnId="{AACE2104-C1EF-4C3E-8845-DFA568FD86E5}">
      <dgm:prSet/>
      <dgm:spPr/>
      <dgm:t>
        <a:bodyPr/>
        <a:lstStyle/>
        <a:p>
          <a:endParaRPr lang="es-ES"/>
        </a:p>
      </dgm:t>
    </dgm:pt>
    <dgm:pt modelId="{D4E86903-C081-417B-A3CA-D0F7EB5944E5}">
      <dgm:prSet phldrT="[Texto]" phldr="0"/>
      <dgm:spPr/>
      <dgm:t>
        <a:bodyPr/>
        <a:lstStyle/>
        <a:p>
          <a:pPr rtl="0"/>
          <a:r>
            <a:rPr lang="es-ES" dirty="0">
              <a:latin typeface="Arial"/>
            </a:rPr>
            <a:t>Gestión integrada de necesidades sociales y en salud desde la prevención hasta la paliación</a:t>
          </a:r>
          <a:endParaRPr lang="es-ES" dirty="0"/>
        </a:p>
      </dgm:t>
    </dgm:pt>
    <dgm:pt modelId="{5F1C2DBF-3924-41E5-9AF9-81A30C204E95}" type="parTrans" cxnId="{03B7A876-7F4B-46B3-B067-54264A8DF50C}">
      <dgm:prSet/>
      <dgm:spPr/>
      <dgm:t>
        <a:bodyPr/>
        <a:lstStyle/>
        <a:p>
          <a:endParaRPr lang="es-ES"/>
        </a:p>
      </dgm:t>
    </dgm:pt>
    <dgm:pt modelId="{7213B2C1-6D83-4D77-B5ED-C28FD0CD9F12}" type="sibTrans" cxnId="{03B7A876-7F4B-46B3-B067-54264A8DF50C}">
      <dgm:prSet/>
      <dgm:spPr/>
      <dgm:t>
        <a:bodyPr/>
        <a:lstStyle/>
        <a:p>
          <a:endParaRPr lang="es-ES"/>
        </a:p>
      </dgm:t>
    </dgm:pt>
    <dgm:pt modelId="{9EBCE8FB-10D9-4575-B315-1EEC15851AB7}">
      <dgm:prSet phldr="0"/>
      <dgm:spPr/>
      <dgm:t>
        <a:bodyPr/>
        <a:lstStyle/>
        <a:p>
          <a:r>
            <a:rPr lang="es-ES" dirty="0">
              <a:solidFill>
                <a:srgbClr val="000000"/>
              </a:solidFill>
              <a:latin typeface="Calibri"/>
              <a:ea typeface="Calibri"/>
              <a:cs typeface="Calibri"/>
            </a:rPr>
            <a:t>Vinculación de academia mediante investigación, innovación y prácticas académicas</a:t>
          </a:r>
          <a:endParaRPr lang="es-ES" dirty="0"/>
        </a:p>
      </dgm:t>
    </dgm:pt>
    <dgm:pt modelId="{6A2CF7FA-AF16-42EF-ADA8-11733716AFCC}" type="parTrans" cxnId="{E93EB51F-00BC-40BA-850D-F1239409EACA}">
      <dgm:prSet/>
      <dgm:spPr/>
    </dgm:pt>
    <dgm:pt modelId="{CC544257-BEC8-4045-A10B-2554DC695FC6}" type="sibTrans" cxnId="{E93EB51F-00BC-40BA-850D-F1239409EACA}">
      <dgm:prSet/>
      <dgm:spPr/>
      <dgm:t>
        <a:bodyPr/>
        <a:lstStyle/>
        <a:p>
          <a:endParaRPr lang="es-ES"/>
        </a:p>
      </dgm:t>
    </dgm:pt>
    <dgm:pt modelId="{DAFA40D8-FAB4-4071-AE66-596B54564169}">
      <dgm:prSet phldr="0"/>
      <dgm:spPr/>
      <dgm:t>
        <a:bodyPr/>
        <a:lstStyle/>
        <a:p>
          <a:pPr rtl="0"/>
          <a:r>
            <a:rPr lang="es-CO" b="1" dirty="0">
              <a:latin typeface="Calibri"/>
              <a:ea typeface="Calibri"/>
              <a:cs typeface="Calibri"/>
            </a:rPr>
            <a:t>Participación Social Incidente</a:t>
          </a:r>
          <a:endParaRPr lang="es-ES" b="1" dirty="0">
            <a:latin typeface="Arial"/>
          </a:endParaRPr>
        </a:p>
      </dgm:t>
    </dgm:pt>
    <dgm:pt modelId="{0DA1BDB8-B27B-4B35-B734-F7353EBDD766}" type="parTrans" cxnId="{49C34DD5-E212-4D43-BBDC-20F8EC78EBBC}">
      <dgm:prSet/>
      <dgm:spPr/>
    </dgm:pt>
    <dgm:pt modelId="{BC7115A2-1FAA-4843-8C82-59FB779ADF24}" type="sibTrans" cxnId="{49C34DD5-E212-4D43-BBDC-20F8EC78EBBC}">
      <dgm:prSet/>
      <dgm:spPr/>
      <dgm:t>
        <a:bodyPr/>
        <a:lstStyle/>
        <a:p>
          <a:endParaRPr lang="es-ES"/>
        </a:p>
      </dgm:t>
    </dgm:pt>
    <dgm:pt modelId="{FCDF16C3-61FC-411F-84FE-461E4AD52976}">
      <dgm:prSet phldr="0"/>
      <dgm:spPr/>
      <dgm:t>
        <a:bodyPr/>
        <a:lstStyle/>
        <a:p>
          <a:pPr rtl="0"/>
          <a:r>
            <a:rPr lang="es-CO" b="1" dirty="0">
              <a:solidFill>
                <a:srgbClr val="000000"/>
              </a:solidFill>
              <a:latin typeface="Calibri"/>
              <a:ea typeface="Calibri"/>
              <a:cs typeface="Calibri"/>
            </a:rPr>
            <a:t>Transectorialidad y Educación Interdisciplinar</a:t>
          </a:r>
          <a:endParaRPr lang="es-ES" b="1" dirty="0">
            <a:latin typeface="Calibri"/>
            <a:ea typeface="Calibri"/>
            <a:cs typeface="Calibri"/>
          </a:endParaRPr>
        </a:p>
      </dgm:t>
    </dgm:pt>
    <dgm:pt modelId="{84DDDDC0-1AE8-4ED1-A2E1-9FF0EFC02A87}" type="parTrans" cxnId="{BA6F1375-6B65-42B1-A71A-0195EE850300}">
      <dgm:prSet/>
      <dgm:spPr/>
    </dgm:pt>
    <dgm:pt modelId="{2BEBFCF9-D268-47C6-9B28-78345E7B8F35}" type="sibTrans" cxnId="{BA6F1375-6B65-42B1-A71A-0195EE850300}">
      <dgm:prSet/>
      <dgm:spPr/>
    </dgm:pt>
    <dgm:pt modelId="{F8F11E03-96D8-46AA-A594-AA69DD31DAEB}" type="pres">
      <dgm:prSet presAssocID="{8E96BA92-E715-4717-A4A9-DF470A9BE6EA}" presName="Name0" presStyleCnt="0">
        <dgm:presLayoutVars>
          <dgm:dir/>
          <dgm:resizeHandles val="exact"/>
        </dgm:presLayoutVars>
      </dgm:prSet>
      <dgm:spPr/>
    </dgm:pt>
    <dgm:pt modelId="{4F619E64-D100-4FF4-AA4E-D33425CC5355}" type="pres">
      <dgm:prSet presAssocID="{DAFA40D8-FAB4-4071-AE66-596B54564169}" presName="node" presStyleLbl="node1" presStyleIdx="0" presStyleCnt="6">
        <dgm:presLayoutVars>
          <dgm:bulletEnabled val="1"/>
        </dgm:presLayoutVars>
      </dgm:prSet>
      <dgm:spPr/>
    </dgm:pt>
    <dgm:pt modelId="{ACFCD47F-6470-4EB9-9A1D-C2A4D7C6FE67}" type="pres">
      <dgm:prSet presAssocID="{BC7115A2-1FAA-4843-8C82-59FB779ADF24}" presName="sibTrans" presStyleCnt="0"/>
      <dgm:spPr/>
    </dgm:pt>
    <dgm:pt modelId="{6C989740-18EB-4483-93E2-A2F9C65B51FF}" type="pres">
      <dgm:prSet presAssocID="{DB49A510-522C-4DE6-8747-0AA4E7B77109}" presName="node" presStyleLbl="node1" presStyleIdx="1" presStyleCnt="6">
        <dgm:presLayoutVars>
          <dgm:bulletEnabled val="1"/>
        </dgm:presLayoutVars>
      </dgm:prSet>
      <dgm:spPr/>
    </dgm:pt>
    <dgm:pt modelId="{6265AD57-B8C5-4472-9ED7-6C4704D7E026}" type="pres">
      <dgm:prSet presAssocID="{0721C62D-1DBF-45CC-A643-03750E95F31E}" presName="sibTrans" presStyleCnt="0"/>
      <dgm:spPr/>
    </dgm:pt>
    <dgm:pt modelId="{D5D2110A-0FA3-4FF1-8662-F78442CBFD02}" type="pres">
      <dgm:prSet presAssocID="{61724E56-9E46-4431-BE52-9109F49ABB34}" presName="node" presStyleLbl="node1" presStyleIdx="2" presStyleCnt="6">
        <dgm:presLayoutVars>
          <dgm:bulletEnabled val="1"/>
        </dgm:presLayoutVars>
      </dgm:prSet>
      <dgm:spPr/>
    </dgm:pt>
    <dgm:pt modelId="{9AC8BE68-5957-4744-B8C6-94083F10D30C}" type="pres">
      <dgm:prSet presAssocID="{69798CF5-5F6F-47CF-8B23-9D8FD2DE3D57}" presName="sibTrans" presStyleCnt="0"/>
      <dgm:spPr/>
    </dgm:pt>
    <dgm:pt modelId="{87EA1B3F-9127-4C6C-838C-761E5C4BF6AF}" type="pres">
      <dgm:prSet presAssocID="{D4E86903-C081-417B-A3CA-D0F7EB5944E5}" presName="node" presStyleLbl="node1" presStyleIdx="3" presStyleCnt="6">
        <dgm:presLayoutVars>
          <dgm:bulletEnabled val="1"/>
        </dgm:presLayoutVars>
      </dgm:prSet>
      <dgm:spPr/>
    </dgm:pt>
    <dgm:pt modelId="{F0BE01AD-9B6B-4E3A-9B7F-B46C9B48CD0E}" type="pres">
      <dgm:prSet presAssocID="{7213B2C1-6D83-4D77-B5ED-C28FD0CD9F12}" presName="sibTrans" presStyleCnt="0"/>
      <dgm:spPr/>
    </dgm:pt>
    <dgm:pt modelId="{6C6002F5-1034-427C-8E94-803D67CA13BC}" type="pres">
      <dgm:prSet presAssocID="{FCDF16C3-61FC-411F-84FE-461E4AD52976}" presName="node" presStyleLbl="node1" presStyleIdx="4" presStyleCnt="6">
        <dgm:presLayoutVars>
          <dgm:bulletEnabled val="1"/>
        </dgm:presLayoutVars>
      </dgm:prSet>
      <dgm:spPr/>
    </dgm:pt>
    <dgm:pt modelId="{AE748845-81E5-4D09-B6A2-37A3712A407D}" type="pres">
      <dgm:prSet presAssocID="{2BEBFCF9-D268-47C6-9B28-78345E7B8F35}" presName="sibTrans" presStyleCnt="0"/>
      <dgm:spPr/>
    </dgm:pt>
    <dgm:pt modelId="{FDA649E5-FC2F-4AE7-A08C-3D15E0741AB1}" type="pres">
      <dgm:prSet presAssocID="{9EBCE8FB-10D9-4575-B315-1EEC15851AB7}" presName="node" presStyleLbl="node1" presStyleIdx="5" presStyleCnt="6">
        <dgm:presLayoutVars>
          <dgm:bulletEnabled val="1"/>
        </dgm:presLayoutVars>
      </dgm:prSet>
      <dgm:spPr/>
    </dgm:pt>
  </dgm:ptLst>
  <dgm:cxnLst>
    <dgm:cxn modelId="{AACE2104-C1EF-4C3E-8845-DFA568FD86E5}" srcId="{8E96BA92-E715-4717-A4A9-DF470A9BE6EA}" destId="{61724E56-9E46-4431-BE52-9109F49ABB34}" srcOrd="2" destOrd="0" parTransId="{0ECF7A15-3F4D-4DF7-9164-BCAADAE0D547}" sibTransId="{69798CF5-5F6F-47CF-8B23-9D8FD2DE3D57}"/>
    <dgm:cxn modelId="{E93EB51F-00BC-40BA-850D-F1239409EACA}" srcId="{8E96BA92-E715-4717-A4A9-DF470A9BE6EA}" destId="{9EBCE8FB-10D9-4575-B315-1EEC15851AB7}" srcOrd="5" destOrd="0" parTransId="{6A2CF7FA-AF16-42EF-ADA8-11733716AFCC}" sibTransId="{CC544257-BEC8-4045-A10B-2554DC695FC6}"/>
    <dgm:cxn modelId="{024FC143-8F08-46E3-9CBE-38853A243026}" srcId="{8E96BA92-E715-4717-A4A9-DF470A9BE6EA}" destId="{DB49A510-522C-4DE6-8747-0AA4E7B77109}" srcOrd="1" destOrd="0" parTransId="{93016A6E-971B-445D-A5C1-BC73B8E40E30}" sibTransId="{0721C62D-1DBF-45CC-A643-03750E95F31E}"/>
    <dgm:cxn modelId="{8A552570-EFF8-4E2D-B6C3-A6C2E713C152}" type="presOf" srcId="{8E96BA92-E715-4717-A4A9-DF470A9BE6EA}" destId="{F8F11E03-96D8-46AA-A594-AA69DD31DAEB}" srcOrd="0" destOrd="0" presId="urn:microsoft.com/office/officeart/2005/8/layout/hList6"/>
    <dgm:cxn modelId="{BA6F1375-6B65-42B1-A71A-0195EE850300}" srcId="{8E96BA92-E715-4717-A4A9-DF470A9BE6EA}" destId="{FCDF16C3-61FC-411F-84FE-461E4AD52976}" srcOrd="4" destOrd="0" parTransId="{84DDDDC0-1AE8-4ED1-A2E1-9FF0EFC02A87}" sibTransId="{2BEBFCF9-D268-47C6-9B28-78345E7B8F35}"/>
    <dgm:cxn modelId="{03B7A876-7F4B-46B3-B067-54264A8DF50C}" srcId="{8E96BA92-E715-4717-A4A9-DF470A9BE6EA}" destId="{D4E86903-C081-417B-A3CA-D0F7EB5944E5}" srcOrd="3" destOrd="0" parTransId="{5F1C2DBF-3924-41E5-9AF9-81A30C204E95}" sibTransId="{7213B2C1-6D83-4D77-B5ED-C28FD0CD9F12}"/>
    <dgm:cxn modelId="{58D29157-698E-49B9-99B3-24AF180EA489}" type="presOf" srcId="{9EBCE8FB-10D9-4575-B315-1EEC15851AB7}" destId="{FDA649E5-FC2F-4AE7-A08C-3D15E0741AB1}" srcOrd="0" destOrd="0" presId="urn:microsoft.com/office/officeart/2005/8/layout/hList6"/>
    <dgm:cxn modelId="{844C4FA4-679E-46F7-BB0A-02A9BE8200D8}" type="presOf" srcId="{DB49A510-522C-4DE6-8747-0AA4E7B77109}" destId="{6C989740-18EB-4483-93E2-A2F9C65B51FF}" srcOrd="0" destOrd="0" presId="urn:microsoft.com/office/officeart/2005/8/layout/hList6"/>
    <dgm:cxn modelId="{B62D29AE-DEF6-4953-8724-0A261E08122D}" type="presOf" srcId="{DAFA40D8-FAB4-4071-AE66-596B54564169}" destId="{4F619E64-D100-4FF4-AA4E-D33425CC5355}" srcOrd="0" destOrd="0" presId="urn:microsoft.com/office/officeart/2005/8/layout/hList6"/>
    <dgm:cxn modelId="{49C34DD5-E212-4D43-BBDC-20F8EC78EBBC}" srcId="{8E96BA92-E715-4717-A4A9-DF470A9BE6EA}" destId="{DAFA40D8-FAB4-4071-AE66-596B54564169}" srcOrd="0" destOrd="0" parTransId="{0DA1BDB8-B27B-4B35-B734-F7353EBDD766}" sibTransId="{BC7115A2-1FAA-4843-8C82-59FB779ADF24}"/>
    <dgm:cxn modelId="{75C817E3-8AA1-4B87-ACB5-126DB5886D78}" type="presOf" srcId="{FCDF16C3-61FC-411F-84FE-461E4AD52976}" destId="{6C6002F5-1034-427C-8E94-803D67CA13BC}" srcOrd="0" destOrd="0" presId="urn:microsoft.com/office/officeart/2005/8/layout/hList6"/>
    <dgm:cxn modelId="{D85725EE-7F1A-4A23-906D-36D0645234CD}" type="presOf" srcId="{D4E86903-C081-417B-A3CA-D0F7EB5944E5}" destId="{87EA1B3F-9127-4C6C-838C-761E5C4BF6AF}" srcOrd="0" destOrd="0" presId="urn:microsoft.com/office/officeart/2005/8/layout/hList6"/>
    <dgm:cxn modelId="{838026FE-C2BA-4EC2-A77B-338235A39CBE}" type="presOf" srcId="{61724E56-9E46-4431-BE52-9109F49ABB34}" destId="{D5D2110A-0FA3-4FF1-8662-F78442CBFD02}" srcOrd="0" destOrd="0" presId="urn:microsoft.com/office/officeart/2005/8/layout/hList6"/>
    <dgm:cxn modelId="{BFB0F916-21FA-46D5-87B0-5BFE6673BED0}" type="presParOf" srcId="{F8F11E03-96D8-46AA-A594-AA69DD31DAEB}" destId="{4F619E64-D100-4FF4-AA4E-D33425CC5355}" srcOrd="0" destOrd="0" presId="urn:microsoft.com/office/officeart/2005/8/layout/hList6"/>
    <dgm:cxn modelId="{EE995A70-36E9-431C-89A7-A7FAF77ED987}" type="presParOf" srcId="{F8F11E03-96D8-46AA-A594-AA69DD31DAEB}" destId="{ACFCD47F-6470-4EB9-9A1D-C2A4D7C6FE67}" srcOrd="1" destOrd="0" presId="urn:microsoft.com/office/officeart/2005/8/layout/hList6"/>
    <dgm:cxn modelId="{53112AA9-9BE3-4BB8-8AAD-58EA767ADF34}" type="presParOf" srcId="{F8F11E03-96D8-46AA-A594-AA69DD31DAEB}" destId="{6C989740-18EB-4483-93E2-A2F9C65B51FF}" srcOrd="2" destOrd="0" presId="urn:microsoft.com/office/officeart/2005/8/layout/hList6"/>
    <dgm:cxn modelId="{88C7D437-15AD-4466-966A-858D87F4510E}" type="presParOf" srcId="{F8F11E03-96D8-46AA-A594-AA69DD31DAEB}" destId="{6265AD57-B8C5-4472-9ED7-6C4704D7E026}" srcOrd="3" destOrd="0" presId="urn:microsoft.com/office/officeart/2005/8/layout/hList6"/>
    <dgm:cxn modelId="{18A49B9B-6B90-4810-99C2-5123B1B73E87}" type="presParOf" srcId="{F8F11E03-96D8-46AA-A594-AA69DD31DAEB}" destId="{D5D2110A-0FA3-4FF1-8662-F78442CBFD02}" srcOrd="4" destOrd="0" presId="urn:microsoft.com/office/officeart/2005/8/layout/hList6"/>
    <dgm:cxn modelId="{65AD6250-6806-485C-A9E8-515486934ACD}" type="presParOf" srcId="{F8F11E03-96D8-46AA-A594-AA69DD31DAEB}" destId="{9AC8BE68-5957-4744-B8C6-94083F10D30C}" srcOrd="5" destOrd="0" presId="urn:microsoft.com/office/officeart/2005/8/layout/hList6"/>
    <dgm:cxn modelId="{A6BBBE25-9F60-4C84-B7C8-007D5BD951C2}" type="presParOf" srcId="{F8F11E03-96D8-46AA-A594-AA69DD31DAEB}" destId="{87EA1B3F-9127-4C6C-838C-761E5C4BF6AF}" srcOrd="6" destOrd="0" presId="urn:microsoft.com/office/officeart/2005/8/layout/hList6"/>
    <dgm:cxn modelId="{54C807E6-E87D-41E6-B141-476B41FFA7A9}" type="presParOf" srcId="{F8F11E03-96D8-46AA-A594-AA69DD31DAEB}" destId="{F0BE01AD-9B6B-4E3A-9B7F-B46C9B48CD0E}" srcOrd="7" destOrd="0" presId="urn:microsoft.com/office/officeart/2005/8/layout/hList6"/>
    <dgm:cxn modelId="{F1A9666B-A9FB-4054-B833-CFACE29B36E3}" type="presParOf" srcId="{F8F11E03-96D8-46AA-A594-AA69DD31DAEB}" destId="{6C6002F5-1034-427C-8E94-803D67CA13BC}" srcOrd="8" destOrd="0" presId="urn:microsoft.com/office/officeart/2005/8/layout/hList6"/>
    <dgm:cxn modelId="{D396D29D-F911-4E6A-9D11-CAB7588A0BBE}" type="presParOf" srcId="{F8F11E03-96D8-46AA-A594-AA69DD31DAEB}" destId="{AE748845-81E5-4D09-B6A2-37A3712A407D}" srcOrd="9" destOrd="0" presId="urn:microsoft.com/office/officeart/2005/8/layout/hList6"/>
    <dgm:cxn modelId="{32A2C70C-3EB7-48D9-A5C7-12537C10850B}" type="presParOf" srcId="{F8F11E03-96D8-46AA-A594-AA69DD31DAEB}" destId="{FDA649E5-FC2F-4AE7-A08C-3D15E0741AB1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96BA92-E715-4717-A4A9-DF470A9BE6EA}" type="doc">
      <dgm:prSet loTypeId="urn:microsoft.com/office/officeart/2005/8/layout/venn3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DB49A510-522C-4DE6-8747-0AA4E7B77109}">
      <dgm:prSet phldrT="[Texto]" phldr="0"/>
      <dgm:spPr/>
      <dgm:t>
        <a:bodyPr/>
        <a:lstStyle/>
        <a:p>
          <a:pPr rtl="0"/>
          <a:r>
            <a:rPr lang="es-ES" b="1" dirty="0">
              <a:latin typeface="Arial"/>
            </a:rPr>
            <a:t>Políticas públicas e intersectorialidad otros extramurales</a:t>
          </a:r>
          <a:endParaRPr lang="es-ES" b="1" dirty="0"/>
        </a:p>
      </dgm:t>
    </dgm:pt>
    <dgm:pt modelId="{93016A6E-971B-445D-A5C1-BC73B8E40E30}" type="parTrans" cxnId="{024FC143-8F08-46E3-9CBE-38853A243026}">
      <dgm:prSet/>
      <dgm:spPr/>
      <dgm:t>
        <a:bodyPr/>
        <a:lstStyle/>
        <a:p>
          <a:endParaRPr lang="es-ES"/>
        </a:p>
      </dgm:t>
    </dgm:pt>
    <dgm:pt modelId="{0721C62D-1DBF-45CC-A643-03750E95F31E}" type="sibTrans" cxnId="{024FC143-8F08-46E3-9CBE-38853A243026}">
      <dgm:prSet/>
      <dgm:spPr/>
      <dgm:t>
        <a:bodyPr/>
        <a:lstStyle/>
        <a:p>
          <a:endParaRPr lang="es-ES"/>
        </a:p>
      </dgm:t>
    </dgm:pt>
    <dgm:pt modelId="{61724E56-9E46-4431-BE52-9109F49ABB34}">
      <dgm:prSet phldrT="[Texto]" phldr="0"/>
      <dgm:spPr/>
      <dgm:t>
        <a:bodyPr/>
        <a:lstStyle/>
        <a:p>
          <a:pPr rtl="0"/>
          <a:r>
            <a:rPr lang="es-ES" b="1" dirty="0">
              <a:latin typeface="Arial"/>
            </a:rPr>
            <a:t>Plan de Intervenciones Colectivas</a:t>
          </a:r>
          <a:endParaRPr lang="es-ES" b="1" dirty="0"/>
        </a:p>
      </dgm:t>
    </dgm:pt>
    <dgm:pt modelId="{0ECF7A15-3F4D-4DF7-9164-BCAADAE0D547}" type="parTrans" cxnId="{AACE2104-C1EF-4C3E-8845-DFA568FD86E5}">
      <dgm:prSet/>
      <dgm:spPr/>
      <dgm:t>
        <a:bodyPr/>
        <a:lstStyle/>
        <a:p>
          <a:endParaRPr lang="es-ES"/>
        </a:p>
      </dgm:t>
    </dgm:pt>
    <dgm:pt modelId="{69798CF5-5F6F-47CF-8B23-9D8FD2DE3D57}" type="sibTrans" cxnId="{AACE2104-C1EF-4C3E-8845-DFA568FD86E5}">
      <dgm:prSet/>
      <dgm:spPr/>
      <dgm:t>
        <a:bodyPr/>
        <a:lstStyle/>
        <a:p>
          <a:endParaRPr lang="es-ES"/>
        </a:p>
      </dgm:t>
    </dgm:pt>
    <dgm:pt modelId="{D4E86903-C081-417B-A3CA-D0F7EB5944E5}">
      <dgm:prSet phldrT="[Texto]" phldr="0"/>
      <dgm:spPr/>
      <dgm:t>
        <a:bodyPr/>
        <a:lstStyle/>
        <a:p>
          <a:pPr rtl="0"/>
          <a:r>
            <a:rPr lang="es-ES" b="1" dirty="0">
              <a:latin typeface="Arial"/>
            </a:rPr>
            <a:t>Equipos extramurales de salud (promotores y equipos básicos)</a:t>
          </a:r>
          <a:endParaRPr lang="es-ES" b="1" dirty="0"/>
        </a:p>
      </dgm:t>
    </dgm:pt>
    <dgm:pt modelId="{5F1C2DBF-3924-41E5-9AF9-81A30C204E95}" type="parTrans" cxnId="{03B7A876-7F4B-46B3-B067-54264A8DF50C}">
      <dgm:prSet/>
      <dgm:spPr/>
      <dgm:t>
        <a:bodyPr/>
        <a:lstStyle/>
        <a:p>
          <a:endParaRPr lang="es-ES"/>
        </a:p>
      </dgm:t>
    </dgm:pt>
    <dgm:pt modelId="{7213B2C1-6D83-4D77-B5ED-C28FD0CD9F12}" type="sibTrans" cxnId="{03B7A876-7F4B-46B3-B067-54264A8DF50C}">
      <dgm:prSet/>
      <dgm:spPr/>
      <dgm:t>
        <a:bodyPr/>
        <a:lstStyle/>
        <a:p>
          <a:endParaRPr lang="es-ES"/>
        </a:p>
      </dgm:t>
    </dgm:pt>
    <dgm:pt modelId="{9EBCE8FB-10D9-4575-B315-1EEC15851AB7}">
      <dgm:prSet phldr="0"/>
      <dgm:spPr/>
      <dgm:t>
        <a:bodyPr/>
        <a:lstStyle/>
        <a:p>
          <a:pPr rtl="0"/>
          <a:r>
            <a:rPr lang="es-ES" b="1" dirty="0">
              <a:latin typeface="Calibri"/>
              <a:ea typeface="Calibri"/>
              <a:cs typeface="Calibri"/>
            </a:rPr>
            <a:t>MAS Bienestar (RIAS, educación continuada, actualización, inducción y reinducción, fortalecimiento de capacidades) </a:t>
          </a:r>
        </a:p>
      </dgm:t>
    </dgm:pt>
    <dgm:pt modelId="{6A2CF7FA-AF16-42EF-ADA8-11733716AFCC}" type="parTrans" cxnId="{E93EB51F-00BC-40BA-850D-F1239409EACA}">
      <dgm:prSet/>
      <dgm:spPr/>
    </dgm:pt>
    <dgm:pt modelId="{CC544257-BEC8-4045-A10B-2554DC695FC6}" type="sibTrans" cxnId="{E93EB51F-00BC-40BA-850D-F1239409EACA}">
      <dgm:prSet/>
      <dgm:spPr/>
      <dgm:t>
        <a:bodyPr/>
        <a:lstStyle/>
        <a:p>
          <a:endParaRPr lang="es-ES"/>
        </a:p>
      </dgm:t>
    </dgm:pt>
    <dgm:pt modelId="{DAFA40D8-FAB4-4071-AE66-596B54564169}">
      <dgm:prSet phldr="0"/>
      <dgm:spPr/>
      <dgm:t>
        <a:bodyPr/>
        <a:lstStyle/>
        <a:p>
          <a:pPr rtl="0"/>
          <a:r>
            <a:rPr lang="es-CO" b="1" dirty="0">
              <a:latin typeface="Calibri"/>
              <a:ea typeface="Calibri"/>
              <a:cs typeface="Calibri"/>
            </a:rPr>
            <a:t>Gestión Extramural</a:t>
          </a:r>
          <a:endParaRPr lang="es-ES" b="1" dirty="0">
            <a:latin typeface="Arial"/>
          </a:endParaRPr>
        </a:p>
      </dgm:t>
    </dgm:pt>
    <dgm:pt modelId="{0DA1BDB8-B27B-4B35-B734-F7353EBDD766}" type="parTrans" cxnId="{49C34DD5-E212-4D43-BBDC-20F8EC78EBBC}">
      <dgm:prSet/>
      <dgm:spPr/>
    </dgm:pt>
    <dgm:pt modelId="{BC7115A2-1FAA-4843-8C82-59FB779ADF24}" type="sibTrans" cxnId="{49C34DD5-E212-4D43-BBDC-20F8EC78EBBC}">
      <dgm:prSet/>
      <dgm:spPr/>
      <dgm:t>
        <a:bodyPr/>
        <a:lstStyle/>
        <a:p>
          <a:endParaRPr lang="es-ES"/>
        </a:p>
      </dgm:t>
    </dgm:pt>
    <dgm:pt modelId="{8FDE2674-54B5-4642-B473-45D5BC48882D}" type="pres">
      <dgm:prSet presAssocID="{8E96BA92-E715-4717-A4A9-DF470A9BE6EA}" presName="Name0" presStyleCnt="0">
        <dgm:presLayoutVars>
          <dgm:dir/>
          <dgm:resizeHandles val="exact"/>
        </dgm:presLayoutVars>
      </dgm:prSet>
      <dgm:spPr/>
    </dgm:pt>
    <dgm:pt modelId="{447D94A9-E659-48AD-9DB3-A025FB0B0952}" type="pres">
      <dgm:prSet presAssocID="{DAFA40D8-FAB4-4071-AE66-596B54564169}" presName="Name5" presStyleLbl="vennNode1" presStyleIdx="0" presStyleCnt="5">
        <dgm:presLayoutVars>
          <dgm:bulletEnabled val="1"/>
        </dgm:presLayoutVars>
      </dgm:prSet>
      <dgm:spPr/>
    </dgm:pt>
    <dgm:pt modelId="{8372D214-C223-4EC5-8D05-A45CB03E62CE}" type="pres">
      <dgm:prSet presAssocID="{BC7115A2-1FAA-4843-8C82-59FB779ADF24}" presName="space" presStyleCnt="0"/>
      <dgm:spPr/>
    </dgm:pt>
    <dgm:pt modelId="{E3F7D314-8141-4FC1-83A9-7B28877C84B6}" type="pres">
      <dgm:prSet presAssocID="{DB49A510-522C-4DE6-8747-0AA4E7B77109}" presName="Name5" presStyleLbl="vennNode1" presStyleIdx="1" presStyleCnt="5">
        <dgm:presLayoutVars>
          <dgm:bulletEnabled val="1"/>
        </dgm:presLayoutVars>
      </dgm:prSet>
      <dgm:spPr/>
    </dgm:pt>
    <dgm:pt modelId="{EBEA0CF3-2733-4E52-AAA3-3AA2DDB94CE6}" type="pres">
      <dgm:prSet presAssocID="{0721C62D-1DBF-45CC-A643-03750E95F31E}" presName="space" presStyleCnt="0"/>
      <dgm:spPr/>
    </dgm:pt>
    <dgm:pt modelId="{7AC76B61-4BF2-400F-9329-CB85303142DC}" type="pres">
      <dgm:prSet presAssocID="{61724E56-9E46-4431-BE52-9109F49ABB34}" presName="Name5" presStyleLbl="vennNode1" presStyleIdx="2" presStyleCnt="5">
        <dgm:presLayoutVars>
          <dgm:bulletEnabled val="1"/>
        </dgm:presLayoutVars>
      </dgm:prSet>
      <dgm:spPr/>
    </dgm:pt>
    <dgm:pt modelId="{C2771CB8-F904-48DE-9D5C-25ACBD1FF660}" type="pres">
      <dgm:prSet presAssocID="{69798CF5-5F6F-47CF-8B23-9D8FD2DE3D57}" presName="space" presStyleCnt="0"/>
      <dgm:spPr/>
    </dgm:pt>
    <dgm:pt modelId="{75C5841A-F075-453A-9A6F-25114720406A}" type="pres">
      <dgm:prSet presAssocID="{D4E86903-C081-417B-A3CA-D0F7EB5944E5}" presName="Name5" presStyleLbl="vennNode1" presStyleIdx="3" presStyleCnt="5">
        <dgm:presLayoutVars>
          <dgm:bulletEnabled val="1"/>
        </dgm:presLayoutVars>
      </dgm:prSet>
      <dgm:spPr/>
    </dgm:pt>
    <dgm:pt modelId="{0A3E8464-ADB7-4BF1-9F91-F42D45C7E408}" type="pres">
      <dgm:prSet presAssocID="{7213B2C1-6D83-4D77-B5ED-C28FD0CD9F12}" presName="space" presStyleCnt="0"/>
      <dgm:spPr/>
    </dgm:pt>
    <dgm:pt modelId="{88D449FF-235D-4B28-943F-E0D667F449E9}" type="pres">
      <dgm:prSet presAssocID="{9EBCE8FB-10D9-4575-B315-1EEC15851AB7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AACE2104-C1EF-4C3E-8845-DFA568FD86E5}" srcId="{8E96BA92-E715-4717-A4A9-DF470A9BE6EA}" destId="{61724E56-9E46-4431-BE52-9109F49ABB34}" srcOrd="2" destOrd="0" parTransId="{0ECF7A15-3F4D-4DF7-9164-BCAADAE0D547}" sibTransId="{69798CF5-5F6F-47CF-8B23-9D8FD2DE3D57}"/>
    <dgm:cxn modelId="{E93EB51F-00BC-40BA-850D-F1239409EACA}" srcId="{8E96BA92-E715-4717-A4A9-DF470A9BE6EA}" destId="{9EBCE8FB-10D9-4575-B315-1EEC15851AB7}" srcOrd="4" destOrd="0" parTransId="{6A2CF7FA-AF16-42EF-ADA8-11733716AFCC}" sibTransId="{CC544257-BEC8-4045-A10B-2554DC695FC6}"/>
    <dgm:cxn modelId="{1BE77332-9536-4A89-9249-CD8002401C79}" type="presOf" srcId="{61724E56-9E46-4431-BE52-9109F49ABB34}" destId="{7AC76B61-4BF2-400F-9329-CB85303142DC}" srcOrd="0" destOrd="0" presId="urn:microsoft.com/office/officeart/2005/8/layout/venn3"/>
    <dgm:cxn modelId="{024FC143-8F08-46E3-9CBE-38853A243026}" srcId="{8E96BA92-E715-4717-A4A9-DF470A9BE6EA}" destId="{DB49A510-522C-4DE6-8747-0AA4E7B77109}" srcOrd="1" destOrd="0" parTransId="{93016A6E-971B-445D-A5C1-BC73B8E40E30}" sibTransId="{0721C62D-1DBF-45CC-A643-03750E95F31E}"/>
    <dgm:cxn modelId="{81DED655-4778-44DF-84D2-5BBCA71933CE}" type="presOf" srcId="{DB49A510-522C-4DE6-8747-0AA4E7B77109}" destId="{E3F7D314-8141-4FC1-83A9-7B28877C84B6}" srcOrd="0" destOrd="0" presId="urn:microsoft.com/office/officeart/2005/8/layout/venn3"/>
    <dgm:cxn modelId="{03B7A876-7F4B-46B3-B067-54264A8DF50C}" srcId="{8E96BA92-E715-4717-A4A9-DF470A9BE6EA}" destId="{D4E86903-C081-417B-A3CA-D0F7EB5944E5}" srcOrd="3" destOrd="0" parTransId="{5F1C2DBF-3924-41E5-9AF9-81A30C204E95}" sibTransId="{7213B2C1-6D83-4D77-B5ED-C28FD0CD9F12}"/>
    <dgm:cxn modelId="{4D05DA87-9235-42DD-B8E4-79A1C24CA54C}" type="presOf" srcId="{DAFA40D8-FAB4-4071-AE66-596B54564169}" destId="{447D94A9-E659-48AD-9DB3-A025FB0B0952}" srcOrd="0" destOrd="0" presId="urn:microsoft.com/office/officeart/2005/8/layout/venn3"/>
    <dgm:cxn modelId="{1F4D89A3-8F94-4B65-9756-F2B453EF692A}" type="presOf" srcId="{D4E86903-C081-417B-A3CA-D0F7EB5944E5}" destId="{75C5841A-F075-453A-9A6F-25114720406A}" srcOrd="0" destOrd="0" presId="urn:microsoft.com/office/officeart/2005/8/layout/venn3"/>
    <dgm:cxn modelId="{E8684BAF-4AF5-4D97-9553-C46779C878CA}" type="presOf" srcId="{8E96BA92-E715-4717-A4A9-DF470A9BE6EA}" destId="{8FDE2674-54B5-4642-B473-45D5BC48882D}" srcOrd="0" destOrd="0" presId="urn:microsoft.com/office/officeart/2005/8/layout/venn3"/>
    <dgm:cxn modelId="{63E614D1-6B9F-40FD-BD73-632A72B917C9}" type="presOf" srcId="{9EBCE8FB-10D9-4575-B315-1EEC15851AB7}" destId="{88D449FF-235D-4B28-943F-E0D667F449E9}" srcOrd="0" destOrd="0" presId="urn:microsoft.com/office/officeart/2005/8/layout/venn3"/>
    <dgm:cxn modelId="{49C34DD5-E212-4D43-BBDC-20F8EC78EBBC}" srcId="{8E96BA92-E715-4717-A4A9-DF470A9BE6EA}" destId="{DAFA40D8-FAB4-4071-AE66-596B54564169}" srcOrd="0" destOrd="0" parTransId="{0DA1BDB8-B27B-4B35-B734-F7353EBDD766}" sibTransId="{BC7115A2-1FAA-4843-8C82-59FB779ADF24}"/>
    <dgm:cxn modelId="{2E44096E-3AD1-40FC-BCFD-9FB066934168}" type="presParOf" srcId="{8FDE2674-54B5-4642-B473-45D5BC48882D}" destId="{447D94A9-E659-48AD-9DB3-A025FB0B0952}" srcOrd="0" destOrd="0" presId="urn:microsoft.com/office/officeart/2005/8/layout/venn3"/>
    <dgm:cxn modelId="{C8C35AEC-460D-4EF2-8022-E97FFC953059}" type="presParOf" srcId="{8FDE2674-54B5-4642-B473-45D5BC48882D}" destId="{8372D214-C223-4EC5-8D05-A45CB03E62CE}" srcOrd="1" destOrd="0" presId="urn:microsoft.com/office/officeart/2005/8/layout/venn3"/>
    <dgm:cxn modelId="{CDE8DCED-B170-4C85-B761-D17D1CF89BA7}" type="presParOf" srcId="{8FDE2674-54B5-4642-B473-45D5BC48882D}" destId="{E3F7D314-8141-4FC1-83A9-7B28877C84B6}" srcOrd="2" destOrd="0" presId="urn:microsoft.com/office/officeart/2005/8/layout/venn3"/>
    <dgm:cxn modelId="{C1BB70BB-9CFD-45F6-8265-A30BC1A885B3}" type="presParOf" srcId="{8FDE2674-54B5-4642-B473-45D5BC48882D}" destId="{EBEA0CF3-2733-4E52-AAA3-3AA2DDB94CE6}" srcOrd="3" destOrd="0" presId="urn:microsoft.com/office/officeart/2005/8/layout/venn3"/>
    <dgm:cxn modelId="{C7235241-A565-435C-8D9B-92686C5C4873}" type="presParOf" srcId="{8FDE2674-54B5-4642-B473-45D5BC48882D}" destId="{7AC76B61-4BF2-400F-9329-CB85303142DC}" srcOrd="4" destOrd="0" presId="urn:microsoft.com/office/officeart/2005/8/layout/venn3"/>
    <dgm:cxn modelId="{A2A60D8E-E932-48E3-881E-BA283399895E}" type="presParOf" srcId="{8FDE2674-54B5-4642-B473-45D5BC48882D}" destId="{C2771CB8-F904-48DE-9D5C-25ACBD1FF660}" srcOrd="5" destOrd="0" presId="urn:microsoft.com/office/officeart/2005/8/layout/venn3"/>
    <dgm:cxn modelId="{76D44522-F725-482C-AF8C-661D45D66D5A}" type="presParOf" srcId="{8FDE2674-54B5-4642-B473-45D5BC48882D}" destId="{75C5841A-F075-453A-9A6F-25114720406A}" srcOrd="6" destOrd="0" presId="urn:microsoft.com/office/officeart/2005/8/layout/venn3"/>
    <dgm:cxn modelId="{698F6377-9283-4A38-9899-DD4AB56E8A17}" type="presParOf" srcId="{8FDE2674-54B5-4642-B473-45D5BC48882D}" destId="{0A3E8464-ADB7-4BF1-9F91-F42D45C7E408}" srcOrd="7" destOrd="0" presId="urn:microsoft.com/office/officeart/2005/8/layout/venn3"/>
    <dgm:cxn modelId="{C79CE2C9-7C4B-4071-A6FB-452A8759EA44}" type="presParOf" srcId="{8FDE2674-54B5-4642-B473-45D5BC48882D}" destId="{88D449FF-235D-4B28-943F-E0D667F449E9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19E64-D100-4FF4-AA4E-D33425CC5355}">
      <dsp:nvSpPr>
        <dsp:cNvPr id="0" name=""/>
        <dsp:cNvSpPr/>
      </dsp:nvSpPr>
      <dsp:spPr>
        <a:xfrm rot="16200000">
          <a:off x="-1821014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latin typeface="Calibri"/>
              <a:ea typeface="Calibri"/>
              <a:cs typeface="Calibri"/>
            </a:rPr>
            <a:t>Participación Social Incidente</a:t>
          </a:r>
          <a:endParaRPr lang="es-ES" sz="1400" b="1" kern="1200" dirty="0">
            <a:latin typeface="Arial"/>
          </a:endParaRPr>
        </a:p>
      </dsp:txBody>
      <dsp:txXfrm rot="5400000">
        <a:off x="3777" y="1028298"/>
        <a:ext cx="1491912" cy="3084896"/>
      </dsp:txXfrm>
    </dsp:sp>
    <dsp:sp modelId="{6C989740-18EB-4483-93E2-A2F9C65B51FF}">
      <dsp:nvSpPr>
        <dsp:cNvPr id="0" name=""/>
        <dsp:cNvSpPr/>
      </dsp:nvSpPr>
      <dsp:spPr>
        <a:xfrm rot="16200000">
          <a:off x="-217208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1960178"/>
                <a:satOff val="-8155"/>
                <a:lumOff val="1922"/>
                <a:alphaOff val="0"/>
                <a:tint val="50000"/>
                <a:satMod val="300000"/>
              </a:schemeClr>
            </a:gs>
            <a:gs pos="35000">
              <a:schemeClr val="accent4">
                <a:hueOff val="1960178"/>
                <a:satOff val="-8155"/>
                <a:lumOff val="1922"/>
                <a:alphaOff val="0"/>
                <a:tint val="37000"/>
                <a:satMod val="300000"/>
              </a:schemeClr>
            </a:gs>
            <a:gs pos="100000">
              <a:schemeClr val="accent4">
                <a:hueOff val="1960178"/>
                <a:satOff val="-8155"/>
                <a:lumOff val="192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Arial"/>
            </a:rPr>
            <a:t>Mecanismos formales de participación renovados, cualificados e incidentes</a:t>
          </a:r>
          <a:endParaRPr lang="es-ES" sz="1400" kern="1200" dirty="0"/>
        </a:p>
      </dsp:txBody>
      <dsp:txXfrm rot="5400000">
        <a:off x="1607583" y="1028298"/>
        <a:ext cx="1491912" cy="3084896"/>
      </dsp:txXfrm>
    </dsp:sp>
    <dsp:sp modelId="{D5D2110A-0FA3-4FF1-8662-F78442CBFD02}">
      <dsp:nvSpPr>
        <dsp:cNvPr id="0" name=""/>
        <dsp:cNvSpPr/>
      </dsp:nvSpPr>
      <dsp:spPr>
        <a:xfrm rot="16200000">
          <a:off x="1386597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3920356"/>
                <a:satOff val="-16311"/>
                <a:lumOff val="3843"/>
                <a:alphaOff val="0"/>
                <a:tint val="50000"/>
                <a:satMod val="300000"/>
              </a:schemeClr>
            </a:gs>
            <a:gs pos="35000">
              <a:schemeClr val="accent4">
                <a:hueOff val="3920356"/>
                <a:satOff val="-16311"/>
                <a:lumOff val="3843"/>
                <a:alphaOff val="0"/>
                <a:tint val="37000"/>
                <a:satMod val="300000"/>
              </a:schemeClr>
            </a:gs>
            <a:gs pos="100000">
              <a:schemeClr val="accent4">
                <a:hueOff val="3920356"/>
                <a:satOff val="-16311"/>
                <a:lumOff val="384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 dirty="0">
              <a:latin typeface="Arial"/>
            </a:rPr>
            <a:t>Gestión social del riesgo</a:t>
          </a:r>
          <a:endParaRPr lang="es-ES" sz="1400" b="1" kern="1200" dirty="0"/>
        </a:p>
      </dsp:txBody>
      <dsp:txXfrm rot="5400000">
        <a:off x="3211388" y="1028298"/>
        <a:ext cx="1491912" cy="3084896"/>
      </dsp:txXfrm>
    </dsp:sp>
    <dsp:sp modelId="{87EA1B3F-9127-4C6C-838C-761E5C4BF6AF}">
      <dsp:nvSpPr>
        <dsp:cNvPr id="0" name=""/>
        <dsp:cNvSpPr/>
      </dsp:nvSpPr>
      <dsp:spPr>
        <a:xfrm rot="16200000">
          <a:off x="2990402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5880535"/>
                <a:satOff val="-24466"/>
                <a:lumOff val="5765"/>
                <a:alphaOff val="0"/>
                <a:tint val="50000"/>
                <a:satMod val="300000"/>
              </a:schemeClr>
            </a:gs>
            <a:gs pos="35000">
              <a:schemeClr val="accent4">
                <a:hueOff val="5880535"/>
                <a:satOff val="-24466"/>
                <a:lumOff val="5765"/>
                <a:alphaOff val="0"/>
                <a:tint val="37000"/>
                <a:satMod val="300000"/>
              </a:schemeClr>
            </a:gs>
            <a:gs pos="100000">
              <a:schemeClr val="accent4">
                <a:hueOff val="5880535"/>
                <a:satOff val="-24466"/>
                <a:lumOff val="576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Arial"/>
            </a:rPr>
            <a:t>Gestión integrada de necesidades sociales y en salud desde la prevención hasta la paliación</a:t>
          </a:r>
          <a:endParaRPr lang="es-ES" sz="1400" kern="1200" dirty="0"/>
        </a:p>
      </dsp:txBody>
      <dsp:txXfrm rot="5400000">
        <a:off x="4815193" y="1028298"/>
        <a:ext cx="1491912" cy="3084896"/>
      </dsp:txXfrm>
    </dsp:sp>
    <dsp:sp modelId="{6C6002F5-1034-427C-8E94-803D67CA13BC}">
      <dsp:nvSpPr>
        <dsp:cNvPr id="0" name=""/>
        <dsp:cNvSpPr/>
      </dsp:nvSpPr>
      <dsp:spPr>
        <a:xfrm rot="16200000">
          <a:off x="4594208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7840713"/>
                <a:satOff val="-32622"/>
                <a:lumOff val="7686"/>
                <a:alphaOff val="0"/>
                <a:tint val="50000"/>
                <a:satMod val="300000"/>
              </a:schemeClr>
            </a:gs>
            <a:gs pos="35000">
              <a:schemeClr val="accent4">
                <a:hueOff val="7840713"/>
                <a:satOff val="-32622"/>
                <a:lumOff val="7686"/>
                <a:alphaOff val="0"/>
                <a:tint val="37000"/>
                <a:satMod val="300000"/>
              </a:schemeClr>
            </a:gs>
            <a:gs pos="100000">
              <a:schemeClr val="accent4">
                <a:hueOff val="7840713"/>
                <a:satOff val="-32622"/>
                <a:lumOff val="768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rgbClr val="000000"/>
              </a:solidFill>
              <a:latin typeface="Calibri"/>
              <a:ea typeface="Calibri"/>
              <a:cs typeface="Calibri"/>
            </a:rPr>
            <a:t>Transectorialidad y Educación Interdisciplinar</a:t>
          </a:r>
          <a:endParaRPr lang="es-ES" sz="1400" b="1" kern="1200" dirty="0">
            <a:latin typeface="Calibri"/>
            <a:ea typeface="Calibri"/>
            <a:cs typeface="Calibri"/>
          </a:endParaRPr>
        </a:p>
      </dsp:txBody>
      <dsp:txXfrm rot="5400000">
        <a:off x="6418999" y="1028298"/>
        <a:ext cx="1491912" cy="3084896"/>
      </dsp:txXfrm>
    </dsp:sp>
    <dsp:sp modelId="{FDA649E5-FC2F-4AE7-A08C-3D15E0741AB1}">
      <dsp:nvSpPr>
        <dsp:cNvPr id="0" name=""/>
        <dsp:cNvSpPr/>
      </dsp:nvSpPr>
      <dsp:spPr>
        <a:xfrm rot="16200000">
          <a:off x="6198014" y="1824790"/>
          <a:ext cx="5141494" cy="1491912"/>
        </a:xfrm>
        <a:prstGeom prst="flowChartManualOperation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tint val="50000"/>
                <a:satMod val="300000"/>
              </a:schemeClr>
            </a:gs>
            <a:gs pos="35000">
              <a:schemeClr val="accent4">
                <a:hueOff val="9800891"/>
                <a:satOff val="-40777"/>
                <a:lumOff val="9608"/>
                <a:alphaOff val="0"/>
                <a:tint val="37000"/>
                <a:satMod val="3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91989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solidFill>
                <a:srgbClr val="000000"/>
              </a:solidFill>
              <a:latin typeface="Calibri"/>
              <a:ea typeface="Calibri"/>
              <a:cs typeface="Calibri"/>
            </a:rPr>
            <a:t>Vinculación de academia mediante investigación, innovación y prácticas académicas</a:t>
          </a:r>
          <a:endParaRPr lang="es-ES" sz="1400" kern="1200" dirty="0"/>
        </a:p>
      </dsp:txBody>
      <dsp:txXfrm rot="5400000">
        <a:off x="8022805" y="1028298"/>
        <a:ext cx="1491912" cy="30848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D94A9-E659-48AD-9DB3-A025FB0B0952}">
      <dsp:nvSpPr>
        <dsp:cNvPr id="0" name=""/>
        <dsp:cNvSpPr/>
      </dsp:nvSpPr>
      <dsp:spPr>
        <a:xfrm>
          <a:off x="1378" y="1654680"/>
          <a:ext cx="2687350" cy="268735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7894" tIns="19050" rIns="147894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500" b="1" kern="1200" dirty="0">
              <a:latin typeface="Calibri"/>
              <a:ea typeface="Calibri"/>
              <a:cs typeface="Calibri"/>
            </a:rPr>
            <a:t>Gestión Extramural</a:t>
          </a:r>
          <a:endParaRPr lang="es-ES" sz="1500" b="1" kern="1200" dirty="0">
            <a:latin typeface="Arial"/>
          </a:endParaRPr>
        </a:p>
      </dsp:txBody>
      <dsp:txXfrm>
        <a:off x="394931" y="2048233"/>
        <a:ext cx="1900244" cy="1900244"/>
      </dsp:txXfrm>
    </dsp:sp>
    <dsp:sp modelId="{E3F7D314-8141-4FC1-83A9-7B28877C84B6}">
      <dsp:nvSpPr>
        <dsp:cNvPr id="0" name=""/>
        <dsp:cNvSpPr/>
      </dsp:nvSpPr>
      <dsp:spPr>
        <a:xfrm>
          <a:off x="2151258" y="1654680"/>
          <a:ext cx="2687350" cy="268735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1689636"/>
                <a:satOff val="-4355"/>
                <a:lumOff val="-294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-1689636"/>
                <a:satOff val="-4355"/>
                <a:lumOff val="-294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7894" tIns="19050" rIns="147894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/>
            </a:rPr>
            <a:t>Políticas públicas e intersectorialidad otros extramurales</a:t>
          </a:r>
          <a:endParaRPr lang="es-ES" sz="1500" b="1" kern="1200" dirty="0"/>
        </a:p>
      </dsp:txBody>
      <dsp:txXfrm>
        <a:off x="2544811" y="2048233"/>
        <a:ext cx="1900244" cy="1900244"/>
      </dsp:txXfrm>
    </dsp:sp>
    <dsp:sp modelId="{7AC76B61-4BF2-400F-9329-CB85303142DC}">
      <dsp:nvSpPr>
        <dsp:cNvPr id="0" name=""/>
        <dsp:cNvSpPr/>
      </dsp:nvSpPr>
      <dsp:spPr>
        <a:xfrm>
          <a:off x="4301138" y="1654680"/>
          <a:ext cx="2687350" cy="268735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3379271"/>
                <a:satOff val="-8710"/>
                <a:lumOff val="-5883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-3379271"/>
                <a:satOff val="-8710"/>
                <a:lumOff val="-5883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7894" tIns="19050" rIns="147894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/>
            </a:rPr>
            <a:t>Plan de Intervenciones Colectivas</a:t>
          </a:r>
          <a:endParaRPr lang="es-ES" sz="1500" b="1" kern="1200" dirty="0"/>
        </a:p>
      </dsp:txBody>
      <dsp:txXfrm>
        <a:off x="4694691" y="2048233"/>
        <a:ext cx="1900244" cy="1900244"/>
      </dsp:txXfrm>
    </dsp:sp>
    <dsp:sp modelId="{75C5841A-F075-453A-9A6F-25114720406A}">
      <dsp:nvSpPr>
        <dsp:cNvPr id="0" name=""/>
        <dsp:cNvSpPr/>
      </dsp:nvSpPr>
      <dsp:spPr>
        <a:xfrm>
          <a:off x="6451019" y="1654680"/>
          <a:ext cx="2687350" cy="268735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5068907"/>
                <a:satOff val="-13064"/>
                <a:lumOff val="-8824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-5068907"/>
                <a:satOff val="-13064"/>
                <a:lumOff val="-8824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7894" tIns="19050" rIns="147894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Arial"/>
            </a:rPr>
            <a:t>Equipos extramurales de salud (promotores y equipos básicos)</a:t>
          </a:r>
          <a:endParaRPr lang="es-ES" sz="1500" b="1" kern="1200" dirty="0"/>
        </a:p>
      </dsp:txBody>
      <dsp:txXfrm>
        <a:off x="6844572" y="2048233"/>
        <a:ext cx="1900244" cy="1900244"/>
      </dsp:txXfrm>
    </dsp:sp>
    <dsp:sp modelId="{88D449FF-235D-4B28-943F-E0D667F449E9}">
      <dsp:nvSpPr>
        <dsp:cNvPr id="0" name=""/>
        <dsp:cNvSpPr/>
      </dsp:nvSpPr>
      <dsp:spPr>
        <a:xfrm>
          <a:off x="8600899" y="1654680"/>
          <a:ext cx="2687350" cy="2687350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-6758543"/>
                <a:satOff val="-17419"/>
                <a:lumOff val="-11765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-6758543"/>
                <a:satOff val="-17419"/>
                <a:lumOff val="-11765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47894" tIns="19050" rIns="147894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500" b="1" kern="1200" dirty="0">
              <a:latin typeface="Calibri"/>
              <a:ea typeface="Calibri"/>
              <a:cs typeface="Calibri"/>
            </a:rPr>
            <a:t>MAS Bienestar (RIAS, educación continuada, actualización, inducción y reinducción, fortalecimiento de capacidades) </a:t>
          </a:r>
        </a:p>
      </dsp:txBody>
      <dsp:txXfrm>
        <a:off x="8994452" y="2048233"/>
        <a:ext cx="1900244" cy="19002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2/12/2024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 userDrawn="1"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8.jpg"/><Relationship Id="rId10" Type="http://schemas.microsoft.com/office/2007/relationships/diagramDrawing" Target="../diagrams/drawing1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8.jpg"/><Relationship Id="rId10" Type="http://schemas.microsoft.com/office/2007/relationships/diagramDrawing" Target="../diagrams/drawing2.xml"/><Relationship Id="rId4" Type="http://schemas.openxmlformats.org/officeDocument/2006/relationships/image" Target="../media/image4.png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AFE4BAB-8CA6-7E71-B005-BE4137263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6" y="-146893"/>
            <a:ext cx="12192001" cy="743480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5F858BE-8526-DFB8-2BE1-D557F1EFA4CD}"/>
              </a:ext>
            </a:extLst>
          </p:cNvPr>
          <p:cNvSpPr txBox="1"/>
          <p:nvPr/>
        </p:nvSpPr>
        <p:spPr>
          <a:xfrm>
            <a:off x="7520324" y="139399"/>
            <a:ext cx="3816559" cy="2062103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CO" sz="3200" b="1" dirty="0">
                <a:solidFill>
                  <a:srgbClr val="4FC0E3"/>
                </a:solidFill>
                <a:latin typeface="Museo Sans 700"/>
                <a:ea typeface="Oswald"/>
                <a:cs typeface="Oswald"/>
                <a:sym typeface="Oswald"/>
              </a:rPr>
              <a:t>Educación - CDEIS </a:t>
            </a:r>
            <a:endParaRPr lang="es-CO" sz="3200" b="1" dirty="0">
              <a:solidFill>
                <a:srgbClr val="4FC0E3"/>
              </a:solidFill>
              <a:latin typeface="Museo Sans 700"/>
              <a:ea typeface="Oswald"/>
              <a:cs typeface="Oswald"/>
            </a:endParaRPr>
          </a:p>
          <a:p>
            <a:pPr algn="ctr"/>
            <a:r>
              <a:rPr lang="es-CO" sz="3200" b="1" dirty="0">
                <a:solidFill>
                  <a:srgbClr val="4FC0E3"/>
                </a:solidFill>
                <a:latin typeface="Museo Sans 700"/>
                <a:ea typeface="Oswald"/>
                <a:cs typeface="Oswald"/>
                <a:sym typeface="Oswald"/>
              </a:rPr>
              <a:t>Modelo de salud de Bogotá MAS Bienestar</a:t>
            </a:r>
            <a:endParaRPr lang="es-CO" sz="3200" b="1" dirty="0">
              <a:solidFill>
                <a:srgbClr val="4FC0E3"/>
              </a:solidFill>
              <a:latin typeface="Museo Sans 700"/>
              <a:ea typeface="Oswald"/>
              <a:cs typeface="Oswald"/>
            </a:endParaRPr>
          </a:p>
        </p:txBody>
      </p:sp>
      <p:pic>
        <p:nvPicPr>
          <p:cNvPr id="8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9E008A57-D979-B48C-6720-1260BCE9FE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96" y="5251879"/>
            <a:ext cx="1451159" cy="145115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F3FFC85-4200-DDAA-0176-3ACB52C39C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8762" y="5552389"/>
            <a:ext cx="3857342" cy="850138"/>
          </a:xfrm>
          <a:prstGeom prst="rect">
            <a:avLst/>
          </a:prstGeom>
        </p:spPr>
      </p:pic>
      <p:sp>
        <p:nvSpPr>
          <p:cNvPr id="11" name="Google Shape;90;p13">
            <a:extLst>
              <a:ext uri="{FF2B5EF4-FFF2-40B4-BE49-F238E27FC236}">
                <a16:creationId xmlns:a16="http://schemas.microsoft.com/office/drawing/2014/main" id="{5B3AE14E-C1B8-88D6-4C7C-8928BE8527EB}"/>
              </a:ext>
            </a:extLst>
          </p:cNvPr>
          <p:cNvSpPr txBox="1"/>
          <p:nvPr/>
        </p:nvSpPr>
        <p:spPr>
          <a:xfrm>
            <a:off x="4097871" y="5876520"/>
            <a:ext cx="3841648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CO" sz="2300" b="1" dirty="0">
                <a:solidFill>
                  <a:schemeClr val="lt1"/>
                </a:solidFill>
                <a:latin typeface="Museo Sans 300"/>
                <a:ea typeface="Lexend Deca Medium"/>
                <a:cs typeface="Lexend Deca Medium"/>
                <a:sym typeface="Lexend Deca"/>
              </a:rPr>
              <a:t>F</a:t>
            </a:r>
            <a:r>
              <a:rPr lang="en-CO" sz="2300" b="1" err="1">
                <a:solidFill>
                  <a:schemeClr val="lt1"/>
                </a:solidFill>
                <a:latin typeface="Museo Sans 300"/>
                <a:ea typeface="Lexend Deca Medium"/>
                <a:cs typeface="Lexend Deca Medium"/>
                <a:sym typeface="Lexend Deca"/>
              </a:rPr>
              <a:t>echa</a:t>
            </a:r>
            <a:r>
              <a:rPr lang="es-CO" sz="2300" b="1" dirty="0">
                <a:solidFill>
                  <a:schemeClr val="lt1"/>
                </a:solidFill>
                <a:latin typeface="Museo Sans 300"/>
                <a:ea typeface="Lexend Deca Medium"/>
                <a:cs typeface="Lexend Deca Medium"/>
                <a:sym typeface="Lexend Deca"/>
              </a:rPr>
              <a:t>: 2 de diciembre 2024</a:t>
            </a:r>
            <a:endParaRPr sz="2300" b="1" dirty="0">
              <a:solidFill>
                <a:schemeClr val="lt1"/>
              </a:solidFill>
              <a:latin typeface="Museo Sans 300"/>
              <a:ea typeface="Lexend Deca Medium"/>
              <a:cs typeface="Lexend Deca Medium"/>
              <a:sym typeface="Lexend Deca"/>
            </a:endParaRPr>
          </a:p>
        </p:txBody>
      </p:sp>
    </p:spTree>
    <p:extLst>
      <p:ext uri="{BB962C8B-B14F-4D97-AF65-F5344CB8AC3E}">
        <p14:creationId xmlns:p14="http://schemas.microsoft.com/office/powerpoint/2010/main" val="760421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289" y="-487721"/>
            <a:ext cx="12302752" cy="8752894"/>
          </a:xfrm>
          <a:prstGeom prst="rect">
            <a:avLst/>
          </a:prstGeom>
        </p:spPr>
      </p:pic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728551" y="656828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2500" b="1" dirty="0">
                <a:solidFill>
                  <a:srgbClr val="285B6A"/>
                </a:solidFill>
                <a:latin typeface="Museo Sans 700"/>
                <a:sym typeface="Oswald"/>
              </a:rPr>
              <a:t>Pilares Modelo MAS Bienestar</a:t>
            </a:r>
            <a:endParaRPr lang="es-ES" dirty="0"/>
          </a:p>
        </p:txBody>
      </p:sp>
      <p:sp>
        <p:nvSpPr>
          <p:cNvPr id="43" name="Google Shape;110;p15">
            <a:extLst>
              <a:ext uri="{FF2B5EF4-FFF2-40B4-BE49-F238E27FC236}">
                <a16:creationId xmlns:a16="http://schemas.microsoft.com/office/drawing/2014/main" id="{97B6DC8D-09BB-F982-0DA5-C24F9224B032}"/>
              </a:ext>
            </a:extLst>
          </p:cNvPr>
          <p:cNvSpPr txBox="1"/>
          <p:nvPr/>
        </p:nvSpPr>
        <p:spPr>
          <a:xfrm>
            <a:off x="754909" y="211586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Modelo MAS Bienestar - CDEIS</a:t>
            </a:r>
          </a:p>
        </p:txBody>
      </p:sp>
      <p:sp>
        <p:nvSpPr>
          <p:cNvPr id="44" name="Google Shape;110;p15">
            <a:extLst>
              <a:ext uri="{FF2B5EF4-FFF2-40B4-BE49-F238E27FC236}">
                <a16:creationId xmlns:a16="http://schemas.microsoft.com/office/drawing/2014/main" id="{42A2110C-2A07-D58C-C749-37FDA1192CC4}"/>
              </a:ext>
            </a:extLst>
          </p:cNvPr>
          <p:cNvSpPr txBox="1"/>
          <p:nvPr/>
        </p:nvSpPr>
        <p:spPr>
          <a:xfrm>
            <a:off x="8904513" y="214650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Equipo educación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C3125BC-AA24-72BA-6465-BF60A8727EAE}"/>
              </a:ext>
            </a:extLst>
          </p:cNvPr>
          <p:cNvCxnSpPr/>
          <p:nvPr/>
        </p:nvCxnSpPr>
        <p:spPr>
          <a:xfrm>
            <a:off x="3548743" y="402771"/>
            <a:ext cx="6487885" cy="0"/>
          </a:xfrm>
          <a:prstGeom prst="line">
            <a:avLst/>
          </a:prstGeom>
          <a:ln w="3175">
            <a:solidFill>
              <a:srgbClr val="285B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DBD8CEA9-6D8B-A748-2A8E-AA8E1BFD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" y="255130"/>
            <a:ext cx="332698" cy="332698"/>
          </a:xfrm>
          <a:prstGeom prst="rect">
            <a:avLst/>
          </a:prstGeom>
        </p:spPr>
      </p:pic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47AFF54-F638-4344-2AD0-519B98DE0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3496643"/>
              </p:ext>
            </p:extLst>
          </p:nvPr>
        </p:nvGraphicFramePr>
        <p:xfrm>
          <a:off x="1117262" y="1196218"/>
          <a:ext cx="9518494" cy="5141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F7449245-E6DF-9754-8CA4-160A93DB1997}"/>
              </a:ext>
            </a:extLst>
          </p:cNvPr>
          <p:cNvSpPr txBox="1"/>
          <p:nvPr/>
        </p:nvSpPr>
        <p:spPr>
          <a:xfrm>
            <a:off x="1369391" y="6559825"/>
            <a:ext cx="5974521" cy="309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Ver diapositiva Pilares Modelo MAS Bienestar: Ver diapositiva 5</a:t>
            </a:r>
          </a:p>
        </p:txBody>
      </p:sp>
    </p:spTree>
    <p:extLst>
      <p:ext uri="{BB962C8B-B14F-4D97-AF65-F5344CB8AC3E}">
        <p14:creationId xmlns:p14="http://schemas.microsoft.com/office/powerpoint/2010/main" val="1251466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289" y="-432504"/>
            <a:ext cx="12302752" cy="8752894"/>
          </a:xfrm>
          <a:prstGeom prst="rect">
            <a:avLst/>
          </a:prstGeom>
        </p:spPr>
      </p:pic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673334" y="988132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2500" b="1" dirty="0">
                <a:solidFill>
                  <a:srgbClr val="285B6A"/>
                </a:solidFill>
                <a:latin typeface="Museo Sans 700"/>
                <a:sym typeface="Oswald"/>
              </a:rPr>
              <a:t>Pilares Modelo MAS Bienestar</a:t>
            </a:r>
            <a:endParaRPr lang="es-ES" dirty="0"/>
          </a:p>
        </p:txBody>
      </p:sp>
      <p:sp>
        <p:nvSpPr>
          <p:cNvPr id="43" name="Google Shape;110;p15">
            <a:extLst>
              <a:ext uri="{FF2B5EF4-FFF2-40B4-BE49-F238E27FC236}">
                <a16:creationId xmlns:a16="http://schemas.microsoft.com/office/drawing/2014/main" id="{97B6DC8D-09BB-F982-0DA5-C24F9224B032}"/>
              </a:ext>
            </a:extLst>
          </p:cNvPr>
          <p:cNvSpPr txBox="1"/>
          <p:nvPr/>
        </p:nvSpPr>
        <p:spPr>
          <a:xfrm>
            <a:off x="754909" y="211586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Modelo MAS Bienestar - CDEIS</a:t>
            </a:r>
          </a:p>
        </p:txBody>
      </p:sp>
      <p:sp>
        <p:nvSpPr>
          <p:cNvPr id="44" name="Google Shape;110;p15">
            <a:extLst>
              <a:ext uri="{FF2B5EF4-FFF2-40B4-BE49-F238E27FC236}">
                <a16:creationId xmlns:a16="http://schemas.microsoft.com/office/drawing/2014/main" id="{42A2110C-2A07-D58C-C749-37FDA1192CC4}"/>
              </a:ext>
            </a:extLst>
          </p:cNvPr>
          <p:cNvSpPr txBox="1"/>
          <p:nvPr/>
        </p:nvSpPr>
        <p:spPr>
          <a:xfrm>
            <a:off x="8904513" y="214650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Equipo educación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C3125BC-AA24-72BA-6465-BF60A8727EAE}"/>
              </a:ext>
            </a:extLst>
          </p:cNvPr>
          <p:cNvCxnSpPr/>
          <p:nvPr/>
        </p:nvCxnSpPr>
        <p:spPr>
          <a:xfrm>
            <a:off x="3548743" y="402771"/>
            <a:ext cx="6487885" cy="0"/>
          </a:xfrm>
          <a:prstGeom prst="line">
            <a:avLst/>
          </a:prstGeom>
          <a:ln w="3175">
            <a:solidFill>
              <a:srgbClr val="285B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DBD8CEA9-6D8B-A748-2A8E-AA8E1BFD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" y="255130"/>
            <a:ext cx="332698" cy="332698"/>
          </a:xfrm>
          <a:prstGeom prst="rect">
            <a:avLst/>
          </a:prstGeom>
        </p:spPr>
      </p:pic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47AFF54-F638-4344-2AD0-519B98DE0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1371412"/>
              </p:ext>
            </p:extLst>
          </p:nvPr>
        </p:nvGraphicFramePr>
        <p:xfrm>
          <a:off x="393337" y="815009"/>
          <a:ext cx="11289628" cy="599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3" name="CuadroTexto 22">
            <a:extLst>
              <a:ext uri="{FF2B5EF4-FFF2-40B4-BE49-F238E27FC236}">
                <a16:creationId xmlns:a16="http://schemas.microsoft.com/office/drawing/2014/main" id="{2248DE77-21BD-993F-C425-D5BB6531222A}"/>
              </a:ext>
            </a:extLst>
          </p:cNvPr>
          <p:cNvSpPr txBox="1"/>
          <p:nvPr/>
        </p:nvSpPr>
        <p:spPr>
          <a:xfrm>
            <a:off x="1358347" y="6162260"/>
            <a:ext cx="5974521" cy="309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Ver diapositiva Pilares Modelo MAS Bienestar: Ver diapositiva 6</a:t>
            </a:r>
          </a:p>
        </p:txBody>
      </p:sp>
    </p:spTree>
    <p:extLst>
      <p:ext uri="{BB962C8B-B14F-4D97-AF65-F5344CB8AC3E}">
        <p14:creationId xmlns:p14="http://schemas.microsoft.com/office/powerpoint/2010/main" val="4133274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7589"/>
            <a:ext cx="12302752" cy="8752894"/>
          </a:xfrm>
          <a:prstGeom prst="rect">
            <a:avLst/>
          </a:prstGeom>
        </p:spPr>
      </p:pic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728551" y="596670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500" b="1" dirty="0">
                <a:solidFill>
                  <a:srgbClr val="285B6A"/>
                </a:solidFill>
                <a:latin typeface="Museo Sans 700" panose="02000000000000000000" pitchFamily="2" charset="77"/>
                <a:ea typeface="Oswald"/>
                <a:cs typeface="Oswald"/>
                <a:sym typeface="Oswald"/>
              </a:rPr>
              <a:t>Cursos en proceso Modelo MAS Bienestar – CDEIS (Aprender salud)</a:t>
            </a:r>
          </a:p>
        </p:txBody>
      </p:sp>
      <p:sp>
        <p:nvSpPr>
          <p:cNvPr id="43" name="Google Shape;110;p15">
            <a:extLst>
              <a:ext uri="{FF2B5EF4-FFF2-40B4-BE49-F238E27FC236}">
                <a16:creationId xmlns:a16="http://schemas.microsoft.com/office/drawing/2014/main" id="{97B6DC8D-09BB-F982-0DA5-C24F9224B032}"/>
              </a:ext>
            </a:extLst>
          </p:cNvPr>
          <p:cNvSpPr txBox="1"/>
          <p:nvPr/>
        </p:nvSpPr>
        <p:spPr>
          <a:xfrm>
            <a:off x="754909" y="211586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Modelo MAS Bienestar - CDEIS</a:t>
            </a:r>
          </a:p>
        </p:txBody>
      </p:sp>
      <p:sp>
        <p:nvSpPr>
          <p:cNvPr id="44" name="Google Shape;110;p15">
            <a:extLst>
              <a:ext uri="{FF2B5EF4-FFF2-40B4-BE49-F238E27FC236}">
                <a16:creationId xmlns:a16="http://schemas.microsoft.com/office/drawing/2014/main" id="{42A2110C-2A07-D58C-C749-37FDA1192CC4}"/>
              </a:ext>
            </a:extLst>
          </p:cNvPr>
          <p:cNvSpPr txBox="1"/>
          <p:nvPr/>
        </p:nvSpPr>
        <p:spPr>
          <a:xfrm>
            <a:off x="8904513" y="214650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Equipo educación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C3125BC-AA24-72BA-6465-BF60A8727EAE}"/>
              </a:ext>
            </a:extLst>
          </p:cNvPr>
          <p:cNvCxnSpPr/>
          <p:nvPr/>
        </p:nvCxnSpPr>
        <p:spPr>
          <a:xfrm>
            <a:off x="3548743" y="402771"/>
            <a:ext cx="6487885" cy="0"/>
          </a:xfrm>
          <a:prstGeom prst="line">
            <a:avLst/>
          </a:prstGeom>
          <a:ln w="3175">
            <a:solidFill>
              <a:srgbClr val="285B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DBD8CEA9-6D8B-A748-2A8E-AA8E1BFD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" y="255130"/>
            <a:ext cx="332698" cy="332698"/>
          </a:xfrm>
          <a:prstGeom prst="rect">
            <a:avLst/>
          </a:prstGeom>
        </p:spPr>
      </p:pic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D3E10BDF-4F8E-ECF7-2AD0-E5CE359FA8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2607817"/>
              </p:ext>
            </p:extLst>
          </p:nvPr>
        </p:nvGraphicFramePr>
        <p:xfrm>
          <a:off x="671378" y="1159398"/>
          <a:ext cx="10932472" cy="39700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118">
                  <a:extLst>
                    <a:ext uri="{9D8B030D-6E8A-4147-A177-3AD203B41FA5}">
                      <a16:colId xmlns:a16="http://schemas.microsoft.com/office/drawing/2014/main" val="1230003257"/>
                    </a:ext>
                  </a:extLst>
                </a:gridCol>
                <a:gridCol w="2733118">
                  <a:extLst>
                    <a:ext uri="{9D8B030D-6E8A-4147-A177-3AD203B41FA5}">
                      <a16:colId xmlns:a16="http://schemas.microsoft.com/office/drawing/2014/main" val="732211768"/>
                    </a:ext>
                  </a:extLst>
                </a:gridCol>
                <a:gridCol w="2733118">
                  <a:extLst>
                    <a:ext uri="{9D8B030D-6E8A-4147-A177-3AD203B41FA5}">
                      <a16:colId xmlns:a16="http://schemas.microsoft.com/office/drawing/2014/main" val="2408498413"/>
                    </a:ext>
                  </a:extLst>
                </a:gridCol>
                <a:gridCol w="2733118">
                  <a:extLst>
                    <a:ext uri="{9D8B030D-6E8A-4147-A177-3AD203B41FA5}">
                      <a16:colId xmlns:a16="http://schemas.microsoft.com/office/drawing/2014/main" val="63376886"/>
                    </a:ext>
                  </a:extLst>
                </a:gridCol>
              </a:tblGrid>
              <a:tr h="539646"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Curso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Avances a la fecha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Cifras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Pendientes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191135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r>
                        <a:rPr lang="es-CO" dirty="0"/>
                        <a:t>Modelo de atención en salud de Bogotá MAS Bienestar (Sector salud)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dirty="0"/>
                        <a:t>Curso en plataforma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Personas matriculadas: 2279</a:t>
                      </a:r>
                      <a:endParaRPr lang="en-US" sz="1400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Personas certificadas: 1933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300" dirty="0"/>
                        <a:t>Realizar seguimiento al desarrollo del curso, apoyar y resolver las inquietudes de las y los estudiantes, generar reporte e informe de cierre del año.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75912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Modelo de atención en salud de Bogotá MAS Bienestar (Otros Sectores)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/>
                        <a:buChar char="•"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Curso en plataforma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Personas matriculadas: 208</a:t>
                      </a:r>
                      <a:endParaRPr lang="en-US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lvl="0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Personas certificadas: 138</a:t>
                      </a:r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3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Realizar seguimiento al desarrollo del curso, apoyar y resolver las inquietudes de las y los estudiantes, generar reporte e informe de cierre del año.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655332"/>
                  </a:ext>
                </a:extLst>
              </a:tr>
              <a:tr h="1144375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400" b="0" i="0" u="none" strike="noStrike" cap="none" noProof="0" dirty="0">
                          <a:solidFill>
                            <a:srgbClr val="000000"/>
                          </a:solidFill>
                          <a:latin typeface="Arial"/>
                        </a:rPr>
                        <a:t>Modelo de atención </a:t>
                      </a:r>
                      <a:r>
                        <a:rPr lang="es-CO" sz="1400" b="0" i="0" u="none" strike="noStrike" cap="none" noProof="0" dirty="0">
                          <a:solidFill>
                            <a:srgbClr val="000000"/>
                          </a:solidFill>
                          <a:latin typeface="Arial"/>
                          <a:sym typeface="Arial"/>
                        </a:rPr>
                        <a:t>en salud de </a:t>
                      </a:r>
                      <a:r>
                        <a:rPr lang="es-CO" sz="1400" b="0" i="0" u="none" strike="noStrike" cap="none" noProof="0" dirty="0">
                          <a:solidFill>
                            <a:srgbClr val="000000"/>
                          </a:solidFill>
                          <a:latin typeface="Arial"/>
                        </a:rPr>
                        <a:t>Bogotá MAS Bienestar - AIEPI</a:t>
                      </a:r>
                      <a:endParaRPr lang="es-CO" sz="1400" b="0" i="0" u="none" strike="noStrike" cap="non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4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Curso en plataforma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Personas matriculadas: 399</a:t>
                      </a:r>
                    </a:p>
                    <a:p>
                      <a:pPr lvl="0">
                        <a:buNone/>
                      </a:pPr>
                      <a:r>
                        <a:rPr lang="es-CO" dirty="0"/>
                        <a:t>Personas certificadas: 178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300" b="0" i="0" u="none" strike="noStrike" baseline="0" noProof="0" dirty="0">
                          <a:solidFill>
                            <a:srgbClr val="000000"/>
                          </a:solidFill>
                          <a:latin typeface="Arial"/>
                        </a:rPr>
                        <a:t>Realizar seguimiento al desarrollo del curso, apoyar y resolver las inquietudes de las y los estudiantes, generar reporte e informe de cierre del año.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697609"/>
                  </a:ext>
                </a:extLst>
              </a:tr>
            </a:tbl>
          </a:graphicData>
        </a:graphic>
      </p:graphicFrame>
      <p:sp>
        <p:nvSpPr>
          <p:cNvPr id="4" name="Google Shape;90;p13">
            <a:extLst>
              <a:ext uri="{FF2B5EF4-FFF2-40B4-BE49-F238E27FC236}">
                <a16:creationId xmlns:a16="http://schemas.microsoft.com/office/drawing/2014/main" id="{845F4B7E-729E-956E-FD70-D896F3C1E1D2}"/>
              </a:ext>
            </a:extLst>
          </p:cNvPr>
          <p:cNvSpPr txBox="1"/>
          <p:nvPr/>
        </p:nvSpPr>
        <p:spPr>
          <a:xfrm>
            <a:off x="2550911" y="5936444"/>
            <a:ext cx="6649016" cy="416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CO" sz="1200" dirty="0">
                <a:solidFill>
                  <a:schemeClr val="tx1"/>
                </a:solidFill>
                <a:latin typeface="Museo Sans 300"/>
                <a:ea typeface="Lexend Deca Medium"/>
                <a:cs typeface="Lexend Deca Medium"/>
                <a:sym typeface="Lexend Deca"/>
              </a:rPr>
              <a:t>Fuente: Plataforma Aprender Salud 29 de noviembre de 2024</a:t>
            </a:r>
            <a:endParaRPr lang="es-ES" sz="1200" dirty="0">
              <a:solidFill>
                <a:schemeClr val="tx1"/>
              </a:solidFill>
              <a:latin typeface="Museo Sans 300"/>
              <a:ea typeface="Lexend Deca Medium"/>
              <a:cs typeface="Lexend Deca Medium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1659FC3-578B-EC65-C381-47AE2DCB7EE9}"/>
              </a:ext>
            </a:extLst>
          </p:cNvPr>
          <p:cNvSpPr txBox="1"/>
          <p:nvPr/>
        </p:nvSpPr>
        <p:spPr>
          <a:xfrm>
            <a:off x="671764" y="5273842"/>
            <a:ext cx="10928682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Cursos en proceso de planeación, estructuración, construcción: Violencias, habitabilidad en calle – riesgo de abandono adulto mayor.</a:t>
            </a:r>
          </a:p>
        </p:txBody>
      </p:sp>
    </p:spTree>
    <p:extLst>
      <p:ext uri="{BB962C8B-B14F-4D97-AF65-F5344CB8AC3E}">
        <p14:creationId xmlns:p14="http://schemas.microsoft.com/office/powerpoint/2010/main" val="49622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289" y="-487721"/>
            <a:ext cx="12302752" cy="8752894"/>
          </a:xfrm>
          <a:prstGeom prst="rect">
            <a:avLst/>
          </a:prstGeom>
        </p:spPr>
      </p:pic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728551" y="435958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2500" b="1" dirty="0">
                <a:solidFill>
                  <a:srgbClr val="285B6A"/>
                </a:solidFill>
                <a:latin typeface="Museo Sans 700"/>
                <a:sym typeface="Oswald"/>
              </a:rPr>
              <a:t>Pilares Modelo MAS Bienestar</a:t>
            </a:r>
            <a:endParaRPr lang="es-ES" dirty="0"/>
          </a:p>
        </p:txBody>
      </p:sp>
      <p:sp>
        <p:nvSpPr>
          <p:cNvPr id="43" name="Google Shape;110;p15">
            <a:extLst>
              <a:ext uri="{FF2B5EF4-FFF2-40B4-BE49-F238E27FC236}">
                <a16:creationId xmlns:a16="http://schemas.microsoft.com/office/drawing/2014/main" id="{97B6DC8D-09BB-F982-0DA5-C24F9224B032}"/>
              </a:ext>
            </a:extLst>
          </p:cNvPr>
          <p:cNvSpPr txBox="1"/>
          <p:nvPr/>
        </p:nvSpPr>
        <p:spPr>
          <a:xfrm>
            <a:off x="754909" y="211586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Modelo MAS Bienestar - CDEIS</a:t>
            </a:r>
          </a:p>
        </p:txBody>
      </p:sp>
      <p:sp>
        <p:nvSpPr>
          <p:cNvPr id="44" name="Google Shape;110;p15">
            <a:extLst>
              <a:ext uri="{FF2B5EF4-FFF2-40B4-BE49-F238E27FC236}">
                <a16:creationId xmlns:a16="http://schemas.microsoft.com/office/drawing/2014/main" id="{42A2110C-2A07-D58C-C749-37FDA1192CC4}"/>
              </a:ext>
            </a:extLst>
          </p:cNvPr>
          <p:cNvSpPr txBox="1"/>
          <p:nvPr/>
        </p:nvSpPr>
        <p:spPr>
          <a:xfrm>
            <a:off x="8904513" y="214650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Equipo educación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C3125BC-AA24-72BA-6465-BF60A8727EAE}"/>
              </a:ext>
            </a:extLst>
          </p:cNvPr>
          <p:cNvCxnSpPr/>
          <p:nvPr/>
        </p:nvCxnSpPr>
        <p:spPr>
          <a:xfrm>
            <a:off x="3548743" y="402771"/>
            <a:ext cx="6487885" cy="0"/>
          </a:xfrm>
          <a:prstGeom prst="line">
            <a:avLst/>
          </a:prstGeom>
          <a:ln w="3175">
            <a:solidFill>
              <a:srgbClr val="285B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DBD8CEA9-6D8B-A748-2A8E-AA8E1BFD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" y="255130"/>
            <a:ext cx="332698" cy="332698"/>
          </a:xfrm>
          <a:prstGeom prst="rect">
            <a:avLst/>
          </a:prstGeom>
        </p:spPr>
      </p:pic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pic>
        <p:nvPicPr>
          <p:cNvPr id="90" name="Imagen 89" descr="Diagrama&#10;&#10;Descripción generada automáticamente">
            <a:extLst>
              <a:ext uri="{FF2B5EF4-FFF2-40B4-BE49-F238E27FC236}">
                <a16:creationId xmlns:a16="http://schemas.microsoft.com/office/drawing/2014/main" id="{EB4319AD-5C92-FCA5-06BB-874BACB538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2938" y="925918"/>
            <a:ext cx="10821246" cy="585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79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Imagen 41">
            <a:extLst>
              <a:ext uri="{FF2B5EF4-FFF2-40B4-BE49-F238E27FC236}">
                <a16:creationId xmlns:a16="http://schemas.microsoft.com/office/drawing/2014/main" id="{3D6A6A04-1872-C495-EB67-9CCA4617C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289" y="-487721"/>
            <a:ext cx="12302752" cy="8752894"/>
          </a:xfrm>
          <a:prstGeom prst="rect">
            <a:avLst/>
          </a:prstGeom>
        </p:spPr>
      </p:pic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D2CC1AA7-2622-B5A3-1DAC-D4ACA6A3F6FA}"/>
              </a:ext>
            </a:extLst>
          </p:cNvPr>
          <p:cNvSpPr txBox="1"/>
          <p:nvPr/>
        </p:nvSpPr>
        <p:spPr>
          <a:xfrm>
            <a:off x="673334" y="402828"/>
            <a:ext cx="10734898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s-CO" sz="2500" b="1" dirty="0">
                <a:solidFill>
                  <a:srgbClr val="285B6A"/>
                </a:solidFill>
                <a:latin typeface="Museo Sans 700"/>
                <a:sym typeface="Oswald"/>
              </a:rPr>
              <a:t>Pilares Modelo MAS Bienestar</a:t>
            </a:r>
            <a:endParaRPr lang="es-ES" dirty="0"/>
          </a:p>
        </p:txBody>
      </p:sp>
      <p:sp>
        <p:nvSpPr>
          <p:cNvPr id="43" name="Google Shape;110;p15">
            <a:extLst>
              <a:ext uri="{FF2B5EF4-FFF2-40B4-BE49-F238E27FC236}">
                <a16:creationId xmlns:a16="http://schemas.microsoft.com/office/drawing/2014/main" id="{97B6DC8D-09BB-F982-0DA5-C24F9224B032}"/>
              </a:ext>
            </a:extLst>
          </p:cNvPr>
          <p:cNvSpPr txBox="1"/>
          <p:nvPr/>
        </p:nvSpPr>
        <p:spPr>
          <a:xfrm>
            <a:off x="754909" y="211586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Modelo MAS Bienestar - CDEIS</a:t>
            </a:r>
          </a:p>
        </p:txBody>
      </p:sp>
      <p:sp>
        <p:nvSpPr>
          <p:cNvPr id="44" name="Google Shape;110;p15">
            <a:extLst>
              <a:ext uri="{FF2B5EF4-FFF2-40B4-BE49-F238E27FC236}">
                <a16:creationId xmlns:a16="http://schemas.microsoft.com/office/drawing/2014/main" id="{42A2110C-2A07-D58C-C749-37FDA1192CC4}"/>
              </a:ext>
            </a:extLst>
          </p:cNvPr>
          <p:cNvSpPr txBox="1"/>
          <p:nvPr/>
        </p:nvSpPr>
        <p:spPr>
          <a:xfrm>
            <a:off x="8904513" y="214650"/>
            <a:ext cx="2899297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>
                <a:solidFill>
                  <a:srgbClr val="285B6A"/>
                </a:solidFill>
                <a:latin typeface="Museo Sans 300" panose="02000000000000000000" pitchFamily="2" charset="77"/>
                <a:ea typeface="Oswald"/>
                <a:cs typeface="Oswald"/>
                <a:sym typeface="Oswald"/>
              </a:rPr>
              <a:t>Equipo educación</a:t>
            </a:r>
          </a:p>
        </p:txBody>
      </p: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C3125BC-AA24-72BA-6465-BF60A8727EAE}"/>
              </a:ext>
            </a:extLst>
          </p:cNvPr>
          <p:cNvCxnSpPr/>
          <p:nvPr/>
        </p:nvCxnSpPr>
        <p:spPr>
          <a:xfrm>
            <a:off x="3548743" y="402771"/>
            <a:ext cx="6487885" cy="0"/>
          </a:xfrm>
          <a:prstGeom prst="line">
            <a:avLst/>
          </a:prstGeom>
          <a:ln w="3175">
            <a:solidFill>
              <a:srgbClr val="285B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Imagen 45">
            <a:extLst>
              <a:ext uri="{FF2B5EF4-FFF2-40B4-BE49-F238E27FC236}">
                <a16:creationId xmlns:a16="http://schemas.microsoft.com/office/drawing/2014/main" id="{DBD8CEA9-6D8B-A748-2A8E-AA8E1BFDB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34" y="255130"/>
            <a:ext cx="332698" cy="332698"/>
          </a:xfrm>
          <a:prstGeom prst="rect">
            <a:avLst/>
          </a:prstGeom>
        </p:spPr>
      </p:pic>
      <p:pic>
        <p:nvPicPr>
          <p:cNvPr id="47" name="Picture 15" descr="A blue circle with white text and buildings in the background&#10;&#10;Description automatically generated">
            <a:extLst>
              <a:ext uri="{FF2B5EF4-FFF2-40B4-BE49-F238E27FC236}">
                <a16:creationId xmlns:a16="http://schemas.microsoft.com/office/drawing/2014/main" id="{E92EB35D-D8D2-3764-84F1-CD5DED156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897" y="6005676"/>
            <a:ext cx="697362" cy="697362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1E6C219-04AB-E027-C145-ED16D1DB4F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9097" y="5995966"/>
            <a:ext cx="2283973" cy="647384"/>
          </a:xfrm>
          <a:prstGeom prst="rect">
            <a:avLst/>
          </a:prstGeom>
        </p:spPr>
      </p:pic>
      <p:pic>
        <p:nvPicPr>
          <p:cNvPr id="22" name="Imagen 21" descr="Gráfico&#10;&#10;Descripción generada automáticamente">
            <a:extLst>
              <a:ext uri="{FF2B5EF4-FFF2-40B4-BE49-F238E27FC236}">
                <a16:creationId xmlns:a16="http://schemas.microsoft.com/office/drawing/2014/main" id="{BB2BD3E2-CDAD-7331-1B29-B36FFF122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303" y="940490"/>
            <a:ext cx="11851308" cy="599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09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193</Words>
  <Application>Microsoft Office PowerPoint</Application>
  <PresentationFormat>Panorámica</PresentationFormat>
  <Paragraphs>30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Diana del Pilar, Pinzon Gomez</cp:lastModifiedBy>
  <cp:revision>374</cp:revision>
  <dcterms:modified xsi:type="dcterms:W3CDTF">2024-12-02T20:02:04Z</dcterms:modified>
</cp:coreProperties>
</file>