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147375192" r:id="rId3"/>
    <p:sldId id="2147375164" r:id="rId4"/>
    <p:sldId id="2147375212" r:id="rId5"/>
    <p:sldId id="2147375213" r:id="rId6"/>
    <p:sldId id="2147375214" r:id="rId7"/>
    <p:sldId id="2147375204" r:id="rId8"/>
    <p:sldId id="395" r:id="rId9"/>
    <p:sldId id="2147375208" r:id="rId10"/>
    <p:sldId id="2147375205" r:id="rId11"/>
    <p:sldId id="2147375206" r:id="rId12"/>
    <p:sldId id="2147375209" r:id="rId13"/>
    <p:sldId id="267" r:id="rId1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5D40"/>
    <a:srgbClr val="3DF500"/>
    <a:srgbClr val="61ED32"/>
    <a:srgbClr val="93BB54"/>
    <a:srgbClr val="C49E4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03F35A-CF20-402E-9034-2F5098A1C89A}" v="331" dt="2025-11-25T04:12:06.050"/>
    <p1510:client id="{9DA61460-3D2E-4A4C-9BB5-E9B926307762}" v="15" dt="2025-11-24T20:36:48.520"/>
    <p1510:client id="{F9098695-3B97-478A-BE8F-F62B58F9EE91}" v="2003" dt="2025-11-25T13:21:01.243"/>
    <p1510:client id="{FD0057F2-751A-28D3-A635-BA561850358D}" v="751" dt="2025-11-25T12:27:23.528"/>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leen Natalia Lozano Reina" userId="f8aa57a4-d02c-481a-8b42-157625679aee" providerId="ADAL" clId="{552569F2-0057-444B-8CBB-DBC145F32FBF}"/>
    <pc:docChg chg="undo custSel addSld delSld modSld">
      <pc:chgData name="Catleen Natalia Lozano Reina" userId="f8aa57a4-d02c-481a-8b42-157625679aee" providerId="ADAL" clId="{552569F2-0057-444B-8CBB-DBC145F32FBF}" dt="2025-11-25T13:21:01.243" v="2993" actId="1076"/>
      <pc:docMkLst>
        <pc:docMk/>
      </pc:docMkLst>
      <pc:sldChg chg="addSp delSp modSp mod">
        <pc:chgData name="Catleen Natalia Lozano Reina" userId="f8aa57a4-d02c-481a-8b42-157625679aee" providerId="ADAL" clId="{552569F2-0057-444B-8CBB-DBC145F32FBF}" dt="2025-11-25T13:21:01.243" v="2993" actId="1076"/>
        <pc:sldMkLst>
          <pc:docMk/>
          <pc:sldMk cId="217385285" sldId="395"/>
        </pc:sldMkLst>
        <pc:spChg chg="mod">
          <ac:chgData name="Catleen Natalia Lozano Reina" userId="f8aa57a4-d02c-481a-8b42-157625679aee" providerId="ADAL" clId="{552569F2-0057-444B-8CBB-DBC145F32FBF}" dt="2025-11-25T13:21:01.243" v="2993" actId="1076"/>
          <ac:spMkLst>
            <pc:docMk/>
            <pc:sldMk cId="217385285" sldId="395"/>
            <ac:spMk id="5" creationId="{4A9E9943-0723-0CD7-7859-439ADC466EF0}"/>
          </ac:spMkLst>
        </pc:spChg>
        <pc:spChg chg="mod">
          <ac:chgData name="Catleen Natalia Lozano Reina" userId="f8aa57a4-d02c-481a-8b42-157625679aee" providerId="ADAL" clId="{552569F2-0057-444B-8CBB-DBC145F32FBF}" dt="2025-11-25T13:11:43.472" v="2942" actId="1076"/>
          <ac:spMkLst>
            <pc:docMk/>
            <pc:sldMk cId="217385285" sldId="395"/>
            <ac:spMk id="6" creationId="{146F95B7-9127-BCE1-3947-EDC3CAF56F85}"/>
          </ac:spMkLst>
        </pc:spChg>
        <pc:spChg chg="del mod">
          <ac:chgData name="Catleen Natalia Lozano Reina" userId="f8aa57a4-d02c-481a-8b42-157625679aee" providerId="ADAL" clId="{552569F2-0057-444B-8CBB-DBC145F32FBF}" dt="2025-11-25T13:20:55.464" v="2992" actId="478"/>
          <ac:spMkLst>
            <pc:docMk/>
            <pc:sldMk cId="217385285" sldId="395"/>
            <ac:spMk id="7" creationId="{4ABDDD04-9A92-D0CC-2D32-A1A7482FD05B}"/>
          </ac:spMkLst>
        </pc:spChg>
        <pc:spChg chg="add mod">
          <ac:chgData name="Catleen Natalia Lozano Reina" userId="f8aa57a4-d02c-481a-8b42-157625679aee" providerId="ADAL" clId="{552569F2-0057-444B-8CBB-DBC145F32FBF}" dt="2025-11-25T13:11:43.472" v="2942" actId="1076"/>
          <ac:spMkLst>
            <pc:docMk/>
            <pc:sldMk cId="217385285" sldId="395"/>
            <ac:spMk id="8" creationId="{F8A53C09-6885-F2D4-6C7C-FE53465B6B75}"/>
          </ac:spMkLst>
        </pc:spChg>
        <pc:spChg chg="add mod">
          <ac:chgData name="Catleen Natalia Lozano Reina" userId="f8aa57a4-d02c-481a-8b42-157625679aee" providerId="ADAL" clId="{552569F2-0057-444B-8CBB-DBC145F32FBF}" dt="2025-11-25T13:21:01.243" v="2993" actId="1076"/>
          <ac:spMkLst>
            <pc:docMk/>
            <pc:sldMk cId="217385285" sldId="395"/>
            <ac:spMk id="9" creationId="{00F03B16-DA2F-3234-C2AB-E164FD017E8C}"/>
          </ac:spMkLst>
        </pc:spChg>
        <pc:spChg chg="add mod ord">
          <ac:chgData name="Catleen Natalia Lozano Reina" userId="f8aa57a4-d02c-481a-8b42-157625679aee" providerId="ADAL" clId="{552569F2-0057-444B-8CBB-DBC145F32FBF}" dt="2025-11-25T13:11:43.472" v="2942" actId="1076"/>
          <ac:spMkLst>
            <pc:docMk/>
            <pc:sldMk cId="217385285" sldId="395"/>
            <ac:spMk id="10" creationId="{378DC365-DBD7-84CE-73E2-D6C7A4974EEC}"/>
          </ac:spMkLst>
        </pc:spChg>
        <pc:spChg chg="add mod ord">
          <ac:chgData name="Catleen Natalia Lozano Reina" userId="f8aa57a4-d02c-481a-8b42-157625679aee" providerId="ADAL" clId="{552569F2-0057-444B-8CBB-DBC145F32FBF}" dt="2025-11-25T13:21:01.243" v="2993" actId="1076"/>
          <ac:spMkLst>
            <pc:docMk/>
            <pc:sldMk cId="217385285" sldId="395"/>
            <ac:spMk id="11" creationId="{56389AF7-2074-1AF3-D56A-99F1133FA23A}"/>
          </ac:spMkLst>
        </pc:spChg>
      </pc:sldChg>
      <pc:sldChg chg="addSp modSp mod">
        <pc:chgData name="Catleen Natalia Lozano Reina" userId="f8aa57a4-d02c-481a-8b42-157625679aee" providerId="ADAL" clId="{552569F2-0057-444B-8CBB-DBC145F32FBF}" dt="2025-11-25T13:08:59.312" v="2922" actId="20577"/>
        <pc:sldMkLst>
          <pc:docMk/>
          <pc:sldMk cId="806320618" sldId="2147375204"/>
        </pc:sldMkLst>
        <pc:spChg chg="mod">
          <ac:chgData name="Catleen Natalia Lozano Reina" userId="f8aa57a4-d02c-481a-8b42-157625679aee" providerId="ADAL" clId="{552569F2-0057-444B-8CBB-DBC145F32FBF}" dt="2025-11-25T13:07:43.650" v="2784" actId="1076"/>
          <ac:spMkLst>
            <pc:docMk/>
            <pc:sldMk cId="806320618" sldId="2147375204"/>
            <ac:spMk id="5" creationId="{91371B91-091F-1160-16A1-668F6129AFD3}"/>
          </ac:spMkLst>
        </pc:spChg>
        <pc:spChg chg="mod">
          <ac:chgData name="Catleen Natalia Lozano Reina" userId="f8aa57a4-d02c-481a-8b42-157625679aee" providerId="ADAL" clId="{552569F2-0057-444B-8CBB-DBC145F32FBF}" dt="2025-11-25T13:07:43.650" v="2784" actId="1076"/>
          <ac:spMkLst>
            <pc:docMk/>
            <pc:sldMk cId="806320618" sldId="2147375204"/>
            <ac:spMk id="6" creationId="{953FC1CE-3FD7-CE8A-2380-0129EC873C23}"/>
          </ac:spMkLst>
        </pc:spChg>
        <pc:spChg chg="mod">
          <ac:chgData name="Catleen Natalia Lozano Reina" userId="f8aa57a4-d02c-481a-8b42-157625679aee" providerId="ADAL" clId="{552569F2-0057-444B-8CBB-DBC145F32FBF}" dt="2025-11-25T13:06:52.008" v="2777" actId="1076"/>
          <ac:spMkLst>
            <pc:docMk/>
            <pc:sldMk cId="806320618" sldId="2147375204"/>
            <ac:spMk id="7" creationId="{239DA406-19D1-422E-04FF-FB24CE5E9ECF}"/>
          </ac:spMkLst>
        </pc:spChg>
        <pc:spChg chg="mod">
          <ac:chgData name="Catleen Natalia Lozano Reina" userId="f8aa57a4-d02c-481a-8b42-157625679aee" providerId="ADAL" clId="{552569F2-0057-444B-8CBB-DBC145F32FBF}" dt="2025-11-25T13:07:14.706" v="2781" actId="1076"/>
          <ac:spMkLst>
            <pc:docMk/>
            <pc:sldMk cId="806320618" sldId="2147375204"/>
            <ac:spMk id="8" creationId="{78B90152-4ECB-96B9-BF75-873D57F56C86}"/>
          </ac:spMkLst>
        </pc:spChg>
        <pc:spChg chg="mod">
          <ac:chgData name="Catleen Natalia Lozano Reina" userId="f8aa57a4-d02c-481a-8b42-157625679aee" providerId="ADAL" clId="{552569F2-0057-444B-8CBB-DBC145F32FBF}" dt="2025-11-25T12:58:48.221" v="2435" actId="13822"/>
          <ac:spMkLst>
            <pc:docMk/>
            <pc:sldMk cId="806320618" sldId="2147375204"/>
            <ac:spMk id="9" creationId="{ABCCF8B2-E963-2514-034C-FF4A80C12ECB}"/>
          </ac:spMkLst>
        </pc:spChg>
        <pc:spChg chg="add mod">
          <ac:chgData name="Catleen Natalia Lozano Reina" userId="f8aa57a4-d02c-481a-8b42-157625679aee" providerId="ADAL" clId="{552569F2-0057-444B-8CBB-DBC145F32FBF}" dt="2025-11-25T12:55:59.163" v="2412" actId="20577"/>
          <ac:spMkLst>
            <pc:docMk/>
            <pc:sldMk cId="806320618" sldId="2147375204"/>
            <ac:spMk id="10" creationId="{C91C7C42-C571-C2D9-780A-0BD671348A47}"/>
          </ac:spMkLst>
        </pc:spChg>
        <pc:spChg chg="add mod">
          <ac:chgData name="Catleen Natalia Lozano Reina" userId="f8aa57a4-d02c-481a-8b42-157625679aee" providerId="ADAL" clId="{552569F2-0057-444B-8CBB-DBC145F32FBF}" dt="2025-11-25T13:08:59.312" v="2922" actId="20577"/>
          <ac:spMkLst>
            <pc:docMk/>
            <pc:sldMk cId="806320618" sldId="2147375204"/>
            <ac:spMk id="11" creationId="{27A2B1B2-4629-2AAD-4666-B52C18AF3D93}"/>
          </ac:spMkLst>
        </pc:spChg>
        <pc:spChg chg="add mod ord">
          <ac:chgData name="Catleen Natalia Lozano Reina" userId="f8aa57a4-d02c-481a-8b42-157625679aee" providerId="ADAL" clId="{552569F2-0057-444B-8CBB-DBC145F32FBF}" dt="2025-11-25T13:07:43.650" v="2784" actId="1076"/>
          <ac:spMkLst>
            <pc:docMk/>
            <pc:sldMk cId="806320618" sldId="2147375204"/>
            <ac:spMk id="14" creationId="{05CEF8F8-7DD5-7048-4F8F-1CB9BC1505A2}"/>
          </ac:spMkLst>
        </pc:spChg>
        <pc:spChg chg="add mod ord">
          <ac:chgData name="Catleen Natalia Lozano Reina" userId="f8aa57a4-d02c-481a-8b42-157625679aee" providerId="ADAL" clId="{552569F2-0057-444B-8CBB-DBC145F32FBF}" dt="2025-11-25T13:06:52.008" v="2777" actId="1076"/>
          <ac:spMkLst>
            <pc:docMk/>
            <pc:sldMk cId="806320618" sldId="2147375204"/>
            <ac:spMk id="15" creationId="{A1D5E24C-11A8-FA28-387F-FBA9FC257811}"/>
          </ac:spMkLst>
        </pc:spChg>
        <pc:spChg chg="add mod ord">
          <ac:chgData name="Catleen Natalia Lozano Reina" userId="f8aa57a4-d02c-481a-8b42-157625679aee" providerId="ADAL" clId="{552569F2-0057-444B-8CBB-DBC145F32FBF}" dt="2025-11-25T13:07:27.442" v="2782" actId="14100"/>
          <ac:spMkLst>
            <pc:docMk/>
            <pc:sldMk cId="806320618" sldId="2147375204"/>
            <ac:spMk id="16" creationId="{53B2E9C2-37FB-663B-1510-8A9AC83B2ADD}"/>
          </ac:spMkLst>
        </pc:spChg>
      </pc:sldChg>
      <pc:sldChg chg="modSp mod">
        <pc:chgData name="Catleen Natalia Lozano Reina" userId="f8aa57a4-d02c-481a-8b42-157625679aee" providerId="ADAL" clId="{552569F2-0057-444B-8CBB-DBC145F32FBF}" dt="2025-11-25T13:02:47.445" v="2740" actId="17032"/>
        <pc:sldMkLst>
          <pc:docMk/>
          <pc:sldMk cId="1658420779" sldId="2147375205"/>
        </pc:sldMkLst>
        <pc:spChg chg="mod">
          <ac:chgData name="Catleen Natalia Lozano Reina" userId="f8aa57a4-d02c-481a-8b42-157625679aee" providerId="ADAL" clId="{552569F2-0057-444B-8CBB-DBC145F32FBF}" dt="2025-11-25T13:02:47.445" v="2740" actId="17032"/>
          <ac:spMkLst>
            <pc:docMk/>
            <pc:sldMk cId="1658420779" sldId="2147375205"/>
            <ac:spMk id="5" creationId="{90F55BE0-0899-B7BF-55F5-317945B439CA}"/>
          </ac:spMkLst>
        </pc:spChg>
        <pc:spChg chg="mod">
          <ac:chgData name="Catleen Natalia Lozano Reina" userId="f8aa57a4-d02c-481a-8b42-157625679aee" providerId="ADAL" clId="{552569F2-0057-444B-8CBB-DBC145F32FBF}" dt="2025-11-25T13:02:47.445" v="2740" actId="17032"/>
          <ac:spMkLst>
            <pc:docMk/>
            <pc:sldMk cId="1658420779" sldId="2147375205"/>
            <ac:spMk id="7" creationId="{5334526F-C4B0-37FE-0E7B-BDE072B0829F}"/>
          </ac:spMkLst>
        </pc:spChg>
        <pc:spChg chg="mod">
          <ac:chgData name="Catleen Natalia Lozano Reina" userId="f8aa57a4-d02c-481a-8b42-157625679aee" providerId="ADAL" clId="{552569F2-0057-444B-8CBB-DBC145F32FBF}" dt="2025-11-25T13:02:47.445" v="2740" actId="17032"/>
          <ac:spMkLst>
            <pc:docMk/>
            <pc:sldMk cId="1658420779" sldId="2147375205"/>
            <ac:spMk id="11" creationId="{4570BB79-3080-3797-8734-D05C9AD253E6}"/>
          </ac:spMkLst>
        </pc:spChg>
      </pc:sldChg>
      <pc:sldChg chg="addSp modSp mod">
        <pc:chgData name="Catleen Natalia Lozano Reina" userId="f8aa57a4-d02c-481a-8b42-157625679aee" providerId="ADAL" clId="{552569F2-0057-444B-8CBB-DBC145F32FBF}" dt="2025-11-25T13:17:30.861" v="2991" actId="167"/>
        <pc:sldMkLst>
          <pc:docMk/>
          <pc:sldMk cId="2229243746" sldId="2147375206"/>
        </pc:sldMkLst>
        <pc:spChg chg="mod">
          <ac:chgData name="Catleen Natalia Lozano Reina" userId="f8aa57a4-d02c-481a-8b42-157625679aee" providerId="ADAL" clId="{552569F2-0057-444B-8CBB-DBC145F32FBF}" dt="2025-11-25T13:02:32.079" v="2739" actId="17032"/>
          <ac:spMkLst>
            <pc:docMk/>
            <pc:sldMk cId="2229243746" sldId="2147375206"/>
            <ac:spMk id="5" creationId="{60C6F5C3-475A-D80B-B8A0-449A1BC68C62}"/>
          </ac:spMkLst>
        </pc:spChg>
        <pc:spChg chg="mod">
          <ac:chgData name="Catleen Natalia Lozano Reina" userId="f8aa57a4-d02c-481a-8b42-157625679aee" providerId="ADAL" clId="{552569F2-0057-444B-8CBB-DBC145F32FBF}" dt="2025-11-25T13:02:32.079" v="2739" actId="17032"/>
          <ac:spMkLst>
            <pc:docMk/>
            <pc:sldMk cId="2229243746" sldId="2147375206"/>
            <ac:spMk id="6" creationId="{ED572A05-B9E3-4213-9C12-4832E82F972B}"/>
          </ac:spMkLst>
        </pc:spChg>
        <pc:spChg chg="mod">
          <ac:chgData name="Catleen Natalia Lozano Reina" userId="f8aa57a4-d02c-481a-8b42-157625679aee" providerId="ADAL" clId="{552569F2-0057-444B-8CBB-DBC145F32FBF}" dt="2025-11-25T13:13:46.056" v="2963" actId="1076"/>
          <ac:spMkLst>
            <pc:docMk/>
            <pc:sldMk cId="2229243746" sldId="2147375206"/>
            <ac:spMk id="7" creationId="{B4122DBA-2054-E3A0-B205-186B1994D011}"/>
          </ac:spMkLst>
        </pc:spChg>
        <pc:spChg chg="add mod">
          <ac:chgData name="Catleen Natalia Lozano Reina" userId="f8aa57a4-d02c-481a-8b42-157625679aee" providerId="ADAL" clId="{552569F2-0057-444B-8CBB-DBC145F32FBF}" dt="2025-11-25T13:13:28.669" v="2961" actId="1076"/>
          <ac:spMkLst>
            <pc:docMk/>
            <pc:sldMk cId="2229243746" sldId="2147375206"/>
            <ac:spMk id="8" creationId="{D454C239-B196-A0A2-0A2E-13E68A17E36C}"/>
          </ac:spMkLst>
        </pc:spChg>
        <pc:spChg chg="add mod">
          <ac:chgData name="Catleen Natalia Lozano Reina" userId="f8aa57a4-d02c-481a-8b42-157625679aee" providerId="ADAL" clId="{552569F2-0057-444B-8CBB-DBC145F32FBF}" dt="2025-11-25T08:23:04.741" v="2122" actId="20577"/>
          <ac:spMkLst>
            <pc:docMk/>
            <pc:sldMk cId="2229243746" sldId="2147375206"/>
            <ac:spMk id="9" creationId="{AEE691C5-1371-4390-2C32-5C0F3FC23F1F}"/>
          </ac:spMkLst>
        </pc:spChg>
        <pc:spChg chg="add mod ord">
          <ac:chgData name="Catleen Natalia Lozano Reina" userId="f8aa57a4-d02c-481a-8b42-157625679aee" providerId="ADAL" clId="{552569F2-0057-444B-8CBB-DBC145F32FBF}" dt="2025-11-25T13:13:00.693" v="2957" actId="167"/>
          <ac:spMkLst>
            <pc:docMk/>
            <pc:sldMk cId="2229243746" sldId="2147375206"/>
            <ac:spMk id="10" creationId="{91D5659D-E585-DB4A-91BA-1A8AAA91D992}"/>
          </ac:spMkLst>
        </pc:spChg>
        <pc:spChg chg="add mod ord">
          <ac:chgData name="Catleen Natalia Lozano Reina" userId="f8aa57a4-d02c-481a-8b42-157625679aee" providerId="ADAL" clId="{552569F2-0057-444B-8CBB-DBC145F32FBF}" dt="2025-11-25T13:13:36.290" v="2962" actId="167"/>
          <ac:spMkLst>
            <pc:docMk/>
            <pc:sldMk cId="2229243746" sldId="2147375206"/>
            <ac:spMk id="11" creationId="{73BCE9B6-0EE5-1064-4904-F927C7DA6668}"/>
          </ac:spMkLst>
        </pc:spChg>
        <pc:spChg chg="add mod">
          <ac:chgData name="Catleen Natalia Lozano Reina" userId="f8aa57a4-d02c-481a-8b42-157625679aee" providerId="ADAL" clId="{552569F2-0057-444B-8CBB-DBC145F32FBF}" dt="2025-11-25T13:16:41.547" v="2983" actId="1076"/>
          <ac:spMkLst>
            <pc:docMk/>
            <pc:sldMk cId="2229243746" sldId="2147375206"/>
            <ac:spMk id="15" creationId="{D6C8ADF7-0A14-4082-547B-C59631E6BDC4}"/>
          </ac:spMkLst>
        </pc:spChg>
        <pc:spChg chg="add mod ord">
          <ac:chgData name="Catleen Natalia Lozano Reina" userId="f8aa57a4-d02c-481a-8b42-157625679aee" providerId="ADAL" clId="{552569F2-0057-444B-8CBB-DBC145F32FBF}" dt="2025-11-25T13:17:30.861" v="2991" actId="167"/>
          <ac:spMkLst>
            <pc:docMk/>
            <pc:sldMk cId="2229243746" sldId="2147375206"/>
            <ac:spMk id="16" creationId="{5B522EBC-33D7-4AD1-9DF5-18C3ED31CC57}"/>
          </ac:spMkLst>
        </pc:spChg>
      </pc:sldChg>
      <pc:sldChg chg="del">
        <pc:chgData name="Catleen Natalia Lozano Reina" userId="f8aa57a4-d02c-481a-8b42-157625679aee" providerId="ADAL" clId="{552569F2-0057-444B-8CBB-DBC145F32FBF}" dt="2025-11-25T03:51:34.603" v="1105" actId="47"/>
        <pc:sldMkLst>
          <pc:docMk/>
          <pc:sldMk cId="1703651405" sldId="2147375207"/>
        </pc:sldMkLst>
      </pc:sldChg>
      <pc:sldChg chg="addSp delSp modSp mod">
        <pc:chgData name="Catleen Natalia Lozano Reina" userId="f8aa57a4-d02c-481a-8b42-157625679aee" providerId="ADAL" clId="{552569F2-0057-444B-8CBB-DBC145F32FBF}" dt="2025-11-25T13:03:16.258" v="2743" actId="17032"/>
        <pc:sldMkLst>
          <pc:docMk/>
          <pc:sldMk cId="47277120" sldId="2147375208"/>
        </pc:sldMkLst>
        <pc:spChg chg="mod">
          <ac:chgData name="Catleen Natalia Lozano Reina" userId="f8aa57a4-d02c-481a-8b42-157625679aee" providerId="ADAL" clId="{552569F2-0057-444B-8CBB-DBC145F32FBF}" dt="2025-11-25T13:03:16.258" v="2743" actId="17032"/>
          <ac:spMkLst>
            <pc:docMk/>
            <pc:sldMk cId="47277120" sldId="2147375208"/>
            <ac:spMk id="8" creationId="{F0C28466-9D40-0282-3E2E-8FF47B07B816}"/>
          </ac:spMkLst>
        </pc:spChg>
        <pc:graphicFrameChg chg="add del mod">
          <ac:chgData name="Catleen Natalia Lozano Reina" userId="f8aa57a4-d02c-481a-8b42-157625679aee" providerId="ADAL" clId="{552569F2-0057-444B-8CBB-DBC145F32FBF}" dt="2025-11-25T12:48:21.708" v="2125" actId="478"/>
          <ac:graphicFrameMkLst>
            <pc:docMk/>
            <pc:sldMk cId="47277120" sldId="2147375208"/>
            <ac:graphicFrameMk id="5" creationId="{F16E0451-660D-DE90-B3A3-819B96DAB0B2}"/>
          </ac:graphicFrameMkLst>
        </pc:graphicFrameChg>
        <pc:graphicFrameChg chg="add mod modGraphic">
          <ac:chgData name="Catleen Natalia Lozano Reina" userId="f8aa57a4-d02c-481a-8b42-157625679aee" providerId="ADAL" clId="{552569F2-0057-444B-8CBB-DBC145F32FBF}" dt="2025-11-25T13:03:08.781" v="2742" actId="1076"/>
          <ac:graphicFrameMkLst>
            <pc:docMk/>
            <pc:sldMk cId="47277120" sldId="2147375208"/>
            <ac:graphicFrameMk id="6" creationId="{65AB8654-D107-3F1C-90BE-E0275E18F870}"/>
          </ac:graphicFrameMkLst>
        </pc:graphicFrameChg>
      </pc:sldChg>
      <pc:sldChg chg="addSp modSp mod">
        <pc:chgData name="Catleen Natalia Lozano Reina" userId="f8aa57a4-d02c-481a-8b42-157625679aee" providerId="ADAL" clId="{552569F2-0057-444B-8CBB-DBC145F32FBF}" dt="2025-11-25T13:02:19.447" v="2738" actId="17032"/>
        <pc:sldMkLst>
          <pc:docMk/>
          <pc:sldMk cId="2422024920" sldId="2147375209"/>
        </pc:sldMkLst>
        <pc:spChg chg="mod">
          <ac:chgData name="Catleen Natalia Lozano Reina" userId="f8aa57a4-d02c-481a-8b42-157625679aee" providerId="ADAL" clId="{552569F2-0057-444B-8CBB-DBC145F32FBF}" dt="2025-11-25T13:02:19.447" v="2738" actId="17032"/>
          <ac:spMkLst>
            <pc:docMk/>
            <pc:sldMk cId="2422024920" sldId="2147375209"/>
            <ac:spMk id="8" creationId="{85610160-A7FB-6739-6802-2D694D22422A}"/>
          </ac:spMkLst>
        </pc:spChg>
        <pc:graphicFrameChg chg="add mod modGraphic">
          <ac:chgData name="Catleen Natalia Lozano Reina" userId="f8aa57a4-d02c-481a-8b42-157625679aee" providerId="ADAL" clId="{552569F2-0057-444B-8CBB-DBC145F32FBF}" dt="2025-11-25T12:53:21.797" v="2164" actId="1076"/>
          <ac:graphicFrameMkLst>
            <pc:docMk/>
            <pc:sldMk cId="2422024920" sldId="2147375209"/>
            <ac:graphicFrameMk id="5" creationId="{0424D204-756E-3E76-D7A8-4B4D52AA75C1}"/>
          </ac:graphicFrameMkLst>
        </pc:graphicFrameChg>
      </pc:sldChg>
      <pc:sldChg chg="modSp new mod">
        <pc:chgData name="Catleen Natalia Lozano Reina" userId="f8aa57a4-d02c-481a-8b42-157625679aee" providerId="ADAL" clId="{552569F2-0057-444B-8CBB-DBC145F32FBF}" dt="2025-11-24T20:41:46.086" v="159" actId="1076"/>
        <pc:sldMkLst>
          <pc:docMk/>
          <pc:sldMk cId="3306786261" sldId="2147375210"/>
        </pc:sldMkLst>
        <pc:spChg chg="mod">
          <ac:chgData name="Catleen Natalia Lozano Reina" userId="f8aa57a4-d02c-481a-8b42-157625679aee" providerId="ADAL" clId="{552569F2-0057-444B-8CBB-DBC145F32FBF}" dt="2025-11-24T20:41:46.086" v="159" actId="1076"/>
          <ac:spMkLst>
            <pc:docMk/>
            <pc:sldMk cId="3306786261" sldId="2147375210"/>
            <ac:spMk id="2" creationId="{27CD10D3-8E93-C22A-085F-5B66A14FDD1C}"/>
          </ac:spMkLst>
        </pc:spChg>
        <pc:spChg chg="mod">
          <ac:chgData name="Catleen Natalia Lozano Reina" userId="f8aa57a4-d02c-481a-8b42-157625679aee" providerId="ADAL" clId="{552569F2-0057-444B-8CBB-DBC145F32FBF}" dt="2025-11-24T20:41:46.086" v="159" actId="1076"/>
          <ac:spMkLst>
            <pc:docMk/>
            <pc:sldMk cId="3306786261" sldId="2147375210"/>
            <ac:spMk id="3" creationId="{893DAFEB-9864-F722-4DD4-B2FA8CB84743}"/>
          </ac:spMkLst>
        </pc:spChg>
      </pc:sldChg>
      <pc:sldChg chg="new">
        <pc:chgData name="Catleen Natalia Lozano Reina" userId="f8aa57a4-d02c-481a-8b42-157625679aee" providerId="ADAL" clId="{552569F2-0057-444B-8CBB-DBC145F32FBF}" dt="2025-11-24T20:41:52.959" v="160" actId="680"/>
        <pc:sldMkLst>
          <pc:docMk/>
          <pc:sldMk cId="587706149" sldId="2147375211"/>
        </pc:sldMkLst>
      </pc:sldChg>
    </pc:docChg>
  </pc:docChgLst>
  <pc:docChgLst>
    <pc:chgData name="Catleen Natalia Lozano" userId="6631983bc7500e7b" providerId="LiveId" clId="{552569F2-0057-444B-8CBB-DBC145F32FBF}"/>
    <pc:docChg chg="undo custSel addSld delSld modSld sldOrd">
      <pc:chgData name="Catleen Natalia Lozano" userId="6631983bc7500e7b" providerId="LiveId" clId="{552569F2-0057-444B-8CBB-DBC145F32FBF}" dt="2025-11-24T20:36:48.520" v="547"/>
      <pc:docMkLst>
        <pc:docMk/>
      </pc:docMkLst>
      <pc:sldChg chg="del">
        <pc:chgData name="Catleen Natalia Lozano" userId="6631983bc7500e7b" providerId="LiveId" clId="{552569F2-0057-444B-8CBB-DBC145F32FBF}" dt="2025-11-24T19:45:22.519" v="183" actId="47"/>
        <pc:sldMkLst>
          <pc:docMk/>
          <pc:sldMk cId="0" sldId="394"/>
        </pc:sldMkLst>
      </pc:sldChg>
      <pc:sldChg chg="addSp delSp modSp mod ord">
        <pc:chgData name="Catleen Natalia Lozano" userId="6631983bc7500e7b" providerId="LiveId" clId="{552569F2-0057-444B-8CBB-DBC145F32FBF}" dt="2025-11-24T20:35:45.455" v="502"/>
        <pc:sldMkLst>
          <pc:docMk/>
          <pc:sldMk cId="217385285" sldId="395"/>
        </pc:sldMkLst>
        <pc:spChg chg="add mod">
          <ac:chgData name="Catleen Natalia Lozano" userId="6631983bc7500e7b" providerId="LiveId" clId="{552569F2-0057-444B-8CBB-DBC145F32FBF}" dt="2025-11-24T20:34:52.465" v="455"/>
          <ac:spMkLst>
            <pc:docMk/>
            <pc:sldMk cId="217385285" sldId="395"/>
            <ac:spMk id="5" creationId="{4A9E9943-0723-0CD7-7859-439ADC466EF0}"/>
          </ac:spMkLst>
        </pc:spChg>
        <pc:spChg chg="add mod">
          <ac:chgData name="Catleen Natalia Lozano" userId="6631983bc7500e7b" providerId="LiveId" clId="{552569F2-0057-444B-8CBB-DBC145F32FBF}" dt="2025-11-24T20:34:52.465" v="455"/>
          <ac:spMkLst>
            <pc:docMk/>
            <pc:sldMk cId="217385285" sldId="395"/>
            <ac:spMk id="6" creationId="{146F95B7-9127-BCE1-3947-EDC3CAF56F85}"/>
          </ac:spMkLst>
        </pc:spChg>
        <pc:spChg chg="add mod">
          <ac:chgData name="Catleen Natalia Lozano" userId="6631983bc7500e7b" providerId="LiveId" clId="{552569F2-0057-444B-8CBB-DBC145F32FBF}" dt="2025-11-24T20:35:45.455" v="502"/>
          <ac:spMkLst>
            <pc:docMk/>
            <pc:sldMk cId="217385285" sldId="395"/>
            <ac:spMk id="7" creationId="{4ABDDD04-9A92-D0CC-2D32-A1A7482FD05B}"/>
          </ac:spMkLst>
        </pc:spChg>
        <pc:spChg chg="del">
          <ac:chgData name="Catleen Natalia Lozano" userId="6631983bc7500e7b" providerId="LiveId" clId="{552569F2-0057-444B-8CBB-DBC145F32FBF}" dt="2025-11-24T20:21:38.602" v="325" actId="478"/>
          <ac:spMkLst>
            <pc:docMk/>
            <pc:sldMk cId="217385285" sldId="395"/>
            <ac:spMk id="9" creationId="{69F35ED4-B243-D8F2-1623-7ABBB34A3F20}"/>
          </ac:spMkLst>
        </pc:spChg>
        <pc:spChg chg="mod">
          <ac:chgData name="Catleen Natalia Lozano" userId="6631983bc7500e7b" providerId="LiveId" clId="{552569F2-0057-444B-8CBB-DBC145F32FBF}" dt="2025-11-24T20:22:22.539" v="362" actId="20577"/>
          <ac:spMkLst>
            <pc:docMk/>
            <pc:sldMk cId="217385285" sldId="395"/>
            <ac:spMk id="12" creationId="{1F8DF913-D1B4-9753-5065-D24D58801E8F}"/>
          </ac:spMkLst>
        </pc:spChg>
        <pc:spChg chg="mod">
          <ac:chgData name="Catleen Natalia Lozano" userId="6631983bc7500e7b" providerId="LiveId" clId="{552569F2-0057-444B-8CBB-DBC145F32FBF}" dt="2025-11-24T20:22:28.125" v="364" actId="20577"/>
          <ac:spMkLst>
            <pc:docMk/>
            <pc:sldMk cId="217385285" sldId="395"/>
            <ac:spMk id="13" creationId="{98BDFFE7-BB7B-082F-B684-C4A974C19735}"/>
          </ac:spMkLst>
        </pc:spChg>
        <pc:spChg chg="del">
          <ac:chgData name="Catleen Natalia Lozano" userId="6631983bc7500e7b" providerId="LiveId" clId="{552569F2-0057-444B-8CBB-DBC145F32FBF}" dt="2025-11-24T20:21:37.997" v="324" actId="478"/>
          <ac:spMkLst>
            <pc:docMk/>
            <pc:sldMk cId="217385285" sldId="395"/>
            <ac:spMk id="16" creationId="{08E87690-FCED-023C-4EFD-541BA205EE64}"/>
          </ac:spMkLst>
        </pc:spChg>
        <pc:spChg chg="mod">
          <ac:chgData name="Catleen Natalia Lozano" userId="6631983bc7500e7b" providerId="LiveId" clId="{552569F2-0057-444B-8CBB-DBC145F32FBF}" dt="2025-11-24T20:21:35.456" v="322" actId="6549"/>
          <ac:spMkLst>
            <pc:docMk/>
            <pc:sldMk cId="217385285" sldId="395"/>
            <ac:spMk id="26" creationId="{012A48F0-0EEC-1221-C149-BC6448D2BE04}"/>
          </ac:spMkLst>
        </pc:spChg>
        <pc:grpChg chg="mod">
          <ac:chgData name="Catleen Natalia Lozano" userId="6631983bc7500e7b" providerId="LiveId" clId="{552569F2-0057-444B-8CBB-DBC145F32FBF}" dt="2025-11-24T20:22:16.849" v="341" actId="1076"/>
          <ac:grpSpMkLst>
            <pc:docMk/>
            <pc:sldMk cId="217385285" sldId="395"/>
            <ac:grpSpMk id="2" creationId="{8BB76093-CF8F-8F66-CD4F-AA4A45727DD3}"/>
          </ac:grpSpMkLst>
        </pc:grpChg>
        <pc:grpChg chg="del">
          <ac:chgData name="Catleen Natalia Lozano" userId="6631983bc7500e7b" providerId="LiveId" clId="{552569F2-0057-444B-8CBB-DBC145F32FBF}" dt="2025-11-24T20:21:36.434" v="323" actId="478"/>
          <ac:grpSpMkLst>
            <pc:docMk/>
            <pc:sldMk cId="217385285" sldId="395"/>
            <ac:grpSpMk id="29" creationId="{3CF174BA-AB8F-B755-6CA1-9D681F33D0EB}"/>
          </ac:grpSpMkLst>
        </pc:grpChg>
        <pc:picChg chg="del">
          <ac:chgData name="Catleen Natalia Lozano" userId="6631983bc7500e7b" providerId="LiveId" clId="{552569F2-0057-444B-8CBB-DBC145F32FBF}" dt="2025-11-24T20:21:34.902" v="321" actId="478"/>
          <ac:picMkLst>
            <pc:docMk/>
            <pc:sldMk cId="217385285" sldId="395"/>
            <ac:picMk id="17" creationId="{94F31136-F658-86E5-BE27-4EB435D4FCA8}"/>
          </ac:picMkLst>
        </pc:picChg>
      </pc:sldChg>
      <pc:sldChg chg="del">
        <pc:chgData name="Catleen Natalia Lozano" userId="6631983bc7500e7b" providerId="LiveId" clId="{552569F2-0057-444B-8CBB-DBC145F32FBF}" dt="2025-11-24T20:21:58.895" v="338" actId="47"/>
        <pc:sldMkLst>
          <pc:docMk/>
          <pc:sldMk cId="500442780" sldId="2147375160"/>
        </pc:sldMkLst>
      </pc:sldChg>
      <pc:sldChg chg="modSp del mod">
        <pc:chgData name="Catleen Natalia Lozano" userId="6631983bc7500e7b" providerId="LiveId" clId="{552569F2-0057-444B-8CBB-DBC145F32FBF}" dt="2025-11-24T19:45:23.765" v="184" actId="47"/>
        <pc:sldMkLst>
          <pc:docMk/>
          <pc:sldMk cId="2423658049" sldId="2147375164"/>
        </pc:sldMkLst>
        <pc:spChg chg="mod">
          <ac:chgData name="Catleen Natalia Lozano" userId="6631983bc7500e7b" providerId="LiveId" clId="{552569F2-0057-444B-8CBB-DBC145F32FBF}" dt="2025-11-24T19:36:30.606" v="169" actId="20577"/>
          <ac:spMkLst>
            <pc:docMk/>
            <pc:sldMk cId="2423658049" sldId="2147375164"/>
            <ac:spMk id="5" creationId="{DFFC3141-8025-EB94-8EB8-796004E3C0B1}"/>
          </ac:spMkLst>
        </pc:spChg>
        <pc:spChg chg="mod">
          <ac:chgData name="Catleen Natalia Lozano" userId="6631983bc7500e7b" providerId="LiveId" clId="{552569F2-0057-444B-8CBB-DBC145F32FBF}" dt="2025-11-24T19:37:23.880" v="181" actId="14100"/>
          <ac:spMkLst>
            <pc:docMk/>
            <pc:sldMk cId="2423658049" sldId="2147375164"/>
            <ac:spMk id="7" creationId="{2E67EBE1-1447-B278-724C-EAF3582AEC16}"/>
          </ac:spMkLst>
        </pc:spChg>
        <pc:spChg chg="mod">
          <ac:chgData name="Catleen Natalia Lozano" userId="6631983bc7500e7b" providerId="LiveId" clId="{552569F2-0057-444B-8CBB-DBC145F32FBF}" dt="2025-11-24T19:37:29.378" v="182" actId="14100"/>
          <ac:spMkLst>
            <pc:docMk/>
            <pc:sldMk cId="2423658049" sldId="2147375164"/>
            <ac:spMk id="9" creationId="{A225B871-522A-67E1-8DA3-F4ACE9703CC6}"/>
          </ac:spMkLst>
        </pc:spChg>
        <pc:spChg chg="mod">
          <ac:chgData name="Catleen Natalia Lozano" userId="6631983bc7500e7b" providerId="LiveId" clId="{552569F2-0057-444B-8CBB-DBC145F32FBF}" dt="2025-11-24T19:36:49.739" v="173" actId="1076"/>
          <ac:spMkLst>
            <pc:docMk/>
            <pc:sldMk cId="2423658049" sldId="2147375164"/>
            <ac:spMk id="10" creationId="{8E426313-0DED-7DA1-F235-27A99AA333AD}"/>
          </ac:spMkLst>
        </pc:spChg>
      </pc:sldChg>
      <pc:sldChg chg="del">
        <pc:chgData name="Catleen Natalia Lozano" userId="6631983bc7500e7b" providerId="LiveId" clId="{552569F2-0057-444B-8CBB-DBC145F32FBF}" dt="2025-11-24T19:45:25.594" v="186" actId="47"/>
        <pc:sldMkLst>
          <pc:docMk/>
          <pc:sldMk cId="3302161964" sldId="2147375180"/>
        </pc:sldMkLst>
      </pc:sldChg>
      <pc:sldChg chg="del">
        <pc:chgData name="Catleen Natalia Lozano" userId="6631983bc7500e7b" providerId="LiveId" clId="{552569F2-0057-444B-8CBB-DBC145F32FBF}" dt="2025-11-24T19:45:24.682" v="185" actId="47"/>
        <pc:sldMkLst>
          <pc:docMk/>
          <pc:sldMk cId="1144708441" sldId="2147375183"/>
        </pc:sldMkLst>
      </pc:sldChg>
      <pc:sldChg chg="del">
        <pc:chgData name="Catleen Natalia Lozano" userId="6631983bc7500e7b" providerId="LiveId" clId="{552569F2-0057-444B-8CBB-DBC145F32FBF}" dt="2025-11-24T20:21:55.649" v="335" actId="47"/>
        <pc:sldMkLst>
          <pc:docMk/>
          <pc:sldMk cId="2889629467" sldId="2147375186"/>
        </pc:sldMkLst>
      </pc:sldChg>
      <pc:sldChg chg="del">
        <pc:chgData name="Catleen Natalia Lozano" userId="6631983bc7500e7b" providerId="LiveId" clId="{552569F2-0057-444B-8CBB-DBC145F32FBF}" dt="2025-11-24T20:21:57.255" v="336" actId="47"/>
        <pc:sldMkLst>
          <pc:docMk/>
          <pc:sldMk cId="2408885978" sldId="2147375188"/>
        </pc:sldMkLst>
      </pc:sldChg>
      <pc:sldChg chg="modSp mod">
        <pc:chgData name="Catleen Natalia Lozano" userId="6631983bc7500e7b" providerId="LiveId" clId="{552569F2-0057-444B-8CBB-DBC145F32FBF}" dt="2025-11-24T19:36:12.377" v="133" actId="1076"/>
        <pc:sldMkLst>
          <pc:docMk/>
          <pc:sldMk cId="3817497722" sldId="2147375192"/>
        </pc:sldMkLst>
        <pc:spChg chg="mod">
          <ac:chgData name="Catleen Natalia Lozano" userId="6631983bc7500e7b" providerId="LiveId" clId="{552569F2-0057-444B-8CBB-DBC145F32FBF}" dt="2025-11-24T19:35:55.312" v="129" actId="1076"/>
          <ac:spMkLst>
            <pc:docMk/>
            <pc:sldMk cId="3817497722" sldId="2147375192"/>
            <ac:spMk id="2" creationId="{00000000-0000-0000-0000-000000000000}"/>
          </ac:spMkLst>
        </pc:spChg>
        <pc:spChg chg="mod">
          <ac:chgData name="Catleen Natalia Lozano" userId="6631983bc7500e7b" providerId="LiveId" clId="{552569F2-0057-444B-8CBB-DBC145F32FBF}" dt="2025-11-24T19:36:03.176" v="132" actId="1076"/>
          <ac:spMkLst>
            <pc:docMk/>
            <pc:sldMk cId="3817497722" sldId="2147375192"/>
            <ac:spMk id="6" creationId="{00000000-0000-0000-0000-000000000000}"/>
          </ac:spMkLst>
        </pc:spChg>
        <pc:grpChg chg="mod">
          <ac:chgData name="Catleen Natalia Lozano" userId="6631983bc7500e7b" providerId="LiveId" clId="{552569F2-0057-444B-8CBB-DBC145F32FBF}" dt="2025-11-24T19:36:12.377" v="133" actId="1076"/>
          <ac:grpSpMkLst>
            <pc:docMk/>
            <pc:sldMk cId="3817497722" sldId="2147375192"/>
            <ac:grpSpMk id="8" creationId="{00000000-0000-0000-0000-000000000000}"/>
          </ac:grpSpMkLst>
        </pc:grpChg>
      </pc:sldChg>
      <pc:sldChg chg="del">
        <pc:chgData name="Catleen Natalia Lozano" userId="6631983bc7500e7b" providerId="LiveId" clId="{552569F2-0057-444B-8CBB-DBC145F32FBF}" dt="2025-11-24T20:21:51.211" v="331" actId="47"/>
        <pc:sldMkLst>
          <pc:docMk/>
          <pc:sldMk cId="2452611820" sldId="2147375193"/>
        </pc:sldMkLst>
      </pc:sldChg>
      <pc:sldChg chg="del">
        <pc:chgData name="Catleen Natalia Lozano" userId="6631983bc7500e7b" providerId="LiveId" clId="{552569F2-0057-444B-8CBB-DBC145F32FBF}" dt="2025-11-24T20:21:49.631" v="330" actId="47"/>
        <pc:sldMkLst>
          <pc:docMk/>
          <pc:sldMk cId="2617969163" sldId="2147375194"/>
        </pc:sldMkLst>
      </pc:sldChg>
      <pc:sldChg chg="del">
        <pc:chgData name="Catleen Natalia Lozano" userId="6631983bc7500e7b" providerId="LiveId" clId="{552569F2-0057-444B-8CBB-DBC145F32FBF}" dt="2025-11-24T19:45:26.305" v="187" actId="47"/>
        <pc:sldMkLst>
          <pc:docMk/>
          <pc:sldMk cId="3899526588" sldId="2147375195"/>
        </pc:sldMkLst>
      </pc:sldChg>
      <pc:sldChg chg="del">
        <pc:chgData name="Catleen Natalia Lozano" userId="6631983bc7500e7b" providerId="LiveId" clId="{552569F2-0057-444B-8CBB-DBC145F32FBF}" dt="2025-11-24T20:21:52.526" v="332" actId="47"/>
        <pc:sldMkLst>
          <pc:docMk/>
          <pc:sldMk cId="2668911219" sldId="2147375196"/>
        </pc:sldMkLst>
      </pc:sldChg>
      <pc:sldChg chg="del">
        <pc:chgData name="Catleen Natalia Lozano" userId="6631983bc7500e7b" providerId="LiveId" clId="{552569F2-0057-444B-8CBB-DBC145F32FBF}" dt="2025-11-24T20:21:54.592" v="334" actId="47"/>
        <pc:sldMkLst>
          <pc:docMk/>
          <pc:sldMk cId="2516580603" sldId="2147375197"/>
        </pc:sldMkLst>
      </pc:sldChg>
      <pc:sldChg chg="del">
        <pc:chgData name="Catleen Natalia Lozano" userId="6631983bc7500e7b" providerId="LiveId" clId="{552569F2-0057-444B-8CBB-DBC145F32FBF}" dt="2025-11-24T20:21:53.480" v="333" actId="47"/>
        <pc:sldMkLst>
          <pc:docMk/>
          <pc:sldMk cId="1060751937" sldId="2147375198"/>
        </pc:sldMkLst>
      </pc:sldChg>
      <pc:sldChg chg="del">
        <pc:chgData name="Catleen Natalia Lozano" userId="6631983bc7500e7b" providerId="LiveId" clId="{552569F2-0057-444B-8CBB-DBC145F32FBF}" dt="2025-11-24T20:21:58.081" v="337" actId="47"/>
        <pc:sldMkLst>
          <pc:docMk/>
          <pc:sldMk cId="1649655256" sldId="2147375199"/>
        </pc:sldMkLst>
      </pc:sldChg>
      <pc:sldChg chg="del">
        <pc:chgData name="Catleen Natalia Lozano" userId="6631983bc7500e7b" providerId="LiveId" clId="{552569F2-0057-444B-8CBB-DBC145F32FBF}" dt="2025-11-24T20:21:59.797" v="339" actId="47"/>
        <pc:sldMkLst>
          <pc:docMk/>
          <pc:sldMk cId="2738610344" sldId="2147375200"/>
        </pc:sldMkLst>
      </pc:sldChg>
      <pc:sldChg chg="del">
        <pc:chgData name="Catleen Natalia Lozano" userId="6631983bc7500e7b" providerId="LiveId" clId="{552569F2-0057-444B-8CBB-DBC145F32FBF}" dt="2025-11-24T20:21:48.561" v="329" actId="47"/>
        <pc:sldMkLst>
          <pc:docMk/>
          <pc:sldMk cId="119910834" sldId="2147375203"/>
        </pc:sldMkLst>
      </pc:sldChg>
      <pc:sldChg chg="addSp modSp add mod">
        <pc:chgData name="Catleen Natalia Lozano" userId="6631983bc7500e7b" providerId="LiveId" clId="{552569F2-0057-444B-8CBB-DBC145F32FBF}" dt="2025-11-24T20:35:40.007" v="501" actId="14100"/>
        <pc:sldMkLst>
          <pc:docMk/>
          <pc:sldMk cId="806320618" sldId="2147375204"/>
        </pc:sldMkLst>
        <pc:spChg chg="add mod">
          <ac:chgData name="Catleen Natalia Lozano" userId="6631983bc7500e7b" providerId="LiveId" clId="{552569F2-0057-444B-8CBB-DBC145F32FBF}" dt="2025-11-24T20:32:32.476" v="439" actId="14100"/>
          <ac:spMkLst>
            <pc:docMk/>
            <pc:sldMk cId="806320618" sldId="2147375204"/>
            <ac:spMk id="5" creationId="{91371B91-091F-1160-16A1-668F6129AFD3}"/>
          </ac:spMkLst>
        </pc:spChg>
        <pc:spChg chg="add mod">
          <ac:chgData name="Catleen Natalia Lozano" userId="6631983bc7500e7b" providerId="LiveId" clId="{552569F2-0057-444B-8CBB-DBC145F32FBF}" dt="2025-11-24T20:35:01.185" v="459" actId="1076"/>
          <ac:spMkLst>
            <pc:docMk/>
            <pc:sldMk cId="806320618" sldId="2147375204"/>
            <ac:spMk id="6" creationId="{953FC1CE-3FD7-CE8A-2380-0129EC873C23}"/>
          </ac:spMkLst>
        </pc:spChg>
        <pc:spChg chg="add mod">
          <ac:chgData name="Catleen Natalia Lozano" userId="6631983bc7500e7b" providerId="LiveId" clId="{552569F2-0057-444B-8CBB-DBC145F32FBF}" dt="2025-11-24T20:32:43.002" v="454" actId="20577"/>
          <ac:spMkLst>
            <pc:docMk/>
            <pc:sldMk cId="806320618" sldId="2147375204"/>
            <ac:spMk id="7" creationId="{239DA406-19D1-422E-04FF-FB24CE5E9ECF}"/>
          </ac:spMkLst>
        </pc:spChg>
        <pc:spChg chg="add mod">
          <ac:chgData name="Catleen Natalia Lozano" userId="6631983bc7500e7b" providerId="LiveId" clId="{552569F2-0057-444B-8CBB-DBC145F32FBF}" dt="2025-11-24T20:32:38.118" v="441" actId="1076"/>
          <ac:spMkLst>
            <pc:docMk/>
            <pc:sldMk cId="806320618" sldId="2147375204"/>
            <ac:spMk id="8" creationId="{78B90152-4ECB-96B9-BF75-873D57F56C86}"/>
          </ac:spMkLst>
        </pc:spChg>
        <pc:spChg chg="add mod">
          <ac:chgData name="Catleen Natalia Lozano" userId="6631983bc7500e7b" providerId="LiveId" clId="{552569F2-0057-444B-8CBB-DBC145F32FBF}" dt="2025-11-24T20:35:40.007" v="501" actId="14100"/>
          <ac:spMkLst>
            <pc:docMk/>
            <pc:sldMk cId="806320618" sldId="2147375204"/>
            <ac:spMk id="9" creationId="{ABCCF8B2-E963-2514-034C-FF4A80C12ECB}"/>
          </ac:spMkLst>
        </pc:spChg>
      </pc:sldChg>
      <pc:sldChg chg="addSp modSp add mod">
        <pc:chgData name="Catleen Natalia Lozano" userId="6631983bc7500e7b" providerId="LiveId" clId="{552569F2-0057-444B-8CBB-DBC145F32FBF}" dt="2025-11-24T20:35:47.659" v="503"/>
        <pc:sldMkLst>
          <pc:docMk/>
          <pc:sldMk cId="1658420779" sldId="2147375205"/>
        </pc:sldMkLst>
        <pc:spChg chg="add mod">
          <ac:chgData name="Catleen Natalia Lozano" userId="6631983bc7500e7b" providerId="LiveId" clId="{552569F2-0057-444B-8CBB-DBC145F32FBF}" dt="2025-11-24T20:34:54.349" v="456"/>
          <ac:spMkLst>
            <pc:docMk/>
            <pc:sldMk cId="1658420779" sldId="2147375205"/>
            <ac:spMk id="5" creationId="{90F55BE0-0899-B7BF-55F5-317945B439CA}"/>
          </ac:spMkLst>
        </pc:spChg>
        <pc:spChg chg="add mod">
          <ac:chgData name="Catleen Natalia Lozano" userId="6631983bc7500e7b" providerId="LiveId" clId="{552569F2-0057-444B-8CBB-DBC145F32FBF}" dt="2025-11-24T20:34:54.349" v="456"/>
          <ac:spMkLst>
            <pc:docMk/>
            <pc:sldMk cId="1658420779" sldId="2147375205"/>
            <ac:spMk id="6" creationId="{F13962FC-DD5D-067D-A42B-F3A539A09916}"/>
          </ac:spMkLst>
        </pc:spChg>
        <pc:spChg chg="add mod">
          <ac:chgData name="Catleen Natalia Lozano" userId="6631983bc7500e7b" providerId="LiveId" clId="{552569F2-0057-444B-8CBB-DBC145F32FBF}" dt="2025-11-24T20:35:47.659" v="503"/>
          <ac:spMkLst>
            <pc:docMk/>
            <pc:sldMk cId="1658420779" sldId="2147375205"/>
            <ac:spMk id="7" creationId="{5334526F-C4B0-37FE-0E7B-BDE072B0829F}"/>
          </ac:spMkLst>
        </pc:spChg>
        <pc:spChg chg="mod">
          <ac:chgData name="Catleen Natalia Lozano" userId="6631983bc7500e7b" providerId="LiveId" clId="{552569F2-0057-444B-8CBB-DBC145F32FBF}" dt="2025-11-24T20:22:52.538" v="397" actId="20577"/>
          <ac:spMkLst>
            <pc:docMk/>
            <pc:sldMk cId="1658420779" sldId="2147375205"/>
            <ac:spMk id="12" creationId="{CEDE28EF-CD30-DFA5-36F6-4D795278C504}"/>
          </ac:spMkLst>
        </pc:spChg>
        <pc:spChg chg="mod">
          <ac:chgData name="Catleen Natalia Lozano" userId="6631983bc7500e7b" providerId="LiveId" clId="{552569F2-0057-444B-8CBB-DBC145F32FBF}" dt="2025-11-24T20:22:39.566" v="368" actId="20577"/>
          <ac:spMkLst>
            <pc:docMk/>
            <pc:sldMk cId="1658420779" sldId="2147375205"/>
            <ac:spMk id="13" creationId="{0470EBBE-AAA2-DBC9-8674-7EF5026A5E19}"/>
          </ac:spMkLst>
        </pc:spChg>
      </pc:sldChg>
      <pc:sldChg chg="addSp modSp add mod">
        <pc:chgData name="Catleen Natalia Lozano" userId="6631983bc7500e7b" providerId="LiveId" clId="{552569F2-0057-444B-8CBB-DBC145F32FBF}" dt="2025-11-24T20:35:49.765" v="504"/>
        <pc:sldMkLst>
          <pc:docMk/>
          <pc:sldMk cId="2229243746" sldId="2147375206"/>
        </pc:sldMkLst>
        <pc:spChg chg="add mod">
          <ac:chgData name="Catleen Natalia Lozano" userId="6631983bc7500e7b" providerId="LiveId" clId="{552569F2-0057-444B-8CBB-DBC145F32FBF}" dt="2025-11-24T20:34:57.006" v="457"/>
          <ac:spMkLst>
            <pc:docMk/>
            <pc:sldMk cId="2229243746" sldId="2147375206"/>
            <ac:spMk id="5" creationId="{60C6F5C3-475A-D80B-B8A0-449A1BC68C62}"/>
          </ac:spMkLst>
        </pc:spChg>
        <pc:spChg chg="add mod">
          <ac:chgData name="Catleen Natalia Lozano" userId="6631983bc7500e7b" providerId="LiveId" clId="{552569F2-0057-444B-8CBB-DBC145F32FBF}" dt="2025-11-24T20:34:57.006" v="457"/>
          <ac:spMkLst>
            <pc:docMk/>
            <pc:sldMk cId="2229243746" sldId="2147375206"/>
            <ac:spMk id="6" creationId="{ED572A05-B9E3-4213-9C12-4832E82F972B}"/>
          </ac:spMkLst>
        </pc:spChg>
        <pc:spChg chg="add mod">
          <ac:chgData name="Catleen Natalia Lozano" userId="6631983bc7500e7b" providerId="LiveId" clId="{552569F2-0057-444B-8CBB-DBC145F32FBF}" dt="2025-11-24T20:35:49.765" v="504"/>
          <ac:spMkLst>
            <pc:docMk/>
            <pc:sldMk cId="2229243746" sldId="2147375206"/>
            <ac:spMk id="7" creationId="{B4122DBA-2054-E3A0-B205-186B1994D011}"/>
          </ac:spMkLst>
        </pc:spChg>
        <pc:spChg chg="mod">
          <ac:chgData name="Catleen Natalia Lozano" userId="6631983bc7500e7b" providerId="LiveId" clId="{552569F2-0057-444B-8CBB-DBC145F32FBF}" dt="2025-11-24T20:24:01.480" v="414" actId="20577"/>
          <ac:spMkLst>
            <pc:docMk/>
            <pc:sldMk cId="2229243746" sldId="2147375206"/>
            <ac:spMk id="12" creationId="{F7C9B413-D996-8563-0B82-D7DF86DEB342}"/>
          </ac:spMkLst>
        </pc:spChg>
        <pc:spChg chg="mod">
          <ac:chgData name="Catleen Natalia Lozano" userId="6631983bc7500e7b" providerId="LiveId" clId="{552569F2-0057-444B-8CBB-DBC145F32FBF}" dt="2025-11-24T20:24:04.502" v="416" actId="20577"/>
          <ac:spMkLst>
            <pc:docMk/>
            <pc:sldMk cId="2229243746" sldId="2147375206"/>
            <ac:spMk id="13" creationId="{8807E1CA-2D25-D027-D3AD-CDF5E63F92DF}"/>
          </ac:spMkLst>
        </pc:spChg>
      </pc:sldChg>
      <pc:sldChg chg="delSp modSp add mod">
        <pc:chgData name="Catleen Natalia Lozano" userId="6631983bc7500e7b" providerId="LiveId" clId="{552569F2-0057-444B-8CBB-DBC145F32FBF}" dt="2025-11-24T20:36:16.410" v="541" actId="478"/>
        <pc:sldMkLst>
          <pc:docMk/>
          <pc:sldMk cId="1703651405" sldId="2147375207"/>
        </pc:sldMkLst>
        <pc:spChg chg="del">
          <ac:chgData name="Catleen Natalia Lozano" userId="6631983bc7500e7b" providerId="LiveId" clId="{552569F2-0057-444B-8CBB-DBC145F32FBF}" dt="2025-11-24T20:36:14.898" v="540" actId="478"/>
          <ac:spMkLst>
            <pc:docMk/>
            <pc:sldMk cId="1703651405" sldId="2147375207"/>
            <ac:spMk id="5" creationId="{570F2168-A692-FC39-75EC-BD383402C071}"/>
          </ac:spMkLst>
        </pc:spChg>
        <pc:spChg chg="mod">
          <ac:chgData name="Catleen Natalia Lozano" userId="6631983bc7500e7b" providerId="LiveId" clId="{552569F2-0057-444B-8CBB-DBC145F32FBF}" dt="2025-11-24T20:36:08.959" v="538" actId="14100"/>
          <ac:spMkLst>
            <pc:docMk/>
            <pc:sldMk cId="1703651405" sldId="2147375207"/>
            <ac:spMk id="6" creationId="{6AEE1D7F-3F73-15E8-8961-16508F976D15}"/>
          </ac:spMkLst>
        </pc:spChg>
        <pc:spChg chg="del">
          <ac:chgData name="Catleen Natalia Lozano" userId="6631983bc7500e7b" providerId="LiveId" clId="{552569F2-0057-444B-8CBB-DBC145F32FBF}" dt="2025-11-24T20:36:13.078" v="539" actId="478"/>
          <ac:spMkLst>
            <pc:docMk/>
            <pc:sldMk cId="1703651405" sldId="2147375207"/>
            <ac:spMk id="7" creationId="{4AE0D443-2FAF-532F-53A9-558C9459F36F}"/>
          </ac:spMkLst>
        </pc:spChg>
        <pc:spChg chg="del">
          <ac:chgData name="Catleen Natalia Lozano" userId="6631983bc7500e7b" providerId="LiveId" clId="{552569F2-0057-444B-8CBB-DBC145F32FBF}" dt="2025-11-24T20:36:13.078" v="539" actId="478"/>
          <ac:spMkLst>
            <pc:docMk/>
            <pc:sldMk cId="1703651405" sldId="2147375207"/>
            <ac:spMk id="8" creationId="{3C5BC819-6575-BB0A-DC9B-58581B844416}"/>
          </ac:spMkLst>
        </pc:spChg>
        <pc:spChg chg="del">
          <ac:chgData name="Catleen Natalia Lozano" userId="6631983bc7500e7b" providerId="LiveId" clId="{552569F2-0057-444B-8CBB-DBC145F32FBF}" dt="2025-11-24T20:36:16.410" v="541" actId="478"/>
          <ac:spMkLst>
            <pc:docMk/>
            <pc:sldMk cId="1703651405" sldId="2147375207"/>
            <ac:spMk id="9" creationId="{08C9A41D-1C75-4FC4-1F08-6403B5711963}"/>
          </ac:spMkLst>
        </pc:spChg>
      </pc:sldChg>
      <pc:sldChg chg="addSp delSp modSp add mod">
        <pc:chgData name="Catleen Natalia Lozano" userId="6631983bc7500e7b" providerId="LiveId" clId="{552569F2-0057-444B-8CBB-DBC145F32FBF}" dt="2025-11-24T20:36:31.230" v="544"/>
        <pc:sldMkLst>
          <pc:docMk/>
          <pc:sldMk cId="47277120" sldId="2147375208"/>
        </pc:sldMkLst>
        <pc:spChg chg="del">
          <ac:chgData name="Catleen Natalia Lozano" userId="6631983bc7500e7b" providerId="LiveId" clId="{552569F2-0057-444B-8CBB-DBC145F32FBF}" dt="2025-11-24T20:36:30.865" v="543" actId="478"/>
          <ac:spMkLst>
            <pc:docMk/>
            <pc:sldMk cId="47277120" sldId="2147375208"/>
            <ac:spMk id="5" creationId="{0360DF1B-D3A6-BF3E-FBCE-7B9EE85B4125}"/>
          </ac:spMkLst>
        </pc:spChg>
        <pc:spChg chg="del">
          <ac:chgData name="Catleen Natalia Lozano" userId="6631983bc7500e7b" providerId="LiveId" clId="{552569F2-0057-444B-8CBB-DBC145F32FBF}" dt="2025-11-24T20:36:30.865" v="543" actId="478"/>
          <ac:spMkLst>
            <pc:docMk/>
            <pc:sldMk cId="47277120" sldId="2147375208"/>
            <ac:spMk id="6" creationId="{71441437-72EF-76C2-D98E-70FE77F950FC}"/>
          </ac:spMkLst>
        </pc:spChg>
        <pc:spChg chg="del">
          <ac:chgData name="Catleen Natalia Lozano" userId="6631983bc7500e7b" providerId="LiveId" clId="{552569F2-0057-444B-8CBB-DBC145F32FBF}" dt="2025-11-24T20:36:30.865" v="543" actId="478"/>
          <ac:spMkLst>
            <pc:docMk/>
            <pc:sldMk cId="47277120" sldId="2147375208"/>
            <ac:spMk id="7" creationId="{46D3147E-9A2A-46D7-D0BF-979D97E7F518}"/>
          </ac:spMkLst>
        </pc:spChg>
        <pc:spChg chg="add mod">
          <ac:chgData name="Catleen Natalia Lozano" userId="6631983bc7500e7b" providerId="LiveId" clId="{552569F2-0057-444B-8CBB-DBC145F32FBF}" dt="2025-11-24T20:36:31.230" v="544"/>
          <ac:spMkLst>
            <pc:docMk/>
            <pc:sldMk cId="47277120" sldId="2147375208"/>
            <ac:spMk id="8" creationId="{F0C28466-9D40-0282-3E2E-8FF47B07B816}"/>
          </ac:spMkLst>
        </pc:spChg>
      </pc:sldChg>
      <pc:sldChg chg="addSp delSp modSp add mod">
        <pc:chgData name="Catleen Natalia Lozano" userId="6631983bc7500e7b" providerId="LiveId" clId="{552569F2-0057-444B-8CBB-DBC145F32FBF}" dt="2025-11-24T20:36:48.520" v="547"/>
        <pc:sldMkLst>
          <pc:docMk/>
          <pc:sldMk cId="2422024920" sldId="2147375209"/>
        </pc:sldMkLst>
        <pc:spChg chg="del">
          <ac:chgData name="Catleen Natalia Lozano" userId="6631983bc7500e7b" providerId="LiveId" clId="{552569F2-0057-444B-8CBB-DBC145F32FBF}" dt="2025-11-24T20:36:47.538" v="546" actId="478"/>
          <ac:spMkLst>
            <pc:docMk/>
            <pc:sldMk cId="2422024920" sldId="2147375209"/>
            <ac:spMk id="5" creationId="{D181B100-71B6-16FF-604D-01BD1A17CEE5}"/>
          </ac:spMkLst>
        </pc:spChg>
        <pc:spChg chg="del">
          <ac:chgData name="Catleen Natalia Lozano" userId="6631983bc7500e7b" providerId="LiveId" clId="{552569F2-0057-444B-8CBB-DBC145F32FBF}" dt="2025-11-24T20:36:47.538" v="546" actId="478"/>
          <ac:spMkLst>
            <pc:docMk/>
            <pc:sldMk cId="2422024920" sldId="2147375209"/>
            <ac:spMk id="6" creationId="{DFBCEE83-E160-F497-3B5A-708620B7C7FB}"/>
          </ac:spMkLst>
        </pc:spChg>
        <pc:spChg chg="del">
          <ac:chgData name="Catleen Natalia Lozano" userId="6631983bc7500e7b" providerId="LiveId" clId="{552569F2-0057-444B-8CBB-DBC145F32FBF}" dt="2025-11-24T20:36:47.538" v="546" actId="478"/>
          <ac:spMkLst>
            <pc:docMk/>
            <pc:sldMk cId="2422024920" sldId="2147375209"/>
            <ac:spMk id="7" creationId="{01571568-CEFE-B8D0-DD89-E43A4B7D1645}"/>
          </ac:spMkLst>
        </pc:spChg>
        <pc:spChg chg="add mod">
          <ac:chgData name="Catleen Natalia Lozano" userId="6631983bc7500e7b" providerId="LiveId" clId="{552569F2-0057-444B-8CBB-DBC145F32FBF}" dt="2025-11-24T20:36:48.520" v="547"/>
          <ac:spMkLst>
            <pc:docMk/>
            <pc:sldMk cId="2422024920" sldId="2147375209"/>
            <ac:spMk id="8" creationId="{85610160-A7FB-6739-6802-2D694D22422A}"/>
          </ac:spMkLst>
        </pc:spChg>
      </pc:sldChg>
    </pc:docChg>
  </pc:docChgLst>
  <pc:docChgLst>
    <pc:chgData name="Vicky Dayana Martinez Acuña" userId="4016c272-8fb8-469b-bdff-6b09e388b420" providerId="ADAL" clId="{C1516386-3EFB-4B9F-9893-1B2A706357DD}"/>
    <pc:docChg chg="undo custSel addSld delSld modSld">
      <pc:chgData name="Vicky Dayana Martinez Acuña" userId="4016c272-8fb8-469b-bdff-6b09e388b420" providerId="ADAL" clId="{C1516386-3EFB-4B9F-9893-1B2A706357DD}" dt="2025-11-25T04:12:06.050" v="330" actId="1076"/>
      <pc:docMkLst>
        <pc:docMk/>
      </pc:docMkLst>
      <pc:sldChg chg="addSp delSp modSp mod">
        <pc:chgData name="Vicky Dayana Martinez Acuña" userId="4016c272-8fb8-469b-bdff-6b09e388b420" providerId="ADAL" clId="{C1516386-3EFB-4B9F-9893-1B2A706357DD}" dt="2025-11-25T04:12:06.050" v="330" actId="1076"/>
        <pc:sldMkLst>
          <pc:docMk/>
          <pc:sldMk cId="1658420779" sldId="2147375205"/>
        </pc:sldMkLst>
        <pc:spChg chg="mod">
          <ac:chgData name="Vicky Dayana Martinez Acuña" userId="4016c272-8fb8-469b-bdff-6b09e388b420" providerId="ADAL" clId="{C1516386-3EFB-4B9F-9893-1B2A706357DD}" dt="2025-11-25T04:10:56.732" v="318" actId="1076"/>
          <ac:spMkLst>
            <pc:docMk/>
            <pc:sldMk cId="1658420779" sldId="2147375205"/>
            <ac:spMk id="5" creationId="{90F55BE0-0899-B7BF-55F5-317945B439CA}"/>
          </ac:spMkLst>
        </pc:spChg>
        <pc:spChg chg="del mod">
          <ac:chgData name="Vicky Dayana Martinez Acuña" userId="4016c272-8fb8-469b-bdff-6b09e388b420" providerId="ADAL" clId="{C1516386-3EFB-4B9F-9893-1B2A706357DD}" dt="2025-11-25T01:00:54.982" v="9" actId="478"/>
          <ac:spMkLst>
            <pc:docMk/>
            <pc:sldMk cId="1658420779" sldId="2147375205"/>
            <ac:spMk id="6" creationId="{F13962FC-DD5D-067D-A42B-F3A539A09916}"/>
          </ac:spMkLst>
        </pc:spChg>
        <pc:spChg chg="mod">
          <ac:chgData name="Vicky Dayana Martinez Acuña" userId="4016c272-8fb8-469b-bdff-6b09e388b420" providerId="ADAL" clId="{C1516386-3EFB-4B9F-9893-1B2A706357DD}" dt="2025-11-25T04:12:06.050" v="330" actId="1076"/>
          <ac:spMkLst>
            <pc:docMk/>
            <pc:sldMk cId="1658420779" sldId="2147375205"/>
            <ac:spMk id="7" creationId="{5334526F-C4B0-37FE-0E7B-BDE072B0829F}"/>
          </ac:spMkLst>
        </pc:spChg>
        <pc:spChg chg="add mod">
          <ac:chgData name="Vicky Dayana Martinez Acuña" userId="4016c272-8fb8-469b-bdff-6b09e388b420" providerId="ADAL" clId="{C1516386-3EFB-4B9F-9893-1B2A706357DD}" dt="2025-11-25T03:46:48.887" v="240" actId="1076"/>
          <ac:spMkLst>
            <pc:docMk/>
            <pc:sldMk cId="1658420779" sldId="2147375205"/>
            <ac:spMk id="11" creationId="{4570BB79-3080-3797-8734-D05C9AD253E6}"/>
          </ac:spMkLst>
        </pc:spChg>
        <pc:spChg chg="mod">
          <ac:chgData name="Vicky Dayana Martinez Acuña" userId="4016c272-8fb8-469b-bdff-6b09e388b420" providerId="ADAL" clId="{C1516386-3EFB-4B9F-9893-1B2A706357DD}" dt="2025-11-25T00:26:39.290" v="0" actId="313"/>
          <ac:spMkLst>
            <pc:docMk/>
            <pc:sldMk cId="1658420779" sldId="2147375205"/>
            <ac:spMk id="12" creationId="{CEDE28EF-CD30-DFA5-36F6-4D795278C504}"/>
          </ac:spMkLst>
        </pc:spChg>
        <pc:spChg chg="add mod">
          <ac:chgData name="Vicky Dayana Martinez Acuña" userId="4016c272-8fb8-469b-bdff-6b09e388b420" providerId="ADAL" clId="{C1516386-3EFB-4B9F-9893-1B2A706357DD}" dt="2025-11-25T04:11:45.717" v="326" actId="123"/>
          <ac:spMkLst>
            <pc:docMk/>
            <pc:sldMk cId="1658420779" sldId="2147375205"/>
            <ac:spMk id="14" creationId="{40BB0320-5E95-A468-E98A-186249CC4C6A}"/>
          </ac:spMkLst>
        </pc:spChg>
        <pc:spChg chg="add mod">
          <ac:chgData name="Vicky Dayana Martinez Acuña" userId="4016c272-8fb8-469b-bdff-6b09e388b420" providerId="ADAL" clId="{C1516386-3EFB-4B9F-9893-1B2A706357DD}" dt="2025-11-25T04:11:54.601" v="328" actId="1076"/>
          <ac:spMkLst>
            <pc:docMk/>
            <pc:sldMk cId="1658420779" sldId="2147375205"/>
            <ac:spMk id="15" creationId="{662C95AA-F765-9B68-D9AD-EB64BABC241D}"/>
          </ac:spMkLst>
        </pc:spChg>
        <pc:grpChg chg="mod">
          <ac:chgData name="Vicky Dayana Martinez Acuña" userId="4016c272-8fb8-469b-bdff-6b09e388b420" providerId="ADAL" clId="{C1516386-3EFB-4B9F-9893-1B2A706357DD}" dt="2025-11-25T01:00:24.296" v="4" actId="1076"/>
          <ac:grpSpMkLst>
            <pc:docMk/>
            <pc:sldMk cId="1658420779" sldId="2147375205"/>
            <ac:grpSpMk id="2" creationId="{E0766F13-F8B7-719A-3EA9-C6DAFEDCEF73}"/>
          </ac:grpSpMkLst>
        </pc:grpChg>
        <pc:graphicFrameChg chg="add del mod">
          <ac:chgData name="Vicky Dayana Martinez Acuña" userId="4016c272-8fb8-469b-bdff-6b09e388b420" providerId="ADAL" clId="{C1516386-3EFB-4B9F-9893-1B2A706357DD}" dt="2025-11-25T03:06:42.526" v="23" actId="478"/>
          <ac:graphicFrameMkLst>
            <pc:docMk/>
            <pc:sldMk cId="1658420779" sldId="2147375205"/>
            <ac:graphicFrameMk id="6" creationId="{270B5948-235F-C615-29AF-D3C2F94EA51F}"/>
          </ac:graphicFrameMkLst>
        </pc:graphicFrameChg>
        <pc:graphicFrameChg chg="add del mod modGraphic">
          <ac:chgData name="Vicky Dayana Martinez Acuña" userId="4016c272-8fb8-469b-bdff-6b09e388b420" providerId="ADAL" clId="{C1516386-3EFB-4B9F-9893-1B2A706357DD}" dt="2025-11-25T01:23:25.510" v="20" actId="478"/>
          <ac:graphicFrameMkLst>
            <pc:docMk/>
            <pc:sldMk cId="1658420779" sldId="2147375205"/>
            <ac:graphicFrameMk id="8" creationId="{126D4FAF-D102-B425-C04A-7B1087E63A09}"/>
          </ac:graphicFrameMkLst>
        </pc:graphicFrameChg>
        <pc:graphicFrameChg chg="add del mod modGraphic">
          <ac:chgData name="Vicky Dayana Martinez Acuña" userId="4016c272-8fb8-469b-bdff-6b09e388b420" providerId="ADAL" clId="{C1516386-3EFB-4B9F-9893-1B2A706357DD}" dt="2025-11-25T03:09:28.670" v="30" actId="478"/>
          <ac:graphicFrameMkLst>
            <pc:docMk/>
            <pc:sldMk cId="1658420779" sldId="2147375205"/>
            <ac:graphicFrameMk id="8" creationId="{E3FE0233-D110-A618-5998-30F5A5EB71A7}"/>
          </ac:graphicFrameMkLst>
        </pc:graphicFrameChg>
        <pc:graphicFrameChg chg="add del mod">
          <ac:chgData name="Vicky Dayana Martinez Acuña" userId="4016c272-8fb8-469b-bdff-6b09e388b420" providerId="ADAL" clId="{C1516386-3EFB-4B9F-9893-1B2A706357DD}" dt="2025-11-25T03:10:04.928" v="32" actId="478"/>
          <ac:graphicFrameMkLst>
            <pc:docMk/>
            <pc:sldMk cId="1658420779" sldId="2147375205"/>
            <ac:graphicFrameMk id="9" creationId="{835C5740-DB1C-1170-FA2F-857E55B13391}"/>
          </ac:graphicFrameMkLst>
        </pc:graphicFrameChg>
        <pc:graphicFrameChg chg="add mod modGraphic">
          <ac:chgData name="Vicky Dayana Martinez Acuña" userId="4016c272-8fb8-469b-bdff-6b09e388b420" providerId="ADAL" clId="{C1516386-3EFB-4B9F-9893-1B2A706357DD}" dt="2025-11-25T04:12:02.429" v="329" actId="1076"/>
          <ac:graphicFrameMkLst>
            <pc:docMk/>
            <pc:sldMk cId="1658420779" sldId="2147375205"/>
            <ac:graphicFrameMk id="10" creationId="{17DD4919-3F8C-9B4E-6FEE-21A90E7AB7E4}"/>
          </ac:graphicFrameMkLst>
        </pc:graphicFrameChg>
      </pc:sldChg>
      <pc:sldChg chg="addSp delSp modSp add del mod">
        <pc:chgData name="Vicky Dayana Martinez Acuña" userId="4016c272-8fb8-469b-bdff-6b09e388b420" providerId="ADAL" clId="{C1516386-3EFB-4B9F-9893-1B2A706357DD}" dt="2025-11-25T03:50:41.357" v="266" actId="47"/>
        <pc:sldMkLst>
          <pc:docMk/>
          <pc:sldMk cId="3054370780" sldId="2147375212"/>
        </pc:sldMkLst>
        <pc:spChg chg="add mod">
          <ac:chgData name="Vicky Dayana Martinez Acuña" userId="4016c272-8fb8-469b-bdff-6b09e388b420" providerId="ADAL" clId="{C1516386-3EFB-4B9F-9893-1B2A706357DD}" dt="2025-11-25T03:11:47.433" v="36" actId="1076"/>
          <ac:spMkLst>
            <pc:docMk/>
            <pc:sldMk cId="3054370780" sldId="2147375212"/>
            <ac:spMk id="5" creationId="{A9D0089B-E956-933D-C143-7F2D97BE1FEF}"/>
          </ac:spMkLst>
        </pc:spChg>
        <pc:spChg chg="del">
          <ac:chgData name="Vicky Dayana Martinez Acuña" userId="4016c272-8fb8-469b-bdff-6b09e388b420" providerId="ADAL" clId="{C1516386-3EFB-4B9F-9893-1B2A706357DD}" dt="2025-11-25T01:00:47.086" v="7" actId="478"/>
          <ac:spMkLst>
            <pc:docMk/>
            <pc:sldMk cId="3054370780" sldId="2147375212"/>
            <ac:spMk id="8" creationId="{49106539-DBDF-125B-6776-DCF38EC1D3F6}"/>
          </ac:spMkLst>
        </pc:spChg>
        <pc:spChg chg="mod">
          <ac:chgData name="Vicky Dayana Martinez Acuña" userId="4016c272-8fb8-469b-bdff-6b09e388b420" providerId="ADAL" clId="{C1516386-3EFB-4B9F-9893-1B2A706357DD}" dt="2025-11-25T01:00:35.015" v="5"/>
          <ac:spMkLst>
            <pc:docMk/>
            <pc:sldMk cId="3054370780" sldId="2147375212"/>
            <ac:spMk id="12" creationId="{9955256D-9BB6-A801-51D6-AF026DA08B20}"/>
          </ac:spMkLst>
        </pc:spChg>
        <pc:graphicFrameChg chg="add del mod modGraphic">
          <ac:chgData name="Vicky Dayana Martinez Acuña" userId="4016c272-8fb8-469b-bdff-6b09e388b420" providerId="ADAL" clId="{C1516386-3EFB-4B9F-9893-1B2A706357DD}" dt="2025-11-25T03:30:13.832" v="41" actId="478"/>
          <ac:graphicFrameMkLst>
            <pc:docMk/>
            <pc:sldMk cId="3054370780" sldId="2147375212"/>
            <ac:graphicFrameMk id="8" creationId="{09955CB9-325E-728C-3AB9-6A87EBDFE3D2}"/>
          </ac:graphicFrameMkLst>
        </pc:graphicFrameChg>
        <pc:graphicFrameChg chg="add del mod modGraphic">
          <ac:chgData name="Vicky Dayana Martinez Acuña" userId="4016c272-8fb8-469b-bdff-6b09e388b420" providerId="ADAL" clId="{C1516386-3EFB-4B9F-9893-1B2A706357DD}" dt="2025-11-25T03:32:15.141" v="58" actId="478"/>
          <ac:graphicFrameMkLst>
            <pc:docMk/>
            <pc:sldMk cId="3054370780" sldId="2147375212"/>
            <ac:graphicFrameMk id="9" creationId="{A8F72E8F-BDB2-8355-217B-347EB9ACD678}"/>
          </ac:graphicFrameMkLst>
        </pc:graphicFrameChg>
        <pc:graphicFrameChg chg="add del mod modGraphic">
          <ac:chgData name="Vicky Dayana Martinez Acuña" userId="4016c272-8fb8-469b-bdff-6b09e388b420" providerId="ADAL" clId="{C1516386-3EFB-4B9F-9893-1B2A706357DD}" dt="2025-11-25T03:39:08.626" v="237" actId="478"/>
          <ac:graphicFrameMkLst>
            <pc:docMk/>
            <pc:sldMk cId="3054370780" sldId="2147375212"/>
            <ac:graphicFrameMk id="10" creationId="{36F8220B-61E1-A2C7-31D5-D4DFFFE0A8E2}"/>
          </ac:graphicFrameMkLst>
        </pc:graphicFrameChg>
      </pc:sldChg>
    </pc:docChg>
  </pc:docChgLst>
  <pc:docChgLst>
    <pc:chgData name="Hector Fernando Acosta Cepeda" userId="S::facostac@minambiente.gov.co::20dd8eda-be5f-49b4-b925-102e00a5e083" providerId="AD" clId="Web-{FD0057F2-751A-28D3-A635-BA561850358D}"/>
    <pc:docChg chg="addSld delSld modSld sldOrd">
      <pc:chgData name="Hector Fernando Acosta Cepeda" userId="S::facostac@minambiente.gov.co::20dd8eda-be5f-49b4-b925-102e00a5e083" providerId="AD" clId="Web-{FD0057F2-751A-28D3-A635-BA561850358D}" dt="2025-11-25T12:27:23.528" v="679"/>
      <pc:docMkLst>
        <pc:docMk/>
      </pc:docMkLst>
      <pc:sldChg chg="modSp add">
        <pc:chgData name="Hector Fernando Acosta Cepeda" userId="S::facostac@minambiente.gov.co::20dd8eda-be5f-49b4-b925-102e00a5e083" providerId="AD" clId="Web-{FD0057F2-751A-28D3-A635-BA561850358D}" dt="2025-11-25T11:17:16.350" v="229" actId="20577"/>
        <pc:sldMkLst>
          <pc:docMk/>
          <pc:sldMk cId="2423658049" sldId="2147375164"/>
        </pc:sldMkLst>
        <pc:spChg chg="mod">
          <ac:chgData name="Hector Fernando Acosta Cepeda" userId="S::facostac@minambiente.gov.co::20dd8eda-be5f-49b4-b925-102e00a5e083" providerId="AD" clId="Web-{FD0057F2-751A-28D3-A635-BA561850358D}" dt="2025-11-25T11:12:02.580" v="10" actId="20577"/>
          <ac:spMkLst>
            <pc:docMk/>
            <pc:sldMk cId="2423658049" sldId="2147375164"/>
            <ac:spMk id="5" creationId="{DFFC3141-8025-EB94-8EB8-796004E3C0B1}"/>
          </ac:spMkLst>
        </pc:spChg>
        <pc:spChg chg="mod">
          <ac:chgData name="Hector Fernando Acosta Cepeda" userId="S::facostac@minambiente.gov.co::20dd8eda-be5f-49b4-b925-102e00a5e083" providerId="AD" clId="Web-{FD0057F2-751A-28D3-A635-BA561850358D}" dt="2025-11-25T11:17:16.350" v="229" actId="20577"/>
          <ac:spMkLst>
            <pc:docMk/>
            <pc:sldMk cId="2423658049" sldId="2147375164"/>
            <ac:spMk id="7" creationId="{2E67EBE1-1447-B278-724C-EAF3582AEC16}"/>
          </ac:spMkLst>
        </pc:spChg>
        <pc:spChg chg="mod">
          <ac:chgData name="Hector Fernando Acosta Cepeda" userId="S::facostac@minambiente.gov.co::20dd8eda-be5f-49b4-b925-102e00a5e083" providerId="AD" clId="Web-{FD0057F2-751A-28D3-A635-BA561850358D}" dt="2025-11-25T11:15:39.740" v="134" actId="20577"/>
          <ac:spMkLst>
            <pc:docMk/>
            <pc:sldMk cId="2423658049" sldId="2147375164"/>
            <ac:spMk id="9" creationId="{A225B871-522A-67E1-8DA3-F4ACE9703CC6}"/>
          </ac:spMkLst>
        </pc:spChg>
        <pc:spChg chg="mod">
          <ac:chgData name="Hector Fernando Acosta Cepeda" userId="S::facostac@minambiente.gov.co::20dd8eda-be5f-49b4-b925-102e00a5e083" providerId="AD" clId="Web-{FD0057F2-751A-28D3-A635-BA561850358D}" dt="2025-11-25T11:15:49.459" v="145" actId="20577"/>
          <ac:spMkLst>
            <pc:docMk/>
            <pc:sldMk cId="2423658049" sldId="2147375164"/>
            <ac:spMk id="11" creationId="{F24C4B27-7CAE-7C44-9A70-37D11C767BFC}"/>
          </ac:spMkLst>
        </pc:spChg>
        <pc:spChg chg="mod">
          <ac:chgData name="Hector Fernando Acosta Cepeda" userId="S::facostac@minambiente.gov.co::20dd8eda-be5f-49b4-b925-102e00a5e083" providerId="AD" clId="Web-{FD0057F2-751A-28D3-A635-BA561850358D}" dt="2025-11-25T11:16:06.709" v="191" actId="20577"/>
          <ac:spMkLst>
            <pc:docMk/>
            <pc:sldMk cId="2423658049" sldId="2147375164"/>
            <ac:spMk id="13" creationId="{77D09E15-51A6-CA4F-FBCB-5C9E948A53FD}"/>
          </ac:spMkLst>
        </pc:spChg>
      </pc:sldChg>
      <pc:sldChg chg="ord">
        <pc:chgData name="Hector Fernando Acosta Cepeda" userId="S::facostac@minambiente.gov.co::20dd8eda-be5f-49b4-b925-102e00a5e083" providerId="AD" clId="Web-{FD0057F2-751A-28D3-A635-BA561850358D}" dt="2025-11-25T11:09:32.928" v="0"/>
        <pc:sldMkLst>
          <pc:docMk/>
          <pc:sldMk cId="3817497722" sldId="2147375192"/>
        </pc:sldMkLst>
      </pc:sldChg>
      <pc:sldChg chg="modSp">
        <pc:chgData name="Hector Fernando Acosta Cepeda" userId="S::facostac@minambiente.gov.co::20dd8eda-be5f-49b4-b925-102e00a5e083" providerId="AD" clId="Web-{FD0057F2-751A-28D3-A635-BA561850358D}" dt="2025-11-25T11:15:11.458" v="117" actId="20577"/>
        <pc:sldMkLst>
          <pc:docMk/>
          <pc:sldMk cId="806320618" sldId="2147375204"/>
        </pc:sldMkLst>
        <pc:spChg chg="mod">
          <ac:chgData name="Hector Fernando Acosta Cepeda" userId="S::facostac@minambiente.gov.co::20dd8eda-be5f-49b4-b925-102e00a5e083" providerId="AD" clId="Web-{FD0057F2-751A-28D3-A635-BA561850358D}" dt="2025-11-25T11:15:11.458" v="117" actId="20577"/>
          <ac:spMkLst>
            <pc:docMk/>
            <pc:sldMk cId="806320618" sldId="2147375204"/>
            <ac:spMk id="13" creationId="{12748EF1-B985-CF06-22BE-47F4749D9C9C}"/>
          </ac:spMkLst>
        </pc:spChg>
      </pc:sldChg>
      <pc:sldChg chg="del ord">
        <pc:chgData name="Hector Fernando Acosta Cepeda" userId="S::facostac@minambiente.gov.co::20dd8eda-be5f-49b4-b925-102e00a5e083" providerId="AD" clId="Web-{FD0057F2-751A-28D3-A635-BA561850358D}" dt="2025-11-25T11:22:38.574" v="274"/>
        <pc:sldMkLst>
          <pc:docMk/>
          <pc:sldMk cId="3306786261" sldId="2147375210"/>
        </pc:sldMkLst>
      </pc:sldChg>
      <pc:sldChg chg="del">
        <pc:chgData name="Hector Fernando Acosta Cepeda" userId="S::facostac@minambiente.gov.co::20dd8eda-be5f-49b4-b925-102e00a5e083" providerId="AD" clId="Web-{FD0057F2-751A-28D3-A635-BA561850358D}" dt="2025-11-25T12:26:02.699" v="672"/>
        <pc:sldMkLst>
          <pc:docMk/>
          <pc:sldMk cId="587706149" sldId="2147375211"/>
        </pc:sldMkLst>
      </pc:sldChg>
      <pc:sldChg chg="addSp delSp modSp add replId">
        <pc:chgData name="Hector Fernando Acosta Cepeda" userId="S::facostac@minambiente.gov.co::20dd8eda-be5f-49b4-b925-102e00a5e083" providerId="AD" clId="Web-{FD0057F2-751A-28D3-A635-BA561850358D}" dt="2025-11-25T12:26:53.652" v="676" actId="1076"/>
        <pc:sldMkLst>
          <pc:docMk/>
          <pc:sldMk cId="4012423288" sldId="2147375212"/>
        </pc:sldMkLst>
        <pc:spChg chg="del">
          <ac:chgData name="Hector Fernando Acosta Cepeda" userId="S::facostac@minambiente.gov.co::20dd8eda-be5f-49b4-b925-102e00a5e083" providerId="AD" clId="Web-{FD0057F2-751A-28D3-A635-BA561850358D}" dt="2025-11-25T11:47:50.125" v="318"/>
          <ac:spMkLst>
            <pc:docMk/>
            <pc:sldMk cId="4012423288" sldId="2147375212"/>
            <ac:spMk id="5" creationId="{2565E25A-9C42-C756-C82D-902CCBE44637}"/>
          </ac:spMkLst>
        </pc:spChg>
        <pc:spChg chg="mod">
          <ac:chgData name="Hector Fernando Acosta Cepeda" userId="S::facostac@minambiente.gov.co::20dd8eda-be5f-49b4-b925-102e00a5e083" providerId="AD" clId="Web-{FD0057F2-751A-28D3-A635-BA561850358D}" dt="2025-11-25T11:54:31.548" v="422" actId="1076"/>
          <ac:spMkLst>
            <pc:docMk/>
            <pc:sldMk cId="4012423288" sldId="2147375212"/>
            <ac:spMk id="6" creationId="{AE209E1D-BDFA-24E7-B295-AD31328BB00E}"/>
          </ac:spMkLst>
        </pc:spChg>
        <pc:spChg chg="mod">
          <ac:chgData name="Hector Fernando Acosta Cepeda" userId="S::facostac@minambiente.gov.co::20dd8eda-be5f-49b4-b925-102e00a5e083" providerId="AD" clId="Web-{FD0057F2-751A-28D3-A635-BA561850358D}" dt="2025-11-25T11:53:33.074" v="408" actId="14100"/>
          <ac:spMkLst>
            <pc:docMk/>
            <pc:sldMk cId="4012423288" sldId="2147375212"/>
            <ac:spMk id="7" creationId="{48FD2475-4E75-F340-92E6-52E7BE4D6005}"/>
          </ac:spMkLst>
        </pc:spChg>
        <pc:spChg chg="del">
          <ac:chgData name="Hector Fernando Acosta Cepeda" userId="S::facostac@minambiente.gov.co::20dd8eda-be5f-49b4-b925-102e00a5e083" providerId="AD" clId="Web-{FD0057F2-751A-28D3-A635-BA561850358D}" dt="2025-11-25T11:47:54.375" v="320"/>
          <ac:spMkLst>
            <pc:docMk/>
            <pc:sldMk cId="4012423288" sldId="2147375212"/>
            <ac:spMk id="8" creationId="{BA1B54C6-6B7A-12A5-F8A0-521985A7F7B0}"/>
          </ac:spMkLst>
        </pc:spChg>
        <pc:spChg chg="mod">
          <ac:chgData name="Hector Fernando Acosta Cepeda" userId="S::facostac@minambiente.gov.co::20dd8eda-be5f-49b4-b925-102e00a5e083" providerId="AD" clId="Web-{FD0057F2-751A-28D3-A635-BA561850358D}" dt="2025-11-25T11:58:44.827" v="455" actId="14100"/>
          <ac:spMkLst>
            <pc:docMk/>
            <pc:sldMk cId="4012423288" sldId="2147375212"/>
            <ac:spMk id="9" creationId="{F7142483-9884-FFA3-47CA-9E2619A3A325}"/>
          </ac:spMkLst>
        </pc:spChg>
        <pc:spChg chg="del">
          <ac:chgData name="Hector Fernando Acosta Cepeda" userId="S::facostac@minambiente.gov.co::20dd8eda-be5f-49b4-b925-102e00a5e083" providerId="AD" clId="Web-{FD0057F2-751A-28D3-A635-BA561850358D}" dt="2025-11-25T11:47:52.125" v="319"/>
          <ac:spMkLst>
            <pc:docMk/>
            <pc:sldMk cId="4012423288" sldId="2147375212"/>
            <ac:spMk id="10" creationId="{24E1D081-30A9-06C0-F0AD-030D8C3489AF}"/>
          </ac:spMkLst>
        </pc:spChg>
        <pc:spChg chg="add del mod">
          <ac:chgData name="Hector Fernando Acosta Cepeda" userId="S::facostac@minambiente.gov.co::20dd8eda-be5f-49b4-b925-102e00a5e083" providerId="AD" clId="Web-{FD0057F2-751A-28D3-A635-BA561850358D}" dt="2025-11-25T11:47:56.860" v="321"/>
          <ac:spMkLst>
            <pc:docMk/>
            <pc:sldMk cId="4012423288" sldId="2147375212"/>
            <ac:spMk id="11" creationId="{569624B3-7E84-654B-98D0-579C9612068E}"/>
          </ac:spMkLst>
        </pc:spChg>
        <pc:spChg chg="mod">
          <ac:chgData name="Hector Fernando Acosta Cepeda" userId="S::facostac@minambiente.gov.co::20dd8eda-be5f-49b4-b925-102e00a5e083" providerId="AD" clId="Web-{FD0057F2-751A-28D3-A635-BA561850358D}" dt="2025-11-25T11:17:59.289" v="259" actId="20577"/>
          <ac:spMkLst>
            <pc:docMk/>
            <pc:sldMk cId="4012423288" sldId="2147375212"/>
            <ac:spMk id="12" creationId="{2058615A-DCC6-19B1-4A08-20C367C1AF7E}"/>
          </ac:spMkLst>
        </pc:spChg>
        <pc:spChg chg="mod">
          <ac:chgData name="Hector Fernando Acosta Cepeda" userId="S::facostac@minambiente.gov.co::20dd8eda-be5f-49b4-b925-102e00a5e083" providerId="AD" clId="Web-{FD0057F2-751A-28D3-A635-BA561850358D}" dt="2025-11-25T11:17:25.085" v="232" actId="20577"/>
          <ac:spMkLst>
            <pc:docMk/>
            <pc:sldMk cId="4012423288" sldId="2147375212"/>
            <ac:spMk id="13" creationId="{34333174-48F2-823B-B36B-27C2BA578627}"/>
          </ac:spMkLst>
        </pc:spChg>
        <pc:spChg chg="add mod">
          <ac:chgData name="Hector Fernando Acosta Cepeda" userId="S::facostac@minambiente.gov.co::20dd8eda-be5f-49b4-b925-102e00a5e083" providerId="AD" clId="Web-{FD0057F2-751A-28D3-A635-BA561850358D}" dt="2025-11-25T11:59:41.500" v="476"/>
          <ac:spMkLst>
            <pc:docMk/>
            <pc:sldMk cId="4012423288" sldId="2147375212"/>
            <ac:spMk id="610" creationId="{4CF4D7AD-6BEA-D96E-F0B7-3CA7DDF11026}"/>
          </ac:spMkLst>
        </pc:spChg>
        <pc:spChg chg="add mod">
          <ac:chgData name="Hector Fernando Acosta Cepeda" userId="S::facostac@minambiente.gov.co::20dd8eda-be5f-49b4-b925-102e00a5e083" providerId="AD" clId="Web-{FD0057F2-751A-28D3-A635-BA561850358D}" dt="2025-11-25T12:26:53.652" v="676" actId="1076"/>
          <ac:spMkLst>
            <pc:docMk/>
            <pc:sldMk cId="4012423288" sldId="2147375212"/>
            <ac:spMk id="847" creationId="{E05CE97B-9436-D24A-C9E1-428F9259752A}"/>
          </ac:spMkLst>
        </pc:spChg>
        <pc:graphicFrameChg chg="add mod modGraphic">
          <ac:chgData name="Hector Fernando Acosta Cepeda" userId="S::facostac@minambiente.gov.co::20dd8eda-be5f-49b4-b925-102e00a5e083" providerId="AD" clId="Web-{FD0057F2-751A-28D3-A635-BA561850358D}" dt="2025-11-25T12:17:35.649" v="515" actId="20577"/>
          <ac:graphicFrameMkLst>
            <pc:docMk/>
            <pc:sldMk cId="4012423288" sldId="2147375212"/>
            <ac:graphicFrameMk id="17" creationId="{18B8446A-D56B-1470-8D08-8995D828D309}"/>
          </ac:graphicFrameMkLst>
        </pc:graphicFrameChg>
        <pc:graphicFrameChg chg="add mod modGraphic">
          <ac:chgData name="Hector Fernando Acosta Cepeda" userId="S::facostac@minambiente.gov.co::20dd8eda-be5f-49b4-b925-102e00a5e083" providerId="AD" clId="Web-{FD0057F2-751A-28D3-A635-BA561850358D}" dt="2025-11-25T12:17:25.149" v="512" actId="20577"/>
          <ac:graphicFrameMkLst>
            <pc:docMk/>
            <pc:sldMk cId="4012423288" sldId="2147375212"/>
            <ac:graphicFrameMk id="240" creationId="{42587CFE-3B67-A707-A3F2-1B0DAD74E474}"/>
          </ac:graphicFrameMkLst>
        </pc:graphicFrameChg>
        <pc:graphicFrameChg chg="add mod modGraphic">
          <ac:chgData name="Hector Fernando Acosta Cepeda" userId="S::facostac@minambiente.gov.co::20dd8eda-be5f-49b4-b925-102e00a5e083" providerId="AD" clId="Web-{FD0057F2-751A-28D3-A635-BA561850358D}" dt="2025-11-25T12:16:50.227" v="498" actId="20577"/>
          <ac:graphicFrameMkLst>
            <pc:docMk/>
            <pc:sldMk cId="4012423288" sldId="2147375212"/>
            <ac:graphicFrameMk id="361" creationId="{5775E09E-77E1-7C74-12A5-3DA480857008}"/>
          </ac:graphicFrameMkLst>
        </pc:graphicFrameChg>
        <pc:graphicFrameChg chg="add mod modGraphic">
          <ac:chgData name="Hector Fernando Acosta Cepeda" userId="S::facostac@minambiente.gov.co::20dd8eda-be5f-49b4-b925-102e00a5e083" providerId="AD" clId="Web-{FD0057F2-751A-28D3-A635-BA561850358D}" dt="2025-11-25T12:17:46.915" v="518" actId="20577"/>
          <ac:graphicFrameMkLst>
            <pc:docMk/>
            <pc:sldMk cId="4012423288" sldId="2147375212"/>
            <ac:graphicFrameMk id="433" creationId="{8CA6D93E-4A03-86C3-148C-5F6A343AFF02}"/>
          </ac:graphicFrameMkLst>
        </pc:graphicFrameChg>
        <pc:picChg chg="add del mod">
          <ac:chgData name="Hector Fernando Acosta Cepeda" userId="S::facostac@minambiente.gov.co::20dd8eda-be5f-49b4-b925-102e00a5e083" providerId="AD" clId="Web-{FD0057F2-751A-28D3-A635-BA561850358D}" dt="2025-11-25T11:39:58.300" v="286"/>
          <ac:picMkLst>
            <pc:docMk/>
            <pc:sldMk cId="4012423288" sldId="2147375212"/>
            <ac:picMk id="14" creationId="{BAD7630F-8B05-DD6D-EBA6-03FEB17BBCBC}"/>
          </ac:picMkLst>
        </pc:picChg>
        <pc:picChg chg="add del mod">
          <ac:chgData name="Hector Fernando Acosta Cepeda" userId="S::facostac@minambiente.gov.co::20dd8eda-be5f-49b4-b925-102e00a5e083" providerId="AD" clId="Web-{FD0057F2-751A-28D3-A635-BA561850358D}" dt="2025-11-25T11:39:57.487" v="285"/>
          <ac:picMkLst>
            <pc:docMk/>
            <pc:sldMk cId="4012423288" sldId="2147375212"/>
            <ac:picMk id="15" creationId="{D6782EB1-3059-955F-2FA6-3D7F8BEF4275}"/>
          </ac:picMkLst>
        </pc:picChg>
        <pc:picChg chg="add del mod">
          <ac:chgData name="Hector Fernando Acosta Cepeda" userId="S::facostac@minambiente.gov.co::20dd8eda-be5f-49b4-b925-102e00a5e083" providerId="AD" clId="Web-{FD0057F2-751A-28D3-A635-BA561850358D}" dt="2025-11-25T11:40:16.269" v="288"/>
          <ac:picMkLst>
            <pc:docMk/>
            <pc:sldMk cId="4012423288" sldId="2147375212"/>
            <ac:picMk id="16" creationId="{B72969DC-F219-6246-3664-74DBC42B163B}"/>
          </ac:picMkLst>
        </pc:picChg>
      </pc:sldChg>
      <pc:sldChg chg="addSp delSp modSp add replId">
        <pc:chgData name="Hector Fernando Acosta Cepeda" userId="S::facostac@minambiente.gov.co::20dd8eda-be5f-49b4-b925-102e00a5e083" providerId="AD" clId="Web-{FD0057F2-751A-28D3-A635-BA561850358D}" dt="2025-11-25T12:27:13.324" v="678" actId="14100"/>
        <pc:sldMkLst>
          <pc:docMk/>
          <pc:sldMk cId="378815527" sldId="2147375213"/>
        </pc:sldMkLst>
        <pc:spChg chg="del">
          <ac:chgData name="Hector Fernando Acosta Cepeda" userId="S::facostac@minambiente.gov.co::20dd8eda-be5f-49b4-b925-102e00a5e083" providerId="AD" clId="Web-{FD0057F2-751A-28D3-A635-BA561850358D}" dt="2025-11-25T12:24:43.072" v="661"/>
          <ac:spMkLst>
            <pc:docMk/>
            <pc:sldMk cId="378815527" sldId="2147375213"/>
            <ac:spMk id="5" creationId="{91417A6B-34DA-3DF4-6442-137A43479584}"/>
          </ac:spMkLst>
        </pc:spChg>
        <pc:spChg chg="del">
          <ac:chgData name="Hector Fernando Acosta Cepeda" userId="S::facostac@minambiente.gov.co::20dd8eda-be5f-49b4-b925-102e00a5e083" providerId="AD" clId="Web-{FD0057F2-751A-28D3-A635-BA561850358D}" dt="2025-11-25T12:24:41.900" v="660"/>
          <ac:spMkLst>
            <pc:docMk/>
            <pc:sldMk cId="378815527" sldId="2147375213"/>
            <ac:spMk id="6" creationId="{204C34DE-5131-2EA8-0F9A-27A79AB80DA8}"/>
          </ac:spMkLst>
        </pc:spChg>
        <pc:spChg chg="del">
          <ac:chgData name="Hector Fernando Acosta Cepeda" userId="S::facostac@minambiente.gov.co::20dd8eda-be5f-49b4-b925-102e00a5e083" providerId="AD" clId="Web-{FD0057F2-751A-28D3-A635-BA561850358D}" dt="2025-11-25T12:24:51.384" v="666"/>
          <ac:spMkLst>
            <pc:docMk/>
            <pc:sldMk cId="378815527" sldId="2147375213"/>
            <ac:spMk id="7" creationId="{AB03F977-A79D-9E02-7DA4-5E445C970888}"/>
          </ac:spMkLst>
        </pc:spChg>
        <pc:spChg chg="del">
          <ac:chgData name="Hector Fernando Acosta Cepeda" userId="S::facostac@minambiente.gov.co::20dd8eda-be5f-49b4-b925-102e00a5e083" providerId="AD" clId="Web-{FD0057F2-751A-28D3-A635-BA561850358D}" dt="2025-11-25T12:24:49.400" v="665"/>
          <ac:spMkLst>
            <pc:docMk/>
            <pc:sldMk cId="378815527" sldId="2147375213"/>
            <ac:spMk id="8" creationId="{EC838FB9-8B67-1BD0-BBFF-8DC0AA343F40}"/>
          </ac:spMkLst>
        </pc:spChg>
        <pc:spChg chg="del">
          <ac:chgData name="Hector Fernando Acosta Cepeda" userId="S::facostac@minambiente.gov.co::20dd8eda-be5f-49b4-b925-102e00a5e083" providerId="AD" clId="Web-{FD0057F2-751A-28D3-A635-BA561850358D}" dt="2025-11-25T12:24:43.806" v="662"/>
          <ac:spMkLst>
            <pc:docMk/>
            <pc:sldMk cId="378815527" sldId="2147375213"/>
            <ac:spMk id="9" creationId="{51A57120-584A-436B-A605-71F9F6616C43}"/>
          </ac:spMkLst>
        </pc:spChg>
        <pc:spChg chg="del">
          <ac:chgData name="Hector Fernando Acosta Cepeda" userId="S::facostac@minambiente.gov.co::20dd8eda-be5f-49b4-b925-102e00a5e083" providerId="AD" clId="Web-{FD0057F2-751A-28D3-A635-BA561850358D}" dt="2025-11-25T12:24:45.243" v="663"/>
          <ac:spMkLst>
            <pc:docMk/>
            <pc:sldMk cId="378815527" sldId="2147375213"/>
            <ac:spMk id="10" creationId="{F05AA660-5616-3EF9-04D3-6E12B4198A62}"/>
          </ac:spMkLst>
        </pc:spChg>
        <pc:spChg chg="del">
          <ac:chgData name="Hector Fernando Acosta Cepeda" userId="S::facostac@minambiente.gov.co::20dd8eda-be5f-49b4-b925-102e00a5e083" providerId="AD" clId="Web-{FD0057F2-751A-28D3-A635-BA561850358D}" dt="2025-11-25T12:24:52.884" v="667"/>
          <ac:spMkLst>
            <pc:docMk/>
            <pc:sldMk cId="378815527" sldId="2147375213"/>
            <ac:spMk id="11" creationId="{5A4147AD-5FD1-FD69-6D00-B167332E559D}"/>
          </ac:spMkLst>
        </pc:spChg>
        <pc:spChg chg="mod">
          <ac:chgData name="Hector Fernando Acosta Cepeda" userId="S::facostac@minambiente.gov.co::20dd8eda-be5f-49b4-b925-102e00a5e083" providerId="AD" clId="Web-{FD0057F2-751A-28D3-A635-BA561850358D}" dt="2025-11-25T11:22:24.370" v="273" actId="20577"/>
          <ac:spMkLst>
            <pc:docMk/>
            <pc:sldMk cId="378815527" sldId="2147375213"/>
            <ac:spMk id="12" creationId="{5FBAD2FD-B33D-B921-945F-78D7AEF47222}"/>
          </ac:spMkLst>
        </pc:spChg>
        <pc:graphicFrameChg chg="add mod modGraphic">
          <ac:chgData name="Hector Fernando Acosta Cepeda" userId="S::facostac@minambiente.gov.co::20dd8eda-be5f-49b4-b925-102e00a5e083" providerId="AD" clId="Web-{FD0057F2-751A-28D3-A635-BA561850358D}" dt="2025-11-25T12:27:13.324" v="678" actId="14100"/>
          <ac:graphicFrameMkLst>
            <pc:docMk/>
            <pc:sldMk cId="378815527" sldId="2147375213"/>
            <ac:graphicFrameMk id="14" creationId="{693D572E-6081-13A6-EC5D-C908F1320952}"/>
          </ac:graphicFrameMkLst>
        </pc:graphicFrameChg>
      </pc:sldChg>
      <pc:sldChg chg="add ord replId">
        <pc:chgData name="Hector Fernando Acosta Cepeda" userId="S::facostac@minambiente.gov.co::20dd8eda-be5f-49b4-b925-102e00a5e083" providerId="AD" clId="Web-{FD0057F2-751A-28D3-A635-BA561850358D}" dt="2025-11-25T12:27:23.528" v="679"/>
        <pc:sldMkLst>
          <pc:docMk/>
          <pc:sldMk cId="426510824" sldId="2147375214"/>
        </pc:sldMkLst>
      </pc:sldChg>
      <pc:sldChg chg="add del replId">
        <pc:chgData name="Hector Fernando Acosta Cepeda" userId="S::facostac@minambiente.gov.co::20dd8eda-be5f-49b4-b925-102e00a5e083" providerId="AD" clId="Web-{FD0057F2-751A-28D3-A635-BA561850358D}" dt="2025-11-25T12:26:37.855" v="674"/>
        <pc:sldMkLst>
          <pc:docMk/>
          <pc:sldMk cId="738737177" sldId="2147375214"/>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3013F2-AE08-40DE-BB57-3A53F0B4B353}" type="doc">
      <dgm:prSet loTypeId="urn:microsoft.com/office/officeart/2005/8/layout/chevron1" loCatId="process" qsTypeId="urn:microsoft.com/office/officeart/2005/8/quickstyle/simple1" qsCatId="simple" csTypeId="urn:microsoft.com/office/officeart/2005/8/colors/accent0_2" csCatId="mainScheme" phldr="1"/>
      <dgm:spPr/>
    </dgm:pt>
    <dgm:pt modelId="{A44D727A-6083-44EA-8689-517F8EF63E70}">
      <dgm:prSet phldr="0" custT="1"/>
      <dgm:spPr/>
      <dgm:t>
        <a:bodyPr/>
        <a:lstStyle/>
        <a:p>
          <a:pPr algn="l" rtl="0"/>
          <a:r>
            <a:rPr lang="es-ES" sz="1200"/>
            <a:t>Formular propuesta normativa</a:t>
          </a:r>
          <a:endParaRPr lang="es-ES" sz="1200">
            <a:latin typeface="Helvetica"/>
          </a:endParaRPr>
        </a:p>
      </dgm:t>
    </dgm:pt>
    <dgm:pt modelId="{D41BCBD9-D85B-4B46-9EE9-D9F246D79E6C}" type="parTrans" cxnId="{CCA1A151-0B55-4B67-8770-F32564BC9F80}">
      <dgm:prSet/>
      <dgm:spPr/>
    </dgm:pt>
    <dgm:pt modelId="{916B6CDF-BFAD-4570-956C-09A66B21CE97}" type="sibTrans" cxnId="{CCA1A151-0B55-4B67-8770-F32564BC9F80}">
      <dgm:prSet/>
      <dgm:spPr/>
    </dgm:pt>
    <dgm:pt modelId="{F3DA751C-6D95-45B6-889E-8B78A06CD097}">
      <dgm:prSet phldr="0"/>
      <dgm:spPr/>
      <dgm:t>
        <a:bodyPr/>
        <a:lstStyle/>
        <a:p>
          <a:pPr algn="l"/>
          <a:r>
            <a:rPr lang="es-ES" sz="1200"/>
            <a:t>Analizar viabilidad técnica (VPNA)</a:t>
          </a:r>
        </a:p>
      </dgm:t>
    </dgm:pt>
    <dgm:pt modelId="{E8361B78-EF7D-4A1F-9346-8309DC0A7585}" type="parTrans" cxnId="{17290A10-BD9C-40BC-A92B-8142C7CDE635}">
      <dgm:prSet/>
      <dgm:spPr/>
    </dgm:pt>
    <dgm:pt modelId="{AEEE9633-BBAD-4D97-8F1F-5A0961734B0C}" type="sibTrans" cxnId="{17290A10-BD9C-40BC-A92B-8142C7CDE635}">
      <dgm:prSet/>
      <dgm:spPr/>
    </dgm:pt>
    <dgm:pt modelId="{D8D35FD8-6C9F-4DEE-AEC8-D4D65FB09230}">
      <dgm:prSet phldr="0"/>
      <dgm:spPr/>
      <dgm:t>
        <a:bodyPr/>
        <a:lstStyle/>
        <a:p>
          <a:pPr algn="l"/>
          <a:r>
            <a:rPr lang="es-ES" sz="1200"/>
            <a:t>Analizar viabilidad jurídica (OAJ)</a:t>
          </a:r>
        </a:p>
      </dgm:t>
    </dgm:pt>
    <dgm:pt modelId="{4F620356-0801-4E53-BF91-827B2CDA186F}" type="parTrans" cxnId="{49C88075-4F9D-4563-ACB0-8ACC14A8CB09}">
      <dgm:prSet/>
      <dgm:spPr/>
    </dgm:pt>
    <dgm:pt modelId="{0A3860DA-4813-4C9A-8B0B-20D487F312F8}" type="sibTrans" cxnId="{49C88075-4F9D-4563-ACB0-8ACC14A8CB09}">
      <dgm:prSet/>
      <dgm:spPr/>
    </dgm:pt>
    <dgm:pt modelId="{1DB02AAA-DB1E-4D09-A31C-8E7896F62339}" type="pres">
      <dgm:prSet presAssocID="{763013F2-AE08-40DE-BB57-3A53F0B4B353}" presName="Name0" presStyleCnt="0">
        <dgm:presLayoutVars>
          <dgm:dir/>
          <dgm:animLvl val="lvl"/>
          <dgm:resizeHandles val="exact"/>
        </dgm:presLayoutVars>
      </dgm:prSet>
      <dgm:spPr/>
    </dgm:pt>
    <dgm:pt modelId="{7EABA5E6-BE33-4866-935A-0C232CEE7A2B}" type="pres">
      <dgm:prSet presAssocID="{A44D727A-6083-44EA-8689-517F8EF63E70}" presName="parTxOnly" presStyleLbl="node1" presStyleIdx="0" presStyleCnt="3">
        <dgm:presLayoutVars>
          <dgm:chMax val="0"/>
          <dgm:chPref val="0"/>
          <dgm:bulletEnabled val="1"/>
        </dgm:presLayoutVars>
      </dgm:prSet>
      <dgm:spPr/>
    </dgm:pt>
    <dgm:pt modelId="{48891A8B-FBC9-41B1-A407-34447A210AE8}" type="pres">
      <dgm:prSet presAssocID="{916B6CDF-BFAD-4570-956C-09A66B21CE97}" presName="parTxOnlySpace" presStyleCnt="0"/>
      <dgm:spPr/>
    </dgm:pt>
    <dgm:pt modelId="{1D4C39BD-17B8-4B9F-A176-33C31DEA792B}" type="pres">
      <dgm:prSet presAssocID="{F3DA751C-6D95-45B6-889E-8B78A06CD097}" presName="parTxOnly" presStyleLbl="node1" presStyleIdx="1" presStyleCnt="3">
        <dgm:presLayoutVars>
          <dgm:chMax val="0"/>
          <dgm:chPref val="0"/>
          <dgm:bulletEnabled val="1"/>
        </dgm:presLayoutVars>
      </dgm:prSet>
      <dgm:spPr/>
    </dgm:pt>
    <dgm:pt modelId="{D0CFEE2D-F094-45B7-B7E1-22B4BFDBE4DE}" type="pres">
      <dgm:prSet presAssocID="{AEEE9633-BBAD-4D97-8F1F-5A0961734B0C}" presName="parTxOnlySpace" presStyleCnt="0"/>
      <dgm:spPr/>
    </dgm:pt>
    <dgm:pt modelId="{7A20CD9A-E1F8-4739-BC1D-4E302D459820}" type="pres">
      <dgm:prSet presAssocID="{D8D35FD8-6C9F-4DEE-AEC8-D4D65FB09230}" presName="parTxOnly" presStyleLbl="node1" presStyleIdx="2" presStyleCnt="3">
        <dgm:presLayoutVars>
          <dgm:chMax val="0"/>
          <dgm:chPref val="0"/>
          <dgm:bulletEnabled val="1"/>
        </dgm:presLayoutVars>
      </dgm:prSet>
      <dgm:spPr/>
    </dgm:pt>
  </dgm:ptLst>
  <dgm:cxnLst>
    <dgm:cxn modelId="{17290A10-BD9C-40BC-A92B-8142C7CDE635}" srcId="{763013F2-AE08-40DE-BB57-3A53F0B4B353}" destId="{F3DA751C-6D95-45B6-889E-8B78A06CD097}" srcOrd="1" destOrd="0" parTransId="{E8361B78-EF7D-4A1F-9346-8309DC0A7585}" sibTransId="{AEEE9633-BBAD-4D97-8F1F-5A0961734B0C}"/>
    <dgm:cxn modelId="{E48EEB5C-BCAD-41FD-9D10-26A58F79BB71}" type="presOf" srcId="{763013F2-AE08-40DE-BB57-3A53F0B4B353}" destId="{1DB02AAA-DB1E-4D09-A31C-8E7896F62339}" srcOrd="0" destOrd="0" presId="urn:microsoft.com/office/officeart/2005/8/layout/chevron1"/>
    <dgm:cxn modelId="{914C496C-667C-4322-9C82-E65E7B323CE7}" type="presOf" srcId="{A44D727A-6083-44EA-8689-517F8EF63E70}" destId="{7EABA5E6-BE33-4866-935A-0C232CEE7A2B}" srcOrd="0" destOrd="0" presId="urn:microsoft.com/office/officeart/2005/8/layout/chevron1"/>
    <dgm:cxn modelId="{CCA1A151-0B55-4B67-8770-F32564BC9F80}" srcId="{763013F2-AE08-40DE-BB57-3A53F0B4B353}" destId="{A44D727A-6083-44EA-8689-517F8EF63E70}" srcOrd="0" destOrd="0" parTransId="{D41BCBD9-D85B-4B46-9EE9-D9F246D79E6C}" sibTransId="{916B6CDF-BFAD-4570-956C-09A66B21CE97}"/>
    <dgm:cxn modelId="{49C88075-4F9D-4563-ACB0-8ACC14A8CB09}" srcId="{763013F2-AE08-40DE-BB57-3A53F0B4B353}" destId="{D8D35FD8-6C9F-4DEE-AEC8-D4D65FB09230}" srcOrd="2" destOrd="0" parTransId="{4F620356-0801-4E53-BF91-827B2CDA186F}" sibTransId="{0A3860DA-4813-4C9A-8B0B-20D487F312F8}"/>
    <dgm:cxn modelId="{68E1EEB7-D8F6-45ED-AC42-7C8B8508D1BF}" type="presOf" srcId="{F3DA751C-6D95-45B6-889E-8B78A06CD097}" destId="{1D4C39BD-17B8-4B9F-A176-33C31DEA792B}" srcOrd="0" destOrd="0" presId="urn:microsoft.com/office/officeart/2005/8/layout/chevron1"/>
    <dgm:cxn modelId="{D4FF29F5-47CD-42D9-8490-C6F39ED3E1A7}" type="presOf" srcId="{D8D35FD8-6C9F-4DEE-AEC8-D4D65FB09230}" destId="{7A20CD9A-E1F8-4739-BC1D-4E302D459820}" srcOrd="0" destOrd="0" presId="urn:microsoft.com/office/officeart/2005/8/layout/chevron1"/>
    <dgm:cxn modelId="{C22404D1-E5FF-4A7B-B28A-88A693FE7559}" type="presParOf" srcId="{1DB02AAA-DB1E-4D09-A31C-8E7896F62339}" destId="{7EABA5E6-BE33-4866-935A-0C232CEE7A2B}" srcOrd="0" destOrd="0" presId="urn:microsoft.com/office/officeart/2005/8/layout/chevron1"/>
    <dgm:cxn modelId="{F9B37046-E32E-4257-9407-8753C11A8C01}" type="presParOf" srcId="{1DB02AAA-DB1E-4D09-A31C-8E7896F62339}" destId="{48891A8B-FBC9-41B1-A407-34447A210AE8}" srcOrd="1" destOrd="0" presId="urn:microsoft.com/office/officeart/2005/8/layout/chevron1"/>
    <dgm:cxn modelId="{7D87A7FD-105B-4415-AD19-AE57B9CCDE50}" type="presParOf" srcId="{1DB02AAA-DB1E-4D09-A31C-8E7896F62339}" destId="{1D4C39BD-17B8-4B9F-A176-33C31DEA792B}" srcOrd="2" destOrd="0" presId="urn:microsoft.com/office/officeart/2005/8/layout/chevron1"/>
    <dgm:cxn modelId="{880CB48A-9BA0-4DEC-AE15-D3E7911C02CE}" type="presParOf" srcId="{1DB02AAA-DB1E-4D09-A31C-8E7896F62339}" destId="{D0CFEE2D-F094-45B7-B7E1-22B4BFDBE4DE}" srcOrd="3" destOrd="0" presId="urn:microsoft.com/office/officeart/2005/8/layout/chevron1"/>
    <dgm:cxn modelId="{3FDB10A0-6A0E-43E4-AAF6-6061542214C2}" type="presParOf" srcId="{1DB02AAA-DB1E-4D09-A31C-8E7896F62339}" destId="{7A20CD9A-E1F8-4739-BC1D-4E302D459820}"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3013F2-AE08-40DE-BB57-3A53F0B4B353}" type="doc">
      <dgm:prSet loTypeId="urn:microsoft.com/office/officeart/2005/8/layout/chevron1" loCatId="process" qsTypeId="urn:microsoft.com/office/officeart/2005/8/quickstyle/simple1" qsCatId="simple" csTypeId="urn:microsoft.com/office/officeart/2005/8/colors/accent0_2" csCatId="mainScheme" phldr="1"/>
      <dgm:spPr/>
    </dgm:pt>
    <dgm:pt modelId="{0ACD643F-6E10-4023-800A-CA1D861B868C}">
      <dgm:prSet phldr="0" custT="1"/>
      <dgm:spPr/>
      <dgm:t>
        <a:bodyPr/>
        <a:lstStyle/>
        <a:p>
          <a:pPr algn="l"/>
          <a:r>
            <a:rPr lang="es-ES" sz="1200"/>
            <a:t>Aprobación para consulta pública (Despacho)</a:t>
          </a:r>
        </a:p>
      </dgm:t>
    </dgm:pt>
    <dgm:pt modelId="{9C68DE1E-9749-4767-A53D-4BEE653316D8}" type="parTrans" cxnId="{F7EEED56-3E9F-4924-BD0D-3E71A86067B1}">
      <dgm:prSet/>
      <dgm:spPr/>
    </dgm:pt>
    <dgm:pt modelId="{081DF4D0-2A91-465B-86EF-3A6CF8B664E0}" type="sibTrans" cxnId="{F7EEED56-3E9F-4924-BD0D-3E71A86067B1}">
      <dgm:prSet/>
      <dgm:spPr/>
    </dgm:pt>
    <dgm:pt modelId="{9BA9D956-EE91-48A3-88B1-F6E7947233B2}">
      <dgm:prSet phldr="0"/>
      <dgm:spPr/>
      <dgm:t>
        <a:bodyPr/>
        <a:lstStyle/>
        <a:p>
          <a:pPr algn="l"/>
          <a:r>
            <a:rPr lang="es-ES" sz="1200"/>
            <a:t>Etapa de consulta pública</a:t>
          </a:r>
        </a:p>
      </dgm:t>
    </dgm:pt>
    <dgm:pt modelId="{42AC4F1D-0EF2-4C3F-877E-E935EB5687AB}" type="parTrans" cxnId="{AFE9A40B-EDB9-44FE-86AC-DA14FD2FAB06}">
      <dgm:prSet/>
      <dgm:spPr/>
    </dgm:pt>
    <dgm:pt modelId="{B69A91C5-27DC-48DF-92D3-D8CEFA8F18FE}" type="sibTrans" cxnId="{AFE9A40B-EDB9-44FE-86AC-DA14FD2FAB06}">
      <dgm:prSet/>
      <dgm:spPr/>
    </dgm:pt>
    <dgm:pt modelId="{BC9E6EED-FFCB-4FA0-858F-92CE11E533A7}">
      <dgm:prSet phldr="0"/>
      <dgm:spPr/>
      <dgm:t>
        <a:bodyPr/>
        <a:lstStyle/>
        <a:p>
          <a:pPr algn="l"/>
          <a:r>
            <a:rPr lang="es-ES" sz="1200"/>
            <a:t>Respuesta a comentarios y ajustar instrumento</a:t>
          </a:r>
        </a:p>
      </dgm:t>
    </dgm:pt>
    <dgm:pt modelId="{285C51CE-D67D-4E06-95DA-F5183B1F65C2}" type="parTrans" cxnId="{3AA722B7-EEF6-4827-BBA8-2088BDD407FC}">
      <dgm:prSet/>
      <dgm:spPr/>
    </dgm:pt>
    <dgm:pt modelId="{7A0CB5A1-1B96-4BF5-8A42-439EF82AE463}" type="sibTrans" cxnId="{3AA722B7-EEF6-4827-BBA8-2088BDD407FC}">
      <dgm:prSet/>
      <dgm:spPr/>
    </dgm:pt>
    <dgm:pt modelId="{1DB02AAA-DB1E-4D09-A31C-8E7896F62339}" type="pres">
      <dgm:prSet presAssocID="{763013F2-AE08-40DE-BB57-3A53F0B4B353}" presName="Name0" presStyleCnt="0">
        <dgm:presLayoutVars>
          <dgm:dir/>
          <dgm:animLvl val="lvl"/>
          <dgm:resizeHandles val="exact"/>
        </dgm:presLayoutVars>
      </dgm:prSet>
      <dgm:spPr/>
    </dgm:pt>
    <dgm:pt modelId="{13653CF0-9986-4818-B8ED-5A59674D92CD}" type="pres">
      <dgm:prSet presAssocID="{0ACD643F-6E10-4023-800A-CA1D861B868C}" presName="parTxOnly" presStyleLbl="node1" presStyleIdx="0" presStyleCnt="3">
        <dgm:presLayoutVars>
          <dgm:chMax val="0"/>
          <dgm:chPref val="0"/>
          <dgm:bulletEnabled val="1"/>
        </dgm:presLayoutVars>
      </dgm:prSet>
      <dgm:spPr/>
    </dgm:pt>
    <dgm:pt modelId="{605E97F2-9423-4427-8A0C-584AEDEF8FDE}" type="pres">
      <dgm:prSet presAssocID="{081DF4D0-2A91-465B-86EF-3A6CF8B664E0}" presName="parTxOnlySpace" presStyleCnt="0"/>
      <dgm:spPr/>
    </dgm:pt>
    <dgm:pt modelId="{69E3CBF3-E0FD-4A42-A8CA-662528190393}" type="pres">
      <dgm:prSet presAssocID="{9BA9D956-EE91-48A3-88B1-F6E7947233B2}" presName="parTxOnly" presStyleLbl="node1" presStyleIdx="1" presStyleCnt="3">
        <dgm:presLayoutVars>
          <dgm:chMax val="0"/>
          <dgm:chPref val="0"/>
          <dgm:bulletEnabled val="1"/>
        </dgm:presLayoutVars>
      </dgm:prSet>
      <dgm:spPr/>
    </dgm:pt>
    <dgm:pt modelId="{DDEABC9D-3109-4E0F-8AF8-4D2873799B5E}" type="pres">
      <dgm:prSet presAssocID="{B69A91C5-27DC-48DF-92D3-D8CEFA8F18FE}" presName="parTxOnlySpace" presStyleCnt="0"/>
      <dgm:spPr/>
    </dgm:pt>
    <dgm:pt modelId="{AF1C4BD3-265C-4AFB-AEFD-D92202B020E0}" type="pres">
      <dgm:prSet presAssocID="{BC9E6EED-FFCB-4FA0-858F-92CE11E533A7}" presName="parTxOnly" presStyleLbl="node1" presStyleIdx="2" presStyleCnt="3">
        <dgm:presLayoutVars>
          <dgm:chMax val="0"/>
          <dgm:chPref val="0"/>
          <dgm:bulletEnabled val="1"/>
        </dgm:presLayoutVars>
      </dgm:prSet>
      <dgm:spPr/>
    </dgm:pt>
  </dgm:ptLst>
  <dgm:cxnLst>
    <dgm:cxn modelId="{AFE9A40B-EDB9-44FE-86AC-DA14FD2FAB06}" srcId="{763013F2-AE08-40DE-BB57-3A53F0B4B353}" destId="{9BA9D956-EE91-48A3-88B1-F6E7947233B2}" srcOrd="1" destOrd="0" parTransId="{42AC4F1D-0EF2-4C3F-877E-E935EB5687AB}" sibTransId="{B69A91C5-27DC-48DF-92D3-D8CEFA8F18FE}"/>
    <dgm:cxn modelId="{8014383E-CC39-476B-AE36-78E3FDA03AAE}" type="presOf" srcId="{BC9E6EED-FFCB-4FA0-858F-92CE11E533A7}" destId="{AF1C4BD3-265C-4AFB-AEFD-D92202B020E0}" srcOrd="0" destOrd="0" presId="urn:microsoft.com/office/officeart/2005/8/layout/chevron1"/>
    <dgm:cxn modelId="{E48EEB5C-BCAD-41FD-9D10-26A58F79BB71}" type="presOf" srcId="{763013F2-AE08-40DE-BB57-3A53F0B4B353}" destId="{1DB02AAA-DB1E-4D09-A31C-8E7896F62339}" srcOrd="0" destOrd="0" presId="urn:microsoft.com/office/officeart/2005/8/layout/chevron1"/>
    <dgm:cxn modelId="{F7EEED56-3E9F-4924-BD0D-3E71A86067B1}" srcId="{763013F2-AE08-40DE-BB57-3A53F0B4B353}" destId="{0ACD643F-6E10-4023-800A-CA1D861B868C}" srcOrd="0" destOrd="0" parTransId="{9C68DE1E-9749-4767-A53D-4BEE653316D8}" sibTransId="{081DF4D0-2A91-465B-86EF-3A6CF8B664E0}"/>
    <dgm:cxn modelId="{AEE6439D-A813-41A0-B09E-A6D46D103756}" type="presOf" srcId="{0ACD643F-6E10-4023-800A-CA1D861B868C}" destId="{13653CF0-9986-4818-B8ED-5A59674D92CD}" srcOrd="0" destOrd="0" presId="urn:microsoft.com/office/officeart/2005/8/layout/chevron1"/>
    <dgm:cxn modelId="{3AA722B7-EEF6-4827-BBA8-2088BDD407FC}" srcId="{763013F2-AE08-40DE-BB57-3A53F0B4B353}" destId="{BC9E6EED-FFCB-4FA0-858F-92CE11E533A7}" srcOrd="2" destOrd="0" parTransId="{285C51CE-D67D-4E06-95DA-F5183B1F65C2}" sibTransId="{7A0CB5A1-1B96-4BF5-8A42-439EF82AE463}"/>
    <dgm:cxn modelId="{0C19D5DB-53AF-4FEF-AFAF-709757D10D64}" type="presOf" srcId="{9BA9D956-EE91-48A3-88B1-F6E7947233B2}" destId="{69E3CBF3-E0FD-4A42-A8CA-662528190393}" srcOrd="0" destOrd="0" presId="urn:microsoft.com/office/officeart/2005/8/layout/chevron1"/>
    <dgm:cxn modelId="{E4DB5322-D5AB-404C-B56F-705E68A8E5C8}" type="presParOf" srcId="{1DB02AAA-DB1E-4D09-A31C-8E7896F62339}" destId="{13653CF0-9986-4818-B8ED-5A59674D92CD}" srcOrd="0" destOrd="0" presId="urn:microsoft.com/office/officeart/2005/8/layout/chevron1"/>
    <dgm:cxn modelId="{4B44F4CC-04FD-4303-BBB0-D5A8075A7694}" type="presParOf" srcId="{1DB02AAA-DB1E-4D09-A31C-8E7896F62339}" destId="{605E97F2-9423-4427-8A0C-584AEDEF8FDE}" srcOrd="1" destOrd="0" presId="urn:microsoft.com/office/officeart/2005/8/layout/chevron1"/>
    <dgm:cxn modelId="{C7180A0C-6DF9-4A0C-A868-F199B45A36B6}" type="presParOf" srcId="{1DB02AAA-DB1E-4D09-A31C-8E7896F62339}" destId="{69E3CBF3-E0FD-4A42-A8CA-662528190393}" srcOrd="2" destOrd="0" presId="urn:microsoft.com/office/officeart/2005/8/layout/chevron1"/>
    <dgm:cxn modelId="{73DC56FD-6C95-48C3-84B2-887D8DE2BDF1}" type="presParOf" srcId="{1DB02AAA-DB1E-4D09-A31C-8E7896F62339}" destId="{DDEABC9D-3109-4E0F-8AF8-4D2873799B5E}" srcOrd="3" destOrd="0" presId="urn:microsoft.com/office/officeart/2005/8/layout/chevron1"/>
    <dgm:cxn modelId="{117A17BB-4A62-48E2-99A9-0C3192FC1FAF}" type="presParOf" srcId="{1DB02AAA-DB1E-4D09-A31C-8E7896F62339}" destId="{AF1C4BD3-265C-4AFB-AEFD-D92202B020E0}" srcOrd="4" destOrd="0" presId="urn:microsoft.com/office/officeart/2005/8/layout/chevro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3013F2-AE08-40DE-BB57-3A53F0B4B353}" type="doc">
      <dgm:prSet loTypeId="urn:microsoft.com/office/officeart/2005/8/layout/chevron1" loCatId="process" qsTypeId="urn:microsoft.com/office/officeart/2005/8/quickstyle/simple1" qsCatId="simple" csTypeId="urn:microsoft.com/office/officeart/2005/8/colors/accent0_2" csCatId="mainScheme" phldr="1"/>
      <dgm:spPr/>
    </dgm:pt>
    <dgm:pt modelId="{81445B75-31F8-4256-B877-EBF31A7270DB}">
      <dgm:prSet phldr="0" custT="1"/>
      <dgm:spPr/>
      <dgm:t>
        <a:bodyPr/>
        <a:lstStyle/>
        <a:p>
          <a:pPr algn="l"/>
          <a:r>
            <a:rPr lang="es-ES" sz="1200"/>
            <a:t>Analizar técnica y procedimentalmente VF (VPNA)</a:t>
          </a:r>
        </a:p>
      </dgm:t>
    </dgm:pt>
    <dgm:pt modelId="{32A3EA7E-124A-4348-B0F4-DD146CB9DDCF}" type="parTrans" cxnId="{6843B551-A4F9-48EB-8E0E-9BFE47C6EA46}">
      <dgm:prSet/>
      <dgm:spPr/>
    </dgm:pt>
    <dgm:pt modelId="{E5471308-72DC-4CDF-AE13-D09E1ECA25BA}" type="sibTrans" cxnId="{6843B551-A4F9-48EB-8E0E-9BFE47C6EA46}">
      <dgm:prSet/>
      <dgm:spPr/>
    </dgm:pt>
    <dgm:pt modelId="{77E5691B-6A56-49D9-BAF0-6DB89C847D14}">
      <dgm:prSet phldr="0" custT="1"/>
      <dgm:spPr/>
      <dgm:t>
        <a:bodyPr/>
        <a:lstStyle/>
        <a:p>
          <a:pPr algn="l"/>
          <a:r>
            <a:rPr lang="es-ES" sz="1200"/>
            <a:t>Analizar jurídicamente VF (OAJ)</a:t>
          </a:r>
        </a:p>
      </dgm:t>
    </dgm:pt>
    <dgm:pt modelId="{4A1944F9-C6CA-4DB3-8D21-ACA1F7303B2B}" type="parTrans" cxnId="{EFFE37A2-9C81-4DEA-B941-297EB9DD8808}">
      <dgm:prSet/>
      <dgm:spPr/>
    </dgm:pt>
    <dgm:pt modelId="{B0160FC3-46B6-406C-8B61-4577F2827DBC}" type="sibTrans" cxnId="{EFFE37A2-9C81-4DEA-B941-297EB9DD8808}">
      <dgm:prSet/>
      <dgm:spPr/>
    </dgm:pt>
    <dgm:pt modelId="{6C43E779-23CF-4255-9BCD-1F367511AE99}">
      <dgm:prSet phldr="0" custT="1"/>
      <dgm:spPr/>
      <dgm:t>
        <a:bodyPr/>
        <a:lstStyle/>
        <a:p>
          <a:pPr algn="l"/>
          <a:r>
            <a:rPr lang="es-ES" sz="1200"/>
            <a:t>Aprobación y firma</a:t>
          </a:r>
        </a:p>
      </dgm:t>
    </dgm:pt>
    <dgm:pt modelId="{BD4E4634-8E5D-4687-8D29-744AC145D803}" type="parTrans" cxnId="{790A0C20-4375-400F-A15A-E9B93F21E2B0}">
      <dgm:prSet/>
      <dgm:spPr/>
    </dgm:pt>
    <dgm:pt modelId="{DBA91327-DB90-41C9-B84C-8624FF8A80B0}" type="sibTrans" cxnId="{790A0C20-4375-400F-A15A-E9B93F21E2B0}">
      <dgm:prSet/>
      <dgm:spPr/>
    </dgm:pt>
    <dgm:pt modelId="{8E74E5EE-F686-4F0C-8D50-29AF07E7D70A}">
      <dgm:prSet phldr="0"/>
      <dgm:spPr/>
      <dgm:t>
        <a:bodyPr/>
        <a:lstStyle/>
        <a:p>
          <a:pPr algn="l"/>
          <a:r>
            <a:rPr lang="es-ES" sz="1200"/>
            <a:t>Numerar y remitir para publicación en web</a:t>
          </a:r>
        </a:p>
      </dgm:t>
    </dgm:pt>
    <dgm:pt modelId="{F1E07299-D017-4A9D-B022-53E6454F5BEA}" type="parTrans" cxnId="{4FD0CC1C-F646-4659-9C84-55C8A4568F96}">
      <dgm:prSet/>
      <dgm:spPr/>
    </dgm:pt>
    <dgm:pt modelId="{8E92989D-D4EA-4872-877B-B570E6634E10}" type="sibTrans" cxnId="{4FD0CC1C-F646-4659-9C84-55C8A4568F96}">
      <dgm:prSet/>
      <dgm:spPr/>
    </dgm:pt>
    <dgm:pt modelId="{1DB02AAA-DB1E-4D09-A31C-8E7896F62339}" type="pres">
      <dgm:prSet presAssocID="{763013F2-AE08-40DE-BB57-3A53F0B4B353}" presName="Name0" presStyleCnt="0">
        <dgm:presLayoutVars>
          <dgm:dir/>
          <dgm:animLvl val="lvl"/>
          <dgm:resizeHandles val="exact"/>
        </dgm:presLayoutVars>
      </dgm:prSet>
      <dgm:spPr/>
    </dgm:pt>
    <dgm:pt modelId="{BCF366BD-C24A-4B5F-A321-DF07B34614D3}" type="pres">
      <dgm:prSet presAssocID="{81445B75-31F8-4256-B877-EBF31A7270DB}" presName="parTxOnly" presStyleLbl="node1" presStyleIdx="0" presStyleCnt="4">
        <dgm:presLayoutVars>
          <dgm:chMax val="0"/>
          <dgm:chPref val="0"/>
          <dgm:bulletEnabled val="1"/>
        </dgm:presLayoutVars>
      </dgm:prSet>
      <dgm:spPr/>
    </dgm:pt>
    <dgm:pt modelId="{414540F9-8FC4-4644-986F-82C0BC413848}" type="pres">
      <dgm:prSet presAssocID="{E5471308-72DC-4CDF-AE13-D09E1ECA25BA}" presName="parTxOnlySpace" presStyleCnt="0"/>
      <dgm:spPr/>
    </dgm:pt>
    <dgm:pt modelId="{0D0DFC99-081D-41A5-8D6D-EC7710EDEC23}" type="pres">
      <dgm:prSet presAssocID="{77E5691B-6A56-49D9-BAF0-6DB89C847D14}" presName="parTxOnly" presStyleLbl="node1" presStyleIdx="1" presStyleCnt="4">
        <dgm:presLayoutVars>
          <dgm:chMax val="0"/>
          <dgm:chPref val="0"/>
          <dgm:bulletEnabled val="1"/>
        </dgm:presLayoutVars>
      </dgm:prSet>
      <dgm:spPr/>
    </dgm:pt>
    <dgm:pt modelId="{D42F9DF4-F88D-4943-AEBD-0762B3DBE080}" type="pres">
      <dgm:prSet presAssocID="{B0160FC3-46B6-406C-8B61-4577F2827DBC}" presName="parTxOnlySpace" presStyleCnt="0"/>
      <dgm:spPr/>
    </dgm:pt>
    <dgm:pt modelId="{9D53E839-1F62-4AEA-BC88-A0D1A27F9652}" type="pres">
      <dgm:prSet presAssocID="{6C43E779-23CF-4255-9BCD-1F367511AE99}" presName="parTxOnly" presStyleLbl="node1" presStyleIdx="2" presStyleCnt="4">
        <dgm:presLayoutVars>
          <dgm:chMax val="0"/>
          <dgm:chPref val="0"/>
          <dgm:bulletEnabled val="1"/>
        </dgm:presLayoutVars>
      </dgm:prSet>
      <dgm:spPr/>
    </dgm:pt>
    <dgm:pt modelId="{B1C467DB-DC47-4ED3-AE47-CE888B072876}" type="pres">
      <dgm:prSet presAssocID="{DBA91327-DB90-41C9-B84C-8624FF8A80B0}" presName="parTxOnlySpace" presStyleCnt="0"/>
      <dgm:spPr/>
    </dgm:pt>
    <dgm:pt modelId="{14322E84-7299-4E2A-8446-47C355EE5B2F}" type="pres">
      <dgm:prSet presAssocID="{8E74E5EE-F686-4F0C-8D50-29AF07E7D70A}" presName="parTxOnly" presStyleLbl="node1" presStyleIdx="3" presStyleCnt="4">
        <dgm:presLayoutVars>
          <dgm:chMax val="0"/>
          <dgm:chPref val="0"/>
          <dgm:bulletEnabled val="1"/>
        </dgm:presLayoutVars>
      </dgm:prSet>
      <dgm:spPr/>
    </dgm:pt>
  </dgm:ptLst>
  <dgm:cxnLst>
    <dgm:cxn modelId="{985EA306-2429-461D-9191-553A0F790D20}" type="presOf" srcId="{81445B75-31F8-4256-B877-EBF31A7270DB}" destId="{BCF366BD-C24A-4B5F-A321-DF07B34614D3}" srcOrd="0" destOrd="0" presId="urn:microsoft.com/office/officeart/2005/8/layout/chevron1"/>
    <dgm:cxn modelId="{1E6AEF09-EC65-406C-B258-92B47E7314C3}" type="presOf" srcId="{8E74E5EE-F686-4F0C-8D50-29AF07E7D70A}" destId="{14322E84-7299-4E2A-8446-47C355EE5B2F}" srcOrd="0" destOrd="0" presId="urn:microsoft.com/office/officeart/2005/8/layout/chevron1"/>
    <dgm:cxn modelId="{4FD0CC1C-F646-4659-9C84-55C8A4568F96}" srcId="{763013F2-AE08-40DE-BB57-3A53F0B4B353}" destId="{8E74E5EE-F686-4F0C-8D50-29AF07E7D70A}" srcOrd="3" destOrd="0" parTransId="{F1E07299-D017-4A9D-B022-53E6454F5BEA}" sibTransId="{8E92989D-D4EA-4872-877B-B570E6634E10}"/>
    <dgm:cxn modelId="{790A0C20-4375-400F-A15A-E9B93F21E2B0}" srcId="{763013F2-AE08-40DE-BB57-3A53F0B4B353}" destId="{6C43E779-23CF-4255-9BCD-1F367511AE99}" srcOrd="2" destOrd="0" parTransId="{BD4E4634-8E5D-4687-8D29-744AC145D803}" sibTransId="{DBA91327-DB90-41C9-B84C-8624FF8A80B0}"/>
    <dgm:cxn modelId="{E48EEB5C-BCAD-41FD-9D10-26A58F79BB71}" type="presOf" srcId="{763013F2-AE08-40DE-BB57-3A53F0B4B353}" destId="{1DB02AAA-DB1E-4D09-A31C-8E7896F62339}" srcOrd="0" destOrd="0" presId="urn:microsoft.com/office/officeart/2005/8/layout/chevron1"/>
    <dgm:cxn modelId="{6843B551-A4F9-48EB-8E0E-9BFE47C6EA46}" srcId="{763013F2-AE08-40DE-BB57-3A53F0B4B353}" destId="{81445B75-31F8-4256-B877-EBF31A7270DB}" srcOrd="0" destOrd="0" parTransId="{32A3EA7E-124A-4348-B0F4-DD146CB9DDCF}" sibTransId="{E5471308-72DC-4CDF-AE13-D09E1ECA25BA}"/>
    <dgm:cxn modelId="{EFFE37A2-9C81-4DEA-B941-297EB9DD8808}" srcId="{763013F2-AE08-40DE-BB57-3A53F0B4B353}" destId="{77E5691B-6A56-49D9-BAF0-6DB89C847D14}" srcOrd="1" destOrd="0" parTransId="{4A1944F9-C6CA-4DB3-8D21-ACA1F7303B2B}" sibTransId="{B0160FC3-46B6-406C-8B61-4577F2827DBC}"/>
    <dgm:cxn modelId="{6F4FE4AF-D1D2-4C19-9E05-23662544E0FA}" type="presOf" srcId="{77E5691B-6A56-49D9-BAF0-6DB89C847D14}" destId="{0D0DFC99-081D-41A5-8D6D-EC7710EDEC23}" srcOrd="0" destOrd="0" presId="urn:microsoft.com/office/officeart/2005/8/layout/chevron1"/>
    <dgm:cxn modelId="{3A4444B7-AC37-4396-9BC7-B160B9EEE178}" type="presOf" srcId="{6C43E779-23CF-4255-9BCD-1F367511AE99}" destId="{9D53E839-1F62-4AEA-BC88-A0D1A27F9652}" srcOrd="0" destOrd="0" presId="urn:microsoft.com/office/officeart/2005/8/layout/chevron1"/>
    <dgm:cxn modelId="{35D5A732-B6FA-4E97-BF3A-961C627F20AD}" type="presParOf" srcId="{1DB02AAA-DB1E-4D09-A31C-8E7896F62339}" destId="{BCF366BD-C24A-4B5F-A321-DF07B34614D3}" srcOrd="0" destOrd="0" presId="urn:microsoft.com/office/officeart/2005/8/layout/chevron1"/>
    <dgm:cxn modelId="{B286701C-6847-4D25-B647-3A9D753342D0}" type="presParOf" srcId="{1DB02AAA-DB1E-4D09-A31C-8E7896F62339}" destId="{414540F9-8FC4-4644-986F-82C0BC413848}" srcOrd="1" destOrd="0" presId="urn:microsoft.com/office/officeart/2005/8/layout/chevron1"/>
    <dgm:cxn modelId="{596CE160-38F0-408B-8369-3C2AD3139A94}" type="presParOf" srcId="{1DB02AAA-DB1E-4D09-A31C-8E7896F62339}" destId="{0D0DFC99-081D-41A5-8D6D-EC7710EDEC23}" srcOrd="2" destOrd="0" presId="urn:microsoft.com/office/officeart/2005/8/layout/chevron1"/>
    <dgm:cxn modelId="{0F976625-EC30-4D93-B0B2-656C728DA4E4}" type="presParOf" srcId="{1DB02AAA-DB1E-4D09-A31C-8E7896F62339}" destId="{D42F9DF4-F88D-4943-AEBD-0762B3DBE080}" srcOrd="3" destOrd="0" presId="urn:microsoft.com/office/officeart/2005/8/layout/chevron1"/>
    <dgm:cxn modelId="{3B801DE3-63B7-4617-9020-252922316CFF}" type="presParOf" srcId="{1DB02AAA-DB1E-4D09-A31C-8E7896F62339}" destId="{9D53E839-1F62-4AEA-BC88-A0D1A27F9652}" srcOrd="4" destOrd="0" presId="urn:microsoft.com/office/officeart/2005/8/layout/chevron1"/>
    <dgm:cxn modelId="{748C6E2E-2FCD-4023-BA27-4177669D05F9}" type="presParOf" srcId="{1DB02AAA-DB1E-4D09-A31C-8E7896F62339}" destId="{B1C467DB-DC47-4ED3-AE47-CE888B072876}" srcOrd="5" destOrd="0" presId="urn:microsoft.com/office/officeart/2005/8/layout/chevron1"/>
    <dgm:cxn modelId="{3BDD6287-D117-4B43-9A7B-EB9751638897}" type="presParOf" srcId="{1DB02AAA-DB1E-4D09-A31C-8E7896F62339}" destId="{14322E84-7299-4E2A-8446-47C355EE5B2F}" srcOrd="6" destOrd="0" presId="urn:microsoft.com/office/officeart/2005/8/layout/chevron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63013F2-AE08-40DE-BB57-3A53F0B4B353}" type="doc">
      <dgm:prSet loTypeId="urn:microsoft.com/office/officeart/2005/8/layout/chevron1" loCatId="process" qsTypeId="urn:microsoft.com/office/officeart/2005/8/quickstyle/simple1" qsCatId="simple" csTypeId="urn:microsoft.com/office/officeart/2005/8/colors/accent0_2" csCatId="mainScheme" phldr="1"/>
      <dgm:spPr/>
    </dgm:pt>
    <dgm:pt modelId="{17CA9CE1-2D19-41A7-85CF-56E1B1D6EE01}">
      <dgm:prSet phldrT="[Texto]" phldr="0" custT="1"/>
      <dgm:spPr/>
      <dgm:t>
        <a:bodyPr/>
        <a:lstStyle/>
        <a:p>
          <a:pPr algn="l"/>
          <a:r>
            <a:rPr lang="es-ES" sz="1400">
              <a:latin typeface="Helvetica"/>
            </a:rPr>
            <a:t>Archivar</a:t>
          </a:r>
          <a:endParaRPr lang="es-ES" sz="1400"/>
        </a:p>
      </dgm:t>
    </dgm:pt>
    <dgm:pt modelId="{7082F92A-DC86-4CDC-9293-0B6ADF81945A}" type="parTrans" cxnId="{56DB14C8-0C1B-4C95-BE92-374C3FBF86C0}">
      <dgm:prSet/>
      <dgm:spPr/>
    </dgm:pt>
    <dgm:pt modelId="{1BE21E72-D9FA-4515-86DF-F95811263BE3}" type="sibTrans" cxnId="{56DB14C8-0C1B-4C95-BE92-374C3FBF86C0}">
      <dgm:prSet/>
      <dgm:spPr/>
    </dgm:pt>
    <dgm:pt modelId="{1DB02AAA-DB1E-4D09-A31C-8E7896F62339}" type="pres">
      <dgm:prSet presAssocID="{763013F2-AE08-40DE-BB57-3A53F0B4B353}" presName="Name0" presStyleCnt="0">
        <dgm:presLayoutVars>
          <dgm:dir/>
          <dgm:animLvl val="lvl"/>
          <dgm:resizeHandles val="exact"/>
        </dgm:presLayoutVars>
      </dgm:prSet>
      <dgm:spPr/>
    </dgm:pt>
    <dgm:pt modelId="{8EF0F920-7720-4B65-AE65-0D7D3BA7974B}" type="pres">
      <dgm:prSet presAssocID="{17CA9CE1-2D19-41A7-85CF-56E1B1D6EE01}" presName="parTxOnly" presStyleLbl="node1" presStyleIdx="0" presStyleCnt="1">
        <dgm:presLayoutVars>
          <dgm:chMax val="0"/>
          <dgm:chPref val="0"/>
          <dgm:bulletEnabled val="1"/>
        </dgm:presLayoutVars>
      </dgm:prSet>
      <dgm:spPr/>
    </dgm:pt>
  </dgm:ptLst>
  <dgm:cxnLst>
    <dgm:cxn modelId="{E48EEB5C-BCAD-41FD-9D10-26A58F79BB71}" type="presOf" srcId="{763013F2-AE08-40DE-BB57-3A53F0B4B353}" destId="{1DB02AAA-DB1E-4D09-A31C-8E7896F62339}" srcOrd="0" destOrd="0" presId="urn:microsoft.com/office/officeart/2005/8/layout/chevron1"/>
    <dgm:cxn modelId="{CBEDADB4-67AF-46C5-BD8A-DF18F26D8534}" type="presOf" srcId="{17CA9CE1-2D19-41A7-85CF-56E1B1D6EE01}" destId="{8EF0F920-7720-4B65-AE65-0D7D3BA7974B}" srcOrd="0" destOrd="0" presId="urn:microsoft.com/office/officeart/2005/8/layout/chevron1"/>
    <dgm:cxn modelId="{56DB14C8-0C1B-4C95-BE92-374C3FBF86C0}" srcId="{763013F2-AE08-40DE-BB57-3A53F0B4B353}" destId="{17CA9CE1-2D19-41A7-85CF-56E1B1D6EE01}" srcOrd="0" destOrd="0" parTransId="{7082F92A-DC86-4CDC-9293-0B6ADF81945A}" sibTransId="{1BE21E72-D9FA-4515-86DF-F95811263BE3}"/>
    <dgm:cxn modelId="{4F2FE0D1-0CEF-47F2-B1E0-E334CDA961E0}" type="presParOf" srcId="{1DB02AAA-DB1E-4D09-A31C-8E7896F62339}" destId="{8EF0F920-7720-4B65-AE65-0D7D3BA7974B}" srcOrd="0" destOrd="0" presId="urn:microsoft.com/office/officeart/2005/8/layout/chevron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14E6579-7F66-40D0-8D23-E8DC7FAF4BCC}" type="doc">
      <dgm:prSet loTypeId="urn:microsoft.com/office/officeart/2005/8/layout/hList1" loCatId="list" qsTypeId="urn:microsoft.com/office/officeart/2005/8/quickstyle/simple1" qsCatId="simple" csTypeId="urn:microsoft.com/office/officeart/2005/8/colors/accent0_2" csCatId="mainScheme" phldr="1"/>
      <dgm:spPr/>
      <dgm:t>
        <a:bodyPr/>
        <a:lstStyle/>
        <a:p>
          <a:endParaRPr lang="es-ES"/>
        </a:p>
      </dgm:t>
    </dgm:pt>
    <dgm:pt modelId="{EE33B59B-CC19-472B-B5B0-3CB3326A1A37}">
      <dgm:prSet phldrT="[Texto]" phldr="0"/>
      <dgm:spPr/>
      <dgm:t>
        <a:bodyPr/>
        <a:lstStyle/>
        <a:p>
          <a:pPr rtl="0"/>
          <a:r>
            <a:rPr lang="es-ES">
              <a:latin typeface="Helvetica"/>
            </a:rPr>
            <a:t>NIVEL 1. Complejidad alta</a:t>
          </a:r>
          <a:endParaRPr lang="es-ES"/>
        </a:p>
      </dgm:t>
    </dgm:pt>
    <dgm:pt modelId="{7CCBA0B7-4D7A-4D8B-8473-4BE3C0866281}" type="parTrans" cxnId="{AEF6CE18-A8DF-46F1-A2D6-84E8E4131EA4}">
      <dgm:prSet/>
      <dgm:spPr/>
      <dgm:t>
        <a:bodyPr/>
        <a:lstStyle/>
        <a:p>
          <a:endParaRPr lang="es-ES"/>
        </a:p>
      </dgm:t>
    </dgm:pt>
    <dgm:pt modelId="{FFB1333C-79DB-4D43-BE9A-FC3CA64C7AF2}" type="sibTrans" cxnId="{AEF6CE18-A8DF-46F1-A2D6-84E8E4131EA4}">
      <dgm:prSet/>
      <dgm:spPr/>
      <dgm:t>
        <a:bodyPr/>
        <a:lstStyle/>
        <a:p>
          <a:endParaRPr lang="es-ES"/>
        </a:p>
      </dgm:t>
    </dgm:pt>
    <dgm:pt modelId="{E33069FD-C940-4A20-80CD-7A4D72061EB7}">
      <dgm:prSet phldrT="[Texto]" phldr="0"/>
      <dgm:spPr/>
      <dgm:t>
        <a:bodyPr/>
        <a:lstStyle/>
        <a:p>
          <a:pPr rtl="0"/>
          <a:r>
            <a:rPr lang="es" sz="1200">
              <a:latin typeface="Arial"/>
              <a:cs typeface="Arial"/>
            </a:rPr>
            <a:t>Proyectos con una magnitud considerable,  que pueden generar impactos en cambio climático por emisiones de GEI  de manera permanente</a:t>
          </a:r>
        </a:p>
      </dgm:t>
    </dgm:pt>
    <dgm:pt modelId="{0D96EFC5-54D7-4071-BEB9-BF5B7BCD360A}" type="parTrans" cxnId="{A88CE7CF-0B05-4D9B-8D06-8971F14F198A}">
      <dgm:prSet/>
      <dgm:spPr/>
      <dgm:t>
        <a:bodyPr/>
        <a:lstStyle/>
        <a:p>
          <a:endParaRPr lang="es-ES"/>
        </a:p>
      </dgm:t>
    </dgm:pt>
    <dgm:pt modelId="{D4F8C082-690F-4017-84B9-01F4D877B6D4}" type="sibTrans" cxnId="{A88CE7CF-0B05-4D9B-8D06-8971F14F198A}">
      <dgm:prSet/>
      <dgm:spPr/>
      <dgm:t>
        <a:bodyPr/>
        <a:lstStyle/>
        <a:p>
          <a:endParaRPr lang="es-ES"/>
        </a:p>
      </dgm:t>
    </dgm:pt>
    <dgm:pt modelId="{428461BF-2AEC-40F4-844F-08678EEABAAE}">
      <dgm:prSet phldrT="[Texto]" phldr="0"/>
      <dgm:spPr/>
      <dgm:t>
        <a:bodyPr/>
        <a:lstStyle/>
        <a:p>
          <a:pPr rtl="0"/>
          <a:r>
            <a:rPr lang="es-ES">
              <a:latin typeface="Helvetica"/>
            </a:rPr>
            <a:t>NIVEL 2. Complejidad media</a:t>
          </a:r>
          <a:endParaRPr lang="es-ES"/>
        </a:p>
      </dgm:t>
    </dgm:pt>
    <dgm:pt modelId="{BE27F9BF-6848-461A-9FFB-468AEE58D821}" type="parTrans" cxnId="{DB665C22-CEFF-4328-AC02-4921B4710C2A}">
      <dgm:prSet/>
      <dgm:spPr/>
      <dgm:t>
        <a:bodyPr/>
        <a:lstStyle/>
        <a:p>
          <a:endParaRPr lang="es-ES"/>
        </a:p>
      </dgm:t>
    </dgm:pt>
    <dgm:pt modelId="{75C4B086-9063-47D4-8470-9DB5150DFF96}" type="sibTrans" cxnId="{DB665C22-CEFF-4328-AC02-4921B4710C2A}">
      <dgm:prSet/>
      <dgm:spPr/>
      <dgm:t>
        <a:bodyPr/>
        <a:lstStyle/>
        <a:p>
          <a:endParaRPr lang="es-ES"/>
        </a:p>
      </dgm:t>
    </dgm:pt>
    <dgm:pt modelId="{F321AED1-8C0F-447D-B2E1-5DBC8B7F9F43}">
      <dgm:prSet phldrT="[Texto]" phldr="0"/>
      <dgm:spPr/>
      <dgm:t>
        <a:bodyPr/>
        <a:lstStyle/>
        <a:p>
          <a:pPr rtl="0"/>
          <a:r>
            <a:rPr lang="es" sz="1200">
              <a:latin typeface="Arial"/>
              <a:cs typeface="Arial"/>
            </a:rPr>
            <a:t>Proyectos que pueden generar impactos en cambio climático en algunas etapas de su desarrollo o en menor medida y no aportan en cumplir con la meta país de reducción de GEI</a:t>
          </a:r>
          <a:endParaRPr lang="es-ES"/>
        </a:p>
      </dgm:t>
    </dgm:pt>
    <dgm:pt modelId="{A79521E5-1CDB-48C4-A396-8EB83304B18F}" type="parTrans" cxnId="{94F2E2AB-B57B-41CC-819B-C5DE213375C8}">
      <dgm:prSet/>
      <dgm:spPr/>
      <dgm:t>
        <a:bodyPr/>
        <a:lstStyle/>
        <a:p>
          <a:endParaRPr lang="es-ES"/>
        </a:p>
      </dgm:t>
    </dgm:pt>
    <dgm:pt modelId="{9E3CC606-028F-48CE-BAB3-0A4C1A413804}" type="sibTrans" cxnId="{94F2E2AB-B57B-41CC-819B-C5DE213375C8}">
      <dgm:prSet/>
      <dgm:spPr/>
      <dgm:t>
        <a:bodyPr/>
        <a:lstStyle/>
        <a:p>
          <a:endParaRPr lang="es-ES"/>
        </a:p>
      </dgm:t>
    </dgm:pt>
    <dgm:pt modelId="{8DAE51A3-0C8A-4790-B681-53D3D3B24928}">
      <dgm:prSet phldrT="[Texto]" phldr="0"/>
      <dgm:spPr/>
      <dgm:t>
        <a:bodyPr/>
        <a:lstStyle/>
        <a:p>
          <a:pPr rtl="0"/>
          <a:r>
            <a:rPr lang="es-ES">
              <a:latin typeface="Helvetica"/>
            </a:rPr>
            <a:t>NIVEL 3. Complejidad baja.</a:t>
          </a:r>
        </a:p>
      </dgm:t>
    </dgm:pt>
    <dgm:pt modelId="{25AB2C96-1CD7-4502-A078-1CF168625575}" type="parTrans" cxnId="{15CB2E7D-4913-4337-B73D-BC592882631E}">
      <dgm:prSet/>
      <dgm:spPr/>
      <dgm:t>
        <a:bodyPr/>
        <a:lstStyle/>
        <a:p>
          <a:endParaRPr lang="es-ES"/>
        </a:p>
      </dgm:t>
    </dgm:pt>
    <dgm:pt modelId="{4751AFCC-3BBB-4868-B1FC-C3E342528845}" type="sibTrans" cxnId="{15CB2E7D-4913-4337-B73D-BC592882631E}">
      <dgm:prSet/>
      <dgm:spPr/>
      <dgm:t>
        <a:bodyPr/>
        <a:lstStyle/>
        <a:p>
          <a:endParaRPr lang="es-ES"/>
        </a:p>
      </dgm:t>
    </dgm:pt>
    <dgm:pt modelId="{8691A1B6-E474-47F3-B99C-850DD3164B55}">
      <dgm:prSet phldr="0"/>
      <dgm:spPr/>
      <dgm:t>
        <a:bodyPr/>
        <a:lstStyle/>
        <a:p>
          <a:r>
            <a:rPr lang="es-ES" sz="1400">
              <a:latin typeface="Helvetica"/>
            </a:rPr>
            <a:t>P</a:t>
          </a:r>
          <a:r>
            <a:rPr lang="es" sz="800" err="1">
              <a:latin typeface="Arial"/>
              <a:cs typeface="Arial"/>
            </a:rPr>
            <a:t>royectos</a:t>
          </a:r>
          <a:r>
            <a:rPr lang="es" sz="800">
              <a:latin typeface="Arial"/>
              <a:cs typeface="Arial"/>
            </a:rPr>
            <a:t> pequeños y de formalización, así como proyectos que aportan en cumplir con la meta país de reducción de GEI.</a:t>
          </a:r>
          <a:endParaRPr lang="es-ES" sz="800"/>
        </a:p>
      </dgm:t>
    </dgm:pt>
    <dgm:pt modelId="{2C8E4641-7762-4707-B45D-C3638DE49612}" type="parTrans" cxnId="{36513748-1F04-4E6E-8DAD-62B86F1A022B}">
      <dgm:prSet/>
      <dgm:spPr/>
    </dgm:pt>
    <dgm:pt modelId="{26F81F19-8C8F-471D-BE12-AA3F1E04287D}" type="sibTrans" cxnId="{36513748-1F04-4E6E-8DAD-62B86F1A022B}">
      <dgm:prSet/>
      <dgm:spPr/>
    </dgm:pt>
    <dgm:pt modelId="{4FEFC65B-64C8-4EAE-9098-1EA31976BEFC}" type="pres">
      <dgm:prSet presAssocID="{114E6579-7F66-40D0-8D23-E8DC7FAF4BCC}" presName="Name0" presStyleCnt="0">
        <dgm:presLayoutVars>
          <dgm:dir/>
          <dgm:animLvl val="lvl"/>
          <dgm:resizeHandles val="exact"/>
        </dgm:presLayoutVars>
      </dgm:prSet>
      <dgm:spPr/>
    </dgm:pt>
    <dgm:pt modelId="{56704151-F78E-45E8-8148-2F2F7D45E21E}" type="pres">
      <dgm:prSet presAssocID="{EE33B59B-CC19-472B-B5B0-3CB3326A1A37}" presName="composite" presStyleCnt="0"/>
      <dgm:spPr/>
    </dgm:pt>
    <dgm:pt modelId="{42D2E243-B900-4AAE-8E3A-44A4719AADDB}" type="pres">
      <dgm:prSet presAssocID="{EE33B59B-CC19-472B-B5B0-3CB3326A1A37}" presName="parTx" presStyleLbl="alignNode1" presStyleIdx="0" presStyleCnt="3">
        <dgm:presLayoutVars>
          <dgm:chMax val="0"/>
          <dgm:chPref val="0"/>
          <dgm:bulletEnabled val="1"/>
        </dgm:presLayoutVars>
      </dgm:prSet>
      <dgm:spPr/>
    </dgm:pt>
    <dgm:pt modelId="{CD873575-EBF9-49B0-9069-302AEC890121}" type="pres">
      <dgm:prSet presAssocID="{EE33B59B-CC19-472B-B5B0-3CB3326A1A37}" presName="desTx" presStyleLbl="alignAccFollowNode1" presStyleIdx="0" presStyleCnt="3">
        <dgm:presLayoutVars>
          <dgm:bulletEnabled val="1"/>
        </dgm:presLayoutVars>
      </dgm:prSet>
      <dgm:spPr/>
    </dgm:pt>
    <dgm:pt modelId="{4498DA74-21FE-4462-8378-562F73BC4EE0}" type="pres">
      <dgm:prSet presAssocID="{FFB1333C-79DB-4D43-BE9A-FC3CA64C7AF2}" presName="space" presStyleCnt="0"/>
      <dgm:spPr/>
    </dgm:pt>
    <dgm:pt modelId="{77825201-27C0-4D6B-8E65-7D85F2DE1A47}" type="pres">
      <dgm:prSet presAssocID="{428461BF-2AEC-40F4-844F-08678EEABAAE}" presName="composite" presStyleCnt="0"/>
      <dgm:spPr/>
    </dgm:pt>
    <dgm:pt modelId="{F1184497-8A22-4758-B157-10BBAECDA4B3}" type="pres">
      <dgm:prSet presAssocID="{428461BF-2AEC-40F4-844F-08678EEABAAE}" presName="parTx" presStyleLbl="alignNode1" presStyleIdx="1" presStyleCnt="3">
        <dgm:presLayoutVars>
          <dgm:chMax val="0"/>
          <dgm:chPref val="0"/>
          <dgm:bulletEnabled val="1"/>
        </dgm:presLayoutVars>
      </dgm:prSet>
      <dgm:spPr/>
    </dgm:pt>
    <dgm:pt modelId="{4E6CA872-CF5E-492F-A402-414A1C739EED}" type="pres">
      <dgm:prSet presAssocID="{428461BF-2AEC-40F4-844F-08678EEABAAE}" presName="desTx" presStyleLbl="alignAccFollowNode1" presStyleIdx="1" presStyleCnt="3">
        <dgm:presLayoutVars>
          <dgm:bulletEnabled val="1"/>
        </dgm:presLayoutVars>
      </dgm:prSet>
      <dgm:spPr/>
    </dgm:pt>
    <dgm:pt modelId="{5665FEA4-E26C-4548-B457-F9A0C372CD5F}" type="pres">
      <dgm:prSet presAssocID="{75C4B086-9063-47D4-8470-9DB5150DFF96}" presName="space" presStyleCnt="0"/>
      <dgm:spPr/>
    </dgm:pt>
    <dgm:pt modelId="{E9CF8B23-8A04-458E-9EDD-F89655407390}" type="pres">
      <dgm:prSet presAssocID="{8DAE51A3-0C8A-4790-B681-53D3D3B24928}" presName="composite" presStyleCnt="0"/>
      <dgm:spPr/>
    </dgm:pt>
    <dgm:pt modelId="{8BA0A603-BB39-4750-A8FD-8F763C4995AB}" type="pres">
      <dgm:prSet presAssocID="{8DAE51A3-0C8A-4790-B681-53D3D3B24928}" presName="parTx" presStyleLbl="alignNode1" presStyleIdx="2" presStyleCnt="3">
        <dgm:presLayoutVars>
          <dgm:chMax val="0"/>
          <dgm:chPref val="0"/>
          <dgm:bulletEnabled val="1"/>
        </dgm:presLayoutVars>
      </dgm:prSet>
      <dgm:spPr/>
    </dgm:pt>
    <dgm:pt modelId="{BEF2434E-D7F6-40DE-8F87-4392D7A1C4E6}" type="pres">
      <dgm:prSet presAssocID="{8DAE51A3-0C8A-4790-B681-53D3D3B24928}" presName="desTx" presStyleLbl="alignAccFollowNode1" presStyleIdx="2" presStyleCnt="3">
        <dgm:presLayoutVars>
          <dgm:bulletEnabled val="1"/>
        </dgm:presLayoutVars>
      </dgm:prSet>
      <dgm:spPr/>
    </dgm:pt>
  </dgm:ptLst>
  <dgm:cxnLst>
    <dgm:cxn modelId="{AEF6CE18-A8DF-46F1-A2D6-84E8E4131EA4}" srcId="{114E6579-7F66-40D0-8D23-E8DC7FAF4BCC}" destId="{EE33B59B-CC19-472B-B5B0-3CB3326A1A37}" srcOrd="0" destOrd="0" parTransId="{7CCBA0B7-4D7A-4D8B-8473-4BE3C0866281}" sibTransId="{FFB1333C-79DB-4D43-BE9A-FC3CA64C7AF2}"/>
    <dgm:cxn modelId="{DB665C22-CEFF-4328-AC02-4921B4710C2A}" srcId="{114E6579-7F66-40D0-8D23-E8DC7FAF4BCC}" destId="{428461BF-2AEC-40F4-844F-08678EEABAAE}" srcOrd="1" destOrd="0" parTransId="{BE27F9BF-6848-461A-9FFB-468AEE58D821}" sibTransId="{75C4B086-9063-47D4-8470-9DB5150DFF96}"/>
    <dgm:cxn modelId="{30598338-D102-4313-B840-EB39D17C9DAB}" type="presOf" srcId="{8DAE51A3-0C8A-4790-B681-53D3D3B24928}" destId="{8BA0A603-BB39-4750-A8FD-8F763C4995AB}" srcOrd="0" destOrd="0" presId="urn:microsoft.com/office/officeart/2005/8/layout/hList1"/>
    <dgm:cxn modelId="{36513748-1F04-4E6E-8DAD-62B86F1A022B}" srcId="{8DAE51A3-0C8A-4790-B681-53D3D3B24928}" destId="{8691A1B6-E474-47F3-B99C-850DD3164B55}" srcOrd="0" destOrd="0" parTransId="{2C8E4641-7762-4707-B45D-C3638DE49612}" sibTransId="{26F81F19-8C8F-471D-BE12-AA3F1E04287D}"/>
    <dgm:cxn modelId="{C0B9BF76-24BE-4DD4-B991-6554670A4D2C}" type="presOf" srcId="{114E6579-7F66-40D0-8D23-E8DC7FAF4BCC}" destId="{4FEFC65B-64C8-4EAE-9098-1EA31976BEFC}" srcOrd="0" destOrd="0" presId="urn:microsoft.com/office/officeart/2005/8/layout/hList1"/>
    <dgm:cxn modelId="{15CB2E7D-4913-4337-B73D-BC592882631E}" srcId="{114E6579-7F66-40D0-8D23-E8DC7FAF4BCC}" destId="{8DAE51A3-0C8A-4790-B681-53D3D3B24928}" srcOrd="2" destOrd="0" parTransId="{25AB2C96-1CD7-4502-A078-1CF168625575}" sibTransId="{4751AFCC-3BBB-4868-B1FC-C3E342528845}"/>
    <dgm:cxn modelId="{11453D96-F08B-4296-81CD-E89EE0C6F850}" type="presOf" srcId="{428461BF-2AEC-40F4-844F-08678EEABAAE}" destId="{F1184497-8A22-4758-B157-10BBAECDA4B3}" srcOrd="0" destOrd="0" presId="urn:microsoft.com/office/officeart/2005/8/layout/hList1"/>
    <dgm:cxn modelId="{EA34ADA4-A49C-4CE5-BE93-5F216E8B472F}" type="presOf" srcId="{8691A1B6-E474-47F3-B99C-850DD3164B55}" destId="{BEF2434E-D7F6-40DE-8F87-4392D7A1C4E6}" srcOrd="0" destOrd="0" presId="urn:microsoft.com/office/officeart/2005/8/layout/hList1"/>
    <dgm:cxn modelId="{94F2E2AB-B57B-41CC-819B-C5DE213375C8}" srcId="{428461BF-2AEC-40F4-844F-08678EEABAAE}" destId="{F321AED1-8C0F-447D-B2E1-5DBC8B7F9F43}" srcOrd="0" destOrd="0" parTransId="{A79521E5-1CDB-48C4-A396-8EB83304B18F}" sibTransId="{9E3CC606-028F-48CE-BAB3-0A4C1A413804}"/>
    <dgm:cxn modelId="{93995BCB-3EC4-4DFD-8213-2D5058823A59}" type="presOf" srcId="{E33069FD-C940-4A20-80CD-7A4D72061EB7}" destId="{CD873575-EBF9-49B0-9069-302AEC890121}" srcOrd="0" destOrd="0" presId="urn:microsoft.com/office/officeart/2005/8/layout/hList1"/>
    <dgm:cxn modelId="{A88CE7CF-0B05-4D9B-8D06-8971F14F198A}" srcId="{EE33B59B-CC19-472B-B5B0-3CB3326A1A37}" destId="{E33069FD-C940-4A20-80CD-7A4D72061EB7}" srcOrd="0" destOrd="0" parTransId="{0D96EFC5-54D7-4071-BEB9-BF5B7BCD360A}" sibTransId="{D4F8C082-690F-4017-84B9-01F4D877B6D4}"/>
    <dgm:cxn modelId="{925ADBD9-CB14-4D97-B5ED-271E37AD1A44}" type="presOf" srcId="{F321AED1-8C0F-447D-B2E1-5DBC8B7F9F43}" destId="{4E6CA872-CF5E-492F-A402-414A1C739EED}" srcOrd="0" destOrd="0" presId="urn:microsoft.com/office/officeart/2005/8/layout/hList1"/>
    <dgm:cxn modelId="{BB72C2EA-6EC5-4973-BF61-9770E59899D0}" type="presOf" srcId="{EE33B59B-CC19-472B-B5B0-3CB3326A1A37}" destId="{42D2E243-B900-4AAE-8E3A-44A4719AADDB}" srcOrd="0" destOrd="0" presId="urn:microsoft.com/office/officeart/2005/8/layout/hList1"/>
    <dgm:cxn modelId="{46349A0E-FB02-4CC1-8C1F-D26FC0FE34AA}" type="presParOf" srcId="{4FEFC65B-64C8-4EAE-9098-1EA31976BEFC}" destId="{56704151-F78E-45E8-8148-2F2F7D45E21E}" srcOrd="0" destOrd="0" presId="urn:microsoft.com/office/officeart/2005/8/layout/hList1"/>
    <dgm:cxn modelId="{57ABC451-AD83-4A98-A87A-27C2C94A2697}" type="presParOf" srcId="{56704151-F78E-45E8-8148-2F2F7D45E21E}" destId="{42D2E243-B900-4AAE-8E3A-44A4719AADDB}" srcOrd="0" destOrd="0" presId="urn:microsoft.com/office/officeart/2005/8/layout/hList1"/>
    <dgm:cxn modelId="{7955F65E-36BE-4BA3-A1E9-1B5D915EC646}" type="presParOf" srcId="{56704151-F78E-45E8-8148-2F2F7D45E21E}" destId="{CD873575-EBF9-49B0-9069-302AEC890121}" srcOrd="1" destOrd="0" presId="urn:microsoft.com/office/officeart/2005/8/layout/hList1"/>
    <dgm:cxn modelId="{632E33B1-6900-4129-933C-C1646BF2C047}" type="presParOf" srcId="{4FEFC65B-64C8-4EAE-9098-1EA31976BEFC}" destId="{4498DA74-21FE-4462-8378-562F73BC4EE0}" srcOrd="1" destOrd="0" presId="urn:microsoft.com/office/officeart/2005/8/layout/hList1"/>
    <dgm:cxn modelId="{D588EA34-2491-4E00-AB73-D122F9AB4F52}" type="presParOf" srcId="{4FEFC65B-64C8-4EAE-9098-1EA31976BEFC}" destId="{77825201-27C0-4D6B-8E65-7D85F2DE1A47}" srcOrd="2" destOrd="0" presId="urn:microsoft.com/office/officeart/2005/8/layout/hList1"/>
    <dgm:cxn modelId="{BBA6D204-C92B-4C75-8782-2E57B78E4410}" type="presParOf" srcId="{77825201-27C0-4D6B-8E65-7D85F2DE1A47}" destId="{F1184497-8A22-4758-B157-10BBAECDA4B3}" srcOrd="0" destOrd="0" presId="urn:microsoft.com/office/officeart/2005/8/layout/hList1"/>
    <dgm:cxn modelId="{D0085080-7E62-4D3D-B320-1D9B2594D6E4}" type="presParOf" srcId="{77825201-27C0-4D6B-8E65-7D85F2DE1A47}" destId="{4E6CA872-CF5E-492F-A402-414A1C739EED}" srcOrd="1" destOrd="0" presId="urn:microsoft.com/office/officeart/2005/8/layout/hList1"/>
    <dgm:cxn modelId="{4478D7EB-B753-404D-A28B-7BCFD8A9052D}" type="presParOf" srcId="{4FEFC65B-64C8-4EAE-9098-1EA31976BEFC}" destId="{5665FEA4-E26C-4548-B457-F9A0C372CD5F}" srcOrd="3" destOrd="0" presId="urn:microsoft.com/office/officeart/2005/8/layout/hList1"/>
    <dgm:cxn modelId="{0406CF48-E9BB-4AA9-B561-C9270C267E0F}" type="presParOf" srcId="{4FEFC65B-64C8-4EAE-9098-1EA31976BEFC}" destId="{E9CF8B23-8A04-458E-9EDD-F89655407390}" srcOrd="4" destOrd="0" presId="urn:microsoft.com/office/officeart/2005/8/layout/hList1"/>
    <dgm:cxn modelId="{614B2B49-3210-4DC0-A911-3A0895C6BBEB}" type="presParOf" srcId="{E9CF8B23-8A04-458E-9EDD-F89655407390}" destId="{8BA0A603-BB39-4750-A8FD-8F763C4995AB}" srcOrd="0" destOrd="0" presId="urn:microsoft.com/office/officeart/2005/8/layout/hList1"/>
    <dgm:cxn modelId="{34BD95B5-E58A-4F16-BD52-23383F22B318}" type="presParOf" srcId="{E9CF8B23-8A04-458E-9EDD-F89655407390}" destId="{BEF2434E-D7F6-40DE-8F87-4392D7A1C4E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ABA5E6-BE33-4866-935A-0C232CEE7A2B}">
      <dsp:nvSpPr>
        <dsp:cNvPr id="0" name=""/>
        <dsp:cNvSpPr/>
      </dsp:nvSpPr>
      <dsp:spPr>
        <a:xfrm>
          <a:off x="1358" y="233212"/>
          <a:ext cx="1655551" cy="662220"/>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l" defTabSz="533400" rtl="0">
            <a:lnSpc>
              <a:spcPct val="90000"/>
            </a:lnSpc>
            <a:spcBef>
              <a:spcPct val="0"/>
            </a:spcBef>
            <a:spcAft>
              <a:spcPct val="35000"/>
            </a:spcAft>
            <a:buNone/>
          </a:pPr>
          <a:r>
            <a:rPr lang="es-ES" sz="1200" kern="1200"/>
            <a:t>Formular propuesta normativa</a:t>
          </a:r>
          <a:endParaRPr lang="es-ES" sz="1200" kern="1200">
            <a:latin typeface="Helvetica"/>
          </a:endParaRPr>
        </a:p>
      </dsp:txBody>
      <dsp:txXfrm>
        <a:off x="332468" y="233212"/>
        <a:ext cx="993331" cy="662220"/>
      </dsp:txXfrm>
    </dsp:sp>
    <dsp:sp modelId="{1D4C39BD-17B8-4B9F-A176-33C31DEA792B}">
      <dsp:nvSpPr>
        <dsp:cNvPr id="0" name=""/>
        <dsp:cNvSpPr/>
      </dsp:nvSpPr>
      <dsp:spPr>
        <a:xfrm>
          <a:off x="1491355" y="233212"/>
          <a:ext cx="1655551" cy="662220"/>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l" defTabSz="488950">
            <a:lnSpc>
              <a:spcPct val="90000"/>
            </a:lnSpc>
            <a:spcBef>
              <a:spcPct val="0"/>
            </a:spcBef>
            <a:spcAft>
              <a:spcPct val="35000"/>
            </a:spcAft>
            <a:buNone/>
          </a:pPr>
          <a:r>
            <a:rPr lang="es-ES" sz="1100" kern="1200"/>
            <a:t>Analizar viabilidad técnica (VPNA)</a:t>
          </a:r>
        </a:p>
      </dsp:txBody>
      <dsp:txXfrm>
        <a:off x="1822465" y="233212"/>
        <a:ext cx="993331" cy="662220"/>
      </dsp:txXfrm>
    </dsp:sp>
    <dsp:sp modelId="{7A20CD9A-E1F8-4739-BC1D-4E302D459820}">
      <dsp:nvSpPr>
        <dsp:cNvPr id="0" name=""/>
        <dsp:cNvSpPr/>
      </dsp:nvSpPr>
      <dsp:spPr>
        <a:xfrm>
          <a:off x="2981351" y="233212"/>
          <a:ext cx="1655551" cy="662220"/>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14669" rIns="14669" bIns="14669" numCol="1" spcCol="1270" anchor="ctr" anchorCtr="0">
          <a:noAutofit/>
        </a:bodyPr>
        <a:lstStyle/>
        <a:p>
          <a:pPr marL="0" lvl="0" indent="0" algn="l" defTabSz="488950">
            <a:lnSpc>
              <a:spcPct val="90000"/>
            </a:lnSpc>
            <a:spcBef>
              <a:spcPct val="0"/>
            </a:spcBef>
            <a:spcAft>
              <a:spcPct val="35000"/>
            </a:spcAft>
            <a:buNone/>
          </a:pPr>
          <a:r>
            <a:rPr lang="es-ES" sz="1100" kern="1200"/>
            <a:t>Analizar viabilidad jurídica (OAJ)</a:t>
          </a:r>
        </a:p>
      </dsp:txBody>
      <dsp:txXfrm>
        <a:off x="3312461" y="233212"/>
        <a:ext cx="993331" cy="6622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653CF0-9986-4818-B8ED-5A59674D92CD}">
      <dsp:nvSpPr>
        <dsp:cNvPr id="0" name=""/>
        <dsp:cNvSpPr/>
      </dsp:nvSpPr>
      <dsp:spPr>
        <a:xfrm>
          <a:off x="1465" y="201674"/>
          <a:ext cx="1785630" cy="714252"/>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l" defTabSz="533400">
            <a:lnSpc>
              <a:spcPct val="90000"/>
            </a:lnSpc>
            <a:spcBef>
              <a:spcPct val="0"/>
            </a:spcBef>
            <a:spcAft>
              <a:spcPct val="35000"/>
            </a:spcAft>
            <a:buNone/>
          </a:pPr>
          <a:r>
            <a:rPr lang="es-ES" sz="1200" kern="1200"/>
            <a:t>Aprobación para consulta pública (Despacho)</a:t>
          </a:r>
        </a:p>
      </dsp:txBody>
      <dsp:txXfrm>
        <a:off x="358591" y="201674"/>
        <a:ext cx="1071378" cy="714252"/>
      </dsp:txXfrm>
    </dsp:sp>
    <dsp:sp modelId="{69E3CBF3-E0FD-4A42-A8CA-662528190393}">
      <dsp:nvSpPr>
        <dsp:cNvPr id="0" name=""/>
        <dsp:cNvSpPr/>
      </dsp:nvSpPr>
      <dsp:spPr>
        <a:xfrm>
          <a:off x="1608532" y="201674"/>
          <a:ext cx="1785630" cy="714252"/>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l" defTabSz="533400">
            <a:lnSpc>
              <a:spcPct val="90000"/>
            </a:lnSpc>
            <a:spcBef>
              <a:spcPct val="0"/>
            </a:spcBef>
            <a:spcAft>
              <a:spcPct val="35000"/>
            </a:spcAft>
            <a:buNone/>
          </a:pPr>
          <a:r>
            <a:rPr lang="es-ES" sz="1200" kern="1200"/>
            <a:t>Etapa de consulta pública</a:t>
          </a:r>
        </a:p>
      </dsp:txBody>
      <dsp:txXfrm>
        <a:off x="1965658" y="201674"/>
        <a:ext cx="1071378" cy="714252"/>
      </dsp:txXfrm>
    </dsp:sp>
    <dsp:sp modelId="{AF1C4BD3-265C-4AFB-AEFD-D92202B020E0}">
      <dsp:nvSpPr>
        <dsp:cNvPr id="0" name=""/>
        <dsp:cNvSpPr/>
      </dsp:nvSpPr>
      <dsp:spPr>
        <a:xfrm>
          <a:off x="3215600" y="201674"/>
          <a:ext cx="1785630" cy="714252"/>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l" defTabSz="533400">
            <a:lnSpc>
              <a:spcPct val="90000"/>
            </a:lnSpc>
            <a:spcBef>
              <a:spcPct val="0"/>
            </a:spcBef>
            <a:spcAft>
              <a:spcPct val="35000"/>
            </a:spcAft>
            <a:buNone/>
          </a:pPr>
          <a:r>
            <a:rPr lang="es-ES" sz="1200" kern="1200"/>
            <a:t>Respuesta a comentarios y ajustar instrumento</a:t>
          </a:r>
        </a:p>
      </dsp:txBody>
      <dsp:txXfrm>
        <a:off x="3572726" y="201674"/>
        <a:ext cx="1071378" cy="7142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F366BD-C24A-4B5F-A321-DF07B34614D3}">
      <dsp:nvSpPr>
        <dsp:cNvPr id="0" name=""/>
        <dsp:cNvSpPr/>
      </dsp:nvSpPr>
      <dsp:spPr>
        <a:xfrm>
          <a:off x="3765" y="783060"/>
          <a:ext cx="2191736" cy="876694"/>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l" defTabSz="533400">
            <a:lnSpc>
              <a:spcPct val="90000"/>
            </a:lnSpc>
            <a:spcBef>
              <a:spcPct val="0"/>
            </a:spcBef>
            <a:spcAft>
              <a:spcPct val="35000"/>
            </a:spcAft>
            <a:buNone/>
          </a:pPr>
          <a:r>
            <a:rPr lang="es-ES" sz="1200" kern="1200"/>
            <a:t>Analizar técnica y procedimentalmente VF (VPNA)</a:t>
          </a:r>
        </a:p>
      </dsp:txBody>
      <dsp:txXfrm>
        <a:off x="442112" y="783060"/>
        <a:ext cx="1315042" cy="876694"/>
      </dsp:txXfrm>
    </dsp:sp>
    <dsp:sp modelId="{0D0DFC99-081D-41A5-8D6D-EC7710EDEC23}">
      <dsp:nvSpPr>
        <dsp:cNvPr id="0" name=""/>
        <dsp:cNvSpPr/>
      </dsp:nvSpPr>
      <dsp:spPr>
        <a:xfrm>
          <a:off x="1976327" y="783060"/>
          <a:ext cx="2191736" cy="876694"/>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l" defTabSz="533400">
            <a:lnSpc>
              <a:spcPct val="90000"/>
            </a:lnSpc>
            <a:spcBef>
              <a:spcPct val="0"/>
            </a:spcBef>
            <a:spcAft>
              <a:spcPct val="35000"/>
            </a:spcAft>
            <a:buNone/>
          </a:pPr>
          <a:r>
            <a:rPr lang="es-ES" sz="1200" kern="1200"/>
            <a:t>Analizar jurídicamente VF (OAJ)</a:t>
          </a:r>
        </a:p>
      </dsp:txBody>
      <dsp:txXfrm>
        <a:off x="2414674" y="783060"/>
        <a:ext cx="1315042" cy="876694"/>
      </dsp:txXfrm>
    </dsp:sp>
    <dsp:sp modelId="{9D53E839-1F62-4AEA-BC88-A0D1A27F9652}">
      <dsp:nvSpPr>
        <dsp:cNvPr id="0" name=""/>
        <dsp:cNvSpPr/>
      </dsp:nvSpPr>
      <dsp:spPr>
        <a:xfrm>
          <a:off x="3948890" y="783060"/>
          <a:ext cx="2191736" cy="876694"/>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l" defTabSz="533400">
            <a:lnSpc>
              <a:spcPct val="90000"/>
            </a:lnSpc>
            <a:spcBef>
              <a:spcPct val="0"/>
            </a:spcBef>
            <a:spcAft>
              <a:spcPct val="35000"/>
            </a:spcAft>
            <a:buNone/>
          </a:pPr>
          <a:r>
            <a:rPr lang="es-ES" sz="1200" kern="1200"/>
            <a:t>Aprobación y firma</a:t>
          </a:r>
        </a:p>
      </dsp:txBody>
      <dsp:txXfrm>
        <a:off x="4387237" y="783060"/>
        <a:ext cx="1315042" cy="876694"/>
      </dsp:txXfrm>
    </dsp:sp>
    <dsp:sp modelId="{14322E84-7299-4E2A-8446-47C355EE5B2F}">
      <dsp:nvSpPr>
        <dsp:cNvPr id="0" name=""/>
        <dsp:cNvSpPr/>
      </dsp:nvSpPr>
      <dsp:spPr>
        <a:xfrm>
          <a:off x="5921452" y="783060"/>
          <a:ext cx="2191736" cy="876694"/>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008" tIns="20003" rIns="20003" bIns="20003" numCol="1" spcCol="1270" anchor="ctr" anchorCtr="0">
          <a:noAutofit/>
        </a:bodyPr>
        <a:lstStyle/>
        <a:p>
          <a:pPr marL="0" lvl="0" indent="0" algn="l" defTabSz="666750">
            <a:lnSpc>
              <a:spcPct val="90000"/>
            </a:lnSpc>
            <a:spcBef>
              <a:spcPct val="0"/>
            </a:spcBef>
            <a:spcAft>
              <a:spcPct val="35000"/>
            </a:spcAft>
            <a:buNone/>
          </a:pPr>
          <a:r>
            <a:rPr lang="es-ES" sz="1500" kern="1200"/>
            <a:t>Numerar y remitir para publicación en web</a:t>
          </a:r>
        </a:p>
      </dsp:txBody>
      <dsp:txXfrm>
        <a:off x="6359799" y="783060"/>
        <a:ext cx="1315042" cy="87669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F0F920-7720-4B65-AE65-0D7D3BA7974B}">
      <dsp:nvSpPr>
        <dsp:cNvPr id="0" name=""/>
        <dsp:cNvSpPr/>
      </dsp:nvSpPr>
      <dsp:spPr>
        <a:xfrm>
          <a:off x="997" y="0"/>
          <a:ext cx="2041048" cy="587516"/>
        </a:xfrm>
        <a:prstGeom prst="chevron">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l" defTabSz="622300">
            <a:lnSpc>
              <a:spcPct val="90000"/>
            </a:lnSpc>
            <a:spcBef>
              <a:spcPct val="0"/>
            </a:spcBef>
            <a:spcAft>
              <a:spcPct val="35000"/>
            </a:spcAft>
            <a:buNone/>
          </a:pPr>
          <a:r>
            <a:rPr lang="es-ES" sz="1400" kern="1200">
              <a:latin typeface="Helvetica"/>
            </a:rPr>
            <a:t>Archivar</a:t>
          </a:r>
          <a:endParaRPr lang="es-ES" sz="1400" kern="1200"/>
        </a:p>
      </dsp:txBody>
      <dsp:txXfrm>
        <a:off x="294755" y="0"/>
        <a:ext cx="1453532" cy="5875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D2E243-B900-4AAE-8E3A-44A4719AADDB}">
      <dsp:nvSpPr>
        <dsp:cNvPr id="0" name=""/>
        <dsp:cNvSpPr/>
      </dsp:nvSpPr>
      <dsp:spPr>
        <a:xfrm>
          <a:off x="3540" y="76294"/>
          <a:ext cx="3452294" cy="947283"/>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rtl="0">
            <a:lnSpc>
              <a:spcPct val="90000"/>
            </a:lnSpc>
            <a:spcBef>
              <a:spcPct val="0"/>
            </a:spcBef>
            <a:spcAft>
              <a:spcPct val="35000"/>
            </a:spcAft>
            <a:buNone/>
          </a:pPr>
          <a:r>
            <a:rPr lang="es-ES" sz="2700" kern="1200">
              <a:latin typeface="Helvetica"/>
            </a:rPr>
            <a:t>NIVEL 1. Complejidad alta</a:t>
          </a:r>
          <a:endParaRPr lang="es-ES" sz="2700" kern="1200"/>
        </a:p>
      </dsp:txBody>
      <dsp:txXfrm>
        <a:off x="3540" y="76294"/>
        <a:ext cx="3452294" cy="947283"/>
      </dsp:txXfrm>
    </dsp:sp>
    <dsp:sp modelId="{CD873575-EBF9-49B0-9069-302AEC890121}">
      <dsp:nvSpPr>
        <dsp:cNvPr id="0" name=""/>
        <dsp:cNvSpPr/>
      </dsp:nvSpPr>
      <dsp:spPr>
        <a:xfrm>
          <a:off x="3540" y="1023577"/>
          <a:ext cx="3452294" cy="4335727"/>
        </a:xfrm>
        <a:prstGeom prst="rect">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rtl="0">
            <a:lnSpc>
              <a:spcPct val="90000"/>
            </a:lnSpc>
            <a:spcBef>
              <a:spcPct val="0"/>
            </a:spcBef>
            <a:spcAft>
              <a:spcPct val="15000"/>
            </a:spcAft>
            <a:buChar char="•"/>
          </a:pPr>
          <a:r>
            <a:rPr lang="es" sz="2700" kern="1200">
              <a:latin typeface="Arial"/>
              <a:cs typeface="Arial"/>
            </a:rPr>
            <a:t>Proyectos con una magnitud considerable,  que pueden generar impactos en cambio climático por emisiones de GEI  de manera permanente</a:t>
          </a:r>
        </a:p>
      </dsp:txBody>
      <dsp:txXfrm>
        <a:off x="3540" y="1023577"/>
        <a:ext cx="3452294" cy="4335727"/>
      </dsp:txXfrm>
    </dsp:sp>
    <dsp:sp modelId="{F1184497-8A22-4758-B157-10BBAECDA4B3}">
      <dsp:nvSpPr>
        <dsp:cNvPr id="0" name=""/>
        <dsp:cNvSpPr/>
      </dsp:nvSpPr>
      <dsp:spPr>
        <a:xfrm>
          <a:off x="3939156" y="76294"/>
          <a:ext cx="3452294" cy="947283"/>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rtl="0">
            <a:lnSpc>
              <a:spcPct val="90000"/>
            </a:lnSpc>
            <a:spcBef>
              <a:spcPct val="0"/>
            </a:spcBef>
            <a:spcAft>
              <a:spcPct val="35000"/>
            </a:spcAft>
            <a:buNone/>
          </a:pPr>
          <a:r>
            <a:rPr lang="es-ES" sz="2700" kern="1200">
              <a:latin typeface="Helvetica"/>
            </a:rPr>
            <a:t>NIVEL 2. Complejidad media</a:t>
          </a:r>
          <a:endParaRPr lang="es-ES" sz="2700" kern="1200"/>
        </a:p>
      </dsp:txBody>
      <dsp:txXfrm>
        <a:off x="3939156" y="76294"/>
        <a:ext cx="3452294" cy="947283"/>
      </dsp:txXfrm>
    </dsp:sp>
    <dsp:sp modelId="{4E6CA872-CF5E-492F-A402-414A1C739EED}">
      <dsp:nvSpPr>
        <dsp:cNvPr id="0" name=""/>
        <dsp:cNvSpPr/>
      </dsp:nvSpPr>
      <dsp:spPr>
        <a:xfrm>
          <a:off x="3939156" y="1023577"/>
          <a:ext cx="3452294" cy="4335727"/>
        </a:xfrm>
        <a:prstGeom prst="rect">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rtl="0">
            <a:lnSpc>
              <a:spcPct val="90000"/>
            </a:lnSpc>
            <a:spcBef>
              <a:spcPct val="0"/>
            </a:spcBef>
            <a:spcAft>
              <a:spcPct val="15000"/>
            </a:spcAft>
            <a:buChar char="•"/>
          </a:pPr>
          <a:r>
            <a:rPr lang="es" sz="2700" kern="1200">
              <a:latin typeface="Arial"/>
              <a:cs typeface="Arial"/>
            </a:rPr>
            <a:t>Proyectos que pueden generar impactos en cambio climático en algunas etapas de su desarrollo o en menor medida y no aportan en cumplir con la meta país de reducción de GEI</a:t>
          </a:r>
          <a:endParaRPr lang="es-ES" sz="2700" kern="1200"/>
        </a:p>
      </dsp:txBody>
      <dsp:txXfrm>
        <a:off x="3939156" y="1023577"/>
        <a:ext cx="3452294" cy="4335727"/>
      </dsp:txXfrm>
    </dsp:sp>
    <dsp:sp modelId="{8BA0A603-BB39-4750-A8FD-8F763C4995AB}">
      <dsp:nvSpPr>
        <dsp:cNvPr id="0" name=""/>
        <dsp:cNvSpPr/>
      </dsp:nvSpPr>
      <dsp:spPr>
        <a:xfrm>
          <a:off x="7874771" y="76294"/>
          <a:ext cx="3452294" cy="947283"/>
        </a:xfrm>
        <a:prstGeom prst="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rtl="0">
            <a:lnSpc>
              <a:spcPct val="90000"/>
            </a:lnSpc>
            <a:spcBef>
              <a:spcPct val="0"/>
            </a:spcBef>
            <a:spcAft>
              <a:spcPct val="35000"/>
            </a:spcAft>
            <a:buNone/>
          </a:pPr>
          <a:r>
            <a:rPr lang="es-ES" sz="2700" kern="1200">
              <a:latin typeface="Helvetica"/>
            </a:rPr>
            <a:t>NIVEL 3. Complejidad baja.</a:t>
          </a:r>
        </a:p>
      </dsp:txBody>
      <dsp:txXfrm>
        <a:off x="7874771" y="76294"/>
        <a:ext cx="3452294" cy="947283"/>
      </dsp:txXfrm>
    </dsp:sp>
    <dsp:sp modelId="{BEF2434E-D7F6-40DE-8F87-4392D7A1C4E6}">
      <dsp:nvSpPr>
        <dsp:cNvPr id="0" name=""/>
        <dsp:cNvSpPr/>
      </dsp:nvSpPr>
      <dsp:spPr>
        <a:xfrm>
          <a:off x="7874771" y="1023577"/>
          <a:ext cx="3452294" cy="4335727"/>
        </a:xfrm>
        <a:prstGeom prst="rect">
          <a:avLst/>
        </a:prstGeom>
        <a:solidFill>
          <a:schemeClr val="lt1">
            <a:alpha val="90000"/>
            <a:tint val="40000"/>
            <a:hueOff val="0"/>
            <a:satOff val="0"/>
            <a:lumOff val="0"/>
            <a:alphaOff val="0"/>
          </a:schemeClr>
        </a:solidFill>
        <a:ln w="12700" cap="flat" cmpd="sng" algn="ctr">
          <a:solidFill>
            <a:schemeClr val="dk2">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s-ES" sz="2700" kern="1200">
              <a:latin typeface="Helvetica"/>
            </a:rPr>
            <a:t>P</a:t>
          </a:r>
          <a:r>
            <a:rPr lang="es" sz="2700" kern="1200" err="1">
              <a:latin typeface="Arial"/>
              <a:cs typeface="Arial"/>
            </a:rPr>
            <a:t>royectos</a:t>
          </a:r>
          <a:r>
            <a:rPr lang="es" sz="2700" kern="1200">
              <a:latin typeface="Arial"/>
              <a:cs typeface="Arial"/>
            </a:rPr>
            <a:t> pequeños y de formalización, así como proyectos que aportan en cumplir con la meta país de reducción de GEI.</a:t>
          </a:r>
          <a:endParaRPr lang="es-ES" sz="2700" kern="1200"/>
        </a:p>
      </dsp:txBody>
      <dsp:txXfrm>
        <a:off x="7874771" y="1023577"/>
        <a:ext cx="3452294" cy="433572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7DE8F55E-3564-59E0-6AB4-0A68F599327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F2C491CA-AD82-21DA-B6AF-104C3C64927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65CE21-4FFD-43E4-9BE1-44B69E389DE4}" type="datetimeFigureOut">
              <a:rPr lang="es-CO" smtClean="0"/>
              <a:t>25/11/2025</a:t>
            </a:fld>
            <a:endParaRPr lang="es-CO"/>
          </a:p>
        </p:txBody>
      </p:sp>
      <p:sp>
        <p:nvSpPr>
          <p:cNvPr id="4" name="Marcador de pie de página 3">
            <a:extLst>
              <a:ext uri="{FF2B5EF4-FFF2-40B4-BE49-F238E27FC236}">
                <a16:creationId xmlns:a16="http://schemas.microsoft.com/office/drawing/2014/main" id="{84018EA8-D50D-6048-06A1-98CC923A5FF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9F885154-3EB1-CC47-4591-C970E8A909C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5897CF-0428-44F3-9C91-0685A4FB6EB6}" type="slidenum">
              <a:rPr lang="es-CO" smtClean="0"/>
              <a:t>‹#›</a:t>
            </a:fld>
            <a:endParaRPr lang="es-CO"/>
          </a:p>
        </p:txBody>
      </p:sp>
    </p:spTree>
    <p:extLst>
      <p:ext uri="{BB962C8B-B14F-4D97-AF65-F5344CB8AC3E}">
        <p14:creationId xmlns:p14="http://schemas.microsoft.com/office/powerpoint/2010/main" val="890061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883940-B1EC-4D30-8EFD-0BAEC22B2862}" type="datetimeFigureOut">
              <a:rPr lang="es-CO" smtClean="0"/>
              <a:t>25/11/2025</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815D72-5AE5-4828-AD4C-E086BCBE372C}" type="slidenum">
              <a:rPr lang="es-CO" smtClean="0"/>
              <a:t>‹#›</a:t>
            </a:fld>
            <a:endParaRPr lang="es-CO"/>
          </a:p>
        </p:txBody>
      </p:sp>
    </p:spTree>
    <p:extLst>
      <p:ext uri="{BB962C8B-B14F-4D97-AF65-F5344CB8AC3E}">
        <p14:creationId xmlns:p14="http://schemas.microsoft.com/office/powerpoint/2010/main" val="523113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3" name="Marcador de fecha 2">
            <a:extLst>
              <a:ext uri="{FF2B5EF4-FFF2-40B4-BE49-F238E27FC236}">
                <a16:creationId xmlns:a16="http://schemas.microsoft.com/office/drawing/2014/main" id="{6AD64394-963E-D625-32AA-BDFC76B6E81B}"/>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4" name="Marcador de pie de página 3">
            <a:extLst>
              <a:ext uri="{FF2B5EF4-FFF2-40B4-BE49-F238E27FC236}">
                <a16:creationId xmlns:a16="http://schemas.microsoft.com/office/drawing/2014/main" id="{C0F68054-34D7-9279-DFD5-715512BF4F92}"/>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5" name="Marcador de número de diapositiva 4">
            <a:extLst>
              <a:ext uri="{FF2B5EF4-FFF2-40B4-BE49-F238E27FC236}">
                <a16:creationId xmlns:a16="http://schemas.microsoft.com/office/drawing/2014/main" id="{4916C35A-4761-CBE9-49AD-2C3A4928C1E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6" name="Imagen 5">
            <a:extLst>
              <a:ext uri="{FF2B5EF4-FFF2-40B4-BE49-F238E27FC236}">
                <a16:creationId xmlns:a16="http://schemas.microsoft.com/office/drawing/2014/main" id="{53806064-D094-DA86-6C22-C9CFC529A6B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776573" y="2139929"/>
            <a:ext cx="2638853" cy="1783008"/>
          </a:xfrm>
          <a:prstGeom prst="rect">
            <a:avLst/>
          </a:prstGeom>
        </p:spPr>
      </p:pic>
    </p:spTree>
    <p:extLst>
      <p:ext uri="{BB962C8B-B14F-4D97-AF65-F5344CB8AC3E}">
        <p14:creationId xmlns:p14="http://schemas.microsoft.com/office/powerpoint/2010/main" val="1034561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A0128F-3548-EBBF-BD29-1EB1D245720C}"/>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2B611771-8F44-52FC-9741-53E17FE3733D}"/>
              </a:ext>
            </a:extLst>
          </p:cNvPr>
          <p:cNvSpPr>
            <a:spLocks noGrp="1"/>
          </p:cNvSpPr>
          <p:nvPr>
            <p:ph idx="1"/>
          </p:nvPr>
        </p:nvSpPr>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A0D0EFA-890A-CDAE-F1B6-CDA7C84A4B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9903C958-22C5-59D4-D584-C88407A5F5A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D0441F80-8960-189A-2E8E-15505E6A0F98}"/>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
        <p:nvSpPr>
          <p:cNvPr id="7" name="Rectángulo 6">
            <a:extLst>
              <a:ext uri="{FF2B5EF4-FFF2-40B4-BE49-F238E27FC236}">
                <a16:creationId xmlns:a16="http://schemas.microsoft.com/office/drawing/2014/main" id="{BFA9D7E4-7BA0-40B7-FF99-DD7B5CDE5C94}"/>
              </a:ext>
            </a:extLst>
          </p:cNvPr>
          <p:cNvSpPr/>
          <p:nvPr userDrawn="1"/>
        </p:nvSpPr>
        <p:spPr>
          <a:xfrm>
            <a:off x="0" y="6721474"/>
            <a:ext cx="12192000" cy="136525"/>
          </a:xfrm>
          <a:prstGeom prst="rect">
            <a:avLst/>
          </a:prstGeom>
          <a:solidFill>
            <a:srgbClr val="93B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046970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31F210-8371-C703-B82E-47C593C78A20}"/>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0B15A348-98B3-3879-5E17-CB0127E64850}"/>
              </a:ext>
            </a:extLst>
          </p:cNvPr>
          <p:cNvSpPr>
            <a:spLocks noGrp="1"/>
          </p:cNvSpPr>
          <p:nvPr>
            <p:ph sz="half" idx="1"/>
          </p:nvPr>
        </p:nvSpPr>
        <p:spPr>
          <a:xfrm>
            <a:off x="838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88F33D3A-1132-9B1A-B962-CD60ABDB6F59}"/>
              </a:ext>
            </a:extLst>
          </p:cNvPr>
          <p:cNvSpPr>
            <a:spLocks noGrp="1"/>
          </p:cNvSpPr>
          <p:nvPr>
            <p:ph sz="half" idx="2"/>
          </p:nvPr>
        </p:nvSpPr>
        <p:spPr>
          <a:xfrm>
            <a:off x="6172200" y="1825625"/>
            <a:ext cx="5181600" cy="435133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81E0D49E-7178-69A3-8F58-4D4C48A6CEFA}"/>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6" name="Marcador de pie de página 5">
            <a:extLst>
              <a:ext uri="{FF2B5EF4-FFF2-40B4-BE49-F238E27FC236}">
                <a16:creationId xmlns:a16="http://schemas.microsoft.com/office/drawing/2014/main" id="{2F5CC090-A935-39EC-1352-2703D7774C2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F9F37035-180E-0152-1228-EECA44274B02}"/>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9266938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CAB338-F339-66BE-83C6-7A3F6FECC920}"/>
              </a:ext>
            </a:extLst>
          </p:cNvPr>
          <p:cNvSpPr>
            <a:spLocks noGrp="1"/>
          </p:cNvSpPr>
          <p:nvPr>
            <p:ph type="title"/>
          </p:nvPr>
        </p:nvSpPr>
        <p:spPr>
          <a:xfrm>
            <a:off x="839788" y="365125"/>
            <a:ext cx="10515600" cy="1325563"/>
          </a:xfrm>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9935FC1-EFEA-9E70-C955-E0F46AFA9912}"/>
              </a:ext>
            </a:extLst>
          </p:cNvPr>
          <p:cNvSpPr>
            <a:spLocks noGrp="1"/>
          </p:cNvSpPr>
          <p:nvPr>
            <p:ph type="body" idx="1"/>
          </p:nvPr>
        </p:nvSpPr>
        <p:spPr>
          <a:xfrm>
            <a:off x="839788" y="1681163"/>
            <a:ext cx="5157787"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B52A0A90-FD8F-D098-9E3C-8B3903C7EAD4}"/>
              </a:ext>
            </a:extLst>
          </p:cNvPr>
          <p:cNvSpPr>
            <a:spLocks noGrp="1"/>
          </p:cNvSpPr>
          <p:nvPr>
            <p:ph sz="half" idx="2"/>
          </p:nvPr>
        </p:nvSpPr>
        <p:spPr>
          <a:xfrm>
            <a:off x="839788" y="2505075"/>
            <a:ext cx="5157787"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A0F47486-611C-6371-6BFF-C8AADB90A803}"/>
              </a:ext>
            </a:extLst>
          </p:cNvPr>
          <p:cNvSpPr>
            <a:spLocks noGrp="1"/>
          </p:cNvSpPr>
          <p:nvPr>
            <p:ph type="body" sz="quarter" idx="3"/>
          </p:nvPr>
        </p:nvSpPr>
        <p:spPr>
          <a:xfrm>
            <a:off x="6172200" y="1681163"/>
            <a:ext cx="5183188" cy="823912"/>
          </a:xfrm>
        </p:spPr>
        <p:txBody>
          <a:bodyPr anchor="b"/>
          <a:lstStyle>
            <a:lvl1pPr marL="0" indent="0">
              <a:buNone/>
              <a:defRPr sz="2400" b="1">
                <a:latin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A5BFE2-9B56-F9FE-1317-1698B3D8A8E5}"/>
              </a:ext>
            </a:extLst>
          </p:cNvPr>
          <p:cNvSpPr>
            <a:spLocks noGrp="1"/>
          </p:cNvSpPr>
          <p:nvPr>
            <p:ph sz="quarter" idx="4"/>
          </p:nvPr>
        </p:nvSpPr>
        <p:spPr>
          <a:xfrm>
            <a:off x="6172200" y="2505075"/>
            <a:ext cx="5183188" cy="3684588"/>
          </a:xfrm>
        </p:spPr>
        <p:txBody>
          <a:bodyPr/>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758251A3-C7BF-3DF9-1006-6349C94FA1F1}"/>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8" name="Marcador de pie de página 7">
            <a:extLst>
              <a:ext uri="{FF2B5EF4-FFF2-40B4-BE49-F238E27FC236}">
                <a16:creationId xmlns:a16="http://schemas.microsoft.com/office/drawing/2014/main" id="{644687DF-C287-0B90-0384-AC46566F9DE1}"/>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9" name="Marcador de número de diapositiva 8">
            <a:extLst>
              <a:ext uri="{FF2B5EF4-FFF2-40B4-BE49-F238E27FC236}">
                <a16:creationId xmlns:a16="http://schemas.microsoft.com/office/drawing/2014/main" id="{EB92D22D-0268-7F05-56E0-5963F89C291C}"/>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32573337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5FE461-F01D-222B-4C7C-57D2AA8652C0}"/>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5CFB908D-19D2-F83C-4039-D58C06ECA823}"/>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4" name="Marcador de pie de página 3">
            <a:extLst>
              <a:ext uri="{FF2B5EF4-FFF2-40B4-BE49-F238E27FC236}">
                <a16:creationId xmlns:a16="http://schemas.microsoft.com/office/drawing/2014/main" id="{877D68EF-BFF2-A72E-07EE-5E72D7A4740D}"/>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5" name="Marcador de número de diapositiva 4">
            <a:extLst>
              <a:ext uri="{FF2B5EF4-FFF2-40B4-BE49-F238E27FC236}">
                <a16:creationId xmlns:a16="http://schemas.microsoft.com/office/drawing/2014/main" id="{538FE25A-BF2A-CF99-7E87-C956434B72ED}"/>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12714246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DB9DC9B7-1E4F-7D26-4BD7-745061F4E257}"/>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3" name="Marcador de pie de página 2">
            <a:extLst>
              <a:ext uri="{FF2B5EF4-FFF2-40B4-BE49-F238E27FC236}">
                <a16:creationId xmlns:a16="http://schemas.microsoft.com/office/drawing/2014/main" id="{9F5816B9-11D6-2A5A-0FD1-DB0FC94DB765}"/>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4" name="Marcador de número de diapositiva 3">
            <a:extLst>
              <a:ext uri="{FF2B5EF4-FFF2-40B4-BE49-F238E27FC236}">
                <a16:creationId xmlns:a16="http://schemas.microsoft.com/office/drawing/2014/main" id="{D3A788D0-F4D3-2B6C-9239-17F58235B62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166274941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4911F9C-4982-DC10-47A7-6087D7976D8D}"/>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CA2D4D84-B18F-DC4C-91BD-C2D2452F670D}"/>
              </a:ext>
            </a:extLst>
          </p:cNvPr>
          <p:cNvSpPr>
            <a:spLocks noGrp="1"/>
          </p:cNvSpPr>
          <p:nvPr>
            <p:ph idx="1"/>
          </p:nvPr>
        </p:nvSpPr>
        <p:spPr>
          <a:xfrm>
            <a:off x="5183188" y="987425"/>
            <a:ext cx="6172200" cy="4873625"/>
          </a:xfrm>
        </p:spPr>
        <p:txBody>
          <a:bodyPr/>
          <a:lstStyle>
            <a:lvl1pPr>
              <a:defRPr sz="3200">
                <a:latin typeface="Verdana" panose="020B0604030504040204" pitchFamily="34" charset="0"/>
              </a:defRPr>
            </a:lvl1pPr>
            <a:lvl2pPr>
              <a:defRPr sz="2800">
                <a:latin typeface="Verdana" panose="020B0604030504040204" pitchFamily="34" charset="0"/>
              </a:defRPr>
            </a:lvl2pPr>
            <a:lvl3pPr>
              <a:defRPr sz="2400">
                <a:latin typeface="Verdana" panose="020B0604030504040204" pitchFamily="34" charset="0"/>
              </a:defRPr>
            </a:lvl3pPr>
            <a:lvl4pPr>
              <a:defRPr sz="2000">
                <a:latin typeface="Verdana" panose="020B0604030504040204" pitchFamily="34" charset="0"/>
              </a:defRPr>
            </a:lvl4pPr>
            <a:lvl5pPr>
              <a:defRPr sz="2000">
                <a:latin typeface="Verdana" panose="020B0604030504040204" pitchFamily="34" charset="0"/>
              </a:defRPr>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14A5BCA-21FB-4F80-5D90-71B92FADA722}"/>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DC4DC66-6DB7-E14E-1352-1E2E2ED4EDE4}"/>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6" name="Marcador de pie de página 5">
            <a:extLst>
              <a:ext uri="{FF2B5EF4-FFF2-40B4-BE49-F238E27FC236}">
                <a16:creationId xmlns:a16="http://schemas.microsoft.com/office/drawing/2014/main" id="{15AEA652-EF40-005F-FF90-AD253E40DB70}"/>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9E9AB725-99AA-BB55-8E39-F039EB14A8E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2950964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E65C95-5503-7D88-003E-0E2E5F911302}"/>
              </a:ext>
            </a:extLst>
          </p:cNvPr>
          <p:cNvSpPr>
            <a:spLocks noGrp="1"/>
          </p:cNvSpPr>
          <p:nvPr>
            <p:ph type="title"/>
          </p:nvPr>
        </p:nvSpPr>
        <p:spPr>
          <a:xfrm>
            <a:off x="839788" y="457200"/>
            <a:ext cx="3932237" cy="1600200"/>
          </a:xfrm>
        </p:spPr>
        <p:txBody>
          <a:bodyPr anchor="b"/>
          <a:lstStyle>
            <a:lvl1pPr>
              <a:defRPr sz="3200">
                <a:latin typeface="Verdana" panose="020B0604030504040204" pitchFamily="34" charset="0"/>
              </a:defRPr>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93AC4D1E-48F0-A1F3-F9C4-7B875CE887C0}"/>
              </a:ext>
            </a:extLst>
          </p:cNvPr>
          <p:cNvSpPr>
            <a:spLocks noGrp="1"/>
          </p:cNvSpPr>
          <p:nvPr>
            <p:ph type="pic" idx="1"/>
          </p:nvPr>
        </p:nvSpPr>
        <p:spPr>
          <a:xfrm>
            <a:off x="5183188" y="987425"/>
            <a:ext cx="6172200" cy="4873625"/>
          </a:xfrm>
        </p:spPr>
        <p:txBody>
          <a:bodyPr/>
          <a:lstStyle>
            <a:lvl1pPr marL="0" indent="0">
              <a:buNone/>
              <a:defRPr sz="3200">
                <a:latin typeface="Verdana" panose="020B060403050404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31F0E517-DE99-33E7-2751-3A45597C88D9}"/>
              </a:ext>
            </a:extLst>
          </p:cNvPr>
          <p:cNvSpPr>
            <a:spLocks noGrp="1"/>
          </p:cNvSpPr>
          <p:nvPr>
            <p:ph type="body" sz="half" idx="2"/>
          </p:nvPr>
        </p:nvSpPr>
        <p:spPr>
          <a:xfrm>
            <a:off x="839788" y="2057400"/>
            <a:ext cx="3932237" cy="3811588"/>
          </a:xfrm>
        </p:spPr>
        <p:txBody>
          <a:bodyPr/>
          <a:lstStyle>
            <a:lvl1pPr marL="0" indent="0">
              <a:buNone/>
              <a:defRPr sz="1600">
                <a:latin typeface="Verdana" panose="020B060403050404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892408-C707-58E8-CE35-B1C506B77F0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6" name="Marcador de pie de página 5">
            <a:extLst>
              <a:ext uri="{FF2B5EF4-FFF2-40B4-BE49-F238E27FC236}">
                <a16:creationId xmlns:a16="http://schemas.microsoft.com/office/drawing/2014/main" id="{A65293AC-92C2-E7E4-0ECB-1F609042D46A}"/>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7" name="Marcador de número de diapositiva 6">
            <a:extLst>
              <a:ext uri="{FF2B5EF4-FFF2-40B4-BE49-F238E27FC236}">
                <a16:creationId xmlns:a16="http://schemas.microsoft.com/office/drawing/2014/main" id="{5AB57530-0A48-7CB0-27F9-91E065538C46}"/>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37526661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05C3E2-E170-9268-25A1-AE60BCD4A181}"/>
              </a:ext>
            </a:extLst>
          </p:cNvPr>
          <p:cNvSpPr>
            <a:spLocks noGrp="1"/>
          </p:cNvSpPr>
          <p:nvPr>
            <p:ph type="title"/>
          </p:nvPr>
        </p:nvSpPr>
        <p:spPr/>
        <p:txBody>
          <a:bodyPr/>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6FDC4665-0C8C-E09A-7C93-4DB3CB0A64FB}"/>
              </a:ext>
            </a:extLst>
          </p:cNvPr>
          <p:cNvSpPr>
            <a:spLocks noGrp="1"/>
          </p:cNvSpPr>
          <p:nvPr>
            <p:ph type="body" orient="vert" idx="1"/>
          </p:nvPr>
        </p:nvSpPr>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3863F176-85B0-9D54-437B-996F56A1D5B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AD9FF4C6-8C08-CBB4-3CE2-59E6FA53D104}"/>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DD7E2D5-E6C7-D872-FB2D-BAF970486C9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2528054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BAB6635-A1FA-05FB-BAB0-2B865D5253CF}"/>
              </a:ext>
            </a:extLst>
          </p:cNvPr>
          <p:cNvSpPr>
            <a:spLocks noGrp="1"/>
          </p:cNvSpPr>
          <p:nvPr>
            <p:ph type="title" orient="vert"/>
          </p:nvPr>
        </p:nvSpPr>
        <p:spPr>
          <a:xfrm>
            <a:off x="8724900" y="365125"/>
            <a:ext cx="2628900" cy="5811838"/>
          </a:xfrm>
        </p:spPr>
        <p:txBody>
          <a:bodyPr vert="eaVert"/>
          <a:lstStyle>
            <a:lvl1pPr>
              <a:defRPr>
                <a:latin typeface="Verdana" panose="020B0604030504040204" pitchFamily="34" charset="0"/>
              </a:defRPr>
            </a:lvl1p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6005000-C67B-39FC-C963-1BE222E2F73B}"/>
              </a:ext>
            </a:extLst>
          </p:cNvPr>
          <p:cNvSpPr>
            <a:spLocks noGrp="1"/>
          </p:cNvSpPr>
          <p:nvPr>
            <p:ph type="body" orient="vert" idx="1"/>
          </p:nvPr>
        </p:nvSpPr>
        <p:spPr>
          <a:xfrm>
            <a:off x="838200" y="365125"/>
            <a:ext cx="7734300" cy="5811838"/>
          </a:xfrm>
        </p:spPr>
        <p:txBody>
          <a:bodyPr vert="eaVert"/>
          <a:lstStyle>
            <a:lvl1pPr>
              <a:defRPr>
                <a:latin typeface="Verdana" panose="020B0604030504040204" pitchFamily="34" charset="0"/>
              </a:defRPr>
            </a:lvl1pPr>
            <a:lvl2pPr>
              <a:defRPr>
                <a:latin typeface="Verdana" panose="020B0604030504040204" pitchFamily="34" charset="0"/>
              </a:defRPr>
            </a:lvl2pPr>
            <a:lvl3pPr>
              <a:defRPr>
                <a:latin typeface="Verdana" panose="020B0604030504040204" pitchFamily="34" charset="0"/>
              </a:defRPr>
            </a:lvl3pPr>
            <a:lvl4pPr>
              <a:defRPr>
                <a:latin typeface="Verdana" panose="020B0604030504040204" pitchFamily="34" charset="0"/>
              </a:defRPr>
            </a:lvl4pPr>
            <a:lvl5pPr>
              <a:defRPr>
                <a:latin typeface="Verdana" panose="020B0604030504040204" pitchFamily="34" charset="0"/>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277B06B-FF69-1B1F-5058-EED75F49A9FE}"/>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9A1E3432-7CD9-B690-69AF-9AB3EC20FD42}"/>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40FBBF71-D1BB-B37A-0A5C-4B7A1432A52A}"/>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1982265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
        <p:nvSpPr>
          <p:cNvPr id="8" name="Rectángulo 7">
            <a:extLst>
              <a:ext uri="{FF2B5EF4-FFF2-40B4-BE49-F238E27FC236}">
                <a16:creationId xmlns:a16="http://schemas.microsoft.com/office/drawing/2014/main" id="{49AFD091-953C-4B8E-5508-A2D6A3D77D1D}"/>
              </a:ext>
            </a:extLst>
          </p:cNvPr>
          <p:cNvSpPr/>
          <p:nvPr userDrawn="1"/>
        </p:nvSpPr>
        <p:spPr>
          <a:xfrm>
            <a:off x="0" y="819253"/>
            <a:ext cx="12192000" cy="5219493"/>
          </a:xfrm>
          <a:prstGeom prst="rect">
            <a:avLst/>
          </a:prstGeom>
          <a:solidFill>
            <a:srgbClr val="93B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9152558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C092A5-DE25-767F-031F-CE0639AC53CE}"/>
              </a:ext>
            </a:extLst>
          </p:cNvPr>
          <p:cNvSpPr>
            <a:spLocks noGrp="1"/>
          </p:cNvSpPr>
          <p:nvPr>
            <p:ph type="ctrTitle"/>
          </p:nvPr>
        </p:nvSpPr>
        <p:spPr>
          <a:xfrm>
            <a:off x="1524000" y="1122363"/>
            <a:ext cx="9144000" cy="2387600"/>
          </a:xfrm>
        </p:spPr>
        <p:txBody>
          <a:bodyPr anchor="b"/>
          <a:lstStyle>
            <a:lvl1pPr algn="ctr">
              <a:defRPr sz="6000">
                <a:latin typeface="Verdana" panose="020B0604030504040204" pitchFamily="34" charset="0"/>
              </a:defRPr>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61259010-DBE2-D34D-D879-AC7A1D28336A}"/>
              </a:ext>
            </a:extLst>
          </p:cNvPr>
          <p:cNvSpPr>
            <a:spLocks noGrp="1"/>
          </p:cNvSpPr>
          <p:nvPr>
            <p:ph type="subTitle" idx="1"/>
          </p:nvPr>
        </p:nvSpPr>
        <p:spPr>
          <a:xfrm>
            <a:off x="1524000" y="3602038"/>
            <a:ext cx="9144000" cy="1655762"/>
          </a:xfrm>
        </p:spPr>
        <p:txBody>
          <a:bodyPr/>
          <a:lstStyle>
            <a:lvl1pPr marL="0" indent="0" algn="ctr">
              <a:buNone/>
              <a:defRPr sz="2400">
                <a:latin typeface="Verdana" panose="020B060403050404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28C31B2-286A-C9C4-E01D-E40D72576A79}"/>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591D1DDB-6CC7-9360-8F7F-08FF87C5D7B4}"/>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DEC3D685-36E9-396E-8492-722E755FAF4F}"/>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sp>
        <p:nvSpPr>
          <p:cNvPr id="8" name="Rectángulo 7">
            <a:extLst>
              <a:ext uri="{FF2B5EF4-FFF2-40B4-BE49-F238E27FC236}">
                <a16:creationId xmlns:a16="http://schemas.microsoft.com/office/drawing/2014/main" id="{F663A175-52FA-6661-1F93-E14E5215D728}"/>
              </a:ext>
            </a:extLst>
          </p:cNvPr>
          <p:cNvSpPr/>
          <p:nvPr userDrawn="1"/>
        </p:nvSpPr>
        <p:spPr>
          <a:xfrm>
            <a:off x="0" y="6721474"/>
            <a:ext cx="12192000" cy="136525"/>
          </a:xfrm>
          <a:prstGeom prst="rect">
            <a:avLst/>
          </a:prstGeom>
          <a:solidFill>
            <a:srgbClr val="93BB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572207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49407" y="159440"/>
            <a:ext cx="693185" cy="469899"/>
          </a:xfrm>
          <a:prstGeom prst="rect">
            <a:avLst/>
          </a:prstGeom>
        </p:spPr>
      </p:pic>
    </p:spTree>
    <p:extLst>
      <p:ext uri="{BB962C8B-B14F-4D97-AF65-F5344CB8AC3E}">
        <p14:creationId xmlns:p14="http://schemas.microsoft.com/office/powerpoint/2010/main" val="365237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1607" y="159440"/>
            <a:ext cx="693185" cy="469900"/>
          </a:xfrm>
          <a:prstGeom prst="rect">
            <a:avLst/>
          </a:prstGeom>
        </p:spPr>
      </p:pic>
    </p:spTree>
    <p:extLst>
      <p:ext uri="{BB962C8B-B14F-4D97-AF65-F5344CB8AC3E}">
        <p14:creationId xmlns:p14="http://schemas.microsoft.com/office/powerpoint/2010/main" val="2492472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2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07207" y="159440"/>
            <a:ext cx="693185" cy="469900"/>
          </a:xfrm>
          <a:prstGeom prst="rect">
            <a:avLst/>
          </a:prstGeom>
        </p:spPr>
      </p:pic>
    </p:spTree>
    <p:extLst>
      <p:ext uri="{BB962C8B-B14F-4D97-AF65-F5344CB8AC3E}">
        <p14:creationId xmlns:p14="http://schemas.microsoft.com/office/powerpoint/2010/main" val="40775239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3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749407" y="6251575"/>
            <a:ext cx="693185" cy="469900"/>
          </a:xfrm>
          <a:prstGeom prst="rect">
            <a:avLst/>
          </a:prstGeom>
        </p:spPr>
      </p:pic>
    </p:spTree>
    <p:extLst>
      <p:ext uri="{BB962C8B-B14F-4D97-AF65-F5344CB8AC3E}">
        <p14:creationId xmlns:p14="http://schemas.microsoft.com/office/powerpoint/2010/main" val="651803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4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1607" y="6251575"/>
            <a:ext cx="693185" cy="469900"/>
          </a:xfrm>
          <a:prstGeom prst="rect">
            <a:avLst/>
          </a:prstGeom>
        </p:spPr>
      </p:pic>
    </p:spTree>
    <p:extLst>
      <p:ext uri="{BB962C8B-B14F-4D97-AF65-F5344CB8AC3E}">
        <p14:creationId xmlns:p14="http://schemas.microsoft.com/office/powerpoint/2010/main" val="716129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5_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3D0CCB-4FFD-D76C-2516-7E388FCAB981}"/>
              </a:ext>
            </a:extLst>
          </p:cNvPr>
          <p:cNvSpPr>
            <a:spLocks noGrp="1"/>
          </p:cNvSpPr>
          <p:nvPr>
            <p:ph type="title"/>
          </p:nvPr>
        </p:nvSpPr>
        <p:spPr>
          <a:xfrm>
            <a:off x="831850" y="1709738"/>
            <a:ext cx="10515600" cy="2852737"/>
          </a:xfrm>
        </p:spPr>
        <p:txBody>
          <a:bodyPr anchor="b"/>
          <a:lstStyle>
            <a:lvl1pPr>
              <a:defRPr sz="6000">
                <a:latin typeface="Verdana" panose="020B0604030504040204" pitchFamily="34" charset="0"/>
              </a:defRPr>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E1E21056-E582-22D1-6201-8C5FC793E5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latin typeface="Verdana" panose="020B060403050404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7EB76F7-CED7-0277-AFCB-6886CB518DAF}"/>
              </a:ext>
            </a:extLst>
          </p:cNvPr>
          <p:cNvSpPr>
            <a:spLocks noGrp="1"/>
          </p:cNvSpPr>
          <p:nvPr>
            <p:ph type="dt" sz="half" idx="10"/>
          </p:nvPr>
        </p:nvSpPr>
        <p:spPr/>
        <p:txBody>
          <a:bodyPr/>
          <a:lstStyle>
            <a:lvl1pPr>
              <a:defRPr>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A4C8B0CA-24C5-6F63-CBFA-9062B6F26213}"/>
              </a:ext>
            </a:extLst>
          </p:cNvPr>
          <p:cNvSpPr>
            <a:spLocks noGrp="1"/>
          </p:cNvSpPr>
          <p:nvPr>
            <p:ph type="ftr" sz="quarter" idx="11"/>
          </p:nvPr>
        </p:nvSpPr>
        <p:spPr/>
        <p:txBody>
          <a:bodyPr/>
          <a:lstStyle>
            <a:lvl1pPr>
              <a:defRPr>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053FA383-2ECC-136F-2454-358FD4FC2159}"/>
              </a:ext>
            </a:extLst>
          </p:cNvPr>
          <p:cNvSpPr>
            <a:spLocks noGrp="1"/>
          </p:cNvSpPr>
          <p:nvPr>
            <p:ph type="sldNum" sz="quarter" idx="12"/>
          </p:nvPr>
        </p:nvSpPr>
        <p:spPr/>
        <p:txBody>
          <a:bodyPr/>
          <a:lstStyle>
            <a:lvl1pPr>
              <a:defRPr>
                <a:latin typeface="Verdana" panose="020B0604030504040204" pitchFamily="34" charset="0"/>
              </a:defRPr>
            </a:lvl1pPr>
          </a:lstStyle>
          <a:p>
            <a:fld id="{C74CBB0B-5D0C-43FE-9043-22172208F6F8}" type="slidenum">
              <a:rPr lang="es-CO" smtClean="0"/>
              <a:pPr/>
              <a:t>‹#›</a:t>
            </a:fld>
            <a:endParaRPr lang="es-CO"/>
          </a:p>
        </p:txBody>
      </p:sp>
      <p:pic>
        <p:nvPicPr>
          <p:cNvPr id="9" name="Imagen 8">
            <a:extLst>
              <a:ext uri="{FF2B5EF4-FFF2-40B4-BE49-F238E27FC236}">
                <a16:creationId xmlns:a16="http://schemas.microsoft.com/office/drawing/2014/main" id="{C32AACA3-EE5B-D2A7-8374-77B760538B7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007207" y="6251575"/>
            <a:ext cx="693185" cy="469900"/>
          </a:xfrm>
          <a:prstGeom prst="rect">
            <a:avLst/>
          </a:prstGeom>
        </p:spPr>
      </p:pic>
    </p:spTree>
    <p:extLst>
      <p:ext uri="{BB962C8B-B14F-4D97-AF65-F5344CB8AC3E}">
        <p14:creationId xmlns:p14="http://schemas.microsoft.com/office/powerpoint/2010/main" val="149489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F842174-351A-5C35-E775-1CDC59E177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65D2E68F-9A0D-D89E-ED06-73EDB9E63B6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D0A95696-420C-C45E-6F3E-ED258E8D8B8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Verdana" panose="020B0604030504040204" pitchFamily="34" charset="0"/>
              </a:defRPr>
            </a:lvl1pPr>
          </a:lstStyle>
          <a:p>
            <a:fld id="{856A6FAC-9192-436B-870E-80DDE60983C7}" type="datetimeFigureOut">
              <a:rPr lang="es-CO" smtClean="0"/>
              <a:pPr/>
              <a:t>25/11/2025</a:t>
            </a:fld>
            <a:endParaRPr lang="es-CO"/>
          </a:p>
        </p:txBody>
      </p:sp>
      <p:sp>
        <p:nvSpPr>
          <p:cNvPr id="5" name="Marcador de pie de página 4">
            <a:extLst>
              <a:ext uri="{FF2B5EF4-FFF2-40B4-BE49-F238E27FC236}">
                <a16:creationId xmlns:a16="http://schemas.microsoft.com/office/drawing/2014/main" id="{4BEF4216-2A8E-0656-28FD-6CAD51853C5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Verdana" panose="020B0604030504040204" pitchFamily="34" charset="0"/>
              </a:defRPr>
            </a:lvl1pPr>
          </a:lstStyle>
          <a:p>
            <a:endParaRPr lang="es-CO"/>
          </a:p>
        </p:txBody>
      </p:sp>
      <p:sp>
        <p:nvSpPr>
          <p:cNvPr id="6" name="Marcador de número de diapositiva 5">
            <a:extLst>
              <a:ext uri="{FF2B5EF4-FFF2-40B4-BE49-F238E27FC236}">
                <a16:creationId xmlns:a16="http://schemas.microsoft.com/office/drawing/2014/main" id="{26FEC2FF-6B1B-D345-F657-95FAADED4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Verdana" panose="020B0604030504040204" pitchFamily="34" charset="0"/>
              </a:defRPr>
            </a:lvl1pPr>
          </a:lstStyle>
          <a:p>
            <a:fld id="{C74CBB0B-5D0C-43FE-9043-22172208F6F8}" type="slidenum">
              <a:rPr lang="es-CO" smtClean="0"/>
              <a:pPr/>
              <a:t>‹#›</a:t>
            </a:fld>
            <a:endParaRPr lang="es-CO"/>
          </a:p>
        </p:txBody>
      </p:sp>
    </p:spTree>
    <p:extLst>
      <p:ext uri="{BB962C8B-B14F-4D97-AF65-F5344CB8AC3E}">
        <p14:creationId xmlns:p14="http://schemas.microsoft.com/office/powerpoint/2010/main" val="1326068950"/>
      </p:ext>
    </p:extLst>
  </p:cSld>
  <p:clrMap bg1="lt1" tx1="dk1" bg2="lt2" tx2="dk2" accent1="accent1" accent2="accent2" accent3="accent3" accent4="accent4" accent5="accent5" accent6="accent6" hlink="hlink" folHlink="folHlink"/>
  <p:sldLayoutIdLst>
    <p:sldLayoutId id="2147483661" r:id="rId1"/>
    <p:sldLayoutId id="2147483649" r:id="rId2"/>
    <p:sldLayoutId id="2147483660" r:id="rId3"/>
    <p:sldLayoutId id="2147483651" r:id="rId4"/>
    <p:sldLayoutId id="2147483662" r:id="rId5"/>
    <p:sldLayoutId id="2147483663" r:id="rId6"/>
    <p:sldLayoutId id="2147483664" r:id="rId7"/>
    <p:sldLayoutId id="2147483665" r:id="rId8"/>
    <p:sldLayoutId id="2147483666" r:id="rId9"/>
    <p:sldLayoutId id="2147483650" r:id="rId10"/>
    <p:sldLayoutId id="2147483652" r:id="rId11"/>
    <p:sldLayoutId id="2147483653" r:id="rId12"/>
    <p:sldLayoutId id="2147483654" r:id="rId13"/>
    <p:sldLayoutId id="2147483655" r:id="rId14"/>
    <p:sldLayoutId id="2147483656" r:id="rId15"/>
    <p:sldLayoutId id="2147483657" r:id="rId16"/>
    <p:sldLayoutId id="2147483658" r:id="rId17"/>
    <p:sldLayoutId id="2147483659" r:id="rId18"/>
  </p:sldLayoutIdLst>
  <p:txStyles>
    <p:titleStyle>
      <a:lvl1pPr algn="l" defTabSz="914400" rtl="0" eaLnBrk="1" latinLnBrk="0" hangingPunct="1">
        <a:lnSpc>
          <a:spcPct val="90000"/>
        </a:lnSpc>
        <a:spcBef>
          <a:spcPct val="0"/>
        </a:spcBef>
        <a:buNone/>
        <a:defRPr sz="4400" kern="1200">
          <a:solidFill>
            <a:schemeClr val="tx1"/>
          </a:solidFill>
          <a:latin typeface="Verdana" panose="020B060403050404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Verdana" panose="020B060403050404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Verdana" panose="020B060403050404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Verdana" panose="020B060403050404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Verdana" panose="020B060403050404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Layout" Target="../slideLayouts/slideLayout1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8096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10B0A-6371-7177-C4BF-ECE314A4157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E0766F13-F8B7-719A-3EA9-C6DAFEDCEF73}"/>
              </a:ext>
            </a:extLst>
          </p:cNvPr>
          <p:cNvGrpSpPr/>
          <p:nvPr/>
        </p:nvGrpSpPr>
        <p:grpSpPr>
          <a:xfrm>
            <a:off x="-3763" y="111228"/>
            <a:ext cx="12186708" cy="1317468"/>
            <a:chOff x="0" y="0"/>
            <a:chExt cx="5119255" cy="826442"/>
          </a:xfrm>
        </p:grpSpPr>
        <p:sp>
          <p:nvSpPr>
            <p:cNvPr id="3" name="Freeform 3">
              <a:extLst>
                <a:ext uri="{FF2B5EF4-FFF2-40B4-BE49-F238E27FC236}">
                  <a16:creationId xmlns:a16="http://schemas.microsoft.com/office/drawing/2014/main" id="{92371AB8-9C14-B469-F0F9-1452B3CD7A96}"/>
                </a:ext>
              </a:extLst>
            </p:cNvPr>
            <p:cNvSpPr/>
            <p:nvPr/>
          </p:nvSpPr>
          <p:spPr>
            <a:xfrm>
              <a:off x="0" y="0"/>
              <a:ext cx="5119255" cy="826442"/>
            </a:xfrm>
            <a:custGeom>
              <a:avLst/>
              <a:gdLst/>
              <a:ahLst/>
              <a:cxnLst/>
              <a:rect l="l" t="t" r="r" b="b"/>
              <a:pathLst>
                <a:path w="5119255" h="826442">
                  <a:moveTo>
                    <a:pt x="0" y="0"/>
                  </a:moveTo>
                  <a:lnTo>
                    <a:pt x="5119255" y="0"/>
                  </a:lnTo>
                  <a:lnTo>
                    <a:pt x="5119255" y="826442"/>
                  </a:lnTo>
                  <a:lnTo>
                    <a:pt x="0" y="82644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8FB983D1-D299-B5ED-D875-4B7985D23BFC}"/>
                </a:ext>
              </a:extLst>
            </p:cNvPr>
            <p:cNvSpPr txBox="1"/>
            <p:nvPr/>
          </p:nvSpPr>
          <p:spPr>
            <a:xfrm>
              <a:off x="0" y="-38100"/>
              <a:ext cx="5119255" cy="864542"/>
            </a:xfrm>
            <a:prstGeom prst="rect">
              <a:avLst/>
            </a:prstGeom>
          </p:spPr>
          <p:txBody>
            <a:bodyPr lIns="33867" tIns="33867" rIns="33867" bIns="33867" rtlCol="0" anchor="ctr"/>
            <a:lstStyle/>
            <a:p>
              <a:pPr algn="ctr">
                <a:lnSpc>
                  <a:spcPts val="1773"/>
                </a:lnSpc>
              </a:pPr>
              <a:endParaRPr lang="es-CO" sz="1200" noProof="0"/>
            </a:p>
          </p:txBody>
        </p:sp>
      </p:grpSp>
      <p:sp>
        <p:nvSpPr>
          <p:cNvPr id="13" name="TextBox 8">
            <a:extLst>
              <a:ext uri="{FF2B5EF4-FFF2-40B4-BE49-F238E27FC236}">
                <a16:creationId xmlns:a16="http://schemas.microsoft.com/office/drawing/2014/main" id="{0470EBBE-AAA2-DBC9-8674-7EF5026A5E19}"/>
              </a:ext>
            </a:extLst>
          </p:cNvPr>
          <p:cNvSpPr txBox="1"/>
          <p:nvPr/>
        </p:nvSpPr>
        <p:spPr>
          <a:xfrm>
            <a:off x="9911778" y="442833"/>
            <a:ext cx="1542432" cy="906595"/>
          </a:xfrm>
          <a:prstGeom prst="rect">
            <a:avLst/>
          </a:prstGeom>
        </p:spPr>
        <p:txBody>
          <a:bodyPr lIns="0" tIns="0" rIns="0" bIns="0" rtlCol="0" anchor="t">
            <a:spAutoFit/>
          </a:bodyPr>
          <a:lstStyle/>
          <a:p>
            <a:pPr algn="ctr">
              <a:lnSpc>
                <a:spcPts val="6852"/>
              </a:lnSpc>
              <a:spcBef>
                <a:spcPct val="0"/>
              </a:spcBef>
            </a:pPr>
            <a:r>
              <a:rPr lang="es-CO" sz="7667" b="1" noProof="0">
                <a:solidFill>
                  <a:schemeClr val="bg1"/>
                </a:solidFill>
                <a:latin typeface="Montserrat Bold"/>
                <a:ea typeface="Montserrat Bold"/>
                <a:cs typeface="Montserrat Bold"/>
                <a:sym typeface="Montserrat Bold"/>
              </a:rPr>
              <a:t>03</a:t>
            </a:r>
          </a:p>
        </p:txBody>
      </p:sp>
      <p:sp>
        <p:nvSpPr>
          <p:cNvPr id="12" name="TextBox 5">
            <a:extLst>
              <a:ext uri="{FF2B5EF4-FFF2-40B4-BE49-F238E27FC236}">
                <a16:creationId xmlns:a16="http://schemas.microsoft.com/office/drawing/2014/main" id="{CEDE28EF-CD30-DFA5-36F6-4D795278C504}"/>
              </a:ext>
            </a:extLst>
          </p:cNvPr>
          <p:cNvSpPr txBox="1"/>
          <p:nvPr/>
        </p:nvSpPr>
        <p:spPr>
          <a:xfrm>
            <a:off x="695799" y="556676"/>
            <a:ext cx="9906457" cy="369332"/>
          </a:xfrm>
          <a:prstGeom prst="rect">
            <a:avLst/>
          </a:prstGeom>
        </p:spPr>
        <p:txBody>
          <a:bodyPr wrap="square" lIns="0" tIns="0" rIns="0" bIns="0" rtlCol="0" anchor="t">
            <a:spAutoFit/>
          </a:bodyPr>
          <a:lstStyle/>
          <a:p>
            <a:pPr>
              <a:spcBef>
                <a:spcPct val="0"/>
              </a:spcBef>
            </a:pPr>
            <a:r>
              <a:rPr lang="es-CO" sz="2400" b="1" err="1">
                <a:solidFill>
                  <a:schemeClr val="bg1"/>
                </a:solidFill>
                <a:latin typeface="Montaser Arabic Bold"/>
                <a:sym typeface="Montaser Arabic Bold"/>
              </a:rPr>
              <a:t>TdR</a:t>
            </a:r>
            <a:r>
              <a:rPr lang="es-CO" sz="2400" b="1">
                <a:solidFill>
                  <a:schemeClr val="bg1"/>
                </a:solidFill>
                <a:latin typeface="Montaser Arabic Bold"/>
                <a:sym typeface="Montaser Arabic Bold"/>
              </a:rPr>
              <a:t> para la elaboración EIA de Proyectos Solares Fotovoltaicos</a:t>
            </a:r>
            <a:endParaRPr lang="es-ES">
              <a:solidFill>
                <a:schemeClr val="bg1"/>
              </a:solidFill>
            </a:endParaRPr>
          </a:p>
        </p:txBody>
      </p:sp>
      <p:sp>
        <p:nvSpPr>
          <p:cNvPr id="5" name="Rectángulo: esquinas redondeadas 4">
            <a:extLst>
              <a:ext uri="{FF2B5EF4-FFF2-40B4-BE49-F238E27FC236}">
                <a16:creationId xmlns:a16="http://schemas.microsoft.com/office/drawing/2014/main" id="{90F55BE0-0899-B7BF-55F5-317945B439CA}"/>
              </a:ext>
            </a:extLst>
          </p:cNvPr>
          <p:cNvSpPr/>
          <p:nvPr/>
        </p:nvSpPr>
        <p:spPr>
          <a:xfrm>
            <a:off x="2019838" y="1516426"/>
            <a:ext cx="228108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MOTIVACIÓN</a:t>
            </a:r>
          </a:p>
        </p:txBody>
      </p:sp>
      <p:sp>
        <p:nvSpPr>
          <p:cNvPr id="7" name="Rectángulo: esquinas redondeadas 6">
            <a:extLst>
              <a:ext uri="{FF2B5EF4-FFF2-40B4-BE49-F238E27FC236}">
                <a16:creationId xmlns:a16="http://schemas.microsoft.com/office/drawing/2014/main" id="{5334526F-C4B0-37FE-0E7B-BDE072B0829F}"/>
              </a:ext>
            </a:extLst>
          </p:cNvPr>
          <p:cNvSpPr/>
          <p:nvPr/>
        </p:nvSpPr>
        <p:spPr>
          <a:xfrm>
            <a:off x="4098559" y="3266768"/>
            <a:ext cx="398206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MODIFICACIONES PROPUESTAS</a:t>
            </a:r>
          </a:p>
        </p:txBody>
      </p:sp>
      <p:graphicFrame>
        <p:nvGraphicFramePr>
          <p:cNvPr id="10" name="Tabla 9">
            <a:extLst>
              <a:ext uri="{FF2B5EF4-FFF2-40B4-BE49-F238E27FC236}">
                <a16:creationId xmlns:a16="http://schemas.microsoft.com/office/drawing/2014/main" id="{17DD4919-3F8C-9B4E-6FEE-21A90E7AB7E4}"/>
              </a:ext>
            </a:extLst>
          </p:cNvPr>
          <p:cNvGraphicFramePr>
            <a:graphicFrameLocks noGrp="1"/>
          </p:cNvGraphicFramePr>
          <p:nvPr>
            <p:extLst>
              <p:ext uri="{D42A27DB-BD31-4B8C-83A1-F6EECF244321}">
                <p14:modId xmlns:p14="http://schemas.microsoft.com/office/powerpoint/2010/main" val="2779938675"/>
              </p:ext>
            </p:extLst>
          </p:nvPr>
        </p:nvGraphicFramePr>
        <p:xfrm>
          <a:off x="938610" y="3757830"/>
          <a:ext cx="10515600" cy="2988942"/>
        </p:xfrm>
        <a:graphic>
          <a:graphicData uri="http://schemas.openxmlformats.org/drawingml/2006/table">
            <a:tbl>
              <a:tblPr/>
              <a:tblGrid>
                <a:gridCol w="1974003">
                  <a:extLst>
                    <a:ext uri="{9D8B030D-6E8A-4147-A177-3AD203B41FA5}">
                      <a16:colId xmlns:a16="http://schemas.microsoft.com/office/drawing/2014/main" val="2870018435"/>
                    </a:ext>
                  </a:extLst>
                </a:gridCol>
                <a:gridCol w="4258383">
                  <a:extLst>
                    <a:ext uri="{9D8B030D-6E8A-4147-A177-3AD203B41FA5}">
                      <a16:colId xmlns:a16="http://schemas.microsoft.com/office/drawing/2014/main" val="4241622736"/>
                    </a:ext>
                  </a:extLst>
                </a:gridCol>
                <a:gridCol w="4283214">
                  <a:extLst>
                    <a:ext uri="{9D8B030D-6E8A-4147-A177-3AD203B41FA5}">
                      <a16:colId xmlns:a16="http://schemas.microsoft.com/office/drawing/2014/main" val="678604283"/>
                    </a:ext>
                  </a:extLst>
                </a:gridCol>
              </a:tblGrid>
              <a:tr h="195538">
                <a:tc>
                  <a:txBody>
                    <a:bodyPr/>
                    <a:lstStyle/>
                    <a:p>
                      <a:pPr algn="ctr" fontAlgn="t">
                        <a:buNone/>
                      </a:pPr>
                      <a:r>
                        <a:rPr lang="es-CO" sz="1100" b="1" i="0" u="none" strike="noStrike">
                          <a:solidFill>
                            <a:srgbClr val="FFFFFF"/>
                          </a:solidFill>
                          <a:effectLst/>
                          <a:latin typeface="Calibri" panose="020F0502020204030204" pitchFamily="34" charset="0"/>
                        </a:rPr>
                        <a:t>Tema</a:t>
                      </a:r>
                    </a:p>
                  </a:txBody>
                  <a:tcPr marL="9311" marR="9311" marT="931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95D40"/>
                    </a:solidFill>
                  </a:tcPr>
                </a:tc>
                <a:tc>
                  <a:txBody>
                    <a:bodyPr/>
                    <a:lstStyle/>
                    <a:p>
                      <a:pPr algn="ctr" fontAlgn="t">
                        <a:buNone/>
                      </a:pPr>
                      <a:r>
                        <a:rPr lang="es-CO" sz="1100" b="1" i="0" u="none" strike="noStrike">
                          <a:solidFill>
                            <a:srgbClr val="FFFFFF"/>
                          </a:solidFill>
                          <a:effectLst/>
                          <a:latin typeface="Calibri" panose="020F0502020204030204" pitchFamily="34" charset="0"/>
                        </a:rPr>
                        <a:t>TDR 2017</a:t>
                      </a:r>
                    </a:p>
                  </a:txBody>
                  <a:tcPr marL="9311" marR="9311" marT="9311" marB="0">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95D40"/>
                    </a:solidFill>
                  </a:tcPr>
                </a:tc>
                <a:tc>
                  <a:txBody>
                    <a:bodyPr/>
                    <a:lstStyle/>
                    <a:p>
                      <a:pPr algn="ctr" fontAlgn="t">
                        <a:buNone/>
                      </a:pPr>
                      <a:r>
                        <a:rPr lang="es-CO" sz="1100" b="1" i="0" u="none" strike="noStrike">
                          <a:solidFill>
                            <a:srgbClr val="FFFFFF"/>
                          </a:solidFill>
                          <a:effectLst/>
                          <a:latin typeface="Calibri" panose="020F0502020204030204" pitchFamily="34" charset="0"/>
                        </a:rPr>
                        <a:t>TDR 2025</a:t>
                      </a:r>
                    </a:p>
                  </a:txBody>
                  <a:tcPr marL="9311" marR="9311" marT="9311" marB="0">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95D40"/>
                    </a:solidFill>
                  </a:tcPr>
                </a:tc>
                <a:extLst>
                  <a:ext uri="{0D108BD9-81ED-4DB2-BD59-A6C34878D82A}">
                    <a16:rowId xmlns:a16="http://schemas.microsoft.com/office/drawing/2014/main" val="3414881769"/>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Marco normativo</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O" sz="1100" b="0" i="0" u="none" strike="noStrike">
                          <a:solidFill>
                            <a:srgbClr val="000000"/>
                          </a:solidFill>
                          <a:effectLst/>
                          <a:latin typeface="Calibri" panose="020F0502020204030204" pitchFamily="34" charset="0"/>
                        </a:rPr>
                        <a:t>Ley 99/93, Decreto 1076/2015.</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Actualiza con MGEPEA 1402/2018, MAG, R.1256/2021, lineamientos IPCC.</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7425858"/>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Cambio climático</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No incluía un capítulo específico.</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Capítulo completo de adaptación, mitigación y resiliencia.</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03982383"/>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Economía circular</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O" sz="1100" b="0" i="0" u="none" strike="noStrike">
                          <a:solidFill>
                            <a:srgbClr val="000000"/>
                          </a:solidFill>
                          <a:effectLst/>
                          <a:latin typeface="Calibri" panose="020F0502020204030204" pitchFamily="34" charset="0"/>
                        </a:rPr>
                        <a:t>No abordado.</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Introduce flujos de materiales y simbiosis industrial.</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20710500"/>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Participación social</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O" sz="1100" b="0" i="0" u="none" strike="noStrike">
                          <a:solidFill>
                            <a:srgbClr val="000000"/>
                          </a:solidFill>
                          <a:effectLst/>
                          <a:latin typeface="Calibri" panose="020F0502020204030204" pitchFamily="34" charset="0"/>
                        </a:rPr>
                        <a:t>Consulta y socialización general.</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O" sz="1100" b="0" i="0" u="none" strike="noStrike">
                          <a:solidFill>
                            <a:srgbClr val="000000"/>
                          </a:solidFill>
                          <a:effectLst/>
                          <a:latin typeface="Calibri" panose="020F0502020204030204" pitchFamily="34" charset="0"/>
                        </a:rPr>
                        <a:t>Grupos de valor, enfoque diferencial.</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57657501"/>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Área de influencia</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Extremadamente detallado: criterios, escalas, metodologías por medio.</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Integra participación y clima, menos técnico que 2017.</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14171629"/>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Medio abiótico</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Caracterización profunda: geotecnia, geomorfología, hidrología.</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Agrega modelación climática y dispersión de contaminantes.</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38051763"/>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Medio biótico</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Metodología detallada de muestreos e índices.</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Introduce conectividad ecológica y carbono.</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75169183"/>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Medio socioeconómico</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Caracterización clásica: demografía, economía, uso del suelo.</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Incluye desplazamiento inducido, zonas forenses.</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3776453"/>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Paisaje</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Descripción amplia de unidades de paisaje.</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Modelación de visibilidad e intervisibilidad.</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07597692"/>
                  </a:ext>
                </a:extLst>
              </a:tr>
              <a:tr h="372453">
                <a:tc>
                  <a:txBody>
                    <a:bodyPr/>
                    <a:lstStyle/>
                    <a:p>
                      <a:pPr algn="l" fontAlgn="ctr">
                        <a:buNone/>
                      </a:pPr>
                      <a:r>
                        <a:rPr lang="es-CO" sz="1100" b="1" i="0" u="none" strike="noStrike">
                          <a:solidFill>
                            <a:srgbClr val="000000"/>
                          </a:solidFill>
                          <a:effectLst/>
                          <a:latin typeface="Calibri" panose="020F0502020204030204" pitchFamily="34" charset="0"/>
                        </a:rPr>
                        <a:t>Planes y programas</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O" sz="1100" b="0" i="0" u="none" strike="noStrike">
                          <a:solidFill>
                            <a:srgbClr val="000000"/>
                          </a:solidFill>
                          <a:effectLst/>
                          <a:latin typeface="Calibri" panose="020F0502020204030204" pitchFamily="34" charset="0"/>
                        </a:rPr>
                        <a:t>Incluye PMA y monitoreo.</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Amplía a 7 planes obligatorios: PMA, monitoreo, riesgo, cierre, inversión 1%, compensación, cambio climático.</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37301272"/>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Cierre y desmantelamiento</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Define abandono, restauración, sin economía circular.</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Incluye reciclaje, disposición final técnica.</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5041320"/>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Gestión de residuos</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O" sz="1100" b="0" i="0" u="none" strike="noStrike">
                          <a:solidFill>
                            <a:srgbClr val="000000"/>
                          </a:solidFill>
                          <a:effectLst/>
                          <a:latin typeface="Calibri" panose="020F0502020204030204" pitchFamily="34" charset="0"/>
                        </a:rPr>
                        <a:t>Gestión general de residuos.</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Actualiza con normas de RCD y residuos tecnológicos.</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59608469"/>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Evaluación económica ambiental</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O" sz="1100" b="0" i="0" u="none" strike="noStrike">
                          <a:solidFill>
                            <a:srgbClr val="000000"/>
                          </a:solidFill>
                          <a:effectLst/>
                          <a:latin typeface="Calibri" panose="020F0502020204030204" pitchFamily="34" charset="0"/>
                        </a:rPr>
                        <a:t>Valoración ambiental clásica.</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MX" sz="1100" b="0" i="0" u="none" strike="noStrike">
                          <a:solidFill>
                            <a:srgbClr val="000000"/>
                          </a:solidFill>
                          <a:effectLst/>
                          <a:latin typeface="Calibri" panose="020F0502020204030204" pitchFamily="34" charset="0"/>
                        </a:rPr>
                        <a:t>Nuevo enfoque de economía ambiental.</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56541406"/>
                  </a:ext>
                </a:extLst>
              </a:tr>
              <a:tr h="186227">
                <a:tc>
                  <a:txBody>
                    <a:bodyPr/>
                    <a:lstStyle/>
                    <a:p>
                      <a:pPr algn="l" fontAlgn="ctr">
                        <a:buNone/>
                      </a:pPr>
                      <a:r>
                        <a:rPr lang="es-CO" sz="1100" b="1" i="0" u="none" strike="noStrike">
                          <a:solidFill>
                            <a:srgbClr val="000000"/>
                          </a:solidFill>
                          <a:effectLst/>
                          <a:latin typeface="Calibri" panose="020F0502020204030204" pitchFamily="34" charset="0"/>
                        </a:rPr>
                        <a:t>Sistemas digitales y plataformas</a:t>
                      </a:r>
                    </a:p>
                  </a:txBody>
                  <a:tcPr marL="9311" marR="9311" marT="93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O" sz="1100" b="0" i="0" u="none" strike="noStrike">
                          <a:solidFill>
                            <a:srgbClr val="000000"/>
                          </a:solidFill>
                          <a:effectLst/>
                          <a:latin typeface="Calibri" panose="020F0502020204030204" pitchFamily="34" charset="0"/>
                        </a:rPr>
                        <a:t>Sin plataformas digitales.</a:t>
                      </a:r>
                    </a:p>
                  </a:txBody>
                  <a:tcPr marL="9311" marR="9311" marT="9311"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buNone/>
                      </a:pPr>
                      <a:r>
                        <a:rPr lang="es-CO" sz="1100" b="0" i="0" u="none" strike="noStrike">
                          <a:solidFill>
                            <a:srgbClr val="000000"/>
                          </a:solidFill>
                          <a:effectLst/>
                          <a:latin typeface="Calibri" panose="020F0502020204030204" pitchFamily="34" charset="0"/>
                        </a:rPr>
                        <a:t>Exige VITAL, ÁGIL, MAG.</a:t>
                      </a:r>
                    </a:p>
                  </a:txBody>
                  <a:tcPr marL="9311" marR="9311" marT="9311"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585522"/>
                  </a:ext>
                </a:extLst>
              </a:tr>
            </a:tbl>
          </a:graphicData>
        </a:graphic>
      </p:graphicFrame>
      <p:sp>
        <p:nvSpPr>
          <p:cNvPr id="11" name="Rectángulo: esquinas redondeadas 10">
            <a:extLst>
              <a:ext uri="{FF2B5EF4-FFF2-40B4-BE49-F238E27FC236}">
                <a16:creationId xmlns:a16="http://schemas.microsoft.com/office/drawing/2014/main" id="{4570BB79-3080-3797-8734-D05C9AD253E6}"/>
              </a:ext>
            </a:extLst>
          </p:cNvPr>
          <p:cNvSpPr/>
          <p:nvPr/>
        </p:nvSpPr>
        <p:spPr>
          <a:xfrm>
            <a:off x="7891078" y="1516426"/>
            <a:ext cx="228108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ESTADO ACTUAL</a:t>
            </a:r>
          </a:p>
        </p:txBody>
      </p:sp>
      <p:sp>
        <p:nvSpPr>
          <p:cNvPr id="14" name="CuadroTexto 13">
            <a:extLst>
              <a:ext uri="{FF2B5EF4-FFF2-40B4-BE49-F238E27FC236}">
                <a16:creationId xmlns:a16="http://schemas.microsoft.com/office/drawing/2014/main" id="{40BB0320-5E95-A468-E98A-186249CC4C6A}"/>
              </a:ext>
            </a:extLst>
          </p:cNvPr>
          <p:cNvSpPr txBox="1"/>
          <p:nvPr/>
        </p:nvSpPr>
        <p:spPr>
          <a:xfrm>
            <a:off x="6382067" y="1860598"/>
            <a:ext cx="5400201" cy="1384995"/>
          </a:xfrm>
          <a:prstGeom prst="rect">
            <a:avLst/>
          </a:prstGeom>
          <a:noFill/>
        </p:spPr>
        <p:txBody>
          <a:bodyPr wrap="square" rtlCol="0">
            <a:spAutoFit/>
          </a:bodyPr>
          <a:lstStyle/>
          <a:p>
            <a:pPr algn="just"/>
            <a:r>
              <a:rPr lang="es-MX" sz="1400" spc="-31">
                <a:solidFill>
                  <a:srgbClr val="3B3A3A"/>
                </a:solidFill>
                <a:latin typeface="Montaser Arabic"/>
              </a:rPr>
              <a:t>Se elaboraron los formatos INA-23 – Presentación de la Iniciativa Normativa e INA-46 – Proyecto de Resolución. Actualmente, se avanza en la construcción de la Memoria Justificativa y en la actualización de los Términos de Referencia, en los cuales se está incorporando de manera estructurada el componente relacionado con las líneas de conexión y su articulación dentro del alcance del proyecto.</a:t>
            </a:r>
            <a:endParaRPr lang="es-CO" sz="1400" spc="-31">
              <a:solidFill>
                <a:srgbClr val="3B3A3A"/>
              </a:solidFill>
              <a:latin typeface="Montaser Arabic"/>
            </a:endParaRPr>
          </a:p>
        </p:txBody>
      </p:sp>
      <p:sp>
        <p:nvSpPr>
          <p:cNvPr id="15" name="CuadroTexto 14">
            <a:extLst>
              <a:ext uri="{FF2B5EF4-FFF2-40B4-BE49-F238E27FC236}">
                <a16:creationId xmlns:a16="http://schemas.microsoft.com/office/drawing/2014/main" id="{662C95AA-F765-9B68-D9AD-EB64BABC241D}"/>
              </a:ext>
            </a:extLst>
          </p:cNvPr>
          <p:cNvSpPr txBox="1"/>
          <p:nvPr/>
        </p:nvSpPr>
        <p:spPr>
          <a:xfrm>
            <a:off x="569468" y="1898286"/>
            <a:ext cx="5400201" cy="1311256"/>
          </a:xfrm>
          <a:prstGeom prst="rect">
            <a:avLst/>
          </a:prstGeom>
          <a:noFill/>
        </p:spPr>
        <p:txBody>
          <a:bodyPr wrap="square" rtlCol="0">
            <a:spAutoFit/>
          </a:bodyPr>
          <a:lstStyle/>
          <a:p>
            <a:pPr algn="just"/>
            <a:r>
              <a:rPr lang="es-MX" sz="1584" spc="-31">
                <a:solidFill>
                  <a:srgbClr val="3B3A3A"/>
                </a:solidFill>
                <a:latin typeface="Montaser Arabic"/>
              </a:rPr>
              <a:t>La modificación de los Términos de Referencia busca responder a las nuevas demandas de la transición energética, incorporando criterios actualizados de sostenibilidad, cambio climático y gestión territorial, así como la inclusión explícita de las líneas de conexión dentro del alcance de evaluación ambiental.</a:t>
            </a:r>
            <a:endParaRPr lang="es-CO" sz="1584" spc="-31">
              <a:solidFill>
                <a:srgbClr val="3B3A3A"/>
              </a:solidFill>
              <a:latin typeface="Montaser Arabic"/>
            </a:endParaRPr>
          </a:p>
        </p:txBody>
      </p:sp>
    </p:spTree>
    <p:extLst>
      <p:ext uri="{BB962C8B-B14F-4D97-AF65-F5344CB8AC3E}">
        <p14:creationId xmlns:p14="http://schemas.microsoft.com/office/powerpoint/2010/main" val="16584207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D23E90-5B06-053A-3128-9885E2312654}"/>
            </a:ext>
          </a:extLst>
        </p:cNvPr>
        <p:cNvGrpSpPr/>
        <p:nvPr/>
      </p:nvGrpSpPr>
      <p:grpSpPr>
        <a:xfrm>
          <a:off x="0" y="0"/>
          <a:ext cx="0" cy="0"/>
          <a:chOff x="0" y="0"/>
          <a:chExt cx="0" cy="0"/>
        </a:xfrm>
      </p:grpSpPr>
      <p:sp>
        <p:nvSpPr>
          <p:cNvPr id="16" name="Rectángulo: esquinas redondeadas 15">
            <a:extLst>
              <a:ext uri="{FF2B5EF4-FFF2-40B4-BE49-F238E27FC236}">
                <a16:creationId xmlns:a16="http://schemas.microsoft.com/office/drawing/2014/main" id="{5B522EBC-33D7-4AD1-9DF5-18C3ED31CC57}"/>
              </a:ext>
            </a:extLst>
          </p:cNvPr>
          <p:cNvSpPr/>
          <p:nvPr/>
        </p:nvSpPr>
        <p:spPr>
          <a:xfrm>
            <a:off x="695798" y="4708641"/>
            <a:ext cx="10486287" cy="1592684"/>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11" name="Rectángulo: esquinas redondeadas 10">
            <a:extLst>
              <a:ext uri="{FF2B5EF4-FFF2-40B4-BE49-F238E27FC236}">
                <a16:creationId xmlns:a16="http://schemas.microsoft.com/office/drawing/2014/main" id="{73BCE9B6-0EE5-1064-4904-F927C7DA6668}"/>
              </a:ext>
            </a:extLst>
          </p:cNvPr>
          <p:cNvSpPr/>
          <p:nvPr/>
        </p:nvSpPr>
        <p:spPr>
          <a:xfrm>
            <a:off x="6008914" y="2033206"/>
            <a:ext cx="5173172" cy="2380174"/>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10" name="Rectángulo: esquinas redondeadas 9">
            <a:extLst>
              <a:ext uri="{FF2B5EF4-FFF2-40B4-BE49-F238E27FC236}">
                <a16:creationId xmlns:a16="http://schemas.microsoft.com/office/drawing/2014/main" id="{91D5659D-E585-DB4A-91BA-1A8AAA91D992}"/>
              </a:ext>
            </a:extLst>
          </p:cNvPr>
          <p:cNvSpPr/>
          <p:nvPr/>
        </p:nvSpPr>
        <p:spPr>
          <a:xfrm>
            <a:off x="683542" y="2059858"/>
            <a:ext cx="5173172" cy="2017620"/>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nvGrpSpPr>
          <p:cNvPr id="2" name="Group 2">
            <a:extLst>
              <a:ext uri="{FF2B5EF4-FFF2-40B4-BE49-F238E27FC236}">
                <a16:creationId xmlns:a16="http://schemas.microsoft.com/office/drawing/2014/main" id="{26023B89-A9CA-95DB-91DB-8771EAA4CFB8}"/>
              </a:ext>
            </a:extLst>
          </p:cNvPr>
          <p:cNvGrpSpPr/>
          <p:nvPr/>
        </p:nvGrpSpPr>
        <p:grpSpPr>
          <a:xfrm>
            <a:off x="-3763" y="111228"/>
            <a:ext cx="12186708" cy="1317468"/>
            <a:chOff x="0" y="0"/>
            <a:chExt cx="5119255" cy="826442"/>
          </a:xfrm>
        </p:grpSpPr>
        <p:sp>
          <p:nvSpPr>
            <p:cNvPr id="3" name="Freeform 3">
              <a:extLst>
                <a:ext uri="{FF2B5EF4-FFF2-40B4-BE49-F238E27FC236}">
                  <a16:creationId xmlns:a16="http://schemas.microsoft.com/office/drawing/2014/main" id="{6F121B1F-DC9D-6AD2-AA8D-AF51F9A97AB6}"/>
                </a:ext>
              </a:extLst>
            </p:cNvPr>
            <p:cNvSpPr/>
            <p:nvPr/>
          </p:nvSpPr>
          <p:spPr>
            <a:xfrm>
              <a:off x="0" y="0"/>
              <a:ext cx="5119255" cy="826442"/>
            </a:xfrm>
            <a:custGeom>
              <a:avLst/>
              <a:gdLst/>
              <a:ahLst/>
              <a:cxnLst/>
              <a:rect l="l" t="t" r="r" b="b"/>
              <a:pathLst>
                <a:path w="5119255" h="826442">
                  <a:moveTo>
                    <a:pt x="0" y="0"/>
                  </a:moveTo>
                  <a:lnTo>
                    <a:pt x="5119255" y="0"/>
                  </a:lnTo>
                  <a:lnTo>
                    <a:pt x="5119255" y="826442"/>
                  </a:lnTo>
                  <a:lnTo>
                    <a:pt x="0" y="82644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B450FE8D-6641-42AD-A661-D4923C2426F2}"/>
                </a:ext>
              </a:extLst>
            </p:cNvPr>
            <p:cNvSpPr txBox="1"/>
            <p:nvPr/>
          </p:nvSpPr>
          <p:spPr>
            <a:xfrm>
              <a:off x="0" y="-38100"/>
              <a:ext cx="5119255" cy="864542"/>
            </a:xfrm>
            <a:prstGeom prst="rect">
              <a:avLst/>
            </a:prstGeom>
          </p:spPr>
          <p:txBody>
            <a:bodyPr lIns="33867" tIns="33867" rIns="33867" bIns="33867" rtlCol="0" anchor="ctr"/>
            <a:lstStyle/>
            <a:p>
              <a:pPr algn="ctr">
                <a:lnSpc>
                  <a:spcPts val="1773"/>
                </a:lnSpc>
              </a:pPr>
              <a:endParaRPr lang="es-CO" sz="1200" noProof="0"/>
            </a:p>
          </p:txBody>
        </p:sp>
      </p:grpSp>
      <p:sp>
        <p:nvSpPr>
          <p:cNvPr id="13" name="TextBox 8">
            <a:extLst>
              <a:ext uri="{FF2B5EF4-FFF2-40B4-BE49-F238E27FC236}">
                <a16:creationId xmlns:a16="http://schemas.microsoft.com/office/drawing/2014/main" id="{8807E1CA-2D25-D027-D3AD-CDF5E63F92DF}"/>
              </a:ext>
            </a:extLst>
          </p:cNvPr>
          <p:cNvSpPr txBox="1"/>
          <p:nvPr/>
        </p:nvSpPr>
        <p:spPr>
          <a:xfrm>
            <a:off x="9911778" y="442833"/>
            <a:ext cx="1542432" cy="906595"/>
          </a:xfrm>
          <a:prstGeom prst="rect">
            <a:avLst/>
          </a:prstGeom>
        </p:spPr>
        <p:txBody>
          <a:bodyPr lIns="0" tIns="0" rIns="0" bIns="0" rtlCol="0" anchor="t">
            <a:spAutoFit/>
          </a:bodyPr>
          <a:lstStyle/>
          <a:p>
            <a:pPr algn="ctr">
              <a:lnSpc>
                <a:spcPts val="6852"/>
              </a:lnSpc>
              <a:spcBef>
                <a:spcPct val="0"/>
              </a:spcBef>
            </a:pPr>
            <a:r>
              <a:rPr lang="es-CO" sz="7667" b="1" noProof="0">
                <a:solidFill>
                  <a:schemeClr val="bg1"/>
                </a:solidFill>
                <a:latin typeface="Montserrat Bold"/>
                <a:ea typeface="Montserrat Bold"/>
                <a:cs typeface="Montserrat Bold"/>
                <a:sym typeface="Montserrat Bold"/>
              </a:rPr>
              <a:t>04</a:t>
            </a:r>
          </a:p>
        </p:txBody>
      </p:sp>
      <p:sp>
        <p:nvSpPr>
          <p:cNvPr id="12" name="TextBox 5">
            <a:extLst>
              <a:ext uri="{FF2B5EF4-FFF2-40B4-BE49-F238E27FC236}">
                <a16:creationId xmlns:a16="http://schemas.microsoft.com/office/drawing/2014/main" id="{F7C9B413-D996-8563-0B82-D7DF86DEB342}"/>
              </a:ext>
            </a:extLst>
          </p:cNvPr>
          <p:cNvSpPr txBox="1"/>
          <p:nvPr/>
        </p:nvSpPr>
        <p:spPr>
          <a:xfrm>
            <a:off x="695799" y="556676"/>
            <a:ext cx="9906457" cy="369332"/>
          </a:xfrm>
          <a:prstGeom prst="rect">
            <a:avLst/>
          </a:prstGeom>
        </p:spPr>
        <p:txBody>
          <a:bodyPr wrap="square" lIns="0" tIns="0" rIns="0" bIns="0" rtlCol="0" anchor="t">
            <a:spAutoFit/>
          </a:bodyPr>
          <a:lstStyle/>
          <a:p>
            <a:pPr>
              <a:spcBef>
                <a:spcPct val="0"/>
              </a:spcBef>
            </a:pPr>
            <a:r>
              <a:rPr lang="es-CO" sz="2400" b="1" err="1">
                <a:solidFill>
                  <a:schemeClr val="bg1"/>
                </a:solidFill>
                <a:latin typeface="Montaser Arabic Bold"/>
                <a:sym typeface="Montaser Arabic Bold"/>
              </a:rPr>
              <a:t>TdR</a:t>
            </a:r>
            <a:r>
              <a:rPr lang="es-CO" sz="2400" b="1">
                <a:solidFill>
                  <a:schemeClr val="bg1"/>
                </a:solidFill>
                <a:latin typeface="Montaser Arabic Bold"/>
                <a:sym typeface="Montaser Arabic Bold"/>
              </a:rPr>
              <a:t> para la elaboración DAA de Proyectos de Transmisión</a:t>
            </a:r>
            <a:endParaRPr lang="es-ES">
              <a:solidFill>
                <a:schemeClr val="bg1"/>
              </a:solidFill>
            </a:endParaRPr>
          </a:p>
        </p:txBody>
      </p:sp>
      <p:sp>
        <p:nvSpPr>
          <p:cNvPr id="5" name="Rectángulo: esquinas redondeadas 4">
            <a:extLst>
              <a:ext uri="{FF2B5EF4-FFF2-40B4-BE49-F238E27FC236}">
                <a16:creationId xmlns:a16="http://schemas.microsoft.com/office/drawing/2014/main" id="{60C6F5C3-475A-D80B-B8A0-449A1BC68C62}"/>
              </a:ext>
            </a:extLst>
          </p:cNvPr>
          <p:cNvSpPr/>
          <p:nvPr/>
        </p:nvSpPr>
        <p:spPr>
          <a:xfrm>
            <a:off x="835742" y="1897626"/>
            <a:ext cx="228108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MOTIVACIÓN</a:t>
            </a:r>
          </a:p>
        </p:txBody>
      </p:sp>
      <p:sp>
        <p:nvSpPr>
          <p:cNvPr id="6" name="Rectángulo: esquinas redondeadas 5">
            <a:extLst>
              <a:ext uri="{FF2B5EF4-FFF2-40B4-BE49-F238E27FC236}">
                <a16:creationId xmlns:a16="http://schemas.microsoft.com/office/drawing/2014/main" id="{ED572A05-B9E3-4213-9C12-4832E82F972B}"/>
              </a:ext>
            </a:extLst>
          </p:cNvPr>
          <p:cNvSpPr/>
          <p:nvPr/>
        </p:nvSpPr>
        <p:spPr>
          <a:xfrm>
            <a:off x="6096000" y="1874144"/>
            <a:ext cx="228108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ESTADO ACTUAL</a:t>
            </a:r>
          </a:p>
        </p:txBody>
      </p:sp>
      <p:sp>
        <p:nvSpPr>
          <p:cNvPr id="7" name="Rectángulo: esquinas redondeadas 6">
            <a:extLst>
              <a:ext uri="{FF2B5EF4-FFF2-40B4-BE49-F238E27FC236}">
                <a16:creationId xmlns:a16="http://schemas.microsoft.com/office/drawing/2014/main" id="{B4122DBA-2054-E3A0-B205-186B1994D011}"/>
              </a:ext>
            </a:extLst>
          </p:cNvPr>
          <p:cNvSpPr/>
          <p:nvPr/>
        </p:nvSpPr>
        <p:spPr>
          <a:xfrm>
            <a:off x="835742" y="4546408"/>
            <a:ext cx="398206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MODIFICACIONES PROPUESTAS</a:t>
            </a:r>
          </a:p>
        </p:txBody>
      </p:sp>
      <p:sp>
        <p:nvSpPr>
          <p:cNvPr id="8" name="TextBox 6">
            <a:extLst>
              <a:ext uri="{FF2B5EF4-FFF2-40B4-BE49-F238E27FC236}">
                <a16:creationId xmlns:a16="http://schemas.microsoft.com/office/drawing/2014/main" id="{D454C239-B196-A0A2-0A2E-13E68A17E36C}"/>
              </a:ext>
            </a:extLst>
          </p:cNvPr>
          <p:cNvSpPr txBox="1"/>
          <p:nvPr/>
        </p:nvSpPr>
        <p:spPr>
          <a:xfrm>
            <a:off x="6216094" y="2332546"/>
            <a:ext cx="4758812" cy="2192908"/>
          </a:xfrm>
          <a:prstGeom prst="rect">
            <a:avLst/>
          </a:prstGeom>
        </p:spPr>
        <p:txBody>
          <a:bodyPr wrap="square" lIns="0" tIns="0" rIns="0" bIns="0" rtlCol="0" anchor="t">
            <a:spAutoFit/>
          </a:bodyPr>
          <a:lstStyle/>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identificaron los comentarios recibidos por la OAJ a los diferentes documentos.</a:t>
            </a:r>
          </a:p>
          <a:p>
            <a:pPr marL="285750" indent="-285750">
              <a:lnSpc>
                <a:spcPts val="1949"/>
              </a:lnSpc>
              <a:spcBef>
                <a:spcPct val="0"/>
              </a:spcBef>
              <a:buFont typeface="Arial" panose="020B0604020202020204" pitchFamily="34" charset="0"/>
              <a:buChar char="•"/>
            </a:pPr>
            <a:endParaRPr lang="es-CO" sz="1584" spc="-31" noProof="0">
              <a:solidFill>
                <a:srgbClr val="3B3A3A"/>
              </a:solidFill>
              <a:latin typeface="Montaser Arabic"/>
              <a:ea typeface="Montaser Arabic"/>
              <a:cs typeface="Montaser Arabic"/>
              <a:sym typeface="Montaser Arabic"/>
            </a:endParaRPr>
          </a:p>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ajustó el proyecto de resolución, la propuesta de la iniciativa normativa y la memoria justificativa</a:t>
            </a:r>
          </a:p>
          <a:p>
            <a:pPr marL="285750" indent="-285750" algn="just">
              <a:lnSpc>
                <a:spcPts val="1949"/>
              </a:lnSpc>
              <a:spcBef>
                <a:spcPct val="0"/>
              </a:spcBef>
              <a:buFont typeface="Arial" panose="020B0604020202020204" pitchFamily="34" charset="0"/>
              <a:buChar char="•"/>
            </a:pPr>
            <a:endParaRPr lang="es-CO" sz="1584" spc="-31">
              <a:solidFill>
                <a:srgbClr val="3B3A3A"/>
              </a:solidFill>
              <a:latin typeface="Montaser Arabic"/>
              <a:ea typeface="Montaser Arabic"/>
              <a:cs typeface="Montaser Arabic"/>
              <a:sym typeface="Montaser Arabic"/>
            </a:endParaRPr>
          </a:p>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están ajustando los términos de referencia, con </a:t>
            </a:r>
            <a:r>
              <a:rPr lang="es-CO" sz="1584" spc="-31" noProof="0" err="1">
                <a:solidFill>
                  <a:srgbClr val="3B3A3A"/>
                </a:solidFill>
                <a:latin typeface="Montaser Arabic"/>
                <a:ea typeface="Montaser Arabic"/>
                <a:cs typeface="Montaser Arabic"/>
                <a:sym typeface="Montaser Arabic"/>
              </a:rPr>
              <a:t>bas</a:t>
            </a:r>
            <a:r>
              <a:rPr lang="es-CO" sz="1584" spc="-31">
                <a:solidFill>
                  <a:srgbClr val="3B3A3A"/>
                </a:solidFill>
                <a:latin typeface="Montaser Arabic"/>
                <a:ea typeface="Montaser Arabic"/>
                <a:cs typeface="Montaser Arabic"/>
                <a:sym typeface="Montaser Arabic"/>
              </a:rPr>
              <a:t>e en las observaciones recibidas por OAJ.</a:t>
            </a:r>
            <a:endParaRPr lang="es-CO" sz="1584" spc="-31" noProof="0">
              <a:solidFill>
                <a:srgbClr val="3B3A3A"/>
              </a:solidFill>
              <a:latin typeface="Montaser Arabic"/>
              <a:ea typeface="Montaser Arabic"/>
              <a:cs typeface="Montaser Arabic"/>
              <a:sym typeface="Montaser Arabic"/>
            </a:endParaRPr>
          </a:p>
          <a:p>
            <a:pPr>
              <a:lnSpc>
                <a:spcPts val="1949"/>
              </a:lnSpc>
              <a:spcBef>
                <a:spcPct val="0"/>
              </a:spcBef>
            </a:pPr>
            <a:endParaRPr lang="es-CO" sz="1584" spc="-31" noProof="0">
              <a:solidFill>
                <a:srgbClr val="3B3A3A"/>
              </a:solidFill>
              <a:latin typeface="Montaser Arabic"/>
              <a:ea typeface="Montaser Arabic"/>
              <a:cs typeface="Montaser Arabic"/>
              <a:sym typeface="Montaser Arabic"/>
            </a:endParaRPr>
          </a:p>
        </p:txBody>
      </p:sp>
      <p:sp>
        <p:nvSpPr>
          <p:cNvPr id="9" name="CuadroTexto 8">
            <a:extLst>
              <a:ext uri="{FF2B5EF4-FFF2-40B4-BE49-F238E27FC236}">
                <a16:creationId xmlns:a16="http://schemas.microsoft.com/office/drawing/2014/main" id="{AEE691C5-1371-4390-2C32-5C0F3FC23F1F}"/>
              </a:ext>
            </a:extLst>
          </p:cNvPr>
          <p:cNvSpPr txBox="1"/>
          <p:nvPr/>
        </p:nvSpPr>
        <p:spPr>
          <a:xfrm>
            <a:off x="835742" y="2433582"/>
            <a:ext cx="5005422" cy="1311256"/>
          </a:xfrm>
          <a:prstGeom prst="rect">
            <a:avLst/>
          </a:prstGeom>
          <a:noFill/>
        </p:spPr>
        <p:txBody>
          <a:bodyPr wrap="square" rtlCol="0">
            <a:spAutoFit/>
          </a:bodyPr>
          <a:lstStyle/>
          <a:p>
            <a:pPr algn="just"/>
            <a:r>
              <a:rPr lang="es-MX" sz="1584" spc="-31">
                <a:solidFill>
                  <a:srgbClr val="3B3A3A"/>
                </a:solidFill>
                <a:latin typeface="Montaser Arabic"/>
              </a:rPr>
              <a:t>La modificación de los Términos de Referencia responde a las propuestas de la transición energética, incorporando criterios actualizados de gestión con las comunidades, dentro del alcance de evaluación ambiental para obtener el diagnóstico de alternativas.</a:t>
            </a:r>
            <a:endParaRPr lang="es-CO" sz="1584" spc="-31">
              <a:solidFill>
                <a:srgbClr val="3B3A3A"/>
              </a:solidFill>
              <a:latin typeface="Montaser Arabic"/>
            </a:endParaRPr>
          </a:p>
        </p:txBody>
      </p:sp>
      <p:sp>
        <p:nvSpPr>
          <p:cNvPr id="15" name="CuadroTexto 14">
            <a:extLst>
              <a:ext uri="{FF2B5EF4-FFF2-40B4-BE49-F238E27FC236}">
                <a16:creationId xmlns:a16="http://schemas.microsoft.com/office/drawing/2014/main" id="{D6C8ADF7-0A14-4082-547B-C59631E6BDC4}"/>
              </a:ext>
            </a:extLst>
          </p:cNvPr>
          <p:cNvSpPr txBox="1"/>
          <p:nvPr/>
        </p:nvSpPr>
        <p:spPr>
          <a:xfrm>
            <a:off x="958369" y="5044542"/>
            <a:ext cx="9796689" cy="1067472"/>
          </a:xfrm>
          <a:prstGeom prst="rect">
            <a:avLst/>
          </a:prstGeom>
          <a:noFill/>
        </p:spPr>
        <p:txBody>
          <a:bodyPr wrap="square">
            <a:spAutoFit/>
          </a:bodyPr>
          <a:lstStyle/>
          <a:p>
            <a:pPr algn="just"/>
            <a:r>
              <a:rPr lang="es-ES" sz="1584" spc="-31">
                <a:solidFill>
                  <a:srgbClr val="3B3A3A"/>
                </a:solidFill>
                <a:latin typeface="Montaser Arabic"/>
              </a:rPr>
              <a:t>Se adicionan los numerales que establecen los lineamientos a tener en cuenta para la participación de los grupos de interés del área de estudio, lo relacionado con el análisis de riesgos y la identificación y evaluación de impactos potenciales, y a su vez, se fortalece la evaluación y comparación de alternativas en relación los criterios de los medios biótico, abiótico y socioeconómico</a:t>
            </a:r>
            <a:endParaRPr lang="es-CO" sz="1584" spc="-31">
              <a:solidFill>
                <a:srgbClr val="3B3A3A"/>
              </a:solidFill>
              <a:latin typeface="Montaser Arabic"/>
            </a:endParaRPr>
          </a:p>
        </p:txBody>
      </p:sp>
    </p:spTree>
    <p:extLst>
      <p:ext uri="{BB962C8B-B14F-4D97-AF65-F5344CB8AC3E}">
        <p14:creationId xmlns:p14="http://schemas.microsoft.com/office/powerpoint/2010/main" val="2229243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A11B2-3C20-7225-8697-3342660DA1EA}"/>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2808B237-C029-D444-0576-950422BC66D6}"/>
              </a:ext>
            </a:extLst>
          </p:cNvPr>
          <p:cNvGrpSpPr/>
          <p:nvPr/>
        </p:nvGrpSpPr>
        <p:grpSpPr>
          <a:xfrm>
            <a:off x="-3763" y="111228"/>
            <a:ext cx="12186708" cy="1317468"/>
            <a:chOff x="0" y="0"/>
            <a:chExt cx="5119255" cy="826442"/>
          </a:xfrm>
        </p:grpSpPr>
        <p:sp>
          <p:nvSpPr>
            <p:cNvPr id="3" name="Freeform 3">
              <a:extLst>
                <a:ext uri="{FF2B5EF4-FFF2-40B4-BE49-F238E27FC236}">
                  <a16:creationId xmlns:a16="http://schemas.microsoft.com/office/drawing/2014/main" id="{52F825A3-7DCF-D439-2A40-76BAB1C54774}"/>
                </a:ext>
              </a:extLst>
            </p:cNvPr>
            <p:cNvSpPr/>
            <p:nvPr/>
          </p:nvSpPr>
          <p:spPr>
            <a:xfrm>
              <a:off x="0" y="0"/>
              <a:ext cx="5119255" cy="826442"/>
            </a:xfrm>
            <a:custGeom>
              <a:avLst/>
              <a:gdLst/>
              <a:ahLst/>
              <a:cxnLst/>
              <a:rect l="l" t="t" r="r" b="b"/>
              <a:pathLst>
                <a:path w="5119255" h="826442">
                  <a:moveTo>
                    <a:pt x="0" y="0"/>
                  </a:moveTo>
                  <a:lnTo>
                    <a:pt x="5119255" y="0"/>
                  </a:lnTo>
                  <a:lnTo>
                    <a:pt x="5119255" y="826442"/>
                  </a:lnTo>
                  <a:lnTo>
                    <a:pt x="0" y="82644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969E72D9-27B6-95A2-68A2-BB560F6CDD09}"/>
                </a:ext>
              </a:extLst>
            </p:cNvPr>
            <p:cNvSpPr txBox="1"/>
            <p:nvPr/>
          </p:nvSpPr>
          <p:spPr>
            <a:xfrm>
              <a:off x="0" y="-38100"/>
              <a:ext cx="5119255" cy="864542"/>
            </a:xfrm>
            <a:prstGeom prst="rect">
              <a:avLst/>
            </a:prstGeom>
          </p:spPr>
          <p:txBody>
            <a:bodyPr lIns="33867" tIns="33867" rIns="33867" bIns="33867" rtlCol="0" anchor="ctr"/>
            <a:lstStyle/>
            <a:p>
              <a:pPr algn="ctr">
                <a:lnSpc>
                  <a:spcPts val="1773"/>
                </a:lnSpc>
              </a:pPr>
              <a:endParaRPr lang="es-CO" sz="1200" noProof="0"/>
            </a:p>
          </p:txBody>
        </p:sp>
      </p:grpSp>
      <p:sp>
        <p:nvSpPr>
          <p:cNvPr id="13" name="TextBox 8">
            <a:extLst>
              <a:ext uri="{FF2B5EF4-FFF2-40B4-BE49-F238E27FC236}">
                <a16:creationId xmlns:a16="http://schemas.microsoft.com/office/drawing/2014/main" id="{4FAA4160-53E0-BCE5-B061-F850BAE43C4C}"/>
              </a:ext>
            </a:extLst>
          </p:cNvPr>
          <p:cNvSpPr txBox="1"/>
          <p:nvPr/>
        </p:nvSpPr>
        <p:spPr>
          <a:xfrm>
            <a:off x="9911778" y="442833"/>
            <a:ext cx="1542432" cy="906595"/>
          </a:xfrm>
          <a:prstGeom prst="rect">
            <a:avLst/>
          </a:prstGeom>
        </p:spPr>
        <p:txBody>
          <a:bodyPr lIns="0" tIns="0" rIns="0" bIns="0" rtlCol="0" anchor="t">
            <a:spAutoFit/>
          </a:bodyPr>
          <a:lstStyle/>
          <a:p>
            <a:pPr algn="ctr">
              <a:lnSpc>
                <a:spcPts val="6852"/>
              </a:lnSpc>
              <a:spcBef>
                <a:spcPct val="0"/>
              </a:spcBef>
            </a:pPr>
            <a:r>
              <a:rPr lang="es-CO" sz="7667" b="1" noProof="0">
                <a:solidFill>
                  <a:schemeClr val="bg1"/>
                </a:solidFill>
                <a:latin typeface="Montserrat Bold"/>
                <a:ea typeface="Montserrat Bold"/>
                <a:cs typeface="Montserrat Bold"/>
                <a:sym typeface="Montserrat Bold"/>
              </a:rPr>
              <a:t>04</a:t>
            </a:r>
          </a:p>
        </p:txBody>
      </p:sp>
      <p:sp>
        <p:nvSpPr>
          <p:cNvPr id="12" name="TextBox 5">
            <a:extLst>
              <a:ext uri="{FF2B5EF4-FFF2-40B4-BE49-F238E27FC236}">
                <a16:creationId xmlns:a16="http://schemas.microsoft.com/office/drawing/2014/main" id="{450C2945-DE57-46B7-B2C8-63E1AE590EEA}"/>
              </a:ext>
            </a:extLst>
          </p:cNvPr>
          <p:cNvSpPr txBox="1"/>
          <p:nvPr/>
        </p:nvSpPr>
        <p:spPr>
          <a:xfrm>
            <a:off x="695799" y="556676"/>
            <a:ext cx="9906457" cy="369332"/>
          </a:xfrm>
          <a:prstGeom prst="rect">
            <a:avLst/>
          </a:prstGeom>
        </p:spPr>
        <p:txBody>
          <a:bodyPr wrap="square" lIns="0" tIns="0" rIns="0" bIns="0" rtlCol="0" anchor="t">
            <a:spAutoFit/>
          </a:bodyPr>
          <a:lstStyle/>
          <a:p>
            <a:pPr>
              <a:spcBef>
                <a:spcPct val="0"/>
              </a:spcBef>
            </a:pPr>
            <a:r>
              <a:rPr lang="es-CO" sz="2400" b="1" err="1">
                <a:solidFill>
                  <a:schemeClr val="bg1"/>
                </a:solidFill>
                <a:latin typeface="Montaser Arabic Bold"/>
                <a:sym typeface="Montaser Arabic Bold"/>
              </a:rPr>
              <a:t>TdR</a:t>
            </a:r>
            <a:r>
              <a:rPr lang="es-CO" sz="2400" b="1">
                <a:solidFill>
                  <a:schemeClr val="bg1"/>
                </a:solidFill>
                <a:latin typeface="Montaser Arabic Bold"/>
                <a:sym typeface="Montaser Arabic Bold"/>
              </a:rPr>
              <a:t> para la elaboración DAA de Proyectos de Transmisión</a:t>
            </a:r>
            <a:endParaRPr lang="es-ES">
              <a:solidFill>
                <a:schemeClr val="bg1"/>
              </a:solidFill>
            </a:endParaRPr>
          </a:p>
        </p:txBody>
      </p:sp>
      <p:sp>
        <p:nvSpPr>
          <p:cNvPr id="8" name="Rectángulo: esquinas redondeadas 7">
            <a:extLst>
              <a:ext uri="{FF2B5EF4-FFF2-40B4-BE49-F238E27FC236}">
                <a16:creationId xmlns:a16="http://schemas.microsoft.com/office/drawing/2014/main" id="{85610160-A7FB-6739-6802-2D694D22422A}"/>
              </a:ext>
            </a:extLst>
          </p:cNvPr>
          <p:cNvSpPr/>
          <p:nvPr/>
        </p:nvSpPr>
        <p:spPr>
          <a:xfrm>
            <a:off x="805924" y="1629270"/>
            <a:ext cx="4758812"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DE LAS OBSERVACIONES RECIBIDAS</a:t>
            </a:r>
          </a:p>
        </p:txBody>
      </p:sp>
      <p:graphicFrame>
        <p:nvGraphicFramePr>
          <p:cNvPr id="5" name="Tabla 4">
            <a:extLst>
              <a:ext uri="{FF2B5EF4-FFF2-40B4-BE49-F238E27FC236}">
                <a16:creationId xmlns:a16="http://schemas.microsoft.com/office/drawing/2014/main" id="{0424D204-756E-3E76-D7A8-4B4D52AA75C1}"/>
              </a:ext>
            </a:extLst>
          </p:cNvPr>
          <p:cNvGraphicFramePr>
            <a:graphicFrameLocks noGrp="1"/>
          </p:cNvGraphicFramePr>
          <p:nvPr>
            <p:extLst>
              <p:ext uri="{D42A27DB-BD31-4B8C-83A1-F6EECF244321}">
                <p14:modId xmlns:p14="http://schemas.microsoft.com/office/powerpoint/2010/main" val="2470615259"/>
              </p:ext>
            </p:extLst>
          </p:nvPr>
        </p:nvGraphicFramePr>
        <p:xfrm>
          <a:off x="805924" y="2052708"/>
          <a:ext cx="10648285" cy="4593186"/>
        </p:xfrm>
        <a:graphic>
          <a:graphicData uri="http://schemas.openxmlformats.org/drawingml/2006/table">
            <a:tbl>
              <a:tblPr firstRow="1" bandRow="1" bandCol="1">
                <a:tableStyleId>{912C8C85-51F0-491E-9774-3900AFEF0FD7}</a:tableStyleId>
              </a:tblPr>
              <a:tblGrid>
                <a:gridCol w="322674">
                  <a:extLst>
                    <a:ext uri="{9D8B030D-6E8A-4147-A177-3AD203B41FA5}">
                      <a16:colId xmlns:a16="http://schemas.microsoft.com/office/drawing/2014/main" val="1162477740"/>
                    </a:ext>
                  </a:extLst>
                </a:gridCol>
                <a:gridCol w="1720936">
                  <a:extLst>
                    <a:ext uri="{9D8B030D-6E8A-4147-A177-3AD203B41FA5}">
                      <a16:colId xmlns:a16="http://schemas.microsoft.com/office/drawing/2014/main" val="1301226891"/>
                    </a:ext>
                  </a:extLst>
                </a:gridCol>
                <a:gridCol w="1720936">
                  <a:extLst>
                    <a:ext uri="{9D8B030D-6E8A-4147-A177-3AD203B41FA5}">
                      <a16:colId xmlns:a16="http://schemas.microsoft.com/office/drawing/2014/main" val="1675288226"/>
                    </a:ext>
                  </a:extLst>
                </a:gridCol>
                <a:gridCol w="2888713">
                  <a:extLst>
                    <a:ext uri="{9D8B030D-6E8A-4147-A177-3AD203B41FA5}">
                      <a16:colId xmlns:a16="http://schemas.microsoft.com/office/drawing/2014/main" val="1510653692"/>
                    </a:ext>
                  </a:extLst>
                </a:gridCol>
                <a:gridCol w="3042365">
                  <a:extLst>
                    <a:ext uri="{9D8B030D-6E8A-4147-A177-3AD203B41FA5}">
                      <a16:colId xmlns:a16="http://schemas.microsoft.com/office/drawing/2014/main" val="73800983"/>
                    </a:ext>
                  </a:extLst>
                </a:gridCol>
                <a:gridCol w="952661">
                  <a:extLst>
                    <a:ext uri="{9D8B030D-6E8A-4147-A177-3AD203B41FA5}">
                      <a16:colId xmlns:a16="http://schemas.microsoft.com/office/drawing/2014/main" val="2293994020"/>
                    </a:ext>
                  </a:extLst>
                </a:gridCol>
              </a:tblGrid>
              <a:tr h="199552">
                <a:tc>
                  <a:txBody>
                    <a:bodyPr/>
                    <a:lstStyle/>
                    <a:p>
                      <a:pPr algn="ctr" fontAlgn="ctr">
                        <a:buNone/>
                      </a:pPr>
                      <a:r>
                        <a:rPr lang="es-CO" sz="700" u="none" strike="noStrike">
                          <a:effectLst/>
                        </a:rPr>
                        <a:t>No.</a:t>
                      </a:r>
                    </a:p>
                    <a:p>
                      <a:pPr algn="ctr" fontAlgn="ctr">
                        <a:buNone/>
                      </a:pPr>
                      <a:endParaRPr lang="es-CO" sz="700" b="1" i="0" u="none" strike="noStrike">
                        <a:solidFill>
                          <a:srgbClr val="000000"/>
                        </a:solidFill>
                        <a:effectLst/>
                        <a:latin typeface="Aptos Narrow" panose="020B0004020202020204" pitchFamily="34" charset="0"/>
                      </a:endParaRPr>
                    </a:p>
                  </a:txBody>
                  <a:tcPr marL="2772" marR="2772" marT="2772" marB="0" anchor="ctr"/>
                </a:tc>
                <a:tc>
                  <a:txBody>
                    <a:bodyPr/>
                    <a:lstStyle/>
                    <a:p>
                      <a:pPr algn="ctr" fontAlgn="ctr">
                        <a:buNone/>
                      </a:pPr>
                      <a:r>
                        <a:rPr lang="es-ES" sz="700" u="none" strike="noStrike">
                          <a:effectLst/>
                        </a:rPr>
                        <a:t>No. Del Capitulo / Artículo resolución</a:t>
                      </a:r>
                      <a:endParaRPr lang="es-ES" sz="700" b="1" i="0" u="none" strike="noStrike">
                        <a:solidFill>
                          <a:srgbClr val="000000"/>
                        </a:solidFill>
                        <a:effectLst/>
                        <a:latin typeface="Aptos Narrow" panose="020B0004020202020204" pitchFamily="34" charset="0"/>
                      </a:endParaRPr>
                    </a:p>
                  </a:txBody>
                  <a:tcPr marL="2772" marR="2772" marT="2772" marB="0" anchor="ctr"/>
                </a:tc>
                <a:tc>
                  <a:txBody>
                    <a:bodyPr/>
                    <a:lstStyle/>
                    <a:p>
                      <a:pPr algn="ctr" fontAlgn="ctr">
                        <a:buNone/>
                      </a:pPr>
                      <a:r>
                        <a:rPr lang="pt-BR" sz="700" u="none" strike="noStrike">
                          <a:effectLst/>
                        </a:rPr>
                        <a:t>Numeral, literal, inciso o Parágrafo </a:t>
                      </a:r>
                      <a:endParaRPr lang="pt-BR" sz="700" b="1" i="0" u="none" strike="noStrike">
                        <a:solidFill>
                          <a:srgbClr val="000000"/>
                        </a:solidFill>
                        <a:effectLst/>
                        <a:latin typeface="Aptos Narrow" panose="020B0004020202020204" pitchFamily="34" charset="0"/>
                      </a:endParaRPr>
                    </a:p>
                  </a:txBody>
                  <a:tcPr marL="2772" marR="2772" marT="2772" marB="0" anchor="ctr"/>
                </a:tc>
                <a:tc>
                  <a:txBody>
                    <a:bodyPr/>
                    <a:lstStyle/>
                    <a:p>
                      <a:pPr algn="ctr" fontAlgn="ctr">
                        <a:buNone/>
                      </a:pPr>
                      <a:r>
                        <a:rPr lang="es-ES" sz="700" u="none" strike="noStrike">
                          <a:effectLst/>
                        </a:rPr>
                        <a:t>Redacción propuesta en el instrumento  ambiental </a:t>
                      </a:r>
                      <a:endParaRPr lang="es-ES" sz="700" b="1" i="0" u="none" strike="noStrike">
                        <a:solidFill>
                          <a:srgbClr val="000000"/>
                        </a:solidFill>
                        <a:effectLst/>
                        <a:latin typeface="Aptos Narrow" panose="020B0004020202020204" pitchFamily="34" charset="0"/>
                      </a:endParaRPr>
                    </a:p>
                  </a:txBody>
                  <a:tcPr marL="2772" marR="2772" marT="2772" marB="0" anchor="ctr"/>
                </a:tc>
                <a:tc>
                  <a:txBody>
                    <a:bodyPr/>
                    <a:lstStyle/>
                    <a:p>
                      <a:pPr algn="ctr" fontAlgn="ctr">
                        <a:buNone/>
                      </a:pPr>
                      <a:r>
                        <a:rPr lang="es-ES" sz="700" u="none" strike="noStrike">
                          <a:effectLst/>
                        </a:rPr>
                        <a:t>Comentario y justificación del cambio sugerido por el actor</a:t>
                      </a:r>
                      <a:endParaRPr lang="es-ES" sz="700" b="1" i="0" u="none" strike="noStrike">
                        <a:solidFill>
                          <a:srgbClr val="000000"/>
                        </a:solidFill>
                        <a:effectLst/>
                        <a:latin typeface="Aptos Narrow" panose="020B0004020202020204" pitchFamily="34" charset="0"/>
                      </a:endParaRPr>
                    </a:p>
                  </a:txBody>
                  <a:tcPr marL="2772" marR="2772" marT="2772" marB="0" anchor="ctr"/>
                </a:tc>
                <a:tc>
                  <a:txBody>
                    <a:bodyPr/>
                    <a:lstStyle/>
                    <a:p>
                      <a:pPr algn="ctr" fontAlgn="ctr">
                        <a:buNone/>
                      </a:pPr>
                      <a:r>
                        <a:rPr lang="es-CO" sz="700" u="none" strike="noStrike">
                          <a:effectLst/>
                        </a:rPr>
                        <a:t>Documento</a:t>
                      </a:r>
                      <a:endParaRPr lang="es-CO" sz="700" b="1"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3443141866"/>
                  </a:ext>
                </a:extLst>
              </a:tr>
              <a:tr h="465621">
                <a:tc>
                  <a:txBody>
                    <a:bodyPr/>
                    <a:lstStyle/>
                    <a:p>
                      <a:pPr algn="ctr" fontAlgn="ctr">
                        <a:buNone/>
                      </a:pPr>
                      <a:r>
                        <a:rPr lang="es-CO" sz="700" u="none" strike="noStrike">
                          <a:effectLst/>
                        </a:rPr>
                        <a:t>1</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Título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“Por la cual se modifican los términos de referencia para la elaboración del Diagnóstico Ambiental de Alternativas – DAA, en proyectos de Sistemas de Transmisión de Energía Eléctrica que operen a una tensión igual </a:t>
                      </a:r>
                      <a:r>
                        <a:rPr lang="es-ES" sz="700" u="sng" strike="noStrike">
                          <a:effectLst/>
                        </a:rPr>
                        <a:t>o superior 220 kV y se toman otras determinaciones.”</a:t>
                      </a:r>
                      <a:r>
                        <a:rPr lang="es-ES" sz="700" u="none" strike="noStrike">
                          <a:effectLst/>
                        </a:rPr>
                        <a:t>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Atender conforme a comentarios realizados en la presentación de la iniciativa normativa y en la memoria justificativa</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Borrador Resolución</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1876605755"/>
                  </a:ext>
                </a:extLst>
              </a:tr>
              <a:tr h="133035">
                <a:tc>
                  <a:txBody>
                    <a:bodyPr/>
                    <a:lstStyle/>
                    <a:p>
                      <a:pPr algn="ctr" fontAlgn="ctr">
                        <a:buNone/>
                      </a:pPr>
                      <a:r>
                        <a:rPr lang="es-CO" sz="700" u="none" strike="noStrike">
                          <a:effectLst/>
                        </a:rPr>
                        <a:t>2</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Considerando</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Párrafo 10</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Adoptar ? Que pasa con los ya existentes y referidos anteriormente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Borrador Resolución</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3440188537"/>
                  </a:ext>
                </a:extLst>
              </a:tr>
              <a:tr h="133035">
                <a:tc>
                  <a:txBody>
                    <a:bodyPr/>
                    <a:lstStyle/>
                    <a:p>
                      <a:pPr algn="ctr" fontAlgn="ctr">
                        <a:buNone/>
                      </a:pPr>
                      <a:r>
                        <a:rPr lang="es-CO" sz="700" u="none" strike="noStrike">
                          <a:effectLst/>
                        </a:rPr>
                        <a:t>3</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Resuelve</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Desde el párrafo 2</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Verificar el interlineado, tamaño de letra en todos los documentos de la iniciativa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Borrador Resolución</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4130617247"/>
                  </a:ext>
                </a:extLst>
              </a:tr>
              <a:tr h="318729">
                <a:tc>
                  <a:txBody>
                    <a:bodyPr/>
                    <a:lstStyle/>
                    <a:p>
                      <a:pPr algn="ctr" fontAlgn="ctr">
                        <a:buNone/>
                      </a:pPr>
                      <a:r>
                        <a:rPr lang="es-CO" sz="700" u="none" strike="noStrike">
                          <a:effectLst/>
                        </a:rPr>
                        <a:t>4</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Artículo 5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Párrafo 3</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Los Diagnósticos Ambientales de Alternativas para proyectos lineales para los sectores Infraestructura, Hidrocarburos y </a:t>
                      </a:r>
                      <a:r>
                        <a:rPr lang="es-ES" sz="700" u="sng" strike="noStrike">
                          <a:effectLst/>
                        </a:rPr>
                        <a:t>otros</a:t>
                      </a:r>
                      <a:r>
                        <a:rPr lang="es-ES" sz="700" u="none" strike="noStrike">
                          <a:effectLst/>
                        </a:rPr>
                        <a:t> en los que tengan aplicación este tipo de proyectos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A que otros les aplicaría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Borrador Resolución</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2953811610"/>
                  </a:ext>
                </a:extLst>
              </a:tr>
              <a:tr h="701203">
                <a:tc>
                  <a:txBody>
                    <a:bodyPr/>
                    <a:lstStyle/>
                    <a:p>
                      <a:pPr algn="ctr" fontAlgn="ctr">
                        <a:buNone/>
                      </a:pPr>
                      <a:r>
                        <a:rPr lang="es-CO" sz="700" u="none" strike="noStrike">
                          <a:effectLst/>
                        </a:rPr>
                        <a:t>5</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Artículo 6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Párrafo 1</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La presente resolución rige a partir de su publicación en el Diario Oficial, deroga la Resolución 2183 del 23 de diciembre de 2016 y modifica parcialmente el artículo 1 de la Resolución 1277 de 2006 con el fin de excluir el sector energía de dicho acto administrativo; en este sentido los DAA para proyectos lineales para los sectores de Infraestructura, Hidrocarburos y</a:t>
                      </a:r>
                      <a:r>
                        <a:rPr lang="es-ES" sz="700" u="sng" strike="noStrike">
                          <a:effectLst/>
                        </a:rPr>
                        <a:t> otros</a:t>
                      </a:r>
                      <a:r>
                        <a:rPr lang="es-ES" sz="700" u="none" strike="noStrike">
                          <a:effectLst/>
                        </a:rPr>
                        <a:t> en los que tengan aplicación este tipo de proyectos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A que otros les aplicaría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Borrador Resolución</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1734682046"/>
                  </a:ext>
                </a:extLst>
              </a:tr>
              <a:tr h="191237">
                <a:tc>
                  <a:txBody>
                    <a:bodyPr/>
                    <a:lstStyle/>
                    <a:p>
                      <a:pPr algn="ctr" fontAlgn="ctr">
                        <a:buNone/>
                      </a:pPr>
                      <a:r>
                        <a:rPr lang="es-CO" sz="700" u="none" strike="noStrike">
                          <a:effectLst/>
                        </a:rPr>
                        <a:t>6</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Ajustar titulo de acuerdo a lo anotado en el documento presentacion de la iniciativa formato F-M-INA-23</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Memoria Justificativa</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438751476"/>
                  </a:ext>
                </a:extLst>
              </a:tr>
              <a:tr h="415733">
                <a:tc>
                  <a:txBody>
                    <a:bodyPr/>
                    <a:lstStyle/>
                    <a:p>
                      <a:pPr algn="ctr" fontAlgn="ctr">
                        <a:buNone/>
                      </a:pPr>
                      <a:r>
                        <a:rPr lang="es-CO" sz="700" u="none" strike="noStrike">
                          <a:effectLst/>
                        </a:rPr>
                        <a:t>7</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Antecedentes</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Párrafo 9 y 10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b">
                        <a:buNone/>
                      </a:pPr>
                      <a:r>
                        <a:rPr lang="es-ES" sz="700" u="none" strike="noStrike">
                          <a:effectLst/>
                        </a:rPr>
                        <a:t>En consecuencia , la presente iniciativa solo seria para DAA ??? </a:t>
                      </a:r>
                      <a:br>
                        <a:rPr lang="es-ES" sz="700" u="none" strike="noStrike">
                          <a:effectLst/>
                        </a:rPr>
                      </a:br>
                      <a:r>
                        <a:rPr lang="es-ES" sz="700" u="none" strike="noStrike">
                          <a:effectLst/>
                        </a:rPr>
                        <a:t>Que pasa con los proyectos de líneas de transmisión de energía eléctrica menor ?? </a:t>
                      </a:r>
                      <a:br>
                        <a:rPr lang="es-ES" sz="700" u="none" strike="noStrike">
                          <a:effectLst/>
                        </a:rPr>
                      </a:br>
                      <a:r>
                        <a:rPr lang="es-ES" sz="700" u="none" strike="noStrike">
                          <a:effectLst/>
                        </a:rPr>
                        <a:t>Desarrollar la justificacion </a:t>
                      </a:r>
                      <a:endParaRPr lang="es-ES" sz="700" b="0" i="0" u="none" strike="noStrike">
                        <a:solidFill>
                          <a:srgbClr val="000000"/>
                        </a:solidFill>
                        <a:effectLst/>
                        <a:latin typeface="Segoe UI" panose="020B0502040204020203" pitchFamily="34" charset="0"/>
                      </a:endParaRPr>
                    </a:p>
                  </a:txBody>
                  <a:tcPr marL="2772" marR="2772" marT="2772" marB="0" anchor="b"/>
                </a:tc>
                <a:tc>
                  <a:txBody>
                    <a:bodyPr/>
                    <a:lstStyle/>
                    <a:p>
                      <a:pPr algn="l" fontAlgn="ctr">
                        <a:buNone/>
                      </a:pPr>
                      <a:r>
                        <a:rPr lang="es-CO" sz="700" u="none" strike="noStrike">
                          <a:effectLst/>
                        </a:rPr>
                        <a:t>Memoria Justificativa</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363299941"/>
                  </a:ext>
                </a:extLst>
              </a:tr>
              <a:tr h="293785">
                <a:tc>
                  <a:txBody>
                    <a:bodyPr/>
                    <a:lstStyle/>
                    <a:p>
                      <a:pPr algn="ctr" fontAlgn="ctr">
                        <a:buNone/>
                      </a:pPr>
                      <a:r>
                        <a:rPr lang="es-CO" sz="700" u="none" strike="noStrike">
                          <a:effectLst/>
                        </a:rPr>
                        <a:t>8</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Antecedentes</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Párrafo 13</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En concordancia del comentario anterior (Aclaración porque solo son para proyectos de transmisión)</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Memoria Justificativa</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3433825519"/>
                  </a:ext>
                </a:extLst>
              </a:tr>
              <a:tr h="509966">
                <a:tc>
                  <a:txBody>
                    <a:bodyPr/>
                    <a:lstStyle/>
                    <a:p>
                      <a:pPr algn="ctr" fontAlgn="ctr">
                        <a:buNone/>
                      </a:pPr>
                      <a:r>
                        <a:rPr lang="es-CO" sz="700" u="none" strike="noStrike">
                          <a:effectLst/>
                        </a:rPr>
                        <a:t>9</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Razones de oportunidad</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Párrafo 1</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Que medios y componentes se va a incluir y actualizar ? </a:t>
                      </a:r>
                      <a:br>
                        <a:rPr lang="es-ES" sz="700" u="none" strike="noStrike">
                          <a:effectLst/>
                        </a:rPr>
                      </a:br>
                      <a:br>
                        <a:rPr lang="es-ES" sz="700" u="none" strike="noStrike">
                          <a:effectLst/>
                        </a:rPr>
                      </a:br>
                      <a:r>
                        <a:rPr lang="es-ES" sz="700" u="none" strike="noStrike">
                          <a:effectLst/>
                        </a:rPr>
                        <a:t>Es necesario desarrollar el argumento indicando clara y detalladamente los componentes y medios a incluir que hacen necesaria la actualización de los TdR  ya existentes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Memoria Justificativa</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3920758036"/>
                  </a:ext>
                </a:extLst>
              </a:tr>
              <a:tr h="191237">
                <a:tc>
                  <a:txBody>
                    <a:bodyPr/>
                    <a:lstStyle/>
                    <a:p>
                      <a:pPr algn="ctr" fontAlgn="ctr">
                        <a:buNone/>
                      </a:pPr>
                      <a:r>
                        <a:rPr lang="es-CO" sz="700" u="none" strike="noStrike">
                          <a:effectLst/>
                        </a:rPr>
                        <a:t>10</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Razones de oportunidad</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Párrafo 2</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En que aspectos especificamente (oportunidades de mejora de dicho documento)</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Memoria Justificativa</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3858495599"/>
                  </a:ext>
                </a:extLst>
              </a:tr>
              <a:tr h="133035">
                <a:tc>
                  <a:txBody>
                    <a:bodyPr/>
                    <a:lstStyle/>
                    <a:p>
                      <a:pPr algn="ctr" fontAlgn="ctr">
                        <a:buNone/>
                      </a:pPr>
                      <a:r>
                        <a:rPr lang="es-CO" sz="700" u="none" strike="noStrike">
                          <a:effectLst/>
                        </a:rPr>
                        <a:t>11</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Viabilidad Jurídica</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3.1 Párrafo 5</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Se deberia direccionar al DAA especificamente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Memoria Justificativa</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3824872929"/>
                  </a:ext>
                </a:extLst>
              </a:tr>
              <a:tr h="133035">
                <a:tc>
                  <a:txBody>
                    <a:bodyPr/>
                    <a:lstStyle/>
                    <a:p>
                      <a:pPr algn="ctr" fontAlgn="ctr">
                        <a:buNone/>
                      </a:pPr>
                      <a:r>
                        <a:rPr lang="es-CO" sz="700" u="none" strike="noStrike">
                          <a:effectLst/>
                        </a:rPr>
                        <a:t>12</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Viabilidad Jurídica</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3.1 Párrafo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b">
                        <a:buNone/>
                      </a:pPr>
                      <a:r>
                        <a:rPr lang="es-CO" sz="700" u="none" strike="noStrike">
                          <a:effectLst/>
                        </a:rPr>
                        <a:t>Adicionalmente numeral 2 ?</a:t>
                      </a:r>
                      <a:endParaRPr lang="es-CO" sz="700" b="0" i="0" u="none" strike="noStrike">
                        <a:solidFill>
                          <a:srgbClr val="000000"/>
                        </a:solidFill>
                        <a:effectLst/>
                        <a:latin typeface="Segoe UI" panose="020B0502040204020203" pitchFamily="34" charset="0"/>
                      </a:endParaRPr>
                    </a:p>
                  </a:txBody>
                  <a:tcPr marL="2772" marR="2772" marT="2772" marB="0" anchor="b"/>
                </a:tc>
                <a:tc>
                  <a:txBody>
                    <a:bodyPr/>
                    <a:lstStyle/>
                    <a:p>
                      <a:pPr algn="l" fontAlgn="ctr">
                        <a:buNone/>
                      </a:pPr>
                      <a:r>
                        <a:rPr lang="es-CO" sz="700" u="none" strike="noStrike">
                          <a:effectLst/>
                        </a:rPr>
                        <a:t>Memoria Justificativa</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1355317169"/>
                  </a:ext>
                </a:extLst>
              </a:tr>
              <a:tr h="133035">
                <a:tc>
                  <a:txBody>
                    <a:bodyPr/>
                    <a:lstStyle/>
                    <a:p>
                      <a:pPr algn="ctr" fontAlgn="ctr">
                        <a:buNone/>
                      </a:pPr>
                      <a:r>
                        <a:rPr lang="es-CO" sz="700" u="none" strike="noStrike">
                          <a:effectLst/>
                        </a:rPr>
                        <a:t>13</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Capitulo 4 Impacto económico</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Párrafo 2</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Porque se refieren a las Corporaciones entonces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Memoria Justificativa</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1992172845"/>
                  </a:ext>
                </a:extLst>
              </a:tr>
              <a:tr h="399104">
                <a:tc>
                  <a:txBody>
                    <a:bodyPr/>
                    <a:lstStyle/>
                    <a:p>
                      <a:pPr algn="ctr" fontAlgn="ctr">
                        <a:buNone/>
                      </a:pPr>
                      <a:r>
                        <a:rPr lang="es-CO" sz="700" u="none" strike="noStrike">
                          <a:effectLst/>
                        </a:rPr>
                        <a:t>14</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6 Impacto ambiental o sobre el patrimonio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 </a:t>
                      </a:r>
                      <a:endParaRPr lang="es-CO"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ES" sz="700" u="none" strike="noStrike">
                          <a:effectLst/>
                        </a:rPr>
                        <a:t>Cuales ? Se debe incluir información detallada de la información técnica, temáticas, medios y componentes que permita evaluar las alternativas presentadas e identificar los impactos en cada una de ellas. </a:t>
                      </a:r>
                      <a:endParaRPr lang="es-ES" sz="700" b="0" i="0" u="none" strike="noStrike">
                        <a:solidFill>
                          <a:srgbClr val="000000"/>
                        </a:solidFill>
                        <a:effectLst/>
                        <a:latin typeface="Aptos Narrow" panose="020B0004020202020204" pitchFamily="34" charset="0"/>
                      </a:endParaRPr>
                    </a:p>
                  </a:txBody>
                  <a:tcPr marL="2772" marR="2772" marT="2772" marB="0" anchor="ctr"/>
                </a:tc>
                <a:tc>
                  <a:txBody>
                    <a:bodyPr/>
                    <a:lstStyle/>
                    <a:p>
                      <a:pPr algn="l" fontAlgn="ctr">
                        <a:buNone/>
                      </a:pPr>
                      <a:r>
                        <a:rPr lang="es-CO" sz="700" u="none" strike="noStrike">
                          <a:effectLst/>
                        </a:rPr>
                        <a:t>Memoria Justificativa</a:t>
                      </a:r>
                      <a:endParaRPr lang="es-CO" sz="700" b="0" i="0" u="none" strike="noStrike">
                        <a:solidFill>
                          <a:srgbClr val="000000"/>
                        </a:solidFill>
                        <a:effectLst/>
                        <a:latin typeface="Aptos Narrow" panose="020B0004020202020204" pitchFamily="34" charset="0"/>
                      </a:endParaRPr>
                    </a:p>
                  </a:txBody>
                  <a:tcPr marL="2772" marR="2772" marT="2772" marB="0" anchor="ctr"/>
                </a:tc>
                <a:extLst>
                  <a:ext uri="{0D108BD9-81ED-4DB2-BD59-A6C34878D82A}">
                    <a16:rowId xmlns:a16="http://schemas.microsoft.com/office/drawing/2014/main" val="1834748866"/>
                  </a:ext>
                </a:extLst>
              </a:tr>
            </a:tbl>
          </a:graphicData>
        </a:graphic>
      </p:graphicFrame>
    </p:spTree>
    <p:extLst>
      <p:ext uri="{BB962C8B-B14F-4D97-AF65-F5344CB8AC3E}">
        <p14:creationId xmlns:p14="http://schemas.microsoft.com/office/powerpoint/2010/main" val="24220249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5286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222001" y="2074783"/>
            <a:ext cx="9747997" cy="1354217"/>
          </a:xfrm>
          <a:prstGeom prst="rect">
            <a:avLst/>
          </a:prstGeom>
        </p:spPr>
        <p:txBody>
          <a:bodyPr wrap="square" lIns="0" tIns="0" rIns="0" bIns="0" rtlCol="0" anchor="t">
            <a:spAutoFit/>
          </a:bodyPr>
          <a:lstStyle/>
          <a:p>
            <a:pPr algn="ctr">
              <a:spcBef>
                <a:spcPct val="0"/>
              </a:spcBef>
            </a:pPr>
            <a:r>
              <a:rPr lang="es-CO" sz="4400" b="1">
                <a:solidFill>
                  <a:srgbClr val="095D40"/>
                </a:solidFill>
                <a:latin typeface="Montaser Arabic Bold"/>
                <a:ea typeface="Montaser Arabic Bold"/>
                <a:cs typeface="Montaser Arabic Bold"/>
                <a:sym typeface="Montaser Arabic Bold"/>
              </a:rPr>
              <a:t>Estado Actual en la Actualización de Términos de Referencia</a:t>
            </a:r>
            <a:endParaRPr lang="es-CO" sz="4400" b="1" noProof="0">
              <a:solidFill>
                <a:srgbClr val="095D40"/>
              </a:solidFill>
              <a:latin typeface="Montaser Arabic Bold"/>
              <a:ea typeface="Montaser Arabic Bold"/>
              <a:cs typeface="Montaser Arabic Bold"/>
            </a:endParaRPr>
          </a:p>
        </p:txBody>
      </p:sp>
      <p:sp>
        <p:nvSpPr>
          <p:cNvPr id="6" name="TextBox 6"/>
          <p:cNvSpPr txBox="1"/>
          <p:nvPr/>
        </p:nvSpPr>
        <p:spPr>
          <a:xfrm>
            <a:off x="2804020" y="3691382"/>
            <a:ext cx="6585997" cy="243656"/>
          </a:xfrm>
          <a:prstGeom prst="rect">
            <a:avLst/>
          </a:prstGeom>
        </p:spPr>
        <p:txBody>
          <a:bodyPr wrap="square" lIns="0" tIns="0" rIns="0" bIns="0" rtlCol="0" anchor="t">
            <a:spAutoFit/>
          </a:bodyPr>
          <a:lstStyle/>
          <a:p>
            <a:pPr algn="ctr">
              <a:lnSpc>
                <a:spcPts val="1949"/>
              </a:lnSpc>
              <a:spcBef>
                <a:spcPct val="0"/>
              </a:spcBef>
            </a:pPr>
            <a:r>
              <a:rPr lang="es-CO" sz="1584" spc="-31" noProof="0">
                <a:solidFill>
                  <a:srgbClr val="3B3A3A"/>
                </a:solidFill>
                <a:latin typeface="Montaser Arabic"/>
                <a:ea typeface="Montaser Arabic"/>
                <a:cs typeface="Montaser Arabic"/>
                <a:sym typeface="Montaser Arabic"/>
              </a:rPr>
              <a:t>DIRECCIÓN DE ASUNTOS AMBIENTALES, SECTORIAL Y URBANA</a:t>
            </a:r>
          </a:p>
        </p:txBody>
      </p:sp>
      <p:grpSp>
        <p:nvGrpSpPr>
          <p:cNvPr id="8" name="Group 8"/>
          <p:cNvGrpSpPr/>
          <p:nvPr/>
        </p:nvGrpSpPr>
        <p:grpSpPr>
          <a:xfrm>
            <a:off x="3681444" y="4330439"/>
            <a:ext cx="4829109" cy="659695"/>
            <a:chOff x="0" y="0"/>
            <a:chExt cx="1907796" cy="260620"/>
          </a:xfrm>
        </p:grpSpPr>
        <p:sp>
          <p:nvSpPr>
            <p:cNvPr id="9" name="Freeform 9"/>
            <p:cNvSpPr/>
            <p:nvPr/>
          </p:nvSpPr>
          <p:spPr>
            <a:xfrm>
              <a:off x="0" y="0"/>
              <a:ext cx="1907796" cy="260620"/>
            </a:xfrm>
            <a:custGeom>
              <a:avLst/>
              <a:gdLst/>
              <a:ahLst/>
              <a:cxnLst/>
              <a:rect l="l" t="t" r="r" b="b"/>
              <a:pathLst>
                <a:path w="1907796" h="260620">
                  <a:moveTo>
                    <a:pt x="106879" y="0"/>
                  </a:moveTo>
                  <a:lnTo>
                    <a:pt x="1800918" y="0"/>
                  </a:lnTo>
                  <a:cubicBezTo>
                    <a:pt x="1829264" y="0"/>
                    <a:pt x="1856449" y="11260"/>
                    <a:pt x="1876492" y="31304"/>
                  </a:cubicBezTo>
                  <a:cubicBezTo>
                    <a:pt x="1896536" y="51348"/>
                    <a:pt x="1907796" y="78533"/>
                    <a:pt x="1907796" y="106879"/>
                  </a:cubicBezTo>
                  <a:lnTo>
                    <a:pt x="1907796" y="153742"/>
                  </a:lnTo>
                  <a:cubicBezTo>
                    <a:pt x="1907796" y="212769"/>
                    <a:pt x="1859945" y="260620"/>
                    <a:pt x="1800918" y="260620"/>
                  </a:cubicBezTo>
                  <a:lnTo>
                    <a:pt x="106879" y="260620"/>
                  </a:lnTo>
                  <a:cubicBezTo>
                    <a:pt x="78533" y="260620"/>
                    <a:pt x="51348" y="249360"/>
                    <a:pt x="31304" y="229316"/>
                  </a:cubicBezTo>
                  <a:cubicBezTo>
                    <a:pt x="11260" y="209273"/>
                    <a:pt x="0" y="182088"/>
                    <a:pt x="0" y="153742"/>
                  </a:cubicBezTo>
                  <a:lnTo>
                    <a:pt x="0" y="106879"/>
                  </a:lnTo>
                  <a:cubicBezTo>
                    <a:pt x="0" y="78533"/>
                    <a:pt x="11260" y="51348"/>
                    <a:pt x="31304" y="31304"/>
                  </a:cubicBezTo>
                  <a:cubicBezTo>
                    <a:pt x="51348" y="11260"/>
                    <a:pt x="78533" y="0"/>
                    <a:pt x="106879" y="0"/>
                  </a:cubicBezTo>
                  <a:close/>
                </a:path>
              </a:pathLst>
            </a:custGeom>
            <a:solidFill>
              <a:srgbClr val="095D40"/>
            </a:solidFill>
            <a:ln cap="rnd">
              <a:noFill/>
              <a:prstDash val="solid"/>
              <a:round/>
            </a:ln>
          </p:spPr>
          <p:txBody>
            <a:bodyPr/>
            <a:lstStyle/>
            <a:p>
              <a:endParaRPr lang="es-CO" sz="1200" noProof="0"/>
            </a:p>
          </p:txBody>
        </p:sp>
        <p:sp>
          <p:nvSpPr>
            <p:cNvPr id="10" name="TextBox 10"/>
            <p:cNvSpPr txBox="1"/>
            <p:nvPr/>
          </p:nvSpPr>
          <p:spPr>
            <a:xfrm>
              <a:off x="0" y="-9525"/>
              <a:ext cx="1907796" cy="270145"/>
            </a:xfrm>
            <a:prstGeom prst="rect">
              <a:avLst/>
            </a:prstGeom>
          </p:spPr>
          <p:txBody>
            <a:bodyPr lIns="0" tIns="0" rIns="0" bIns="0" rtlCol="0" anchor="ctr"/>
            <a:lstStyle/>
            <a:p>
              <a:pPr algn="ctr">
                <a:lnSpc>
                  <a:spcPts val="1777"/>
                </a:lnSpc>
                <a:spcBef>
                  <a:spcPct val="0"/>
                </a:spcBef>
              </a:pPr>
              <a:r>
                <a:rPr lang="es-CO" sz="1445" spc="57" noProof="0">
                  <a:solidFill>
                    <a:srgbClr val="F4F4F4"/>
                  </a:solidFill>
                  <a:latin typeface="Montserrat"/>
                  <a:ea typeface="Montserrat"/>
                  <a:cs typeface="Montserrat"/>
                  <a:sym typeface="Montserrat"/>
                </a:rPr>
                <a:t>Grupo del Sector de Hidrocarburos, Minería y Energético </a:t>
              </a:r>
            </a:p>
          </p:txBody>
        </p:sp>
      </p:grpSp>
      <p:pic>
        <p:nvPicPr>
          <p:cNvPr id="17" name="Imagen 16">
            <a:extLst>
              <a:ext uri="{FF2B5EF4-FFF2-40B4-BE49-F238E27FC236}">
                <a16:creationId xmlns:a16="http://schemas.microsoft.com/office/drawing/2014/main" id="{59DF699D-F3E0-4141-A3B7-AD6559D6CC86}"/>
              </a:ext>
            </a:extLst>
          </p:cNvPr>
          <p:cNvPicPr>
            <a:picLocks noChangeAspect="1"/>
          </p:cNvPicPr>
          <p:nvPr/>
        </p:nvPicPr>
        <p:blipFill>
          <a:blip r:embed="rId2"/>
          <a:stretch>
            <a:fillRect/>
          </a:stretch>
        </p:blipFill>
        <p:spPr>
          <a:xfrm>
            <a:off x="9390017" y="455820"/>
            <a:ext cx="1637347" cy="1112925"/>
          </a:xfrm>
          <a:prstGeom prst="rect">
            <a:avLst/>
          </a:prstGeom>
        </p:spPr>
      </p:pic>
    </p:spTree>
    <p:extLst>
      <p:ext uri="{BB962C8B-B14F-4D97-AF65-F5344CB8AC3E}">
        <p14:creationId xmlns:p14="http://schemas.microsoft.com/office/powerpoint/2010/main" val="38174977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38A07A-15A1-3D84-E230-EFADBBB4DAE8}"/>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35B87B4-3A72-3F22-C109-4F7150D5A43F}"/>
              </a:ext>
            </a:extLst>
          </p:cNvPr>
          <p:cNvGrpSpPr/>
          <p:nvPr/>
        </p:nvGrpSpPr>
        <p:grpSpPr>
          <a:xfrm>
            <a:off x="-75467" y="2438278"/>
            <a:ext cx="12267467" cy="3238077"/>
            <a:chOff x="0" y="0"/>
            <a:chExt cx="4846407" cy="1479932"/>
          </a:xfrm>
        </p:grpSpPr>
        <p:sp>
          <p:nvSpPr>
            <p:cNvPr id="3" name="Freeform 3">
              <a:extLst>
                <a:ext uri="{FF2B5EF4-FFF2-40B4-BE49-F238E27FC236}">
                  <a16:creationId xmlns:a16="http://schemas.microsoft.com/office/drawing/2014/main" id="{2782A48B-1883-F533-8784-1C6059C3AA9D}"/>
                </a:ext>
              </a:extLst>
            </p:cNvPr>
            <p:cNvSpPr/>
            <p:nvPr/>
          </p:nvSpPr>
          <p:spPr>
            <a:xfrm>
              <a:off x="0" y="0"/>
              <a:ext cx="4846407" cy="1479932"/>
            </a:xfrm>
            <a:custGeom>
              <a:avLst/>
              <a:gdLst/>
              <a:ahLst/>
              <a:cxnLst/>
              <a:rect l="l" t="t" r="r" b="b"/>
              <a:pathLst>
                <a:path w="4846407" h="1479932">
                  <a:moveTo>
                    <a:pt x="0" y="0"/>
                  </a:moveTo>
                  <a:lnTo>
                    <a:pt x="4846407" y="0"/>
                  </a:lnTo>
                  <a:lnTo>
                    <a:pt x="4846407" y="1479932"/>
                  </a:lnTo>
                  <a:lnTo>
                    <a:pt x="0" y="147993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9223C2B9-4865-6305-35F4-46336307EBE1}"/>
                </a:ext>
              </a:extLst>
            </p:cNvPr>
            <p:cNvSpPr txBox="1"/>
            <p:nvPr/>
          </p:nvSpPr>
          <p:spPr>
            <a:xfrm>
              <a:off x="0" y="-38100"/>
              <a:ext cx="4846407" cy="1518032"/>
            </a:xfrm>
            <a:prstGeom prst="rect">
              <a:avLst/>
            </a:prstGeom>
          </p:spPr>
          <p:txBody>
            <a:bodyPr lIns="33867" tIns="33867" rIns="33867" bIns="33867" rtlCol="0" anchor="ctr"/>
            <a:lstStyle/>
            <a:p>
              <a:pPr algn="ctr">
                <a:lnSpc>
                  <a:spcPts val="1773"/>
                </a:lnSpc>
              </a:pPr>
              <a:endParaRPr lang="es-CO" sz="1200" noProof="0"/>
            </a:p>
          </p:txBody>
        </p:sp>
      </p:grpSp>
      <p:sp>
        <p:nvSpPr>
          <p:cNvPr id="5" name="TextBox 5">
            <a:extLst>
              <a:ext uri="{FF2B5EF4-FFF2-40B4-BE49-F238E27FC236}">
                <a16:creationId xmlns:a16="http://schemas.microsoft.com/office/drawing/2014/main" id="{DFFC3141-8025-EB94-8EB8-796004E3C0B1}"/>
              </a:ext>
            </a:extLst>
          </p:cNvPr>
          <p:cNvSpPr txBox="1"/>
          <p:nvPr/>
        </p:nvSpPr>
        <p:spPr>
          <a:xfrm>
            <a:off x="3098801" y="1181645"/>
            <a:ext cx="4741295" cy="543290"/>
          </a:xfrm>
          <a:prstGeom prst="rect">
            <a:avLst/>
          </a:prstGeom>
        </p:spPr>
        <p:txBody>
          <a:bodyPr lIns="0" tIns="0" rIns="0" bIns="0" rtlCol="0" anchor="t">
            <a:spAutoFit/>
          </a:bodyPr>
          <a:lstStyle/>
          <a:p>
            <a:pPr>
              <a:lnSpc>
                <a:spcPts val="4080"/>
              </a:lnSpc>
              <a:spcBef>
                <a:spcPct val="0"/>
              </a:spcBef>
            </a:pPr>
            <a:r>
              <a:rPr lang="es-CO" sz="4400" b="1">
                <a:solidFill>
                  <a:srgbClr val="095D40"/>
                </a:solidFill>
                <a:latin typeface="Montaser Arabic Bold"/>
                <a:ea typeface="Montaser Arabic Bold"/>
                <a:cs typeface="Montaser Arabic Bold"/>
                <a:sym typeface="Montaser Arabic Bold"/>
              </a:rPr>
              <a:t>AGENDA</a:t>
            </a:r>
            <a:endParaRPr lang="es-CO" sz="4400" b="1" noProof="0">
              <a:solidFill>
                <a:srgbClr val="095D40"/>
              </a:solidFill>
              <a:latin typeface="Montaser Arabic Bold"/>
              <a:ea typeface="Montaser Arabic Bold"/>
              <a:cs typeface="Montaser Arabic Bold"/>
              <a:sym typeface="Montaser Arabic Bold"/>
            </a:endParaRPr>
          </a:p>
        </p:txBody>
      </p:sp>
      <p:sp>
        <p:nvSpPr>
          <p:cNvPr id="7" name="TextBox 7">
            <a:extLst>
              <a:ext uri="{FF2B5EF4-FFF2-40B4-BE49-F238E27FC236}">
                <a16:creationId xmlns:a16="http://schemas.microsoft.com/office/drawing/2014/main" id="{2E67EBE1-1447-B278-724C-EAF3582AEC16}"/>
              </a:ext>
            </a:extLst>
          </p:cNvPr>
          <p:cNvSpPr txBox="1"/>
          <p:nvPr/>
        </p:nvSpPr>
        <p:spPr>
          <a:xfrm>
            <a:off x="3019880" y="3634793"/>
            <a:ext cx="1801241" cy="1231106"/>
          </a:xfrm>
          <a:prstGeom prst="rect">
            <a:avLst/>
          </a:prstGeom>
        </p:spPr>
        <p:txBody>
          <a:bodyPr wrap="square" lIns="0" tIns="0" rIns="0" bIns="0" rtlCol="0" anchor="t">
            <a:spAutoFit/>
          </a:bodyPr>
          <a:lstStyle/>
          <a:p>
            <a:pPr algn="ctr">
              <a:lnSpc>
                <a:spcPts val="1614"/>
              </a:lnSpc>
              <a:spcBef>
                <a:spcPct val="0"/>
              </a:spcBef>
            </a:pPr>
            <a:r>
              <a:rPr lang="es-CO" sz="1600">
                <a:solidFill>
                  <a:srgbClr val="FFFFFF"/>
                </a:solidFill>
                <a:latin typeface="Montserrat"/>
                <a:ea typeface="Montserrat"/>
                <a:cs typeface="Montserrat"/>
                <a:sym typeface="Montserrat"/>
              </a:rPr>
              <a:t>Aspectos generales: Procedimiento</a:t>
            </a:r>
            <a:r>
              <a:rPr lang="es-CO" sz="1600" noProof="0">
                <a:solidFill>
                  <a:srgbClr val="FFFFFF"/>
                </a:solidFill>
                <a:latin typeface="Montserrat"/>
                <a:ea typeface="Montserrat"/>
                <a:cs typeface="Montserrat"/>
                <a:sym typeface="Montserrat"/>
              </a:rPr>
              <a:t> </a:t>
            </a:r>
            <a:r>
              <a:rPr lang="es-CO" sz="1600" err="1">
                <a:solidFill>
                  <a:srgbClr val="FFFFFF"/>
                </a:solidFill>
                <a:latin typeface="Montserrat"/>
                <a:ea typeface="Montserrat"/>
                <a:cs typeface="Montserrat"/>
                <a:sym typeface="Montserrat"/>
              </a:rPr>
              <a:t>Minambiente</a:t>
            </a:r>
            <a:r>
              <a:rPr lang="es-CO" sz="1600">
                <a:solidFill>
                  <a:srgbClr val="FFFFFF"/>
                </a:solidFill>
                <a:latin typeface="Montserrat"/>
                <a:ea typeface="Montserrat"/>
                <a:cs typeface="Montserrat"/>
                <a:sym typeface="Montserrat"/>
              </a:rPr>
              <a:t>, Sentencia 280/2024</a:t>
            </a:r>
            <a:endParaRPr lang="es-CO" sz="1600" noProof="0">
              <a:solidFill>
                <a:srgbClr val="FFFFFF"/>
              </a:solidFill>
              <a:latin typeface="Montserrat"/>
              <a:ea typeface="Montserrat"/>
              <a:cs typeface="Montserrat"/>
            </a:endParaRPr>
          </a:p>
        </p:txBody>
      </p:sp>
      <p:sp>
        <p:nvSpPr>
          <p:cNvPr id="8" name="TextBox 8">
            <a:extLst>
              <a:ext uri="{FF2B5EF4-FFF2-40B4-BE49-F238E27FC236}">
                <a16:creationId xmlns:a16="http://schemas.microsoft.com/office/drawing/2014/main" id="{27AC0A7B-8877-3F75-9A38-2FD71DF89AB5}"/>
              </a:ext>
            </a:extLst>
          </p:cNvPr>
          <p:cNvSpPr txBox="1"/>
          <p:nvPr/>
        </p:nvSpPr>
        <p:spPr>
          <a:xfrm>
            <a:off x="3068075" y="2784686"/>
            <a:ext cx="1542432" cy="818750"/>
          </a:xfrm>
          <a:prstGeom prst="rect">
            <a:avLst/>
          </a:prstGeom>
        </p:spPr>
        <p:txBody>
          <a:bodyPr lIns="0" tIns="0" rIns="0" bIns="0" rtlCol="0" anchor="t">
            <a:spAutoFit/>
          </a:bodyPr>
          <a:lstStyle/>
          <a:p>
            <a:pPr algn="ctr">
              <a:lnSpc>
                <a:spcPts val="6852"/>
              </a:lnSpc>
              <a:spcBef>
                <a:spcPct val="0"/>
              </a:spcBef>
            </a:pPr>
            <a:r>
              <a:rPr lang="es-CO" sz="4894" b="1" noProof="0">
                <a:solidFill>
                  <a:srgbClr val="F4F4F4"/>
                </a:solidFill>
                <a:latin typeface="Montserrat Bold"/>
                <a:ea typeface="Montserrat Bold"/>
                <a:cs typeface="Montserrat Bold"/>
                <a:sym typeface="Montserrat Bold"/>
              </a:rPr>
              <a:t>01</a:t>
            </a:r>
          </a:p>
        </p:txBody>
      </p:sp>
      <p:sp>
        <p:nvSpPr>
          <p:cNvPr id="9" name="TextBox 9">
            <a:extLst>
              <a:ext uri="{FF2B5EF4-FFF2-40B4-BE49-F238E27FC236}">
                <a16:creationId xmlns:a16="http://schemas.microsoft.com/office/drawing/2014/main" id="{A225B871-522A-67E1-8DA3-F4ACE9703CC6}"/>
              </a:ext>
            </a:extLst>
          </p:cNvPr>
          <p:cNvSpPr txBox="1"/>
          <p:nvPr/>
        </p:nvSpPr>
        <p:spPr>
          <a:xfrm>
            <a:off x="5557432" y="3683628"/>
            <a:ext cx="1995251" cy="615553"/>
          </a:xfrm>
          <a:prstGeom prst="rect">
            <a:avLst/>
          </a:prstGeom>
        </p:spPr>
        <p:txBody>
          <a:bodyPr wrap="square" lIns="0" tIns="0" rIns="0" bIns="0" rtlCol="0" anchor="t">
            <a:spAutoFit/>
          </a:bodyPr>
          <a:lstStyle/>
          <a:p>
            <a:pPr algn="ctr">
              <a:lnSpc>
                <a:spcPts val="1614"/>
              </a:lnSpc>
              <a:spcBef>
                <a:spcPct val="0"/>
              </a:spcBef>
            </a:pPr>
            <a:r>
              <a:rPr lang="es-CO" sz="1600" err="1">
                <a:solidFill>
                  <a:srgbClr val="FFFFFF"/>
                </a:solidFill>
                <a:latin typeface="Montserrat"/>
                <a:sym typeface="Montserrat"/>
              </a:rPr>
              <a:t>TdR</a:t>
            </a:r>
            <a:r>
              <a:rPr lang="es-CO" sz="1600">
                <a:solidFill>
                  <a:srgbClr val="FFFFFF"/>
                </a:solidFill>
                <a:latin typeface="Montserrat"/>
                <a:sym typeface="Montserrat"/>
              </a:rPr>
              <a:t> EIA Energía eólica: costa afuera y continental</a:t>
            </a:r>
            <a:endParaRPr lang="es-CO" sz="1600">
              <a:solidFill>
                <a:srgbClr val="FFFFFF"/>
              </a:solidFill>
              <a:latin typeface="Montserrat"/>
            </a:endParaRPr>
          </a:p>
        </p:txBody>
      </p:sp>
      <p:sp>
        <p:nvSpPr>
          <p:cNvPr id="10" name="TextBox 10">
            <a:extLst>
              <a:ext uri="{FF2B5EF4-FFF2-40B4-BE49-F238E27FC236}">
                <a16:creationId xmlns:a16="http://schemas.microsoft.com/office/drawing/2014/main" id="{8E426313-0DED-7DA1-F235-27A99AA333AD}"/>
              </a:ext>
            </a:extLst>
          </p:cNvPr>
          <p:cNvSpPr txBox="1"/>
          <p:nvPr/>
        </p:nvSpPr>
        <p:spPr>
          <a:xfrm>
            <a:off x="5731029" y="2823197"/>
            <a:ext cx="1542432" cy="818750"/>
          </a:xfrm>
          <a:prstGeom prst="rect">
            <a:avLst/>
          </a:prstGeom>
        </p:spPr>
        <p:txBody>
          <a:bodyPr lIns="0" tIns="0" rIns="0" bIns="0" rtlCol="0" anchor="t">
            <a:spAutoFit/>
          </a:bodyPr>
          <a:lstStyle/>
          <a:p>
            <a:pPr algn="ctr">
              <a:lnSpc>
                <a:spcPts val="6852"/>
              </a:lnSpc>
              <a:spcBef>
                <a:spcPct val="0"/>
              </a:spcBef>
            </a:pPr>
            <a:r>
              <a:rPr lang="es-CO" sz="4894" b="1" noProof="0">
                <a:solidFill>
                  <a:srgbClr val="F4F4F4"/>
                </a:solidFill>
                <a:latin typeface="Montserrat Bold"/>
                <a:ea typeface="Montserrat Bold"/>
                <a:cs typeface="Montserrat Bold"/>
                <a:sym typeface="Montserrat Bold"/>
              </a:rPr>
              <a:t>02</a:t>
            </a:r>
          </a:p>
        </p:txBody>
      </p:sp>
      <p:sp>
        <p:nvSpPr>
          <p:cNvPr id="11" name="TextBox 11">
            <a:extLst>
              <a:ext uri="{FF2B5EF4-FFF2-40B4-BE49-F238E27FC236}">
                <a16:creationId xmlns:a16="http://schemas.microsoft.com/office/drawing/2014/main" id="{F24C4B27-7CAE-7C44-9A70-37D11C767BFC}"/>
              </a:ext>
            </a:extLst>
          </p:cNvPr>
          <p:cNvSpPr txBox="1"/>
          <p:nvPr/>
        </p:nvSpPr>
        <p:spPr>
          <a:xfrm>
            <a:off x="8082037" y="3744539"/>
            <a:ext cx="1801241" cy="615553"/>
          </a:xfrm>
          <a:prstGeom prst="rect">
            <a:avLst/>
          </a:prstGeom>
        </p:spPr>
        <p:txBody>
          <a:bodyPr wrap="square" lIns="0" tIns="0" rIns="0" bIns="0" rtlCol="0" anchor="t">
            <a:spAutoFit/>
          </a:bodyPr>
          <a:lstStyle/>
          <a:p>
            <a:pPr algn="ctr">
              <a:lnSpc>
                <a:spcPts val="1614"/>
              </a:lnSpc>
            </a:pPr>
            <a:r>
              <a:rPr lang="es-CO" sz="1600" err="1">
                <a:solidFill>
                  <a:srgbClr val="FFFFFF"/>
                </a:solidFill>
                <a:latin typeface="Montserrat"/>
                <a:sym typeface="Montserrat"/>
              </a:rPr>
              <a:t>TdR</a:t>
            </a:r>
            <a:r>
              <a:rPr lang="es-CO" sz="1600">
                <a:solidFill>
                  <a:srgbClr val="FFFFFF"/>
                </a:solidFill>
                <a:latin typeface="Montserrat"/>
                <a:sym typeface="Montserrat"/>
              </a:rPr>
              <a:t> EIA proyectos</a:t>
            </a:r>
            <a:r>
              <a:rPr lang="es-CO" sz="1600" noProof="0">
                <a:solidFill>
                  <a:srgbClr val="FFFFFF"/>
                </a:solidFill>
                <a:latin typeface="Montserrat"/>
                <a:sym typeface="Montserrat"/>
              </a:rPr>
              <a:t> </a:t>
            </a:r>
            <a:r>
              <a:rPr lang="es-CO" sz="1600">
                <a:solidFill>
                  <a:srgbClr val="FFFFFF"/>
                </a:solidFill>
                <a:latin typeface="Montserrat"/>
                <a:sym typeface="Montserrat"/>
              </a:rPr>
              <a:t>solares fotovoltaicos </a:t>
            </a:r>
            <a:endParaRPr lang="es-CO" sz="1600" noProof="0">
              <a:solidFill>
                <a:srgbClr val="FFFFFF"/>
              </a:solidFill>
              <a:latin typeface="Montserrat"/>
              <a:sym typeface="Montserrat"/>
            </a:endParaRPr>
          </a:p>
        </p:txBody>
      </p:sp>
      <p:sp>
        <p:nvSpPr>
          <p:cNvPr id="12" name="TextBox 12">
            <a:extLst>
              <a:ext uri="{FF2B5EF4-FFF2-40B4-BE49-F238E27FC236}">
                <a16:creationId xmlns:a16="http://schemas.microsoft.com/office/drawing/2014/main" id="{32AD8607-1AE1-F5E3-1896-241690EAA72F}"/>
              </a:ext>
            </a:extLst>
          </p:cNvPr>
          <p:cNvSpPr txBox="1"/>
          <p:nvPr/>
        </p:nvSpPr>
        <p:spPr>
          <a:xfrm>
            <a:off x="8183369" y="2823577"/>
            <a:ext cx="1542432" cy="818750"/>
          </a:xfrm>
          <a:prstGeom prst="rect">
            <a:avLst/>
          </a:prstGeom>
        </p:spPr>
        <p:txBody>
          <a:bodyPr lIns="0" tIns="0" rIns="0" bIns="0" rtlCol="0" anchor="t">
            <a:spAutoFit/>
          </a:bodyPr>
          <a:lstStyle/>
          <a:p>
            <a:pPr algn="ctr">
              <a:lnSpc>
                <a:spcPts val="6852"/>
              </a:lnSpc>
              <a:spcBef>
                <a:spcPct val="0"/>
              </a:spcBef>
            </a:pPr>
            <a:r>
              <a:rPr lang="es-CO" sz="4894" b="1" noProof="0">
                <a:solidFill>
                  <a:srgbClr val="F4F4F4"/>
                </a:solidFill>
                <a:latin typeface="Montserrat Bold"/>
                <a:ea typeface="Montserrat Bold"/>
                <a:cs typeface="Montserrat Bold"/>
                <a:sym typeface="Montserrat Bold"/>
              </a:rPr>
              <a:t>03</a:t>
            </a:r>
          </a:p>
        </p:txBody>
      </p:sp>
      <p:pic>
        <p:nvPicPr>
          <p:cNvPr id="15" name="Picture 2" descr="Esto es lo que debes saber sobre el fracking y sus riesgos | WWF">
            <a:extLst>
              <a:ext uri="{FF2B5EF4-FFF2-40B4-BE49-F238E27FC236}">
                <a16:creationId xmlns:a16="http://schemas.microsoft.com/office/drawing/2014/main" id="{121F97FC-CF59-FC51-1E5F-AD88E8D4C5E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612" t="24697" r="17358" b="29969"/>
          <a:stretch/>
        </p:blipFill>
        <p:spPr bwMode="auto">
          <a:xfrm rot="16200000">
            <a:off x="-2208941" y="2066618"/>
            <a:ext cx="6858003" cy="272476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1">
            <a:extLst>
              <a:ext uri="{FF2B5EF4-FFF2-40B4-BE49-F238E27FC236}">
                <a16:creationId xmlns:a16="http://schemas.microsoft.com/office/drawing/2014/main" id="{77D09E15-51A6-CA4F-FBCB-5C9E948A53FD}"/>
              </a:ext>
            </a:extLst>
          </p:cNvPr>
          <p:cNvSpPr txBox="1"/>
          <p:nvPr/>
        </p:nvSpPr>
        <p:spPr>
          <a:xfrm>
            <a:off x="10354407" y="3744539"/>
            <a:ext cx="1801241" cy="410369"/>
          </a:xfrm>
          <a:prstGeom prst="rect">
            <a:avLst/>
          </a:prstGeom>
        </p:spPr>
        <p:txBody>
          <a:bodyPr wrap="square" lIns="0" tIns="0" rIns="0" bIns="0" rtlCol="0" anchor="t">
            <a:spAutoFit/>
          </a:bodyPr>
          <a:lstStyle/>
          <a:p>
            <a:pPr algn="ctr">
              <a:lnSpc>
                <a:spcPts val="1614"/>
              </a:lnSpc>
            </a:pPr>
            <a:r>
              <a:rPr lang="es-CO" sz="1600" err="1">
                <a:solidFill>
                  <a:srgbClr val="FFFFFF"/>
                </a:solidFill>
                <a:latin typeface="Montserrat"/>
                <a:sym typeface="Montserrat"/>
              </a:rPr>
              <a:t>TdR</a:t>
            </a:r>
            <a:r>
              <a:rPr lang="es-CO" sz="1600">
                <a:solidFill>
                  <a:srgbClr val="FFFFFF"/>
                </a:solidFill>
                <a:latin typeface="Montserrat"/>
                <a:sym typeface="Montserrat"/>
              </a:rPr>
              <a:t> DAA líneas de transmisión</a:t>
            </a:r>
            <a:endParaRPr lang="es-CO" sz="1600" noProof="0">
              <a:solidFill>
                <a:srgbClr val="FFFFFF"/>
              </a:solidFill>
              <a:latin typeface="Montserrat"/>
              <a:sym typeface="Montserrat"/>
            </a:endParaRPr>
          </a:p>
        </p:txBody>
      </p:sp>
      <p:sp>
        <p:nvSpPr>
          <p:cNvPr id="24" name="CuadroTexto 23">
            <a:extLst>
              <a:ext uri="{FF2B5EF4-FFF2-40B4-BE49-F238E27FC236}">
                <a16:creationId xmlns:a16="http://schemas.microsoft.com/office/drawing/2014/main" id="{658BAFA4-085A-C3B0-E4C4-E0A3CB83DE38}"/>
              </a:ext>
            </a:extLst>
          </p:cNvPr>
          <p:cNvSpPr txBox="1"/>
          <p:nvPr/>
        </p:nvSpPr>
        <p:spPr>
          <a:xfrm>
            <a:off x="8004029" y="2669347"/>
            <a:ext cx="6419460" cy="882742"/>
          </a:xfrm>
          <a:prstGeom prst="rect">
            <a:avLst/>
          </a:prstGeom>
          <a:noFill/>
        </p:spPr>
        <p:txBody>
          <a:bodyPr wrap="square">
            <a:spAutoFit/>
          </a:bodyPr>
          <a:lstStyle/>
          <a:p>
            <a:pPr algn="ctr">
              <a:lnSpc>
                <a:spcPts val="6852"/>
              </a:lnSpc>
              <a:spcBef>
                <a:spcPct val="0"/>
              </a:spcBef>
            </a:pPr>
            <a:r>
              <a:rPr lang="es-CO" sz="4000" b="1" noProof="0">
                <a:solidFill>
                  <a:srgbClr val="F4F4F4"/>
                </a:solidFill>
                <a:latin typeface="Montserrat Bold"/>
                <a:ea typeface="Montserrat Bold"/>
                <a:cs typeface="Montserrat Bold"/>
                <a:sym typeface="Montserrat Bold"/>
              </a:rPr>
              <a:t>04</a:t>
            </a:r>
          </a:p>
        </p:txBody>
      </p:sp>
    </p:spTree>
    <p:extLst>
      <p:ext uri="{BB962C8B-B14F-4D97-AF65-F5344CB8AC3E}">
        <p14:creationId xmlns:p14="http://schemas.microsoft.com/office/powerpoint/2010/main" val="2423658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46E358-EA99-7726-0819-7319B0506130}"/>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86F8D455-1CED-500F-CF3D-80F50B4B7D34}"/>
              </a:ext>
            </a:extLst>
          </p:cNvPr>
          <p:cNvGrpSpPr/>
          <p:nvPr/>
        </p:nvGrpSpPr>
        <p:grpSpPr>
          <a:xfrm>
            <a:off x="-3763" y="111228"/>
            <a:ext cx="12186708" cy="1317468"/>
            <a:chOff x="0" y="0"/>
            <a:chExt cx="5119255" cy="826442"/>
          </a:xfrm>
        </p:grpSpPr>
        <p:sp>
          <p:nvSpPr>
            <p:cNvPr id="3" name="Freeform 3">
              <a:extLst>
                <a:ext uri="{FF2B5EF4-FFF2-40B4-BE49-F238E27FC236}">
                  <a16:creationId xmlns:a16="http://schemas.microsoft.com/office/drawing/2014/main" id="{D39DED19-0C11-3436-6A1A-210A0C3C1FB1}"/>
                </a:ext>
              </a:extLst>
            </p:cNvPr>
            <p:cNvSpPr/>
            <p:nvPr/>
          </p:nvSpPr>
          <p:spPr>
            <a:xfrm>
              <a:off x="0" y="0"/>
              <a:ext cx="5119255" cy="826442"/>
            </a:xfrm>
            <a:custGeom>
              <a:avLst/>
              <a:gdLst/>
              <a:ahLst/>
              <a:cxnLst/>
              <a:rect l="l" t="t" r="r" b="b"/>
              <a:pathLst>
                <a:path w="5119255" h="826442">
                  <a:moveTo>
                    <a:pt x="0" y="0"/>
                  </a:moveTo>
                  <a:lnTo>
                    <a:pt x="5119255" y="0"/>
                  </a:lnTo>
                  <a:lnTo>
                    <a:pt x="5119255" y="826442"/>
                  </a:lnTo>
                  <a:lnTo>
                    <a:pt x="0" y="82644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79DD7AB3-D4EC-D162-EE04-F1200676255A}"/>
                </a:ext>
              </a:extLst>
            </p:cNvPr>
            <p:cNvSpPr txBox="1"/>
            <p:nvPr/>
          </p:nvSpPr>
          <p:spPr>
            <a:xfrm>
              <a:off x="0" y="-38100"/>
              <a:ext cx="5119255" cy="864542"/>
            </a:xfrm>
            <a:prstGeom prst="rect">
              <a:avLst/>
            </a:prstGeom>
          </p:spPr>
          <p:txBody>
            <a:bodyPr lIns="33867" tIns="33867" rIns="33867" bIns="33867" rtlCol="0" anchor="ctr"/>
            <a:lstStyle/>
            <a:p>
              <a:pPr algn="ctr">
                <a:lnSpc>
                  <a:spcPts val="1773"/>
                </a:lnSpc>
              </a:pPr>
              <a:endParaRPr lang="es-CO" sz="1200" noProof="0"/>
            </a:p>
          </p:txBody>
        </p:sp>
      </p:grpSp>
      <p:sp>
        <p:nvSpPr>
          <p:cNvPr id="13" name="TextBox 8">
            <a:extLst>
              <a:ext uri="{FF2B5EF4-FFF2-40B4-BE49-F238E27FC236}">
                <a16:creationId xmlns:a16="http://schemas.microsoft.com/office/drawing/2014/main" id="{34333174-48F2-823B-B36B-27C2BA578627}"/>
              </a:ext>
            </a:extLst>
          </p:cNvPr>
          <p:cNvSpPr txBox="1"/>
          <p:nvPr/>
        </p:nvSpPr>
        <p:spPr>
          <a:xfrm>
            <a:off x="9911778" y="442833"/>
            <a:ext cx="1542432" cy="906595"/>
          </a:xfrm>
          <a:prstGeom prst="rect">
            <a:avLst/>
          </a:prstGeom>
        </p:spPr>
        <p:txBody>
          <a:bodyPr lIns="0" tIns="0" rIns="0" bIns="0" rtlCol="0" anchor="t">
            <a:spAutoFit/>
          </a:bodyPr>
          <a:lstStyle/>
          <a:p>
            <a:pPr algn="ctr">
              <a:lnSpc>
                <a:spcPts val="6852"/>
              </a:lnSpc>
              <a:spcBef>
                <a:spcPct val="0"/>
              </a:spcBef>
            </a:pPr>
            <a:r>
              <a:rPr lang="es-CO" sz="7650" b="1">
                <a:solidFill>
                  <a:schemeClr val="bg1"/>
                </a:solidFill>
                <a:latin typeface="Montserrat Bold"/>
                <a:ea typeface="Montserrat Bold"/>
                <a:cs typeface="Montserrat Bold"/>
                <a:sym typeface="Montserrat Bold"/>
              </a:rPr>
              <a:t>01</a:t>
            </a:r>
            <a:endParaRPr lang="es-CO" sz="7667" b="1" noProof="0">
              <a:solidFill>
                <a:schemeClr val="bg1"/>
              </a:solidFill>
              <a:latin typeface="Montserrat Bold"/>
              <a:ea typeface="Montserrat Bold"/>
              <a:cs typeface="Montserrat Bold"/>
              <a:sym typeface="Montserrat Bold"/>
            </a:endParaRPr>
          </a:p>
        </p:txBody>
      </p:sp>
      <p:sp>
        <p:nvSpPr>
          <p:cNvPr id="12" name="TextBox 5">
            <a:extLst>
              <a:ext uri="{FF2B5EF4-FFF2-40B4-BE49-F238E27FC236}">
                <a16:creationId xmlns:a16="http://schemas.microsoft.com/office/drawing/2014/main" id="{2058615A-DCC6-19B1-4A08-20C367C1AF7E}"/>
              </a:ext>
            </a:extLst>
          </p:cNvPr>
          <p:cNvSpPr txBox="1"/>
          <p:nvPr/>
        </p:nvSpPr>
        <p:spPr>
          <a:xfrm>
            <a:off x="695799" y="556676"/>
            <a:ext cx="9906457" cy="369332"/>
          </a:xfrm>
          <a:prstGeom prst="rect">
            <a:avLst/>
          </a:prstGeom>
        </p:spPr>
        <p:txBody>
          <a:bodyPr wrap="square" lIns="0" tIns="0" rIns="0" bIns="0" rtlCol="0" anchor="t">
            <a:spAutoFit/>
          </a:bodyPr>
          <a:lstStyle/>
          <a:p>
            <a:pPr>
              <a:spcBef>
                <a:spcPct val="0"/>
              </a:spcBef>
            </a:pPr>
            <a:r>
              <a:rPr lang="es-CO" sz="2400" b="1">
                <a:solidFill>
                  <a:schemeClr val="bg1"/>
                </a:solidFill>
                <a:latin typeface="Montaser Arabic Bold"/>
                <a:sym typeface="Montaser Arabic Bold"/>
              </a:rPr>
              <a:t>Aspectos generales: Procedimiento </a:t>
            </a:r>
            <a:r>
              <a:rPr lang="es-CO" sz="2400" b="1" err="1">
                <a:solidFill>
                  <a:schemeClr val="bg1"/>
                </a:solidFill>
                <a:latin typeface="Montaser Arabic Bold"/>
                <a:sym typeface="Montaser Arabic Bold"/>
              </a:rPr>
              <a:t>Minambiente</a:t>
            </a:r>
            <a:endParaRPr lang="es-ES" err="1">
              <a:solidFill>
                <a:schemeClr val="bg1"/>
              </a:solidFill>
            </a:endParaRPr>
          </a:p>
        </p:txBody>
      </p:sp>
      <p:sp>
        <p:nvSpPr>
          <p:cNvPr id="6" name="Rectángulo: esquinas redondeadas 5">
            <a:extLst>
              <a:ext uri="{FF2B5EF4-FFF2-40B4-BE49-F238E27FC236}">
                <a16:creationId xmlns:a16="http://schemas.microsoft.com/office/drawing/2014/main" id="{AE209E1D-BDFA-24E7-B295-AD31328BB00E}"/>
              </a:ext>
            </a:extLst>
          </p:cNvPr>
          <p:cNvSpPr/>
          <p:nvPr/>
        </p:nvSpPr>
        <p:spPr>
          <a:xfrm>
            <a:off x="659047" y="3035106"/>
            <a:ext cx="5008823" cy="313420"/>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lstStyle/>
          <a:p>
            <a:pPr algn="ctr"/>
            <a:r>
              <a:rPr lang="es-CO"/>
              <a:t>ETAPA II: CONSULTA Y AJUSTE</a:t>
            </a:r>
            <a:endParaRPr lang="es-CO">
              <a:cs typeface="Helvetica"/>
            </a:endParaRPr>
          </a:p>
        </p:txBody>
      </p:sp>
      <p:sp>
        <p:nvSpPr>
          <p:cNvPr id="7" name="Rectángulo: esquinas redondeadas 6">
            <a:extLst>
              <a:ext uri="{FF2B5EF4-FFF2-40B4-BE49-F238E27FC236}">
                <a16:creationId xmlns:a16="http://schemas.microsoft.com/office/drawing/2014/main" id="{48FD2475-4E75-F340-92E6-52E7BE4D6005}"/>
              </a:ext>
            </a:extLst>
          </p:cNvPr>
          <p:cNvSpPr/>
          <p:nvPr/>
        </p:nvSpPr>
        <p:spPr>
          <a:xfrm>
            <a:off x="220870" y="1553883"/>
            <a:ext cx="4633346" cy="324464"/>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lstStyle/>
          <a:p>
            <a:pPr algn="ctr"/>
            <a:r>
              <a:rPr lang="es-CO"/>
              <a:t>ETAPA I: PLANEACIÓN Y FORMULACIÓN</a:t>
            </a:r>
          </a:p>
        </p:txBody>
      </p:sp>
      <p:sp>
        <p:nvSpPr>
          <p:cNvPr id="9" name="Rectángulo: esquinas redondeadas 8">
            <a:extLst>
              <a:ext uri="{FF2B5EF4-FFF2-40B4-BE49-F238E27FC236}">
                <a16:creationId xmlns:a16="http://schemas.microsoft.com/office/drawing/2014/main" id="{F7142483-9884-FFA3-47CA-9E2619A3A325}"/>
              </a:ext>
            </a:extLst>
          </p:cNvPr>
          <p:cNvSpPr/>
          <p:nvPr/>
        </p:nvSpPr>
        <p:spPr>
          <a:xfrm>
            <a:off x="1785482" y="4563845"/>
            <a:ext cx="8123367" cy="390723"/>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lstStyle/>
          <a:p>
            <a:pPr algn="ctr"/>
            <a:r>
              <a:rPr lang="es-CO">
                <a:cs typeface="Helvetica"/>
              </a:rPr>
              <a:t>ETAPA III: EXPEDICIÓN</a:t>
            </a:r>
          </a:p>
        </p:txBody>
      </p:sp>
      <p:graphicFrame>
        <p:nvGraphicFramePr>
          <p:cNvPr id="17" name="Diagrama 16">
            <a:extLst>
              <a:ext uri="{FF2B5EF4-FFF2-40B4-BE49-F238E27FC236}">
                <a16:creationId xmlns:a16="http://schemas.microsoft.com/office/drawing/2014/main" id="{18B8446A-D56B-1470-8D08-8995D828D309}"/>
              </a:ext>
            </a:extLst>
          </p:cNvPr>
          <p:cNvGraphicFramePr/>
          <p:nvPr>
            <p:extLst>
              <p:ext uri="{D42A27DB-BD31-4B8C-83A1-F6EECF244321}">
                <p14:modId xmlns:p14="http://schemas.microsoft.com/office/powerpoint/2010/main" val="4006044769"/>
              </p:ext>
            </p:extLst>
          </p:nvPr>
        </p:nvGraphicFramePr>
        <p:xfrm>
          <a:off x="220870" y="1876288"/>
          <a:ext cx="4638262" cy="11286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40" name="Diagrama 239">
            <a:extLst>
              <a:ext uri="{FF2B5EF4-FFF2-40B4-BE49-F238E27FC236}">
                <a16:creationId xmlns:a16="http://schemas.microsoft.com/office/drawing/2014/main" id="{42587CFE-3B67-A707-A3F2-1B0DAD74E474}"/>
              </a:ext>
            </a:extLst>
          </p:cNvPr>
          <p:cNvGraphicFramePr/>
          <p:nvPr>
            <p:extLst>
              <p:ext uri="{D42A27DB-BD31-4B8C-83A1-F6EECF244321}">
                <p14:modId xmlns:p14="http://schemas.microsoft.com/office/powerpoint/2010/main" val="624917489"/>
              </p:ext>
            </p:extLst>
          </p:nvPr>
        </p:nvGraphicFramePr>
        <p:xfrm>
          <a:off x="662608" y="3345068"/>
          <a:ext cx="5002696" cy="111760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61" name="Diagrama 360">
            <a:extLst>
              <a:ext uri="{FF2B5EF4-FFF2-40B4-BE49-F238E27FC236}">
                <a16:creationId xmlns:a16="http://schemas.microsoft.com/office/drawing/2014/main" id="{5775E09E-77E1-7C74-12A5-3DA480857008}"/>
              </a:ext>
            </a:extLst>
          </p:cNvPr>
          <p:cNvGraphicFramePr/>
          <p:nvPr>
            <p:extLst>
              <p:ext uri="{D42A27DB-BD31-4B8C-83A1-F6EECF244321}">
                <p14:modId xmlns:p14="http://schemas.microsoft.com/office/powerpoint/2010/main" val="3024276015"/>
              </p:ext>
            </p:extLst>
          </p:nvPr>
        </p:nvGraphicFramePr>
        <p:xfrm>
          <a:off x="1800087" y="4294807"/>
          <a:ext cx="8116954" cy="244281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433" name="Diagrama 432">
            <a:extLst>
              <a:ext uri="{FF2B5EF4-FFF2-40B4-BE49-F238E27FC236}">
                <a16:creationId xmlns:a16="http://schemas.microsoft.com/office/drawing/2014/main" id="{8CA6D93E-4A03-86C3-148C-5F6A343AFF02}"/>
              </a:ext>
            </a:extLst>
          </p:cNvPr>
          <p:cNvGraphicFramePr/>
          <p:nvPr>
            <p:extLst>
              <p:ext uri="{D42A27DB-BD31-4B8C-83A1-F6EECF244321}">
                <p14:modId xmlns:p14="http://schemas.microsoft.com/office/powerpoint/2010/main" val="1929531930"/>
              </p:ext>
            </p:extLst>
          </p:nvPr>
        </p:nvGraphicFramePr>
        <p:xfrm>
          <a:off x="9961216" y="6150109"/>
          <a:ext cx="2043044" cy="587516"/>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610" name="Rectángulo: esquinas redondeadas 609">
            <a:extLst>
              <a:ext uri="{FF2B5EF4-FFF2-40B4-BE49-F238E27FC236}">
                <a16:creationId xmlns:a16="http://schemas.microsoft.com/office/drawing/2014/main" id="{4CF4D7AD-6BEA-D96E-F0B7-3CA7DDF11026}"/>
              </a:ext>
            </a:extLst>
          </p:cNvPr>
          <p:cNvSpPr/>
          <p:nvPr/>
        </p:nvSpPr>
        <p:spPr>
          <a:xfrm>
            <a:off x="9957656" y="5630323"/>
            <a:ext cx="2049171" cy="412811"/>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lIns="91440" tIns="45720" rIns="91440" bIns="45720" rtlCol="0" anchor="ctr"/>
          <a:lstStyle/>
          <a:p>
            <a:pPr algn="ctr"/>
            <a:r>
              <a:rPr lang="es-CO" sz="1400"/>
              <a:t>ETAPA IV: ARCHIVO</a:t>
            </a:r>
            <a:endParaRPr lang="es-CO" sz="1400">
              <a:cs typeface="Helvetica"/>
            </a:endParaRPr>
          </a:p>
        </p:txBody>
      </p:sp>
      <p:sp>
        <p:nvSpPr>
          <p:cNvPr id="847" name="CuadroTexto 846">
            <a:extLst>
              <a:ext uri="{FF2B5EF4-FFF2-40B4-BE49-F238E27FC236}">
                <a16:creationId xmlns:a16="http://schemas.microsoft.com/office/drawing/2014/main" id="{E05CE97B-9436-D24A-C9E1-428F9259752A}"/>
              </a:ext>
            </a:extLst>
          </p:cNvPr>
          <p:cNvSpPr txBox="1"/>
          <p:nvPr/>
        </p:nvSpPr>
        <p:spPr>
          <a:xfrm>
            <a:off x="6657530" y="2395984"/>
            <a:ext cx="5167596" cy="1200329"/>
          </a:xfrm>
          <a:prstGeom prst="rect">
            <a:avLst/>
          </a:prstGeom>
          <a:noFill/>
          <a:ln>
            <a:solidFill>
              <a:schemeClr val="accent1">
                <a:lumMod val="75000"/>
              </a:schemeClr>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a:cs typeface="Helvetica"/>
              </a:rPr>
              <a:t>ELABORACIÓN DE INSTRUMENTOS NORMATIVOS P-M-INA-09</a:t>
            </a:r>
          </a:p>
          <a:p>
            <a:pPr algn="ctr"/>
            <a:endParaRPr lang="es-ES">
              <a:cs typeface="Helvetica"/>
            </a:endParaRPr>
          </a:p>
          <a:p>
            <a:pPr algn="ctr"/>
            <a:r>
              <a:rPr lang="es-ES">
                <a:cs typeface="Helvetica"/>
              </a:rPr>
              <a:t>4 ETAPAS, 11 PASOS</a:t>
            </a:r>
          </a:p>
        </p:txBody>
      </p:sp>
    </p:spTree>
    <p:extLst>
      <p:ext uri="{BB962C8B-B14F-4D97-AF65-F5344CB8AC3E}">
        <p14:creationId xmlns:p14="http://schemas.microsoft.com/office/powerpoint/2010/main" val="4012423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77395-6406-D85B-74A3-343BDCFC6AC9}"/>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3C82F92-1A38-94A1-2A43-C0AC94921B0C}"/>
              </a:ext>
            </a:extLst>
          </p:cNvPr>
          <p:cNvGrpSpPr/>
          <p:nvPr/>
        </p:nvGrpSpPr>
        <p:grpSpPr>
          <a:xfrm>
            <a:off x="-3763" y="111228"/>
            <a:ext cx="12186708" cy="1317468"/>
            <a:chOff x="0" y="0"/>
            <a:chExt cx="5119255" cy="826442"/>
          </a:xfrm>
        </p:grpSpPr>
        <p:sp>
          <p:nvSpPr>
            <p:cNvPr id="3" name="Freeform 3">
              <a:extLst>
                <a:ext uri="{FF2B5EF4-FFF2-40B4-BE49-F238E27FC236}">
                  <a16:creationId xmlns:a16="http://schemas.microsoft.com/office/drawing/2014/main" id="{80738AB0-D73A-536E-1A0F-8605C4A84120}"/>
                </a:ext>
              </a:extLst>
            </p:cNvPr>
            <p:cNvSpPr/>
            <p:nvPr/>
          </p:nvSpPr>
          <p:spPr>
            <a:xfrm>
              <a:off x="0" y="0"/>
              <a:ext cx="5119255" cy="826442"/>
            </a:xfrm>
            <a:custGeom>
              <a:avLst/>
              <a:gdLst/>
              <a:ahLst/>
              <a:cxnLst/>
              <a:rect l="l" t="t" r="r" b="b"/>
              <a:pathLst>
                <a:path w="5119255" h="826442">
                  <a:moveTo>
                    <a:pt x="0" y="0"/>
                  </a:moveTo>
                  <a:lnTo>
                    <a:pt x="5119255" y="0"/>
                  </a:lnTo>
                  <a:lnTo>
                    <a:pt x="5119255" y="826442"/>
                  </a:lnTo>
                  <a:lnTo>
                    <a:pt x="0" y="82644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BD7B104E-F1F2-76E9-4164-06285F49E0AB}"/>
                </a:ext>
              </a:extLst>
            </p:cNvPr>
            <p:cNvSpPr txBox="1"/>
            <p:nvPr/>
          </p:nvSpPr>
          <p:spPr>
            <a:xfrm>
              <a:off x="0" y="-38100"/>
              <a:ext cx="5119255" cy="864542"/>
            </a:xfrm>
            <a:prstGeom prst="rect">
              <a:avLst/>
            </a:prstGeom>
          </p:spPr>
          <p:txBody>
            <a:bodyPr lIns="33867" tIns="33867" rIns="33867" bIns="33867" rtlCol="0" anchor="ctr"/>
            <a:lstStyle/>
            <a:p>
              <a:pPr algn="ctr">
                <a:lnSpc>
                  <a:spcPts val="1773"/>
                </a:lnSpc>
              </a:pPr>
              <a:endParaRPr lang="es-CO" sz="1200" noProof="0"/>
            </a:p>
          </p:txBody>
        </p:sp>
      </p:grpSp>
      <p:sp>
        <p:nvSpPr>
          <p:cNvPr id="13" name="TextBox 8">
            <a:extLst>
              <a:ext uri="{FF2B5EF4-FFF2-40B4-BE49-F238E27FC236}">
                <a16:creationId xmlns:a16="http://schemas.microsoft.com/office/drawing/2014/main" id="{8EDCA6CA-ED50-BC23-181A-7AD29692F5CD}"/>
              </a:ext>
            </a:extLst>
          </p:cNvPr>
          <p:cNvSpPr txBox="1"/>
          <p:nvPr/>
        </p:nvSpPr>
        <p:spPr>
          <a:xfrm>
            <a:off x="9911778" y="442833"/>
            <a:ext cx="1542432" cy="906595"/>
          </a:xfrm>
          <a:prstGeom prst="rect">
            <a:avLst/>
          </a:prstGeom>
        </p:spPr>
        <p:txBody>
          <a:bodyPr lIns="0" tIns="0" rIns="0" bIns="0" rtlCol="0" anchor="t">
            <a:spAutoFit/>
          </a:bodyPr>
          <a:lstStyle/>
          <a:p>
            <a:pPr algn="ctr">
              <a:lnSpc>
                <a:spcPts val="6852"/>
              </a:lnSpc>
              <a:spcBef>
                <a:spcPct val="0"/>
              </a:spcBef>
            </a:pPr>
            <a:r>
              <a:rPr lang="es-CO" sz="7650" b="1">
                <a:solidFill>
                  <a:schemeClr val="bg1"/>
                </a:solidFill>
                <a:latin typeface="Montserrat Bold"/>
                <a:ea typeface="Montserrat Bold"/>
                <a:cs typeface="Montserrat Bold"/>
                <a:sym typeface="Montserrat Bold"/>
              </a:rPr>
              <a:t>01</a:t>
            </a:r>
            <a:endParaRPr lang="es-CO" sz="7667" b="1" noProof="0">
              <a:solidFill>
                <a:schemeClr val="bg1"/>
              </a:solidFill>
              <a:latin typeface="Montserrat Bold"/>
              <a:ea typeface="Montserrat Bold"/>
              <a:cs typeface="Montserrat Bold"/>
              <a:sym typeface="Montserrat Bold"/>
            </a:endParaRPr>
          </a:p>
        </p:txBody>
      </p:sp>
      <p:sp>
        <p:nvSpPr>
          <p:cNvPr id="12" name="TextBox 5">
            <a:extLst>
              <a:ext uri="{FF2B5EF4-FFF2-40B4-BE49-F238E27FC236}">
                <a16:creationId xmlns:a16="http://schemas.microsoft.com/office/drawing/2014/main" id="{5FBAD2FD-B33D-B921-945F-78D7AEF47222}"/>
              </a:ext>
            </a:extLst>
          </p:cNvPr>
          <p:cNvSpPr txBox="1"/>
          <p:nvPr/>
        </p:nvSpPr>
        <p:spPr>
          <a:xfrm>
            <a:off x="695799" y="556676"/>
            <a:ext cx="9906457" cy="369332"/>
          </a:xfrm>
          <a:prstGeom prst="rect">
            <a:avLst/>
          </a:prstGeom>
        </p:spPr>
        <p:txBody>
          <a:bodyPr wrap="square" lIns="0" tIns="0" rIns="0" bIns="0" rtlCol="0" anchor="t">
            <a:spAutoFit/>
          </a:bodyPr>
          <a:lstStyle/>
          <a:p>
            <a:pPr>
              <a:spcBef>
                <a:spcPct val="0"/>
              </a:spcBef>
            </a:pPr>
            <a:r>
              <a:rPr lang="es-CO" sz="2400" b="1">
                <a:solidFill>
                  <a:schemeClr val="bg1"/>
                </a:solidFill>
                <a:latin typeface="Montaser Arabic Bold"/>
                <a:sym typeface="Montaser Arabic Bold"/>
              </a:rPr>
              <a:t>Aspectos generales: Sentencia 280 de 2024</a:t>
            </a:r>
            <a:endParaRPr lang="es-CO" sz="2400" b="1">
              <a:solidFill>
                <a:schemeClr val="bg1"/>
              </a:solidFill>
              <a:latin typeface="Montaser Arabic Bold"/>
            </a:endParaRPr>
          </a:p>
        </p:txBody>
      </p:sp>
      <p:graphicFrame>
        <p:nvGraphicFramePr>
          <p:cNvPr id="14" name="Diagrama 13">
            <a:extLst>
              <a:ext uri="{FF2B5EF4-FFF2-40B4-BE49-F238E27FC236}">
                <a16:creationId xmlns:a16="http://schemas.microsoft.com/office/drawing/2014/main" id="{693D572E-6081-13A6-EC5D-C908F1320952}"/>
              </a:ext>
            </a:extLst>
          </p:cNvPr>
          <p:cNvGraphicFramePr>
            <a:graphicFrameLocks noChangeAspect="1"/>
          </p:cNvGraphicFramePr>
          <p:nvPr>
            <p:extLst>
              <p:ext uri="{D42A27DB-BD31-4B8C-83A1-F6EECF244321}">
                <p14:modId xmlns:p14="http://schemas.microsoft.com/office/powerpoint/2010/main" val="163080095"/>
              </p:ext>
            </p:extLst>
          </p:nvPr>
        </p:nvGraphicFramePr>
        <p:xfrm>
          <a:off x="265043" y="1434547"/>
          <a:ext cx="11330607" cy="54355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8155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05EC2-D417-E2E2-9EFA-05C59D2C138C}"/>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A68E0C36-03E5-DCC2-6181-EB0C55D0774E}"/>
              </a:ext>
            </a:extLst>
          </p:cNvPr>
          <p:cNvGrpSpPr/>
          <p:nvPr/>
        </p:nvGrpSpPr>
        <p:grpSpPr>
          <a:xfrm>
            <a:off x="-75467" y="2438278"/>
            <a:ext cx="12267467" cy="3238077"/>
            <a:chOff x="0" y="0"/>
            <a:chExt cx="4846407" cy="1479932"/>
          </a:xfrm>
        </p:grpSpPr>
        <p:sp>
          <p:nvSpPr>
            <p:cNvPr id="3" name="Freeform 3">
              <a:extLst>
                <a:ext uri="{FF2B5EF4-FFF2-40B4-BE49-F238E27FC236}">
                  <a16:creationId xmlns:a16="http://schemas.microsoft.com/office/drawing/2014/main" id="{DAA713E2-BF63-2291-6489-33766915C99F}"/>
                </a:ext>
              </a:extLst>
            </p:cNvPr>
            <p:cNvSpPr/>
            <p:nvPr/>
          </p:nvSpPr>
          <p:spPr>
            <a:xfrm>
              <a:off x="0" y="0"/>
              <a:ext cx="4846407" cy="1479932"/>
            </a:xfrm>
            <a:custGeom>
              <a:avLst/>
              <a:gdLst/>
              <a:ahLst/>
              <a:cxnLst/>
              <a:rect l="l" t="t" r="r" b="b"/>
              <a:pathLst>
                <a:path w="4846407" h="1479932">
                  <a:moveTo>
                    <a:pt x="0" y="0"/>
                  </a:moveTo>
                  <a:lnTo>
                    <a:pt x="4846407" y="0"/>
                  </a:lnTo>
                  <a:lnTo>
                    <a:pt x="4846407" y="1479932"/>
                  </a:lnTo>
                  <a:lnTo>
                    <a:pt x="0" y="147993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AE37421E-E8C4-237E-D9E1-4C56A012D972}"/>
                </a:ext>
              </a:extLst>
            </p:cNvPr>
            <p:cNvSpPr txBox="1"/>
            <p:nvPr/>
          </p:nvSpPr>
          <p:spPr>
            <a:xfrm>
              <a:off x="0" y="-38100"/>
              <a:ext cx="4846407" cy="1518032"/>
            </a:xfrm>
            <a:prstGeom prst="rect">
              <a:avLst/>
            </a:prstGeom>
          </p:spPr>
          <p:txBody>
            <a:bodyPr lIns="33867" tIns="33867" rIns="33867" bIns="33867" rtlCol="0" anchor="ctr"/>
            <a:lstStyle/>
            <a:p>
              <a:pPr algn="ctr">
                <a:lnSpc>
                  <a:spcPts val="1773"/>
                </a:lnSpc>
              </a:pPr>
              <a:endParaRPr lang="es-CO" sz="1200" noProof="0"/>
            </a:p>
          </p:txBody>
        </p:sp>
      </p:grpSp>
      <p:sp>
        <p:nvSpPr>
          <p:cNvPr id="5" name="TextBox 5">
            <a:extLst>
              <a:ext uri="{FF2B5EF4-FFF2-40B4-BE49-F238E27FC236}">
                <a16:creationId xmlns:a16="http://schemas.microsoft.com/office/drawing/2014/main" id="{78C6EFAB-C3CA-8DDF-C79A-EC0DB127E00D}"/>
              </a:ext>
            </a:extLst>
          </p:cNvPr>
          <p:cNvSpPr txBox="1"/>
          <p:nvPr/>
        </p:nvSpPr>
        <p:spPr>
          <a:xfrm>
            <a:off x="3098801" y="1181645"/>
            <a:ext cx="4741295" cy="543290"/>
          </a:xfrm>
          <a:prstGeom prst="rect">
            <a:avLst/>
          </a:prstGeom>
        </p:spPr>
        <p:txBody>
          <a:bodyPr lIns="0" tIns="0" rIns="0" bIns="0" rtlCol="0" anchor="t">
            <a:spAutoFit/>
          </a:bodyPr>
          <a:lstStyle/>
          <a:p>
            <a:pPr>
              <a:lnSpc>
                <a:spcPts val="4080"/>
              </a:lnSpc>
              <a:spcBef>
                <a:spcPct val="0"/>
              </a:spcBef>
            </a:pPr>
            <a:r>
              <a:rPr lang="es-CO" sz="4400" b="1">
                <a:solidFill>
                  <a:srgbClr val="095D40"/>
                </a:solidFill>
                <a:latin typeface="Montaser Arabic Bold"/>
                <a:ea typeface="Montaser Arabic Bold"/>
                <a:cs typeface="Montaser Arabic Bold"/>
                <a:sym typeface="Montaser Arabic Bold"/>
              </a:rPr>
              <a:t>AGENDA</a:t>
            </a:r>
            <a:endParaRPr lang="es-CO" sz="4400" b="1" noProof="0">
              <a:solidFill>
                <a:srgbClr val="095D40"/>
              </a:solidFill>
              <a:latin typeface="Montaser Arabic Bold"/>
              <a:ea typeface="Montaser Arabic Bold"/>
              <a:cs typeface="Montaser Arabic Bold"/>
              <a:sym typeface="Montaser Arabic Bold"/>
            </a:endParaRPr>
          </a:p>
        </p:txBody>
      </p:sp>
      <p:sp>
        <p:nvSpPr>
          <p:cNvPr id="7" name="TextBox 7">
            <a:extLst>
              <a:ext uri="{FF2B5EF4-FFF2-40B4-BE49-F238E27FC236}">
                <a16:creationId xmlns:a16="http://schemas.microsoft.com/office/drawing/2014/main" id="{EC67E87B-F33E-C0AB-AABE-9410A56A1238}"/>
              </a:ext>
            </a:extLst>
          </p:cNvPr>
          <p:cNvSpPr txBox="1"/>
          <p:nvPr/>
        </p:nvSpPr>
        <p:spPr>
          <a:xfrm>
            <a:off x="3019880" y="3634793"/>
            <a:ext cx="1801241" cy="1231106"/>
          </a:xfrm>
          <a:prstGeom prst="rect">
            <a:avLst/>
          </a:prstGeom>
        </p:spPr>
        <p:txBody>
          <a:bodyPr wrap="square" lIns="0" tIns="0" rIns="0" bIns="0" rtlCol="0" anchor="t">
            <a:spAutoFit/>
          </a:bodyPr>
          <a:lstStyle/>
          <a:p>
            <a:pPr algn="ctr">
              <a:lnSpc>
                <a:spcPts val="1614"/>
              </a:lnSpc>
              <a:spcBef>
                <a:spcPct val="0"/>
              </a:spcBef>
            </a:pPr>
            <a:r>
              <a:rPr lang="es-CO" sz="1600">
                <a:solidFill>
                  <a:srgbClr val="FFFFFF"/>
                </a:solidFill>
                <a:latin typeface="Montserrat"/>
                <a:ea typeface="Montserrat"/>
                <a:cs typeface="Montserrat"/>
                <a:sym typeface="Montserrat"/>
              </a:rPr>
              <a:t>Aspectos generales: Procedimiento</a:t>
            </a:r>
            <a:r>
              <a:rPr lang="es-CO" sz="1600" noProof="0">
                <a:solidFill>
                  <a:srgbClr val="FFFFFF"/>
                </a:solidFill>
                <a:latin typeface="Montserrat"/>
                <a:ea typeface="Montserrat"/>
                <a:cs typeface="Montserrat"/>
                <a:sym typeface="Montserrat"/>
              </a:rPr>
              <a:t> </a:t>
            </a:r>
            <a:r>
              <a:rPr lang="es-CO" sz="1600" err="1">
                <a:solidFill>
                  <a:srgbClr val="FFFFFF"/>
                </a:solidFill>
                <a:latin typeface="Montserrat"/>
                <a:ea typeface="Montserrat"/>
                <a:cs typeface="Montserrat"/>
                <a:sym typeface="Montserrat"/>
              </a:rPr>
              <a:t>Minambiente</a:t>
            </a:r>
            <a:r>
              <a:rPr lang="es-CO" sz="1600">
                <a:solidFill>
                  <a:srgbClr val="FFFFFF"/>
                </a:solidFill>
                <a:latin typeface="Montserrat"/>
                <a:ea typeface="Montserrat"/>
                <a:cs typeface="Montserrat"/>
                <a:sym typeface="Montserrat"/>
              </a:rPr>
              <a:t>, Sentencia 280/2024</a:t>
            </a:r>
            <a:endParaRPr lang="es-CO" sz="1600" noProof="0">
              <a:solidFill>
                <a:srgbClr val="FFFFFF"/>
              </a:solidFill>
              <a:latin typeface="Montserrat"/>
              <a:ea typeface="Montserrat"/>
              <a:cs typeface="Montserrat"/>
            </a:endParaRPr>
          </a:p>
        </p:txBody>
      </p:sp>
      <p:sp>
        <p:nvSpPr>
          <p:cNvPr id="8" name="TextBox 8">
            <a:extLst>
              <a:ext uri="{FF2B5EF4-FFF2-40B4-BE49-F238E27FC236}">
                <a16:creationId xmlns:a16="http://schemas.microsoft.com/office/drawing/2014/main" id="{FE6F4172-AFC0-5917-00E6-4705D0DA526B}"/>
              </a:ext>
            </a:extLst>
          </p:cNvPr>
          <p:cNvSpPr txBox="1"/>
          <p:nvPr/>
        </p:nvSpPr>
        <p:spPr>
          <a:xfrm>
            <a:off x="3068075" y="2784686"/>
            <a:ext cx="1542432" cy="818750"/>
          </a:xfrm>
          <a:prstGeom prst="rect">
            <a:avLst/>
          </a:prstGeom>
        </p:spPr>
        <p:txBody>
          <a:bodyPr lIns="0" tIns="0" rIns="0" bIns="0" rtlCol="0" anchor="t">
            <a:spAutoFit/>
          </a:bodyPr>
          <a:lstStyle/>
          <a:p>
            <a:pPr algn="ctr">
              <a:lnSpc>
                <a:spcPts val="6852"/>
              </a:lnSpc>
              <a:spcBef>
                <a:spcPct val="0"/>
              </a:spcBef>
            </a:pPr>
            <a:r>
              <a:rPr lang="es-CO" sz="4894" b="1" noProof="0">
                <a:solidFill>
                  <a:srgbClr val="F4F4F4"/>
                </a:solidFill>
                <a:latin typeface="Montserrat Bold"/>
                <a:ea typeface="Montserrat Bold"/>
                <a:cs typeface="Montserrat Bold"/>
                <a:sym typeface="Montserrat Bold"/>
              </a:rPr>
              <a:t>01</a:t>
            </a:r>
          </a:p>
        </p:txBody>
      </p:sp>
      <p:sp>
        <p:nvSpPr>
          <p:cNvPr id="9" name="TextBox 9">
            <a:extLst>
              <a:ext uri="{FF2B5EF4-FFF2-40B4-BE49-F238E27FC236}">
                <a16:creationId xmlns:a16="http://schemas.microsoft.com/office/drawing/2014/main" id="{1D422771-56E3-9FFE-0F1A-67C37A71C829}"/>
              </a:ext>
            </a:extLst>
          </p:cNvPr>
          <p:cNvSpPr txBox="1"/>
          <p:nvPr/>
        </p:nvSpPr>
        <p:spPr>
          <a:xfrm>
            <a:off x="5557432" y="3683628"/>
            <a:ext cx="1995251" cy="615553"/>
          </a:xfrm>
          <a:prstGeom prst="rect">
            <a:avLst/>
          </a:prstGeom>
        </p:spPr>
        <p:txBody>
          <a:bodyPr wrap="square" lIns="0" tIns="0" rIns="0" bIns="0" rtlCol="0" anchor="t">
            <a:spAutoFit/>
          </a:bodyPr>
          <a:lstStyle/>
          <a:p>
            <a:pPr algn="ctr">
              <a:lnSpc>
                <a:spcPts val="1614"/>
              </a:lnSpc>
              <a:spcBef>
                <a:spcPct val="0"/>
              </a:spcBef>
            </a:pPr>
            <a:r>
              <a:rPr lang="es-CO" sz="1600" err="1">
                <a:solidFill>
                  <a:srgbClr val="FFFFFF"/>
                </a:solidFill>
                <a:latin typeface="Montserrat"/>
                <a:sym typeface="Montserrat"/>
              </a:rPr>
              <a:t>TdR</a:t>
            </a:r>
            <a:r>
              <a:rPr lang="es-CO" sz="1600">
                <a:solidFill>
                  <a:srgbClr val="FFFFFF"/>
                </a:solidFill>
                <a:latin typeface="Montserrat"/>
                <a:sym typeface="Montserrat"/>
              </a:rPr>
              <a:t> EIA Energía eólica: costa afuera y continental</a:t>
            </a:r>
            <a:endParaRPr lang="es-CO" sz="1600">
              <a:solidFill>
                <a:srgbClr val="FFFFFF"/>
              </a:solidFill>
              <a:latin typeface="Montserrat"/>
            </a:endParaRPr>
          </a:p>
        </p:txBody>
      </p:sp>
      <p:sp>
        <p:nvSpPr>
          <p:cNvPr id="10" name="TextBox 10">
            <a:extLst>
              <a:ext uri="{FF2B5EF4-FFF2-40B4-BE49-F238E27FC236}">
                <a16:creationId xmlns:a16="http://schemas.microsoft.com/office/drawing/2014/main" id="{A8EFAC9F-BE23-54B7-6236-CA5EDF7B0AFE}"/>
              </a:ext>
            </a:extLst>
          </p:cNvPr>
          <p:cNvSpPr txBox="1"/>
          <p:nvPr/>
        </p:nvSpPr>
        <p:spPr>
          <a:xfrm>
            <a:off x="5731029" y="2823197"/>
            <a:ext cx="1542432" cy="818750"/>
          </a:xfrm>
          <a:prstGeom prst="rect">
            <a:avLst/>
          </a:prstGeom>
        </p:spPr>
        <p:txBody>
          <a:bodyPr lIns="0" tIns="0" rIns="0" bIns="0" rtlCol="0" anchor="t">
            <a:spAutoFit/>
          </a:bodyPr>
          <a:lstStyle/>
          <a:p>
            <a:pPr algn="ctr">
              <a:lnSpc>
                <a:spcPts val="6852"/>
              </a:lnSpc>
              <a:spcBef>
                <a:spcPct val="0"/>
              </a:spcBef>
            </a:pPr>
            <a:r>
              <a:rPr lang="es-CO" sz="4894" b="1" noProof="0">
                <a:solidFill>
                  <a:srgbClr val="F4F4F4"/>
                </a:solidFill>
                <a:latin typeface="Montserrat Bold"/>
                <a:ea typeface="Montserrat Bold"/>
                <a:cs typeface="Montserrat Bold"/>
                <a:sym typeface="Montserrat Bold"/>
              </a:rPr>
              <a:t>02</a:t>
            </a:r>
          </a:p>
        </p:txBody>
      </p:sp>
      <p:sp>
        <p:nvSpPr>
          <p:cNvPr id="11" name="TextBox 11">
            <a:extLst>
              <a:ext uri="{FF2B5EF4-FFF2-40B4-BE49-F238E27FC236}">
                <a16:creationId xmlns:a16="http://schemas.microsoft.com/office/drawing/2014/main" id="{D4E254C1-C98C-A90F-F122-133B2B2D26FA}"/>
              </a:ext>
            </a:extLst>
          </p:cNvPr>
          <p:cNvSpPr txBox="1"/>
          <p:nvPr/>
        </p:nvSpPr>
        <p:spPr>
          <a:xfrm>
            <a:off x="8082037" y="3744539"/>
            <a:ext cx="1801241" cy="615553"/>
          </a:xfrm>
          <a:prstGeom prst="rect">
            <a:avLst/>
          </a:prstGeom>
        </p:spPr>
        <p:txBody>
          <a:bodyPr wrap="square" lIns="0" tIns="0" rIns="0" bIns="0" rtlCol="0" anchor="t">
            <a:spAutoFit/>
          </a:bodyPr>
          <a:lstStyle/>
          <a:p>
            <a:pPr algn="ctr">
              <a:lnSpc>
                <a:spcPts val="1614"/>
              </a:lnSpc>
            </a:pPr>
            <a:r>
              <a:rPr lang="es-CO" sz="1600" err="1">
                <a:solidFill>
                  <a:srgbClr val="FFFFFF"/>
                </a:solidFill>
                <a:latin typeface="Montserrat"/>
                <a:sym typeface="Montserrat"/>
              </a:rPr>
              <a:t>TdR</a:t>
            </a:r>
            <a:r>
              <a:rPr lang="es-CO" sz="1600">
                <a:solidFill>
                  <a:srgbClr val="FFFFFF"/>
                </a:solidFill>
                <a:latin typeface="Montserrat"/>
                <a:sym typeface="Montserrat"/>
              </a:rPr>
              <a:t> EIA proyectos</a:t>
            </a:r>
            <a:r>
              <a:rPr lang="es-CO" sz="1600" noProof="0">
                <a:solidFill>
                  <a:srgbClr val="FFFFFF"/>
                </a:solidFill>
                <a:latin typeface="Montserrat"/>
                <a:sym typeface="Montserrat"/>
              </a:rPr>
              <a:t> </a:t>
            </a:r>
            <a:r>
              <a:rPr lang="es-CO" sz="1600">
                <a:solidFill>
                  <a:srgbClr val="FFFFFF"/>
                </a:solidFill>
                <a:latin typeface="Montserrat"/>
                <a:sym typeface="Montserrat"/>
              </a:rPr>
              <a:t>solares fotovoltaicos </a:t>
            </a:r>
            <a:endParaRPr lang="es-CO" sz="1600" noProof="0">
              <a:solidFill>
                <a:srgbClr val="FFFFFF"/>
              </a:solidFill>
              <a:latin typeface="Montserrat"/>
              <a:sym typeface="Montserrat"/>
            </a:endParaRPr>
          </a:p>
        </p:txBody>
      </p:sp>
      <p:sp>
        <p:nvSpPr>
          <p:cNvPr id="12" name="TextBox 12">
            <a:extLst>
              <a:ext uri="{FF2B5EF4-FFF2-40B4-BE49-F238E27FC236}">
                <a16:creationId xmlns:a16="http://schemas.microsoft.com/office/drawing/2014/main" id="{356F6C4C-9525-FEE5-6984-D4EA0D93A888}"/>
              </a:ext>
            </a:extLst>
          </p:cNvPr>
          <p:cNvSpPr txBox="1"/>
          <p:nvPr/>
        </p:nvSpPr>
        <p:spPr>
          <a:xfrm>
            <a:off x="8183369" y="2823577"/>
            <a:ext cx="1542432" cy="818750"/>
          </a:xfrm>
          <a:prstGeom prst="rect">
            <a:avLst/>
          </a:prstGeom>
        </p:spPr>
        <p:txBody>
          <a:bodyPr lIns="0" tIns="0" rIns="0" bIns="0" rtlCol="0" anchor="t">
            <a:spAutoFit/>
          </a:bodyPr>
          <a:lstStyle/>
          <a:p>
            <a:pPr algn="ctr">
              <a:lnSpc>
                <a:spcPts val="6852"/>
              </a:lnSpc>
              <a:spcBef>
                <a:spcPct val="0"/>
              </a:spcBef>
            </a:pPr>
            <a:r>
              <a:rPr lang="es-CO" sz="4894" b="1" noProof="0">
                <a:solidFill>
                  <a:srgbClr val="F4F4F4"/>
                </a:solidFill>
                <a:latin typeface="Montserrat Bold"/>
                <a:ea typeface="Montserrat Bold"/>
                <a:cs typeface="Montserrat Bold"/>
                <a:sym typeface="Montserrat Bold"/>
              </a:rPr>
              <a:t>03</a:t>
            </a:r>
          </a:p>
        </p:txBody>
      </p:sp>
      <p:pic>
        <p:nvPicPr>
          <p:cNvPr id="15" name="Picture 2" descr="Esto es lo que debes saber sobre el fracking y sus riesgos | WWF">
            <a:extLst>
              <a:ext uri="{FF2B5EF4-FFF2-40B4-BE49-F238E27FC236}">
                <a16:creationId xmlns:a16="http://schemas.microsoft.com/office/drawing/2014/main" id="{0241843F-42C9-591F-1391-5FE46BF17D6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612" t="24697" r="17358" b="29969"/>
          <a:stretch/>
        </p:blipFill>
        <p:spPr bwMode="auto">
          <a:xfrm rot="16200000">
            <a:off x="-2208941" y="2066618"/>
            <a:ext cx="6858003" cy="2724762"/>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1">
            <a:extLst>
              <a:ext uri="{FF2B5EF4-FFF2-40B4-BE49-F238E27FC236}">
                <a16:creationId xmlns:a16="http://schemas.microsoft.com/office/drawing/2014/main" id="{13761235-133D-4EBD-CE13-F9651A81591B}"/>
              </a:ext>
            </a:extLst>
          </p:cNvPr>
          <p:cNvSpPr txBox="1"/>
          <p:nvPr/>
        </p:nvSpPr>
        <p:spPr>
          <a:xfrm>
            <a:off x="10354407" y="3744539"/>
            <a:ext cx="1801241" cy="410369"/>
          </a:xfrm>
          <a:prstGeom prst="rect">
            <a:avLst/>
          </a:prstGeom>
        </p:spPr>
        <p:txBody>
          <a:bodyPr wrap="square" lIns="0" tIns="0" rIns="0" bIns="0" rtlCol="0" anchor="t">
            <a:spAutoFit/>
          </a:bodyPr>
          <a:lstStyle/>
          <a:p>
            <a:pPr algn="ctr">
              <a:lnSpc>
                <a:spcPts val="1614"/>
              </a:lnSpc>
            </a:pPr>
            <a:r>
              <a:rPr lang="es-CO" sz="1600" err="1">
                <a:solidFill>
                  <a:srgbClr val="FFFFFF"/>
                </a:solidFill>
                <a:latin typeface="Montserrat"/>
                <a:sym typeface="Montserrat"/>
              </a:rPr>
              <a:t>TdR</a:t>
            </a:r>
            <a:r>
              <a:rPr lang="es-CO" sz="1600">
                <a:solidFill>
                  <a:srgbClr val="FFFFFF"/>
                </a:solidFill>
                <a:latin typeface="Montserrat"/>
                <a:sym typeface="Montserrat"/>
              </a:rPr>
              <a:t> DAA líneas de transmisión</a:t>
            </a:r>
            <a:endParaRPr lang="es-CO" sz="1600" noProof="0">
              <a:solidFill>
                <a:srgbClr val="FFFFFF"/>
              </a:solidFill>
              <a:latin typeface="Montserrat"/>
              <a:sym typeface="Montserrat"/>
            </a:endParaRPr>
          </a:p>
        </p:txBody>
      </p:sp>
      <p:sp>
        <p:nvSpPr>
          <p:cNvPr id="24" name="CuadroTexto 23">
            <a:extLst>
              <a:ext uri="{FF2B5EF4-FFF2-40B4-BE49-F238E27FC236}">
                <a16:creationId xmlns:a16="http://schemas.microsoft.com/office/drawing/2014/main" id="{27E3D188-752A-867C-EFBC-A1A1EDEF05E0}"/>
              </a:ext>
            </a:extLst>
          </p:cNvPr>
          <p:cNvSpPr txBox="1"/>
          <p:nvPr/>
        </p:nvSpPr>
        <p:spPr>
          <a:xfrm>
            <a:off x="8004029" y="2669347"/>
            <a:ext cx="6419460" cy="882742"/>
          </a:xfrm>
          <a:prstGeom prst="rect">
            <a:avLst/>
          </a:prstGeom>
          <a:noFill/>
        </p:spPr>
        <p:txBody>
          <a:bodyPr wrap="square">
            <a:spAutoFit/>
          </a:bodyPr>
          <a:lstStyle/>
          <a:p>
            <a:pPr algn="ctr">
              <a:lnSpc>
                <a:spcPts val="6852"/>
              </a:lnSpc>
              <a:spcBef>
                <a:spcPct val="0"/>
              </a:spcBef>
            </a:pPr>
            <a:r>
              <a:rPr lang="es-CO" sz="4000" b="1" noProof="0">
                <a:solidFill>
                  <a:srgbClr val="F4F4F4"/>
                </a:solidFill>
                <a:latin typeface="Montserrat Bold"/>
                <a:ea typeface="Montserrat Bold"/>
                <a:cs typeface="Montserrat Bold"/>
                <a:sym typeface="Montserrat Bold"/>
              </a:rPr>
              <a:t>04</a:t>
            </a:r>
          </a:p>
        </p:txBody>
      </p:sp>
    </p:spTree>
    <p:extLst>
      <p:ext uri="{BB962C8B-B14F-4D97-AF65-F5344CB8AC3E}">
        <p14:creationId xmlns:p14="http://schemas.microsoft.com/office/powerpoint/2010/main" val="426510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E53A3C-71AA-D297-4832-262640910CF3}"/>
            </a:ext>
          </a:extLst>
        </p:cNvPr>
        <p:cNvGrpSpPr/>
        <p:nvPr/>
      </p:nvGrpSpPr>
      <p:grpSpPr>
        <a:xfrm>
          <a:off x="0" y="0"/>
          <a:ext cx="0" cy="0"/>
          <a:chOff x="0" y="0"/>
          <a:chExt cx="0" cy="0"/>
        </a:xfrm>
      </p:grpSpPr>
      <p:sp>
        <p:nvSpPr>
          <p:cNvPr id="16" name="Rectángulo: esquinas redondeadas 15">
            <a:extLst>
              <a:ext uri="{FF2B5EF4-FFF2-40B4-BE49-F238E27FC236}">
                <a16:creationId xmlns:a16="http://schemas.microsoft.com/office/drawing/2014/main" id="{53B2E9C2-37FB-663B-1510-8A9AC83B2ADD}"/>
              </a:ext>
            </a:extLst>
          </p:cNvPr>
          <p:cNvSpPr/>
          <p:nvPr/>
        </p:nvSpPr>
        <p:spPr>
          <a:xfrm>
            <a:off x="695798" y="4287471"/>
            <a:ext cx="10318321" cy="234569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15" name="Rectángulo: esquinas redondeadas 14">
            <a:extLst>
              <a:ext uri="{FF2B5EF4-FFF2-40B4-BE49-F238E27FC236}">
                <a16:creationId xmlns:a16="http://schemas.microsoft.com/office/drawing/2014/main" id="{A1D5E24C-11A8-FA28-387F-FBA9FC257811}"/>
              </a:ext>
            </a:extLst>
          </p:cNvPr>
          <p:cNvSpPr/>
          <p:nvPr/>
        </p:nvSpPr>
        <p:spPr>
          <a:xfrm>
            <a:off x="5980921" y="1780844"/>
            <a:ext cx="5033197" cy="23290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14" name="Rectángulo: esquinas redondeadas 13">
            <a:extLst>
              <a:ext uri="{FF2B5EF4-FFF2-40B4-BE49-F238E27FC236}">
                <a16:creationId xmlns:a16="http://schemas.microsoft.com/office/drawing/2014/main" id="{05CEF8F8-7DD5-7048-4F8F-1CB9BC1505A2}"/>
              </a:ext>
            </a:extLst>
          </p:cNvPr>
          <p:cNvSpPr/>
          <p:nvPr/>
        </p:nvSpPr>
        <p:spPr>
          <a:xfrm>
            <a:off x="695798" y="1850293"/>
            <a:ext cx="5033197" cy="1782147"/>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nvGrpSpPr>
          <p:cNvPr id="2" name="Group 2">
            <a:extLst>
              <a:ext uri="{FF2B5EF4-FFF2-40B4-BE49-F238E27FC236}">
                <a16:creationId xmlns:a16="http://schemas.microsoft.com/office/drawing/2014/main" id="{CC7AA974-56EE-AD4F-42E6-9F922ED64F85}"/>
              </a:ext>
            </a:extLst>
          </p:cNvPr>
          <p:cNvGrpSpPr/>
          <p:nvPr/>
        </p:nvGrpSpPr>
        <p:grpSpPr>
          <a:xfrm>
            <a:off x="-3763" y="111228"/>
            <a:ext cx="12186708" cy="1317468"/>
            <a:chOff x="0" y="0"/>
            <a:chExt cx="5119255" cy="826442"/>
          </a:xfrm>
        </p:grpSpPr>
        <p:sp>
          <p:nvSpPr>
            <p:cNvPr id="3" name="Freeform 3">
              <a:extLst>
                <a:ext uri="{FF2B5EF4-FFF2-40B4-BE49-F238E27FC236}">
                  <a16:creationId xmlns:a16="http://schemas.microsoft.com/office/drawing/2014/main" id="{F6B613A3-50B1-A879-6CA9-E0066428F73B}"/>
                </a:ext>
              </a:extLst>
            </p:cNvPr>
            <p:cNvSpPr/>
            <p:nvPr/>
          </p:nvSpPr>
          <p:spPr>
            <a:xfrm>
              <a:off x="0" y="0"/>
              <a:ext cx="5119255" cy="826442"/>
            </a:xfrm>
            <a:custGeom>
              <a:avLst/>
              <a:gdLst/>
              <a:ahLst/>
              <a:cxnLst/>
              <a:rect l="l" t="t" r="r" b="b"/>
              <a:pathLst>
                <a:path w="5119255" h="826442">
                  <a:moveTo>
                    <a:pt x="0" y="0"/>
                  </a:moveTo>
                  <a:lnTo>
                    <a:pt x="5119255" y="0"/>
                  </a:lnTo>
                  <a:lnTo>
                    <a:pt x="5119255" y="826442"/>
                  </a:lnTo>
                  <a:lnTo>
                    <a:pt x="0" y="82644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2D9385A4-1715-014B-03EA-6DC6D9062FBF}"/>
                </a:ext>
              </a:extLst>
            </p:cNvPr>
            <p:cNvSpPr txBox="1"/>
            <p:nvPr/>
          </p:nvSpPr>
          <p:spPr>
            <a:xfrm>
              <a:off x="0" y="-38100"/>
              <a:ext cx="5119255" cy="864542"/>
            </a:xfrm>
            <a:prstGeom prst="rect">
              <a:avLst/>
            </a:prstGeom>
          </p:spPr>
          <p:txBody>
            <a:bodyPr lIns="33867" tIns="33867" rIns="33867" bIns="33867" rtlCol="0" anchor="ctr"/>
            <a:lstStyle/>
            <a:p>
              <a:pPr algn="ctr">
                <a:lnSpc>
                  <a:spcPts val="1773"/>
                </a:lnSpc>
              </a:pPr>
              <a:endParaRPr lang="es-CO" sz="1200" noProof="0"/>
            </a:p>
          </p:txBody>
        </p:sp>
      </p:grpSp>
      <p:sp>
        <p:nvSpPr>
          <p:cNvPr id="13" name="TextBox 8">
            <a:extLst>
              <a:ext uri="{FF2B5EF4-FFF2-40B4-BE49-F238E27FC236}">
                <a16:creationId xmlns:a16="http://schemas.microsoft.com/office/drawing/2014/main" id="{12748EF1-B985-CF06-22BE-47F4749D9C9C}"/>
              </a:ext>
            </a:extLst>
          </p:cNvPr>
          <p:cNvSpPr txBox="1"/>
          <p:nvPr/>
        </p:nvSpPr>
        <p:spPr>
          <a:xfrm>
            <a:off x="9911778" y="442833"/>
            <a:ext cx="1542432" cy="906595"/>
          </a:xfrm>
          <a:prstGeom prst="rect">
            <a:avLst/>
          </a:prstGeom>
        </p:spPr>
        <p:txBody>
          <a:bodyPr lIns="0" tIns="0" rIns="0" bIns="0" rtlCol="0" anchor="t">
            <a:spAutoFit/>
          </a:bodyPr>
          <a:lstStyle/>
          <a:p>
            <a:pPr algn="ctr">
              <a:lnSpc>
                <a:spcPts val="6852"/>
              </a:lnSpc>
              <a:spcBef>
                <a:spcPct val="0"/>
              </a:spcBef>
            </a:pPr>
            <a:r>
              <a:rPr lang="es-CO" sz="7650" b="1">
                <a:solidFill>
                  <a:schemeClr val="bg1"/>
                </a:solidFill>
                <a:latin typeface="Montserrat Bold"/>
                <a:ea typeface="Montserrat Bold"/>
                <a:cs typeface="Montserrat Bold"/>
                <a:sym typeface="Montserrat Bold"/>
              </a:rPr>
              <a:t>02</a:t>
            </a:r>
            <a:endParaRPr lang="es-CO" sz="7667" b="1" noProof="0">
              <a:solidFill>
                <a:schemeClr val="bg1"/>
              </a:solidFill>
              <a:latin typeface="Montserrat Bold"/>
              <a:ea typeface="Montserrat Bold"/>
              <a:cs typeface="Montserrat Bold"/>
              <a:sym typeface="Montserrat Bold"/>
            </a:endParaRPr>
          </a:p>
        </p:txBody>
      </p:sp>
      <p:sp>
        <p:nvSpPr>
          <p:cNvPr id="12" name="TextBox 5">
            <a:extLst>
              <a:ext uri="{FF2B5EF4-FFF2-40B4-BE49-F238E27FC236}">
                <a16:creationId xmlns:a16="http://schemas.microsoft.com/office/drawing/2014/main" id="{21433D6A-581B-BC43-5D7E-7FB2D556791F}"/>
              </a:ext>
            </a:extLst>
          </p:cNvPr>
          <p:cNvSpPr txBox="1"/>
          <p:nvPr/>
        </p:nvSpPr>
        <p:spPr>
          <a:xfrm>
            <a:off x="695799" y="556676"/>
            <a:ext cx="9906457" cy="369332"/>
          </a:xfrm>
          <a:prstGeom prst="rect">
            <a:avLst/>
          </a:prstGeom>
        </p:spPr>
        <p:txBody>
          <a:bodyPr wrap="square" lIns="0" tIns="0" rIns="0" bIns="0" rtlCol="0" anchor="t">
            <a:spAutoFit/>
          </a:bodyPr>
          <a:lstStyle/>
          <a:p>
            <a:pPr>
              <a:spcBef>
                <a:spcPct val="0"/>
              </a:spcBef>
            </a:pPr>
            <a:r>
              <a:rPr lang="es-CO" sz="2400" b="1" err="1">
                <a:solidFill>
                  <a:schemeClr val="bg1"/>
                </a:solidFill>
                <a:latin typeface="Montaser Arabic Bold"/>
                <a:sym typeface="Montaser Arabic Bold"/>
              </a:rPr>
              <a:t>TdR</a:t>
            </a:r>
            <a:r>
              <a:rPr lang="es-CO" sz="2400" b="1">
                <a:solidFill>
                  <a:schemeClr val="bg1"/>
                </a:solidFill>
                <a:latin typeface="Montaser Arabic Bold"/>
                <a:sym typeface="Montaser Arabic Bold"/>
              </a:rPr>
              <a:t> para la elaboración EIA de Proyectos Eólicos Costa Afuera </a:t>
            </a:r>
            <a:endParaRPr lang="es-ES">
              <a:solidFill>
                <a:schemeClr val="bg1"/>
              </a:solidFill>
            </a:endParaRPr>
          </a:p>
        </p:txBody>
      </p:sp>
      <p:sp>
        <p:nvSpPr>
          <p:cNvPr id="5" name="TextBox 6">
            <a:extLst>
              <a:ext uri="{FF2B5EF4-FFF2-40B4-BE49-F238E27FC236}">
                <a16:creationId xmlns:a16="http://schemas.microsoft.com/office/drawing/2014/main" id="{91371B91-091F-1160-16A1-668F6129AFD3}"/>
              </a:ext>
            </a:extLst>
          </p:cNvPr>
          <p:cNvSpPr txBox="1"/>
          <p:nvPr/>
        </p:nvSpPr>
        <p:spPr>
          <a:xfrm>
            <a:off x="835741" y="2274922"/>
            <a:ext cx="4758812" cy="974626"/>
          </a:xfrm>
          <a:prstGeom prst="rect">
            <a:avLst/>
          </a:prstGeom>
        </p:spPr>
        <p:txBody>
          <a:bodyPr wrap="square" lIns="0" tIns="0" rIns="0" bIns="0" rtlCol="0" anchor="t">
            <a:spAutoFit/>
          </a:bodyPr>
          <a:lstStyle/>
          <a:p>
            <a:pPr algn="just">
              <a:lnSpc>
                <a:spcPts val="1949"/>
              </a:lnSpc>
              <a:spcBef>
                <a:spcPct val="0"/>
              </a:spcBef>
            </a:pPr>
            <a:r>
              <a:rPr lang="es-CO" sz="1584" spc="-31">
                <a:solidFill>
                  <a:srgbClr val="3B3A3A"/>
                </a:solidFill>
                <a:latin typeface="Montaser Arabic"/>
                <a:ea typeface="Montaser Arabic"/>
                <a:cs typeface="Montaser Arabic"/>
                <a:sym typeface="Montaser Arabic"/>
              </a:rPr>
              <a:t>A partir de las políticas y apuestas del gobierno para acelerar la transición energética se identificó la necesidad de estructurar unos términos de referencia para proyectos eólicos costa afuera conforme a sus particularidades.</a:t>
            </a:r>
            <a:endParaRPr lang="es-CO" sz="1584" spc="-31" noProof="0">
              <a:solidFill>
                <a:srgbClr val="3B3A3A"/>
              </a:solidFill>
              <a:latin typeface="Montaser Arabic"/>
              <a:ea typeface="Montaser Arabic"/>
              <a:cs typeface="Montaser Arabic"/>
              <a:sym typeface="Montaser Arabic"/>
            </a:endParaRPr>
          </a:p>
        </p:txBody>
      </p:sp>
      <p:sp>
        <p:nvSpPr>
          <p:cNvPr id="6" name="Rectángulo: esquinas redondeadas 5">
            <a:extLst>
              <a:ext uri="{FF2B5EF4-FFF2-40B4-BE49-F238E27FC236}">
                <a16:creationId xmlns:a16="http://schemas.microsoft.com/office/drawing/2014/main" id="{953FC1CE-3FD7-CE8A-2380-0129EC873C23}"/>
              </a:ext>
            </a:extLst>
          </p:cNvPr>
          <p:cNvSpPr/>
          <p:nvPr/>
        </p:nvSpPr>
        <p:spPr>
          <a:xfrm>
            <a:off x="835741" y="1704515"/>
            <a:ext cx="228108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MOTIVACIÓN</a:t>
            </a:r>
          </a:p>
        </p:txBody>
      </p:sp>
      <p:sp>
        <p:nvSpPr>
          <p:cNvPr id="7" name="Rectángulo: esquinas redondeadas 6">
            <a:extLst>
              <a:ext uri="{FF2B5EF4-FFF2-40B4-BE49-F238E27FC236}">
                <a16:creationId xmlns:a16="http://schemas.microsoft.com/office/drawing/2014/main" id="{239DA406-19D1-422E-04FF-FB24CE5E9ECF}"/>
              </a:ext>
            </a:extLst>
          </p:cNvPr>
          <p:cNvSpPr/>
          <p:nvPr/>
        </p:nvSpPr>
        <p:spPr>
          <a:xfrm>
            <a:off x="6095999" y="1681033"/>
            <a:ext cx="228108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ESTADO ACTUAL</a:t>
            </a:r>
          </a:p>
        </p:txBody>
      </p:sp>
      <p:sp>
        <p:nvSpPr>
          <p:cNvPr id="8" name="TextBox 6">
            <a:extLst>
              <a:ext uri="{FF2B5EF4-FFF2-40B4-BE49-F238E27FC236}">
                <a16:creationId xmlns:a16="http://schemas.microsoft.com/office/drawing/2014/main" id="{78B90152-4ECB-96B9-BF75-873D57F56C86}"/>
              </a:ext>
            </a:extLst>
          </p:cNvPr>
          <p:cNvSpPr txBox="1"/>
          <p:nvPr/>
        </p:nvSpPr>
        <p:spPr>
          <a:xfrm>
            <a:off x="6089591" y="2157247"/>
            <a:ext cx="4758812" cy="1705595"/>
          </a:xfrm>
          <a:prstGeom prst="rect">
            <a:avLst/>
          </a:prstGeom>
        </p:spPr>
        <p:txBody>
          <a:bodyPr wrap="square" lIns="0" tIns="0" rIns="0" bIns="0" rtlCol="0" anchor="t">
            <a:spAutoFit/>
          </a:bodyPr>
          <a:lstStyle/>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atendieron los comentarios recibidos en la consulta pública, estos fueron publicados en la página del Ministerio el 24 de Octubre de 2025.</a:t>
            </a:r>
          </a:p>
          <a:p>
            <a:pPr marL="285750" indent="-285750">
              <a:lnSpc>
                <a:spcPts val="1949"/>
              </a:lnSpc>
              <a:spcBef>
                <a:spcPct val="0"/>
              </a:spcBef>
              <a:buFont typeface="Arial" panose="020B0604020202020204" pitchFamily="34" charset="0"/>
              <a:buChar char="•"/>
            </a:pPr>
            <a:endParaRPr lang="es-CO" sz="1584" spc="-31" noProof="0">
              <a:solidFill>
                <a:srgbClr val="3B3A3A"/>
              </a:solidFill>
              <a:latin typeface="Montaser Arabic"/>
              <a:ea typeface="Montaser Arabic"/>
              <a:cs typeface="Montaser Arabic"/>
              <a:sym typeface="Montaser Arabic"/>
            </a:endParaRPr>
          </a:p>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está a la espera de la aprobación del documento final en ANLA y a su remisión para continuar con el proceso en el Ministerio para su publicación.</a:t>
            </a:r>
          </a:p>
        </p:txBody>
      </p:sp>
      <p:sp>
        <p:nvSpPr>
          <p:cNvPr id="9" name="Rectángulo: esquinas redondeadas 8">
            <a:extLst>
              <a:ext uri="{FF2B5EF4-FFF2-40B4-BE49-F238E27FC236}">
                <a16:creationId xmlns:a16="http://schemas.microsoft.com/office/drawing/2014/main" id="{ABCCF8B2-E963-2514-034C-FF4A80C12ECB}"/>
              </a:ext>
            </a:extLst>
          </p:cNvPr>
          <p:cNvSpPr/>
          <p:nvPr/>
        </p:nvSpPr>
        <p:spPr>
          <a:xfrm>
            <a:off x="835742" y="4140770"/>
            <a:ext cx="3982064" cy="324464"/>
          </a:xfrm>
          <a:prstGeom prst="round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es-CO"/>
              <a:t>PROPUESTAS INCORPORADAS</a:t>
            </a:r>
          </a:p>
        </p:txBody>
      </p:sp>
      <p:sp>
        <p:nvSpPr>
          <p:cNvPr id="10" name="TextBox 6">
            <a:extLst>
              <a:ext uri="{FF2B5EF4-FFF2-40B4-BE49-F238E27FC236}">
                <a16:creationId xmlns:a16="http://schemas.microsoft.com/office/drawing/2014/main" id="{C91C7C42-C571-C2D9-780A-0BD671348A47}"/>
              </a:ext>
            </a:extLst>
          </p:cNvPr>
          <p:cNvSpPr txBox="1"/>
          <p:nvPr/>
        </p:nvSpPr>
        <p:spPr>
          <a:xfrm>
            <a:off x="890215" y="4565284"/>
            <a:ext cx="4758812" cy="2192908"/>
          </a:xfrm>
          <a:prstGeom prst="rect">
            <a:avLst/>
          </a:prstGeom>
        </p:spPr>
        <p:txBody>
          <a:bodyPr wrap="square" lIns="0" tIns="0" rIns="0" bIns="0" rtlCol="0" anchor="t">
            <a:spAutoFit/>
          </a:bodyPr>
          <a:lstStyle/>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incorpora lo referente a los activos de conexión del parque de generación, considerándolos dentro del alcance de la licencia ambiental.</a:t>
            </a:r>
          </a:p>
          <a:p>
            <a:pPr marL="285750" indent="-285750">
              <a:lnSpc>
                <a:spcPts val="1949"/>
              </a:lnSpc>
              <a:spcBef>
                <a:spcPct val="0"/>
              </a:spcBef>
              <a:buFont typeface="Arial" panose="020B0604020202020204" pitchFamily="34" charset="0"/>
              <a:buChar char="•"/>
            </a:pPr>
            <a:endParaRPr lang="es-CO" sz="1584" spc="-31" noProof="0">
              <a:solidFill>
                <a:srgbClr val="3B3A3A"/>
              </a:solidFill>
              <a:latin typeface="Montaser Arabic"/>
              <a:ea typeface="Montaser Arabic"/>
              <a:cs typeface="Montaser Arabic"/>
              <a:sym typeface="Montaser Arabic"/>
            </a:endParaRPr>
          </a:p>
          <a:p>
            <a:pPr marL="285750" indent="-285750" algn="just">
              <a:lnSpc>
                <a:spcPts val="1949"/>
              </a:lnSpc>
              <a:spcBef>
                <a:spcPct val="0"/>
              </a:spcBef>
              <a:buFont typeface="Arial" panose="020B0604020202020204" pitchFamily="34" charset="0"/>
              <a:buChar char="•"/>
            </a:pPr>
            <a:r>
              <a:rPr lang="es-CO" sz="1584" spc="-31">
                <a:solidFill>
                  <a:srgbClr val="3B3A3A"/>
                </a:solidFill>
                <a:latin typeface="Montaser Arabic"/>
                <a:ea typeface="Montaser Arabic"/>
                <a:cs typeface="Montaser Arabic"/>
                <a:sym typeface="Montaser Arabic"/>
              </a:rPr>
              <a:t>En la respuesta a comentarios se establece que ANLA dará lineamientos para el componente de compensación biótico para el entorno marino-costero mientras el ministerio expide un manual</a:t>
            </a:r>
            <a:r>
              <a:rPr lang="es-CO" sz="1584" spc="-31" noProof="0">
                <a:solidFill>
                  <a:srgbClr val="3B3A3A"/>
                </a:solidFill>
                <a:latin typeface="Montaser Arabic"/>
                <a:ea typeface="Montaser Arabic"/>
                <a:cs typeface="Montaser Arabic"/>
                <a:sym typeface="Montaser Arabic"/>
              </a:rPr>
              <a:t>.</a:t>
            </a:r>
          </a:p>
          <a:p>
            <a:pPr>
              <a:lnSpc>
                <a:spcPts val="1949"/>
              </a:lnSpc>
              <a:spcBef>
                <a:spcPct val="0"/>
              </a:spcBef>
            </a:pPr>
            <a:endParaRPr lang="es-CO" sz="1584" spc="-31" noProof="0">
              <a:solidFill>
                <a:srgbClr val="3B3A3A"/>
              </a:solidFill>
              <a:latin typeface="Montaser Arabic"/>
              <a:ea typeface="Montaser Arabic"/>
              <a:cs typeface="Montaser Arabic"/>
              <a:sym typeface="Montaser Arabic"/>
            </a:endParaRPr>
          </a:p>
        </p:txBody>
      </p:sp>
      <p:sp>
        <p:nvSpPr>
          <p:cNvPr id="11" name="TextBox 6">
            <a:extLst>
              <a:ext uri="{FF2B5EF4-FFF2-40B4-BE49-F238E27FC236}">
                <a16:creationId xmlns:a16="http://schemas.microsoft.com/office/drawing/2014/main" id="{27A2B1B2-4629-2AAD-4666-B52C18AF3D93}"/>
              </a:ext>
            </a:extLst>
          </p:cNvPr>
          <p:cNvSpPr txBox="1"/>
          <p:nvPr/>
        </p:nvSpPr>
        <p:spPr>
          <a:xfrm>
            <a:off x="6096000" y="4565284"/>
            <a:ext cx="4758812" cy="1949252"/>
          </a:xfrm>
          <a:prstGeom prst="rect">
            <a:avLst/>
          </a:prstGeom>
        </p:spPr>
        <p:txBody>
          <a:bodyPr wrap="square" lIns="0" tIns="0" rIns="0" bIns="0" rtlCol="0" anchor="t">
            <a:spAutoFit/>
          </a:bodyPr>
          <a:lstStyle/>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atiende comentarios respecto a cambio climático y se revisa el componente conforme los comentarios.</a:t>
            </a:r>
          </a:p>
          <a:p>
            <a:pPr marL="285750" indent="-285750">
              <a:lnSpc>
                <a:spcPts val="1949"/>
              </a:lnSpc>
              <a:spcBef>
                <a:spcPct val="0"/>
              </a:spcBef>
              <a:buFont typeface="Arial" panose="020B0604020202020204" pitchFamily="34" charset="0"/>
              <a:buChar char="•"/>
            </a:pPr>
            <a:endParaRPr lang="es-CO" sz="1584" spc="-31" noProof="0">
              <a:solidFill>
                <a:srgbClr val="3B3A3A"/>
              </a:solidFill>
              <a:latin typeface="Montaser Arabic"/>
              <a:ea typeface="Montaser Arabic"/>
              <a:cs typeface="Montaser Arabic"/>
              <a:sym typeface="Montaser Arabic"/>
            </a:endParaRPr>
          </a:p>
          <a:p>
            <a:pPr marL="285750" indent="-285750" algn="just">
              <a:lnSpc>
                <a:spcPts val="1949"/>
              </a:lnSpc>
              <a:spcBef>
                <a:spcPct val="0"/>
              </a:spcBef>
              <a:buFont typeface="Arial" panose="020B0604020202020204" pitchFamily="34" charset="0"/>
              <a:buChar char="•"/>
            </a:pPr>
            <a:r>
              <a:rPr lang="es-CO" sz="1584" spc="-31">
                <a:solidFill>
                  <a:srgbClr val="3B3A3A"/>
                </a:solidFill>
                <a:latin typeface="Montaser Arabic"/>
                <a:ea typeface="Montaser Arabic"/>
                <a:cs typeface="Montaser Arabic"/>
                <a:sym typeface="Montaser Arabic"/>
              </a:rPr>
              <a:t>Se ajustan los componentes de oceanografía, ruido marino, se aclara la aplicabilidad de la inversión no menor al 1% para aguas marinas, se define el tema de escalas y de épocas climáticas.</a:t>
            </a:r>
            <a:endParaRPr lang="es-CO" sz="1584" spc="-31" noProof="0">
              <a:solidFill>
                <a:srgbClr val="3B3A3A"/>
              </a:solidFill>
              <a:latin typeface="Montaser Arabic"/>
              <a:ea typeface="Montaser Arabic"/>
              <a:cs typeface="Montaser Arabic"/>
              <a:sym typeface="Montaser Arabic"/>
            </a:endParaRPr>
          </a:p>
          <a:p>
            <a:pPr>
              <a:lnSpc>
                <a:spcPts val="1949"/>
              </a:lnSpc>
              <a:spcBef>
                <a:spcPct val="0"/>
              </a:spcBef>
            </a:pPr>
            <a:endParaRPr lang="es-CO" sz="1584" spc="-31" noProof="0">
              <a:solidFill>
                <a:srgbClr val="3B3A3A"/>
              </a:solidFill>
              <a:latin typeface="Montaser Arabic"/>
              <a:ea typeface="Montaser Arabic"/>
              <a:cs typeface="Montaser Arabic"/>
              <a:sym typeface="Montaser Arabic"/>
            </a:endParaRPr>
          </a:p>
        </p:txBody>
      </p:sp>
    </p:spTree>
    <p:extLst>
      <p:ext uri="{BB962C8B-B14F-4D97-AF65-F5344CB8AC3E}">
        <p14:creationId xmlns:p14="http://schemas.microsoft.com/office/powerpoint/2010/main" val="806320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34FD9-E9B3-B262-BD35-8D1A50F48A9C}"/>
            </a:ext>
          </a:extLst>
        </p:cNvPr>
        <p:cNvGrpSpPr/>
        <p:nvPr/>
      </p:nvGrpSpPr>
      <p:grpSpPr>
        <a:xfrm>
          <a:off x="0" y="0"/>
          <a:ext cx="0" cy="0"/>
          <a:chOff x="0" y="0"/>
          <a:chExt cx="0" cy="0"/>
        </a:xfrm>
      </p:grpSpPr>
      <p:sp>
        <p:nvSpPr>
          <p:cNvPr id="11" name="Rectángulo: esquinas redondeadas 10">
            <a:extLst>
              <a:ext uri="{FF2B5EF4-FFF2-40B4-BE49-F238E27FC236}">
                <a16:creationId xmlns:a16="http://schemas.microsoft.com/office/drawing/2014/main" id="{56389AF7-2074-1AF3-D56A-99F1133FA23A}"/>
              </a:ext>
            </a:extLst>
          </p:cNvPr>
          <p:cNvSpPr/>
          <p:nvPr/>
        </p:nvSpPr>
        <p:spPr>
          <a:xfrm>
            <a:off x="608897" y="3161842"/>
            <a:ext cx="5173172" cy="2017620"/>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sp>
        <p:nvSpPr>
          <p:cNvPr id="10" name="Rectángulo: esquinas redondeadas 9">
            <a:extLst>
              <a:ext uri="{FF2B5EF4-FFF2-40B4-BE49-F238E27FC236}">
                <a16:creationId xmlns:a16="http://schemas.microsoft.com/office/drawing/2014/main" id="{378DC365-DBD7-84CE-73E2-D6C7A4974EEC}"/>
              </a:ext>
            </a:extLst>
          </p:cNvPr>
          <p:cNvSpPr/>
          <p:nvPr/>
        </p:nvSpPr>
        <p:spPr>
          <a:xfrm>
            <a:off x="6152887" y="2384322"/>
            <a:ext cx="5203371" cy="3525068"/>
          </a:xfrm>
          <a:prstGeom prst="roundRec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a:endParaRPr lang="es-CO"/>
          </a:p>
        </p:txBody>
      </p:sp>
      <p:grpSp>
        <p:nvGrpSpPr>
          <p:cNvPr id="2" name="Group 2">
            <a:extLst>
              <a:ext uri="{FF2B5EF4-FFF2-40B4-BE49-F238E27FC236}">
                <a16:creationId xmlns:a16="http://schemas.microsoft.com/office/drawing/2014/main" id="{8BB76093-CF8F-8F66-CD4F-AA4A45727DD3}"/>
              </a:ext>
            </a:extLst>
          </p:cNvPr>
          <p:cNvGrpSpPr/>
          <p:nvPr/>
        </p:nvGrpSpPr>
        <p:grpSpPr>
          <a:xfrm>
            <a:off x="-3763" y="111228"/>
            <a:ext cx="12186708" cy="1317468"/>
            <a:chOff x="0" y="0"/>
            <a:chExt cx="5119255" cy="826442"/>
          </a:xfrm>
        </p:grpSpPr>
        <p:sp>
          <p:nvSpPr>
            <p:cNvPr id="3" name="Freeform 3">
              <a:extLst>
                <a:ext uri="{FF2B5EF4-FFF2-40B4-BE49-F238E27FC236}">
                  <a16:creationId xmlns:a16="http://schemas.microsoft.com/office/drawing/2014/main" id="{91497667-0F6B-71D3-11A1-41FCA507C6AF}"/>
                </a:ext>
              </a:extLst>
            </p:cNvPr>
            <p:cNvSpPr/>
            <p:nvPr/>
          </p:nvSpPr>
          <p:spPr>
            <a:xfrm>
              <a:off x="0" y="0"/>
              <a:ext cx="5119255" cy="826442"/>
            </a:xfrm>
            <a:custGeom>
              <a:avLst/>
              <a:gdLst/>
              <a:ahLst/>
              <a:cxnLst/>
              <a:rect l="l" t="t" r="r" b="b"/>
              <a:pathLst>
                <a:path w="5119255" h="826442">
                  <a:moveTo>
                    <a:pt x="0" y="0"/>
                  </a:moveTo>
                  <a:lnTo>
                    <a:pt x="5119255" y="0"/>
                  </a:lnTo>
                  <a:lnTo>
                    <a:pt x="5119255" y="826442"/>
                  </a:lnTo>
                  <a:lnTo>
                    <a:pt x="0" y="82644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BF414312-EB09-A888-64BA-0F35D58C972F}"/>
                </a:ext>
              </a:extLst>
            </p:cNvPr>
            <p:cNvSpPr txBox="1"/>
            <p:nvPr/>
          </p:nvSpPr>
          <p:spPr>
            <a:xfrm>
              <a:off x="0" y="-38100"/>
              <a:ext cx="5119255" cy="864542"/>
            </a:xfrm>
            <a:prstGeom prst="rect">
              <a:avLst/>
            </a:prstGeom>
          </p:spPr>
          <p:txBody>
            <a:bodyPr lIns="33867" tIns="33867" rIns="33867" bIns="33867" rtlCol="0" anchor="ctr"/>
            <a:lstStyle/>
            <a:p>
              <a:pPr algn="ctr">
                <a:lnSpc>
                  <a:spcPts val="1773"/>
                </a:lnSpc>
              </a:pPr>
              <a:endParaRPr lang="es-CO" sz="1200" noProof="0"/>
            </a:p>
          </p:txBody>
        </p:sp>
      </p:grpSp>
      <p:sp>
        <p:nvSpPr>
          <p:cNvPr id="13" name="TextBox 8">
            <a:extLst>
              <a:ext uri="{FF2B5EF4-FFF2-40B4-BE49-F238E27FC236}">
                <a16:creationId xmlns:a16="http://schemas.microsoft.com/office/drawing/2014/main" id="{98BDFFE7-BB7B-082F-B684-C4A974C19735}"/>
              </a:ext>
            </a:extLst>
          </p:cNvPr>
          <p:cNvSpPr txBox="1"/>
          <p:nvPr/>
        </p:nvSpPr>
        <p:spPr>
          <a:xfrm>
            <a:off x="9911778" y="442833"/>
            <a:ext cx="1542432" cy="906595"/>
          </a:xfrm>
          <a:prstGeom prst="rect">
            <a:avLst/>
          </a:prstGeom>
        </p:spPr>
        <p:txBody>
          <a:bodyPr lIns="0" tIns="0" rIns="0" bIns="0" rtlCol="0" anchor="t">
            <a:spAutoFit/>
          </a:bodyPr>
          <a:lstStyle/>
          <a:p>
            <a:pPr algn="ctr">
              <a:lnSpc>
                <a:spcPts val="6852"/>
              </a:lnSpc>
              <a:spcBef>
                <a:spcPct val="0"/>
              </a:spcBef>
            </a:pPr>
            <a:r>
              <a:rPr lang="es-CO" sz="7667" b="1" noProof="0">
                <a:solidFill>
                  <a:schemeClr val="bg1"/>
                </a:solidFill>
                <a:latin typeface="Montserrat Bold"/>
                <a:ea typeface="Montserrat Bold"/>
                <a:cs typeface="Montserrat Bold"/>
                <a:sym typeface="Montserrat Bold"/>
              </a:rPr>
              <a:t>02</a:t>
            </a:r>
          </a:p>
        </p:txBody>
      </p:sp>
      <p:sp>
        <p:nvSpPr>
          <p:cNvPr id="12" name="TextBox 5">
            <a:extLst>
              <a:ext uri="{FF2B5EF4-FFF2-40B4-BE49-F238E27FC236}">
                <a16:creationId xmlns:a16="http://schemas.microsoft.com/office/drawing/2014/main" id="{1F8DF913-D1B4-9753-5065-D24D58801E8F}"/>
              </a:ext>
            </a:extLst>
          </p:cNvPr>
          <p:cNvSpPr txBox="1"/>
          <p:nvPr/>
        </p:nvSpPr>
        <p:spPr>
          <a:xfrm>
            <a:off x="695799" y="556676"/>
            <a:ext cx="9906457" cy="369332"/>
          </a:xfrm>
          <a:prstGeom prst="rect">
            <a:avLst/>
          </a:prstGeom>
        </p:spPr>
        <p:txBody>
          <a:bodyPr wrap="square" lIns="0" tIns="0" rIns="0" bIns="0" rtlCol="0" anchor="t">
            <a:spAutoFit/>
          </a:bodyPr>
          <a:lstStyle/>
          <a:p>
            <a:pPr>
              <a:spcBef>
                <a:spcPct val="0"/>
              </a:spcBef>
            </a:pPr>
            <a:r>
              <a:rPr lang="es-CO" sz="2400" b="1" err="1">
                <a:solidFill>
                  <a:schemeClr val="bg1"/>
                </a:solidFill>
                <a:latin typeface="Montaser Arabic Bold"/>
                <a:sym typeface="Montaser Arabic Bold"/>
              </a:rPr>
              <a:t>TdR</a:t>
            </a:r>
            <a:r>
              <a:rPr lang="es-CO" sz="2400" b="1">
                <a:solidFill>
                  <a:schemeClr val="bg1"/>
                </a:solidFill>
                <a:latin typeface="Montaser Arabic Bold"/>
                <a:sym typeface="Montaser Arabic Bold"/>
              </a:rPr>
              <a:t> para la elaboración EIA de Proyectos Eólicos Continentales </a:t>
            </a:r>
            <a:endParaRPr lang="es-ES">
              <a:solidFill>
                <a:schemeClr val="bg1"/>
              </a:solidFill>
            </a:endParaRPr>
          </a:p>
        </p:txBody>
      </p:sp>
      <p:sp>
        <p:nvSpPr>
          <p:cNvPr id="5" name="Rectángulo: esquinas redondeadas 4">
            <a:extLst>
              <a:ext uri="{FF2B5EF4-FFF2-40B4-BE49-F238E27FC236}">
                <a16:creationId xmlns:a16="http://schemas.microsoft.com/office/drawing/2014/main" id="{4A9E9943-0723-0CD7-7859-439ADC466EF0}"/>
              </a:ext>
            </a:extLst>
          </p:cNvPr>
          <p:cNvSpPr/>
          <p:nvPr/>
        </p:nvSpPr>
        <p:spPr>
          <a:xfrm>
            <a:off x="761097" y="2999610"/>
            <a:ext cx="228108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MOTIVACIÓN</a:t>
            </a:r>
          </a:p>
        </p:txBody>
      </p:sp>
      <p:sp>
        <p:nvSpPr>
          <p:cNvPr id="6" name="Rectángulo: esquinas redondeadas 5">
            <a:extLst>
              <a:ext uri="{FF2B5EF4-FFF2-40B4-BE49-F238E27FC236}">
                <a16:creationId xmlns:a16="http://schemas.microsoft.com/office/drawing/2014/main" id="{146F95B7-9127-BCE1-3947-EDC3CAF56F85}"/>
              </a:ext>
            </a:extLst>
          </p:cNvPr>
          <p:cNvSpPr/>
          <p:nvPr/>
        </p:nvSpPr>
        <p:spPr>
          <a:xfrm>
            <a:off x="6255523" y="2222090"/>
            <a:ext cx="2281084"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ESTADO ACTUAL</a:t>
            </a:r>
          </a:p>
        </p:txBody>
      </p:sp>
      <p:sp>
        <p:nvSpPr>
          <p:cNvPr id="8" name="TextBox 6">
            <a:extLst>
              <a:ext uri="{FF2B5EF4-FFF2-40B4-BE49-F238E27FC236}">
                <a16:creationId xmlns:a16="http://schemas.microsoft.com/office/drawing/2014/main" id="{F8A53C09-6885-F2D4-6C7C-FE53465B6B75}"/>
              </a:ext>
            </a:extLst>
          </p:cNvPr>
          <p:cNvSpPr txBox="1"/>
          <p:nvPr/>
        </p:nvSpPr>
        <p:spPr>
          <a:xfrm>
            <a:off x="6358160" y="2999610"/>
            <a:ext cx="4758812" cy="2680221"/>
          </a:xfrm>
          <a:prstGeom prst="rect">
            <a:avLst/>
          </a:prstGeom>
        </p:spPr>
        <p:txBody>
          <a:bodyPr wrap="square" lIns="0" tIns="0" rIns="0" bIns="0" rtlCol="0" anchor="t">
            <a:spAutoFit/>
          </a:bodyPr>
          <a:lstStyle/>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atendieron los comentarios recibidos por la OAJ a los diferentes documentos.</a:t>
            </a:r>
          </a:p>
          <a:p>
            <a:pPr marL="285750" indent="-285750">
              <a:lnSpc>
                <a:spcPts val="1949"/>
              </a:lnSpc>
              <a:spcBef>
                <a:spcPct val="0"/>
              </a:spcBef>
              <a:buFont typeface="Arial" panose="020B0604020202020204" pitchFamily="34" charset="0"/>
              <a:buChar char="•"/>
            </a:pPr>
            <a:endParaRPr lang="es-CO" sz="1584" spc="-31" noProof="0">
              <a:solidFill>
                <a:srgbClr val="3B3A3A"/>
              </a:solidFill>
              <a:latin typeface="Montaser Arabic"/>
              <a:ea typeface="Montaser Arabic"/>
              <a:cs typeface="Montaser Arabic"/>
              <a:sym typeface="Montaser Arabic"/>
            </a:endParaRPr>
          </a:p>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ajustó el proyecto de resolución, la propuesta de la iniciativa normativa y la memoria justificativa</a:t>
            </a:r>
          </a:p>
          <a:p>
            <a:pPr marL="285750" indent="-285750" algn="just">
              <a:lnSpc>
                <a:spcPts val="1949"/>
              </a:lnSpc>
              <a:spcBef>
                <a:spcPct val="0"/>
              </a:spcBef>
              <a:buFont typeface="Arial" panose="020B0604020202020204" pitchFamily="34" charset="0"/>
              <a:buChar char="•"/>
            </a:pPr>
            <a:endParaRPr lang="es-CO" sz="1584" spc="-31">
              <a:solidFill>
                <a:srgbClr val="3B3A3A"/>
              </a:solidFill>
              <a:latin typeface="Montaser Arabic"/>
              <a:ea typeface="Montaser Arabic"/>
              <a:cs typeface="Montaser Arabic"/>
              <a:sym typeface="Montaser Arabic"/>
            </a:endParaRPr>
          </a:p>
          <a:p>
            <a:pPr marL="285750" indent="-285750" algn="just">
              <a:lnSpc>
                <a:spcPts val="1949"/>
              </a:lnSpc>
              <a:spcBef>
                <a:spcPct val="0"/>
              </a:spcBef>
              <a:buFont typeface="Arial" panose="020B0604020202020204" pitchFamily="34" charset="0"/>
              <a:buChar char="•"/>
            </a:pPr>
            <a:r>
              <a:rPr lang="es-CO" sz="1584" spc="-31" noProof="0">
                <a:solidFill>
                  <a:srgbClr val="3B3A3A"/>
                </a:solidFill>
                <a:latin typeface="Montaser Arabic"/>
                <a:ea typeface="Montaser Arabic"/>
                <a:cs typeface="Montaser Arabic"/>
                <a:sym typeface="Montaser Arabic"/>
              </a:rPr>
              <a:t>Se están ajustando los términos de referencia, atendiendo a las observaciones de OAJ, e incorporando el componente de cambio climático y los activos de conexión como parte del alcance de licenciamiento.</a:t>
            </a:r>
          </a:p>
          <a:p>
            <a:pPr>
              <a:lnSpc>
                <a:spcPts val="1949"/>
              </a:lnSpc>
              <a:spcBef>
                <a:spcPct val="0"/>
              </a:spcBef>
            </a:pPr>
            <a:endParaRPr lang="es-CO" sz="1584" spc="-31" noProof="0">
              <a:solidFill>
                <a:srgbClr val="3B3A3A"/>
              </a:solidFill>
              <a:latin typeface="Montaser Arabic"/>
              <a:ea typeface="Montaser Arabic"/>
              <a:cs typeface="Montaser Arabic"/>
              <a:sym typeface="Montaser Arabic"/>
            </a:endParaRPr>
          </a:p>
        </p:txBody>
      </p:sp>
      <p:sp>
        <p:nvSpPr>
          <p:cNvPr id="9" name="CuadroTexto 8">
            <a:extLst>
              <a:ext uri="{FF2B5EF4-FFF2-40B4-BE49-F238E27FC236}">
                <a16:creationId xmlns:a16="http://schemas.microsoft.com/office/drawing/2014/main" id="{00F03B16-DA2F-3234-C2AB-E164FD017E8C}"/>
              </a:ext>
            </a:extLst>
          </p:cNvPr>
          <p:cNvSpPr txBox="1"/>
          <p:nvPr/>
        </p:nvSpPr>
        <p:spPr>
          <a:xfrm>
            <a:off x="761097" y="3535566"/>
            <a:ext cx="5005422" cy="1555041"/>
          </a:xfrm>
          <a:prstGeom prst="rect">
            <a:avLst/>
          </a:prstGeom>
          <a:noFill/>
        </p:spPr>
        <p:txBody>
          <a:bodyPr wrap="square" rtlCol="0">
            <a:spAutoFit/>
          </a:bodyPr>
          <a:lstStyle/>
          <a:p>
            <a:pPr algn="just"/>
            <a:r>
              <a:rPr lang="es-MX" sz="1584" spc="-31">
                <a:solidFill>
                  <a:srgbClr val="3B3A3A"/>
                </a:solidFill>
                <a:latin typeface="Montaser Arabic"/>
              </a:rPr>
              <a:t>La modificación de los Términos de Referencia responde a las propuestas de la transición energética, incorporando criterios actualizados de sostenibilidad, cambio climático y gestión territorial, así como la inclusión explícita de los activos de conexión dentro del alcance de evaluación ambiental para obtener la licencia.</a:t>
            </a:r>
            <a:endParaRPr lang="es-CO" sz="1584" spc="-31">
              <a:solidFill>
                <a:srgbClr val="3B3A3A"/>
              </a:solidFill>
              <a:latin typeface="Montaser Arabic"/>
            </a:endParaRPr>
          </a:p>
        </p:txBody>
      </p:sp>
    </p:spTree>
    <p:extLst>
      <p:ext uri="{BB962C8B-B14F-4D97-AF65-F5344CB8AC3E}">
        <p14:creationId xmlns:p14="http://schemas.microsoft.com/office/powerpoint/2010/main" val="217385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95F31-2981-3482-8DA7-BB38F5EB8871}"/>
            </a:ext>
          </a:extLst>
        </p:cNvPr>
        <p:cNvGrpSpPr/>
        <p:nvPr/>
      </p:nvGrpSpPr>
      <p:grpSpPr>
        <a:xfrm>
          <a:off x="0" y="0"/>
          <a:ext cx="0" cy="0"/>
          <a:chOff x="0" y="0"/>
          <a:chExt cx="0" cy="0"/>
        </a:xfrm>
      </p:grpSpPr>
      <p:grpSp>
        <p:nvGrpSpPr>
          <p:cNvPr id="2" name="Group 2">
            <a:extLst>
              <a:ext uri="{FF2B5EF4-FFF2-40B4-BE49-F238E27FC236}">
                <a16:creationId xmlns:a16="http://schemas.microsoft.com/office/drawing/2014/main" id="{9C0A0CD8-05D6-292A-A941-7849A888D82D}"/>
              </a:ext>
            </a:extLst>
          </p:cNvPr>
          <p:cNvGrpSpPr/>
          <p:nvPr/>
        </p:nvGrpSpPr>
        <p:grpSpPr>
          <a:xfrm>
            <a:off x="-3763" y="111228"/>
            <a:ext cx="12186708" cy="1317468"/>
            <a:chOff x="0" y="0"/>
            <a:chExt cx="5119255" cy="826442"/>
          </a:xfrm>
        </p:grpSpPr>
        <p:sp>
          <p:nvSpPr>
            <p:cNvPr id="3" name="Freeform 3">
              <a:extLst>
                <a:ext uri="{FF2B5EF4-FFF2-40B4-BE49-F238E27FC236}">
                  <a16:creationId xmlns:a16="http://schemas.microsoft.com/office/drawing/2014/main" id="{6067C640-66FF-F3FF-E19C-8FA4D5805366}"/>
                </a:ext>
              </a:extLst>
            </p:cNvPr>
            <p:cNvSpPr/>
            <p:nvPr/>
          </p:nvSpPr>
          <p:spPr>
            <a:xfrm>
              <a:off x="0" y="0"/>
              <a:ext cx="5119255" cy="826442"/>
            </a:xfrm>
            <a:custGeom>
              <a:avLst/>
              <a:gdLst/>
              <a:ahLst/>
              <a:cxnLst/>
              <a:rect l="l" t="t" r="r" b="b"/>
              <a:pathLst>
                <a:path w="5119255" h="826442">
                  <a:moveTo>
                    <a:pt x="0" y="0"/>
                  </a:moveTo>
                  <a:lnTo>
                    <a:pt x="5119255" y="0"/>
                  </a:lnTo>
                  <a:lnTo>
                    <a:pt x="5119255" y="826442"/>
                  </a:lnTo>
                  <a:lnTo>
                    <a:pt x="0" y="826442"/>
                  </a:lnTo>
                  <a:close/>
                </a:path>
              </a:pathLst>
            </a:custGeom>
            <a:solidFill>
              <a:srgbClr val="095D40"/>
            </a:solidFill>
          </p:spPr>
          <p:txBody>
            <a:bodyPr/>
            <a:lstStyle/>
            <a:p>
              <a:endParaRPr lang="es-CO" sz="1200" noProof="0"/>
            </a:p>
          </p:txBody>
        </p:sp>
        <p:sp>
          <p:nvSpPr>
            <p:cNvPr id="4" name="TextBox 4">
              <a:extLst>
                <a:ext uri="{FF2B5EF4-FFF2-40B4-BE49-F238E27FC236}">
                  <a16:creationId xmlns:a16="http://schemas.microsoft.com/office/drawing/2014/main" id="{2960CB86-789B-F13A-21D5-584F7998E186}"/>
                </a:ext>
              </a:extLst>
            </p:cNvPr>
            <p:cNvSpPr txBox="1"/>
            <p:nvPr/>
          </p:nvSpPr>
          <p:spPr>
            <a:xfrm>
              <a:off x="0" y="-38100"/>
              <a:ext cx="5119255" cy="864542"/>
            </a:xfrm>
            <a:prstGeom prst="rect">
              <a:avLst/>
            </a:prstGeom>
          </p:spPr>
          <p:txBody>
            <a:bodyPr lIns="33867" tIns="33867" rIns="33867" bIns="33867" rtlCol="0" anchor="ctr"/>
            <a:lstStyle/>
            <a:p>
              <a:pPr algn="ctr">
                <a:lnSpc>
                  <a:spcPts val="1773"/>
                </a:lnSpc>
              </a:pPr>
              <a:endParaRPr lang="es-CO" sz="1200" noProof="0"/>
            </a:p>
          </p:txBody>
        </p:sp>
      </p:grpSp>
      <p:sp>
        <p:nvSpPr>
          <p:cNvPr id="13" name="TextBox 8">
            <a:extLst>
              <a:ext uri="{FF2B5EF4-FFF2-40B4-BE49-F238E27FC236}">
                <a16:creationId xmlns:a16="http://schemas.microsoft.com/office/drawing/2014/main" id="{1D76E39F-2890-BA3E-B6A3-7B6B1D9B554C}"/>
              </a:ext>
            </a:extLst>
          </p:cNvPr>
          <p:cNvSpPr txBox="1"/>
          <p:nvPr/>
        </p:nvSpPr>
        <p:spPr>
          <a:xfrm>
            <a:off x="9911778" y="442833"/>
            <a:ext cx="1542432" cy="906595"/>
          </a:xfrm>
          <a:prstGeom prst="rect">
            <a:avLst/>
          </a:prstGeom>
        </p:spPr>
        <p:txBody>
          <a:bodyPr lIns="0" tIns="0" rIns="0" bIns="0" rtlCol="0" anchor="t">
            <a:spAutoFit/>
          </a:bodyPr>
          <a:lstStyle/>
          <a:p>
            <a:pPr algn="ctr">
              <a:lnSpc>
                <a:spcPts val="6852"/>
              </a:lnSpc>
              <a:spcBef>
                <a:spcPct val="0"/>
              </a:spcBef>
            </a:pPr>
            <a:r>
              <a:rPr lang="es-CO" sz="7667" b="1" noProof="0">
                <a:solidFill>
                  <a:schemeClr val="bg1"/>
                </a:solidFill>
                <a:latin typeface="Montserrat Bold"/>
                <a:ea typeface="Montserrat Bold"/>
                <a:cs typeface="Montserrat Bold"/>
                <a:sym typeface="Montserrat Bold"/>
              </a:rPr>
              <a:t>02</a:t>
            </a:r>
          </a:p>
        </p:txBody>
      </p:sp>
      <p:sp>
        <p:nvSpPr>
          <p:cNvPr id="12" name="TextBox 5">
            <a:extLst>
              <a:ext uri="{FF2B5EF4-FFF2-40B4-BE49-F238E27FC236}">
                <a16:creationId xmlns:a16="http://schemas.microsoft.com/office/drawing/2014/main" id="{F26C2B35-2BB4-0374-F13E-80A1E8B9A8A2}"/>
              </a:ext>
            </a:extLst>
          </p:cNvPr>
          <p:cNvSpPr txBox="1"/>
          <p:nvPr/>
        </p:nvSpPr>
        <p:spPr>
          <a:xfrm>
            <a:off x="695799" y="556676"/>
            <a:ext cx="9906457" cy="369332"/>
          </a:xfrm>
          <a:prstGeom prst="rect">
            <a:avLst/>
          </a:prstGeom>
        </p:spPr>
        <p:txBody>
          <a:bodyPr wrap="square" lIns="0" tIns="0" rIns="0" bIns="0" rtlCol="0" anchor="t">
            <a:spAutoFit/>
          </a:bodyPr>
          <a:lstStyle/>
          <a:p>
            <a:pPr>
              <a:spcBef>
                <a:spcPct val="0"/>
              </a:spcBef>
            </a:pPr>
            <a:r>
              <a:rPr lang="es-CO" sz="2400" b="1" err="1">
                <a:solidFill>
                  <a:schemeClr val="bg1"/>
                </a:solidFill>
                <a:latin typeface="Montaser Arabic Bold"/>
                <a:sym typeface="Montaser Arabic Bold"/>
              </a:rPr>
              <a:t>TdR</a:t>
            </a:r>
            <a:r>
              <a:rPr lang="es-CO" sz="2400" b="1">
                <a:solidFill>
                  <a:schemeClr val="bg1"/>
                </a:solidFill>
                <a:latin typeface="Montaser Arabic Bold"/>
                <a:sym typeface="Montaser Arabic Bold"/>
              </a:rPr>
              <a:t> para la elaboración EIA de Proyectos Eólicos Continentales </a:t>
            </a:r>
            <a:endParaRPr lang="es-ES">
              <a:solidFill>
                <a:schemeClr val="bg1"/>
              </a:solidFill>
            </a:endParaRPr>
          </a:p>
        </p:txBody>
      </p:sp>
      <p:sp>
        <p:nvSpPr>
          <p:cNvPr id="8" name="Rectángulo: esquinas redondeadas 7">
            <a:extLst>
              <a:ext uri="{FF2B5EF4-FFF2-40B4-BE49-F238E27FC236}">
                <a16:creationId xmlns:a16="http://schemas.microsoft.com/office/drawing/2014/main" id="{F0C28466-9D40-0282-3E2E-8FF47B07B816}"/>
              </a:ext>
            </a:extLst>
          </p:cNvPr>
          <p:cNvSpPr/>
          <p:nvPr/>
        </p:nvSpPr>
        <p:spPr>
          <a:xfrm>
            <a:off x="816077" y="1549680"/>
            <a:ext cx="4758812" cy="324464"/>
          </a:xfrm>
          <a:prstGeom prst="round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s-CO"/>
              <a:t>DE LAS OBSERVACIONES RECIBIDAS</a:t>
            </a:r>
          </a:p>
        </p:txBody>
      </p:sp>
      <p:graphicFrame>
        <p:nvGraphicFramePr>
          <p:cNvPr id="6" name="Tabla 5">
            <a:extLst>
              <a:ext uri="{FF2B5EF4-FFF2-40B4-BE49-F238E27FC236}">
                <a16:creationId xmlns:a16="http://schemas.microsoft.com/office/drawing/2014/main" id="{65AB8654-D107-3F1C-90BE-E0275E18F870}"/>
              </a:ext>
            </a:extLst>
          </p:cNvPr>
          <p:cNvGraphicFramePr>
            <a:graphicFrameLocks noGrp="1"/>
          </p:cNvGraphicFramePr>
          <p:nvPr>
            <p:extLst>
              <p:ext uri="{D42A27DB-BD31-4B8C-83A1-F6EECF244321}">
                <p14:modId xmlns:p14="http://schemas.microsoft.com/office/powerpoint/2010/main" val="1226947231"/>
              </p:ext>
            </p:extLst>
          </p:nvPr>
        </p:nvGraphicFramePr>
        <p:xfrm>
          <a:off x="816077" y="2070793"/>
          <a:ext cx="10638133" cy="4495283"/>
        </p:xfrm>
        <a:graphic>
          <a:graphicData uri="http://schemas.openxmlformats.org/drawingml/2006/table">
            <a:tbl>
              <a:tblPr firstRow="1" bandRow="1" bandCol="1">
                <a:tableStyleId>{912C8C85-51F0-491E-9774-3900AFEF0FD7}</a:tableStyleId>
              </a:tblPr>
              <a:tblGrid>
                <a:gridCol w="265008">
                  <a:extLst>
                    <a:ext uri="{9D8B030D-6E8A-4147-A177-3AD203B41FA5}">
                      <a16:colId xmlns:a16="http://schemas.microsoft.com/office/drawing/2014/main" val="311239385"/>
                    </a:ext>
                  </a:extLst>
                </a:gridCol>
                <a:gridCol w="1413370">
                  <a:extLst>
                    <a:ext uri="{9D8B030D-6E8A-4147-A177-3AD203B41FA5}">
                      <a16:colId xmlns:a16="http://schemas.microsoft.com/office/drawing/2014/main" val="842240038"/>
                    </a:ext>
                  </a:extLst>
                </a:gridCol>
                <a:gridCol w="1413370">
                  <a:extLst>
                    <a:ext uri="{9D8B030D-6E8A-4147-A177-3AD203B41FA5}">
                      <a16:colId xmlns:a16="http://schemas.microsoft.com/office/drawing/2014/main" val="2253735468"/>
                    </a:ext>
                  </a:extLst>
                </a:gridCol>
                <a:gridCol w="1413370">
                  <a:extLst>
                    <a:ext uri="{9D8B030D-6E8A-4147-A177-3AD203B41FA5}">
                      <a16:colId xmlns:a16="http://schemas.microsoft.com/office/drawing/2014/main" val="501106918"/>
                    </a:ext>
                  </a:extLst>
                </a:gridCol>
                <a:gridCol w="2498636">
                  <a:extLst>
                    <a:ext uri="{9D8B030D-6E8A-4147-A177-3AD203B41FA5}">
                      <a16:colId xmlns:a16="http://schemas.microsoft.com/office/drawing/2014/main" val="3450292189"/>
                    </a:ext>
                  </a:extLst>
                </a:gridCol>
                <a:gridCol w="2851979">
                  <a:extLst>
                    <a:ext uri="{9D8B030D-6E8A-4147-A177-3AD203B41FA5}">
                      <a16:colId xmlns:a16="http://schemas.microsoft.com/office/drawing/2014/main" val="1821274690"/>
                    </a:ext>
                  </a:extLst>
                </a:gridCol>
                <a:gridCol w="782400">
                  <a:extLst>
                    <a:ext uri="{9D8B030D-6E8A-4147-A177-3AD203B41FA5}">
                      <a16:colId xmlns:a16="http://schemas.microsoft.com/office/drawing/2014/main" val="1823066851"/>
                    </a:ext>
                  </a:extLst>
                </a:gridCol>
              </a:tblGrid>
              <a:tr h="247785">
                <a:tc>
                  <a:txBody>
                    <a:bodyPr/>
                    <a:lstStyle/>
                    <a:p>
                      <a:pPr algn="ctr" fontAlgn="ctr">
                        <a:buNone/>
                      </a:pPr>
                      <a:r>
                        <a:rPr lang="es-CO" sz="800" u="none" strike="noStrike">
                          <a:effectLst/>
                        </a:rPr>
                        <a:t>No</a:t>
                      </a:r>
                      <a:r>
                        <a:rPr lang="es-CO" sz="600" u="none" strike="noStrike">
                          <a:effectLst/>
                        </a:rPr>
                        <a:t>.</a:t>
                      </a:r>
                      <a:endParaRPr lang="es-CO" sz="600" b="1" i="0" u="none" strike="noStrike">
                        <a:solidFill>
                          <a:srgbClr val="000000"/>
                        </a:solidFill>
                        <a:effectLst/>
                        <a:latin typeface="Aptos Narrow" panose="020B0004020202020204" pitchFamily="34" charset="0"/>
                      </a:endParaRPr>
                    </a:p>
                  </a:txBody>
                  <a:tcPr marL="4180" marR="4180" marT="4180" marB="0" anchor="ctr"/>
                </a:tc>
                <a:tc>
                  <a:txBody>
                    <a:bodyPr/>
                    <a:lstStyle/>
                    <a:p>
                      <a:pPr algn="ctr" fontAlgn="ctr">
                        <a:buNone/>
                      </a:pPr>
                      <a:r>
                        <a:rPr lang="es-ES" sz="600" u="none" strike="noStrike">
                          <a:effectLst/>
                        </a:rPr>
                        <a:t>No. Del Capitulo / Artículo resolución</a:t>
                      </a:r>
                      <a:endParaRPr lang="es-ES" sz="600" b="1" i="0" u="none" strike="noStrike">
                        <a:solidFill>
                          <a:srgbClr val="000000"/>
                        </a:solidFill>
                        <a:effectLst/>
                        <a:latin typeface="Aptos Narrow" panose="020B0004020202020204" pitchFamily="34" charset="0"/>
                      </a:endParaRPr>
                    </a:p>
                  </a:txBody>
                  <a:tcPr marL="4180" marR="4180" marT="4180" marB="0" anchor="ctr"/>
                </a:tc>
                <a:tc>
                  <a:txBody>
                    <a:bodyPr/>
                    <a:lstStyle/>
                    <a:p>
                      <a:pPr algn="ctr" fontAlgn="ctr">
                        <a:buNone/>
                      </a:pPr>
                      <a:r>
                        <a:rPr lang="pt-BR" sz="600" u="none" strike="noStrike">
                          <a:effectLst/>
                        </a:rPr>
                        <a:t>Numeral, literal, inciso o Parágrafo </a:t>
                      </a:r>
                      <a:endParaRPr lang="pt-BR" sz="600" b="1" i="0" u="none" strike="noStrike">
                        <a:solidFill>
                          <a:srgbClr val="000000"/>
                        </a:solidFill>
                        <a:effectLst/>
                        <a:latin typeface="Aptos Narrow" panose="020B0004020202020204" pitchFamily="34" charset="0"/>
                      </a:endParaRPr>
                    </a:p>
                  </a:txBody>
                  <a:tcPr marL="4180" marR="4180" marT="4180" marB="0" anchor="ctr"/>
                </a:tc>
                <a:tc>
                  <a:txBody>
                    <a:bodyPr/>
                    <a:lstStyle/>
                    <a:p>
                      <a:pPr algn="ctr" fontAlgn="ctr">
                        <a:buNone/>
                      </a:pPr>
                      <a:r>
                        <a:rPr lang="es-ES" sz="600" u="none" strike="noStrike">
                          <a:effectLst/>
                        </a:rPr>
                        <a:t>Redacción propuesta en el instrumento  ambiental </a:t>
                      </a:r>
                      <a:endParaRPr lang="es-ES" sz="600" b="1" i="0" u="none" strike="noStrike">
                        <a:solidFill>
                          <a:srgbClr val="000000"/>
                        </a:solidFill>
                        <a:effectLst/>
                        <a:latin typeface="Aptos Narrow" panose="020B0004020202020204" pitchFamily="34" charset="0"/>
                      </a:endParaRPr>
                    </a:p>
                  </a:txBody>
                  <a:tcPr marL="4180" marR="4180" marT="4180" marB="0" anchor="ctr"/>
                </a:tc>
                <a:tc>
                  <a:txBody>
                    <a:bodyPr/>
                    <a:lstStyle/>
                    <a:p>
                      <a:pPr algn="ctr" fontAlgn="ctr">
                        <a:buNone/>
                      </a:pPr>
                      <a:r>
                        <a:rPr lang="es-ES" sz="600" u="none" strike="noStrike">
                          <a:effectLst/>
                        </a:rPr>
                        <a:t>Comentario y justificación del cambio sugerido por el actor</a:t>
                      </a:r>
                      <a:endParaRPr lang="es-ES" sz="600" b="1" i="0" u="none" strike="noStrike">
                        <a:solidFill>
                          <a:srgbClr val="000000"/>
                        </a:solidFill>
                        <a:effectLst/>
                        <a:latin typeface="Aptos Narrow" panose="020B0004020202020204" pitchFamily="34" charset="0"/>
                      </a:endParaRPr>
                    </a:p>
                  </a:txBody>
                  <a:tcPr marL="4180" marR="4180" marT="4180" marB="0" anchor="ctr"/>
                </a:tc>
                <a:tc>
                  <a:txBody>
                    <a:bodyPr/>
                    <a:lstStyle/>
                    <a:p>
                      <a:pPr algn="ctr" fontAlgn="ctr">
                        <a:buNone/>
                      </a:pPr>
                      <a:r>
                        <a:rPr lang="es-ES" sz="600" u="none" strike="noStrike">
                          <a:effectLst/>
                        </a:rPr>
                        <a:t>Propuesta de redacción del actor de acuerdo a su comentario y justificación</a:t>
                      </a:r>
                      <a:endParaRPr lang="es-ES" sz="600" b="1" i="0" u="none" strike="noStrike">
                        <a:solidFill>
                          <a:srgbClr val="000000"/>
                        </a:solidFill>
                        <a:effectLst/>
                        <a:latin typeface="Aptos Narrow" panose="020B0004020202020204" pitchFamily="34" charset="0"/>
                      </a:endParaRPr>
                    </a:p>
                  </a:txBody>
                  <a:tcPr marL="4180" marR="4180" marT="4180" marB="0" anchor="ctr"/>
                </a:tc>
                <a:tc>
                  <a:txBody>
                    <a:bodyPr/>
                    <a:lstStyle/>
                    <a:p>
                      <a:pPr algn="ctr" fontAlgn="ctr">
                        <a:buNone/>
                      </a:pPr>
                      <a:r>
                        <a:rPr lang="es-CO" sz="600" u="none" strike="noStrike">
                          <a:effectLst/>
                        </a:rPr>
                        <a:t>Documento</a:t>
                      </a:r>
                      <a:endParaRPr lang="es-CO" sz="600" b="1"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179209415"/>
                  </a:ext>
                </a:extLst>
              </a:tr>
              <a:tr h="126661">
                <a:tc>
                  <a:txBody>
                    <a:bodyPr/>
                    <a:lstStyle/>
                    <a:p>
                      <a:pPr algn="ctr" fontAlgn="ctr">
                        <a:buNone/>
                      </a:pPr>
                      <a:r>
                        <a:rPr lang="es-CO" sz="600" u="none" strike="noStrike">
                          <a:effectLst/>
                        </a:rPr>
                        <a:t>1</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Portada</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Fecha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Correción año 2025</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Anexo TdR</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2433708391"/>
                  </a:ext>
                </a:extLst>
              </a:tr>
              <a:tr h="651532">
                <a:tc>
                  <a:txBody>
                    <a:bodyPr/>
                    <a:lstStyle/>
                    <a:p>
                      <a:pPr algn="ctr" fontAlgn="ctr">
                        <a:buNone/>
                      </a:pPr>
                      <a:r>
                        <a:rPr lang="es-CO" sz="600" u="none" strike="noStrike">
                          <a:effectLst/>
                        </a:rPr>
                        <a:t>2</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Consideraciones Generales</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Párrafo 3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Agregar lo resaltado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ES" sz="600" u="none" strike="noStrike">
                          <a:effectLst/>
                        </a:rPr>
                        <a:t>Para el desarrollo de la información del Estudio de Impacto Ambiental (en adelante, EIA) el interesado debe tener en cuenta e incorporar los insumos, saberes, evidencias, sugerencias, recomendaciones o alertas pertinentes, que resulten de los procesos de información y participación con los distintos grupos de valor del área de influencia, en los numerales de: caracterización ambiental, evaluación ambiental, demanda, uso, aprovechamiento y/o afectación de los</a:t>
                      </a:r>
                      <a:r>
                        <a:rPr lang="es-ES" sz="600" u="sng" strike="noStrike">
                          <a:effectLst/>
                        </a:rPr>
                        <a:t> recursos naturales renovables y el medio ambiente</a:t>
                      </a:r>
                      <a:r>
                        <a:rPr lang="es-ES" sz="600" u="none" strike="noStrike">
                          <a:effectLst/>
                        </a:rPr>
                        <a:t>, planes y programas, y en la definición de criterios de sensibilidad en la zonificación ambiental. </a:t>
                      </a:r>
                      <a:endParaRPr lang="es-ES"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Anexo TdR</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2973168128"/>
                  </a:ext>
                </a:extLst>
              </a:tr>
              <a:tr h="570783">
                <a:tc>
                  <a:txBody>
                    <a:bodyPr/>
                    <a:lstStyle/>
                    <a:p>
                      <a:pPr algn="ctr" fontAlgn="ctr">
                        <a:buNone/>
                      </a:pPr>
                      <a:r>
                        <a:rPr lang="es-CO" sz="600" u="none" strike="noStrike">
                          <a:effectLst/>
                        </a:rPr>
                        <a:t>3</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Capitulo 6</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Numeral 6.3.8</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ES" sz="600" u="none" strike="noStrike">
                          <a:effectLst/>
                        </a:rPr>
                        <a:t>ACLARAR SI DEBE SOLICITARSE ESTA INFORMACIÓN.</a:t>
                      </a:r>
                      <a:br>
                        <a:rPr lang="es-ES" sz="600" u="none" strike="noStrike">
                          <a:effectLst/>
                        </a:rPr>
                      </a:br>
                      <a:r>
                        <a:rPr lang="es-ES" sz="600" u="none" strike="noStrike">
                          <a:effectLst/>
                        </a:rPr>
                        <a:t>DE CONFORMIDAD CON LO PRESENTADO POR DAASU Y EL VICEMINISTERIO DE POLITICAS Y NORMALIZACION AMBIENTAL EN LOS ASPECTOS DE LA ACTUALIZACION DE LA INISTERIO EN LA ACTUALIZACION DE LA MGEPEA, (RESOLUCION 1408) ESTA INFORMACION SOLO ES APLICABLE A PROYECTOS DEL SECTOR DE INFRAESTRUCTURA.</a:t>
                      </a:r>
                      <a:endParaRPr lang="es-ES"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Anexo TdR</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1887428559"/>
                  </a:ext>
                </a:extLst>
              </a:tr>
              <a:tr h="167036">
                <a:tc>
                  <a:txBody>
                    <a:bodyPr/>
                    <a:lstStyle/>
                    <a:p>
                      <a:pPr algn="ctr" fontAlgn="ctr">
                        <a:buNone/>
                      </a:pPr>
                      <a:r>
                        <a:rPr lang="es-CO" sz="600" u="none" strike="noStrike">
                          <a:effectLst/>
                        </a:rPr>
                        <a:t>4</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Capitulo 8</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Título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ADICIONAR CON RENOVABLES</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ES" sz="600" u="none" strike="noStrike">
                          <a:effectLst/>
                        </a:rPr>
                        <a:t>8. DEMANDA, USO, APROVECHAMIENTO Y/O AFECTACIÓN DE RECURSOS NATURALES RENOVABLES</a:t>
                      </a:r>
                      <a:endParaRPr lang="es-ES"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Anexo TdR</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3277310810"/>
                  </a:ext>
                </a:extLst>
              </a:tr>
              <a:tr h="570783">
                <a:tc>
                  <a:txBody>
                    <a:bodyPr/>
                    <a:lstStyle/>
                    <a:p>
                      <a:pPr algn="ctr" fontAlgn="ctr">
                        <a:buNone/>
                      </a:pPr>
                      <a:r>
                        <a:rPr lang="es-CO" sz="600" u="none" strike="noStrike">
                          <a:effectLst/>
                        </a:rPr>
                        <a:t>5</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Capitulo 11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1er Bullet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ES" sz="600" u="none" strike="noStrike">
                          <a:effectLst/>
                        </a:rPr>
                        <a:t>Describir las categorías de zonificación de manejo del área de influencia del proyecto con fundamento en los resultados de la caracterización, la zonificación ambiental y la demanda, uso y aprovechamiento de recursos naturales solicitados.</a:t>
                      </a:r>
                      <a:endParaRPr lang="es-ES"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Adiciona lo resaltado; naturales renovables</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ES" sz="600" u="none" strike="noStrike">
                          <a:effectLst/>
                        </a:rPr>
                        <a:t>Describir las categorías de zonificación de manejo del área de influencia del proyecto con fundamento en los resultados de la caracterización, la zonificación ambiental y la demanda, uso y aprovechamiento de recursos naturales </a:t>
                      </a:r>
                      <a:r>
                        <a:rPr lang="es-ES" sz="600" u="sng" strike="noStrike">
                          <a:effectLst/>
                        </a:rPr>
                        <a:t>renovables</a:t>
                      </a:r>
                      <a:r>
                        <a:rPr lang="es-ES" sz="600" u="none" strike="noStrike">
                          <a:effectLst/>
                        </a:rPr>
                        <a:t> solicitados.</a:t>
                      </a:r>
                      <a:endParaRPr lang="es-ES"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Anexo TdR</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2430620527"/>
                  </a:ext>
                </a:extLst>
              </a:tr>
              <a:tr h="570783">
                <a:tc>
                  <a:txBody>
                    <a:bodyPr/>
                    <a:lstStyle/>
                    <a:p>
                      <a:pPr algn="ctr" fontAlgn="ctr">
                        <a:buNone/>
                      </a:pPr>
                      <a:r>
                        <a:rPr lang="es-CO" sz="600" u="none" strike="noStrike">
                          <a:effectLst/>
                        </a:rPr>
                        <a:t>6</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Capitulo 12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12.1 Párrafo 2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ES" sz="600" u="none" strike="noStrike">
                          <a:effectLst/>
                        </a:rPr>
                        <a:t>En el caso en que se requiera la construcción de infraestructura vial para el desarrollo del POA, se debe presentar el diseño de un sistema de pasos de fauna de acuerdo con los lineamientos de infraestructura Verde Vial para Colombia (…)</a:t>
                      </a:r>
                      <a:endParaRPr lang="es-ES"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Que tipo o categoría de infraestructura vial?</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Anexo TdR</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1114372631"/>
                  </a:ext>
                </a:extLst>
              </a:tr>
              <a:tr h="247785">
                <a:tc>
                  <a:txBody>
                    <a:bodyPr/>
                    <a:lstStyle/>
                    <a:p>
                      <a:pPr algn="ctr" fontAlgn="ctr">
                        <a:buNone/>
                      </a:pPr>
                      <a:r>
                        <a:rPr lang="es-CO" sz="600" u="none" strike="noStrike">
                          <a:effectLst/>
                        </a:rPr>
                        <a:t>7</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Fecha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b">
                        <a:buNone/>
                      </a:pPr>
                      <a:r>
                        <a:rPr lang="es-ES" sz="600" u="none" strike="noStrike">
                          <a:effectLst/>
                        </a:rPr>
                        <a:t>Revisar esta fecha de </a:t>
                      </a:r>
                      <a:r>
                        <a:rPr lang="es-ES" sz="600" u="none" strike="noStrike" err="1">
                          <a:effectLst/>
                        </a:rPr>
                        <a:t>presentació</a:t>
                      </a:r>
                      <a:endParaRPr lang="es-ES" sz="600" b="0" i="0" u="none" strike="noStrike">
                        <a:solidFill>
                          <a:srgbClr val="000000"/>
                        </a:solidFill>
                        <a:effectLst/>
                        <a:latin typeface="Segoe UI" panose="020B0502040204020203" pitchFamily="34" charset="0"/>
                      </a:endParaRPr>
                    </a:p>
                  </a:txBody>
                  <a:tcPr marL="4180" marR="4180" marT="4180" marB="0" anchor="b"/>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Memoria Justificativa</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1223138715"/>
                  </a:ext>
                </a:extLst>
              </a:tr>
              <a:tr h="409284">
                <a:tc>
                  <a:txBody>
                    <a:bodyPr/>
                    <a:lstStyle/>
                    <a:p>
                      <a:pPr algn="ctr" fontAlgn="ctr">
                        <a:buNone/>
                      </a:pPr>
                      <a:r>
                        <a:rPr lang="es-CO" sz="600" u="none" strike="noStrike">
                          <a:effectLst/>
                        </a:rPr>
                        <a:t>8</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Antecedentes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ES" sz="600" u="none" strike="noStrike">
                          <a:effectLst/>
                        </a:rPr>
                        <a:t>Falta la inclusión del tema de cambio climático (Leyes y Sentencias Consejo de Estado y Corte Constitucional)</a:t>
                      </a:r>
                      <a:br>
                        <a:rPr lang="es-ES" sz="600" u="none" strike="noStrike">
                          <a:effectLst/>
                        </a:rPr>
                      </a:br>
                      <a:r>
                        <a:rPr lang="es-ES" sz="600" u="none" strike="noStrike">
                          <a:effectLst/>
                        </a:rPr>
                        <a:t>Falta el tema de inclusión de temas de consulta previa,</a:t>
                      </a:r>
                      <a:br>
                        <a:rPr lang="es-ES" sz="600" u="none" strike="noStrike">
                          <a:effectLst/>
                        </a:rPr>
                      </a:br>
                      <a:r>
                        <a:rPr lang="es-ES" sz="600" u="none" strike="noStrike">
                          <a:effectLst/>
                        </a:rPr>
                        <a:t>Falta incluir lo señalado en la Ley del Plan Nacional de Desarrollo-Ley 2294 de 2023</a:t>
                      </a:r>
                      <a:endParaRPr lang="es-ES"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Memoria Justificativa</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614640389"/>
                  </a:ext>
                </a:extLst>
              </a:tr>
              <a:tr h="247785">
                <a:tc>
                  <a:txBody>
                    <a:bodyPr/>
                    <a:lstStyle/>
                    <a:p>
                      <a:pPr algn="ctr" fontAlgn="ctr">
                        <a:buNone/>
                      </a:pPr>
                      <a:r>
                        <a:rPr lang="es-CO" sz="600" u="none" strike="noStrike">
                          <a:effectLst/>
                        </a:rPr>
                        <a:t>9</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Capitulo 3</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Numeral 3.2</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ES" sz="600" u="none" strike="noStrike">
                          <a:effectLst/>
                        </a:rPr>
                        <a:t>Se debe iniciar y adicionar con las funciones a cargo del Ministerio dadas en la normatividad ambiental vigente.</a:t>
                      </a:r>
                      <a:endParaRPr lang="es-ES"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Memoria Justificativa</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3015753653"/>
                  </a:ext>
                </a:extLst>
              </a:tr>
              <a:tr h="308347">
                <a:tc>
                  <a:txBody>
                    <a:bodyPr/>
                    <a:lstStyle/>
                    <a:p>
                      <a:pPr algn="ctr" fontAlgn="ctr">
                        <a:buNone/>
                      </a:pPr>
                      <a:r>
                        <a:rPr lang="es-CO" sz="600" u="none" strike="noStrike">
                          <a:effectLst/>
                        </a:rPr>
                        <a:t>10</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Capitulo 3</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Numeral 3.4</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ES" sz="600" u="none" strike="noStrike">
                          <a:effectLst/>
                        </a:rPr>
                        <a:t>Se considera que debe incluirse el tema de la sentencias sobre aspectos de cambio climático, conforme con las sentencias de consejo de estado y corte constitucional.</a:t>
                      </a:r>
                      <a:endParaRPr lang="es-ES"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 </a:t>
                      </a:r>
                      <a:endParaRPr lang="es-CO" sz="600" b="0" i="0" u="none" strike="noStrike">
                        <a:solidFill>
                          <a:srgbClr val="000000"/>
                        </a:solidFill>
                        <a:effectLst/>
                        <a:latin typeface="Aptos Narrow" panose="020B0004020202020204" pitchFamily="34" charset="0"/>
                      </a:endParaRPr>
                    </a:p>
                  </a:txBody>
                  <a:tcPr marL="4180" marR="4180" marT="4180" marB="0" anchor="ctr"/>
                </a:tc>
                <a:tc>
                  <a:txBody>
                    <a:bodyPr/>
                    <a:lstStyle/>
                    <a:p>
                      <a:pPr algn="l" fontAlgn="ctr">
                        <a:buNone/>
                      </a:pPr>
                      <a:r>
                        <a:rPr lang="es-CO" sz="600" u="none" strike="noStrike">
                          <a:effectLst/>
                        </a:rPr>
                        <a:t>Memoria Justificativa</a:t>
                      </a:r>
                      <a:endParaRPr lang="es-CO" sz="600" b="0" i="0" u="none" strike="noStrike">
                        <a:solidFill>
                          <a:srgbClr val="000000"/>
                        </a:solidFill>
                        <a:effectLst/>
                        <a:latin typeface="Aptos Narrow" panose="020B0004020202020204" pitchFamily="34" charset="0"/>
                      </a:endParaRPr>
                    </a:p>
                  </a:txBody>
                  <a:tcPr marL="4180" marR="4180" marT="4180" marB="0" anchor="ctr"/>
                </a:tc>
                <a:extLst>
                  <a:ext uri="{0D108BD9-81ED-4DB2-BD59-A6C34878D82A}">
                    <a16:rowId xmlns:a16="http://schemas.microsoft.com/office/drawing/2014/main" val="1048032097"/>
                  </a:ext>
                </a:extLst>
              </a:tr>
            </a:tbl>
          </a:graphicData>
        </a:graphic>
      </p:graphicFrame>
    </p:spTree>
    <p:extLst>
      <p:ext uri="{BB962C8B-B14F-4D97-AF65-F5344CB8AC3E}">
        <p14:creationId xmlns:p14="http://schemas.microsoft.com/office/powerpoint/2010/main" val="472771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GOBIERNO DEL CAMBIO">
      <a:majorFont>
        <a:latin typeface="Helvetica"/>
        <a:ea typeface=""/>
        <a:cs typeface=""/>
      </a:majorFont>
      <a:minorFont>
        <a:latin typeface="Helvetic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13</Slides>
  <Notes>0</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William Camilo  Baracaldo Godoy</dc:creator>
  <cp:revision>1</cp:revision>
  <dcterms:created xsi:type="dcterms:W3CDTF">2023-05-08T00:34:42Z</dcterms:created>
  <dcterms:modified xsi:type="dcterms:W3CDTF">2025-11-25T13:21:03Z</dcterms:modified>
</cp:coreProperties>
</file>