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145706543" r:id="rId2"/>
    <p:sldId id="2145706544" r:id="rId3"/>
    <p:sldId id="2145706545" r:id="rId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21177B-7D34-A959-D82F-C5ADDECF2D3A}" v="98" dt="2026-07-10T20:16:50.570"/>
    <p1510:client id="{F8426BDB-90C7-E92A-1FA4-EE8142D96ABA}" v="206" dt="2026-07-10T21:59:21.9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5781"/>
  </p:normalViewPr>
  <p:slideViewPr>
    <p:cSldViewPr snapToGrid="0">
      <p:cViewPr varScale="1">
        <p:scale>
          <a:sx n="113" d="100"/>
          <a:sy n="113" d="100"/>
        </p:scale>
        <p:origin x="51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ela del Pilar, Portela Aguirre" userId="S::mpportela@saludcapital.gov.co::51e1ff49-cba5-412f-a461-30878875dc57" providerId="AD" clId="Web-{F8426BDB-90C7-E92A-1FA4-EE8142D96ABA}"/>
    <pc:docChg chg="modSld">
      <pc:chgData name="Marcela del Pilar, Portela Aguirre" userId="S::mpportela@saludcapital.gov.co::51e1ff49-cba5-412f-a461-30878875dc57" providerId="AD" clId="Web-{F8426BDB-90C7-E92A-1FA4-EE8142D96ABA}" dt="2026-07-10T21:59:21.940" v="186" actId="1076"/>
      <pc:docMkLst>
        <pc:docMk/>
      </pc:docMkLst>
      <pc:sldChg chg="modSp">
        <pc:chgData name="Marcela del Pilar, Portela Aguirre" userId="S::mpportela@saludcapital.gov.co::51e1ff49-cba5-412f-a461-30878875dc57" providerId="AD" clId="Web-{F8426BDB-90C7-E92A-1FA4-EE8142D96ABA}" dt="2026-07-10T21:50:02.252" v="16" actId="20577"/>
        <pc:sldMkLst>
          <pc:docMk/>
          <pc:sldMk cId="1205511315" sldId="2145706543"/>
        </pc:sldMkLst>
        <pc:spChg chg="mod">
          <ac:chgData name="Marcela del Pilar, Portela Aguirre" userId="S::mpportela@saludcapital.gov.co::51e1ff49-cba5-412f-a461-30878875dc57" providerId="AD" clId="Web-{F8426BDB-90C7-E92A-1FA4-EE8142D96ABA}" dt="2026-07-10T21:50:02.252" v="16" actId="20577"/>
          <ac:spMkLst>
            <pc:docMk/>
            <pc:sldMk cId="1205511315" sldId="2145706543"/>
            <ac:spMk id="2" creationId="{4165F964-CE83-23B9-BCF9-606FB3049F8D}"/>
          </ac:spMkLst>
        </pc:spChg>
        <pc:spChg chg="mod">
          <ac:chgData name="Marcela del Pilar, Portela Aguirre" userId="S::mpportela@saludcapital.gov.co::51e1ff49-cba5-412f-a461-30878875dc57" providerId="AD" clId="Web-{F8426BDB-90C7-E92A-1FA4-EE8142D96ABA}" dt="2026-07-10T21:49:15.391" v="1" actId="20577"/>
          <ac:spMkLst>
            <pc:docMk/>
            <pc:sldMk cId="1205511315" sldId="2145706543"/>
            <ac:spMk id="4" creationId="{3AC2FABA-6CC6-4540-4DC2-51425A8443AC}"/>
          </ac:spMkLst>
        </pc:spChg>
      </pc:sldChg>
      <pc:sldChg chg="modSp">
        <pc:chgData name="Marcela del Pilar, Portela Aguirre" userId="S::mpportela@saludcapital.gov.co::51e1ff49-cba5-412f-a461-30878875dc57" providerId="AD" clId="Web-{F8426BDB-90C7-E92A-1FA4-EE8142D96ABA}" dt="2026-07-10T21:54:40.823" v="181"/>
        <pc:sldMkLst>
          <pc:docMk/>
          <pc:sldMk cId="2162185512" sldId="2145706544"/>
        </pc:sldMkLst>
        <pc:graphicFrameChg chg="mod modGraphic">
          <ac:chgData name="Marcela del Pilar, Portela Aguirre" userId="S::mpportela@saludcapital.gov.co::51e1ff49-cba5-412f-a461-30878875dc57" providerId="AD" clId="Web-{F8426BDB-90C7-E92A-1FA4-EE8142D96ABA}" dt="2026-07-10T21:54:40.823" v="181"/>
          <ac:graphicFrameMkLst>
            <pc:docMk/>
            <pc:sldMk cId="2162185512" sldId="2145706544"/>
            <ac:graphicFrameMk id="2" creationId="{CA3541B1-62B4-4199-B8FA-F0E4D40B107C}"/>
          </ac:graphicFrameMkLst>
        </pc:graphicFrameChg>
      </pc:sldChg>
      <pc:sldChg chg="addSp delSp modSp">
        <pc:chgData name="Marcela del Pilar, Portela Aguirre" userId="S::mpportela@saludcapital.gov.co::51e1ff49-cba5-412f-a461-30878875dc57" providerId="AD" clId="Web-{F8426BDB-90C7-E92A-1FA4-EE8142D96ABA}" dt="2026-07-10T21:59:21.940" v="186" actId="1076"/>
        <pc:sldMkLst>
          <pc:docMk/>
          <pc:sldMk cId="942163637" sldId="2145706545"/>
        </pc:sldMkLst>
        <pc:picChg chg="del">
          <ac:chgData name="Marcela del Pilar, Portela Aguirre" userId="S::mpportela@saludcapital.gov.co::51e1ff49-cba5-412f-a461-30878875dc57" providerId="AD" clId="Web-{F8426BDB-90C7-E92A-1FA4-EE8142D96ABA}" dt="2026-07-10T21:54:43.808" v="182"/>
          <ac:picMkLst>
            <pc:docMk/>
            <pc:sldMk cId="942163637" sldId="2145706545"/>
            <ac:picMk id="2" creationId="{9427401A-C151-0FA7-4F87-F5A67523CCBA}"/>
          </ac:picMkLst>
        </pc:picChg>
        <pc:picChg chg="add mod">
          <ac:chgData name="Marcela del Pilar, Portela Aguirre" userId="S::mpportela@saludcapital.gov.co::51e1ff49-cba5-412f-a461-30878875dc57" providerId="AD" clId="Web-{F8426BDB-90C7-E92A-1FA4-EE8142D96ABA}" dt="2026-07-10T21:59:21.940" v="186" actId="1076"/>
          <ac:picMkLst>
            <pc:docMk/>
            <pc:sldMk cId="942163637" sldId="2145706545"/>
            <ac:picMk id="3" creationId="{8F9D815D-DFE2-7063-F7C3-72B65BE8D644}"/>
          </ac:picMkLst>
        </pc:picChg>
      </pc:sldChg>
    </pc:docChg>
  </pc:docChgLst>
  <pc:docChgLst>
    <pc:chgData name="Carolina, Buitrago Hoyos" userId="S::cbuitrago@saludcapital.gov.co::60dbc170-1816-4883-b1ca-2e1492374fa7" providerId="AD" clId="Web-{36B648F5-AE20-AE83-6F54-234604BB99D6}"/>
    <pc:docChg chg="addSld modSld">
      <pc:chgData name="Carolina, Buitrago Hoyos" userId="S::cbuitrago@saludcapital.gov.co::60dbc170-1816-4883-b1ca-2e1492374fa7" providerId="AD" clId="Web-{36B648F5-AE20-AE83-6F54-234604BB99D6}" dt="2026-06-12T15:06:53.062" v="532" actId="1076"/>
      <pc:docMkLst>
        <pc:docMk/>
      </pc:docMkLst>
      <pc:sldChg chg="modSp">
        <pc:chgData name="Carolina, Buitrago Hoyos" userId="S::cbuitrago@saludcapital.gov.co::60dbc170-1816-4883-b1ca-2e1492374fa7" providerId="AD" clId="Web-{36B648F5-AE20-AE83-6F54-234604BB99D6}" dt="2026-06-12T14:35:20.024" v="509" actId="20577"/>
        <pc:sldMkLst>
          <pc:docMk/>
          <pc:sldMk cId="1205511315" sldId="2145706543"/>
        </pc:sldMkLst>
        <pc:spChg chg="mod">
          <ac:chgData name="Carolina, Buitrago Hoyos" userId="S::cbuitrago@saludcapital.gov.co::60dbc170-1816-4883-b1ca-2e1492374fa7" providerId="AD" clId="Web-{36B648F5-AE20-AE83-6F54-234604BB99D6}" dt="2026-06-12T14:35:20.024" v="509" actId="20577"/>
          <ac:spMkLst>
            <pc:docMk/>
            <pc:sldMk cId="1205511315" sldId="2145706543"/>
            <ac:spMk id="2" creationId="{4165F964-CE83-23B9-BCF9-606FB3049F8D}"/>
          </ac:spMkLst>
        </pc:spChg>
        <pc:spChg chg="mod">
          <ac:chgData name="Carolina, Buitrago Hoyos" userId="S::cbuitrago@saludcapital.gov.co::60dbc170-1816-4883-b1ca-2e1492374fa7" providerId="AD" clId="Web-{36B648F5-AE20-AE83-6F54-234604BB99D6}" dt="2026-06-12T14:16:33.570" v="0" actId="20577"/>
          <ac:spMkLst>
            <pc:docMk/>
            <pc:sldMk cId="1205511315" sldId="2145706543"/>
            <ac:spMk id="4" creationId="{3AC2FABA-6CC6-4540-4DC2-51425A8443AC}"/>
          </ac:spMkLst>
        </pc:spChg>
      </pc:sldChg>
      <pc:sldChg chg="modSp">
        <pc:chgData name="Carolina, Buitrago Hoyos" userId="S::cbuitrago@saludcapital.gov.co::60dbc170-1816-4883-b1ca-2e1492374fa7" providerId="AD" clId="Web-{36B648F5-AE20-AE83-6F54-234604BB99D6}" dt="2026-06-12T14:32:25.539" v="506"/>
        <pc:sldMkLst>
          <pc:docMk/>
          <pc:sldMk cId="2162185512" sldId="2145706544"/>
        </pc:sldMkLst>
        <pc:graphicFrameChg chg="mod modGraphic">
          <ac:chgData name="Carolina, Buitrago Hoyos" userId="S::cbuitrago@saludcapital.gov.co::60dbc170-1816-4883-b1ca-2e1492374fa7" providerId="AD" clId="Web-{36B648F5-AE20-AE83-6F54-234604BB99D6}" dt="2026-06-12T14:32:25.539" v="506"/>
          <ac:graphicFrameMkLst>
            <pc:docMk/>
            <pc:sldMk cId="2162185512" sldId="2145706544"/>
            <ac:graphicFrameMk id="2" creationId="{CA3541B1-62B4-4199-B8FA-F0E4D40B107C}"/>
          </ac:graphicFrameMkLst>
        </pc:graphicFrameChg>
      </pc:sldChg>
      <pc:sldChg chg="addSp modSp new mod modClrScheme chgLayout">
        <pc:chgData name="Carolina, Buitrago Hoyos" userId="S::cbuitrago@saludcapital.gov.co::60dbc170-1816-4883-b1ca-2e1492374fa7" providerId="AD" clId="Web-{36B648F5-AE20-AE83-6F54-234604BB99D6}" dt="2026-06-12T15:06:53.062" v="532" actId="1076"/>
        <pc:sldMkLst>
          <pc:docMk/>
          <pc:sldMk cId="942163637" sldId="2145706545"/>
        </pc:sldMkLst>
        <pc:spChg chg="add mod">
          <ac:chgData name="Carolina, Buitrago Hoyos" userId="S::cbuitrago@saludcapital.gov.co::60dbc170-1816-4883-b1ca-2e1492374fa7" providerId="AD" clId="Web-{36B648F5-AE20-AE83-6F54-234604BB99D6}" dt="2026-06-12T15:06:42.874" v="530" actId="20577"/>
          <ac:spMkLst>
            <pc:docMk/>
            <pc:sldMk cId="942163637" sldId="2145706545"/>
            <ac:spMk id="7" creationId="{E9BD8B62-933B-D19D-6782-80346E9E78D7}"/>
          </ac:spMkLst>
        </pc:spChg>
      </pc:sldChg>
    </pc:docChg>
  </pc:docChgLst>
  <pc:docChgLst>
    <pc:chgData name="Marcela del Pilar, Portela Aguirre" userId="S::mpportela@saludcapital.gov.co::51e1ff49-cba5-412f-a461-30878875dc57" providerId="AD" clId="Web-{2621177B-7D34-A959-D82F-C5ADDECF2D3A}"/>
    <pc:docChg chg="modSld">
      <pc:chgData name="Marcela del Pilar, Portela Aguirre" userId="S::mpportela@saludcapital.gov.co::51e1ff49-cba5-412f-a461-30878875dc57" providerId="AD" clId="Web-{2621177B-7D34-A959-D82F-C5ADDECF2D3A}" dt="2026-07-10T20:16:50.570" v="97"/>
      <pc:docMkLst>
        <pc:docMk/>
      </pc:docMkLst>
      <pc:sldChg chg="modSp">
        <pc:chgData name="Marcela del Pilar, Portela Aguirre" userId="S::mpportela@saludcapital.gov.co::51e1ff49-cba5-412f-a461-30878875dc57" providerId="AD" clId="Web-{2621177B-7D34-A959-D82F-C5ADDECF2D3A}" dt="2026-07-10T20:16:50.570" v="97"/>
        <pc:sldMkLst>
          <pc:docMk/>
          <pc:sldMk cId="2162185512" sldId="2145706544"/>
        </pc:sldMkLst>
        <pc:graphicFrameChg chg="mod modGraphic">
          <ac:chgData name="Marcela del Pilar, Portela Aguirre" userId="S::mpportela@saludcapital.gov.co::51e1ff49-cba5-412f-a461-30878875dc57" providerId="AD" clId="Web-{2621177B-7D34-A959-D82F-C5ADDECF2D3A}" dt="2026-07-10T20:16:50.570" v="97"/>
          <ac:graphicFrameMkLst>
            <pc:docMk/>
            <pc:sldMk cId="2162185512" sldId="2145706544"/>
            <ac:graphicFrameMk id="2" creationId="{CA3541B1-62B4-4199-B8FA-F0E4D40B107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x-none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x-none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x-none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x-non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x-none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x-none" smtClean="0"/>
              <a:t>7/10/2026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DB271-B759-1D47-91C2-5A0E01EF5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8F2DB1B-3F4F-F26E-8698-041C48E56AA2}"/>
              </a:ext>
            </a:extLst>
          </p:cNvPr>
          <p:cNvSpPr/>
          <p:nvPr/>
        </p:nvSpPr>
        <p:spPr>
          <a:xfrm rot="10800000" flipV="1">
            <a:off x="3924724" y="419564"/>
            <a:ext cx="1050225" cy="744705"/>
          </a:xfrm>
          <a:custGeom>
            <a:avLst/>
            <a:gdLst/>
            <a:ahLst/>
            <a:cxnLst/>
            <a:rect l="l" t="t" r="r" b="b"/>
            <a:pathLst>
              <a:path w="2314384" h="1641109">
                <a:moveTo>
                  <a:pt x="0" y="1641109"/>
                </a:moveTo>
                <a:lnTo>
                  <a:pt x="2314384" y="1641109"/>
                </a:lnTo>
                <a:lnTo>
                  <a:pt x="2314384" y="0"/>
                </a:lnTo>
                <a:lnTo>
                  <a:pt x="0" y="0"/>
                </a:lnTo>
                <a:lnTo>
                  <a:pt x="0" y="1641109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id="{15BE06B8-26AB-9B8B-FD3E-00BEB26CE9BD}"/>
              </a:ext>
            </a:extLst>
          </p:cNvPr>
          <p:cNvSpPr/>
          <p:nvPr/>
        </p:nvSpPr>
        <p:spPr>
          <a:xfrm rot="5400000" flipV="1">
            <a:off x="7003352" y="719421"/>
            <a:ext cx="919415" cy="651949"/>
          </a:xfrm>
          <a:custGeom>
            <a:avLst/>
            <a:gdLst/>
            <a:ahLst/>
            <a:cxnLst/>
            <a:rect l="l" t="t" r="r" b="b"/>
            <a:pathLst>
              <a:path w="2026119" h="1436703">
                <a:moveTo>
                  <a:pt x="0" y="1436703"/>
                </a:moveTo>
                <a:lnTo>
                  <a:pt x="2026119" y="1436703"/>
                </a:lnTo>
                <a:lnTo>
                  <a:pt x="2026119" y="0"/>
                </a:lnTo>
                <a:lnTo>
                  <a:pt x="0" y="0"/>
                </a:lnTo>
                <a:lnTo>
                  <a:pt x="0" y="143670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6" name="AutoShape 51">
            <a:extLst>
              <a:ext uri="{FF2B5EF4-FFF2-40B4-BE49-F238E27FC236}">
                <a16:creationId xmlns:a16="http://schemas.microsoft.com/office/drawing/2014/main" id="{3A0F8817-FBD9-5E65-0DCA-8C6D71DC1B5D}"/>
              </a:ext>
            </a:extLst>
          </p:cNvPr>
          <p:cNvSpPr/>
          <p:nvPr/>
        </p:nvSpPr>
        <p:spPr>
          <a:xfrm>
            <a:off x="7634820" y="6635743"/>
            <a:ext cx="0" cy="733895"/>
          </a:xfrm>
          <a:prstGeom prst="line">
            <a:avLst/>
          </a:prstGeom>
          <a:ln w="28575" cap="flat">
            <a:solidFill>
              <a:srgbClr val="000000">
                <a:alpha val="14902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60" name="Freeform 2">
            <a:extLst>
              <a:ext uri="{FF2B5EF4-FFF2-40B4-BE49-F238E27FC236}">
                <a16:creationId xmlns:a16="http://schemas.microsoft.com/office/drawing/2014/main" id="{9869B5B3-204A-94E2-6BCE-61284C989FB7}"/>
              </a:ext>
            </a:extLst>
          </p:cNvPr>
          <p:cNvSpPr/>
          <p:nvPr/>
        </p:nvSpPr>
        <p:spPr>
          <a:xfrm rot="10800000" flipV="1">
            <a:off x="220152" y="5806276"/>
            <a:ext cx="1050225" cy="744705"/>
          </a:xfrm>
          <a:custGeom>
            <a:avLst/>
            <a:gdLst/>
            <a:ahLst/>
            <a:cxnLst/>
            <a:rect l="l" t="t" r="r" b="b"/>
            <a:pathLst>
              <a:path w="2314384" h="1641109">
                <a:moveTo>
                  <a:pt x="0" y="1641109"/>
                </a:moveTo>
                <a:lnTo>
                  <a:pt x="2314384" y="1641109"/>
                </a:lnTo>
                <a:lnTo>
                  <a:pt x="2314384" y="0"/>
                </a:lnTo>
                <a:lnTo>
                  <a:pt x="0" y="0"/>
                </a:lnTo>
                <a:lnTo>
                  <a:pt x="0" y="1641109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61" name="Freeform 22">
            <a:extLst>
              <a:ext uri="{FF2B5EF4-FFF2-40B4-BE49-F238E27FC236}">
                <a16:creationId xmlns:a16="http://schemas.microsoft.com/office/drawing/2014/main" id="{C589B5B6-FAE2-12C7-111F-988A7FBDD3D1}"/>
              </a:ext>
            </a:extLst>
          </p:cNvPr>
          <p:cNvSpPr/>
          <p:nvPr/>
        </p:nvSpPr>
        <p:spPr>
          <a:xfrm rot="5400000" flipV="1">
            <a:off x="2308249" y="4890214"/>
            <a:ext cx="919415" cy="651949"/>
          </a:xfrm>
          <a:custGeom>
            <a:avLst/>
            <a:gdLst/>
            <a:ahLst/>
            <a:cxnLst/>
            <a:rect l="l" t="t" r="r" b="b"/>
            <a:pathLst>
              <a:path w="2026119" h="1436703">
                <a:moveTo>
                  <a:pt x="0" y="1436703"/>
                </a:moveTo>
                <a:lnTo>
                  <a:pt x="2026119" y="1436703"/>
                </a:lnTo>
                <a:lnTo>
                  <a:pt x="2026119" y="0"/>
                </a:lnTo>
                <a:lnTo>
                  <a:pt x="0" y="0"/>
                </a:lnTo>
                <a:lnTo>
                  <a:pt x="0" y="143670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65F964-CE83-23B9-BCF9-606FB3049F8D}"/>
              </a:ext>
            </a:extLst>
          </p:cNvPr>
          <p:cNvSpPr txBox="1"/>
          <p:nvPr/>
        </p:nvSpPr>
        <p:spPr>
          <a:xfrm>
            <a:off x="1988803" y="3560327"/>
            <a:ext cx="603759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2000" b="1">
                <a:solidFill>
                  <a:schemeClr val="bg1"/>
                </a:solidFill>
              </a:rPr>
              <a:t>Fecha: 15 de Julio 2026</a:t>
            </a:r>
            <a:endParaRPr lang="en-US">
              <a:solidFill>
                <a:schemeClr val="bg1"/>
              </a:solidFill>
            </a:endParaRPr>
          </a:p>
          <a:p>
            <a:pPr algn="just"/>
            <a:r>
              <a:rPr lang="es-CO" sz="2000" b="1">
                <a:solidFill>
                  <a:schemeClr val="bg1"/>
                </a:solidFill>
              </a:rPr>
              <a:t>Lugar: Auditorio Principal, 1 Piso. SDS</a:t>
            </a:r>
          </a:p>
          <a:p>
            <a:pPr algn="just"/>
            <a:r>
              <a:rPr lang="es-CO" sz="2000" b="1">
                <a:solidFill>
                  <a:schemeClr val="bg1"/>
                </a:solidFill>
              </a:rPr>
              <a:t>               KR 32 12 81</a:t>
            </a:r>
            <a:endParaRPr lang="es-ES" sz="2000" b="1">
              <a:solidFill>
                <a:schemeClr val="bg1"/>
              </a:solidFill>
            </a:endParaRPr>
          </a:p>
          <a:p>
            <a:pPr algn="just"/>
            <a:r>
              <a:rPr lang="es-CO" sz="2000" b="1">
                <a:solidFill>
                  <a:schemeClr val="bg1"/>
                </a:solidFill>
              </a:rPr>
              <a:t>Hora:   2:00 p.m. a 4:30 p.m. 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C2FABA-6CC6-4540-4DC2-51425A8443AC}"/>
              </a:ext>
            </a:extLst>
          </p:cNvPr>
          <p:cNvSpPr txBox="1"/>
          <p:nvPr/>
        </p:nvSpPr>
        <p:spPr>
          <a:xfrm>
            <a:off x="1117113" y="1231248"/>
            <a:ext cx="7373327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</a:rPr>
              <a:t>Agenda Reunión de Línea </a:t>
            </a:r>
          </a:p>
          <a:p>
            <a:endParaRPr lang="es-CO" sz="3200" b="1" dirty="0">
              <a:solidFill>
                <a:schemeClr val="bg1"/>
              </a:solidFill>
            </a:endParaRPr>
          </a:p>
          <a:p>
            <a:r>
              <a:rPr lang="es-CO" sz="3200" b="1">
                <a:solidFill>
                  <a:schemeClr val="bg1"/>
                </a:solidFill>
              </a:rPr>
              <a:t>CASB-JULIO 2026 </a:t>
            </a:r>
            <a:endParaRPr lang="en-US" sz="3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11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A3541B1-62B4-4199-B8FA-F0E4D40B1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877332"/>
              </p:ext>
            </p:extLst>
          </p:nvPr>
        </p:nvGraphicFramePr>
        <p:xfrm>
          <a:off x="1364342" y="239485"/>
          <a:ext cx="9570849" cy="559448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733309">
                  <a:extLst>
                    <a:ext uri="{9D8B030D-6E8A-4147-A177-3AD203B41FA5}">
                      <a16:colId xmlns:a16="http://schemas.microsoft.com/office/drawing/2014/main" val="1606500342"/>
                    </a:ext>
                  </a:extLst>
                </a:gridCol>
                <a:gridCol w="2837540">
                  <a:extLst>
                    <a:ext uri="{9D8B030D-6E8A-4147-A177-3AD203B41FA5}">
                      <a16:colId xmlns:a16="http://schemas.microsoft.com/office/drawing/2014/main" val="2981489187"/>
                    </a:ext>
                  </a:extLst>
                </a:gridCol>
              </a:tblGrid>
              <a:tr h="492803">
                <a:tc>
                  <a:txBody>
                    <a:bodyPr/>
                    <a:lstStyle/>
                    <a:p>
                      <a:r>
                        <a:rPr lang="en-US" sz="1800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Hora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832197"/>
                  </a:ext>
                </a:extLst>
              </a:tr>
              <a:tr h="492803">
                <a:tc>
                  <a:txBody>
                    <a:bodyPr/>
                    <a:lstStyle/>
                    <a:p>
                      <a:r>
                        <a:rPr lang="en-US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Bienvenida</a:t>
                      </a:r>
                      <a:endParaRPr lang="en-US" sz="200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2:00 –2:15 p.m.</a:t>
                      </a:r>
                      <a:endParaRPr lang="en-US" sz="200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147088"/>
                  </a:ext>
                </a:extLst>
              </a:tr>
              <a:tr h="7192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Seguimiento compromisos </a:t>
                      </a:r>
                    </a:p>
                    <a:p>
                      <a:endParaRPr lang="es-CO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2:15 –2:30 p.m.</a:t>
                      </a:r>
                      <a:endParaRPr lang="en-US" sz="2000" b="0" i="0" u="none" strike="noStrike" noProof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670085"/>
                  </a:ext>
                </a:extLst>
              </a:tr>
              <a:tr h="972287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s-CO" sz="2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Piscinas</a:t>
                      </a:r>
                      <a:endParaRPr lang="es-CO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lvl="0" indent="0">
                        <a:buNone/>
                      </a:pPr>
                      <a:endParaRPr lang="es-CO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es-CO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b="0" i="0" u="none" strike="noStrike" noProof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/>
                        </a:rPr>
                        <a:t>2:30 – 3:00 </a:t>
                      </a: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/>
                        </a:rPr>
                        <a:t>p.m.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897912"/>
                  </a:ext>
                </a:extLst>
              </a:tr>
              <a:tr h="625992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s-MX"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Taller CASB 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3:00 –3:40 p.m.</a:t>
                      </a:r>
                      <a:endParaRPr lang="en-US" sz="2000" b="0" i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129316"/>
                  </a:ext>
                </a:extLst>
              </a:tr>
              <a:tr h="625992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s-CO" sz="2000" b="0" i="0" u="none" strike="noStrike" noProof="0">
                          <a:solidFill>
                            <a:srgbClr val="3333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/>
                        </a:rPr>
                        <a:t>Receso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3:45- 4:05 </a:t>
                      </a:r>
                      <a:r>
                        <a:rPr lang="en-US" sz="2000" b="0" i="0" u="none" strike="noStrike" noProof="0" dirty="0">
                          <a:solidFill>
                            <a:srgbClr val="3333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/>
                        </a:rPr>
                        <a:t>p.m.</a:t>
                      </a:r>
                      <a:endParaRPr lang="en-US" sz="2000" u="none" strike="noStrike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4314"/>
                  </a:ext>
                </a:extLst>
              </a:tr>
              <a:tr h="625992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s-CO" sz="2000" b="0" i="0" u="none" strike="noStrike" noProof="0">
                          <a:solidFill>
                            <a:srgbClr val="3333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/>
                        </a:rPr>
                        <a:t>Varios Subredes</a:t>
                      </a:r>
                      <a:endParaRPr lang="es-CO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4:05-4:20 p.m.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713507"/>
                  </a:ext>
                </a:extLst>
              </a:tr>
              <a:tr h="972287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20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lvl="0">
                        <a:buNone/>
                      </a:pPr>
                      <a:r>
                        <a:rPr lang="es-CO" sz="2000" u="none" strike="noStrike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Varios SDS</a:t>
                      </a:r>
                      <a:endParaRPr lang="es-CO" sz="20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lvl="0">
                        <a:buNone/>
                      </a:pPr>
                      <a:endParaRPr lang="es-CO" sz="2000" b="0" i="0" u="none" strike="noStrike" noProof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4:20 – 4:40 p.m.</a:t>
                      </a:r>
                      <a:endParaRPr lang="en-US" sz="200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357256"/>
                  </a:ext>
                </a:extLst>
              </a:tr>
            </a:tbl>
          </a:graphicData>
        </a:graphic>
      </p:graphicFrame>
      <p:sp>
        <p:nvSpPr>
          <p:cNvPr id="4" name="TextBox 4">
            <a:extLst>
              <a:ext uri="{FF2B5EF4-FFF2-40B4-BE49-F238E27FC236}">
                <a16:creationId xmlns:a16="http://schemas.microsoft.com/office/drawing/2014/main" id="{50356B8C-1B04-4DA0-958D-EA37E1EE5E21}"/>
              </a:ext>
            </a:extLst>
          </p:cNvPr>
          <p:cNvSpPr txBox="1"/>
          <p:nvPr/>
        </p:nvSpPr>
        <p:spPr>
          <a:xfrm>
            <a:off x="1617133" y="6214153"/>
            <a:ext cx="504873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dirty="0"/>
              <a:t>Nota. La agenda puede variar en tiempos.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62185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BD8B62-933B-D19D-6782-80346E9E7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510524"/>
          </a:xfrm>
        </p:spPr>
        <p:txBody>
          <a:bodyPr/>
          <a:lstStyle/>
          <a:p>
            <a:r>
              <a:rPr lang="es-CO">
                <a:latin typeface="Aptos"/>
              </a:rPr>
              <a:t>Seguimiento a Compromisos</a:t>
            </a:r>
            <a:endParaRPr lang="es-C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9D815D-DFE2-7063-F7C3-72B65BE8D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96" y="1350282"/>
            <a:ext cx="9226097" cy="460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636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477</TotalTime>
  <Words>138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Tema de Office</vt:lpstr>
      <vt:lpstr>PowerPoint Presentation</vt:lpstr>
      <vt:lpstr>PowerPoint Presentation</vt:lpstr>
      <vt:lpstr>Seguimiento a Compromisos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Libia Janet, Ramirez Garzon</dc:creator>
  <cp:lastModifiedBy>Carolina, Buitrago Hoyos</cp:lastModifiedBy>
  <cp:revision>532</cp:revision>
  <dcterms:created xsi:type="dcterms:W3CDTF">2025-02-06T20:44:34Z</dcterms:created>
  <dcterms:modified xsi:type="dcterms:W3CDTF">2026-07-10T21:59:24Z</dcterms:modified>
</cp:coreProperties>
</file>