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handoutMasterIdLst>
    <p:handoutMasterId r:id="rId15"/>
  </p:handoutMasterIdLst>
  <p:sldIdLst>
    <p:sldId id="256" r:id="rId6"/>
    <p:sldId id="257" r:id="rId7"/>
    <p:sldId id="262" r:id="rId8"/>
    <p:sldId id="259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55083"/>
    <a:srgbClr val="93BB54"/>
    <a:srgbClr val="C49E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382" autoAdjust="0"/>
    <p:restoredTop sz="94660"/>
  </p:normalViewPr>
  <p:slideViewPr>
    <p:cSldViewPr snapToGrid="0">
      <p:cViewPr varScale="1">
        <p:scale>
          <a:sx n="123" d="100"/>
          <a:sy n="123" d="100"/>
        </p:scale>
        <p:origin x="208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7DE8F55E-3564-59E0-6AB4-0A68F599327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2C491CA-AD82-21DA-B6AF-104C3C64927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5CE21-4FFD-43E4-9BE1-44B69E389DE4}" type="datetimeFigureOut">
              <a:rPr lang="es-CO" smtClean="0"/>
              <a:t>18/06/26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4018EA8-D50D-6048-06A1-98CC923A5FF1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9F885154-3EB1-CC47-4591-C970E8A909C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5897CF-0428-44F3-9C91-0685A4FB6EB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900616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6AD64394-963E-D625-32AA-BDFC76B6E8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C0F68054-34D7-9279-DFD5-715512BF4F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916C35A-4761-CBE9-49AD-2C3A4928C1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3806064-D094-DA86-6C22-C9CFC529A6B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133175" y="2139929"/>
            <a:ext cx="1925649" cy="1783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4561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0A0128F-3548-EBBF-BD29-1EB1D24572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B611771-8F44-52FC-9741-53E17FE373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0D0EFA-890A-CDAE-F1B6-CDA7C84A4B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903C958-22C5-59D4-D584-C88407A5F5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0441F80-8960-189A-2E8E-15505E6A0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7" name="Rectángulo 6">
            <a:extLst>
              <a:ext uri="{FF2B5EF4-FFF2-40B4-BE49-F238E27FC236}">
                <a16:creationId xmlns:a16="http://schemas.microsoft.com/office/drawing/2014/main" id="{BFA9D7E4-7BA0-40B7-FF99-DD7B5CDE5C94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2550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0469703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531F210-8371-C703-B82E-47C593C78A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0B15A348-98B3-3879-5E17-CB0127E6485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88F33D3A-1132-9B1A-B962-CD60ABDB6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1E0D49E-7178-69A3-8F58-4D4C48A6C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2F5CC090-A935-39EC-1352-2703D7774C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F9F37035-180E-0152-1228-EECA44274B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9266938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CAB338-F339-66BE-83C6-7A3F6FECC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9935FC1-EFEA-9E70-C955-E0F46AFA99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52A0A90-FD8F-D098-9E3C-8B3903C7EA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A0F47486-611C-6371-6BFF-C8AADB90A80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>
                <a:latin typeface="Verdana" panose="020B060403050404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5A5BFE2-9B56-F9FE-1317-1698B3D8A8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758251A3-C7BF-3DF9-1006-6349C94F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44687DF-C287-0B90-0384-AC46566F9D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EB92D22D-0268-7F05-56E0-5963F89C29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2573337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B5FE461-F01D-222B-4C7C-57D2AA865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5CFB908D-19D2-F83C-4039-D58C06ECA8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77D68EF-BFF2-A72E-07EE-5E72D7A474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538FE25A-BF2A-CF99-7E87-C956434B72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2714246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B9DC9B7-1E4F-7D26-4BD7-745061F4E2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F5816B9-11D6-2A5A-0FD1-DB0FC94DB7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3A788D0-F4D3-2B6C-9239-17F58235B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66274941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911F9C-4982-DC10-47A7-6087D7976D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CA2D4D84-B18F-DC4C-91BD-C2D2452F67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>
                <a:latin typeface="Verdana" panose="020B0604030504040204" pitchFamily="34" charset="0"/>
              </a:defRPr>
            </a:lvl1pPr>
            <a:lvl2pPr>
              <a:defRPr sz="2800">
                <a:latin typeface="Verdana" panose="020B0604030504040204" pitchFamily="34" charset="0"/>
              </a:defRPr>
            </a:lvl2pPr>
            <a:lvl3pPr>
              <a:defRPr sz="2400">
                <a:latin typeface="Verdana" panose="020B0604030504040204" pitchFamily="34" charset="0"/>
              </a:defRPr>
            </a:lvl3pPr>
            <a:lvl4pPr>
              <a:defRPr sz="2000">
                <a:latin typeface="Verdana" panose="020B0604030504040204" pitchFamily="34" charset="0"/>
              </a:defRPr>
            </a:lvl4pPr>
            <a:lvl5pPr>
              <a:defRPr sz="2000">
                <a:latin typeface="Verdana" panose="020B060403050404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F14A5BCA-21FB-4F80-5D90-71B92FADA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DC4DC66-6DB7-E14E-1352-1E2E2ED4ED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5AEA652-EF40-005F-FF90-AD253E40D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E9AB725-99AA-BB55-8E39-F039EB14A8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950964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9E65C95-5503-7D88-003E-0E2E5F9113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93AC4D1E-48F0-A1F3-F9C4-7B875CE887C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>
                <a:latin typeface="Verdana" panose="020B0604030504040204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1F0E517-DE99-33E7-2751-3A45597C88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>
                <a:latin typeface="Verdana" panose="020B060403050404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892408-C707-58E8-CE35-B1C506B77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A65293AC-92C2-E7E4-0ECB-1F609042D4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AB57530-0A48-7CB0-27F9-91E065538C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7526661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05C3E2-E170-9268-25A1-AE60BCD4A1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6FDC4665-0C8C-E09A-7C93-4DB3CB0A64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863F176-85B0-9D54-437B-996F56A1D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D9FF4C6-8C08-CBB4-3CE2-59E6FA53D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DD7E2D5-E6C7-D872-FB2D-BAF970486C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252805457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BAB6635-A1FA-05FB-BAB0-2B865D5253C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86005000-C67B-39FC-C963-1BE222E2F7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lvl1pPr>
              <a:defRPr>
                <a:latin typeface="Verdana" panose="020B0604030504040204" pitchFamily="34" charset="0"/>
              </a:defRPr>
            </a:lvl1pPr>
            <a:lvl2pPr>
              <a:defRPr>
                <a:latin typeface="Verdana" panose="020B0604030504040204" pitchFamily="34" charset="0"/>
              </a:defRPr>
            </a:lvl2pPr>
            <a:lvl3pPr>
              <a:defRPr>
                <a:latin typeface="Verdana" panose="020B0604030504040204" pitchFamily="34" charset="0"/>
              </a:defRPr>
            </a:lvl3pPr>
            <a:lvl4pPr>
              <a:defRPr>
                <a:latin typeface="Verdana" panose="020B0604030504040204" pitchFamily="34" charset="0"/>
              </a:defRPr>
            </a:lvl4pPr>
            <a:lvl5pPr>
              <a:defRPr>
                <a:latin typeface="Verdana" panose="020B0604030504040204" pitchFamily="34" charset="0"/>
              </a:defRPr>
            </a:lvl5pPr>
          </a:lstStyle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277B06B-FF69-1B1F-5058-EED75F49A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3432-7CD9-B690-69AF-9AB3EC20F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0FBBF71-D1BB-B37A-0A5C-4B7A1432A5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982265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49AFD091-953C-4B8E-5508-A2D6A3D77D1D}"/>
              </a:ext>
            </a:extLst>
          </p:cNvPr>
          <p:cNvSpPr/>
          <p:nvPr userDrawn="1"/>
        </p:nvSpPr>
        <p:spPr>
          <a:xfrm>
            <a:off x="0" y="819253"/>
            <a:ext cx="12192000" cy="5219493"/>
          </a:xfrm>
          <a:prstGeom prst="rect">
            <a:avLst/>
          </a:prstGeom>
          <a:solidFill>
            <a:srgbClr val="2550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6F034B77-FCF3-74B5-36E1-A8762C30A5D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013"/>
          <a:stretch/>
        </p:blipFill>
        <p:spPr>
          <a:xfrm>
            <a:off x="4991310" y="6261739"/>
            <a:ext cx="2209380" cy="160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2558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C092A5-DE25-767F-031F-CE0639AC53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1259010-DBE2-D34D-D879-AC7A1D28336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>
                <a:latin typeface="Verdana" panose="020B060403050404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28C31B2-286A-C9C4-E01D-E40D72576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591D1DDB-6CC7-9360-8F7F-08FF87C5D7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DEC3D685-36E9-396E-8492-722E755FA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sp>
        <p:nvSpPr>
          <p:cNvPr id="8" name="Rectángulo 7">
            <a:extLst>
              <a:ext uri="{FF2B5EF4-FFF2-40B4-BE49-F238E27FC236}">
                <a16:creationId xmlns:a16="http://schemas.microsoft.com/office/drawing/2014/main" id="{F663A175-52FA-6661-1F93-E14E5215D728}"/>
              </a:ext>
            </a:extLst>
          </p:cNvPr>
          <p:cNvSpPr/>
          <p:nvPr userDrawn="1"/>
        </p:nvSpPr>
        <p:spPr>
          <a:xfrm>
            <a:off x="0" y="6721474"/>
            <a:ext cx="12192000" cy="136525"/>
          </a:xfrm>
          <a:prstGeom prst="rect">
            <a:avLst/>
          </a:prstGeom>
          <a:solidFill>
            <a:srgbClr val="25508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572207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2720" y="159440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237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920" y="159440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24725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00520" y="159440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75239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3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2720" y="6251575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8034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4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84920" y="6251575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1293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5_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13D0CCB-4FFD-D76C-2516-7E388FCAB9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>
                <a:latin typeface="Verdana" panose="020B0604030504040204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1E21056-E582-22D1-6201-8C5FC793E5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7EB76F7-CED7-0277-AFCB-6886CB518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4C8B0CA-24C5-6F63-CBFA-9062B6F26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53FA383-2ECC-136F-2454-358FD4FC21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C32AACA3-EE5B-D2A7-8374-77B760538B7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1100520" y="6251575"/>
            <a:ext cx="506558" cy="469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489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F842174-351A-5C35-E775-1CDC59E177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dirty="0"/>
              <a:t>Haga clic para modificar el estilo de título del patrón</a:t>
            </a:r>
            <a:endParaRPr lang="es-CO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5D2E68F-9A0D-D89E-ED06-73EDB9E63B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O" dirty="0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0A95696-420C-C45E-6F3E-ED258E8D8B8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856A6FAC-9192-436B-870E-80DDE60983C7}" type="datetimeFigureOut">
              <a:rPr lang="es-CO" smtClean="0"/>
              <a:pPr/>
              <a:t>18/06/26</a:t>
            </a:fld>
            <a:endParaRPr lang="es-CO" dirty="0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BEF4216-2A8E-0656-28FD-6CAD51853C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endParaRPr lang="es-CO" dirty="0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6FEC2FF-6B1B-D345-F657-95FAADED47F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Verdana" panose="020B0604030504040204" pitchFamily="34" charset="0"/>
              </a:defRPr>
            </a:lvl1pPr>
          </a:lstStyle>
          <a:p>
            <a:fld id="{C74CBB0B-5D0C-43FE-9043-22172208F6F8}" type="slidenum">
              <a:rPr lang="es-CO" smtClean="0"/>
              <a:pPr/>
              <a:t>‹Nº›</a:t>
            </a:fld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1326068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49" r:id="rId2"/>
    <p:sldLayoutId id="2147483660" r:id="rId3"/>
    <p:sldLayoutId id="214748365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50" r:id="rId10"/>
    <p:sldLayoutId id="2147483652" r:id="rId11"/>
    <p:sldLayoutId id="2147483653" r:id="rId12"/>
    <p:sldLayoutId id="2147483654" r:id="rId13"/>
    <p:sldLayoutId id="2147483655" r:id="rId14"/>
    <p:sldLayoutId id="2147483656" r:id="rId15"/>
    <p:sldLayoutId id="2147483657" r:id="rId16"/>
    <p:sldLayoutId id="2147483658" r:id="rId17"/>
    <p:sldLayoutId id="2147483659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Verdana" panose="020B060403050404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8096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3">
            <a:extLst>
              <a:ext uri="{FF2B5EF4-FFF2-40B4-BE49-F238E27FC236}">
                <a16:creationId xmlns:a16="http://schemas.microsoft.com/office/drawing/2014/main" id="{50703695-DCC9-2B2B-CE25-CD632F0261C9}"/>
              </a:ext>
            </a:extLst>
          </p:cNvPr>
          <p:cNvSpPr txBox="1">
            <a:spLocks/>
          </p:cNvSpPr>
          <p:nvPr/>
        </p:nvSpPr>
        <p:spPr>
          <a:xfrm>
            <a:off x="1815548" y="3055903"/>
            <a:ext cx="8560904" cy="7461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Verdana" panose="020B0604030504040204" pitchFamily="34" charset="0"/>
                <a:ea typeface="+mj-ea"/>
                <a:cs typeface="+mj-cs"/>
              </a:defRPr>
            </a:lvl1pPr>
          </a:lstStyle>
          <a:p>
            <a:r>
              <a:rPr lang="es-CO" sz="4800" b="1" dirty="0">
                <a:solidFill>
                  <a:schemeClr val="bg1"/>
                </a:solidFill>
              </a:rPr>
              <a:t>Oferta Institucional MJD</a:t>
            </a:r>
          </a:p>
        </p:txBody>
      </p:sp>
    </p:spTree>
    <p:extLst>
      <p:ext uri="{BB962C8B-B14F-4D97-AF65-F5344CB8AC3E}">
        <p14:creationId xmlns:p14="http://schemas.microsoft.com/office/powerpoint/2010/main" val="14829759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>
            <a:extLst>
              <a:ext uri="{FF2B5EF4-FFF2-40B4-BE49-F238E27FC236}">
                <a16:creationId xmlns:a16="http://schemas.microsoft.com/office/drawing/2014/main" id="{8883C058-31E1-F650-FAA9-B6789F0391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326" y="729343"/>
            <a:ext cx="11138731" cy="59589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79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0">
            <a:extLst>
              <a:ext uri="{FF2B5EF4-FFF2-40B4-BE49-F238E27FC236}">
                <a16:creationId xmlns:a16="http://schemas.microsoft.com/office/drawing/2014/main" id="{7273E309-C38B-3BB2-C413-631698F84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999" y="783772"/>
            <a:ext cx="10994571" cy="6074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940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35D24963-E7C9-6F82-4ADC-CE63916018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id="{E0DB2FD7-5419-543C-C357-9E462CFAE1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65571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253409-434B-1B1E-5CF9-FB9424703E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923B956-CBC0-3249-E1A3-6BD48945D9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B238E6FA-A559-99BD-B331-6B1AC8A06F2D}"/>
              </a:ext>
            </a:extLst>
          </p:cNvPr>
          <p:cNvSpPr txBox="1"/>
          <p:nvPr/>
        </p:nvSpPr>
        <p:spPr>
          <a:xfrm>
            <a:off x="4981752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</p:spTree>
    <p:extLst>
      <p:ext uri="{BB962C8B-B14F-4D97-AF65-F5344CB8AC3E}">
        <p14:creationId xmlns:p14="http://schemas.microsoft.com/office/powerpoint/2010/main" val="32706108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>
            <a:extLst>
              <a:ext uri="{FF2B5EF4-FFF2-40B4-BE49-F238E27FC236}">
                <a16:creationId xmlns:a16="http://schemas.microsoft.com/office/drawing/2014/main" id="{27F57646-EA27-3E9E-74A2-150438ED81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id="{F82ED00C-6F2B-070E-46A4-E56C75D56C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F304E1E-9A2E-BCFA-B260-A7787DAFE2CB}"/>
              </a:ext>
            </a:extLst>
          </p:cNvPr>
          <p:cNvSpPr txBox="1"/>
          <p:nvPr/>
        </p:nvSpPr>
        <p:spPr>
          <a:xfrm>
            <a:off x="4981753" y="6639446"/>
            <a:ext cx="222849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CO" sz="1100" b="1" dirty="0">
                <a:solidFill>
                  <a:schemeClr val="bg1"/>
                </a:solidFill>
                <a:latin typeface="Verdana" panose="020B0604030504040204" pitchFamily="34" charset="0"/>
              </a:rPr>
              <a:t>www.---------------.gov.co</a:t>
            </a:r>
          </a:p>
        </p:txBody>
      </p:sp>
    </p:spTree>
    <p:extLst>
      <p:ext uri="{BB962C8B-B14F-4D97-AF65-F5344CB8AC3E}">
        <p14:creationId xmlns:p14="http://schemas.microsoft.com/office/powerpoint/2010/main" val="17939933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C500C9AD-A188-CD4A-9676-9B2CE3FEBB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CF92644-9271-F7D7-6FC8-EB71AEEA41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97156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5286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OBIERNO DEL CAMBIO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PublishingExpirationDate xmlns="http://schemas.microsoft.com/sharepoint/v3" xsi:nil="true"/>
    <PublishingStartDate xmlns="http://schemas.microsoft.com/sharepoint/v3" xsi:nil="true"/>
    <_dlc_DocId xmlns="a7177abf-44f2-4092-b380-d71683ee2afc">VVHMWH7VXTQ3-1552605669-207</_dlc_DocId>
    <_dlc_DocIdUrl xmlns="a7177abf-44f2-4092-b380-d71683ee2afc">
      <Url>https://intranet.minjusticia.gov.co/informacion/_layouts/15/DocIdRedir.aspx?ID=VVHMWH7VXTQ3-1552605669-207</Url>
      <Description>VVHMWH7VXTQ3-1552605669-207</Description>
    </_dlc_DocIdUrl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FCFC45DBCF30B4CAB37EDE9C1A9D4E1" ma:contentTypeVersion="1" ma:contentTypeDescription="Crear nuevo documento." ma:contentTypeScope="" ma:versionID="f70b6387531fbd25ec3615a733ebe8c3">
  <xsd:schema xmlns:xsd="http://www.w3.org/2001/XMLSchema" xmlns:xs="http://www.w3.org/2001/XMLSchema" xmlns:p="http://schemas.microsoft.com/office/2006/metadata/properties" xmlns:ns1="http://schemas.microsoft.com/sharepoint/v3" xmlns:ns2="a7177abf-44f2-4092-b380-d71683ee2afc" targetNamespace="http://schemas.microsoft.com/office/2006/metadata/properties" ma:root="true" ma:fieldsID="a3050298b23a4d9246f52dc0b09dee28" ns1:_="" ns2:_="">
    <xsd:import namespace="http://schemas.microsoft.com/sharepoint/v3"/>
    <xsd:import namespace="a7177abf-44f2-4092-b380-d71683ee2afc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Fecha de inicio programada" ma:description="Fecha de inicio programada es una columna del sitio que crea la característica Publicación. Se usa para especificar la fecha y la hora a la que esta página se presentará por primera vez a los visitantes del sitio.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Fecha de finalización programada es una columna del sitio que crea la característica Publicación. Se usa para especificar la fecha y la hora a la que esta página dejará de presentarse a los visitantes del sitio." ma:hidden="true" ma:internalName="PublishingExpirationDat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177abf-44f2-4092-b380-d71683ee2afc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Valor de Id. de documento" ma:description="El valor del identificador de documento asignado a este elemento." ma:internalName="_dlc_DocId" ma:readOnly="true">
      <xsd:simpleType>
        <xsd:restriction base="dms:Text"/>
      </xsd:simpleType>
    </xsd:element>
    <xsd:element name="_dlc_DocIdUrl" ma:index="11" nillable="true" ma:displayName="Id. de documento" ma:description="Vínculo permanente a este documento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60DA364-A201-4F9A-8502-EADBA67E3FF4}">
  <ds:schemaRefs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a7177abf-44f2-4092-b380-d71683ee2afc"/>
  </ds:schemaRefs>
</ds:datastoreItem>
</file>

<file path=customXml/itemProps2.xml><?xml version="1.0" encoding="utf-8"?>
<ds:datastoreItem xmlns:ds="http://schemas.openxmlformats.org/officeDocument/2006/customXml" ds:itemID="{9653B3B9-4DBD-4EF8-964F-C579A8DC245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7177abf-44f2-4092-b380-d71683ee2af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10E3A4E-6ACA-40D6-B96E-BD7F8511ED8A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B0A10E8B-76E9-4C27-91FA-0C1937B9170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1269</TotalTime>
  <Words>13</Words>
  <Application>Microsoft Macintosh PowerPoint</Application>
  <PresentationFormat>Panorámica</PresentationFormat>
  <Paragraphs>3</Paragraphs>
  <Slides>9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9</vt:i4>
      </vt:variant>
    </vt:vector>
  </HeadingPairs>
  <TitlesOfParts>
    <vt:vector size="13" baseType="lpstr">
      <vt:lpstr>Arial</vt:lpstr>
      <vt:lpstr>Calibri</vt:lpstr>
      <vt:lpstr>Verdana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subject/>
  <dc:creator>William Camilo  Baracaldo Godoy</dc:creator>
  <cp:keywords/>
  <dc:description/>
  <cp:lastModifiedBy>Marcela Arcila</cp:lastModifiedBy>
  <cp:revision>12</cp:revision>
  <dcterms:created xsi:type="dcterms:W3CDTF">2023-05-08T00:34:42Z</dcterms:created>
  <dcterms:modified xsi:type="dcterms:W3CDTF">2026-06-18T21:11:37Z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0x0101001FCFC45DBCF30B4CAB37EDE9C1A9D4E1</vt:lpwstr>
  </property>
  <property fmtid="{D5CDD505-2E9C-101B-9397-08002B2CF9AE}" pid="3" name="_dlc_DocIdItemGuid">
    <vt:lpwstr>1ecf14e3-461f-4af6-a5cc-029587ab01f0</vt:lpwstr>
  </property>
</Properties>
</file>