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84" r:id="rId5"/>
    <p:sldMasterId id="2147483696" r:id="rId6"/>
    <p:sldMasterId id="2147483708" r:id="rId7"/>
    <p:sldMasterId id="2147483720" r:id="rId8"/>
  </p:sldMasterIdLst>
  <p:notesMasterIdLst>
    <p:notesMasterId r:id="rId28"/>
  </p:notesMasterIdLst>
  <p:sldIdLst>
    <p:sldId id="292" r:id="rId9"/>
    <p:sldId id="293" r:id="rId10"/>
    <p:sldId id="286" r:id="rId11"/>
    <p:sldId id="330" r:id="rId12"/>
    <p:sldId id="341" r:id="rId13"/>
    <p:sldId id="334" r:id="rId14"/>
    <p:sldId id="342" r:id="rId15"/>
    <p:sldId id="340" r:id="rId16"/>
    <p:sldId id="301" r:id="rId17"/>
    <p:sldId id="310" r:id="rId18"/>
    <p:sldId id="343" r:id="rId19"/>
    <p:sldId id="344" r:id="rId20"/>
    <p:sldId id="345" r:id="rId21"/>
    <p:sldId id="346" r:id="rId22"/>
    <p:sldId id="294" r:id="rId23"/>
    <p:sldId id="316" r:id="rId24"/>
    <p:sldId id="347" r:id="rId25"/>
    <p:sldId id="302" r:id="rId26"/>
    <p:sldId id="348" r:id="rId27"/>
  </p:sldIdLst>
  <p:sldSz cx="9144000" cy="5143500" type="screen16x9"/>
  <p:notesSz cx="6858000" cy="9144000"/>
  <p:defaultText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AB6"/>
    <a:srgbClr val="A9DEED"/>
    <a:srgbClr val="145768"/>
    <a:srgbClr val="FFFFFF"/>
    <a:srgbClr val="000000"/>
    <a:srgbClr val="042B41"/>
    <a:srgbClr val="29A9CB"/>
    <a:srgbClr val="F2B02B"/>
    <a:srgbClr val="D8102C"/>
    <a:srgbClr val="D90F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3C198B-FEF2-4D58-A125-5BB5A26D1AC7}" v="335" dt="2025-12-03T01:56:29.527"/>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4" autoAdjust="0"/>
    <p:restoredTop sz="75115" autoAdjust="0"/>
  </p:normalViewPr>
  <p:slideViewPr>
    <p:cSldViewPr snapToGrid="0">
      <p:cViewPr varScale="1">
        <p:scale>
          <a:sx n="93" d="100"/>
          <a:sy n="93" d="100"/>
        </p:scale>
        <p:origin x="1147" y="34"/>
      </p:cViewPr>
      <p:guideLst>
        <p:guide orient="horz" pos="162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customXml" Target="../customXml/item3.xml"/><Relationship Id="rId21" Type="http://schemas.openxmlformats.org/officeDocument/2006/relationships/slide" Target="slides/slide13.xml"/><Relationship Id="rId34"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viewProps" Target="viewProps.xml"/><Relationship Id="rId8" Type="http://schemas.openxmlformats.org/officeDocument/2006/relationships/slideMaster" Target="slideMasters/slideMaster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alina rincon" userId="60c5aae581c8159a" providerId="LiveId" clId="{E369DD13-040D-4C2B-87B2-AFE53D90075F}"/>
    <pc:docChg chg="undo custSel addSld delSld modSld">
      <pc:chgData name="catalina rincon" userId="60c5aae581c8159a" providerId="LiveId" clId="{E369DD13-040D-4C2B-87B2-AFE53D90075F}" dt="2025-12-03T01:57:02.376" v="764" actId="2696"/>
      <pc:docMkLst>
        <pc:docMk/>
      </pc:docMkLst>
      <pc:sldChg chg="modSp mod">
        <pc:chgData name="catalina rincon" userId="60c5aae581c8159a" providerId="LiveId" clId="{E369DD13-040D-4C2B-87B2-AFE53D90075F}" dt="2025-12-02T23:57:46.039" v="73" actId="14100"/>
        <pc:sldMkLst>
          <pc:docMk/>
          <pc:sldMk cId="2066550906" sldId="286"/>
        </pc:sldMkLst>
        <pc:spChg chg="mod">
          <ac:chgData name="catalina rincon" userId="60c5aae581c8159a" providerId="LiveId" clId="{E369DD13-040D-4C2B-87B2-AFE53D90075F}" dt="2025-12-02T23:57:16.280" v="66" actId="313"/>
          <ac:spMkLst>
            <pc:docMk/>
            <pc:sldMk cId="2066550906" sldId="286"/>
            <ac:spMk id="3" creationId="{A72F333F-E29C-4919-B238-5714A1BAF1E7}"/>
          </ac:spMkLst>
        </pc:spChg>
        <pc:graphicFrameChg chg="mod modGraphic">
          <ac:chgData name="catalina rincon" userId="60c5aae581c8159a" providerId="LiveId" clId="{E369DD13-040D-4C2B-87B2-AFE53D90075F}" dt="2025-12-02T23:57:46.039" v="73" actId="14100"/>
          <ac:graphicFrameMkLst>
            <pc:docMk/>
            <pc:sldMk cId="2066550906" sldId="286"/>
            <ac:graphicFrameMk id="4" creationId="{69614A8D-7770-4559-B2A0-3216E0B7F79C}"/>
          </ac:graphicFrameMkLst>
        </pc:graphicFrameChg>
      </pc:sldChg>
      <pc:sldChg chg="modSp mod">
        <pc:chgData name="catalina rincon" userId="60c5aae581c8159a" providerId="LiveId" clId="{E369DD13-040D-4C2B-87B2-AFE53D90075F}" dt="2025-12-02T23:56:50.117" v="33" actId="20577"/>
        <pc:sldMkLst>
          <pc:docMk/>
          <pc:sldMk cId="2160323696" sldId="293"/>
        </pc:sldMkLst>
        <pc:spChg chg="mod">
          <ac:chgData name="catalina rincon" userId="60c5aae581c8159a" providerId="LiveId" clId="{E369DD13-040D-4C2B-87B2-AFE53D90075F}" dt="2025-12-02T23:56:24.114" v="25" actId="313"/>
          <ac:spMkLst>
            <pc:docMk/>
            <pc:sldMk cId="2160323696" sldId="293"/>
            <ac:spMk id="10" creationId="{00000000-0000-0000-0000-000000000000}"/>
          </ac:spMkLst>
        </pc:spChg>
        <pc:spChg chg="mod">
          <ac:chgData name="catalina rincon" userId="60c5aae581c8159a" providerId="LiveId" clId="{E369DD13-040D-4C2B-87B2-AFE53D90075F}" dt="2025-12-02T23:56:50.117" v="33" actId="20577"/>
          <ac:spMkLst>
            <pc:docMk/>
            <pc:sldMk cId="2160323696" sldId="293"/>
            <ac:spMk id="14" creationId="{00000000-0000-0000-0000-000000000000}"/>
          </ac:spMkLst>
        </pc:spChg>
      </pc:sldChg>
      <pc:sldChg chg="modSp mod">
        <pc:chgData name="catalina rincon" userId="60c5aae581c8159a" providerId="LiveId" clId="{E369DD13-040D-4C2B-87B2-AFE53D90075F}" dt="2025-12-03T00:39:48.984" v="544"/>
        <pc:sldMkLst>
          <pc:docMk/>
          <pc:sldMk cId="361518737" sldId="294"/>
        </pc:sldMkLst>
        <pc:spChg chg="mod">
          <ac:chgData name="catalina rincon" userId="60c5aae581c8159a" providerId="LiveId" clId="{E369DD13-040D-4C2B-87B2-AFE53D90075F}" dt="2025-12-03T00:32:25.345" v="444" actId="14100"/>
          <ac:spMkLst>
            <pc:docMk/>
            <pc:sldMk cId="361518737" sldId="294"/>
            <ac:spMk id="13" creationId="{FA294E03-B4C3-4EA4-AAB2-1704BEAB1402}"/>
          </ac:spMkLst>
        </pc:spChg>
        <pc:graphicFrameChg chg="mod modGraphic">
          <ac:chgData name="catalina rincon" userId="60c5aae581c8159a" providerId="LiveId" clId="{E369DD13-040D-4C2B-87B2-AFE53D90075F}" dt="2025-12-03T00:39:48.984" v="544"/>
          <ac:graphicFrameMkLst>
            <pc:docMk/>
            <pc:sldMk cId="361518737" sldId="294"/>
            <ac:graphicFrameMk id="14" creationId="{25B95E9E-9CA8-410A-BA5A-2F4A7E1C6A43}"/>
          </ac:graphicFrameMkLst>
        </pc:graphicFrameChg>
      </pc:sldChg>
      <pc:sldChg chg="del">
        <pc:chgData name="catalina rincon" userId="60c5aae581c8159a" providerId="LiveId" clId="{E369DD13-040D-4C2B-87B2-AFE53D90075F}" dt="2025-12-03T01:56:50.057" v="758" actId="2696"/>
        <pc:sldMkLst>
          <pc:docMk/>
          <pc:sldMk cId="2697399524" sldId="299"/>
        </pc:sldMkLst>
      </pc:sldChg>
      <pc:sldChg chg="addSp delSp modSp mod">
        <pc:chgData name="catalina rincon" userId="60c5aae581c8159a" providerId="LiveId" clId="{E369DD13-040D-4C2B-87B2-AFE53D90075F}" dt="2025-12-03T00:23:10.197" v="354" actId="1076"/>
        <pc:sldMkLst>
          <pc:docMk/>
          <pc:sldMk cId="1032072681" sldId="301"/>
        </pc:sldMkLst>
        <pc:spChg chg="add mod">
          <ac:chgData name="catalina rincon" userId="60c5aae581c8159a" providerId="LiveId" clId="{E369DD13-040D-4C2B-87B2-AFE53D90075F}" dt="2025-12-03T00:23:10.197" v="354" actId="1076"/>
          <ac:spMkLst>
            <pc:docMk/>
            <pc:sldMk cId="1032072681" sldId="301"/>
            <ac:spMk id="2" creationId="{4D8DACE1-FF51-7E62-464D-0481E5DF1C69}"/>
          </ac:spMkLst>
        </pc:spChg>
        <pc:spChg chg="add mod">
          <ac:chgData name="catalina rincon" userId="60c5aae581c8159a" providerId="LiveId" clId="{E369DD13-040D-4C2B-87B2-AFE53D90075F}" dt="2025-12-03T00:21:55.049" v="340" actId="767"/>
          <ac:spMkLst>
            <pc:docMk/>
            <pc:sldMk cId="1032072681" sldId="301"/>
            <ac:spMk id="3" creationId="{F1D1D476-8896-EECF-956B-A78C36073DFC}"/>
          </ac:spMkLst>
        </pc:spChg>
        <pc:spChg chg="mod">
          <ac:chgData name="catalina rincon" userId="60c5aae581c8159a" providerId="LiveId" clId="{E369DD13-040D-4C2B-87B2-AFE53D90075F}" dt="2025-12-03T00:22:58.427" v="352" actId="313"/>
          <ac:spMkLst>
            <pc:docMk/>
            <pc:sldMk cId="1032072681" sldId="301"/>
            <ac:spMk id="21" creationId="{E764718C-4BDB-4F75-828D-096EFB32A33F}"/>
          </ac:spMkLst>
        </pc:spChg>
        <pc:graphicFrameChg chg="del mod">
          <ac:chgData name="catalina rincon" userId="60c5aae581c8159a" providerId="LiveId" clId="{E369DD13-040D-4C2B-87B2-AFE53D90075F}" dt="2025-12-03T00:21:28.843" v="336" actId="478"/>
          <ac:graphicFrameMkLst>
            <pc:docMk/>
            <pc:sldMk cId="1032072681" sldId="301"/>
            <ac:graphicFrameMk id="6" creationId="{B1FE704B-4B2A-31BE-DF7F-B323902B3691}"/>
          </ac:graphicFrameMkLst>
        </pc:graphicFrameChg>
      </pc:sldChg>
      <pc:sldChg chg="modSp mod">
        <pc:chgData name="catalina rincon" userId="60c5aae581c8159a" providerId="LiveId" clId="{E369DD13-040D-4C2B-87B2-AFE53D90075F}" dt="2025-12-03T01:47:44.890" v="629"/>
        <pc:sldMkLst>
          <pc:docMk/>
          <pc:sldMk cId="1477182034" sldId="302"/>
        </pc:sldMkLst>
        <pc:graphicFrameChg chg="mod modGraphic">
          <ac:chgData name="catalina rincon" userId="60c5aae581c8159a" providerId="LiveId" clId="{E369DD13-040D-4C2B-87B2-AFE53D90075F}" dt="2025-12-03T01:47:44.890" v="629"/>
          <ac:graphicFrameMkLst>
            <pc:docMk/>
            <pc:sldMk cId="1477182034" sldId="302"/>
            <ac:graphicFrameMk id="2" creationId="{CB8B19C5-E821-E3D0-436C-1A3E62AB51E2}"/>
          </ac:graphicFrameMkLst>
        </pc:graphicFrameChg>
      </pc:sldChg>
      <pc:sldChg chg="del">
        <pc:chgData name="catalina rincon" userId="60c5aae581c8159a" providerId="LiveId" clId="{E369DD13-040D-4C2B-87B2-AFE53D90075F}" dt="2025-12-03T01:56:52.115" v="759" actId="2696"/>
        <pc:sldMkLst>
          <pc:docMk/>
          <pc:sldMk cId="3917040151" sldId="304"/>
        </pc:sldMkLst>
      </pc:sldChg>
      <pc:sldChg chg="del">
        <pc:chgData name="catalina rincon" userId="60c5aae581c8159a" providerId="LiveId" clId="{E369DD13-040D-4C2B-87B2-AFE53D90075F}" dt="2025-12-03T01:48:02.109" v="630" actId="2696"/>
        <pc:sldMkLst>
          <pc:docMk/>
          <pc:sldMk cId="3154901877" sldId="305"/>
        </pc:sldMkLst>
      </pc:sldChg>
      <pc:sldChg chg="modSp mod">
        <pc:chgData name="catalina rincon" userId="60c5aae581c8159a" providerId="LiveId" clId="{E369DD13-040D-4C2B-87B2-AFE53D90075F}" dt="2025-12-03T00:26:02.521" v="378"/>
        <pc:sldMkLst>
          <pc:docMk/>
          <pc:sldMk cId="3200890235" sldId="310"/>
        </pc:sldMkLst>
        <pc:graphicFrameChg chg="mod modGraphic">
          <ac:chgData name="catalina rincon" userId="60c5aae581c8159a" providerId="LiveId" clId="{E369DD13-040D-4C2B-87B2-AFE53D90075F}" dt="2025-12-03T00:26:02.521" v="378"/>
          <ac:graphicFrameMkLst>
            <pc:docMk/>
            <pc:sldMk cId="3200890235" sldId="310"/>
            <ac:graphicFrameMk id="4" creationId="{B48014B2-611D-554A-B014-3A64EF596601}"/>
          </ac:graphicFrameMkLst>
        </pc:graphicFrameChg>
      </pc:sldChg>
      <pc:sldChg chg="del">
        <pc:chgData name="catalina rincon" userId="60c5aae581c8159a" providerId="LiveId" clId="{E369DD13-040D-4C2B-87B2-AFE53D90075F}" dt="2025-12-03T01:56:45.987" v="756" actId="2696"/>
        <pc:sldMkLst>
          <pc:docMk/>
          <pc:sldMk cId="671485145" sldId="311"/>
        </pc:sldMkLst>
      </pc:sldChg>
      <pc:sldChg chg="del">
        <pc:chgData name="catalina rincon" userId="60c5aae581c8159a" providerId="LiveId" clId="{E369DD13-040D-4C2B-87B2-AFE53D90075F}" dt="2025-12-03T01:56:48.084" v="757" actId="2696"/>
        <pc:sldMkLst>
          <pc:docMk/>
          <pc:sldMk cId="132729867" sldId="312"/>
        </pc:sldMkLst>
      </pc:sldChg>
      <pc:sldChg chg="del">
        <pc:chgData name="catalina rincon" userId="60c5aae581c8159a" providerId="LiveId" clId="{E369DD13-040D-4C2B-87B2-AFE53D90075F}" dt="2025-12-03T01:56:39.250" v="753" actId="2696"/>
        <pc:sldMkLst>
          <pc:docMk/>
          <pc:sldMk cId="3079692077" sldId="313"/>
        </pc:sldMkLst>
      </pc:sldChg>
      <pc:sldChg chg="del">
        <pc:chgData name="catalina rincon" userId="60c5aae581c8159a" providerId="LiveId" clId="{E369DD13-040D-4C2B-87B2-AFE53D90075F}" dt="2025-12-03T01:56:41.284" v="754" actId="2696"/>
        <pc:sldMkLst>
          <pc:docMk/>
          <pc:sldMk cId="1995056395" sldId="314"/>
        </pc:sldMkLst>
      </pc:sldChg>
      <pc:sldChg chg="del">
        <pc:chgData name="catalina rincon" userId="60c5aae581c8159a" providerId="LiveId" clId="{E369DD13-040D-4C2B-87B2-AFE53D90075F}" dt="2025-12-03T01:56:44.076" v="755" actId="2696"/>
        <pc:sldMkLst>
          <pc:docMk/>
          <pc:sldMk cId="2753916326" sldId="315"/>
        </pc:sldMkLst>
      </pc:sldChg>
      <pc:sldChg chg="modSp mod">
        <pc:chgData name="catalina rincon" userId="60c5aae581c8159a" providerId="LiveId" clId="{E369DD13-040D-4C2B-87B2-AFE53D90075F}" dt="2025-12-03T00:41:30.342" v="557"/>
        <pc:sldMkLst>
          <pc:docMk/>
          <pc:sldMk cId="2887470141" sldId="316"/>
        </pc:sldMkLst>
        <pc:graphicFrameChg chg="mod">
          <ac:chgData name="catalina rincon" userId="60c5aae581c8159a" providerId="LiveId" clId="{E369DD13-040D-4C2B-87B2-AFE53D90075F}" dt="2025-12-03T00:41:30.342" v="557"/>
          <ac:graphicFrameMkLst>
            <pc:docMk/>
            <pc:sldMk cId="2887470141" sldId="316"/>
            <ac:graphicFrameMk id="3" creationId="{2CBB23BD-E285-15EB-48A8-0A1C0853927D}"/>
          </ac:graphicFrameMkLst>
        </pc:graphicFrameChg>
      </pc:sldChg>
      <pc:sldChg chg="del">
        <pc:chgData name="catalina rincon" userId="60c5aae581c8159a" providerId="LiveId" clId="{E369DD13-040D-4C2B-87B2-AFE53D90075F}" dt="2025-12-03T01:56:36.645" v="752" actId="2696"/>
        <pc:sldMkLst>
          <pc:docMk/>
          <pc:sldMk cId="4183637800" sldId="318"/>
        </pc:sldMkLst>
      </pc:sldChg>
      <pc:sldChg chg="addSp delSp modSp mod">
        <pc:chgData name="catalina rincon" userId="60c5aae581c8159a" providerId="LiveId" clId="{E369DD13-040D-4C2B-87B2-AFE53D90075F}" dt="2025-12-03T00:01:06.193" v="108" actId="21"/>
        <pc:sldMkLst>
          <pc:docMk/>
          <pc:sldMk cId="3196742626" sldId="330"/>
        </pc:sldMkLst>
        <pc:spChg chg="add mod">
          <ac:chgData name="catalina rincon" userId="60c5aae581c8159a" providerId="LiveId" clId="{E369DD13-040D-4C2B-87B2-AFE53D90075F}" dt="2025-12-03T00:01:06.193" v="108" actId="21"/>
          <ac:spMkLst>
            <pc:docMk/>
            <pc:sldMk cId="3196742626" sldId="330"/>
            <ac:spMk id="3" creationId="{AA57012D-5FBC-9059-5ECB-6FBBC087673A}"/>
          </ac:spMkLst>
        </pc:spChg>
        <pc:spChg chg="mod">
          <ac:chgData name="catalina rincon" userId="60c5aae581c8159a" providerId="LiveId" clId="{E369DD13-040D-4C2B-87B2-AFE53D90075F}" dt="2025-12-03T00:00:21.318" v="103" actId="14100"/>
          <ac:spMkLst>
            <pc:docMk/>
            <pc:sldMk cId="3196742626" sldId="330"/>
            <ac:spMk id="5" creationId="{BEE319E6-9F28-A068-7BEE-73916F4E5A86}"/>
          </ac:spMkLst>
        </pc:spChg>
        <pc:graphicFrameChg chg="del">
          <ac:chgData name="catalina rincon" userId="60c5aae581c8159a" providerId="LiveId" clId="{E369DD13-040D-4C2B-87B2-AFE53D90075F}" dt="2025-12-02T23:58:16.458" v="74" actId="478"/>
          <ac:graphicFrameMkLst>
            <pc:docMk/>
            <pc:sldMk cId="3196742626" sldId="330"/>
            <ac:graphicFrameMk id="2" creationId="{00000000-0000-0000-0000-000000000000}"/>
          </ac:graphicFrameMkLst>
        </pc:graphicFrameChg>
      </pc:sldChg>
      <pc:sldChg chg="del">
        <pc:chgData name="catalina rincon" userId="60c5aae581c8159a" providerId="LiveId" clId="{E369DD13-040D-4C2B-87B2-AFE53D90075F}" dt="2025-12-03T01:56:54.155" v="760" actId="2696"/>
        <pc:sldMkLst>
          <pc:docMk/>
          <pc:sldMk cId="2673476607" sldId="333"/>
        </pc:sldMkLst>
      </pc:sldChg>
      <pc:sldChg chg="addSp delSp modSp mod">
        <pc:chgData name="catalina rincon" userId="60c5aae581c8159a" providerId="LiveId" clId="{E369DD13-040D-4C2B-87B2-AFE53D90075F}" dt="2025-12-03T00:04:55.298" v="174" actId="1076"/>
        <pc:sldMkLst>
          <pc:docMk/>
          <pc:sldMk cId="3912463996" sldId="334"/>
        </pc:sldMkLst>
        <pc:spChg chg="add del mod">
          <ac:chgData name="catalina rincon" userId="60c5aae581c8159a" providerId="LiveId" clId="{E369DD13-040D-4C2B-87B2-AFE53D90075F}" dt="2025-12-03T00:03:08.417" v="157"/>
          <ac:spMkLst>
            <pc:docMk/>
            <pc:sldMk cId="3912463996" sldId="334"/>
            <ac:spMk id="2" creationId="{23F837E7-9896-535A-2509-9BAF41841500}"/>
          </ac:spMkLst>
        </pc:spChg>
        <pc:spChg chg="add del mod">
          <ac:chgData name="catalina rincon" userId="60c5aae581c8159a" providerId="LiveId" clId="{E369DD13-040D-4C2B-87B2-AFE53D90075F}" dt="2025-12-03T00:03:20.310" v="160"/>
          <ac:spMkLst>
            <pc:docMk/>
            <pc:sldMk cId="3912463996" sldId="334"/>
            <ac:spMk id="3" creationId="{47D1FCC2-0506-8AC2-1223-5DE6291772A3}"/>
          </ac:spMkLst>
        </pc:spChg>
        <pc:spChg chg="mod">
          <ac:chgData name="catalina rincon" userId="60c5aae581c8159a" providerId="LiveId" clId="{E369DD13-040D-4C2B-87B2-AFE53D90075F}" dt="2025-12-03T00:02:32.484" v="150" actId="313"/>
          <ac:spMkLst>
            <pc:docMk/>
            <pc:sldMk cId="3912463996" sldId="334"/>
            <ac:spMk id="6" creationId="{00000000-0000-0000-0000-000000000000}"/>
          </ac:spMkLst>
        </pc:spChg>
        <pc:spChg chg="add mod">
          <ac:chgData name="catalina rincon" userId="60c5aae581c8159a" providerId="LiveId" clId="{E369DD13-040D-4C2B-87B2-AFE53D90075F}" dt="2025-12-03T00:04:55.298" v="174" actId="1076"/>
          <ac:spMkLst>
            <pc:docMk/>
            <pc:sldMk cId="3912463996" sldId="334"/>
            <ac:spMk id="7" creationId="{B2F6B8E1-C5EB-2691-B9B5-4101428E46A9}"/>
          </ac:spMkLst>
        </pc:spChg>
        <pc:picChg chg="del">
          <ac:chgData name="catalina rincon" userId="60c5aae581c8159a" providerId="LiveId" clId="{E369DD13-040D-4C2B-87B2-AFE53D90075F}" dt="2025-12-03T00:02:42.169" v="151" actId="478"/>
          <ac:picMkLst>
            <pc:docMk/>
            <pc:sldMk cId="3912463996" sldId="334"/>
            <ac:picMk id="1026" creationId="{00000000-0000-0000-0000-000000000000}"/>
          </ac:picMkLst>
        </pc:picChg>
      </pc:sldChg>
      <pc:sldChg chg="del">
        <pc:chgData name="catalina rincon" userId="60c5aae581c8159a" providerId="LiveId" clId="{E369DD13-040D-4C2B-87B2-AFE53D90075F}" dt="2025-12-03T01:56:56.315" v="761" actId="2696"/>
        <pc:sldMkLst>
          <pc:docMk/>
          <pc:sldMk cId="2084847415" sldId="335"/>
        </pc:sldMkLst>
      </pc:sldChg>
      <pc:sldChg chg="del">
        <pc:chgData name="catalina rincon" userId="60c5aae581c8159a" providerId="LiveId" clId="{E369DD13-040D-4C2B-87B2-AFE53D90075F}" dt="2025-12-03T01:56:58.155" v="762" actId="2696"/>
        <pc:sldMkLst>
          <pc:docMk/>
          <pc:sldMk cId="1863154054" sldId="336"/>
        </pc:sldMkLst>
      </pc:sldChg>
      <pc:sldChg chg="del">
        <pc:chgData name="catalina rincon" userId="60c5aae581c8159a" providerId="LiveId" clId="{E369DD13-040D-4C2B-87B2-AFE53D90075F}" dt="2025-12-03T01:57:02.376" v="764" actId="2696"/>
        <pc:sldMkLst>
          <pc:docMk/>
          <pc:sldMk cId="898901983" sldId="338"/>
        </pc:sldMkLst>
      </pc:sldChg>
      <pc:sldChg chg="del">
        <pc:chgData name="catalina rincon" userId="60c5aae581c8159a" providerId="LiveId" clId="{E369DD13-040D-4C2B-87B2-AFE53D90075F}" dt="2025-12-03T01:57:00.289" v="763" actId="2696"/>
        <pc:sldMkLst>
          <pc:docMk/>
          <pc:sldMk cId="2585623308" sldId="339"/>
        </pc:sldMkLst>
      </pc:sldChg>
      <pc:sldChg chg="addSp delSp modSp mod">
        <pc:chgData name="catalina rincon" userId="60c5aae581c8159a" providerId="LiveId" clId="{E369DD13-040D-4C2B-87B2-AFE53D90075F}" dt="2025-12-03T00:16:03.930" v="283"/>
        <pc:sldMkLst>
          <pc:docMk/>
          <pc:sldMk cId="596359905" sldId="340"/>
        </pc:sldMkLst>
        <pc:spChg chg="del">
          <ac:chgData name="catalina rincon" userId="60c5aae581c8159a" providerId="LiveId" clId="{E369DD13-040D-4C2B-87B2-AFE53D90075F}" dt="2025-12-03T00:10:44.762" v="215" actId="478"/>
          <ac:spMkLst>
            <pc:docMk/>
            <pc:sldMk cId="596359905" sldId="340"/>
            <ac:spMk id="5" creationId="{4FA385C0-D08A-417A-8B5F-B631491BAE7B}"/>
          </ac:spMkLst>
        </pc:spChg>
        <pc:spChg chg="del">
          <ac:chgData name="catalina rincon" userId="60c5aae581c8159a" providerId="LiveId" clId="{E369DD13-040D-4C2B-87B2-AFE53D90075F}" dt="2025-12-03T00:11:38.897" v="226" actId="478"/>
          <ac:spMkLst>
            <pc:docMk/>
            <pc:sldMk cId="596359905" sldId="340"/>
            <ac:spMk id="6" creationId="{595641AE-FF83-4CD5-8D79-D3B5ADAA2183}"/>
          </ac:spMkLst>
        </pc:spChg>
        <pc:graphicFrameChg chg="add del mod modGraphic">
          <ac:chgData name="catalina rincon" userId="60c5aae581c8159a" providerId="LiveId" clId="{E369DD13-040D-4C2B-87B2-AFE53D90075F}" dt="2025-12-03T00:16:03.930" v="283"/>
          <ac:graphicFrameMkLst>
            <pc:docMk/>
            <pc:sldMk cId="596359905" sldId="340"/>
            <ac:graphicFrameMk id="4" creationId="{C4848C2B-A326-3ADE-6C1F-0C2D1871AE22}"/>
          </ac:graphicFrameMkLst>
        </pc:graphicFrameChg>
      </pc:sldChg>
      <pc:sldChg chg="addSp modSp add mod">
        <pc:chgData name="catalina rincon" userId="60c5aae581c8159a" providerId="LiveId" clId="{E369DD13-040D-4C2B-87B2-AFE53D90075F}" dt="2025-12-03T00:01:52.155" v="119" actId="20577"/>
        <pc:sldMkLst>
          <pc:docMk/>
          <pc:sldMk cId="3423149458" sldId="341"/>
        </pc:sldMkLst>
        <pc:spChg chg="add mod">
          <ac:chgData name="catalina rincon" userId="60c5aae581c8159a" providerId="LiveId" clId="{E369DD13-040D-4C2B-87B2-AFE53D90075F}" dt="2025-12-03T00:01:52.155" v="119" actId="20577"/>
          <ac:spMkLst>
            <pc:docMk/>
            <pc:sldMk cId="3423149458" sldId="341"/>
            <ac:spMk id="2" creationId="{9564B0AA-8E3B-838D-1745-E4C3735CCC52}"/>
          </ac:spMkLst>
        </pc:spChg>
        <pc:spChg chg="mod">
          <ac:chgData name="catalina rincon" userId="60c5aae581c8159a" providerId="LiveId" clId="{E369DD13-040D-4C2B-87B2-AFE53D90075F}" dt="2025-12-03T00:00:59.092" v="107" actId="20577"/>
          <ac:spMkLst>
            <pc:docMk/>
            <pc:sldMk cId="3423149458" sldId="341"/>
            <ac:spMk id="3" creationId="{C88A35C3-1BAE-EC07-C530-9FF08B51CB5A}"/>
          </ac:spMkLst>
        </pc:spChg>
        <pc:spChg chg="add mod">
          <ac:chgData name="catalina rincon" userId="60c5aae581c8159a" providerId="LiveId" clId="{E369DD13-040D-4C2B-87B2-AFE53D90075F}" dt="2025-12-03T00:01:28.938" v="112" actId="767"/>
          <ac:spMkLst>
            <pc:docMk/>
            <pc:sldMk cId="3423149458" sldId="341"/>
            <ac:spMk id="4" creationId="{54D87F28-7629-ADE9-BCEB-2E11958A718F}"/>
          </ac:spMkLst>
        </pc:spChg>
      </pc:sldChg>
      <pc:sldChg chg="modSp add mod">
        <pc:chgData name="catalina rincon" userId="60c5aae581c8159a" providerId="LiveId" clId="{E369DD13-040D-4C2B-87B2-AFE53D90075F}" dt="2025-12-03T00:10:12.184" v="214" actId="1076"/>
        <pc:sldMkLst>
          <pc:docMk/>
          <pc:sldMk cId="2531041038" sldId="342"/>
        </pc:sldMkLst>
        <pc:spChg chg="mod">
          <ac:chgData name="catalina rincon" userId="60c5aae581c8159a" providerId="LiveId" clId="{E369DD13-040D-4C2B-87B2-AFE53D90075F}" dt="2025-12-03T00:07:08.146" v="184" actId="255"/>
          <ac:spMkLst>
            <pc:docMk/>
            <pc:sldMk cId="2531041038" sldId="342"/>
            <ac:spMk id="6" creationId="{DBFCF497-496F-A46C-A237-46EABA880AD5}"/>
          </ac:spMkLst>
        </pc:spChg>
        <pc:spChg chg="mod">
          <ac:chgData name="catalina rincon" userId="60c5aae581c8159a" providerId="LiveId" clId="{E369DD13-040D-4C2B-87B2-AFE53D90075F}" dt="2025-12-03T00:10:12.184" v="214" actId="1076"/>
          <ac:spMkLst>
            <pc:docMk/>
            <pc:sldMk cId="2531041038" sldId="342"/>
            <ac:spMk id="7" creationId="{5D488DBC-8877-591C-2365-2B67EF82201A}"/>
          </ac:spMkLst>
        </pc:spChg>
        <pc:grpChg chg="mod">
          <ac:chgData name="catalina rincon" userId="60c5aae581c8159a" providerId="LiveId" clId="{E369DD13-040D-4C2B-87B2-AFE53D90075F}" dt="2025-12-03T00:08:13.962" v="190" actId="14100"/>
          <ac:grpSpMkLst>
            <pc:docMk/>
            <pc:sldMk cId="2531041038" sldId="342"/>
            <ac:grpSpMk id="4" creationId="{2A468775-423A-D4C2-5367-6C6704DD39EB}"/>
          </ac:grpSpMkLst>
        </pc:grpChg>
      </pc:sldChg>
      <pc:sldChg chg="modSp add">
        <pc:chgData name="catalina rincon" userId="60c5aae581c8159a" providerId="LiveId" clId="{E369DD13-040D-4C2B-87B2-AFE53D90075F}" dt="2025-12-03T00:26:39.418" v="383"/>
        <pc:sldMkLst>
          <pc:docMk/>
          <pc:sldMk cId="306677066" sldId="343"/>
        </pc:sldMkLst>
        <pc:graphicFrameChg chg="mod">
          <ac:chgData name="catalina rincon" userId="60c5aae581c8159a" providerId="LiveId" clId="{E369DD13-040D-4C2B-87B2-AFE53D90075F}" dt="2025-12-03T00:26:39.418" v="383"/>
          <ac:graphicFrameMkLst>
            <pc:docMk/>
            <pc:sldMk cId="306677066" sldId="343"/>
            <ac:graphicFrameMk id="4" creationId="{849F0CD4-B2F8-E87E-FCAC-6F53806BF1E6}"/>
          </ac:graphicFrameMkLst>
        </pc:graphicFrameChg>
      </pc:sldChg>
      <pc:sldChg chg="modSp add mod">
        <pc:chgData name="catalina rincon" userId="60c5aae581c8159a" providerId="LiveId" clId="{E369DD13-040D-4C2B-87B2-AFE53D90075F}" dt="2025-12-03T00:27:42.414" v="404"/>
        <pc:sldMkLst>
          <pc:docMk/>
          <pc:sldMk cId="407024459" sldId="344"/>
        </pc:sldMkLst>
        <pc:graphicFrameChg chg="mod modGraphic">
          <ac:chgData name="catalina rincon" userId="60c5aae581c8159a" providerId="LiveId" clId="{E369DD13-040D-4C2B-87B2-AFE53D90075F}" dt="2025-12-03T00:27:42.414" v="404"/>
          <ac:graphicFrameMkLst>
            <pc:docMk/>
            <pc:sldMk cId="407024459" sldId="344"/>
            <ac:graphicFrameMk id="4" creationId="{ECA62158-A8F0-ABC2-F4D2-09123DF87B1A}"/>
          </ac:graphicFrameMkLst>
        </pc:graphicFrameChg>
      </pc:sldChg>
      <pc:sldChg chg="modSp add mod">
        <pc:chgData name="catalina rincon" userId="60c5aae581c8159a" providerId="LiveId" clId="{E369DD13-040D-4C2B-87B2-AFE53D90075F}" dt="2025-12-03T00:29:39.624" v="431"/>
        <pc:sldMkLst>
          <pc:docMk/>
          <pc:sldMk cId="2158794621" sldId="345"/>
        </pc:sldMkLst>
        <pc:graphicFrameChg chg="mod modGraphic">
          <ac:chgData name="catalina rincon" userId="60c5aae581c8159a" providerId="LiveId" clId="{E369DD13-040D-4C2B-87B2-AFE53D90075F}" dt="2025-12-03T00:29:39.624" v="431"/>
          <ac:graphicFrameMkLst>
            <pc:docMk/>
            <pc:sldMk cId="2158794621" sldId="345"/>
            <ac:graphicFrameMk id="4" creationId="{0BB05156-6831-4C06-229A-841CF5B7CB46}"/>
          </ac:graphicFrameMkLst>
        </pc:graphicFrameChg>
      </pc:sldChg>
      <pc:sldChg chg="modSp add mod">
        <pc:chgData name="catalina rincon" userId="60c5aae581c8159a" providerId="LiveId" clId="{E369DD13-040D-4C2B-87B2-AFE53D90075F}" dt="2025-12-03T00:31:43.254" v="438"/>
        <pc:sldMkLst>
          <pc:docMk/>
          <pc:sldMk cId="2179141593" sldId="346"/>
        </pc:sldMkLst>
        <pc:graphicFrameChg chg="mod">
          <ac:chgData name="catalina rincon" userId="60c5aae581c8159a" providerId="LiveId" clId="{E369DD13-040D-4C2B-87B2-AFE53D90075F}" dt="2025-12-03T00:31:43.254" v="438"/>
          <ac:graphicFrameMkLst>
            <pc:docMk/>
            <pc:sldMk cId="2179141593" sldId="346"/>
            <ac:graphicFrameMk id="4" creationId="{1D0A9705-89BC-C71D-C6DB-10A2A67EDCBB}"/>
          </ac:graphicFrameMkLst>
        </pc:graphicFrameChg>
      </pc:sldChg>
      <pc:sldChg chg="addSp delSp modSp add mod">
        <pc:chgData name="catalina rincon" userId="60c5aae581c8159a" providerId="LiveId" clId="{E369DD13-040D-4C2B-87B2-AFE53D90075F}" dt="2025-12-03T00:52:22.207" v="616"/>
        <pc:sldMkLst>
          <pc:docMk/>
          <pc:sldMk cId="3137849899" sldId="347"/>
        </pc:sldMkLst>
        <pc:graphicFrameChg chg="add mod">
          <ac:chgData name="catalina rincon" userId="60c5aae581c8159a" providerId="LiveId" clId="{E369DD13-040D-4C2B-87B2-AFE53D90075F}" dt="2025-12-03T00:45:03.687" v="589"/>
          <ac:graphicFrameMkLst>
            <pc:docMk/>
            <pc:sldMk cId="3137849899" sldId="347"/>
            <ac:graphicFrameMk id="2" creationId="{CF8CA712-60A0-EEE4-0FC6-3859D7D7AC54}"/>
          </ac:graphicFrameMkLst>
        </pc:graphicFrameChg>
        <pc:graphicFrameChg chg="add del mod modGraphic">
          <ac:chgData name="catalina rincon" userId="60c5aae581c8159a" providerId="LiveId" clId="{E369DD13-040D-4C2B-87B2-AFE53D90075F}" dt="2025-12-03T00:52:22.207" v="616"/>
          <ac:graphicFrameMkLst>
            <pc:docMk/>
            <pc:sldMk cId="3137849899" sldId="347"/>
            <ac:graphicFrameMk id="3" creationId="{A2DAF548-B393-3CB2-F6A7-BF6FD8879C5C}"/>
          </ac:graphicFrameMkLst>
        </pc:graphicFrameChg>
      </pc:sldChg>
      <pc:sldChg chg="addSp delSp modSp add mod">
        <pc:chgData name="catalina rincon" userId="60c5aae581c8159a" providerId="LiveId" clId="{E369DD13-040D-4C2B-87B2-AFE53D90075F}" dt="2025-12-03T01:56:29.526" v="751"/>
        <pc:sldMkLst>
          <pc:docMk/>
          <pc:sldMk cId="3882924375" sldId="348"/>
        </pc:sldMkLst>
        <pc:graphicFrameChg chg="add del mod modGraphic">
          <ac:chgData name="catalina rincon" userId="60c5aae581c8159a" providerId="LiveId" clId="{E369DD13-040D-4C2B-87B2-AFE53D90075F}" dt="2025-12-03T01:56:29.526" v="751"/>
          <ac:graphicFrameMkLst>
            <pc:docMk/>
            <pc:sldMk cId="3882924375" sldId="348"/>
            <ac:graphicFrameMk id="2" creationId="{329DFCD8-4821-C816-4B0F-820E2D235339}"/>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A5307E-EF25-43D8-BB54-B79F6C829E67}" type="doc">
      <dgm:prSet loTypeId="urn:microsoft.com/office/officeart/2008/layout/VerticalCurvedList" loCatId="list" qsTypeId="urn:microsoft.com/office/officeart/2005/8/quickstyle/simple3" qsCatId="simple" csTypeId="urn:microsoft.com/office/officeart/2005/8/colors/colorful4" csCatId="colorful" phldr="1"/>
      <dgm:spPr/>
      <dgm:t>
        <a:bodyPr/>
        <a:lstStyle/>
        <a:p>
          <a:endParaRPr lang="es-ES"/>
        </a:p>
      </dgm:t>
    </dgm:pt>
    <dgm:pt modelId="{FE25259A-D3E0-4595-AA0C-FE7E6E705A51}">
      <dgm:prSet/>
      <dgm:spPr/>
      <dgm:t>
        <a:bodyPr/>
        <a:lstStyle/>
        <a:p>
          <a:r>
            <a:rPr lang="es-ES"/>
            <a:t>El presente documento tiene como propósito establecer los lineamientos para la adecuada ejecución del saneamiento ambiental en los depósitos o locales de archivo de la Secretaría Distrital de Salud SDS. Este proceso se llevará a cabo mediante actividades de control biológico (desinfección, desratización y desinsectación) con el fin de minimizar el riesgo de deterioro en los documentos de archivo causado por contaminantes ambientales y biológicos, así como proteger la salud del personal que trabaja con dichos archivos.</a:t>
          </a:r>
          <a:endParaRPr lang="es-CO"/>
        </a:p>
      </dgm:t>
    </dgm:pt>
    <dgm:pt modelId="{35129845-F605-4EE0-838B-B55D689E1027}" type="parTrans" cxnId="{14492D98-1175-41EC-B473-4E4B82747D72}">
      <dgm:prSet/>
      <dgm:spPr/>
      <dgm:t>
        <a:bodyPr/>
        <a:lstStyle/>
        <a:p>
          <a:endParaRPr lang="es-CO"/>
        </a:p>
      </dgm:t>
    </dgm:pt>
    <dgm:pt modelId="{2874EDF6-935C-4498-BF67-C46D7DBAF3A1}" type="sibTrans" cxnId="{14492D98-1175-41EC-B473-4E4B82747D72}">
      <dgm:prSet/>
      <dgm:spPr/>
      <dgm:t>
        <a:bodyPr/>
        <a:lstStyle/>
        <a:p>
          <a:endParaRPr lang="es-CO"/>
        </a:p>
      </dgm:t>
    </dgm:pt>
    <dgm:pt modelId="{A63EFE4E-DBEA-4FB0-9DF3-C0B255F924AA}">
      <dgm:prSet/>
      <dgm:spPr/>
      <dgm:t>
        <a:bodyPr/>
        <a:lstStyle/>
        <a:p>
          <a:r>
            <a:rPr lang="es-ES"/>
            <a:t>Esta guía aplica a todos los depósitos o espacios donde se almacene el archivo de gestión y el archivo central de la SDS, ubicados en las diferentes locaciones de Bogotá: Sede Central, Casa Amarilla y Camelia.</a:t>
          </a:r>
          <a:endParaRPr lang="es-CO"/>
        </a:p>
      </dgm:t>
    </dgm:pt>
    <dgm:pt modelId="{0074427C-8FAA-4DF2-85CE-9DEDBD01F308}" type="parTrans" cxnId="{DEA92D15-70A3-493C-ACAF-6BD0BC8E09BC}">
      <dgm:prSet/>
      <dgm:spPr/>
      <dgm:t>
        <a:bodyPr/>
        <a:lstStyle/>
        <a:p>
          <a:endParaRPr lang="es-CO"/>
        </a:p>
      </dgm:t>
    </dgm:pt>
    <dgm:pt modelId="{256F8448-FFDA-43EB-956A-0E0FACD2D0E3}" type="sibTrans" cxnId="{DEA92D15-70A3-493C-ACAF-6BD0BC8E09BC}">
      <dgm:prSet/>
      <dgm:spPr/>
      <dgm:t>
        <a:bodyPr/>
        <a:lstStyle/>
        <a:p>
          <a:endParaRPr lang="es-CO"/>
        </a:p>
      </dgm:t>
    </dgm:pt>
    <dgm:pt modelId="{DA791845-0639-4DBB-B5D2-EC1D33E93476}">
      <dgm:prSet/>
      <dgm:spPr/>
      <dgm:t>
        <a:bodyPr/>
        <a:lstStyle/>
        <a:p>
          <a:r>
            <a:rPr lang="es-ES"/>
            <a:t>Este documento hace parte integral del Sistema integrado de Conservación SIC, específicamente en el componente del Plan de Conservación Documental. Está directamente relacionado con el programa de saneamiento ambiental, en el apartado de control biológico, y tiene como finalidad establecer los lineamientos y la metodología parta las actividades desinfección, desinsectación y control de roedores que debe ejecutar el personal de la empresa contratada por la SDS para el control biológico.</a:t>
          </a:r>
          <a:endParaRPr lang="es-CO"/>
        </a:p>
      </dgm:t>
    </dgm:pt>
    <dgm:pt modelId="{EACBA5E8-1B0D-4EAD-9B2D-B68CB211A539}" type="parTrans" cxnId="{809C4324-2A95-45BD-9555-A337E8F20AF5}">
      <dgm:prSet/>
      <dgm:spPr/>
      <dgm:t>
        <a:bodyPr/>
        <a:lstStyle/>
        <a:p>
          <a:endParaRPr lang="es-CO"/>
        </a:p>
      </dgm:t>
    </dgm:pt>
    <dgm:pt modelId="{56F85BFD-22DA-4CA2-940B-7610620F1803}" type="sibTrans" cxnId="{809C4324-2A95-45BD-9555-A337E8F20AF5}">
      <dgm:prSet/>
      <dgm:spPr/>
      <dgm:t>
        <a:bodyPr/>
        <a:lstStyle/>
        <a:p>
          <a:endParaRPr lang="es-CO"/>
        </a:p>
      </dgm:t>
    </dgm:pt>
    <dgm:pt modelId="{D2DC49D1-E2C1-4EB0-AEAE-DCF8E5EC3134}">
      <dgm:prSet/>
      <dgm:spPr/>
      <dgm:t>
        <a:bodyPr/>
        <a:lstStyle/>
        <a:p>
          <a:r>
            <a:rPr lang="es-ES"/>
            <a:t>Su propósito es garantizar un proceso óptimo, eficiente y eficaz que contribuya a la conservación preventiva en los documentos de archivo de la Secretaría.</a:t>
          </a:r>
          <a:endParaRPr lang="es-CO"/>
        </a:p>
      </dgm:t>
    </dgm:pt>
    <dgm:pt modelId="{EB8CAF76-F918-4416-BFB9-7FB4E7902FF7}" type="parTrans" cxnId="{54C243F4-62B3-48A8-8243-15F8061CF34F}">
      <dgm:prSet/>
      <dgm:spPr/>
      <dgm:t>
        <a:bodyPr/>
        <a:lstStyle/>
        <a:p>
          <a:endParaRPr lang="es-CO"/>
        </a:p>
      </dgm:t>
    </dgm:pt>
    <dgm:pt modelId="{D6FD067F-EEB5-4417-9DBA-20CC7915E0A2}" type="sibTrans" cxnId="{54C243F4-62B3-48A8-8243-15F8061CF34F}">
      <dgm:prSet/>
      <dgm:spPr/>
      <dgm:t>
        <a:bodyPr/>
        <a:lstStyle/>
        <a:p>
          <a:endParaRPr lang="es-CO"/>
        </a:p>
      </dgm:t>
    </dgm:pt>
    <dgm:pt modelId="{38839921-4217-42BB-8E3B-33CF9245C918}" type="pres">
      <dgm:prSet presAssocID="{8BA5307E-EF25-43D8-BB54-B79F6C829E67}" presName="Name0" presStyleCnt="0">
        <dgm:presLayoutVars>
          <dgm:chMax val="7"/>
          <dgm:chPref val="7"/>
          <dgm:dir/>
        </dgm:presLayoutVars>
      </dgm:prSet>
      <dgm:spPr/>
    </dgm:pt>
    <dgm:pt modelId="{588D2A21-39CC-4E93-810D-89CB87A683A8}" type="pres">
      <dgm:prSet presAssocID="{8BA5307E-EF25-43D8-BB54-B79F6C829E67}" presName="Name1" presStyleCnt="0"/>
      <dgm:spPr/>
    </dgm:pt>
    <dgm:pt modelId="{F0AA9DA8-D4A2-4B2E-BC52-9941136E5F71}" type="pres">
      <dgm:prSet presAssocID="{8BA5307E-EF25-43D8-BB54-B79F6C829E67}" presName="cycle" presStyleCnt="0"/>
      <dgm:spPr/>
    </dgm:pt>
    <dgm:pt modelId="{DD9A93E4-D2FC-40BA-92D0-91CAE5F1154B}" type="pres">
      <dgm:prSet presAssocID="{8BA5307E-EF25-43D8-BB54-B79F6C829E67}" presName="srcNode" presStyleLbl="node1" presStyleIdx="0" presStyleCnt="4"/>
      <dgm:spPr/>
    </dgm:pt>
    <dgm:pt modelId="{33F385A3-4538-4636-A4ED-DA1EE69910B9}" type="pres">
      <dgm:prSet presAssocID="{8BA5307E-EF25-43D8-BB54-B79F6C829E67}" presName="conn" presStyleLbl="parChTrans1D2" presStyleIdx="0" presStyleCnt="1"/>
      <dgm:spPr/>
    </dgm:pt>
    <dgm:pt modelId="{EA032262-5ED9-469B-B336-721875ECA66F}" type="pres">
      <dgm:prSet presAssocID="{8BA5307E-EF25-43D8-BB54-B79F6C829E67}" presName="extraNode" presStyleLbl="node1" presStyleIdx="0" presStyleCnt="4"/>
      <dgm:spPr/>
    </dgm:pt>
    <dgm:pt modelId="{EBAA3553-63EF-4BD5-9C42-274EB5127630}" type="pres">
      <dgm:prSet presAssocID="{8BA5307E-EF25-43D8-BB54-B79F6C829E67}" presName="dstNode" presStyleLbl="node1" presStyleIdx="0" presStyleCnt="4"/>
      <dgm:spPr/>
    </dgm:pt>
    <dgm:pt modelId="{07CB6BBF-7345-4581-8CF8-2784A8C9D415}" type="pres">
      <dgm:prSet presAssocID="{FE25259A-D3E0-4595-AA0C-FE7E6E705A51}" presName="text_1" presStyleLbl="node1" presStyleIdx="0" presStyleCnt="4">
        <dgm:presLayoutVars>
          <dgm:bulletEnabled val="1"/>
        </dgm:presLayoutVars>
      </dgm:prSet>
      <dgm:spPr/>
    </dgm:pt>
    <dgm:pt modelId="{7C10C39B-E75F-4C9D-9337-5E464429FB5B}" type="pres">
      <dgm:prSet presAssocID="{FE25259A-D3E0-4595-AA0C-FE7E6E705A51}" presName="accent_1" presStyleCnt="0"/>
      <dgm:spPr/>
    </dgm:pt>
    <dgm:pt modelId="{14C5374E-FB2C-4E52-94E5-BE3D3A530B57}" type="pres">
      <dgm:prSet presAssocID="{FE25259A-D3E0-4595-AA0C-FE7E6E705A51}" presName="accentRepeatNode" presStyleLbl="solidFgAcc1" presStyleIdx="0" presStyleCnt="4"/>
      <dgm:spPr/>
    </dgm:pt>
    <dgm:pt modelId="{40BA574C-146C-4AE0-9FF2-46CBB9DB9264}" type="pres">
      <dgm:prSet presAssocID="{A63EFE4E-DBEA-4FB0-9DF3-C0B255F924AA}" presName="text_2" presStyleLbl="node1" presStyleIdx="1" presStyleCnt="4">
        <dgm:presLayoutVars>
          <dgm:bulletEnabled val="1"/>
        </dgm:presLayoutVars>
      </dgm:prSet>
      <dgm:spPr/>
    </dgm:pt>
    <dgm:pt modelId="{B70A2D46-76BC-471D-863C-F4791EB31BE9}" type="pres">
      <dgm:prSet presAssocID="{A63EFE4E-DBEA-4FB0-9DF3-C0B255F924AA}" presName="accent_2" presStyleCnt="0"/>
      <dgm:spPr/>
    </dgm:pt>
    <dgm:pt modelId="{DFE3D83B-082A-4358-893A-6DB471711D03}" type="pres">
      <dgm:prSet presAssocID="{A63EFE4E-DBEA-4FB0-9DF3-C0B255F924AA}" presName="accentRepeatNode" presStyleLbl="solidFgAcc1" presStyleIdx="1" presStyleCnt="4"/>
      <dgm:spPr/>
    </dgm:pt>
    <dgm:pt modelId="{CFB83732-8076-4AC7-8E3D-37548810FC94}" type="pres">
      <dgm:prSet presAssocID="{DA791845-0639-4DBB-B5D2-EC1D33E93476}" presName="text_3" presStyleLbl="node1" presStyleIdx="2" presStyleCnt="4">
        <dgm:presLayoutVars>
          <dgm:bulletEnabled val="1"/>
        </dgm:presLayoutVars>
      </dgm:prSet>
      <dgm:spPr/>
    </dgm:pt>
    <dgm:pt modelId="{21C8B23F-9849-4137-A451-B330EB35E33A}" type="pres">
      <dgm:prSet presAssocID="{DA791845-0639-4DBB-B5D2-EC1D33E93476}" presName="accent_3" presStyleCnt="0"/>
      <dgm:spPr/>
    </dgm:pt>
    <dgm:pt modelId="{02A00058-E1C3-44C0-87B5-F4636B13CD88}" type="pres">
      <dgm:prSet presAssocID="{DA791845-0639-4DBB-B5D2-EC1D33E93476}" presName="accentRepeatNode" presStyleLbl="solidFgAcc1" presStyleIdx="2" presStyleCnt="4"/>
      <dgm:spPr/>
    </dgm:pt>
    <dgm:pt modelId="{14D40161-1C44-4FDC-8F73-C6E739FEAE69}" type="pres">
      <dgm:prSet presAssocID="{D2DC49D1-E2C1-4EB0-AEAE-DCF8E5EC3134}" presName="text_4" presStyleLbl="node1" presStyleIdx="3" presStyleCnt="4">
        <dgm:presLayoutVars>
          <dgm:bulletEnabled val="1"/>
        </dgm:presLayoutVars>
      </dgm:prSet>
      <dgm:spPr/>
    </dgm:pt>
    <dgm:pt modelId="{EBB277C4-DD6B-4F2C-A589-59C9A202F9F9}" type="pres">
      <dgm:prSet presAssocID="{D2DC49D1-E2C1-4EB0-AEAE-DCF8E5EC3134}" presName="accent_4" presStyleCnt="0"/>
      <dgm:spPr/>
    </dgm:pt>
    <dgm:pt modelId="{14B620E4-9B2E-4FB9-83D3-CD2C2D0DFFF7}" type="pres">
      <dgm:prSet presAssocID="{D2DC49D1-E2C1-4EB0-AEAE-DCF8E5EC3134}" presName="accentRepeatNode" presStyleLbl="solidFgAcc1" presStyleIdx="3" presStyleCnt="4"/>
      <dgm:spPr/>
    </dgm:pt>
  </dgm:ptLst>
  <dgm:cxnLst>
    <dgm:cxn modelId="{E46DAB06-3672-4343-88AC-047645AC5068}" type="presOf" srcId="{2874EDF6-935C-4498-BF67-C46D7DBAF3A1}" destId="{33F385A3-4538-4636-A4ED-DA1EE69910B9}" srcOrd="0" destOrd="0" presId="urn:microsoft.com/office/officeart/2008/layout/VerticalCurvedList"/>
    <dgm:cxn modelId="{DEA92D15-70A3-493C-ACAF-6BD0BC8E09BC}" srcId="{8BA5307E-EF25-43D8-BB54-B79F6C829E67}" destId="{A63EFE4E-DBEA-4FB0-9DF3-C0B255F924AA}" srcOrd="1" destOrd="0" parTransId="{0074427C-8FAA-4DF2-85CE-9DEDBD01F308}" sibTransId="{256F8448-FFDA-43EB-956A-0E0FACD2D0E3}"/>
    <dgm:cxn modelId="{C5D7F419-514A-4B09-824D-98EAB2594BB6}" type="presOf" srcId="{D2DC49D1-E2C1-4EB0-AEAE-DCF8E5EC3134}" destId="{14D40161-1C44-4FDC-8F73-C6E739FEAE69}" srcOrd="0" destOrd="0" presId="urn:microsoft.com/office/officeart/2008/layout/VerticalCurvedList"/>
    <dgm:cxn modelId="{809C4324-2A95-45BD-9555-A337E8F20AF5}" srcId="{8BA5307E-EF25-43D8-BB54-B79F6C829E67}" destId="{DA791845-0639-4DBB-B5D2-EC1D33E93476}" srcOrd="2" destOrd="0" parTransId="{EACBA5E8-1B0D-4EAD-9B2D-B68CB211A539}" sibTransId="{56F85BFD-22DA-4CA2-940B-7610620F1803}"/>
    <dgm:cxn modelId="{C6911846-3E13-4EAA-9D1A-D76951D90695}" type="presOf" srcId="{A63EFE4E-DBEA-4FB0-9DF3-C0B255F924AA}" destId="{40BA574C-146C-4AE0-9FF2-46CBB9DB9264}" srcOrd="0" destOrd="0" presId="urn:microsoft.com/office/officeart/2008/layout/VerticalCurvedList"/>
    <dgm:cxn modelId="{06F93C54-FC96-4018-9816-A049254C9C95}" type="presOf" srcId="{FE25259A-D3E0-4595-AA0C-FE7E6E705A51}" destId="{07CB6BBF-7345-4581-8CF8-2784A8C9D415}" srcOrd="0" destOrd="0" presId="urn:microsoft.com/office/officeart/2008/layout/VerticalCurvedList"/>
    <dgm:cxn modelId="{14492D98-1175-41EC-B473-4E4B82747D72}" srcId="{8BA5307E-EF25-43D8-BB54-B79F6C829E67}" destId="{FE25259A-D3E0-4595-AA0C-FE7E6E705A51}" srcOrd="0" destOrd="0" parTransId="{35129845-F605-4EE0-838B-B55D689E1027}" sibTransId="{2874EDF6-935C-4498-BF67-C46D7DBAF3A1}"/>
    <dgm:cxn modelId="{186C6BBC-8B47-4EDF-8CA1-FD60A61B045B}" type="presOf" srcId="{8BA5307E-EF25-43D8-BB54-B79F6C829E67}" destId="{38839921-4217-42BB-8E3B-33CF9245C918}" srcOrd="0" destOrd="0" presId="urn:microsoft.com/office/officeart/2008/layout/VerticalCurvedList"/>
    <dgm:cxn modelId="{EBF0ADE2-6361-4CE4-BA6D-F5ADED97ECFA}" type="presOf" srcId="{DA791845-0639-4DBB-B5D2-EC1D33E93476}" destId="{CFB83732-8076-4AC7-8E3D-37548810FC94}" srcOrd="0" destOrd="0" presId="urn:microsoft.com/office/officeart/2008/layout/VerticalCurvedList"/>
    <dgm:cxn modelId="{54C243F4-62B3-48A8-8243-15F8061CF34F}" srcId="{8BA5307E-EF25-43D8-BB54-B79F6C829E67}" destId="{D2DC49D1-E2C1-4EB0-AEAE-DCF8E5EC3134}" srcOrd="3" destOrd="0" parTransId="{EB8CAF76-F918-4416-BFB9-7FB4E7902FF7}" sibTransId="{D6FD067F-EEB5-4417-9DBA-20CC7915E0A2}"/>
    <dgm:cxn modelId="{FB0E1E82-C525-4C94-B9FB-A9C7D9652863}" type="presParOf" srcId="{38839921-4217-42BB-8E3B-33CF9245C918}" destId="{588D2A21-39CC-4E93-810D-89CB87A683A8}" srcOrd="0" destOrd="0" presId="urn:microsoft.com/office/officeart/2008/layout/VerticalCurvedList"/>
    <dgm:cxn modelId="{F101B1D3-2E2A-40A6-9077-CC29864CFED7}" type="presParOf" srcId="{588D2A21-39CC-4E93-810D-89CB87A683A8}" destId="{F0AA9DA8-D4A2-4B2E-BC52-9941136E5F71}" srcOrd="0" destOrd="0" presId="urn:microsoft.com/office/officeart/2008/layout/VerticalCurvedList"/>
    <dgm:cxn modelId="{A37F97EE-D250-4B55-917A-79AAF8AD4138}" type="presParOf" srcId="{F0AA9DA8-D4A2-4B2E-BC52-9941136E5F71}" destId="{DD9A93E4-D2FC-40BA-92D0-91CAE5F1154B}" srcOrd="0" destOrd="0" presId="urn:microsoft.com/office/officeart/2008/layout/VerticalCurvedList"/>
    <dgm:cxn modelId="{4B40F083-A091-4E81-88BD-A18C2235BA1C}" type="presParOf" srcId="{F0AA9DA8-D4A2-4B2E-BC52-9941136E5F71}" destId="{33F385A3-4538-4636-A4ED-DA1EE69910B9}" srcOrd="1" destOrd="0" presId="urn:microsoft.com/office/officeart/2008/layout/VerticalCurvedList"/>
    <dgm:cxn modelId="{70E4761A-6813-4EF7-8E7F-DFA3963E6607}" type="presParOf" srcId="{F0AA9DA8-D4A2-4B2E-BC52-9941136E5F71}" destId="{EA032262-5ED9-469B-B336-721875ECA66F}" srcOrd="2" destOrd="0" presId="urn:microsoft.com/office/officeart/2008/layout/VerticalCurvedList"/>
    <dgm:cxn modelId="{B8D10CAB-A080-4FCA-9755-A24E78BFB2C3}" type="presParOf" srcId="{F0AA9DA8-D4A2-4B2E-BC52-9941136E5F71}" destId="{EBAA3553-63EF-4BD5-9C42-274EB5127630}" srcOrd="3" destOrd="0" presId="urn:microsoft.com/office/officeart/2008/layout/VerticalCurvedList"/>
    <dgm:cxn modelId="{FD07D903-3489-4F75-B709-8C61C49252B5}" type="presParOf" srcId="{588D2A21-39CC-4E93-810D-89CB87A683A8}" destId="{07CB6BBF-7345-4581-8CF8-2784A8C9D415}" srcOrd="1" destOrd="0" presId="urn:microsoft.com/office/officeart/2008/layout/VerticalCurvedList"/>
    <dgm:cxn modelId="{3DBCB2F5-65C4-41C5-9E6A-857008FBEF71}" type="presParOf" srcId="{588D2A21-39CC-4E93-810D-89CB87A683A8}" destId="{7C10C39B-E75F-4C9D-9337-5E464429FB5B}" srcOrd="2" destOrd="0" presId="urn:microsoft.com/office/officeart/2008/layout/VerticalCurvedList"/>
    <dgm:cxn modelId="{B7653CA1-6D2A-408E-891A-9C2A8E572679}" type="presParOf" srcId="{7C10C39B-E75F-4C9D-9337-5E464429FB5B}" destId="{14C5374E-FB2C-4E52-94E5-BE3D3A530B57}" srcOrd="0" destOrd="0" presId="urn:microsoft.com/office/officeart/2008/layout/VerticalCurvedList"/>
    <dgm:cxn modelId="{60EE1270-9493-4A2D-B6C1-3F072E88D5D3}" type="presParOf" srcId="{588D2A21-39CC-4E93-810D-89CB87A683A8}" destId="{40BA574C-146C-4AE0-9FF2-46CBB9DB9264}" srcOrd="3" destOrd="0" presId="urn:microsoft.com/office/officeart/2008/layout/VerticalCurvedList"/>
    <dgm:cxn modelId="{8F1B7854-28F3-4F09-908D-6526ADDD5A5E}" type="presParOf" srcId="{588D2A21-39CC-4E93-810D-89CB87A683A8}" destId="{B70A2D46-76BC-471D-863C-F4791EB31BE9}" srcOrd="4" destOrd="0" presId="urn:microsoft.com/office/officeart/2008/layout/VerticalCurvedList"/>
    <dgm:cxn modelId="{63B6AA96-7E6E-462E-9E33-0EEBF9CCC487}" type="presParOf" srcId="{B70A2D46-76BC-471D-863C-F4791EB31BE9}" destId="{DFE3D83B-082A-4358-893A-6DB471711D03}" srcOrd="0" destOrd="0" presId="urn:microsoft.com/office/officeart/2008/layout/VerticalCurvedList"/>
    <dgm:cxn modelId="{BB14D89F-70FF-4E71-A830-53FF0B960D71}" type="presParOf" srcId="{588D2A21-39CC-4E93-810D-89CB87A683A8}" destId="{CFB83732-8076-4AC7-8E3D-37548810FC94}" srcOrd="5" destOrd="0" presId="urn:microsoft.com/office/officeart/2008/layout/VerticalCurvedList"/>
    <dgm:cxn modelId="{A856909C-7BEB-4108-86F5-10DB42F9ACBF}" type="presParOf" srcId="{588D2A21-39CC-4E93-810D-89CB87A683A8}" destId="{21C8B23F-9849-4137-A451-B330EB35E33A}" srcOrd="6" destOrd="0" presId="urn:microsoft.com/office/officeart/2008/layout/VerticalCurvedList"/>
    <dgm:cxn modelId="{3EC9357B-A735-4E06-830D-5459C1DFF228}" type="presParOf" srcId="{21C8B23F-9849-4137-A451-B330EB35E33A}" destId="{02A00058-E1C3-44C0-87B5-F4636B13CD88}" srcOrd="0" destOrd="0" presId="urn:microsoft.com/office/officeart/2008/layout/VerticalCurvedList"/>
    <dgm:cxn modelId="{92FB302C-F4A9-45D6-8943-8AD1FE8506F3}" type="presParOf" srcId="{588D2A21-39CC-4E93-810D-89CB87A683A8}" destId="{14D40161-1C44-4FDC-8F73-C6E739FEAE69}" srcOrd="7" destOrd="0" presId="urn:microsoft.com/office/officeart/2008/layout/VerticalCurvedList"/>
    <dgm:cxn modelId="{D504A45E-57C8-4982-9652-014B53796285}" type="presParOf" srcId="{588D2A21-39CC-4E93-810D-89CB87A683A8}" destId="{EBB277C4-DD6B-4F2C-A589-59C9A202F9F9}" srcOrd="8" destOrd="0" presId="urn:microsoft.com/office/officeart/2008/layout/VerticalCurvedList"/>
    <dgm:cxn modelId="{95CF9BE2-354C-4F49-ABF6-0E3B38FD6006}" type="presParOf" srcId="{EBB277C4-DD6B-4F2C-A589-59C9A202F9F9}" destId="{14B620E4-9B2E-4FB9-83D3-CD2C2D0DFFF7}"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D71BB5C-B4B7-4D8B-AEEC-49A5171091B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s-CO"/>
        </a:p>
      </dgm:t>
    </dgm:pt>
    <dgm:pt modelId="{7F0A6C42-F914-4414-B407-B49341F3E6D2}">
      <dgm:prSet phldrT="[Texto]" custT="1"/>
      <dgm:spPr/>
      <dgm:t>
        <a:bodyPr/>
        <a:lstStyle/>
        <a:p>
          <a:pPr>
            <a:buClrTx/>
            <a:buSzTx/>
            <a:buFontTx/>
            <a:buNone/>
          </a:pPr>
          <a:r>
            <a:rPr kumimoji="0" lang="es-CO" sz="24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Desin</a:t>
          </a:r>
          <a:r>
            <a:rPr kumimoji="0" lang="es-CO" sz="2400" b="1"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fección</a:t>
          </a:r>
          <a:endParaRPr lang="es-CO" sz="2400" b="1" dirty="0">
            <a:solidFill>
              <a:schemeClr val="accent1">
                <a:lumMod val="50000"/>
              </a:schemeClr>
            </a:solidFill>
            <a:latin typeface="Arial" panose="020B0604020202020204" pitchFamily="34" charset="0"/>
            <a:cs typeface="Arial" panose="020B0604020202020204" pitchFamily="34" charset="0"/>
          </a:endParaRPr>
        </a:p>
      </dgm:t>
    </dgm:pt>
    <dgm:pt modelId="{46D27779-D141-4DB3-B5B5-C5028AF9C1D9}" type="parTrans" cxnId="{C81339A1-0061-4CE4-BA92-4B01BA43FB1B}">
      <dgm:prSet/>
      <dgm:spPr/>
      <dgm:t>
        <a:bodyPr/>
        <a:lstStyle/>
        <a:p>
          <a:endParaRPr lang="es-CO"/>
        </a:p>
      </dgm:t>
    </dgm:pt>
    <dgm:pt modelId="{D08CD228-9D2A-4E44-8E03-67074B1FED9F}" type="sibTrans" cxnId="{C81339A1-0061-4CE4-BA92-4B01BA43FB1B}">
      <dgm:prSet/>
      <dgm:spPr/>
      <dgm:t>
        <a:bodyPr/>
        <a:lstStyle/>
        <a:p>
          <a:endParaRPr lang="es-CO"/>
        </a:p>
      </dgm:t>
    </dgm:pt>
    <dgm:pt modelId="{806F4AD1-C585-4CAD-B451-3DCB9E79DA56}">
      <dgm:prSet phldrT="[Texto]"/>
      <dgm:spPr/>
      <dgm:t>
        <a:bodyPr/>
        <a:lstStyle/>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Toma de muestras previas: Se deben tomar muestras de carga microbiológica y de partículas de polvo en las cantidades suficientes, según el área del depósito o local de archivo. Esta actividad debe realizarse antes de la desinfección, siguiendo los criterios establecidos por el responsable del área de Gestión Documental o por el profesional en conservación y restauración encargado de la implementación del programa en la Secretaría.</a:t>
          </a:r>
        </a:p>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Sellado de vanos: Realizar el cerramiento de vanos o aperturas por donde pueda ingresar aíre o escapar el producto desinfectante, con el fin de asegurar la efectividad del tratamiento.</a:t>
          </a:r>
        </a:p>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Aplicación del producto desinfectante: Aplicar el producto desinfectante mediante el método de nebulización, proyectando microgotas (menor a 50 micras) hacia el techo, iniciando desde el fondo del depósito o local y avanzando hacia la salida.</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124FA7EC-EBBE-40B4-B6BB-C986AADA345B}" type="parTrans" cxnId="{500F3228-C595-4425-92BC-B0D9AB902482}">
      <dgm:prSet/>
      <dgm:spPr/>
      <dgm:t>
        <a:bodyPr/>
        <a:lstStyle/>
        <a:p>
          <a:endParaRPr lang="es-CO"/>
        </a:p>
      </dgm:t>
    </dgm:pt>
    <dgm:pt modelId="{A0444EC2-995F-45BD-A824-83F9CC1A3D5A}" type="sibTrans" cxnId="{500F3228-C595-4425-92BC-B0D9AB902482}">
      <dgm:prSet/>
      <dgm:spPr/>
      <dgm:t>
        <a:bodyPr/>
        <a:lstStyle/>
        <a:p>
          <a:endParaRPr lang="es-CO"/>
        </a:p>
      </dgm:t>
    </dgm:pt>
    <dgm:pt modelId="{E6061B4A-7C54-4F82-B719-0DE9AA10584D}">
      <dgm:prSet phldrT="[Texto]"/>
      <dgm:spPr/>
      <dgm:t>
        <a:bodyPr/>
        <a:lstStyle/>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Toma de muestras posteriores: Entre dos a tres días después de la desinfección, se debe realizar nuevamente el muestreo de carga microbiológica, en la misma cantidad y ubicación de las muestras tomadas previamente.</a:t>
          </a:r>
        </a:p>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Ventilación y limpieza general: Una vez tomadas las muestras posteriores, se debe ventilar el depósito o local de archivo y realizar una limpieza general del piso y de los puestos de trabajo.</a:t>
          </a:r>
        </a:p>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Evaluación de efectividad del tratamiento: Cuando se disponga del informe comparativo de unidades formadores de colonia, se determinará si el tratamiento fue efectivo o si es necesario repetir la actividad de desinfección.</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C39CC893-EC6C-4782-AE1D-506F76EE2879}" type="parTrans" cxnId="{FDAFADB0-A206-47A1-AC21-EC07450E36CB}">
      <dgm:prSet/>
      <dgm:spPr/>
      <dgm:t>
        <a:bodyPr/>
        <a:lstStyle/>
        <a:p>
          <a:endParaRPr lang="es-CO"/>
        </a:p>
      </dgm:t>
    </dgm:pt>
    <dgm:pt modelId="{F640363B-BEB6-40B6-B29E-76D9C5634055}" type="sibTrans" cxnId="{FDAFADB0-A206-47A1-AC21-EC07450E36CB}">
      <dgm:prSet/>
      <dgm:spPr/>
      <dgm:t>
        <a:bodyPr/>
        <a:lstStyle/>
        <a:p>
          <a:endParaRPr lang="es-CO"/>
        </a:p>
      </dgm:t>
    </dgm:pt>
    <dgm:pt modelId="{DEB97E56-EBCB-4F51-A712-64DC013DFE8B}" type="pres">
      <dgm:prSet presAssocID="{3D71BB5C-B4B7-4D8B-AEEC-49A5171091B0}" presName="vert0" presStyleCnt="0">
        <dgm:presLayoutVars>
          <dgm:dir/>
          <dgm:animOne val="branch"/>
          <dgm:animLvl val="lvl"/>
        </dgm:presLayoutVars>
      </dgm:prSet>
      <dgm:spPr/>
    </dgm:pt>
    <dgm:pt modelId="{3BF2ADC4-3596-4D30-9EAC-8980FC5578C1}" type="pres">
      <dgm:prSet presAssocID="{7F0A6C42-F914-4414-B407-B49341F3E6D2}" presName="thickLine" presStyleLbl="alignNode1" presStyleIdx="0" presStyleCnt="1"/>
      <dgm:spPr/>
    </dgm:pt>
    <dgm:pt modelId="{FE7B848C-3127-414D-A068-0C207F55D634}" type="pres">
      <dgm:prSet presAssocID="{7F0A6C42-F914-4414-B407-B49341F3E6D2}" presName="horz1" presStyleCnt="0"/>
      <dgm:spPr/>
    </dgm:pt>
    <dgm:pt modelId="{4F5FA5C2-8FF5-4B61-A1F1-E6D9FF538A0A}" type="pres">
      <dgm:prSet presAssocID="{7F0A6C42-F914-4414-B407-B49341F3E6D2}" presName="tx1" presStyleLbl="revTx" presStyleIdx="0" presStyleCnt="3" custScaleX="326399" custScaleY="31577"/>
      <dgm:spPr/>
    </dgm:pt>
    <dgm:pt modelId="{F2BF7407-536E-4277-A34D-957566AF996D}" type="pres">
      <dgm:prSet presAssocID="{7F0A6C42-F914-4414-B407-B49341F3E6D2}" presName="vert1" presStyleCnt="0"/>
      <dgm:spPr/>
    </dgm:pt>
    <dgm:pt modelId="{6F1D8992-D6A7-4FF2-85AA-4BC0B6793E7B}" type="pres">
      <dgm:prSet presAssocID="{806F4AD1-C585-4CAD-B451-3DCB9E79DA56}" presName="vertSpace2a" presStyleCnt="0"/>
      <dgm:spPr/>
    </dgm:pt>
    <dgm:pt modelId="{023ADCE3-44BC-4148-88ED-0D54845DBD36}" type="pres">
      <dgm:prSet presAssocID="{806F4AD1-C585-4CAD-B451-3DCB9E79DA56}" presName="horz2" presStyleCnt="0"/>
      <dgm:spPr/>
    </dgm:pt>
    <dgm:pt modelId="{53E3B3D6-853D-4EF0-B518-FC24A017F07D}" type="pres">
      <dgm:prSet presAssocID="{806F4AD1-C585-4CAD-B451-3DCB9E79DA56}" presName="horzSpace2" presStyleCnt="0"/>
      <dgm:spPr/>
    </dgm:pt>
    <dgm:pt modelId="{CD1CE022-8DA2-4B6E-87A1-DC768A562C85}" type="pres">
      <dgm:prSet presAssocID="{806F4AD1-C585-4CAD-B451-3DCB9E79DA56}" presName="tx2" presStyleLbl="revTx" presStyleIdx="1" presStyleCnt="3" custScaleX="188007"/>
      <dgm:spPr/>
    </dgm:pt>
    <dgm:pt modelId="{A60C3263-F74A-4CA1-B2BA-F94AE26D68C5}" type="pres">
      <dgm:prSet presAssocID="{806F4AD1-C585-4CAD-B451-3DCB9E79DA56}" presName="vert2" presStyleCnt="0"/>
      <dgm:spPr/>
    </dgm:pt>
    <dgm:pt modelId="{0140CF3D-1641-4704-85C5-94C60BD59687}" type="pres">
      <dgm:prSet presAssocID="{806F4AD1-C585-4CAD-B451-3DCB9E79DA56}" presName="thinLine2b" presStyleLbl="callout" presStyleIdx="0" presStyleCnt="2"/>
      <dgm:spPr/>
    </dgm:pt>
    <dgm:pt modelId="{E0203C3E-CC48-4A57-8CEA-D19DE708A438}" type="pres">
      <dgm:prSet presAssocID="{806F4AD1-C585-4CAD-B451-3DCB9E79DA56}" presName="vertSpace2b" presStyleCnt="0"/>
      <dgm:spPr/>
    </dgm:pt>
    <dgm:pt modelId="{8D19821D-AEEB-4493-A613-A26FA520A557}" type="pres">
      <dgm:prSet presAssocID="{E6061B4A-7C54-4F82-B719-0DE9AA10584D}" presName="horz2" presStyleCnt="0"/>
      <dgm:spPr/>
    </dgm:pt>
    <dgm:pt modelId="{ED0EB582-26F4-4DC1-AE9A-2369B9E8DD37}" type="pres">
      <dgm:prSet presAssocID="{E6061B4A-7C54-4F82-B719-0DE9AA10584D}" presName="horzSpace2" presStyleCnt="0"/>
      <dgm:spPr/>
    </dgm:pt>
    <dgm:pt modelId="{BFC5171B-F34C-4FDF-8574-F6A28DE27174}" type="pres">
      <dgm:prSet presAssocID="{E6061B4A-7C54-4F82-B719-0DE9AA10584D}" presName="tx2" presStyleLbl="revTx" presStyleIdx="2" presStyleCnt="3" custScaleX="176202"/>
      <dgm:spPr/>
    </dgm:pt>
    <dgm:pt modelId="{388CB204-8EC5-4947-B2DA-BC5485F12696}" type="pres">
      <dgm:prSet presAssocID="{E6061B4A-7C54-4F82-B719-0DE9AA10584D}" presName="vert2" presStyleCnt="0"/>
      <dgm:spPr/>
    </dgm:pt>
    <dgm:pt modelId="{645BF7AE-B536-4A4A-AB32-17312B8210DB}" type="pres">
      <dgm:prSet presAssocID="{E6061B4A-7C54-4F82-B719-0DE9AA10584D}" presName="thinLine2b" presStyleLbl="callout" presStyleIdx="1" presStyleCnt="2"/>
      <dgm:spPr/>
    </dgm:pt>
    <dgm:pt modelId="{D1CAF2AB-7BDC-4989-85AF-7657EDFF1559}" type="pres">
      <dgm:prSet presAssocID="{E6061B4A-7C54-4F82-B719-0DE9AA10584D}" presName="vertSpace2b" presStyleCnt="0"/>
      <dgm:spPr/>
    </dgm:pt>
  </dgm:ptLst>
  <dgm:cxnLst>
    <dgm:cxn modelId="{50F1DE0A-EDED-4FAE-934F-635728297400}" type="presOf" srcId="{3D71BB5C-B4B7-4D8B-AEEC-49A5171091B0}" destId="{DEB97E56-EBCB-4F51-A712-64DC013DFE8B}" srcOrd="0" destOrd="0" presId="urn:microsoft.com/office/officeart/2008/layout/LinedList"/>
    <dgm:cxn modelId="{500F3228-C595-4425-92BC-B0D9AB902482}" srcId="{7F0A6C42-F914-4414-B407-B49341F3E6D2}" destId="{806F4AD1-C585-4CAD-B451-3DCB9E79DA56}" srcOrd="0" destOrd="0" parTransId="{124FA7EC-EBBE-40B4-B6BB-C986AADA345B}" sibTransId="{A0444EC2-995F-45BD-A824-83F9CC1A3D5A}"/>
    <dgm:cxn modelId="{F31D0F53-5370-48BD-948E-59EA3C9C0E0B}" type="presOf" srcId="{806F4AD1-C585-4CAD-B451-3DCB9E79DA56}" destId="{CD1CE022-8DA2-4B6E-87A1-DC768A562C85}" srcOrd="0" destOrd="0" presId="urn:microsoft.com/office/officeart/2008/layout/LinedList"/>
    <dgm:cxn modelId="{C1CBF58B-2FD7-4518-9B9B-B4102EDB6A8D}" type="presOf" srcId="{E6061B4A-7C54-4F82-B719-0DE9AA10584D}" destId="{BFC5171B-F34C-4FDF-8574-F6A28DE27174}" srcOrd="0" destOrd="0" presId="urn:microsoft.com/office/officeart/2008/layout/LinedList"/>
    <dgm:cxn modelId="{C81339A1-0061-4CE4-BA92-4B01BA43FB1B}" srcId="{3D71BB5C-B4B7-4D8B-AEEC-49A5171091B0}" destId="{7F0A6C42-F914-4414-B407-B49341F3E6D2}" srcOrd="0" destOrd="0" parTransId="{46D27779-D141-4DB3-B5B5-C5028AF9C1D9}" sibTransId="{D08CD228-9D2A-4E44-8E03-67074B1FED9F}"/>
    <dgm:cxn modelId="{FDAFADB0-A206-47A1-AC21-EC07450E36CB}" srcId="{7F0A6C42-F914-4414-B407-B49341F3E6D2}" destId="{E6061B4A-7C54-4F82-B719-0DE9AA10584D}" srcOrd="1" destOrd="0" parTransId="{C39CC893-EC6C-4782-AE1D-506F76EE2879}" sibTransId="{F640363B-BEB6-40B6-B29E-76D9C5634055}"/>
    <dgm:cxn modelId="{204AE2B0-BA55-4FEE-A535-94B7438E08F0}" type="presOf" srcId="{7F0A6C42-F914-4414-B407-B49341F3E6D2}" destId="{4F5FA5C2-8FF5-4B61-A1F1-E6D9FF538A0A}" srcOrd="0" destOrd="0" presId="urn:microsoft.com/office/officeart/2008/layout/LinedList"/>
    <dgm:cxn modelId="{27597C07-3ED3-4851-8C4B-2D3BA0ADAE70}" type="presParOf" srcId="{DEB97E56-EBCB-4F51-A712-64DC013DFE8B}" destId="{3BF2ADC4-3596-4D30-9EAC-8980FC5578C1}" srcOrd="0" destOrd="0" presId="urn:microsoft.com/office/officeart/2008/layout/LinedList"/>
    <dgm:cxn modelId="{A4F84F4D-5AFF-4BD0-9D60-996C94E8DE21}" type="presParOf" srcId="{DEB97E56-EBCB-4F51-A712-64DC013DFE8B}" destId="{FE7B848C-3127-414D-A068-0C207F55D634}" srcOrd="1" destOrd="0" presId="urn:microsoft.com/office/officeart/2008/layout/LinedList"/>
    <dgm:cxn modelId="{6DDB5368-2645-4652-8D7D-1A6BE87F566D}" type="presParOf" srcId="{FE7B848C-3127-414D-A068-0C207F55D634}" destId="{4F5FA5C2-8FF5-4B61-A1F1-E6D9FF538A0A}" srcOrd="0" destOrd="0" presId="urn:microsoft.com/office/officeart/2008/layout/LinedList"/>
    <dgm:cxn modelId="{D494EE25-20FB-4A7D-B484-342BE71457B3}" type="presParOf" srcId="{FE7B848C-3127-414D-A068-0C207F55D634}" destId="{F2BF7407-536E-4277-A34D-957566AF996D}" srcOrd="1" destOrd="0" presId="urn:microsoft.com/office/officeart/2008/layout/LinedList"/>
    <dgm:cxn modelId="{37D27D56-5C18-41BF-8A61-7F637198A0D1}" type="presParOf" srcId="{F2BF7407-536E-4277-A34D-957566AF996D}" destId="{6F1D8992-D6A7-4FF2-85AA-4BC0B6793E7B}" srcOrd="0" destOrd="0" presId="urn:microsoft.com/office/officeart/2008/layout/LinedList"/>
    <dgm:cxn modelId="{9416D6BA-AC63-4A4E-BAF4-6D53ADE5F05D}" type="presParOf" srcId="{F2BF7407-536E-4277-A34D-957566AF996D}" destId="{023ADCE3-44BC-4148-88ED-0D54845DBD36}" srcOrd="1" destOrd="0" presId="urn:microsoft.com/office/officeart/2008/layout/LinedList"/>
    <dgm:cxn modelId="{136A54F4-7EBC-4B4D-8000-248BB8ED988E}" type="presParOf" srcId="{023ADCE3-44BC-4148-88ED-0D54845DBD36}" destId="{53E3B3D6-853D-4EF0-B518-FC24A017F07D}" srcOrd="0" destOrd="0" presId="urn:microsoft.com/office/officeart/2008/layout/LinedList"/>
    <dgm:cxn modelId="{F2144879-EA09-44BE-9DD2-45040D862101}" type="presParOf" srcId="{023ADCE3-44BC-4148-88ED-0D54845DBD36}" destId="{CD1CE022-8DA2-4B6E-87A1-DC768A562C85}" srcOrd="1" destOrd="0" presId="urn:microsoft.com/office/officeart/2008/layout/LinedList"/>
    <dgm:cxn modelId="{E1D24442-EB98-4957-8096-74C743A578C5}" type="presParOf" srcId="{023ADCE3-44BC-4148-88ED-0D54845DBD36}" destId="{A60C3263-F74A-4CA1-B2BA-F94AE26D68C5}" srcOrd="2" destOrd="0" presId="urn:microsoft.com/office/officeart/2008/layout/LinedList"/>
    <dgm:cxn modelId="{52626B87-A1C5-4393-ADF8-61001E5E0249}" type="presParOf" srcId="{F2BF7407-536E-4277-A34D-957566AF996D}" destId="{0140CF3D-1641-4704-85C5-94C60BD59687}" srcOrd="2" destOrd="0" presId="urn:microsoft.com/office/officeart/2008/layout/LinedList"/>
    <dgm:cxn modelId="{6D01C37B-6AC4-4D2C-ACC7-FB7282AA3266}" type="presParOf" srcId="{F2BF7407-536E-4277-A34D-957566AF996D}" destId="{E0203C3E-CC48-4A57-8CEA-D19DE708A438}" srcOrd="3" destOrd="0" presId="urn:microsoft.com/office/officeart/2008/layout/LinedList"/>
    <dgm:cxn modelId="{4BD23BE8-5AC3-4945-911C-5D0A2DA57CCE}" type="presParOf" srcId="{F2BF7407-536E-4277-A34D-957566AF996D}" destId="{8D19821D-AEEB-4493-A613-A26FA520A557}" srcOrd="4" destOrd="0" presId="urn:microsoft.com/office/officeart/2008/layout/LinedList"/>
    <dgm:cxn modelId="{8B40D002-8F4B-414C-B1FF-73EF0B9EBEF7}" type="presParOf" srcId="{8D19821D-AEEB-4493-A613-A26FA520A557}" destId="{ED0EB582-26F4-4DC1-AE9A-2369B9E8DD37}" srcOrd="0" destOrd="0" presId="urn:microsoft.com/office/officeart/2008/layout/LinedList"/>
    <dgm:cxn modelId="{AFF8E6F3-1ED0-4677-BD84-55A3474C96AD}" type="presParOf" srcId="{8D19821D-AEEB-4493-A613-A26FA520A557}" destId="{BFC5171B-F34C-4FDF-8574-F6A28DE27174}" srcOrd="1" destOrd="0" presId="urn:microsoft.com/office/officeart/2008/layout/LinedList"/>
    <dgm:cxn modelId="{67378E33-2A20-4900-91CE-34405EE62AD1}" type="presParOf" srcId="{8D19821D-AEEB-4493-A613-A26FA520A557}" destId="{388CB204-8EC5-4947-B2DA-BC5485F12696}" srcOrd="2" destOrd="0" presId="urn:microsoft.com/office/officeart/2008/layout/LinedList"/>
    <dgm:cxn modelId="{6A84D6FA-A9E7-4583-9419-3207B8715A05}" type="presParOf" srcId="{F2BF7407-536E-4277-A34D-957566AF996D}" destId="{645BF7AE-B536-4A4A-AB32-17312B8210DB}" srcOrd="5" destOrd="0" presId="urn:microsoft.com/office/officeart/2008/layout/LinedList"/>
    <dgm:cxn modelId="{BAEE046D-7B72-4AD2-BFAB-87239BC14D0A}" type="presParOf" srcId="{F2BF7407-536E-4277-A34D-957566AF996D}" destId="{D1CAF2AB-7BDC-4989-85AF-7657EDFF1559}" srcOrd="6"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3E1AB47-C744-4EF0-9CA8-F4BC4EE9BCFA}"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O"/>
        </a:p>
      </dgm:t>
    </dgm:pt>
    <dgm:pt modelId="{72BF8C63-3ACD-4730-BDF6-E63321D9025E}">
      <dgm:prSet phldrT="[Texto]"/>
      <dgm:spPr/>
      <dgm:t>
        <a:bodyPr/>
        <a:lstStyle/>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Políticas para la Ejecución de las Actividades de Control Biológico:</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CD8F5F7B-EF13-41E5-A14F-0EABC922A157}" type="parTrans" cxnId="{E4CCD367-6A88-454C-8007-F433CCF6D89F}">
      <dgm:prSet/>
      <dgm:spPr/>
      <dgm:t>
        <a:bodyPr/>
        <a:lstStyle/>
        <a:p>
          <a:endParaRPr lang="es-CO"/>
        </a:p>
      </dgm:t>
    </dgm:pt>
    <dgm:pt modelId="{B3014339-29EE-47F4-96FF-2160A6F0F573}" type="sibTrans" cxnId="{E4CCD367-6A88-454C-8007-F433CCF6D89F}">
      <dgm:prSet/>
      <dgm:spPr/>
      <dgm:t>
        <a:bodyPr/>
        <a:lstStyle/>
        <a:p>
          <a:endParaRPr lang="es-CO"/>
        </a:p>
      </dgm:t>
    </dgm:pt>
    <dgm:pt modelId="{8974D723-5B7E-4B47-92D5-ABDFB0C6A534}">
      <dgm:prSet phldrT="[Texto]"/>
      <dgm:spPr/>
      <dgm:t>
        <a:bodyPr/>
        <a:lstStyle/>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Protección de unidades documentales: Si existen cajas, carpetas o documentos dispuestos sobre el piso, deben ser levantados antes de aplicar el insecticida por contacto en el suelo, con el fin de evitar que estas unidades se impregnen del producto insecticida.</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691997A3-7A8F-4D22-B469-F015358A59FD}" type="parTrans" cxnId="{A1A5E978-E3DE-4AE1-9B41-EBB69BCEEC14}">
      <dgm:prSet/>
      <dgm:spPr/>
      <dgm:t>
        <a:bodyPr/>
        <a:lstStyle/>
        <a:p>
          <a:endParaRPr lang="es-CO"/>
        </a:p>
      </dgm:t>
    </dgm:pt>
    <dgm:pt modelId="{5BB183E3-8B61-4680-8667-9379802316C9}" type="sibTrans" cxnId="{A1A5E978-E3DE-4AE1-9B41-EBB69BCEEC14}">
      <dgm:prSet/>
      <dgm:spPr/>
      <dgm:t>
        <a:bodyPr/>
        <a:lstStyle/>
        <a:p>
          <a:endParaRPr lang="es-CO"/>
        </a:p>
      </dgm:t>
    </dgm:pt>
    <dgm:pt modelId="{6DC23FF0-78E2-4202-8756-B82FB9CABAD5}">
      <dgm:prSet phldrT="[Texto]"/>
      <dgm:spPr/>
      <dgm:t>
        <a:bodyPr/>
        <a:lstStyle/>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Responsabilidad sobre el orden documental: Los responsables de los depósitos de archivo deben verificar el orden de los documentos antes y después de los procesos de limpieza y de control biológico. Se requiere que el referente del archivo de gestión, o en su defecto un técnico asignado por el área de Gestión documental, acompañe el proceso de saneamiento ambiental para evitar desorden o daños a los documentos por parte del personal designado.</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0CB060EF-6B58-40D1-A71E-D682CA9F1A7F}" type="parTrans" cxnId="{ED3DFB9D-9C40-4992-B91F-CF159CD1DB21}">
      <dgm:prSet/>
      <dgm:spPr/>
      <dgm:t>
        <a:bodyPr/>
        <a:lstStyle/>
        <a:p>
          <a:endParaRPr lang="es-CO"/>
        </a:p>
      </dgm:t>
    </dgm:pt>
    <dgm:pt modelId="{64D5B9C7-836A-4897-8900-3C8B605E34B7}" type="sibTrans" cxnId="{ED3DFB9D-9C40-4992-B91F-CF159CD1DB21}">
      <dgm:prSet/>
      <dgm:spPr/>
      <dgm:t>
        <a:bodyPr/>
        <a:lstStyle/>
        <a:p>
          <a:endParaRPr lang="es-CO"/>
        </a:p>
      </dgm:t>
    </dgm:pt>
    <dgm:pt modelId="{A1ACD0DB-3882-453C-88E5-4D8AC2B41796}">
      <dgm:prSet/>
      <dgm:spPr/>
      <dgm:t>
        <a:bodyPr/>
        <a:lstStyle/>
        <a:p>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Programación de actividades: Las actividades de control biológico se realizarán preferiblemente los viernes en las tardes o los sábados, para evitar la presencia de personal de la Secretaría en los depósitos o locales de archivo durante su ejecución.</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F1260828-6313-47A1-A01D-BD10AFFEEE80}" type="parTrans" cxnId="{0707DE97-821A-4CB8-A157-C059ED1A4B8A}">
      <dgm:prSet/>
      <dgm:spPr/>
      <dgm:t>
        <a:bodyPr/>
        <a:lstStyle/>
        <a:p>
          <a:endParaRPr lang="es-CO"/>
        </a:p>
      </dgm:t>
    </dgm:pt>
    <dgm:pt modelId="{51116DC8-F331-478B-9E0E-87DCBCDCC80B}" type="sibTrans" cxnId="{0707DE97-821A-4CB8-A157-C059ED1A4B8A}">
      <dgm:prSet/>
      <dgm:spPr/>
      <dgm:t>
        <a:bodyPr/>
        <a:lstStyle/>
        <a:p>
          <a:endParaRPr lang="es-CO"/>
        </a:p>
      </dgm:t>
    </dgm:pt>
    <dgm:pt modelId="{20A71AE0-5839-4380-8C59-B39F5075509F}" type="pres">
      <dgm:prSet presAssocID="{C3E1AB47-C744-4EF0-9CA8-F4BC4EE9BCFA}" presName="composite" presStyleCnt="0">
        <dgm:presLayoutVars>
          <dgm:chMax val="1"/>
          <dgm:dir/>
          <dgm:resizeHandles val="exact"/>
        </dgm:presLayoutVars>
      </dgm:prSet>
      <dgm:spPr/>
    </dgm:pt>
    <dgm:pt modelId="{5BDC0944-4F4B-4A49-9C53-85836F21FD8C}" type="pres">
      <dgm:prSet presAssocID="{72BF8C63-3ACD-4730-BDF6-E63321D9025E}" presName="roof" presStyleLbl="dkBgShp" presStyleIdx="0" presStyleCnt="2"/>
      <dgm:spPr/>
    </dgm:pt>
    <dgm:pt modelId="{FED6FE0E-3F72-4C2A-A15A-2C2B582C99FA}" type="pres">
      <dgm:prSet presAssocID="{72BF8C63-3ACD-4730-BDF6-E63321D9025E}" presName="pillars" presStyleCnt="0"/>
      <dgm:spPr/>
    </dgm:pt>
    <dgm:pt modelId="{61433507-49AA-4FC2-8333-76E5457A415E}" type="pres">
      <dgm:prSet presAssocID="{72BF8C63-3ACD-4730-BDF6-E63321D9025E}" presName="pillar1" presStyleLbl="node1" presStyleIdx="0" presStyleCnt="3" custScaleX="101032" custLinFactNeighborX="370" custLinFactNeighborY="-554">
        <dgm:presLayoutVars>
          <dgm:bulletEnabled val="1"/>
        </dgm:presLayoutVars>
      </dgm:prSet>
      <dgm:spPr/>
    </dgm:pt>
    <dgm:pt modelId="{B5848350-6B77-4D9D-8765-B7B11C8EA9F3}" type="pres">
      <dgm:prSet presAssocID="{A1ACD0DB-3882-453C-88E5-4D8AC2B41796}" presName="pillarX" presStyleLbl="node1" presStyleIdx="1" presStyleCnt="3" custScaleX="85711" custLinFactNeighborX="-89" custLinFactNeighborY="-277">
        <dgm:presLayoutVars>
          <dgm:bulletEnabled val="1"/>
        </dgm:presLayoutVars>
      </dgm:prSet>
      <dgm:spPr/>
    </dgm:pt>
    <dgm:pt modelId="{008F7D44-F0EC-4EC2-970E-6C2B3F023028}" type="pres">
      <dgm:prSet presAssocID="{6DC23FF0-78E2-4202-8756-B82FB9CABAD5}" presName="pillarX" presStyleLbl="node1" presStyleIdx="2" presStyleCnt="3">
        <dgm:presLayoutVars>
          <dgm:bulletEnabled val="1"/>
        </dgm:presLayoutVars>
      </dgm:prSet>
      <dgm:spPr/>
    </dgm:pt>
    <dgm:pt modelId="{23767CD1-AE14-4DBD-B5D5-06E621771CBA}" type="pres">
      <dgm:prSet presAssocID="{72BF8C63-3ACD-4730-BDF6-E63321D9025E}" presName="base" presStyleLbl="dkBgShp" presStyleIdx="1" presStyleCnt="2"/>
      <dgm:spPr/>
    </dgm:pt>
  </dgm:ptLst>
  <dgm:cxnLst>
    <dgm:cxn modelId="{EE4D3514-EA3D-4AE3-A298-8D592ACB417D}" type="presOf" srcId="{72BF8C63-3ACD-4730-BDF6-E63321D9025E}" destId="{5BDC0944-4F4B-4A49-9C53-85836F21FD8C}" srcOrd="0" destOrd="0" presId="urn:microsoft.com/office/officeart/2005/8/layout/hList3"/>
    <dgm:cxn modelId="{07D70731-6983-4044-9440-C08DA58FE67E}" type="presOf" srcId="{C3E1AB47-C744-4EF0-9CA8-F4BC4EE9BCFA}" destId="{20A71AE0-5839-4380-8C59-B39F5075509F}" srcOrd="0" destOrd="0" presId="urn:microsoft.com/office/officeart/2005/8/layout/hList3"/>
    <dgm:cxn modelId="{E4CCD367-6A88-454C-8007-F433CCF6D89F}" srcId="{C3E1AB47-C744-4EF0-9CA8-F4BC4EE9BCFA}" destId="{72BF8C63-3ACD-4730-BDF6-E63321D9025E}" srcOrd="0" destOrd="0" parTransId="{CD8F5F7B-EF13-41E5-A14F-0EABC922A157}" sibTransId="{B3014339-29EE-47F4-96FF-2160A6F0F573}"/>
    <dgm:cxn modelId="{C12EA768-4213-48E1-B7FE-4E47859DD2E8}" type="presOf" srcId="{A1ACD0DB-3882-453C-88E5-4D8AC2B41796}" destId="{B5848350-6B77-4D9D-8765-B7B11C8EA9F3}" srcOrd="0" destOrd="0" presId="urn:microsoft.com/office/officeart/2005/8/layout/hList3"/>
    <dgm:cxn modelId="{8BBA9E4B-3796-44D7-943C-3AB79B091206}" type="presOf" srcId="{6DC23FF0-78E2-4202-8756-B82FB9CABAD5}" destId="{008F7D44-F0EC-4EC2-970E-6C2B3F023028}" srcOrd="0" destOrd="0" presId="urn:microsoft.com/office/officeart/2005/8/layout/hList3"/>
    <dgm:cxn modelId="{A1A5E978-E3DE-4AE1-9B41-EBB69BCEEC14}" srcId="{72BF8C63-3ACD-4730-BDF6-E63321D9025E}" destId="{8974D723-5B7E-4B47-92D5-ABDFB0C6A534}" srcOrd="0" destOrd="0" parTransId="{691997A3-7A8F-4D22-B469-F015358A59FD}" sibTransId="{5BB183E3-8B61-4680-8667-9379802316C9}"/>
    <dgm:cxn modelId="{0707DE97-821A-4CB8-A157-C059ED1A4B8A}" srcId="{72BF8C63-3ACD-4730-BDF6-E63321D9025E}" destId="{A1ACD0DB-3882-453C-88E5-4D8AC2B41796}" srcOrd="1" destOrd="0" parTransId="{F1260828-6313-47A1-A01D-BD10AFFEEE80}" sibTransId="{51116DC8-F331-478B-9E0E-87DCBCDCC80B}"/>
    <dgm:cxn modelId="{ED3DFB9D-9C40-4992-B91F-CF159CD1DB21}" srcId="{72BF8C63-3ACD-4730-BDF6-E63321D9025E}" destId="{6DC23FF0-78E2-4202-8756-B82FB9CABAD5}" srcOrd="2" destOrd="0" parTransId="{0CB060EF-6B58-40D1-A71E-D682CA9F1A7F}" sibTransId="{64D5B9C7-836A-4897-8900-3C8B605E34B7}"/>
    <dgm:cxn modelId="{84DDA4AD-08F1-4F55-9481-838930690255}" type="presOf" srcId="{8974D723-5B7E-4B47-92D5-ABDFB0C6A534}" destId="{61433507-49AA-4FC2-8333-76E5457A415E}" srcOrd="0" destOrd="0" presId="urn:microsoft.com/office/officeart/2005/8/layout/hList3"/>
    <dgm:cxn modelId="{C94D63B7-37D4-4F4A-B511-55FC75CA9C36}" type="presParOf" srcId="{20A71AE0-5839-4380-8C59-B39F5075509F}" destId="{5BDC0944-4F4B-4A49-9C53-85836F21FD8C}" srcOrd="0" destOrd="0" presId="urn:microsoft.com/office/officeart/2005/8/layout/hList3"/>
    <dgm:cxn modelId="{2445E4F5-9889-4C53-A397-CB8CEC873686}" type="presParOf" srcId="{20A71AE0-5839-4380-8C59-B39F5075509F}" destId="{FED6FE0E-3F72-4C2A-A15A-2C2B582C99FA}" srcOrd="1" destOrd="0" presId="urn:microsoft.com/office/officeart/2005/8/layout/hList3"/>
    <dgm:cxn modelId="{3E28CEE9-3C3B-4B31-8059-68C3CAC4C55F}" type="presParOf" srcId="{FED6FE0E-3F72-4C2A-A15A-2C2B582C99FA}" destId="{61433507-49AA-4FC2-8333-76E5457A415E}" srcOrd="0" destOrd="0" presId="urn:microsoft.com/office/officeart/2005/8/layout/hList3"/>
    <dgm:cxn modelId="{A6F7A501-C8E8-4F17-BDB3-D4E386B20DD5}" type="presParOf" srcId="{FED6FE0E-3F72-4C2A-A15A-2C2B582C99FA}" destId="{B5848350-6B77-4D9D-8765-B7B11C8EA9F3}" srcOrd="1" destOrd="0" presId="urn:microsoft.com/office/officeart/2005/8/layout/hList3"/>
    <dgm:cxn modelId="{46FA90E8-A221-4DD0-A011-BC4503525B60}" type="presParOf" srcId="{FED6FE0E-3F72-4C2A-A15A-2C2B582C99FA}" destId="{008F7D44-F0EC-4EC2-970E-6C2B3F023028}" srcOrd="2" destOrd="0" presId="urn:microsoft.com/office/officeart/2005/8/layout/hList3"/>
    <dgm:cxn modelId="{E6F4C3DC-7DE1-4C08-8714-5099894E5741}" type="presParOf" srcId="{20A71AE0-5839-4380-8C59-B39F5075509F}" destId="{23767CD1-AE14-4DBD-B5D5-06E621771CBA}"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C3E1AB47-C744-4EF0-9CA8-F4BC4EE9BCFA}"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O"/>
        </a:p>
      </dgm:t>
    </dgm:pt>
    <dgm:pt modelId="{72BF8C63-3ACD-4730-BDF6-E63321D9025E}">
      <dgm:prSet phldrT="[Texto]" custT="1"/>
      <dgm:spPr/>
      <dgm:t>
        <a:bodyPr/>
        <a:lstStyle/>
        <a:p>
          <a:r>
            <a:rPr kumimoji="0" lang="es-ES" sz="40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Preguntas frecuentes</a:t>
          </a:r>
          <a:endParaRPr lang="es-CO" sz="4000" dirty="0">
            <a:solidFill>
              <a:schemeClr val="accent1">
                <a:lumMod val="50000"/>
              </a:schemeClr>
            </a:solidFill>
            <a:latin typeface="Arial" panose="020B0604020202020204" pitchFamily="34" charset="0"/>
            <a:cs typeface="Arial" panose="020B0604020202020204" pitchFamily="34" charset="0"/>
          </a:endParaRPr>
        </a:p>
      </dgm:t>
    </dgm:pt>
    <dgm:pt modelId="{CD8F5F7B-EF13-41E5-A14F-0EABC922A157}" type="parTrans" cxnId="{E4CCD367-6A88-454C-8007-F433CCF6D89F}">
      <dgm:prSet/>
      <dgm:spPr/>
      <dgm:t>
        <a:bodyPr/>
        <a:lstStyle/>
        <a:p>
          <a:endParaRPr lang="es-CO"/>
        </a:p>
      </dgm:t>
    </dgm:pt>
    <dgm:pt modelId="{B3014339-29EE-47F4-96FF-2160A6F0F573}" type="sibTrans" cxnId="{E4CCD367-6A88-454C-8007-F433CCF6D89F}">
      <dgm:prSet/>
      <dgm:spPr/>
      <dgm:t>
        <a:bodyPr/>
        <a:lstStyle/>
        <a:p>
          <a:endParaRPr lang="es-CO"/>
        </a:p>
      </dgm:t>
    </dgm:pt>
    <dgm:pt modelId="{88568EAE-562E-42E0-A7C4-CF4080551D55}">
      <dgm:prSet/>
      <dgm:spPr/>
      <dgm:t>
        <a:bodyPr/>
        <a:lstStyle/>
        <a:p>
          <a:pPr>
            <a:buClrTx/>
            <a:buSzTx/>
            <a:buFont typeface="Arial" panose="020B0604020202020204" pitchFamily="34" charset="0"/>
            <a:buChar char="•"/>
          </a:pPr>
          <a:r>
            <a:rPr lang="es-ES" b="1" dirty="0">
              <a:solidFill>
                <a:schemeClr val="tx1"/>
              </a:solidFill>
              <a:latin typeface="Arial" panose="020B0604020202020204" pitchFamily="34" charset="0"/>
              <a:cs typeface="Arial" panose="020B0604020202020204" pitchFamily="34" charset="0"/>
            </a:rPr>
            <a:t>¿Se necesita alguna autorización o permiso especial para realizar estos tratamientos?</a:t>
          </a:r>
        </a:p>
        <a:p>
          <a:pPr>
            <a:buClrTx/>
            <a:buSzTx/>
            <a:buFont typeface="Arial" panose="020B0604020202020204" pitchFamily="34" charset="0"/>
            <a:buChar char="•"/>
          </a:pPr>
          <a:r>
            <a:rPr lang="es-ES" b="1" dirty="0">
              <a:solidFill>
                <a:schemeClr val="tx1"/>
              </a:solidFill>
              <a:latin typeface="Arial" panose="020B0604020202020204" pitchFamily="34" charset="0"/>
              <a:cs typeface="Arial" panose="020B0604020202020204" pitchFamily="34" charset="0"/>
            </a:rPr>
            <a:t> </a:t>
          </a:r>
          <a:r>
            <a:rPr lang="es-ES" dirty="0">
              <a:solidFill>
                <a:schemeClr val="tx1"/>
              </a:solidFill>
              <a:latin typeface="Arial" panose="020B0604020202020204" pitchFamily="34" charset="0"/>
              <a:cs typeface="Arial" panose="020B0604020202020204" pitchFamily="34" charset="0"/>
            </a:rPr>
            <a:t>Sí. Es indispensable contar con la autorización del jefe del archivo o del área responsable. Además, el personal encargado de realizar el tratamiento debe estar certificado, y la empresa contratada debe contar con los permisos sanitarios y ambientales exigidos por la normatividad vigente</a:t>
          </a:r>
          <a:endParaRPr lang="es-CO" dirty="0">
            <a:solidFill>
              <a:schemeClr val="tx1"/>
            </a:solidFill>
            <a:latin typeface="Arial" panose="020B0604020202020204" pitchFamily="34" charset="0"/>
            <a:cs typeface="Arial" panose="020B0604020202020204" pitchFamily="34" charset="0"/>
          </a:endParaRPr>
        </a:p>
      </dgm:t>
    </dgm:pt>
    <dgm:pt modelId="{37294EBC-529B-45CE-AE5E-8C418BD40F1B}" type="parTrans" cxnId="{D9125308-89EE-428D-885B-C2DB0EE82340}">
      <dgm:prSet/>
      <dgm:spPr/>
      <dgm:t>
        <a:bodyPr/>
        <a:lstStyle/>
        <a:p>
          <a:endParaRPr lang="es-CO"/>
        </a:p>
      </dgm:t>
    </dgm:pt>
    <dgm:pt modelId="{461AB9C1-E8F0-40FB-9882-8C3F745EBED0}" type="sibTrans" cxnId="{D9125308-89EE-428D-885B-C2DB0EE82340}">
      <dgm:prSet/>
      <dgm:spPr/>
      <dgm:t>
        <a:bodyPr/>
        <a:lstStyle/>
        <a:p>
          <a:endParaRPr lang="es-CO"/>
        </a:p>
      </dgm:t>
    </dgm:pt>
    <dgm:pt modelId="{180EB11C-B02C-41C5-AA08-676BF850F92A}">
      <dgm:prSet/>
      <dgm:spPr/>
      <dgm:t>
        <a:bodyPr/>
        <a:lstStyle/>
        <a:p>
          <a:pPr>
            <a:buClrTx/>
            <a:buSzTx/>
            <a:buFont typeface="Arial" panose="020B0604020202020204" pitchFamily="34" charset="0"/>
            <a:buChar char="•"/>
          </a:pPr>
          <a:r>
            <a:rPr lang="es-ES" b="1" dirty="0">
              <a:solidFill>
                <a:schemeClr val="tx1"/>
              </a:solidFill>
              <a:latin typeface="Arial" panose="020B0604020202020204" pitchFamily="34" charset="0"/>
              <a:cs typeface="Arial" panose="020B0604020202020204" pitchFamily="34" charset="0"/>
            </a:rPr>
            <a:t>¿Cómo se protege el material de archivo durante el proceso? </a:t>
          </a:r>
        </a:p>
        <a:p>
          <a:pPr>
            <a:buClrTx/>
            <a:buSzTx/>
            <a:buFont typeface="Arial" panose="020B0604020202020204" pitchFamily="34" charset="0"/>
            <a:buChar char="•"/>
          </a:pPr>
          <a:r>
            <a:rPr lang="es-ES" dirty="0">
              <a:solidFill>
                <a:schemeClr val="tx1"/>
              </a:solidFill>
              <a:latin typeface="Arial" panose="020B0604020202020204" pitchFamily="34" charset="0"/>
              <a:cs typeface="Arial" panose="020B0604020202020204" pitchFamily="34" charset="0"/>
            </a:rPr>
            <a:t>Antes de cualquier intervención, es fundamental proteger los documentos. Estos deben ser guardados en cajas de archivo para evitar el contacto directo con los productos químicos utilizados.</a:t>
          </a:r>
          <a:endParaRPr lang="es-CO" dirty="0">
            <a:solidFill>
              <a:schemeClr val="tx1"/>
            </a:solidFill>
            <a:latin typeface="Arial" panose="020B0604020202020204" pitchFamily="34" charset="0"/>
            <a:cs typeface="Arial" panose="020B0604020202020204" pitchFamily="34" charset="0"/>
          </a:endParaRPr>
        </a:p>
      </dgm:t>
    </dgm:pt>
    <dgm:pt modelId="{D807B9E8-77B2-40AF-A8D8-70BC4D401ADE}" type="parTrans" cxnId="{5E5C725B-9EBA-433A-A637-55E338ABBD90}">
      <dgm:prSet/>
      <dgm:spPr/>
      <dgm:t>
        <a:bodyPr/>
        <a:lstStyle/>
        <a:p>
          <a:endParaRPr lang="es-CO"/>
        </a:p>
      </dgm:t>
    </dgm:pt>
    <dgm:pt modelId="{C117E54A-1EF3-48AD-B7B8-D174126769E5}" type="sibTrans" cxnId="{5E5C725B-9EBA-433A-A637-55E338ABBD90}">
      <dgm:prSet/>
      <dgm:spPr/>
      <dgm:t>
        <a:bodyPr/>
        <a:lstStyle/>
        <a:p>
          <a:endParaRPr lang="es-CO"/>
        </a:p>
      </dgm:t>
    </dgm:pt>
    <dgm:pt modelId="{F09A18FB-DDF8-4FCE-B0D8-25E70CA4DD89}">
      <dgm:prSet/>
      <dgm:spPr/>
      <dgm:t>
        <a:bodyPr/>
        <a:lstStyle/>
        <a:p>
          <a:pPr>
            <a:buClrTx/>
            <a:buSzTx/>
            <a:buFont typeface="Arial" panose="020B0604020202020204" pitchFamily="34" charset="0"/>
            <a:buChar char="•"/>
          </a:pPr>
          <a:r>
            <a:rPr lang="es-ES" b="1" dirty="0">
              <a:solidFill>
                <a:schemeClr val="tx1"/>
              </a:solidFill>
              <a:latin typeface="Arial" panose="020B0604020202020204" pitchFamily="34" charset="0"/>
              <a:cs typeface="Arial" panose="020B0604020202020204" pitchFamily="34" charset="0"/>
            </a:rPr>
            <a:t>¿Qué productos químicos son seguros para usar en un archivo? </a:t>
          </a:r>
        </a:p>
        <a:p>
          <a:pPr>
            <a:buClrTx/>
            <a:buSzTx/>
            <a:buFont typeface="Arial" panose="020B0604020202020204" pitchFamily="34" charset="0"/>
            <a:buChar char="•"/>
          </a:pPr>
          <a:r>
            <a:rPr lang="es-ES" dirty="0">
              <a:solidFill>
                <a:schemeClr val="tx1"/>
              </a:solidFill>
              <a:latin typeface="Arial" panose="020B0604020202020204" pitchFamily="34" charset="0"/>
              <a:cs typeface="Arial" panose="020B0604020202020204" pitchFamily="34" charset="0"/>
            </a:rPr>
            <a:t>Se deben emplear productos de bajo impacto, no corrosivos y no residuales, que no dañen el papel, la tinta ni los materiales de los muebles. Se recomiendan insecticidas y desinfectantes aprobados para uso en bibliotecas y archivos, como los basados en piretroides o fumigantes gaseosos que no dejan residuos.</a:t>
          </a:r>
          <a:endParaRPr lang="es-CO" dirty="0">
            <a:solidFill>
              <a:schemeClr val="tx1"/>
            </a:solidFill>
            <a:latin typeface="Arial" panose="020B0604020202020204" pitchFamily="34" charset="0"/>
            <a:cs typeface="Arial" panose="020B0604020202020204" pitchFamily="34" charset="0"/>
          </a:endParaRPr>
        </a:p>
      </dgm:t>
    </dgm:pt>
    <dgm:pt modelId="{BFE91D4B-D2D3-44AA-AD1E-0DFC474E7838}" type="parTrans" cxnId="{C7510F78-3F02-4CD9-A8F8-34229B9C7B9F}">
      <dgm:prSet/>
      <dgm:spPr/>
      <dgm:t>
        <a:bodyPr/>
        <a:lstStyle/>
        <a:p>
          <a:endParaRPr lang="es-CO"/>
        </a:p>
      </dgm:t>
    </dgm:pt>
    <dgm:pt modelId="{AB1A5E4F-0387-4964-9659-AE5911AD432F}" type="sibTrans" cxnId="{C7510F78-3F02-4CD9-A8F8-34229B9C7B9F}">
      <dgm:prSet/>
      <dgm:spPr/>
      <dgm:t>
        <a:bodyPr/>
        <a:lstStyle/>
        <a:p>
          <a:endParaRPr lang="es-CO"/>
        </a:p>
      </dgm:t>
    </dgm:pt>
    <dgm:pt modelId="{0B54AC98-3647-4597-91E3-E693B2003570}">
      <dgm:prSet/>
      <dgm:spPr/>
      <dgm:t>
        <a:bodyPr/>
        <a:lstStyle/>
        <a:p>
          <a:pPr>
            <a:buClrTx/>
            <a:buSzTx/>
            <a:buFont typeface="Arial" panose="020B0604020202020204" pitchFamily="34" charset="0"/>
            <a:buChar char="•"/>
          </a:pPr>
          <a:r>
            <a:rPr lang="es-ES" b="1" dirty="0">
              <a:solidFill>
                <a:schemeClr val="tx1"/>
              </a:solidFill>
              <a:latin typeface="Arial" panose="020B0604020202020204" pitchFamily="34" charset="0"/>
              <a:cs typeface="Arial" panose="020B0604020202020204" pitchFamily="34" charset="0"/>
            </a:rPr>
            <a:t>¿Se puede realizar el tratamiento con el archivo en uso?</a:t>
          </a:r>
        </a:p>
        <a:p>
          <a:pPr>
            <a:buClrTx/>
            <a:buSzTx/>
            <a:buFont typeface="Arial" panose="020B0604020202020204" pitchFamily="34" charset="0"/>
            <a:buChar char="•"/>
          </a:pPr>
          <a:r>
            <a:rPr lang="es-ES" b="1" dirty="0">
              <a:solidFill>
                <a:schemeClr val="tx1"/>
              </a:solidFill>
              <a:latin typeface="Arial" panose="020B0604020202020204" pitchFamily="34" charset="0"/>
              <a:cs typeface="Arial" panose="020B0604020202020204" pitchFamily="34" charset="0"/>
            </a:rPr>
            <a:t> </a:t>
          </a:r>
          <a:r>
            <a:rPr lang="es-ES" dirty="0">
              <a:solidFill>
                <a:schemeClr val="tx1"/>
              </a:solidFill>
              <a:latin typeface="Arial" panose="020B0604020202020204" pitchFamily="34" charset="0"/>
              <a:cs typeface="Arial" panose="020B0604020202020204" pitchFamily="34" charset="0"/>
            </a:rPr>
            <a:t>No. Por razones de seguridad y para garantizar la efectividad del tratamiento, el área debe ser completamente evacuada y sellada. Posteriormente, se debe ventilar adecuadamente el espacio durante el tiempo indicado por el técnico antes de permitir el reingreso del personal.</a:t>
          </a:r>
          <a:endParaRPr lang="es-CO" dirty="0">
            <a:solidFill>
              <a:schemeClr val="tx1"/>
            </a:solidFill>
            <a:latin typeface="Arial" panose="020B0604020202020204" pitchFamily="34" charset="0"/>
            <a:cs typeface="Arial" panose="020B0604020202020204" pitchFamily="34" charset="0"/>
          </a:endParaRPr>
        </a:p>
      </dgm:t>
    </dgm:pt>
    <dgm:pt modelId="{9E23DF8E-1426-44BB-A5BE-BBE2D1D47FD0}" type="parTrans" cxnId="{53B70804-38E7-4EB9-8346-542FE75DA4FD}">
      <dgm:prSet/>
      <dgm:spPr/>
      <dgm:t>
        <a:bodyPr/>
        <a:lstStyle/>
        <a:p>
          <a:endParaRPr lang="es-CO"/>
        </a:p>
      </dgm:t>
    </dgm:pt>
    <dgm:pt modelId="{41618AB6-0206-438F-9032-EF86316CED49}" type="sibTrans" cxnId="{53B70804-38E7-4EB9-8346-542FE75DA4FD}">
      <dgm:prSet/>
      <dgm:spPr/>
      <dgm:t>
        <a:bodyPr/>
        <a:lstStyle/>
        <a:p>
          <a:endParaRPr lang="es-CO"/>
        </a:p>
      </dgm:t>
    </dgm:pt>
    <dgm:pt modelId="{07C3ABF1-6ADE-4A83-B0F5-56ECF2EE3993}">
      <dgm:prSet/>
      <dgm:spPr/>
      <dgm:t>
        <a:bodyPr/>
        <a:lstStyle/>
        <a:p>
          <a:r>
            <a:rPr lang="es-ES" b="1" dirty="0">
              <a:solidFill>
                <a:schemeClr val="tx1"/>
              </a:solidFill>
              <a:latin typeface="Arial" panose="020B0604020202020204" pitchFamily="34" charset="0"/>
              <a:cs typeface="Arial" panose="020B0604020202020204" pitchFamily="34" charset="0"/>
            </a:rPr>
            <a:t>¿Cómo se puede prevenir la reinfestación después del tratamiento? </a:t>
          </a:r>
        </a:p>
        <a:p>
          <a:r>
            <a:rPr lang="es-ES" dirty="0">
              <a:solidFill>
                <a:schemeClr val="tx1"/>
              </a:solidFill>
              <a:latin typeface="Arial" panose="020B0604020202020204" pitchFamily="34" charset="0"/>
              <a:cs typeface="Arial" panose="020B0604020202020204" pitchFamily="34" charset="0"/>
            </a:rPr>
            <a:t>La prevención es esencial. Se debe implementar un programa de Gestión Integrada de Plagas (GIP), que incluya inspecciones periódicas, sellado de grietas y orificios, control de humedad y temperatura, y una limpieza rigurosa del área. También es importante evitar el ingreso de alimentos y bebidas al espacio de archivo</a:t>
          </a:r>
          <a:r>
            <a:rPr lang="es-ES" dirty="0">
              <a:solidFill>
                <a:schemeClr val="accent1">
                  <a:lumMod val="50000"/>
                </a:schemeClr>
              </a:solidFill>
              <a:latin typeface="Arial" panose="020B0604020202020204" pitchFamily="34" charset="0"/>
              <a:cs typeface="Arial" panose="020B0604020202020204" pitchFamily="34" charset="0"/>
            </a:rPr>
            <a:t>.</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3AB20AE8-117E-4E94-8F39-605DF815A964}" type="parTrans" cxnId="{26A43497-8682-420A-BEB7-0FFAEA5B20B9}">
      <dgm:prSet/>
      <dgm:spPr/>
      <dgm:t>
        <a:bodyPr/>
        <a:lstStyle/>
        <a:p>
          <a:endParaRPr lang="es-CO"/>
        </a:p>
      </dgm:t>
    </dgm:pt>
    <dgm:pt modelId="{9395E186-70C3-4D0E-BA16-5F17526E3317}" type="sibTrans" cxnId="{26A43497-8682-420A-BEB7-0FFAEA5B20B9}">
      <dgm:prSet/>
      <dgm:spPr/>
      <dgm:t>
        <a:bodyPr/>
        <a:lstStyle/>
        <a:p>
          <a:endParaRPr lang="es-CO"/>
        </a:p>
      </dgm:t>
    </dgm:pt>
    <dgm:pt modelId="{FF7CB048-1456-4B20-9878-F6454D4658B4}">
      <dgm:prSet/>
      <dgm:spPr/>
      <dgm:t>
        <a:bodyPr/>
        <a:lstStyle/>
        <a:p>
          <a:r>
            <a:rPr lang="es-ES" b="1" dirty="0">
              <a:solidFill>
                <a:schemeClr val="tx1"/>
              </a:solidFill>
              <a:latin typeface="Arial" panose="020B0604020202020204" pitchFamily="34" charset="0"/>
              <a:cs typeface="Arial" panose="020B0604020202020204" pitchFamily="34" charset="0"/>
            </a:rPr>
            <a:t>¿Con qué frecuencia se deben realizar estos tratamientos? </a:t>
          </a:r>
        </a:p>
        <a:p>
          <a:r>
            <a:rPr lang="es-ES" dirty="0">
              <a:solidFill>
                <a:schemeClr val="tx1"/>
              </a:solidFill>
              <a:latin typeface="Arial" panose="020B0604020202020204" pitchFamily="34" charset="0"/>
              <a:cs typeface="Arial" panose="020B0604020202020204" pitchFamily="34" charset="0"/>
            </a:rPr>
            <a:t>La frecuencia depende del nivel del riesgo y el tipo de plaga. Se recomienda un monitoreo constante con trampas. La desinfección y desinsectación profunda se realiza preventivamente cada tres meses o cuando se detecten indicios de plagas. El tratamiento contra roedores se realiza dos veces al año o según sea necesario.</a:t>
          </a:r>
          <a:endParaRPr lang="es-CO" dirty="0">
            <a:solidFill>
              <a:schemeClr val="tx1"/>
            </a:solidFill>
            <a:latin typeface="Arial" panose="020B0604020202020204" pitchFamily="34" charset="0"/>
            <a:cs typeface="Arial" panose="020B0604020202020204" pitchFamily="34" charset="0"/>
          </a:endParaRPr>
        </a:p>
      </dgm:t>
    </dgm:pt>
    <dgm:pt modelId="{ACCE62BF-B70F-47A0-B63D-F2479CA6DD79}" type="parTrans" cxnId="{05EF98A0-39E6-417E-A9C3-B164D90B9CB7}">
      <dgm:prSet/>
      <dgm:spPr/>
      <dgm:t>
        <a:bodyPr/>
        <a:lstStyle/>
        <a:p>
          <a:endParaRPr lang="es-CO"/>
        </a:p>
      </dgm:t>
    </dgm:pt>
    <dgm:pt modelId="{4657B055-E9B8-4CD1-8D8D-8CC53894F6F2}" type="sibTrans" cxnId="{05EF98A0-39E6-417E-A9C3-B164D90B9CB7}">
      <dgm:prSet/>
      <dgm:spPr/>
      <dgm:t>
        <a:bodyPr/>
        <a:lstStyle/>
        <a:p>
          <a:endParaRPr lang="es-CO"/>
        </a:p>
      </dgm:t>
    </dgm:pt>
    <dgm:pt modelId="{708A65E8-0C03-4837-8988-491DA8A7B4B8}">
      <dgm:prSet/>
      <dgm:spPr/>
      <dgm:t>
        <a:bodyPr/>
        <a:lstStyle/>
        <a:p>
          <a:pPr>
            <a:buClrTx/>
            <a:buSzTx/>
            <a:buFont typeface="Arial" panose="020B0604020202020204" pitchFamily="34" charset="0"/>
            <a:buChar char="•"/>
          </a:pPr>
          <a:r>
            <a:rPr lang="es-ES" b="1" dirty="0">
              <a:solidFill>
                <a:schemeClr val="tx1"/>
              </a:solidFill>
              <a:latin typeface="Arial" panose="020B0604020202020204" pitchFamily="34" charset="0"/>
              <a:cs typeface="Arial" panose="020B0604020202020204" pitchFamily="34" charset="0"/>
            </a:rPr>
            <a:t>¿Qué hago si encuentro un documento dañado por plagas? </a:t>
          </a:r>
        </a:p>
        <a:p>
          <a:pPr>
            <a:buClrTx/>
            <a:buSzTx/>
            <a:buFont typeface="Arial" panose="020B0604020202020204" pitchFamily="34" charset="0"/>
            <a:buChar char="•"/>
          </a:pPr>
          <a:r>
            <a:rPr lang="es-ES" dirty="0">
              <a:solidFill>
                <a:schemeClr val="tx1"/>
              </a:solidFill>
              <a:latin typeface="Arial" panose="020B0604020202020204" pitchFamily="34" charset="0"/>
              <a:cs typeface="Arial" panose="020B0604020202020204" pitchFamily="34" charset="0"/>
            </a:rPr>
            <a:t>El documento debe ser aislado inmediatamente, envolviéndolo en papel Kraft o papel periódico sellado para evitar la propagación de la plaga. Luego, se debe notificar al profesional en conservación documental del área de Gestión Documental, quien evaluará el daño y determinará el tratamiento adecuado.</a:t>
          </a:r>
          <a:endParaRPr lang="es-CO" dirty="0">
            <a:solidFill>
              <a:schemeClr val="tx1"/>
            </a:solidFill>
            <a:latin typeface="Arial" panose="020B0604020202020204" pitchFamily="34" charset="0"/>
            <a:cs typeface="Arial" panose="020B0604020202020204" pitchFamily="34" charset="0"/>
          </a:endParaRPr>
        </a:p>
      </dgm:t>
    </dgm:pt>
    <dgm:pt modelId="{73DCB090-406C-448E-B5B1-5AA93E17592B}" type="parTrans" cxnId="{3DC11F07-2BED-42A1-B035-602C1D5BA368}">
      <dgm:prSet/>
      <dgm:spPr/>
      <dgm:t>
        <a:bodyPr/>
        <a:lstStyle/>
        <a:p>
          <a:endParaRPr lang="es-CO"/>
        </a:p>
      </dgm:t>
    </dgm:pt>
    <dgm:pt modelId="{DDEEFE2B-B9BF-4136-BB71-A3A99B497A53}" type="sibTrans" cxnId="{3DC11F07-2BED-42A1-B035-602C1D5BA368}">
      <dgm:prSet/>
      <dgm:spPr/>
      <dgm:t>
        <a:bodyPr/>
        <a:lstStyle/>
        <a:p>
          <a:endParaRPr lang="es-CO"/>
        </a:p>
      </dgm:t>
    </dgm:pt>
    <dgm:pt modelId="{20A71AE0-5839-4380-8C59-B39F5075509F}" type="pres">
      <dgm:prSet presAssocID="{C3E1AB47-C744-4EF0-9CA8-F4BC4EE9BCFA}" presName="composite" presStyleCnt="0">
        <dgm:presLayoutVars>
          <dgm:chMax val="1"/>
          <dgm:dir/>
          <dgm:resizeHandles val="exact"/>
        </dgm:presLayoutVars>
      </dgm:prSet>
      <dgm:spPr/>
    </dgm:pt>
    <dgm:pt modelId="{5BDC0944-4F4B-4A49-9C53-85836F21FD8C}" type="pres">
      <dgm:prSet presAssocID="{72BF8C63-3ACD-4730-BDF6-E63321D9025E}" presName="roof" presStyleLbl="dkBgShp" presStyleIdx="0" presStyleCnt="2" custScaleY="63950"/>
      <dgm:spPr/>
    </dgm:pt>
    <dgm:pt modelId="{FED6FE0E-3F72-4C2A-A15A-2C2B582C99FA}" type="pres">
      <dgm:prSet presAssocID="{72BF8C63-3ACD-4730-BDF6-E63321D9025E}" presName="pillars" presStyleCnt="0"/>
      <dgm:spPr/>
    </dgm:pt>
    <dgm:pt modelId="{61433507-49AA-4FC2-8333-76E5457A415E}" type="pres">
      <dgm:prSet presAssocID="{72BF8C63-3ACD-4730-BDF6-E63321D9025E}" presName="pillar1" presStyleLbl="node1" presStyleIdx="0" presStyleCnt="7" custScaleX="101032" custLinFactNeighborX="1136" custLinFactNeighborY="254">
        <dgm:presLayoutVars>
          <dgm:bulletEnabled val="1"/>
        </dgm:presLayoutVars>
      </dgm:prSet>
      <dgm:spPr/>
    </dgm:pt>
    <dgm:pt modelId="{23A19F7A-3D4E-4A27-B9DC-7D1BFB65DAF7}" type="pres">
      <dgm:prSet presAssocID="{180EB11C-B02C-41C5-AA08-676BF850F92A}" presName="pillarX" presStyleLbl="node1" presStyleIdx="1" presStyleCnt="7">
        <dgm:presLayoutVars>
          <dgm:bulletEnabled val="1"/>
        </dgm:presLayoutVars>
      </dgm:prSet>
      <dgm:spPr/>
    </dgm:pt>
    <dgm:pt modelId="{1696FD73-76B6-45B7-A448-708FFBCA19AF}" type="pres">
      <dgm:prSet presAssocID="{F09A18FB-DDF8-4FCE-B0D8-25E70CA4DD89}" presName="pillarX" presStyleLbl="node1" presStyleIdx="2" presStyleCnt="7">
        <dgm:presLayoutVars>
          <dgm:bulletEnabled val="1"/>
        </dgm:presLayoutVars>
      </dgm:prSet>
      <dgm:spPr/>
    </dgm:pt>
    <dgm:pt modelId="{EA2A3E88-E571-4978-A48F-E7B1FB90DEF3}" type="pres">
      <dgm:prSet presAssocID="{0B54AC98-3647-4597-91E3-E693B2003570}" presName="pillarX" presStyleLbl="node1" presStyleIdx="3" presStyleCnt="7">
        <dgm:presLayoutVars>
          <dgm:bulletEnabled val="1"/>
        </dgm:presLayoutVars>
      </dgm:prSet>
      <dgm:spPr/>
    </dgm:pt>
    <dgm:pt modelId="{45F56DAC-24EF-4B09-B9E2-532678163E7A}" type="pres">
      <dgm:prSet presAssocID="{07C3ABF1-6ADE-4A83-B0F5-56ECF2EE3993}" presName="pillarX" presStyleLbl="node1" presStyleIdx="4" presStyleCnt="7">
        <dgm:presLayoutVars>
          <dgm:bulletEnabled val="1"/>
        </dgm:presLayoutVars>
      </dgm:prSet>
      <dgm:spPr/>
    </dgm:pt>
    <dgm:pt modelId="{2E8A87E0-DBB9-41D7-AC21-A0BB20F00590}" type="pres">
      <dgm:prSet presAssocID="{FF7CB048-1456-4B20-9878-F6454D4658B4}" presName="pillarX" presStyleLbl="node1" presStyleIdx="5" presStyleCnt="7">
        <dgm:presLayoutVars>
          <dgm:bulletEnabled val="1"/>
        </dgm:presLayoutVars>
      </dgm:prSet>
      <dgm:spPr/>
    </dgm:pt>
    <dgm:pt modelId="{7C0D9D75-8E96-4DD9-A002-D44A566255D1}" type="pres">
      <dgm:prSet presAssocID="{708A65E8-0C03-4837-8988-491DA8A7B4B8}" presName="pillarX" presStyleLbl="node1" presStyleIdx="6" presStyleCnt="7" custScaleX="100541">
        <dgm:presLayoutVars>
          <dgm:bulletEnabled val="1"/>
        </dgm:presLayoutVars>
      </dgm:prSet>
      <dgm:spPr/>
    </dgm:pt>
    <dgm:pt modelId="{23767CD1-AE14-4DBD-B5D5-06E621771CBA}" type="pres">
      <dgm:prSet presAssocID="{72BF8C63-3ACD-4730-BDF6-E63321D9025E}" presName="base" presStyleLbl="dkBgShp" presStyleIdx="1" presStyleCnt="2"/>
      <dgm:spPr/>
    </dgm:pt>
  </dgm:ptLst>
  <dgm:cxnLst>
    <dgm:cxn modelId="{53B70804-38E7-4EB9-8346-542FE75DA4FD}" srcId="{72BF8C63-3ACD-4730-BDF6-E63321D9025E}" destId="{0B54AC98-3647-4597-91E3-E693B2003570}" srcOrd="3" destOrd="0" parTransId="{9E23DF8E-1426-44BB-A5BE-BBE2D1D47FD0}" sibTransId="{41618AB6-0206-438F-9032-EF86316CED49}"/>
    <dgm:cxn modelId="{3DC11F07-2BED-42A1-B035-602C1D5BA368}" srcId="{72BF8C63-3ACD-4730-BDF6-E63321D9025E}" destId="{708A65E8-0C03-4837-8988-491DA8A7B4B8}" srcOrd="6" destOrd="0" parTransId="{73DCB090-406C-448E-B5B1-5AA93E17592B}" sibTransId="{DDEEFE2B-B9BF-4136-BB71-A3A99B497A53}"/>
    <dgm:cxn modelId="{D9125308-89EE-428D-885B-C2DB0EE82340}" srcId="{72BF8C63-3ACD-4730-BDF6-E63321D9025E}" destId="{88568EAE-562E-42E0-A7C4-CF4080551D55}" srcOrd="0" destOrd="0" parTransId="{37294EBC-529B-45CE-AE5E-8C418BD40F1B}" sibTransId="{461AB9C1-E8F0-40FB-9882-8C3F745EBED0}"/>
    <dgm:cxn modelId="{54ABDD1F-B430-4697-9019-E7C692118213}" type="presOf" srcId="{88568EAE-562E-42E0-A7C4-CF4080551D55}" destId="{61433507-49AA-4FC2-8333-76E5457A415E}" srcOrd="0" destOrd="0" presId="urn:microsoft.com/office/officeart/2005/8/layout/hList3"/>
    <dgm:cxn modelId="{4AC7C52E-0F2A-4DB0-9297-AC7D86B1A0B3}" type="presOf" srcId="{72BF8C63-3ACD-4730-BDF6-E63321D9025E}" destId="{5BDC0944-4F4B-4A49-9C53-85836F21FD8C}" srcOrd="0" destOrd="0" presId="urn:microsoft.com/office/officeart/2005/8/layout/hList3"/>
    <dgm:cxn modelId="{07D70731-6983-4044-9440-C08DA58FE67E}" type="presOf" srcId="{C3E1AB47-C744-4EF0-9CA8-F4BC4EE9BCFA}" destId="{20A71AE0-5839-4380-8C59-B39F5075509F}" srcOrd="0" destOrd="0" presId="urn:microsoft.com/office/officeart/2005/8/layout/hList3"/>
    <dgm:cxn modelId="{03C7083D-527B-4351-92BD-478BB0BEEE70}" type="presOf" srcId="{FF7CB048-1456-4B20-9878-F6454D4658B4}" destId="{2E8A87E0-DBB9-41D7-AC21-A0BB20F00590}" srcOrd="0" destOrd="0" presId="urn:microsoft.com/office/officeart/2005/8/layout/hList3"/>
    <dgm:cxn modelId="{5E5C725B-9EBA-433A-A637-55E338ABBD90}" srcId="{72BF8C63-3ACD-4730-BDF6-E63321D9025E}" destId="{180EB11C-B02C-41C5-AA08-676BF850F92A}" srcOrd="1" destOrd="0" parTransId="{D807B9E8-77B2-40AF-A8D8-70BC4D401ADE}" sibTransId="{C117E54A-1EF3-48AD-B7B8-D174126769E5}"/>
    <dgm:cxn modelId="{09EEBD45-F1C2-4499-B7B5-BD48057C90BE}" type="presOf" srcId="{07C3ABF1-6ADE-4A83-B0F5-56ECF2EE3993}" destId="{45F56DAC-24EF-4B09-B9E2-532678163E7A}" srcOrd="0" destOrd="0" presId="urn:microsoft.com/office/officeart/2005/8/layout/hList3"/>
    <dgm:cxn modelId="{9E184466-7FDC-4E32-9BBF-A90E84B5C7FF}" type="presOf" srcId="{F09A18FB-DDF8-4FCE-B0D8-25E70CA4DD89}" destId="{1696FD73-76B6-45B7-A448-708FFBCA19AF}" srcOrd="0" destOrd="0" presId="urn:microsoft.com/office/officeart/2005/8/layout/hList3"/>
    <dgm:cxn modelId="{E4CCD367-6A88-454C-8007-F433CCF6D89F}" srcId="{C3E1AB47-C744-4EF0-9CA8-F4BC4EE9BCFA}" destId="{72BF8C63-3ACD-4730-BDF6-E63321D9025E}" srcOrd="0" destOrd="0" parTransId="{CD8F5F7B-EF13-41E5-A14F-0EABC922A157}" sibTransId="{B3014339-29EE-47F4-96FF-2160A6F0F573}"/>
    <dgm:cxn modelId="{380F5B50-7F1F-4F4C-A426-E0EAB55474FE}" type="presOf" srcId="{708A65E8-0C03-4837-8988-491DA8A7B4B8}" destId="{7C0D9D75-8E96-4DD9-A002-D44A566255D1}" srcOrd="0" destOrd="0" presId="urn:microsoft.com/office/officeart/2005/8/layout/hList3"/>
    <dgm:cxn modelId="{6C51B654-DD17-4651-83B2-2138B67740A3}" type="presOf" srcId="{0B54AC98-3647-4597-91E3-E693B2003570}" destId="{EA2A3E88-E571-4978-A48F-E7B1FB90DEF3}" srcOrd="0" destOrd="0" presId="urn:microsoft.com/office/officeart/2005/8/layout/hList3"/>
    <dgm:cxn modelId="{C7510F78-3F02-4CD9-A8F8-34229B9C7B9F}" srcId="{72BF8C63-3ACD-4730-BDF6-E63321D9025E}" destId="{F09A18FB-DDF8-4FCE-B0D8-25E70CA4DD89}" srcOrd="2" destOrd="0" parTransId="{BFE91D4B-D2D3-44AA-AD1E-0DFC474E7838}" sibTransId="{AB1A5E4F-0387-4964-9659-AE5911AD432F}"/>
    <dgm:cxn modelId="{26A43497-8682-420A-BEB7-0FFAEA5B20B9}" srcId="{72BF8C63-3ACD-4730-BDF6-E63321D9025E}" destId="{07C3ABF1-6ADE-4A83-B0F5-56ECF2EE3993}" srcOrd="4" destOrd="0" parTransId="{3AB20AE8-117E-4E94-8F39-605DF815A964}" sibTransId="{9395E186-70C3-4D0E-BA16-5F17526E3317}"/>
    <dgm:cxn modelId="{05EF98A0-39E6-417E-A9C3-B164D90B9CB7}" srcId="{72BF8C63-3ACD-4730-BDF6-E63321D9025E}" destId="{FF7CB048-1456-4B20-9878-F6454D4658B4}" srcOrd="5" destOrd="0" parTransId="{ACCE62BF-B70F-47A0-B63D-F2479CA6DD79}" sibTransId="{4657B055-E9B8-4CD1-8D8D-8CC53894F6F2}"/>
    <dgm:cxn modelId="{2BDA85E6-0D55-4764-9BF5-13622AACA6FF}" type="presOf" srcId="{180EB11C-B02C-41C5-AA08-676BF850F92A}" destId="{23A19F7A-3D4E-4A27-B9DC-7D1BFB65DAF7}" srcOrd="0" destOrd="0" presId="urn:microsoft.com/office/officeart/2005/8/layout/hList3"/>
    <dgm:cxn modelId="{5B2F1D6C-CB5B-40D8-B5E5-FCA69FC15D95}" type="presParOf" srcId="{20A71AE0-5839-4380-8C59-B39F5075509F}" destId="{5BDC0944-4F4B-4A49-9C53-85836F21FD8C}" srcOrd="0" destOrd="0" presId="urn:microsoft.com/office/officeart/2005/8/layout/hList3"/>
    <dgm:cxn modelId="{4B3398D5-295F-4BE3-A280-7A21CCF51D26}" type="presParOf" srcId="{20A71AE0-5839-4380-8C59-B39F5075509F}" destId="{FED6FE0E-3F72-4C2A-A15A-2C2B582C99FA}" srcOrd="1" destOrd="0" presId="urn:microsoft.com/office/officeart/2005/8/layout/hList3"/>
    <dgm:cxn modelId="{A01E4636-F52D-40F5-896C-1D16D1E201A1}" type="presParOf" srcId="{FED6FE0E-3F72-4C2A-A15A-2C2B582C99FA}" destId="{61433507-49AA-4FC2-8333-76E5457A415E}" srcOrd="0" destOrd="0" presId="urn:microsoft.com/office/officeart/2005/8/layout/hList3"/>
    <dgm:cxn modelId="{8BE342A5-F429-40D0-84DA-D18A01D413AE}" type="presParOf" srcId="{FED6FE0E-3F72-4C2A-A15A-2C2B582C99FA}" destId="{23A19F7A-3D4E-4A27-B9DC-7D1BFB65DAF7}" srcOrd="1" destOrd="0" presId="urn:microsoft.com/office/officeart/2005/8/layout/hList3"/>
    <dgm:cxn modelId="{4E5CA457-C6A2-4EB6-B781-BF6F881A71D9}" type="presParOf" srcId="{FED6FE0E-3F72-4C2A-A15A-2C2B582C99FA}" destId="{1696FD73-76B6-45B7-A448-708FFBCA19AF}" srcOrd="2" destOrd="0" presId="urn:microsoft.com/office/officeart/2005/8/layout/hList3"/>
    <dgm:cxn modelId="{23CA7647-F86F-4B46-AEFD-972987C3C459}" type="presParOf" srcId="{FED6FE0E-3F72-4C2A-A15A-2C2B582C99FA}" destId="{EA2A3E88-E571-4978-A48F-E7B1FB90DEF3}" srcOrd="3" destOrd="0" presId="urn:microsoft.com/office/officeart/2005/8/layout/hList3"/>
    <dgm:cxn modelId="{A2415470-AC24-471D-A83E-F6273C4DB9B2}" type="presParOf" srcId="{FED6FE0E-3F72-4C2A-A15A-2C2B582C99FA}" destId="{45F56DAC-24EF-4B09-B9E2-532678163E7A}" srcOrd="4" destOrd="0" presId="urn:microsoft.com/office/officeart/2005/8/layout/hList3"/>
    <dgm:cxn modelId="{CC7DF45F-E9F0-4A82-9B16-BC501369D302}" type="presParOf" srcId="{FED6FE0E-3F72-4C2A-A15A-2C2B582C99FA}" destId="{2E8A87E0-DBB9-41D7-AC21-A0BB20F00590}" srcOrd="5" destOrd="0" presId="urn:microsoft.com/office/officeart/2005/8/layout/hList3"/>
    <dgm:cxn modelId="{2FE4BFF2-1728-40A4-AB4F-0AA804FABCD6}" type="presParOf" srcId="{FED6FE0E-3F72-4C2A-A15A-2C2B582C99FA}" destId="{7C0D9D75-8E96-4DD9-A002-D44A566255D1}" srcOrd="6" destOrd="0" presId="urn:microsoft.com/office/officeart/2005/8/layout/hList3"/>
    <dgm:cxn modelId="{48240467-CAC2-4C5A-95C0-2A095AAC9C09}" type="presParOf" srcId="{20A71AE0-5839-4380-8C59-B39F5075509F}" destId="{23767CD1-AE14-4DBD-B5D5-06E621771CBA}"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50D228-D9AE-4BBF-B60A-1184903BA094}"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es-CO"/>
        </a:p>
      </dgm:t>
    </dgm:pt>
    <dgm:pt modelId="{2C929F85-3B23-4DCC-8DF4-EF08574170EF}">
      <dgm:prSet phldrT="[Texto]"/>
      <dgm:spPr/>
      <dgm:t>
        <a:bodyPr/>
        <a:lstStyle/>
        <a:p>
          <a:r>
            <a:rPr lang="es-ES" b="1" dirty="0">
              <a:latin typeface="Arial" panose="020B0604020202020204" pitchFamily="34" charset="0"/>
              <a:cs typeface="Arial" panose="020B0604020202020204" pitchFamily="34" charset="0"/>
            </a:rPr>
            <a:t>Beneficios del Control Biológico en Espacios de Archivo</a:t>
          </a:r>
          <a:endParaRPr lang="es-CO" b="1" dirty="0">
            <a:latin typeface="Arial" panose="020B0604020202020204" pitchFamily="34" charset="0"/>
            <a:cs typeface="Arial" panose="020B0604020202020204" pitchFamily="34" charset="0"/>
          </a:endParaRPr>
        </a:p>
      </dgm:t>
    </dgm:pt>
    <dgm:pt modelId="{A313B787-8D8C-48A0-A8EC-250553E76951}" type="parTrans" cxnId="{A511FAAC-220B-4750-81D0-D6508199C2A5}">
      <dgm:prSet/>
      <dgm:spPr/>
      <dgm:t>
        <a:bodyPr/>
        <a:lstStyle/>
        <a:p>
          <a:endParaRPr lang="es-CO"/>
        </a:p>
      </dgm:t>
    </dgm:pt>
    <dgm:pt modelId="{B9D9FDDA-638F-4053-944E-C1F4021818D3}" type="sibTrans" cxnId="{A511FAAC-220B-4750-81D0-D6508199C2A5}">
      <dgm:prSet/>
      <dgm:spPr/>
      <dgm:t>
        <a:bodyPr/>
        <a:lstStyle/>
        <a:p>
          <a:endParaRPr lang="es-CO"/>
        </a:p>
      </dgm:t>
    </dgm:pt>
    <dgm:pt modelId="{9A16C732-F0F7-4DBD-B163-E68B52817BBD}">
      <dgm:prSet custT="1"/>
      <dgm:spPr/>
      <dgm:t>
        <a:bodyPr/>
        <a:lstStyle/>
        <a:p>
          <a:r>
            <a:rPr lang="es-ES" sz="1000" dirty="0"/>
            <a:t>• Protección de la documentación. Evita el deterioro físico causado por insectos como termitas, cucarachas, polillas y otros organismos que se alimentan de papel, cartón o adhesivos, y además reduce el riesgo de contaminación por hongos y bacterias que pueden dañar irreversiblemente los archivos</a:t>
          </a:r>
          <a:r>
            <a:rPr lang="es-ES" sz="800" dirty="0"/>
            <a:t>.</a:t>
          </a:r>
          <a:endParaRPr lang="es-CO" sz="800" dirty="0"/>
        </a:p>
      </dgm:t>
    </dgm:pt>
    <dgm:pt modelId="{6E72B544-27A9-48D1-972B-E8679BC95959}" type="parTrans" cxnId="{9999DCBF-0E11-4923-8B78-A44D02D4B12F}">
      <dgm:prSet/>
      <dgm:spPr/>
      <dgm:t>
        <a:bodyPr/>
        <a:lstStyle/>
        <a:p>
          <a:endParaRPr lang="es-CO"/>
        </a:p>
      </dgm:t>
    </dgm:pt>
    <dgm:pt modelId="{3B0D0F6D-0445-4255-8571-7EA5A728C246}" type="sibTrans" cxnId="{9999DCBF-0E11-4923-8B78-A44D02D4B12F}">
      <dgm:prSet/>
      <dgm:spPr/>
      <dgm:t>
        <a:bodyPr/>
        <a:lstStyle/>
        <a:p>
          <a:endParaRPr lang="es-CO"/>
        </a:p>
      </dgm:t>
    </dgm:pt>
    <dgm:pt modelId="{EF9FEB3F-C03F-4CD3-A11A-CC3895DB343D}">
      <dgm:prSet custT="1"/>
      <dgm:spPr/>
      <dgm:t>
        <a:bodyPr/>
        <a:lstStyle/>
        <a:p>
          <a:r>
            <a:rPr lang="es-ES" sz="1000" dirty="0"/>
            <a:t>• Sostenibilidad ambiental. Minimiza del uso de productos químicos tóxicos, lo que promueve prácticas más seguras tanto para el medio ambiente como para el personal que trabaja en los archivos; además, contribuye a la conservación de la biodiversidad al emplear métodos que no alteran el equilibrio ecológico.</a:t>
          </a:r>
          <a:endParaRPr lang="es-CO" sz="1000" dirty="0"/>
        </a:p>
      </dgm:t>
    </dgm:pt>
    <dgm:pt modelId="{898C3017-2642-4CC2-A846-F60596244C27}" type="parTrans" cxnId="{0211F68B-2912-4A73-8A01-A1FEB86E11B3}">
      <dgm:prSet/>
      <dgm:spPr/>
      <dgm:t>
        <a:bodyPr/>
        <a:lstStyle/>
        <a:p>
          <a:endParaRPr lang="es-CO"/>
        </a:p>
      </dgm:t>
    </dgm:pt>
    <dgm:pt modelId="{D9BDEF87-41C6-449F-B25E-628573632C99}" type="sibTrans" cxnId="{0211F68B-2912-4A73-8A01-A1FEB86E11B3}">
      <dgm:prSet/>
      <dgm:spPr/>
      <dgm:t>
        <a:bodyPr/>
        <a:lstStyle/>
        <a:p>
          <a:endParaRPr lang="es-CO"/>
        </a:p>
      </dgm:t>
    </dgm:pt>
    <dgm:pt modelId="{D2479ED1-BFC2-4DE4-948C-81A529B3B7E1}">
      <dgm:prSet custT="1"/>
      <dgm:spPr/>
      <dgm:t>
        <a:bodyPr/>
        <a:lstStyle/>
        <a:p>
          <a:r>
            <a:rPr lang="es-ES" sz="1050" dirty="0"/>
            <a:t>• Seguridad para el personal. Disminuye la exposición a pesticidas y sustancias nocivas, mejorando las condiciones de salud ocupacional y promoviendo un ambiente de trabajo más limpio y saludable.</a:t>
          </a:r>
          <a:endParaRPr lang="es-CO" sz="1050" dirty="0"/>
        </a:p>
      </dgm:t>
    </dgm:pt>
    <dgm:pt modelId="{C17D1EA0-2C08-4201-8895-52E69CA183C7}" type="parTrans" cxnId="{250C983C-09A2-4DDB-8EA4-AAB706CA32ED}">
      <dgm:prSet/>
      <dgm:spPr/>
      <dgm:t>
        <a:bodyPr/>
        <a:lstStyle/>
        <a:p>
          <a:endParaRPr lang="es-CO"/>
        </a:p>
      </dgm:t>
    </dgm:pt>
    <dgm:pt modelId="{0711658E-853B-454B-9A78-7399E6BA3023}" type="sibTrans" cxnId="{250C983C-09A2-4DDB-8EA4-AAB706CA32ED}">
      <dgm:prSet/>
      <dgm:spPr/>
      <dgm:t>
        <a:bodyPr/>
        <a:lstStyle/>
        <a:p>
          <a:endParaRPr lang="es-CO"/>
        </a:p>
      </dgm:t>
    </dgm:pt>
    <dgm:pt modelId="{316596FE-FEF0-4B03-8F45-9CC835A9AAA7}">
      <dgm:prSet custT="1"/>
      <dgm:spPr/>
      <dgm:t>
        <a:bodyPr/>
        <a:lstStyle/>
        <a:p>
          <a:r>
            <a:rPr lang="es-ES" sz="1050" dirty="0"/>
            <a:t>• Eficiencia económica. Reduce costos a largo plazo al evitar daños materiales y la necesidad de restauración documental; de igual forma, disminuye la frecuencia de intervenciones correctivas gracias a un enfoque preventivo.</a:t>
          </a:r>
          <a:endParaRPr lang="es-CO" sz="1050" dirty="0"/>
        </a:p>
      </dgm:t>
    </dgm:pt>
    <dgm:pt modelId="{E9C0C2A3-B5CA-4465-B1F5-BBFED804BD77}" type="parTrans" cxnId="{F4F999AA-B73C-49E2-ABD5-BF4F2B3362EE}">
      <dgm:prSet/>
      <dgm:spPr/>
      <dgm:t>
        <a:bodyPr/>
        <a:lstStyle/>
        <a:p>
          <a:endParaRPr lang="es-CO"/>
        </a:p>
      </dgm:t>
    </dgm:pt>
    <dgm:pt modelId="{0C920E91-8F67-4ECE-9189-09B3E94D94E7}" type="sibTrans" cxnId="{F4F999AA-B73C-49E2-ABD5-BF4F2B3362EE}">
      <dgm:prSet/>
      <dgm:spPr/>
      <dgm:t>
        <a:bodyPr/>
        <a:lstStyle/>
        <a:p>
          <a:endParaRPr lang="es-CO"/>
        </a:p>
      </dgm:t>
    </dgm:pt>
    <dgm:pt modelId="{98D15DEE-E214-4389-8F98-11124A5F98B2}">
      <dgm:prSet custT="1"/>
      <dgm:spPr/>
      <dgm:t>
        <a:bodyPr/>
        <a:lstStyle/>
        <a:p>
          <a:r>
            <a:rPr lang="es-ES" sz="1100" dirty="0"/>
            <a:t>• Cumplimiento normativo. Facilita la alineación con políticas institucionales orientadas a la gestión ambiental y la conservación patrimonial, además de apoyar el cumplimiento de estándares técnicos establecidos para la gestión documental y la preservación de archivos.</a:t>
          </a:r>
          <a:endParaRPr lang="es-CO" sz="1100" dirty="0"/>
        </a:p>
      </dgm:t>
    </dgm:pt>
    <dgm:pt modelId="{D5955ECA-BF70-4B1A-A376-1C32A7672643}" type="parTrans" cxnId="{C4A5AEA6-891F-4D58-BB12-B2DA1BCCEAF0}">
      <dgm:prSet/>
      <dgm:spPr/>
      <dgm:t>
        <a:bodyPr/>
        <a:lstStyle/>
        <a:p>
          <a:endParaRPr lang="es-CO"/>
        </a:p>
      </dgm:t>
    </dgm:pt>
    <dgm:pt modelId="{8433C351-CF96-4FC8-9BA2-FA41FE36D99E}" type="sibTrans" cxnId="{C4A5AEA6-891F-4D58-BB12-B2DA1BCCEAF0}">
      <dgm:prSet/>
      <dgm:spPr/>
      <dgm:t>
        <a:bodyPr/>
        <a:lstStyle/>
        <a:p>
          <a:endParaRPr lang="es-CO"/>
        </a:p>
      </dgm:t>
    </dgm:pt>
    <dgm:pt modelId="{2B1BD0D0-B5F6-499F-8377-60D585B60CF6}" type="pres">
      <dgm:prSet presAssocID="{9850D228-D9AE-4BBF-B60A-1184903BA094}" presName="list" presStyleCnt="0">
        <dgm:presLayoutVars>
          <dgm:dir/>
          <dgm:animLvl val="lvl"/>
        </dgm:presLayoutVars>
      </dgm:prSet>
      <dgm:spPr/>
    </dgm:pt>
    <dgm:pt modelId="{48B6E715-1EBE-4B92-9BF2-5B7FF2B3E330}" type="pres">
      <dgm:prSet presAssocID="{2C929F85-3B23-4DCC-8DF4-EF08574170EF}" presName="posSpace" presStyleCnt="0"/>
      <dgm:spPr/>
    </dgm:pt>
    <dgm:pt modelId="{0E5FC161-F990-4D35-9D91-36342AB42602}" type="pres">
      <dgm:prSet presAssocID="{2C929F85-3B23-4DCC-8DF4-EF08574170EF}" presName="vertFlow" presStyleCnt="0"/>
      <dgm:spPr/>
    </dgm:pt>
    <dgm:pt modelId="{44DD5FAA-2100-48FC-A0DC-F5D1C752FD72}" type="pres">
      <dgm:prSet presAssocID="{2C929F85-3B23-4DCC-8DF4-EF08574170EF}" presName="topSpace" presStyleCnt="0"/>
      <dgm:spPr/>
    </dgm:pt>
    <dgm:pt modelId="{3DD46097-1FE4-46B2-8F02-F26C2ED0A0A7}" type="pres">
      <dgm:prSet presAssocID="{2C929F85-3B23-4DCC-8DF4-EF08574170EF}" presName="firstComp" presStyleCnt="0"/>
      <dgm:spPr/>
    </dgm:pt>
    <dgm:pt modelId="{67692F5F-CF8E-45CC-BF4C-190F6ECCA1BF}" type="pres">
      <dgm:prSet presAssocID="{2C929F85-3B23-4DCC-8DF4-EF08574170EF}" presName="firstChild" presStyleLbl="bgAccFollowNode1" presStyleIdx="0" presStyleCnt="5" custScaleX="180556" custLinFactNeighborX="17836" custLinFactNeighborY="-39583"/>
      <dgm:spPr/>
    </dgm:pt>
    <dgm:pt modelId="{3C16D6DF-1F01-404E-AC41-335030676C52}" type="pres">
      <dgm:prSet presAssocID="{2C929F85-3B23-4DCC-8DF4-EF08574170EF}" presName="firstChildTx" presStyleLbl="bgAccFollowNode1" presStyleIdx="0" presStyleCnt="5">
        <dgm:presLayoutVars>
          <dgm:bulletEnabled val="1"/>
        </dgm:presLayoutVars>
      </dgm:prSet>
      <dgm:spPr/>
    </dgm:pt>
    <dgm:pt modelId="{EA06F0B7-F3F1-46AB-AE89-19B7E6810A72}" type="pres">
      <dgm:prSet presAssocID="{EF9FEB3F-C03F-4CD3-A11A-CC3895DB343D}" presName="comp" presStyleCnt="0"/>
      <dgm:spPr/>
    </dgm:pt>
    <dgm:pt modelId="{4863CC0A-A05A-48B8-8AC2-DCC3598631C2}" type="pres">
      <dgm:prSet presAssocID="{EF9FEB3F-C03F-4CD3-A11A-CC3895DB343D}" presName="child" presStyleLbl="bgAccFollowNode1" presStyleIdx="1" presStyleCnt="5" custScaleX="186849" custScaleY="77278" custLinFactNeighborX="20610" custLinFactNeighborY="-40707"/>
      <dgm:spPr/>
    </dgm:pt>
    <dgm:pt modelId="{084C41CB-8637-471E-AD2F-0A4EA14DCC37}" type="pres">
      <dgm:prSet presAssocID="{EF9FEB3F-C03F-4CD3-A11A-CC3895DB343D}" presName="childTx" presStyleLbl="bgAccFollowNode1" presStyleIdx="1" presStyleCnt="5">
        <dgm:presLayoutVars>
          <dgm:bulletEnabled val="1"/>
        </dgm:presLayoutVars>
      </dgm:prSet>
      <dgm:spPr/>
    </dgm:pt>
    <dgm:pt modelId="{60D5311C-0C37-4C95-88AB-F471D76A5823}" type="pres">
      <dgm:prSet presAssocID="{D2479ED1-BFC2-4DE4-948C-81A529B3B7E1}" presName="comp" presStyleCnt="0"/>
      <dgm:spPr/>
    </dgm:pt>
    <dgm:pt modelId="{9A454BC9-7B76-4CD3-93A5-458DF159E749}" type="pres">
      <dgm:prSet presAssocID="{D2479ED1-BFC2-4DE4-948C-81A529B3B7E1}" presName="child" presStyleLbl="bgAccFollowNode1" presStyleIdx="2" presStyleCnt="5" custScaleX="191415" custLinFactNeighborX="19972" custLinFactNeighborY="-52670"/>
      <dgm:spPr/>
    </dgm:pt>
    <dgm:pt modelId="{8D2F024F-154E-456F-997F-D61F85FA6E13}" type="pres">
      <dgm:prSet presAssocID="{D2479ED1-BFC2-4DE4-948C-81A529B3B7E1}" presName="childTx" presStyleLbl="bgAccFollowNode1" presStyleIdx="2" presStyleCnt="5">
        <dgm:presLayoutVars>
          <dgm:bulletEnabled val="1"/>
        </dgm:presLayoutVars>
      </dgm:prSet>
      <dgm:spPr/>
    </dgm:pt>
    <dgm:pt modelId="{8FB3CA80-959F-4BA9-8BB2-8CF09AA0A0A8}" type="pres">
      <dgm:prSet presAssocID="{316596FE-FEF0-4B03-8F45-9CC835A9AAA7}" presName="comp" presStyleCnt="0"/>
      <dgm:spPr/>
    </dgm:pt>
    <dgm:pt modelId="{E0BB099F-0B40-4FA3-8070-3FB04EF41866}" type="pres">
      <dgm:prSet presAssocID="{316596FE-FEF0-4B03-8F45-9CC835A9AAA7}" presName="child" presStyleLbl="bgAccFollowNode1" presStyleIdx="3" presStyleCnt="5" custScaleX="191387" custLinFactNeighborX="18999" custLinFactNeighborY="-65250"/>
      <dgm:spPr/>
    </dgm:pt>
    <dgm:pt modelId="{4AECB9A4-768C-43F3-B0F8-4880FA13B6C3}" type="pres">
      <dgm:prSet presAssocID="{316596FE-FEF0-4B03-8F45-9CC835A9AAA7}" presName="childTx" presStyleLbl="bgAccFollowNode1" presStyleIdx="3" presStyleCnt="5">
        <dgm:presLayoutVars>
          <dgm:bulletEnabled val="1"/>
        </dgm:presLayoutVars>
      </dgm:prSet>
      <dgm:spPr/>
    </dgm:pt>
    <dgm:pt modelId="{FA2B77C2-BF86-4763-915A-23AF414FE1BE}" type="pres">
      <dgm:prSet presAssocID="{98D15DEE-E214-4389-8F98-11124A5F98B2}" presName="comp" presStyleCnt="0"/>
      <dgm:spPr/>
    </dgm:pt>
    <dgm:pt modelId="{F139AA04-5247-46F9-A204-DDDD49E92A96}" type="pres">
      <dgm:prSet presAssocID="{98D15DEE-E214-4389-8F98-11124A5F98B2}" presName="child" presStyleLbl="bgAccFollowNode1" presStyleIdx="4" presStyleCnt="5" custScaleX="188457" custLinFactNeighborX="16520" custLinFactNeighborY="-69970"/>
      <dgm:spPr/>
    </dgm:pt>
    <dgm:pt modelId="{D7F46C7F-D177-47FE-A2AE-B6D74A1F9693}" type="pres">
      <dgm:prSet presAssocID="{98D15DEE-E214-4389-8F98-11124A5F98B2}" presName="childTx" presStyleLbl="bgAccFollowNode1" presStyleIdx="4" presStyleCnt="5">
        <dgm:presLayoutVars>
          <dgm:bulletEnabled val="1"/>
        </dgm:presLayoutVars>
      </dgm:prSet>
      <dgm:spPr/>
    </dgm:pt>
    <dgm:pt modelId="{CF34DB57-D35E-401D-8773-24D5DE544A7D}" type="pres">
      <dgm:prSet presAssocID="{2C929F85-3B23-4DCC-8DF4-EF08574170EF}" presName="negSpace" presStyleCnt="0"/>
      <dgm:spPr/>
    </dgm:pt>
    <dgm:pt modelId="{EDE13B09-C6DB-4FC3-A865-36664DBA6ADA}" type="pres">
      <dgm:prSet presAssocID="{2C929F85-3B23-4DCC-8DF4-EF08574170EF}" presName="circle" presStyleLbl="node1" presStyleIdx="0" presStyleCnt="1" custScaleX="225623" custScaleY="218076" custLinFactX="-100000" custLinFactNeighborX="-158884" custLinFactNeighborY="22383"/>
      <dgm:spPr/>
    </dgm:pt>
  </dgm:ptLst>
  <dgm:cxnLst>
    <dgm:cxn modelId="{C2BF1201-6E7A-4F73-9ACA-91A9F20F50E8}" type="presOf" srcId="{D2479ED1-BFC2-4DE4-948C-81A529B3B7E1}" destId="{8D2F024F-154E-456F-997F-D61F85FA6E13}" srcOrd="1" destOrd="0" presId="urn:microsoft.com/office/officeart/2005/8/layout/hList9"/>
    <dgm:cxn modelId="{250C983C-09A2-4DDB-8EA4-AAB706CA32ED}" srcId="{2C929F85-3B23-4DCC-8DF4-EF08574170EF}" destId="{D2479ED1-BFC2-4DE4-948C-81A529B3B7E1}" srcOrd="2" destOrd="0" parTransId="{C17D1EA0-2C08-4201-8895-52E69CA183C7}" sibTransId="{0711658E-853B-454B-9A78-7399E6BA3023}"/>
    <dgm:cxn modelId="{0211F68B-2912-4A73-8A01-A1FEB86E11B3}" srcId="{2C929F85-3B23-4DCC-8DF4-EF08574170EF}" destId="{EF9FEB3F-C03F-4CD3-A11A-CC3895DB343D}" srcOrd="1" destOrd="0" parTransId="{898C3017-2642-4CC2-A846-F60596244C27}" sibTransId="{D9BDEF87-41C6-449F-B25E-628573632C99}"/>
    <dgm:cxn modelId="{8FAF2190-242A-4740-895A-81E877697CDC}" type="presOf" srcId="{316596FE-FEF0-4B03-8F45-9CC835A9AAA7}" destId="{E0BB099F-0B40-4FA3-8070-3FB04EF41866}" srcOrd="0" destOrd="0" presId="urn:microsoft.com/office/officeart/2005/8/layout/hList9"/>
    <dgm:cxn modelId="{FDAA4294-717F-4481-8EE0-3EA285C1F791}" type="presOf" srcId="{98D15DEE-E214-4389-8F98-11124A5F98B2}" destId="{D7F46C7F-D177-47FE-A2AE-B6D74A1F9693}" srcOrd="1" destOrd="0" presId="urn:microsoft.com/office/officeart/2005/8/layout/hList9"/>
    <dgm:cxn modelId="{535C6B9A-26F0-42D7-A7A9-C97C6C79A6E9}" type="presOf" srcId="{316596FE-FEF0-4B03-8F45-9CC835A9AAA7}" destId="{4AECB9A4-768C-43F3-B0F8-4880FA13B6C3}" srcOrd="1" destOrd="0" presId="urn:microsoft.com/office/officeart/2005/8/layout/hList9"/>
    <dgm:cxn modelId="{C4A5AEA6-891F-4D58-BB12-B2DA1BCCEAF0}" srcId="{2C929F85-3B23-4DCC-8DF4-EF08574170EF}" destId="{98D15DEE-E214-4389-8F98-11124A5F98B2}" srcOrd="4" destOrd="0" parTransId="{D5955ECA-BF70-4B1A-A376-1C32A7672643}" sibTransId="{8433C351-CF96-4FC8-9BA2-FA41FE36D99E}"/>
    <dgm:cxn modelId="{05851FAA-FF7B-4BA2-A466-3E77A631FD29}" type="presOf" srcId="{9850D228-D9AE-4BBF-B60A-1184903BA094}" destId="{2B1BD0D0-B5F6-499F-8377-60D585B60CF6}" srcOrd="0" destOrd="0" presId="urn:microsoft.com/office/officeart/2005/8/layout/hList9"/>
    <dgm:cxn modelId="{F4F999AA-B73C-49E2-ABD5-BF4F2B3362EE}" srcId="{2C929F85-3B23-4DCC-8DF4-EF08574170EF}" destId="{316596FE-FEF0-4B03-8F45-9CC835A9AAA7}" srcOrd="3" destOrd="0" parTransId="{E9C0C2A3-B5CA-4465-B1F5-BBFED804BD77}" sibTransId="{0C920E91-8F67-4ECE-9189-09B3E94D94E7}"/>
    <dgm:cxn modelId="{A511FAAC-220B-4750-81D0-D6508199C2A5}" srcId="{9850D228-D9AE-4BBF-B60A-1184903BA094}" destId="{2C929F85-3B23-4DCC-8DF4-EF08574170EF}" srcOrd="0" destOrd="0" parTransId="{A313B787-8D8C-48A0-A8EC-250553E76951}" sibTransId="{B9D9FDDA-638F-4053-944E-C1F4021818D3}"/>
    <dgm:cxn modelId="{90000DAF-0C4A-4B95-B964-07059D072E47}" type="presOf" srcId="{D2479ED1-BFC2-4DE4-948C-81A529B3B7E1}" destId="{9A454BC9-7B76-4CD3-93A5-458DF159E749}" srcOrd="0" destOrd="0" presId="urn:microsoft.com/office/officeart/2005/8/layout/hList9"/>
    <dgm:cxn modelId="{6C6AC4B0-5D6E-41B0-B061-3BCADB28567F}" type="presOf" srcId="{2C929F85-3B23-4DCC-8DF4-EF08574170EF}" destId="{EDE13B09-C6DB-4FC3-A865-36664DBA6ADA}" srcOrd="0" destOrd="0" presId="urn:microsoft.com/office/officeart/2005/8/layout/hList9"/>
    <dgm:cxn modelId="{9999DCBF-0E11-4923-8B78-A44D02D4B12F}" srcId="{2C929F85-3B23-4DCC-8DF4-EF08574170EF}" destId="{9A16C732-F0F7-4DBD-B163-E68B52817BBD}" srcOrd="0" destOrd="0" parTransId="{6E72B544-27A9-48D1-972B-E8679BC95959}" sibTransId="{3B0D0F6D-0445-4255-8571-7EA5A728C246}"/>
    <dgm:cxn modelId="{5FFE7CC4-46B2-4BC9-A17B-AB213BDFC8F6}" type="presOf" srcId="{98D15DEE-E214-4389-8F98-11124A5F98B2}" destId="{F139AA04-5247-46F9-A204-DDDD49E92A96}" srcOrd="0" destOrd="0" presId="urn:microsoft.com/office/officeart/2005/8/layout/hList9"/>
    <dgm:cxn modelId="{441F2ADD-4E23-4944-A6C5-DA77B0B7ADC2}" type="presOf" srcId="{9A16C732-F0F7-4DBD-B163-E68B52817BBD}" destId="{3C16D6DF-1F01-404E-AC41-335030676C52}" srcOrd="1" destOrd="0" presId="urn:microsoft.com/office/officeart/2005/8/layout/hList9"/>
    <dgm:cxn modelId="{810C0BF5-559C-4902-91AD-6F3BD9A462B8}" type="presOf" srcId="{EF9FEB3F-C03F-4CD3-A11A-CC3895DB343D}" destId="{084C41CB-8637-471E-AD2F-0A4EA14DCC37}" srcOrd="1" destOrd="0" presId="urn:microsoft.com/office/officeart/2005/8/layout/hList9"/>
    <dgm:cxn modelId="{C7F75DF9-85DA-4F67-9952-D5DD7D86C17D}" type="presOf" srcId="{9A16C732-F0F7-4DBD-B163-E68B52817BBD}" destId="{67692F5F-CF8E-45CC-BF4C-190F6ECCA1BF}" srcOrd="0" destOrd="0" presId="urn:microsoft.com/office/officeart/2005/8/layout/hList9"/>
    <dgm:cxn modelId="{F130D3FA-4B13-4710-A1EF-438066B863FC}" type="presOf" srcId="{EF9FEB3F-C03F-4CD3-A11A-CC3895DB343D}" destId="{4863CC0A-A05A-48B8-8AC2-DCC3598631C2}" srcOrd="0" destOrd="0" presId="urn:microsoft.com/office/officeart/2005/8/layout/hList9"/>
    <dgm:cxn modelId="{03B82FEF-00F5-4ACA-BE5C-12D46DFB9036}" type="presParOf" srcId="{2B1BD0D0-B5F6-499F-8377-60D585B60CF6}" destId="{48B6E715-1EBE-4B92-9BF2-5B7FF2B3E330}" srcOrd="0" destOrd="0" presId="urn:microsoft.com/office/officeart/2005/8/layout/hList9"/>
    <dgm:cxn modelId="{EB5BD047-5A21-4A25-AFA8-F04255E40D01}" type="presParOf" srcId="{2B1BD0D0-B5F6-499F-8377-60D585B60CF6}" destId="{0E5FC161-F990-4D35-9D91-36342AB42602}" srcOrd="1" destOrd="0" presId="urn:microsoft.com/office/officeart/2005/8/layout/hList9"/>
    <dgm:cxn modelId="{A743EFD8-E52E-4813-9F0E-15C33A883FAB}" type="presParOf" srcId="{0E5FC161-F990-4D35-9D91-36342AB42602}" destId="{44DD5FAA-2100-48FC-A0DC-F5D1C752FD72}" srcOrd="0" destOrd="0" presId="urn:microsoft.com/office/officeart/2005/8/layout/hList9"/>
    <dgm:cxn modelId="{DDEB37C2-ABC2-4E8F-949D-9D2D61197DBC}" type="presParOf" srcId="{0E5FC161-F990-4D35-9D91-36342AB42602}" destId="{3DD46097-1FE4-46B2-8F02-F26C2ED0A0A7}" srcOrd="1" destOrd="0" presId="urn:microsoft.com/office/officeart/2005/8/layout/hList9"/>
    <dgm:cxn modelId="{D5E21FC4-214F-4A09-BB72-EA3085F06F1D}" type="presParOf" srcId="{3DD46097-1FE4-46B2-8F02-F26C2ED0A0A7}" destId="{67692F5F-CF8E-45CC-BF4C-190F6ECCA1BF}" srcOrd="0" destOrd="0" presId="urn:microsoft.com/office/officeart/2005/8/layout/hList9"/>
    <dgm:cxn modelId="{7EA956AF-4DAB-4C18-9D6C-2AD0B5260F97}" type="presParOf" srcId="{3DD46097-1FE4-46B2-8F02-F26C2ED0A0A7}" destId="{3C16D6DF-1F01-404E-AC41-335030676C52}" srcOrd="1" destOrd="0" presId="urn:microsoft.com/office/officeart/2005/8/layout/hList9"/>
    <dgm:cxn modelId="{74DDB45A-DB7F-4149-A7C9-1999786E9A4D}" type="presParOf" srcId="{0E5FC161-F990-4D35-9D91-36342AB42602}" destId="{EA06F0B7-F3F1-46AB-AE89-19B7E6810A72}" srcOrd="2" destOrd="0" presId="urn:microsoft.com/office/officeart/2005/8/layout/hList9"/>
    <dgm:cxn modelId="{89289AC7-A8F6-4121-9503-C5889A30A80C}" type="presParOf" srcId="{EA06F0B7-F3F1-46AB-AE89-19B7E6810A72}" destId="{4863CC0A-A05A-48B8-8AC2-DCC3598631C2}" srcOrd="0" destOrd="0" presId="urn:microsoft.com/office/officeart/2005/8/layout/hList9"/>
    <dgm:cxn modelId="{F1D36084-8A6A-44C3-BA87-CA5BEC8F5B66}" type="presParOf" srcId="{EA06F0B7-F3F1-46AB-AE89-19B7E6810A72}" destId="{084C41CB-8637-471E-AD2F-0A4EA14DCC37}" srcOrd="1" destOrd="0" presId="urn:microsoft.com/office/officeart/2005/8/layout/hList9"/>
    <dgm:cxn modelId="{00554C16-12C9-48E6-9EF8-FA8D78275DAF}" type="presParOf" srcId="{0E5FC161-F990-4D35-9D91-36342AB42602}" destId="{60D5311C-0C37-4C95-88AB-F471D76A5823}" srcOrd="3" destOrd="0" presId="urn:microsoft.com/office/officeart/2005/8/layout/hList9"/>
    <dgm:cxn modelId="{17AA653F-4EB3-4A14-A000-C9C71CE0B1BC}" type="presParOf" srcId="{60D5311C-0C37-4C95-88AB-F471D76A5823}" destId="{9A454BC9-7B76-4CD3-93A5-458DF159E749}" srcOrd="0" destOrd="0" presId="urn:microsoft.com/office/officeart/2005/8/layout/hList9"/>
    <dgm:cxn modelId="{724F5842-FABF-4210-A27C-A15E2B52FA2A}" type="presParOf" srcId="{60D5311C-0C37-4C95-88AB-F471D76A5823}" destId="{8D2F024F-154E-456F-997F-D61F85FA6E13}" srcOrd="1" destOrd="0" presId="urn:microsoft.com/office/officeart/2005/8/layout/hList9"/>
    <dgm:cxn modelId="{0EF726DC-0546-48AD-B488-1E0DBB51D615}" type="presParOf" srcId="{0E5FC161-F990-4D35-9D91-36342AB42602}" destId="{8FB3CA80-959F-4BA9-8BB2-8CF09AA0A0A8}" srcOrd="4" destOrd="0" presId="urn:microsoft.com/office/officeart/2005/8/layout/hList9"/>
    <dgm:cxn modelId="{A15409A7-3415-42FA-BD65-1B0BC8EE721A}" type="presParOf" srcId="{8FB3CA80-959F-4BA9-8BB2-8CF09AA0A0A8}" destId="{E0BB099F-0B40-4FA3-8070-3FB04EF41866}" srcOrd="0" destOrd="0" presId="urn:microsoft.com/office/officeart/2005/8/layout/hList9"/>
    <dgm:cxn modelId="{C6D0BAD9-A384-4CE2-9008-7B7371DCF03F}" type="presParOf" srcId="{8FB3CA80-959F-4BA9-8BB2-8CF09AA0A0A8}" destId="{4AECB9A4-768C-43F3-B0F8-4880FA13B6C3}" srcOrd="1" destOrd="0" presId="urn:microsoft.com/office/officeart/2005/8/layout/hList9"/>
    <dgm:cxn modelId="{AE8479FA-1E6F-4B78-A66C-290F2FF28510}" type="presParOf" srcId="{0E5FC161-F990-4D35-9D91-36342AB42602}" destId="{FA2B77C2-BF86-4763-915A-23AF414FE1BE}" srcOrd="5" destOrd="0" presId="urn:microsoft.com/office/officeart/2005/8/layout/hList9"/>
    <dgm:cxn modelId="{5351676A-DFB5-4A47-B08F-132262D94943}" type="presParOf" srcId="{FA2B77C2-BF86-4763-915A-23AF414FE1BE}" destId="{F139AA04-5247-46F9-A204-DDDD49E92A96}" srcOrd="0" destOrd="0" presId="urn:microsoft.com/office/officeart/2005/8/layout/hList9"/>
    <dgm:cxn modelId="{C8A4C0DA-32EE-4F5E-B3CE-045F6824D912}" type="presParOf" srcId="{FA2B77C2-BF86-4763-915A-23AF414FE1BE}" destId="{D7F46C7F-D177-47FE-A2AE-B6D74A1F9693}" srcOrd="1" destOrd="0" presId="urn:microsoft.com/office/officeart/2005/8/layout/hList9"/>
    <dgm:cxn modelId="{C0750530-731A-47E7-8F2A-B4FC9BB98DD7}" type="presParOf" srcId="{2B1BD0D0-B5F6-499F-8377-60D585B60CF6}" destId="{CF34DB57-D35E-401D-8773-24D5DE544A7D}" srcOrd="2" destOrd="0" presId="urn:microsoft.com/office/officeart/2005/8/layout/hList9"/>
    <dgm:cxn modelId="{222CCD18-1DD1-4B6A-87D3-05F641A4EDFB}" type="presParOf" srcId="{2B1BD0D0-B5F6-499F-8377-60D585B60CF6}" destId="{EDE13B09-C6DB-4FC3-A865-36664DBA6ADA}" srcOrd="3"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B7FE0F4-5396-4394-90EF-A04F27A4364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CO"/>
        </a:p>
      </dgm:t>
    </dgm:pt>
    <dgm:pt modelId="{FE0BC660-E87D-4651-B81D-1B48148EA4EC}">
      <dgm:prSet phldrT="[Texto]" custT="1"/>
      <dgm:spPr/>
      <dgm:t>
        <a:bodyPr/>
        <a:lstStyle/>
        <a:p>
          <a:pPr>
            <a:buClrTx/>
            <a:buSzTx/>
            <a:buFontTx/>
            <a:buNone/>
          </a:pPr>
          <a:r>
            <a:rPr kumimoji="0" lang="es-ES" sz="24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Requerimientos Generales para el Control Biológico de Espacios de Archivo</a:t>
          </a:r>
          <a:endParaRPr lang="es-CO" sz="2400" b="1" dirty="0">
            <a:solidFill>
              <a:schemeClr val="accent1">
                <a:lumMod val="50000"/>
              </a:schemeClr>
            </a:solidFill>
            <a:latin typeface="Arial" panose="020B0604020202020204" pitchFamily="34" charset="0"/>
            <a:cs typeface="Arial" panose="020B0604020202020204" pitchFamily="34" charset="0"/>
          </a:endParaRPr>
        </a:p>
      </dgm:t>
    </dgm:pt>
    <dgm:pt modelId="{0483FF0F-F248-4A02-9942-81609C847433}" type="parTrans" cxnId="{F378BCA7-8E46-4930-B71C-5F011952DA75}">
      <dgm:prSet/>
      <dgm:spPr/>
      <dgm:t>
        <a:bodyPr/>
        <a:lstStyle/>
        <a:p>
          <a:endParaRPr lang="es-CO"/>
        </a:p>
      </dgm:t>
    </dgm:pt>
    <dgm:pt modelId="{AA28F69F-5E7C-4E35-A6C6-BCAE10778A7E}" type="sibTrans" cxnId="{F378BCA7-8E46-4930-B71C-5F011952DA75}">
      <dgm:prSet/>
      <dgm:spPr/>
      <dgm:t>
        <a:bodyPr/>
        <a:lstStyle/>
        <a:p>
          <a:endParaRPr lang="es-CO"/>
        </a:p>
      </dgm:t>
    </dgm:pt>
    <dgm:pt modelId="{F74214F5-018B-4FD9-96BB-C7F27EDB4B36}">
      <dgm:prSet phldrT="[Texto]" custT="1"/>
      <dgm:spPr/>
      <dgm:t>
        <a:bodyPr/>
        <a:lstStyle/>
        <a:p>
          <a:pPr algn="just"/>
          <a:r>
            <a:rPr kumimoji="0" lang="es-CO" sz="14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Elementos de protección personal</a:t>
          </a:r>
          <a:endParaRPr lang="es-CO" sz="1400" b="1" dirty="0">
            <a:solidFill>
              <a:schemeClr val="accent1">
                <a:lumMod val="50000"/>
              </a:schemeClr>
            </a:solidFill>
            <a:latin typeface="Arial" panose="020B0604020202020204" pitchFamily="34" charset="0"/>
            <a:cs typeface="Arial" panose="020B0604020202020204" pitchFamily="34" charset="0"/>
          </a:endParaRPr>
        </a:p>
      </dgm:t>
    </dgm:pt>
    <dgm:pt modelId="{7C64658D-DAD6-4EAE-A203-28E799DDF257}" type="parTrans" cxnId="{6E5E6EAC-04A5-4C72-ACDB-47925FD16A5D}">
      <dgm:prSet/>
      <dgm:spPr/>
      <dgm:t>
        <a:bodyPr/>
        <a:lstStyle/>
        <a:p>
          <a:endParaRPr lang="es-CO"/>
        </a:p>
      </dgm:t>
    </dgm:pt>
    <dgm:pt modelId="{3E5F071E-E536-402A-B779-0C4E42B03334}" type="sibTrans" cxnId="{6E5E6EAC-04A5-4C72-ACDB-47925FD16A5D}">
      <dgm:prSet/>
      <dgm:spPr/>
      <dgm:t>
        <a:bodyPr/>
        <a:lstStyle/>
        <a:p>
          <a:endParaRPr lang="es-CO"/>
        </a:p>
      </dgm:t>
    </dgm:pt>
    <dgm:pt modelId="{DB95B687-3EF5-4E48-98C3-4E15FE9719D0}">
      <dgm:prSet custT="1"/>
      <dgm:spPr/>
      <dgm:t>
        <a:bodyPr/>
        <a:lstStyle/>
        <a:p>
          <a:pPr algn="just"/>
          <a:r>
            <a:rPr kumimoji="0" lang="pt-BR"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Overol o bata de manga larga</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741112B6-4D50-4B4B-8E02-30035D8CE8B9}" type="parTrans" cxnId="{F0F746CB-00FC-4335-ACDA-1412DD7B8CC1}">
      <dgm:prSet/>
      <dgm:spPr/>
      <dgm:t>
        <a:bodyPr/>
        <a:lstStyle/>
        <a:p>
          <a:endParaRPr lang="es-CO"/>
        </a:p>
      </dgm:t>
    </dgm:pt>
    <dgm:pt modelId="{A6AEF950-29F3-4A5D-A777-5C04D708ABC0}" type="sibTrans" cxnId="{F0F746CB-00FC-4335-ACDA-1412DD7B8CC1}">
      <dgm:prSet/>
      <dgm:spPr/>
      <dgm:t>
        <a:bodyPr/>
        <a:lstStyle/>
        <a:p>
          <a:endParaRPr lang="es-CO"/>
        </a:p>
      </dgm:t>
    </dgm:pt>
    <dgm:pt modelId="{64C322A3-74D7-4E4D-B43F-4DBA31E472CC}">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Respirador con cartucho químico para gases</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1936A95A-D2CF-441E-B890-06B0C7FDEF1D}" type="parTrans" cxnId="{4ED6D8C4-23E4-41D3-9165-3637980076EE}">
      <dgm:prSet/>
      <dgm:spPr/>
      <dgm:t>
        <a:bodyPr/>
        <a:lstStyle/>
        <a:p>
          <a:endParaRPr lang="es-CO"/>
        </a:p>
      </dgm:t>
    </dgm:pt>
    <dgm:pt modelId="{32501962-47A9-4C24-89C4-216D454124A8}" type="sibTrans" cxnId="{4ED6D8C4-23E4-41D3-9165-3637980076EE}">
      <dgm:prSet/>
      <dgm:spPr/>
      <dgm:t>
        <a:bodyPr/>
        <a:lstStyle/>
        <a:p>
          <a:endParaRPr lang="es-CO"/>
        </a:p>
      </dgm:t>
    </dgm:pt>
    <dgm:pt modelId="{CCEC85BD-879E-4709-A477-D24EEFF4B12C}">
      <dgm:prSet custT="1"/>
      <dgm:spPr/>
      <dgm:t>
        <a:bodyPr/>
        <a:lstStyle/>
        <a:p>
          <a:pPr algn="just"/>
          <a:r>
            <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Gorro o cofia desechable</a:t>
          </a:r>
        </a:p>
      </dgm:t>
    </dgm:pt>
    <dgm:pt modelId="{5B2A12DD-34B0-43FF-AE29-AFD75D340073}" type="parTrans" cxnId="{586DFE78-3AA0-481D-BDD3-BE0B17F3FE5C}">
      <dgm:prSet/>
      <dgm:spPr/>
      <dgm:t>
        <a:bodyPr/>
        <a:lstStyle/>
        <a:p>
          <a:endParaRPr lang="es-CO"/>
        </a:p>
      </dgm:t>
    </dgm:pt>
    <dgm:pt modelId="{0F8D8482-4888-4EE6-A0EB-D0E219B672A4}" type="sibTrans" cxnId="{586DFE78-3AA0-481D-BDD3-BE0B17F3FE5C}">
      <dgm:prSet/>
      <dgm:spPr/>
      <dgm:t>
        <a:bodyPr/>
        <a:lstStyle/>
        <a:p>
          <a:endParaRPr lang="es-CO"/>
        </a:p>
      </dgm:t>
    </dgm:pt>
    <dgm:pt modelId="{71D566BE-A5F6-4079-8307-F1A92F042B59}">
      <dgm:prSet custT="1"/>
      <dgm:spPr/>
      <dgm:t>
        <a:bodyPr/>
        <a:lstStyle/>
        <a:p>
          <a:pPr algn="just"/>
          <a:r>
            <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Lentes o monogafas de seguridad transparentes</a:t>
          </a:r>
        </a:p>
      </dgm:t>
    </dgm:pt>
    <dgm:pt modelId="{A03E3F56-C3A3-4F13-B53F-6F980F60C46A}" type="parTrans" cxnId="{AD1FF7B1-5EA6-4885-B467-CFCBB86F6764}">
      <dgm:prSet/>
      <dgm:spPr/>
      <dgm:t>
        <a:bodyPr/>
        <a:lstStyle/>
        <a:p>
          <a:endParaRPr lang="es-CO"/>
        </a:p>
      </dgm:t>
    </dgm:pt>
    <dgm:pt modelId="{9B7E4B1F-441F-4C05-ACF9-1A97F6841C28}" type="sibTrans" cxnId="{AD1FF7B1-5EA6-4885-B467-CFCBB86F6764}">
      <dgm:prSet/>
      <dgm:spPr/>
      <dgm:t>
        <a:bodyPr/>
        <a:lstStyle/>
        <a:p>
          <a:endParaRPr lang="es-CO"/>
        </a:p>
      </dgm:t>
    </dgm:pt>
    <dgm:pt modelId="{ABC1D834-1156-4F84-A7F1-D45CD93E7927}">
      <dgm:prSet custT="1"/>
      <dgm:spPr/>
      <dgm:t>
        <a:bodyPr/>
        <a:lstStyle/>
        <a:p>
          <a:pPr algn="just"/>
          <a:r>
            <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Guantes industriales o desechables</a:t>
          </a:r>
        </a:p>
      </dgm:t>
    </dgm:pt>
    <dgm:pt modelId="{CA39C9E0-5EDA-4421-9C8C-A24F65510B3C}" type="parTrans" cxnId="{AFA2BCA8-17BB-449F-8124-D1983CE75CE6}">
      <dgm:prSet/>
      <dgm:spPr/>
      <dgm:t>
        <a:bodyPr/>
        <a:lstStyle/>
        <a:p>
          <a:endParaRPr lang="es-CO"/>
        </a:p>
      </dgm:t>
    </dgm:pt>
    <dgm:pt modelId="{B6A3841C-53DC-43E2-85B8-6A16D2C6C18B}" type="sibTrans" cxnId="{AFA2BCA8-17BB-449F-8124-D1983CE75CE6}">
      <dgm:prSet/>
      <dgm:spPr/>
      <dgm:t>
        <a:bodyPr/>
        <a:lstStyle/>
        <a:p>
          <a:endParaRPr lang="es-CO"/>
        </a:p>
      </dgm:t>
    </dgm:pt>
    <dgm:pt modelId="{422CF759-9ED4-4EFB-A26C-40E831D48DCB}">
      <dgm:prSet custT="1"/>
      <dgm:spPr/>
      <dgm:t>
        <a:bodyPr/>
        <a:lstStyle/>
        <a:p>
          <a:pPr algn="just"/>
          <a:r>
            <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Gafas de seguridad</a:t>
          </a:r>
        </a:p>
      </dgm:t>
    </dgm:pt>
    <dgm:pt modelId="{BE7A002A-9F4D-42E7-ACA2-054F78B83998}" type="parTrans" cxnId="{123C2C11-3634-4E4C-AFA5-4C58D9DC3244}">
      <dgm:prSet/>
      <dgm:spPr/>
      <dgm:t>
        <a:bodyPr/>
        <a:lstStyle/>
        <a:p>
          <a:endParaRPr lang="es-CO"/>
        </a:p>
      </dgm:t>
    </dgm:pt>
    <dgm:pt modelId="{065D1EFB-5BF4-4823-A422-7747E3ED529A}" type="sibTrans" cxnId="{123C2C11-3634-4E4C-AFA5-4C58D9DC3244}">
      <dgm:prSet/>
      <dgm:spPr/>
      <dgm:t>
        <a:bodyPr/>
        <a:lstStyle/>
        <a:p>
          <a:endParaRPr lang="es-CO"/>
        </a:p>
      </dgm:t>
    </dgm:pt>
    <dgm:pt modelId="{3F383185-AD56-44CF-B5D4-067DD3DCDBF4}">
      <dgm:prSet custT="1"/>
      <dgm:spPr/>
      <dgm:t>
        <a:bodyPr/>
        <a:lstStyle/>
        <a:p>
          <a:pPr algn="just"/>
          <a:r>
            <a:rPr kumimoji="0" lang="pt-BR"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Botas o calzado cerrado antideslizante</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580344CE-8746-4030-8136-81817FA24382}" type="parTrans" cxnId="{BC8AAECA-7E06-476C-8425-7424EA713C69}">
      <dgm:prSet/>
      <dgm:spPr/>
      <dgm:t>
        <a:bodyPr/>
        <a:lstStyle/>
        <a:p>
          <a:endParaRPr lang="es-CO"/>
        </a:p>
      </dgm:t>
    </dgm:pt>
    <dgm:pt modelId="{2A98FA1A-8280-4542-9119-1085BB161193}" type="sibTrans" cxnId="{BC8AAECA-7E06-476C-8425-7424EA713C69}">
      <dgm:prSet/>
      <dgm:spPr/>
      <dgm:t>
        <a:bodyPr/>
        <a:lstStyle/>
        <a:p>
          <a:endParaRPr lang="es-CO"/>
        </a:p>
      </dgm:t>
    </dgm:pt>
    <dgm:pt modelId="{618B49B9-AC55-489B-8EBE-04EE0287A38C}" type="pres">
      <dgm:prSet presAssocID="{8B7FE0F4-5396-4394-90EF-A04F27A43642}" presName="linear" presStyleCnt="0">
        <dgm:presLayoutVars>
          <dgm:animLvl val="lvl"/>
          <dgm:resizeHandles val="exact"/>
        </dgm:presLayoutVars>
      </dgm:prSet>
      <dgm:spPr/>
    </dgm:pt>
    <dgm:pt modelId="{747590E2-4080-4C0C-82FF-9689595BBA82}" type="pres">
      <dgm:prSet presAssocID="{FE0BC660-E87D-4651-B81D-1B48148EA4EC}" presName="parentText" presStyleLbl="node1" presStyleIdx="0" presStyleCnt="1" custLinFactNeighborX="114" custLinFactNeighborY="-49723">
        <dgm:presLayoutVars>
          <dgm:chMax val="0"/>
          <dgm:bulletEnabled val="1"/>
        </dgm:presLayoutVars>
      </dgm:prSet>
      <dgm:spPr/>
    </dgm:pt>
    <dgm:pt modelId="{364D6AC7-41CE-407E-874A-1A7892503A0B}" type="pres">
      <dgm:prSet presAssocID="{FE0BC660-E87D-4651-B81D-1B48148EA4EC}" presName="childText" presStyleLbl="revTx" presStyleIdx="0" presStyleCnt="1" custScaleY="136696">
        <dgm:presLayoutVars>
          <dgm:bulletEnabled val="1"/>
        </dgm:presLayoutVars>
      </dgm:prSet>
      <dgm:spPr/>
    </dgm:pt>
  </dgm:ptLst>
  <dgm:cxnLst>
    <dgm:cxn modelId="{753BA103-3041-479D-9D23-57C56210D9D5}" type="presOf" srcId="{ABC1D834-1156-4F84-A7F1-D45CD93E7927}" destId="{364D6AC7-41CE-407E-874A-1A7892503A0B}" srcOrd="0" destOrd="5" presId="urn:microsoft.com/office/officeart/2005/8/layout/vList2"/>
    <dgm:cxn modelId="{123C2C11-3634-4E4C-AFA5-4C58D9DC3244}" srcId="{FE0BC660-E87D-4651-B81D-1B48148EA4EC}" destId="{422CF759-9ED4-4EFB-A26C-40E831D48DCB}" srcOrd="6" destOrd="0" parTransId="{BE7A002A-9F4D-42E7-ACA2-054F78B83998}" sibTransId="{065D1EFB-5BF4-4823-A422-7747E3ED529A}"/>
    <dgm:cxn modelId="{FA100713-C2C8-4686-B982-AC03C34BB58B}" type="presOf" srcId="{FE0BC660-E87D-4651-B81D-1B48148EA4EC}" destId="{747590E2-4080-4C0C-82FF-9689595BBA82}" srcOrd="0" destOrd="0" presId="urn:microsoft.com/office/officeart/2005/8/layout/vList2"/>
    <dgm:cxn modelId="{04DAC849-21C6-40C8-B74C-B463E9E54747}" type="presOf" srcId="{71D566BE-A5F6-4079-8307-F1A92F042B59}" destId="{364D6AC7-41CE-407E-874A-1A7892503A0B}" srcOrd="0" destOrd="4" presId="urn:microsoft.com/office/officeart/2005/8/layout/vList2"/>
    <dgm:cxn modelId="{117DDF6A-6228-4CD8-BF9A-45A7FED82F9F}" type="presOf" srcId="{8B7FE0F4-5396-4394-90EF-A04F27A43642}" destId="{618B49B9-AC55-489B-8EBE-04EE0287A38C}" srcOrd="0" destOrd="0" presId="urn:microsoft.com/office/officeart/2005/8/layout/vList2"/>
    <dgm:cxn modelId="{BB54A571-7522-447A-9955-C15488127865}" type="presOf" srcId="{F74214F5-018B-4FD9-96BB-C7F27EDB4B36}" destId="{364D6AC7-41CE-407E-874A-1A7892503A0B}" srcOrd="0" destOrd="0" presId="urn:microsoft.com/office/officeart/2005/8/layout/vList2"/>
    <dgm:cxn modelId="{87C26E74-B5CC-47CD-90B7-D1E1D9B8E4A2}" type="presOf" srcId="{422CF759-9ED4-4EFB-A26C-40E831D48DCB}" destId="{364D6AC7-41CE-407E-874A-1A7892503A0B}" srcOrd="0" destOrd="6" presId="urn:microsoft.com/office/officeart/2005/8/layout/vList2"/>
    <dgm:cxn modelId="{586DFE78-3AA0-481D-BDD3-BE0B17F3FE5C}" srcId="{FE0BC660-E87D-4651-B81D-1B48148EA4EC}" destId="{CCEC85BD-879E-4709-A477-D24EEFF4B12C}" srcOrd="3" destOrd="0" parTransId="{5B2A12DD-34B0-43FF-AE29-AFD75D340073}" sibTransId="{0F8D8482-4888-4EE6-A0EB-D0E219B672A4}"/>
    <dgm:cxn modelId="{5395067A-2458-4A5B-BF3E-44916C282C0D}" type="presOf" srcId="{3F383185-AD56-44CF-B5D4-067DD3DCDBF4}" destId="{364D6AC7-41CE-407E-874A-1A7892503A0B}" srcOrd="0" destOrd="7" presId="urn:microsoft.com/office/officeart/2005/8/layout/vList2"/>
    <dgm:cxn modelId="{47EB397D-8FD2-4013-9677-6533EFBB173F}" type="presOf" srcId="{64C322A3-74D7-4E4D-B43F-4DBA31E472CC}" destId="{364D6AC7-41CE-407E-874A-1A7892503A0B}" srcOrd="0" destOrd="2" presId="urn:microsoft.com/office/officeart/2005/8/layout/vList2"/>
    <dgm:cxn modelId="{AB8D8EA6-41A5-4953-9023-18E743F78FD7}" type="presOf" srcId="{DB95B687-3EF5-4E48-98C3-4E15FE9719D0}" destId="{364D6AC7-41CE-407E-874A-1A7892503A0B}" srcOrd="0" destOrd="1" presId="urn:microsoft.com/office/officeart/2005/8/layout/vList2"/>
    <dgm:cxn modelId="{F378BCA7-8E46-4930-B71C-5F011952DA75}" srcId="{8B7FE0F4-5396-4394-90EF-A04F27A43642}" destId="{FE0BC660-E87D-4651-B81D-1B48148EA4EC}" srcOrd="0" destOrd="0" parTransId="{0483FF0F-F248-4A02-9942-81609C847433}" sibTransId="{AA28F69F-5E7C-4E35-A6C6-BCAE10778A7E}"/>
    <dgm:cxn modelId="{AFA2BCA8-17BB-449F-8124-D1983CE75CE6}" srcId="{FE0BC660-E87D-4651-B81D-1B48148EA4EC}" destId="{ABC1D834-1156-4F84-A7F1-D45CD93E7927}" srcOrd="5" destOrd="0" parTransId="{CA39C9E0-5EDA-4421-9C8C-A24F65510B3C}" sibTransId="{B6A3841C-53DC-43E2-85B8-6A16D2C6C18B}"/>
    <dgm:cxn modelId="{6E5E6EAC-04A5-4C72-ACDB-47925FD16A5D}" srcId="{FE0BC660-E87D-4651-B81D-1B48148EA4EC}" destId="{F74214F5-018B-4FD9-96BB-C7F27EDB4B36}" srcOrd="0" destOrd="0" parTransId="{7C64658D-DAD6-4EAE-A203-28E799DDF257}" sibTransId="{3E5F071E-E536-402A-B779-0C4E42B03334}"/>
    <dgm:cxn modelId="{AD1FF7B1-5EA6-4885-B467-CFCBB86F6764}" srcId="{FE0BC660-E87D-4651-B81D-1B48148EA4EC}" destId="{71D566BE-A5F6-4079-8307-F1A92F042B59}" srcOrd="4" destOrd="0" parTransId="{A03E3F56-C3A3-4F13-B53F-6F980F60C46A}" sibTransId="{9B7E4B1F-441F-4C05-ACF9-1A97F6841C28}"/>
    <dgm:cxn modelId="{4ED6D8C4-23E4-41D3-9165-3637980076EE}" srcId="{FE0BC660-E87D-4651-B81D-1B48148EA4EC}" destId="{64C322A3-74D7-4E4D-B43F-4DBA31E472CC}" srcOrd="2" destOrd="0" parTransId="{1936A95A-D2CF-441E-B890-06B0C7FDEF1D}" sibTransId="{32501962-47A9-4C24-89C4-216D454124A8}"/>
    <dgm:cxn modelId="{BC8AAECA-7E06-476C-8425-7424EA713C69}" srcId="{FE0BC660-E87D-4651-B81D-1B48148EA4EC}" destId="{3F383185-AD56-44CF-B5D4-067DD3DCDBF4}" srcOrd="7" destOrd="0" parTransId="{580344CE-8746-4030-8136-81817FA24382}" sibTransId="{2A98FA1A-8280-4542-9119-1085BB161193}"/>
    <dgm:cxn modelId="{F0F746CB-00FC-4335-ACDA-1412DD7B8CC1}" srcId="{FE0BC660-E87D-4651-B81D-1B48148EA4EC}" destId="{DB95B687-3EF5-4E48-98C3-4E15FE9719D0}" srcOrd="1" destOrd="0" parTransId="{741112B6-4D50-4B4B-8E02-30035D8CE8B9}" sibTransId="{A6AEF950-29F3-4A5D-A777-5C04D708ABC0}"/>
    <dgm:cxn modelId="{C661D5D0-84D0-4FE9-9760-4281D42C0113}" type="presOf" srcId="{CCEC85BD-879E-4709-A477-D24EEFF4B12C}" destId="{364D6AC7-41CE-407E-874A-1A7892503A0B}" srcOrd="0" destOrd="3" presId="urn:microsoft.com/office/officeart/2005/8/layout/vList2"/>
    <dgm:cxn modelId="{E4808A2E-694D-43E8-A5B3-457255E1D6FD}" type="presParOf" srcId="{618B49B9-AC55-489B-8EBE-04EE0287A38C}" destId="{747590E2-4080-4C0C-82FF-9689595BBA82}" srcOrd="0" destOrd="0" presId="urn:microsoft.com/office/officeart/2005/8/layout/vList2"/>
    <dgm:cxn modelId="{BE0D7ED4-C290-4E80-8E43-1B6F5B439D27}" type="presParOf" srcId="{618B49B9-AC55-489B-8EBE-04EE0287A38C}" destId="{364D6AC7-41CE-407E-874A-1A7892503A0B}"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B7FE0F4-5396-4394-90EF-A04F27A4364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CO"/>
        </a:p>
      </dgm:t>
    </dgm:pt>
    <dgm:pt modelId="{FE0BC660-E87D-4651-B81D-1B48148EA4EC}">
      <dgm:prSet phldrT="[Texto]" custT="1"/>
      <dgm:spPr/>
      <dgm:t>
        <a:bodyPr/>
        <a:lstStyle/>
        <a:p>
          <a:pPr>
            <a:buClrTx/>
            <a:buSzTx/>
            <a:buFontTx/>
            <a:buNone/>
          </a:pPr>
          <a:r>
            <a:rPr kumimoji="0" lang="es-ES" sz="24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Requerimientos Generales para el Control Biológico de Espacios de Archivo</a:t>
          </a:r>
          <a:endParaRPr lang="es-CO" sz="2400" b="1" dirty="0">
            <a:solidFill>
              <a:schemeClr val="accent1">
                <a:lumMod val="50000"/>
              </a:schemeClr>
            </a:solidFill>
            <a:latin typeface="Arial" panose="020B0604020202020204" pitchFamily="34" charset="0"/>
            <a:cs typeface="Arial" panose="020B0604020202020204" pitchFamily="34" charset="0"/>
          </a:endParaRPr>
        </a:p>
      </dgm:t>
    </dgm:pt>
    <dgm:pt modelId="{0483FF0F-F248-4A02-9942-81609C847433}" type="parTrans" cxnId="{F378BCA7-8E46-4930-B71C-5F011952DA75}">
      <dgm:prSet/>
      <dgm:spPr/>
      <dgm:t>
        <a:bodyPr/>
        <a:lstStyle/>
        <a:p>
          <a:endParaRPr lang="es-CO"/>
        </a:p>
      </dgm:t>
    </dgm:pt>
    <dgm:pt modelId="{AA28F69F-5E7C-4E35-A6C6-BCAE10778A7E}" type="sibTrans" cxnId="{F378BCA7-8E46-4930-B71C-5F011952DA75}">
      <dgm:prSet/>
      <dgm:spPr/>
      <dgm:t>
        <a:bodyPr/>
        <a:lstStyle/>
        <a:p>
          <a:endParaRPr lang="es-CO"/>
        </a:p>
      </dgm:t>
    </dgm:pt>
    <dgm:pt modelId="{F74214F5-018B-4FD9-96BB-C7F27EDB4B36}">
      <dgm:prSet phldrT="[Texto]" custT="1"/>
      <dgm:spPr/>
      <dgm:t>
        <a:bodyPr/>
        <a:lstStyle/>
        <a:p>
          <a:pPr algn="just"/>
          <a:r>
            <a:rPr kumimoji="0" lang="es-CO" sz="14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Materiales</a:t>
          </a:r>
          <a:endParaRPr lang="es-CO" sz="1400" b="1" dirty="0">
            <a:solidFill>
              <a:schemeClr val="accent1">
                <a:lumMod val="50000"/>
              </a:schemeClr>
            </a:solidFill>
            <a:latin typeface="Arial" panose="020B0604020202020204" pitchFamily="34" charset="0"/>
            <a:cs typeface="Arial" panose="020B0604020202020204" pitchFamily="34" charset="0"/>
          </a:endParaRPr>
        </a:p>
      </dgm:t>
    </dgm:pt>
    <dgm:pt modelId="{7C64658D-DAD6-4EAE-A203-28E799DDF257}" type="parTrans" cxnId="{6E5E6EAC-04A5-4C72-ACDB-47925FD16A5D}">
      <dgm:prSet/>
      <dgm:spPr/>
      <dgm:t>
        <a:bodyPr/>
        <a:lstStyle/>
        <a:p>
          <a:endParaRPr lang="es-CO"/>
        </a:p>
      </dgm:t>
    </dgm:pt>
    <dgm:pt modelId="{3E5F071E-E536-402A-B779-0C4E42B03334}" type="sibTrans" cxnId="{6E5E6EAC-04A5-4C72-ACDB-47925FD16A5D}">
      <dgm:prSet/>
      <dgm:spPr/>
      <dgm:t>
        <a:bodyPr/>
        <a:lstStyle/>
        <a:p>
          <a:endParaRPr lang="es-CO"/>
        </a:p>
      </dgm:t>
    </dgm:pt>
    <dgm:pt modelId="{6DD71024-0446-45DE-B2C9-9AC2E1BB3E8F}">
      <dgm:prSet custT="1"/>
      <dgm:spPr/>
      <dgm:t>
        <a:bodyPr/>
        <a:lstStyle/>
        <a:p>
          <a:pPr algn="just"/>
          <a:r>
            <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Agua destilada</a:t>
          </a:r>
        </a:p>
      </dgm:t>
    </dgm:pt>
    <dgm:pt modelId="{7651C942-6404-424F-B3C9-631AB3CABCA2}" type="parTrans" cxnId="{44E438E3-15D2-42B4-8637-86FC867EBAC1}">
      <dgm:prSet/>
      <dgm:spPr/>
      <dgm:t>
        <a:bodyPr/>
        <a:lstStyle/>
        <a:p>
          <a:endParaRPr lang="es-CO"/>
        </a:p>
      </dgm:t>
    </dgm:pt>
    <dgm:pt modelId="{875242EB-1E45-49EF-9553-E12EAB1FFC42}" type="sibTrans" cxnId="{44E438E3-15D2-42B4-8637-86FC867EBAC1}">
      <dgm:prSet/>
      <dgm:spPr/>
      <dgm:t>
        <a:bodyPr/>
        <a:lstStyle/>
        <a:p>
          <a:endParaRPr lang="es-CO"/>
        </a:p>
      </dgm:t>
    </dgm:pt>
    <dgm:pt modelId="{E2207D79-171B-41B9-AE5B-CE2ABDC2DD32}">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Amonio cuaternario de radicales alquílicos de quinta generación</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B705A412-CF38-4F1D-8222-83E7D4701ACD}" type="parTrans" cxnId="{6BCB7A8E-6E26-4F46-8090-FAAC8B78081C}">
      <dgm:prSet/>
      <dgm:spPr/>
      <dgm:t>
        <a:bodyPr/>
        <a:lstStyle/>
        <a:p>
          <a:endParaRPr lang="es-CO"/>
        </a:p>
      </dgm:t>
    </dgm:pt>
    <dgm:pt modelId="{510F62F0-F11F-4E29-94CC-23B12789C6EA}" type="sibTrans" cxnId="{6BCB7A8E-6E26-4F46-8090-FAAC8B78081C}">
      <dgm:prSet/>
      <dgm:spPr/>
      <dgm:t>
        <a:bodyPr/>
        <a:lstStyle/>
        <a:p>
          <a:endParaRPr lang="es-CO"/>
        </a:p>
      </dgm:t>
    </dgm:pt>
    <dgm:pt modelId="{87371822-E8E6-4A32-A325-7B44602ADB25}">
      <dgm:prSet custT="1"/>
      <dgm:spPr/>
      <dgm:t>
        <a:bodyPr/>
        <a:lstStyle/>
        <a:p>
          <a:pPr algn="just"/>
          <a:r>
            <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Alcohol antiséptico</a:t>
          </a:r>
        </a:p>
      </dgm:t>
    </dgm:pt>
    <dgm:pt modelId="{E719C664-6A94-47AA-B850-5FE68E6AC882}" type="parTrans" cxnId="{A02C5C8C-7A19-4DA5-A8F1-7E003D47C460}">
      <dgm:prSet/>
      <dgm:spPr/>
      <dgm:t>
        <a:bodyPr/>
        <a:lstStyle/>
        <a:p>
          <a:endParaRPr lang="es-CO"/>
        </a:p>
      </dgm:t>
    </dgm:pt>
    <dgm:pt modelId="{C456DE44-A894-41AA-A65B-DC4DA1826E5D}" type="sibTrans" cxnId="{A02C5C8C-7A19-4DA5-A8F1-7E003D47C460}">
      <dgm:prSet/>
      <dgm:spPr/>
      <dgm:t>
        <a:bodyPr/>
        <a:lstStyle/>
        <a:p>
          <a:endParaRPr lang="es-CO"/>
        </a:p>
      </dgm:t>
    </dgm:pt>
    <dgm:pt modelId="{D55A0173-D24E-48F2-AAB6-5CC79B028D22}">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Insecticida de amplio espectro con nivel toxicológico II o III.</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B9E8FC45-B698-4F88-93BE-703C589FBFDF}" type="parTrans" cxnId="{CE4FFF29-0A16-4777-8B77-E57ACCB79588}">
      <dgm:prSet/>
      <dgm:spPr/>
      <dgm:t>
        <a:bodyPr/>
        <a:lstStyle/>
        <a:p>
          <a:endParaRPr lang="es-CO"/>
        </a:p>
      </dgm:t>
    </dgm:pt>
    <dgm:pt modelId="{6E894E38-5E92-4070-B4DE-729D25DE2BD9}" type="sibTrans" cxnId="{CE4FFF29-0A16-4777-8B77-E57ACCB79588}">
      <dgm:prSet/>
      <dgm:spPr/>
      <dgm:t>
        <a:bodyPr/>
        <a:lstStyle/>
        <a:p>
          <a:endParaRPr lang="es-CO"/>
        </a:p>
      </dgm:t>
    </dgm:pt>
    <dgm:pt modelId="{00B5A04E-35F6-4071-82F1-FDA5B2AC5B85}">
      <dgm:prSet custT="1"/>
      <dgm:spPr/>
      <dgm:t>
        <a:bodyPr/>
        <a:lstStyle/>
        <a:p>
          <a:pPr algn="just"/>
          <a:r>
            <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Brochas</a:t>
          </a:r>
        </a:p>
      </dgm:t>
    </dgm:pt>
    <dgm:pt modelId="{9E7AF64E-7528-47CB-8DC1-DE1CC838A0A5}" type="parTrans" cxnId="{E96BD797-159D-4F4C-886B-3D5B0E91E59E}">
      <dgm:prSet/>
      <dgm:spPr/>
      <dgm:t>
        <a:bodyPr/>
        <a:lstStyle/>
        <a:p>
          <a:endParaRPr lang="es-CO"/>
        </a:p>
      </dgm:t>
    </dgm:pt>
    <dgm:pt modelId="{19BFE6E9-998A-4CFA-8413-341B921386EF}" type="sibTrans" cxnId="{E96BD797-159D-4F4C-886B-3D5B0E91E59E}">
      <dgm:prSet/>
      <dgm:spPr/>
      <dgm:t>
        <a:bodyPr/>
        <a:lstStyle/>
        <a:p>
          <a:endParaRPr lang="es-CO"/>
        </a:p>
      </dgm:t>
    </dgm:pt>
    <dgm:pt modelId="{65C72406-EE06-43B1-95D1-B23E6A93C66E}">
      <dgm:prSet custT="1"/>
      <dgm:spPr/>
      <dgm:t>
        <a:bodyPr/>
        <a:lstStyle/>
        <a:p>
          <a:pPr algn="just"/>
          <a:r>
            <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Cebos químicos raticidas</a:t>
          </a:r>
        </a:p>
      </dgm:t>
    </dgm:pt>
    <dgm:pt modelId="{8184C000-051A-43E9-A022-6B77C30A2867}" type="parTrans" cxnId="{BD9120BE-96F3-407A-B4B6-D0181B6C9CDF}">
      <dgm:prSet/>
      <dgm:spPr/>
      <dgm:t>
        <a:bodyPr/>
        <a:lstStyle/>
        <a:p>
          <a:endParaRPr lang="es-CO"/>
        </a:p>
      </dgm:t>
    </dgm:pt>
    <dgm:pt modelId="{7CC0EE51-738F-400F-BA7D-3D3A684A8ECF}" type="sibTrans" cxnId="{BD9120BE-96F3-407A-B4B6-D0181B6C9CDF}">
      <dgm:prSet/>
      <dgm:spPr/>
      <dgm:t>
        <a:bodyPr/>
        <a:lstStyle/>
        <a:p>
          <a:endParaRPr lang="es-CO"/>
        </a:p>
      </dgm:t>
    </dgm:pt>
    <dgm:pt modelId="{72C8089C-44F3-40EC-A332-832CB9E056BA}">
      <dgm:prSet custT="1"/>
      <dgm:spPr/>
      <dgm:t>
        <a:bodyPr/>
        <a:lstStyle/>
        <a:p>
          <a:pPr algn="just"/>
          <a:r>
            <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Cajas cebadoras</a:t>
          </a:r>
        </a:p>
      </dgm:t>
    </dgm:pt>
    <dgm:pt modelId="{E86CC3B5-BF6F-41A9-BEA2-29103F1B474B}" type="parTrans" cxnId="{8BF7727A-3E8E-4FFB-8888-A5BBA16F224E}">
      <dgm:prSet/>
      <dgm:spPr/>
      <dgm:t>
        <a:bodyPr/>
        <a:lstStyle/>
        <a:p>
          <a:endParaRPr lang="es-CO"/>
        </a:p>
      </dgm:t>
    </dgm:pt>
    <dgm:pt modelId="{A572F022-4A99-4D7E-A6D5-6BA866244C9B}" type="sibTrans" cxnId="{8BF7727A-3E8E-4FFB-8888-A5BBA16F224E}">
      <dgm:prSet/>
      <dgm:spPr/>
      <dgm:t>
        <a:bodyPr/>
        <a:lstStyle/>
        <a:p>
          <a:endParaRPr lang="es-CO"/>
        </a:p>
      </dgm:t>
    </dgm:pt>
    <dgm:pt modelId="{1A6F4FF0-2E24-4CA5-A488-517F6D6F0377}">
      <dgm:prSet custT="1"/>
      <dgm:spPr/>
      <dgm:t>
        <a:bodyPr/>
        <a:lstStyle/>
        <a:p>
          <a:pPr algn="just"/>
          <a:r>
            <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Aplicador de insecticida puntual</a:t>
          </a:r>
        </a:p>
      </dgm:t>
    </dgm:pt>
    <dgm:pt modelId="{AD161D8B-91EA-4315-BB27-BDD5CAF3D9AD}" type="parTrans" cxnId="{48045AAF-5D3F-4E6C-AF86-B4A1479FEB4E}">
      <dgm:prSet/>
      <dgm:spPr/>
      <dgm:t>
        <a:bodyPr/>
        <a:lstStyle/>
        <a:p>
          <a:endParaRPr lang="es-CO"/>
        </a:p>
      </dgm:t>
    </dgm:pt>
    <dgm:pt modelId="{101A794B-7D13-4EFE-BDA3-8E848BBD0633}" type="sibTrans" cxnId="{48045AAF-5D3F-4E6C-AF86-B4A1479FEB4E}">
      <dgm:prSet/>
      <dgm:spPr/>
      <dgm:t>
        <a:bodyPr/>
        <a:lstStyle/>
        <a:p>
          <a:endParaRPr lang="es-CO"/>
        </a:p>
      </dgm:t>
    </dgm:pt>
    <dgm:pt modelId="{618B49B9-AC55-489B-8EBE-04EE0287A38C}" type="pres">
      <dgm:prSet presAssocID="{8B7FE0F4-5396-4394-90EF-A04F27A43642}" presName="linear" presStyleCnt="0">
        <dgm:presLayoutVars>
          <dgm:animLvl val="lvl"/>
          <dgm:resizeHandles val="exact"/>
        </dgm:presLayoutVars>
      </dgm:prSet>
      <dgm:spPr/>
    </dgm:pt>
    <dgm:pt modelId="{747590E2-4080-4C0C-82FF-9689595BBA82}" type="pres">
      <dgm:prSet presAssocID="{FE0BC660-E87D-4651-B81D-1B48148EA4EC}" presName="parentText" presStyleLbl="node1" presStyleIdx="0" presStyleCnt="1" custLinFactNeighborX="114" custLinFactNeighborY="-49723">
        <dgm:presLayoutVars>
          <dgm:chMax val="0"/>
          <dgm:bulletEnabled val="1"/>
        </dgm:presLayoutVars>
      </dgm:prSet>
      <dgm:spPr/>
    </dgm:pt>
    <dgm:pt modelId="{364D6AC7-41CE-407E-874A-1A7892503A0B}" type="pres">
      <dgm:prSet presAssocID="{FE0BC660-E87D-4651-B81D-1B48148EA4EC}" presName="childText" presStyleLbl="revTx" presStyleIdx="0" presStyleCnt="1" custScaleY="136696" custLinFactNeighborX="114" custLinFactNeighborY="11305">
        <dgm:presLayoutVars>
          <dgm:bulletEnabled val="1"/>
        </dgm:presLayoutVars>
      </dgm:prSet>
      <dgm:spPr/>
    </dgm:pt>
  </dgm:ptLst>
  <dgm:cxnLst>
    <dgm:cxn modelId="{FA100713-C2C8-4686-B982-AC03C34BB58B}" type="presOf" srcId="{FE0BC660-E87D-4651-B81D-1B48148EA4EC}" destId="{747590E2-4080-4C0C-82FF-9689595BBA82}" srcOrd="0" destOrd="0" presId="urn:microsoft.com/office/officeart/2005/8/layout/vList2"/>
    <dgm:cxn modelId="{CE4FFF29-0A16-4777-8B77-E57ACCB79588}" srcId="{FE0BC660-E87D-4651-B81D-1B48148EA4EC}" destId="{D55A0173-D24E-48F2-AAB6-5CC79B028D22}" srcOrd="4" destOrd="0" parTransId="{B9E8FC45-B698-4F88-93BE-703C589FBFDF}" sibTransId="{6E894E38-5E92-4070-B4DE-729D25DE2BD9}"/>
    <dgm:cxn modelId="{CC9C3C5F-DF1D-4F7F-82AD-17B716491FC9}" type="presOf" srcId="{1A6F4FF0-2E24-4CA5-A488-517F6D6F0377}" destId="{364D6AC7-41CE-407E-874A-1A7892503A0B}" srcOrd="0" destOrd="8" presId="urn:microsoft.com/office/officeart/2005/8/layout/vList2"/>
    <dgm:cxn modelId="{117DDF6A-6228-4CD8-BF9A-45A7FED82F9F}" type="presOf" srcId="{8B7FE0F4-5396-4394-90EF-A04F27A43642}" destId="{618B49B9-AC55-489B-8EBE-04EE0287A38C}" srcOrd="0" destOrd="0" presId="urn:microsoft.com/office/officeart/2005/8/layout/vList2"/>
    <dgm:cxn modelId="{BB54A571-7522-447A-9955-C15488127865}" type="presOf" srcId="{F74214F5-018B-4FD9-96BB-C7F27EDB4B36}" destId="{364D6AC7-41CE-407E-874A-1A7892503A0B}" srcOrd="0" destOrd="0" presId="urn:microsoft.com/office/officeart/2005/8/layout/vList2"/>
    <dgm:cxn modelId="{AFD17B72-24D1-4E4D-96E3-7BF3E5150D6C}" type="presOf" srcId="{87371822-E8E6-4A32-A325-7B44602ADB25}" destId="{364D6AC7-41CE-407E-874A-1A7892503A0B}" srcOrd="0" destOrd="3" presId="urn:microsoft.com/office/officeart/2005/8/layout/vList2"/>
    <dgm:cxn modelId="{C81F9A75-AF31-456E-AFD9-8CCA6D53B819}" type="presOf" srcId="{D55A0173-D24E-48F2-AAB6-5CC79B028D22}" destId="{364D6AC7-41CE-407E-874A-1A7892503A0B}" srcOrd="0" destOrd="4" presId="urn:microsoft.com/office/officeart/2005/8/layout/vList2"/>
    <dgm:cxn modelId="{80093379-F4A1-466F-B186-0B2C43C9A4F1}" type="presOf" srcId="{E2207D79-171B-41B9-AE5B-CE2ABDC2DD32}" destId="{364D6AC7-41CE-407E-874A-1A7892503A0B}" srcOrd="0" destOrd="2" presId="urn:microsoft.com/office/officeart/2005/8/layout/vList2"/>
    <dgm:cxn modelId="{8BF7727A-3E8E-4FFB-8888-A5BBA16F224E}" srcId="{FE0BC660-E87D-4651-B81D-1B48148EA4EC}" destId="{72C8089C-44F3-40EC-A332-832CB9E056BA}" srcOrd="7" destOrd="0" parTransId="{E86CC3B5-BF6F-41A9-BEA2-29103F1B474B}" sibTransId="{A572F022-4A99-4D7E-A6D5-6BA866244C9B}"/>
    <dgm:cxn modelId="{494E8180-A39E-4154-B4A1-CEECF2104A1C}" type="presOf" srcId="{65C72406-EE06-43B1-95D1-B23E6A93C66E}" destId="{364D6AC7-41CE-407E-874A-1A7892503A0B}" srcOrd="0" destOrd="6" presId="urn:microsoft.com/office/officeart/2005/8/layout/vList2"/>
    <dgm:cxn modelId="{A02C5C8C-7A19-4DA5-A8F1-7E003D47C460}" srcId="{FE0BC660-E87D-4651-B81D-1B48148EA4EC}" destId="{87371822-E8E6-4A32-A325-7B44602ADB25}" srcOrd="3" destOrd="0" parTransId="{E719C664-6A94-47AA-B850-5FE68E6AC882}" sibTransId="{C456DE44-A894-41AA-A65B-DC4DA1826E5D}"/>
    <dgm:cxn modelId="{6BCB7A8E-6E26-4F46-8090-FAAC8B78081C}" srcId="{FE0BC660-E87D-4651-B81D-1B48148EA4EC}" destId="{E2207D79-171B-41B9-AE5B-CE2ABDC2DD32}" srcOrd="2" destOrd="0" parTransId="{B705A412-CF38-4F1D-8222-83E7D4701ACD}" sibTransId="{510F62F0-F11F-4E29-94CC-23B12789C6EA}"/>
    <dgm:cxn modelId="{E96BD797-159D-4F4C-886B-3D5B0E91E59E}" srcId="{FE0BC660-E87D-4651-B81D-1B48148EA4EC}" destId="{00B5A04E-35F6-4071-82F1-FDA5B2AC5B85}" srcOrd="5" destOrd="0" parTransId="{9E7AF64E-7528-47CB-8DC1-DE1CC838A0A5}" sibTransId="{19BFE6E9-998A-4CFA-8413-341B921386EF}"/>
    <dgm:cxn modelId="{F378BCA7-8E46-4930-B71C-5F011952DA75}" srcId="{8B7FE0F4-5396-4394-90EF-A04F27A43642}" destId="{FE0BC660-E87D-4651-B81D-1B48148EA4EC}" srcOrd="0" destOrd="0" parTransId="{0483FF0F-F248-4A02-9942-81609C847433}" sibTransId="{AA28F69F-5E7C-4E35-A6C6-BCAE10778A7E}"/>
    <dgm:cxn modelId="{6E5E6EAC-04A5-4C72-ACDB-47925FD16A5D}" srcId="{FE0BC660-E87D-4651-B81D-1B48148EA4EC}" destId="{F74214F5-018B-4FD9-96BB-C7F27EDB4B36}" srcOrd="0" destOrd="0" parTransId="{7C64658D-DAD6-4EAE-A203-28E799DDF257}" sibTransId="{3E5F071E-E536-402A-B779-0C4E42B03334}"/>
    <dgm:cxn modelId="{7A3532AF-5926-4A47-9FD2-97B4A92AB469}" type="presOf" srcId="{6DD71024-0446-45DE-B2C9-9AC2E1BB3E8F}" destId="{364D6AC7-41CE-407E-874A-1A7892503A0B}" srcOrd="0" destOrd="1" presId="urn:microsoft.com/office/officeart/2005/8/layout/vList2"/>
    <dgm:cxn modelId="{48045AAF-5D3F-4E6C-AF86-B4A1479FEB4E}" srcId="{FE0BC660-E87D-4651-B81D-1B48148EA4EC}" destId="{1A6F4FF0-2E24-4CA5-A488-517F6D6F0377}" srcOrd="8" destOrd="0" parTransId="{AD161D8B-91EA-4315-BB27-BDD5CAF3D9AD}" sibTransId="{101A794B-7D13-4EFE-BDA3-8E848BBD0633}"/>
    <dgm:cxn modelId="{42ADCCAF-A892-4327-B2AC-399C123DC81E}" type="presOf" srcId="{72C8089C-44F3-40EC-A332-832CB9E056BA}" destId="{364D6AC7-41CE-407E-874A-1A7892503A0B}" srcOrd="0" destOrd="7" presId="urn:microsoft.com/office/officeart/2005/8/layout/vList2"/>
    <dgm:cxn modelId="{BD9120BE-96F3-407A-B4B6-D0181B6C9CDF}" srcId="{FE0BC660-E87D-4651-B81D-1B48148EA4EC}" destId="{65C72406-EE06-43B1-95D1-B23E6A93C66E}" srcOrd="6" destOrd="0" parTransId="{8184C000-051A-43E9-A022-6B77C30A2867}" sibTransId="{7CC0EE51-738F-400F-BA7D-3D3A684A8ECF}"/>
    <dgm:cxn modelId="{44E438E3-15D2-42B4-8637-86FC867EBAC1}" srcId="{FE0BC660-E87D-4651-B81D-1B48148EA4EC}" destId="{6DD71024-0446-45DE-B2C9-9AC2E1BB3E8F}" srcOrd="1" destOrd="0" parTransId="{7651C942-6404-424F-B3C9-631AB3CABCA2}" sibTransId="{875242EB-1E45-49EF-9553-E12EAB1FFC42}"/>
    <dgm:cxn modelId="{826606FF-0877-4B1F-81FC-DEA6611EEF1C}" type="presOf" srcId="{00B5A04E-35F6-4071-82F1-FDA5B2AC5B85}" destId="{364D6AC7-41CE-407E-874A-1A7892503A0B}" srcOrd="0" destOrd="5" presId="urn:microsoft.com/office/officeart/2005/8/layout/vList2"/>
    <dgm:cxn modelId="{E4808A2E-694D-43E8-A5B3-457255E1D6FD}" type="presParOf" srcId="{618B49B9-AC55-489B-8EBE-04EE0287A38C}" destId="{747590E2-4080-4C0C-82FF-9689595BBA82}" srcOrd="0" destOrd="0" presId="urn:microsoft.com/office/officeart/2005/8/layout/vList2"/>
    <dgm:cxn modelId="{BE0D7ED4-C290-4E80-8E43-1B6F5B439D27}" type="presParOf" srcId="{618B49B9-AC55-489B-8EBE-04EE0287A38C}" destId="{364D6AC7-41CE-407E-874A-1A7892503A0B}"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B7FE0F4-5396-4394-90EF-A04F27A4364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CO"/>
        </a:p>
      </dgm:t>
    </dgm:pt>
    <dgm:pt modelId="{FE0BC660-E87D-4651-B81D-1B48148EA4EC}">
      <dgm:prSet phldrT="[Texto]" custT="1"/>
      <dgm:spPr/>
      <dgm:t>
        <a:bodyPr/>
        <a:lstStyle/>
        <a:p>
          <a:pPr>
            <a:buClrTx/>
            <a:buSzTx/>
            <a:buFontTx/>
            <a:buNone/>
          </a:pPr>
          <a:r>
            <a:rPr kumimoji="0" lang="es-ES" sz="24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Requerimientos Generales para el Control Biológico de Espacios de Archivo</a:t>
          </a:r>
          <a:endParaRPr lang="es-CO" sz="2400" b="1" dirty="0">
            <a:solidFill>
              <a:schemeClr val="accent1">
                <a:lumMod val="50000"/>
              </a:schemeClr>
            </a:solidFill>
            <a:latin typeface="Arial" panose="020B0604020202020204" pitchFamily="34" charset="0"/>
            <a:cs typeface="Arial" panose="020B0604020202020204" pitchFamily="34" charset="0"/>
          </a:endParaRPr>
        </a:p>
      </dgm:t>
    </dgm:pt>
    <dgm:pt modelId="{0483FF0F-F248-4A02-9942-81609C847433}" type="parTrans" cxnId="{F378BCA7-8E46-4930-B71C-5F011952DA75}">
      <dgm:prSet/>
      <dgm:spPr/>
      <dgm:t>
        <a:bodyPr/>
        <a:lstStyle/>
        <a:p>
          <a:endParaRPr lang="es-CO"/>
        </a:p>
      </dgm:t>
    </dgm:pt>
    <dgm:pt modelId="{AA28F69F-5E7C-4E35-A6C6-BCAE10778A7E}" type="sibTrans" cxnId="{F378BCA7-8E46-4930-B71C-5F011952DA75}">
      <dgm:prSet/>
      <dgm:spPr/>
      <dgm:t>
        <a:bodyPr/>
        <a:lstStyle/>
        <a:p>
          <a:endParaRPr lang="es-CO"/>
        </a:p>
      </dgm:t>
    </dgm:pt>
    <dgm:pt modelId="{F74214F5-018B-4FD9-96BB-C7F27EDB4B36}">
      <dgm:prSet phldrT="[Texto]" custT="1"/>
      <dgm:spPr/>
      <dgm:t>
        <a:bodyPr/>
        <a:lstStyle/>
        <a:p>
          <a:pPr algn="just"/>
          <a:r>
            <a:rPr kumimoji="0" lang="es-CO" sz="14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Equipos</a:t>
          </a:r>
          <a:endParaRPr lang="es-CO" sz="1400" b="1" dirty="0">
            <a:solidFill>
              <a:schemeClr val="accent1">
                <a:lumMod val="50000"/>
              </a:schemeClr>
            </a:solidFill>
            <a:latin typeface="Arial" panose="020B0604020202020204" pitchFamily="34" charset="0"/>
            <a:cs typeface="Arial" panose="020B0604020202020204" pitchFamily="34" charset="0"/>
          </a:endParaRPr>
        </a:p>
      </dgm:t>
    </dgm:pt>
    <dgm:pt modelId="{7C64658D-DAD6-4EAE-A203-28E799DDF257}" type="parTrans" cxnId="{6E5E6EAC-04A5-4C72-ACDB-47925FD16A5D}">
      <dgm:prSet/>
      <dgm:spPr/>
      <dgm:t>
        <a:bodyPr/>
        <a:lstStyle/>
        <a:p>
          <a:endParaRPr lang="es-CO"/>
        </a:p>
      </dgm:t>
    </dgm:pt>
    <dgm:pt modelId="{3E5F071E-E536-402A-B779-0C4E42B03334}" type="sibTrans" cxnId="{6E5E6EAC-04A5-4C72-ACDB-47925FD16A5D}">
      <dgm:prSet/>
      <dgm:spPr/>
      <dgm:t>
        <a:bodyPr/>
        <a:lstStyle/>
        <a:p>
          <a:endParaRPr lang="es-CO"/>
        </a:p>
      </dgm:t>
    </dgm:pt>
    <dgm:pt modelId="{ACBC85C0-567E-4F18-9A56-8131F78AED90}">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Pulverizadores manuales o eléctricos (para aplicación de soluciones biológicas)</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217CD2EF-D187-45FC-8E69-FBCB0ED133F4}" type="parTrans" cxnId="{56282D17-C891-4032-8C4D-651479838358}">
      <dgm:prSet/>
      <dgm:spPr/>
      <dgm:t>
        <a:bodyPr/>
        <a:lstStyle/>
        <a:p>
          <a:endParaRPr lang="es-CO"/>
        </a:p>
      </dgm:t>
    </dgm:pt>
    <dgm:pt modelId="{DEEF0A24-3069-4F21-A876-FC791FA55C17}" type="sibTrans" cxnId="{56282D17-C891-4032-8C4D-651479838358}">
      <dgm:prSet/>
      <dgm:spPr/>
      <dgm:t>
        <a:bodyPr/>
        <a:lstStyle/>
        <a:p>
          <a:endParaRPr lang="es-CO"/>
        </a:p>
      </dgm:t>
    </dgm:pt>
    <dgm:pt modelId="{F86C2AF8-0B7E-4727-9B28-525526062608}">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Nebulizador de solución acuosa, con boquillas para aspersión de gotas menores a 50 micras o termonebulizadores (si se requiere dispersión aérea)</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30E24780-FD87-4C0B-BEC9-DFE3EBAE05DD}" type="parTrans" cxnId="{AE1CD5B9-DCE1-40DB-825A-2823EACBFDA8}">
      <dgm:prSet/>
      <dgm:spPr/>
      <dgm:t>
        <a:bodyPr/>
        <a:lstStyle/>
        <a:p>
          <a:endParaRPr lang="es-CO"/>
        </a:p>
      </dgm:t>
    </dgm:pt>
    <dgm:pt modelId="{D474234C-8223-46C5-BC65-091443D0DA89}" type="sibTrans" cxnId="{AE1CD5B9-DCE1-40DB-825A-2823EACBFDA8}">
      <dgm:prSet/>
      <dgm:spPr/>
      <dgm:t>
        <a:bodyPr/>
        <a:lstStyle/>
        <a:p>
          <a:endParaRPr lang="es-CO"/>
        </a:p>
      </dgm:t>
    </dgm:pt>
    <dgm:pt modelId="{6EAD1CCD-BE33-4E87-B2CC-69BB95400708}">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Canecas rojas con tapa (para disposición de residuos peligrosos)</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46BD01B1-8686-4E5D-B7B6-78FD2369E694}" type="parTrans" cxnId="{3B95758B-32E2-4084-8557-8E4B082823FF}">
      <dgm:prSet/>
      <dgm:spPr/>
      <dgm:t>
        <a:bodyPr/>
        <a:lstStyle/>
        <a:p>
          <a:endParaRPr lang="es-CO"/>
        </a:p>
      </dgm:t>
    </dgm:pt>
    <dgm:pt modelId="{78EA84A3-CFF0-46E5-ADE6-BFA6BA435A71}" type="sibTrans" cxnId="{3B95758B-32E2-4084-8557-8E4B082823FF}">
      <dgm:prSet/>
      <dgm:spPr/>
      <dgm:t>
        <a:bodyPr/>
        <a:lstStyle/>
        <a:p>
          <a:endParaRPr lang="es-CO"/>
        </a:p>
      </dgm:t>
    </dgm:pt>
    <dgm:pt modelId="{FEF0A8D9-FC73-4039-BF9F-38EC68611286}">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Recipientes herméticos (para preparación y transporte de soluciones)</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C1FACF81-B166-4CBD-BAEA-361C529196AE}" type="parTrans" cxnId="{7130959C-4F82-4ACC-8005-06503780BB3F}">
      <dgm:prSet/>
      <dgm:spPr/>
      <dgm:t>
        <a:bodyPr/>
        <a:lstStyle/>
        <a:p>
          <a:endParaRPr lang="es-CO"/>
        </a:p>
      </dgm:t>
    </dgm:pt>
    <dgm:pt modelId="{6D078792-6281-427F-939D-A2DF315C9C5C}" type="sibTrans" cxnId="{7130959C-4F82-4ACC-8005-06503780BB3F}">
      <dgm:prSet/>
      <dgm:spPr/>
      <dgm:t>
        <a:bodyPr/>
        <a:lstStyle/>
        <a:p>
          <a:endParaRPr lang="es-CO"/>
        </a:p>
      </dgm:t>
    </dgm:pt>
    <dgm:pt modelId="{9C38E98C-717C-48E9-94C2-D8BD22800974}">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Dispensadores de jabón y gel antibacterial</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B4017828-69DB-401C-BF3D-FE73BA795889}" type="parTrans" cxnId="{A7240685-ABD0-4BC3-ACCE-4ABEA4E8FECD}">
      <dgm:prSet/>
      <dgm:spPr/>
      <dgm:t>
        <a:bodyPr/>
        <a:lstStyle/>
        <a:p>
          <a:endParaRPr lang="es-CO"/>
        </a:p>
      </dgm:t>
    </dgm:pt>
    <dgm:pt modelId="{D0919D14-0D04-4940-8BE1-B08AD99E478A}" type="sibTrans" cxnId="{A7240685-ABD0-4BC3-ACCE-4ABEA4E8FECD}">
      <dgm:prSet/>
      <dgm:spPr/>
      <dgm:t>
        <a:bodyPr/>
        <a:lstStyle/>
        <a:p>
          <a:endParaRPr lang="es-CO"/>
        </a:p>
      </dgm:t>
    </dgm:pt>
    <dgm:pt modelId="{AC4F8BC8-8858-4F2F-8124-107033319214}">
      <dgm:prSet custT="1"/>
      <dgm:spPr/>
      <dgm:t>
        <a:bodyPr/>
        <a:lstStyle/>
        <a:p>
          <a:pPr algn="just"/>
          <a:r>
            <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Contenedores para almacenamiento temporal de EPP usados</a:t>
          </a:r>
        </a:p>
      </dgm:t>
    </dgm:pt>
    <dgm:pt modelId="{EB2D31CC-BC21-42A4-9E2E-6B059B4EAE85}" type="parTrans" cxnId="{208242FE-5C2D-429C-A1E1-4C88B4E6B9C1}">
      <dgm:prSet/>
      <dgm:spPr/>
      <dgm:t>
        <a:bodyPr/>
        <a:lstStyle/>
        <a:p>
          <a:endParaRPr lang="es-CO"/>
        </a:p>
      </dgm:t>
    </dgm:pt>
    <dgm:pt modelId="{9DE95413-9835-4F07-ABBA-B7E05D6E7FCB}" type="sibTrans" cxnId="{208242FE-5C2D-429C-A1E1-4C88B4E6B9C1}">
      <dgm:prSet/>
      <dgm:spPr/>
      <dgm:t>
        <a:bodyPr/>
        <a:lstStyle/>
        <a:p>
          <a:endParaRPr lang="es-CO"/>
        </a:p>
      </dgm:t>
    </dgm:pt>
    <dgm:pt modelId="{D6E60A2D-28FA-4580-9C4E-5AE0CFE41E6A}">
      <dgm:prSet custT="1"/>
      <dgm:spPr/>
      <dgm:t>
        <a:bodyPr/>
        <a:lstStyle/>
        <a:p>
          <a:pPr algn="just"/>
          <a:r>
            <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Lámparas UV o linternas de inspección (para detección de hongos o insectos)</a:t>
          </a:r>
        </a:p>
      </dgm:t>
    </dgm:pt>
    <dgm:pt modelId="{474E2B78-8766-431B-A3FD-F2F9B65BA9C2}" type="parTrans" cxnId="{A126F3B5-3DBF-4F2D-8319-B0528EE29385}">
      <dgm:prSet/>
      <dgm:spPr/>
      <dgm:t>
        <a:bodyPr/>
        <a:lstStyle/>
        <a:p>
          <a:endParaRPr lang="es-CO"/>
        </a:p>
      </dgm:t>
    </dgm:pt>
    <dgm:pt modelId="{657D7FE1-77C0-4633-928A-18BB346B948C}" type="sibTrans" cxnId="{A126F3B5-3DBF-4F2D-8319-B0528EE29385}">
      <dgm:prSet/>
      <dgm:spPr/>
      <dgm:t>
        <a:bodyPr/>
        <a:lstStyle/>
        <a:p>
          <a:endParaRPr lang="es-CO"/>
        </a:p>
      </dgm:t>
    </dgm:pt>
    <dgm:pt modelId="{618B49B9-AC55-489B-8EBE-04EE0287A38C}" type="pres">
      <dgm:prSet presAssocID="{8B7FE0F4-5396-4394-90EF-A04F27A43642}" presName="linear" presStyleCnt="0">
        <dgm:presLayoutVars>
          <dgm:animLvl val="lvl"/>
          <dgm:resizeHandles val="exact"/>
        </dgm:presLayoutVars>
      </dgm:prSet>
      <dgm:spPr/>
    </dgm:pt>
    <dgm:pt modelId="{747590E2-4080-4C0C-82FF-9689595BBA82}" type="pres">
      <dgm:prSet presAssocID="{FE0BC660-E87D-4651-B81D-1B48148EA4EC}" presName="parentText" presStyleLbl="node1" presStyleIdx="0" presStyleCnt="1" custLinFactNeighborX="114" custLinFactNeighborY="-49723">
        <dgm:presLayoutVars>
          <dgm:chMax val="0"/>
          <dgm:bulletEnabled val="1"/>
        </dgm:presLayoutVars>
      </dgm:prSet>
      <dgm:spPr/>
    </dgm:pt>
    <dgm:pt modelId="{364D6AC7-41CE-407E-874A-1A7892503A0B}" type="pres">
      <dgm:prSet presAssocID="{FE0BC660-E87D-4651-B81D-1B48148EA4EC}" presName="childText" presStyleLbl="revTx" presStyleIdx="0" presStyleCnt="1" custScaleY="136696" custLinFactNeighborX="114" custLinFactNeighborY="15800">
        <dgm:presLayoutVars>
          <dgm:bulletEnabled val="1"/>
        </dgm:presLayoutVars>
      </dgm:prSet>
      <dgm:spPr/>
    </dgm:pt>
  </dgm:ptLst>
  <dgm:cxnLst>
    <dgm:cxn modelId="{FA100713-C2C8-4686-B982-AC03C34BB58B}" type="presOf" srcId="{FE0BC660-E87D-4651-B81D-1B48148EA4EC}" destId="{747590E2-4080-4C0C-82FF-9689595BBA82}" srcOrd="0" destOrd="0" presId="urn:microsoft.com/office/officeart/2005/8/layout/vList2"/>
    <dgm:cxn modelId="{56282D17-C891-4032-8C4D-651479838358}" srcId="{FE0BC660-E87D-4651-B81D-1B48148EA4EC}" destId="{ACBC85C0-567E-4F18-9A56-8131F78AED90}" srcOrd="1" destOrd="0" parTransId="{217CD2EF-D187-45FC-8E69-FBCB0ED133F4}" sibTransId="{DEEF0A24-3069-4F21-A876-FC791FA55C17}"/>
    <dgm:cxn modelId="{57C50848-61A7-4AAC-ABE9-E89085887FD2}" type="presOf" srcId="{D6E60A2D-28FA-4580-9C4E-5AE0CFE41E6A}" destId="{364D6AC7-41CE-407E-874A-1A7892503A0B}" srcOrd="0" destOrd="3" presId="urn:microsoft.com/office/officeart/2005/8/layout/vList2"/>
    <dgm:cxn modelId="{117DDF6A-6228-4CD8-BF9A-45A7FED82F9F}" type="presOf" srcId="{8B7FE0F4-5396-4394-90EF-A04F27A43642}" destId="{618B49B9-AC55-489B-8EBE-04EE0287A38C}" srcOrd="0" destOrd="0" presId="urn:microsoft.com/office/officeart/2005/8/layout/vList2"/>
    <dgm:cxn modelId="{C8EC1C6F-806D-48EF-BEBF-5AE62042F3F3}" type="presOf" srcId="{FEF0A8D9-FC73-4039-BF9F-38EC68611286}" destId="{364D6AC7-41CE-407E-874A-1A7892503A0B}" srcOrd="0" destOrd="5" presId="urn:microsoft.com/office/officeart/2005/8/layout/vList2"/>
    <dgm:cxn modelId="{BB54A571-7522-447A-9955-C15488127865}" type="presOf" srcId="{F74214F5-018B-4FD9-96BB-C7F27EDB4B36}" destId="{364D6AC7-41CE-407E-874A-1A7892503A0B}" srcOrd="0" destOrd="0" presId="urn:microsoft.com/office/officeart/2005/8/layout/vList2"/>
    <dgm:cxn modelId="{A7240685-ABD0-4BC3-ACCE-4ABEA4E8FECD}" srcId="{FE0BC660-E87D-4651-B81D-1B48148EA4EC}" destId="{9C38E98C-717C-48E9-94C2-D8BD22800974}" srcOrd="6" destOrd="0" parTransId="{B4017828-69DB-401C-BF3D-FE73BA795889}" sibTransId="{D0919D14-0D04-4940-8BE1-B08AD99E478A}"/>
    <dgm:cxn modelId="{3B95758B-32E2-4084-8557-8E4B082823FF}" srcId="{FE0BC660-E87D-4651-B81D-1B48148EA4EC}" destId="{6EAD1CCD-BE33-4E87-B2CC-69BB95400708}" srcOrd="4" destOrd="0" parTransId="{46BD01B1-8686-4E5D-B7B6-78FD2369E694}" sibTransId="{78EA84A3-CFF0-46E5-ADE6-BFA6BA435A71}"/>
    <dgm:cxn modelId="{7130959C-4F82-4ACC-8005-06503780BB3F}" srcId="{FE0BC660-E87D-4651-B81D-1B48148EA4EC}" destId="{FEF0A8D9-FC73-4039-BF9F-38EC68611286}" srcOrd="5" destOrd="0" parTransId="{C1FACF81-B166-4CBD-BAEA-361C529196AE}" sibTransId="{6D078792-6281-427F-939D-A2DF315C9C5C}"/>
    <dgm:cxn modelId="{F378BCA7-8E46-4930-B71C-5F011952DA75}" srcId="{8B7FE0F4-5396-4394-90EF-A04F27A43642}" destId="{FE0BC660-E87D-4651-B81D-1B48148EA4EC}" srcOrd="0" destOrd="0" parTransId="{0483FF0F-F248-4A02-9942-81609C847433}" sibTransId="{AA28F69F-5E7C-4E35-A6C6-BCAE10778A7E}"/>
    <dgm:cxn modelId="{6E5E6EAC-04A5-4C72-ACDB-47925FD16A5D}" srcId="{FE0BC660-E87D-4651-B81D-1B48148EA4EC}" destId="{F74214F5-018B-4FD9-96BB-C7F27EDB4B36}" srcOrd="0" destOrd="0" parTransId="{7C64658D-DAD6-4EAE-A203-28E799DDF257}" sibTransId="{3E5F071E-E536-402A-B779-0C4E42B03334}"/>
    <dgm:cxn modelId="{933A99AC-89D9-43F7-8EBE-6A8A15AD98AA}" type="presOf" srcId="{F86C2AF8-0B7E-4727-9B28-525526062608}" destId="{364D6AC7-41CE-407E-874A-1A7892503A0B}" srcOrd="0" destOrd="2" presId="urn:microsoft.com/office/officeart/2005/8/layout/vList2"/>
    <dgm:cxn modelId="{A126F3B5-3DBF-4F2D-8319-B0528EE29385}" srcId="{FE0BC660-E87D-4651-B81D-1B48148EA4EC}" destId="{D6E60A2D-28FA-4580-9C4E-5AE0CFE41E6A}" srcOrd="3" destOrd="0" parTransId="{474E2B78-8766-431B-A3FD-F2F9B65BA9C2}" sibTransId="{657D7FE1-77C0-4633-928A-18BB346B948C}"/>
    <dgm:cxn modelId="{AE1CD5B9-DCE1-40DB-825A-2823EACBFDA8}" srcId="{FE0BC660-E87D-4651-B81D-1B48148EA4EC}" destId="{F86C2AF8-0B7E-4727-9B28-525526062608}" srcOrd="2" destOrd="0" parTransId="{30E24780-FD87-4C0B-BEC9-DFE3EBAE05DD}" sibTransId="{D474234C-8223-46C5-BC65-091443D0DA89}"/>
    <dgm:cxn modelId="{E01DBFBE-0186-4B1D-90DD-FB0A8A52C0CF}" type="presOf" srcId="{6EAD1CCD-BE33-4E87-B2CC-69BB95400708}" destId="{364D6AC7-41CE-407E-874A-1A7892503A0B}" srcOrd="0" destOrd="4" presId="urn:microsoft.com/office/officeart/2005/8/layout/vList2"/>
    <dgm:cxn modelId="{40BFD5C2-B5D7-440E-839B-98909B0CFB57}" type="presOf" srcId="{ACBC85C0-567E-4F18-9A56-8131F78AED90}" destId="{364D6AC7-41CE-407E-874A-1A7892503A0B}" srcOrd="0" destOrd="1" presId="urn:microsoft.com/office/officeart/2005/8/layout/vList2"/>
    <dgm:cxn modelId="{A26224CA-8A19-49C0-8479-875B018C2B6A}" type="presOf" srcId="{9C38E98C-717C-48E9-94C2-D8BD22800974}" destId="{364D6AC7-41CE-407E-874A-1A7892503A0B}" srcOrd="0" destOrd="6" presId="urn:microsoft.com/office/officeart/2005/8/layout/vList2"/>
    <dgm:cxn modelId="{A5A927D8-3D6A-4768-8C0A-92BE0180B96E}" type="presOf" srcId="{AC4F8BC8-8858-4F2F-8124-107033319214}" destId="{364D6AC7-41CE-407E-874A-1A7892503A0B}" srcOrd="0" destOrd="7" presId="urn:microsoft.com/office/officeart/2005/8/layout/vList2"/>
    <dgm:cxn modelId="{208242FE-5C2D-429C-A1E1-4C88B4E6B9C1}" srcId="{FE0BC660-E87D-4651-B81D-1B48148EA4EC}" destId="{AC4F8BC8-8858-4F2F-8124-107033319214}" srcOrd="7" destOrd="0" parTransId="{EB2D31CC-BC21-42A4-9E2E-6B059B4EAE85}" sibTransId="{9DE95413-9835-4F07-ABBA-B7E05D6E7FCB}"/>
    <dgm:cxn modelId="{E4808A2E-694D-43E8-A5B3-457255E1D6FD}" type="presParOf" srcId="{618B49B9-AC55-489B-8EBE-04EE0287A38C}" destId="{747590E2-4080-4C0C-82FF-9689595BBA82}" srcOrd="0" destOrd="0" presId="urn:microsoft.com/office/officeart/2005/8/layout/vList2"/>
    <dgm:cxn modelId="{BE0D7ED4-C290-4E80-8E43-1B6F5B439D27}" type="presParOf" srcId="{618B49B9-AC55-489B-8EBE-04EE0287A38C}" destId="{364D6AC7-41CE-407E-874A-1A7892503A0B}"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B7FE0F4-5396-4394-90EF-A04F27A4364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CO"/>
        </a:p>
      </dgm:t>
    </dgm:pt>
    <dgm:pt modelId="{FE0BC660-E87D-4651-B81D-1B48148EA4EC}">
      <dgm:prSet phldrT="[Texto]" custT="1"/>
      <dgm:spPr/>
      <dgm:t>
        <a:bodyPr/>
        <a:lstStyle/>
        <a:p>
          <a:pPr>
            <a:buClrTx/>
            <a:buSzTx/>
            <a:buFontTx/>
            <a:buNone/>
          </a:pPr>
          <a:r>
            <a:rPr kumimoji="0" lang="es-ES" sz="24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Requerimientos Generales para el Control Biológico de Espacios de Archivo</a:t>
          </a:r>
          <a:endParaRPr lang="es-CO" sz="2400" b="1" dirty="0">
            <a:solidFill>
              <a:schemeClr val="accent1">
                <a:lumMod val="50000"/>
              </a:schemeClr>
            </a:solidFill>
            <a:latin typeface="Arial" panose="020B0604020202020204" pitchFamily="34" charset="0"/>
            <a:cs typeface="Arial" panose="020B0604020202020204" pitchFamily="34" charset="0"/>
          </a:endParaRPr>
        </a:p>
      </dgm:t>
    </dgm:pt>
    <dgm:pt modelId="{0483FF0F-F248-4A02-9942-81609C847433}" type="parTrans" cxnId="{F378BCA7-8E46-4930-B71C-5F011952DA75}">
      <dgm:prSet/>
      <dgm:spPr/>
      <dgm:t>
        <a:bodyPr/>
        <a:lstStyle/>
        <a:p>
          <a:endParaRPr lang="es-CO"/>
        </a:p>
      </dgm:t>
    </dgm:pt>
    <dgm:pt modelId="{AA28F69F-5E7C-4E35-A6C6-BCAE10778A7E}" type="sibTrans" cxnId="{F378BCA7-8E46-4930-B71C-5F011952DA75}">
      <dgm:prSet/>
      <dgm:spPr/>
      <dgm:t>
        <a:bodyPr/>
        <a:lstStyle/>
        <a:p>
          <a:endParaRPr lang="es-CO"/>
        </a:p>
      </dgm:t>
    </dgm:pt>
    <dgm:pt modelId="{F74214F5-018B-4FD9-96BB-C7F27EDB4B36}">
      <dgm:prSet phldrT="[Texto]" custT="1"/>
      <dgm:spPr/>
      <dgm:t>
        <a:bodyPr/>
        <a:lstStyle/>
        <a:p>
          <a:pPr algn="just"/>
          <a:endParaRPr lang="es-CO" sz="1400" b="1" dirty="0">
            <a:solidFill>
              <a:schemeClr val="accent1">
                <a:lumMod val="50000"/>
              </a:schemeClr>
            </a:solidFill>
            <a:latin typeface="Arial" panose="020B0604020202020204" pitchFamily="34" charset="0"/>
            <a:cs typeface="Arial" panose="020B0604020202020204" pitchFamily="34" charset="0"/>
          </a:endParaRPr>
        </a:p>
      </dgm:t>
    </dgm:pt>
    <dgm:pt modelId="{7C64658D-DAD6-4EAE-A203-28E799DDF257}" type="parTrans" cxnId="{6E5E6EAC-04A5-4C72-ACDB-47925FD16A5D}">
      <dgm:prSet/>
      <dgm:spPr/>
      <dgm:t>
        <a:bodyPr/>
        <a:lstStyle/>
        <a:p>
          <a:endParaRPr lang="es-CO"/>
        </a:p>
      </dgm:t>
    </dgm:pt>
    <dgm:pt modelId="{3E5F071E-E536-402A-B779-0C4E42B03334}" type="sibTrans" cxnId="{6E5E6EAC-04A5-4C72-ACDB-47925FD16A5D}">
      <dgm:prSet/>
      <dgm:spPr/>
      <dgm:t>
        <a:bodyPr/>
        <a:lstStyle/>
        <a:p>
          <a:endParaRPr lang="es-CO"/>
        </a:p>
      </dgm:t>
    </dgm:pt>
    <dgm:pt modelId="{FE653B47-68C7-4999-93D1-2CD2B67075B8}">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Usar siempre overol o bata de trabajo cerrada y limpia durante la ejecución de actividades de control biológico.</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2BC9CA9B-FBCA-40E1-B926-565D2DC93FAA}" type="parTrans" cxnId="{FF86458A-932E-4356-9671-5E7333BF933D}">
      <dgm:prSet/>
      <dgm:spPr/>
      <dgm:t>
        <a:bodyPr/>
        <a:lstStyle/>
        <a:p>
          <a:endParaRPr lang="es-CO"/>
        </a:p>
      </dgm:t>
    </dgm:pt>
    <dgm:pt modelId="{5FA69753-6AA5-453C-80B7-CE5C7CE5A507}" type="sibTrans" cxnId="{FF86458A-932E-4356-9671-5E7333BF933D}">
      <dgm:prSet/>
      <dgm:spPr/>
      <dgm:t>
        <a:bodyPr/>
        <a:lstStyle/>
        <a:p>
          <a:endParaRPr lang="es-CO"/>
        </a:p>
      </dgm:t>
    </dgm:pt>
    <dgm:pt modelId="{91403EFE-EE49-4A62-B320-8A5FD5FACEFE}">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Utilizar guantes, tapabocas y gorro (cofia) desechables como elementos de protección personal obligatorios.</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A4ADE218-6FD8-4EDE-A432-691EAE0E5F88}" type="parTrans" cxnId="{73BED94E-8FCC-43CA-8233-C14FD0A4FDDB}">
      <dgm:prSet/>
      <dgm:spPr/>
      <dgm:t>
        <a:bodyPr/>
        <a:lstStyle/>
        <a:p>
          <a:endParaRPr lang="es-CO"/>
        </a:p>
      </dgm:t>
    </dgm:pt>
    <dgm:pt modelId="{21E6C863-A2E1-40AF-A159-3506FF85C56E}" type="sibTrans" cxnId="{73BED94E-8FCC-43CA-8233-C14FD0A4FDDB}">
      <dgm:prSet/>
      <dgm:spPr/>
      <dgm:t>
        <a:bodyPr/>
        <a:lstStyle/>
        <a:p>
          <a:endParaRPr lang="es-CO"/>
        </a:p>
      </dgm:t>
    </dgm:pt>
    <dgm:pt modelId="{CD06D1D8-3C25-4F0B-9774-4B58A53604B2}">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Evitar el contacto de los guantes contaminados con cualquier parte del cuerpo durante la jornada.</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B9BB19F6-CAFF-4C4E-B3A1-CB19819E6DFA}" type="parTrans" cxnId="{3630037A-1FB9-4070-9212-1FB7517F84C0}">
      <dgm:prSet/>
      <dgm:spPr/>
      <dgm:t>
        <a:bodyPr/>
        <a:lstStyle/>
        <a:p>
          <a:endParaRPr lang="es-CO"/>
        </a:p>
      </dgm:t>
    </dgm:pt>
    <dgm:pt modelId="{0975765F-0E51-429B-8B47-A9B6CE952728}" type="sibTrans" cxnId="{3630037A-1FB9-4070-9212-1FB7517F84C0}">
      <dgm:prSet/>
      <dgm:spPr/>
      <dgm:t>
        <a:bodyPr/>
        <a:lstStyle/>
        <a:p>
          <a:endParaRPr lang="es-CO"/>
        </a:p>
      </dgm:t>
    </dgm:pt>
    <dgm:pt modelId="{13EC2CE0-8882-475B-B3E7-F0A1EF35F7E1}">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Lavarse cuidadosamente las manos con jabón líquido antibacterial antes y después de manipular documentos o productos químicos, siguiendo el protocolo institucional de lavado de manos.</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603B9CA8-962A-408E-AE14-64A497427C19}" type="parTrans" cxnId="{F4639237-1BA3-4B56-9AC2-075A6AE1A97C}">
      <dgm:prSet/>
      <dgm:spPr/>
      <dgm:t>
        <a:bodyPr/>
        <a:lstStyle/>
        <a:p>
          <a:endParaRPr lang="es-CO"/>
        </a:p>
      </dgm:t>
    </dgm:pt>
    <dgm:pt modelId="{C12236D5-A3E2-4631-9BFD-A4E623753901}" type="sibTrans" cxnId="{F4639237-1BA3-4B56-9AC2-075A6AE1A97C}">
      <dgm:prSet/>
      <dgm:spPr/>
      <dgm:t>
        <a:bodyPr/>
        <a:lstStyle/>
        <a:p>
          <a:endParaRPr lang="es-CO"/>
        </a:p>
      </dgm:t>
    </dgm:pt>
    <dgm:pt modelId="{4B0A1615-60D0-466F-8B6B-57138F3D540B}">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Realizar pausas activas: intercalar periodos de trabajo de máximo una hora y media con descansos de quince minutos al aire libre.</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4C1C5CA3-3C51-4401-AC7A-0ECDAC867E1B}" type="parTrans" cxnId="{4C42AFD8-C024-4FBB-8563-E5AE62D09433}">
      <dgm:prSet/>
      <dgm:spPr/>
      <dgm:t>
        <a:bodyPr/>
        <a:lstStyle/>
        <a:p>
          <a:endParaRPr lang="es-CO"/>
        </a:p>
      </dgm:t>
    </dgm:pt>
    <dgm:pt modelId="{905A8EBA-DF14-494B-8568-CB25C802AF04}" type="sibTrans" cxnId="{4C42AFD8-C024-4FBB-8563-E5AE62D09433}">
      <dgm:prSet/>
      <dgm:spPr/>
      <dgm:t>
        <a:bodyPr/>
        <a:lstStyle/>
        <a:p>
          <a:endParaRPr lang="es-CO"/>
        </a:p>
      </dgm:t>
    </dgm:pt>
    <dgm:pt modelId="{3274EC55-CFE5-4838-8B61-8DFEAF6C0C3D}">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Al finalizar la jornada, lavar el rostro o limpiarlo con paños húmedos para retirar partículas que hayan quedado impregnadas.</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179AA83F-2158-4506-BC02-040A71E6B67F}" type="parTrans" cxnId="{9C0F8D76-8F87-4609-B384-719BFFE040BD}">
      <dgm:prSet/>
      <dgm:spPr/>
      <dgm:t>
        <a:bodyPr/>
        <a:lstStyle/>
        <a:p>
          <a:endParaRPr lang="es-CO"/>
        </a:p>
      </dgm:t>
    </dgm:pt>
    <dgm:pt modelId="{BC49B0BE-F96B-467A-969B-B87F2D2BAF1D}" type="sibTrans" cxnId="{9C0F8D76-8F87-4609-B384-719BFFE040BD}">
      <dgm:prSet/>
      <dgm:spPr/>
      <dgm:t>
        <a:bodyPr/>
        <a:lstStyle/>
        <a:p>
          <a:endParaRPr lang="es-CO"/>
        </a:p>
      </dgm:t>
    </dgm:pt>
    <dgm:pt modelId="{EDE10115-8382-453D-B954-1A30ABA41D60}">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Aplicar gel antibacterial después del lavado de manos y cuando sea necesario, teniendo en cuenta que este no reemplaza el lavado con agua y jabón.</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7718878C-26B7-4E75-8AAD-8B9B6248899D}" type="parTrans" cxnId="{8DF46F3A-BDF1-4715-84D7-B3687DE1ED48}">
      <dgm:prSet/>
      <dgm:spPr/>
      <dgm:t>
        <a:bodyPr/>
        <a:lstStyle/>
        <a:p>
          <a:endParaRPr lang="es-CO"/>
        </a:p>
      </dgm:t>
    </dgm:pt>
    <dgm:pt modelId="{0F9F9E36-F5CE-4122-B6D4-E414DFFA8263}" type="sibTrans" cxnId="{8DF46F3A-BDF1-4715-84D7-B3687DE1ED48}">
      <dgm:prSet/>
      <dgm:spPr/>
      <dgm:t>
        <a:bodyPr/>
        <a:lstStyle/>
        <a:p>
          <a:endParaRPr lang="es-CO"/>
        </a:p>
      </dgm:t>
    </dgm:pt>
    <dgm:pt modelId="{43651A66-BEE2-4597-8B4C-C0E9FF3474E2}">
      <dgm:prSet phldrT="[Texto]" custT="1"/>
      <dgm:spPr/>
      <dgm:t>
        <a:bodyPr/>
        <a:lstStyle/>
        <a:p>
          <a:pPr algn="just"/>
          <a:endParaRPr lang="es-CO" sz="1400" b="1" dirty="0">
            <a:solidFill>
              <a:schemeClr val="accent1">
                <a:lumMod val="50000"/>
              </a:schemeClr>
            </a:solidFill>
            <a:latin typeface="Arial" panose="020B0604020202020204" pitchFamily="34" charset="0"/>
            <a:cs typeface="Arial" panose="020B0604020202020204" pitchFamily="34" charset="0"/>
          </a:endParaRPr>
        </a:p>
      </dgm:t>
    </dgm:pt>
    <dgm:pt modelId="{E3BC8C5E-6563-4A5C-9DF6-05C50D388C7E}" type="parTrans" cxnId="{8ADD011C-6B17-421A-BF75-C128AB5DBA23}">
      <dgm:prSet/>
      <dgm:spPr/>
      <dgm:t>
        <a:bodyPr/>
        <a:lstStyle/>
        <a:p>
          <a:endParaRPr lang="es-CO"/>
        </a:p>
      </dgm:t>
    </dgm:pt>
    <dgm:pt modelId="{3E5B72C7-EC47-4CB6-B284-D1D6D9778359}" type="sibTrans" cxnId="{8ADD011C-6B17-421A-BF75-C128AB5DBA23}">
      <dgm:prSet/>
      <dgm:spPr/>
      <dgm:t>
        <a:bodyPr/>
        <a:lstStyle/>
        <a:p>
          <a:endParaRPr lang="es-CO"/>
        </a:p>
      </dgm:t>
    </dgm:pt>
    <dgm:pt modelId="{042E3087-A88D-4A2F-8927-E54372F79832}">
      <dgm:prSet phldrT="[Texto]" custT="1"/>
      <dgm:spPr/>
      <dgm:t>
        <a:bodyPr/>
        <a:lstStyle/>
        <a:p>
          <a:pPr algn="just"/>
          <a:r>
            <a:rPr kumimoji="0" lang="es-CO" sz="14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Medidas de Bioseguridad</a:t>
          </a:r>
          <a:endParaRPr lang="es-CO" sz="1400" b="1" dirty="0">
            <a:solidFill>
              <a:schemeClr val="accent1">
                <a:lumMod val="50000"/>
              </a:schemeClr>
            </a:solidFill>
            <a:latin typeface="Arial" panose="020B0604020202020204" pitchFamily="34" charset="0"/>
            <a:cs typeface="Arial" panose="020B0604020202020204" pitchFamily="34" charset="0"/>
          </a:endParaRPr>
        </a:p>
      </dgm:t>
    </dgm:pt>
    <dgm:pt modelId="{AE7B42BC-5948-4568-8C2E-085965B3FE28}" type="parTrans" cxnId="{F44DE6BF-7951-43BA-9B2D-F8A7D3D17428}">
      <dgm:prSet/>
      <dgm:spPr/>
      <dgm:t>
        <a:bodyPr/>
        <a:lstStyle/>
        <a:p>
          <a:endParaRPr lang="es-CO"/>
        </a:p>
      </dgm:t>
    </dgm:pt>
    <dgm:pt modelId="{1F337A82-76EF-40DE-B8FD-2B9CC54CBFBE}" type="sibTrans" cxnId="{F44DE6BF-7951-43BA-9B2D-F8A7D3D17428}">
      <dgm:prSet/>
      <dgm:spPr/>
      <dgm:t>
        <a:bodyPr/>
        <a:lstStyle/>
        <a:p>
          <a:endParaRPr lang="es-CO"/>
        </a:p>
      </dgm:t>
    </dgm:pt>
    <dgm:pt modelId="{618B49B9-AC55-489B-8EBE-04EE0287A38C}" type="pres">
      <dgm:prSet presAssocID="{8B7FE0F4-5396-4394-90EF-A04F27A43642}" presName="linear" presStyleCnt="0">
        <dgm:presLayoutVars>
          <dgm:animLvl val="lvl"/>
          <dgm:resizeHandles val="exact"/>
        </dgm:presLayoutVars>
      </dgm:prSet>
      <dgm:spPr/>
    </dgm:pt>
    <dgm:pt modelId="{747590E2-4080-4C0C-82FF-9689595BBA82}" type="pres">
      <dgm:prSet presAssocID="{FE0BC660-E87D-4651-B81D-1B48148EA4EC}" presName="parentText" presStyleLbl="node1" presStyleIdx="0" presStyleCnt="1" custLinFactNeighborX="126" custLinFactNeighborY="-18513">
        <dgm:presLayoutVars>
          <dgm:chMax val="0"/>
          <dgm:bulletEnabled val="1"/>
        </dgm:presLayoutVars>
      </dgm:prSet>
      <dgm:spPr/>
    </dgm:pt>
    <dgm:pt modelId="{364D6AC7-41CE-407E-874A-1A7892503A0B}" type="pres">
      <dgm:prSet presAssocID="{FE0BC660-E87D-4651-B81D-1B48148EA4EC}" presName="childText" presStyleLbl="revTx" presStyleIdx="0" presStyleCnt="1" custScaleY="155598" custLinFactNeighborX="114" custLinFactNeighborY="15800">
        <dgm:presLayoutVars>
          <dgm:bulletEnabled val="1"/>
        </dgm:presLayoutVars>
      </dgm:prSet>
      <dgm:spPr/>
    </dgm:pt>
  </dgm:ptLst>
  <dgm:cxnLst>
    <dgm:cxn modelId="{BCDD4A0B-CD7D-4C73-9E30-FD492F71FE38}" type="presOf" srcId="{042E3087-A88D-4A2F-8927-E54372F79832}" destId="{364D6AC7-41CE-407E-874A-1A7892503A0B}" srcOrd="0" destOrd="2" presId="urn:microsoft.com/office/officeart/2005/8/layout/vList2"/>
    <dgm:cxn modelId="{FA100713-C2C8-4686-B982-AC03C34BB58B}" type="presOf" srcId="{FE0BC660-E87D-4651-B81D-1B48148EA4EC}" destId="{747590E2-4080-4C0C-82FF-9689595BBA82}" srcOrd="0" destOrd="0" presId="urn:microsoft.com/office/officeart/2005/8/layout/vList2"/>
    <dgm:cxn modelId="{8ADD011C-6B17-421A-BF75-C128AB5DBA23}" srcId="{FE0BC660-E87D-4651-B81D-1B48148EA4EC}" destId="{43651A66-BEE2-4597-8B4C-C0E9FF3474E2}" srcOrd="1" destOrd="0" parTransId="{E3BC8C5E-6563-4A5C-9DF6-05C50D388C7E}" sibTransId="{3E5B72C7-EC47-4CB6-B284-D1D6D9778359}"/>
    <dgm:cxn modelId="{F4639237-1BA3-4B56-9AC2-075A6AE1A97C}" srcId="{FE0BC660-E87D-4651-B81D-1B48148EA4EC}" destId="{13EC2CE0-8882-475B-B3E7-F0A1EF35F7E1}" srcOrd="6" destOrd="0" parTransId="{603B9CA8-962A-408E-AE14-64A497427C19}" sibTransId="{C12236D5-A3E2-4631-9BFD-A4E623753901}"/>
    <dgm:cxn modelId="{8DF46F3A-BDF1-4715-84D7-B3687DE1ED48}" srcId="{FE0BC660-E87D-4651-B81D-1B48148EA4EC}" destId="{EDE10115-8382-453D-B954-1A30ABA41D60}" srcOrd="9" destOrd="0" parTransId="{7718878C-26B7-4E75-8AAD-8B9B6248899D}" sibTransId="{0F9F9E36-F5CE-4122-B6D4-E414DFFA8263}"/>
    <dgm:cxn modelId="{3CF9FF3D-6027-4BFA-9BA7-51B379F8E925}" type="presOf" srcId="{FE653B47-68C7-4999-93D1-2CD2B67075B8}" destId="{364D6AC7-41CE-407E-874A-1A7892503A0B}" srcOrd="0" destOrd="3" presId="urn:microsoft.com/office/officeart/2005/8/layout/vList2"/>
    <dgm:cxn modelId="{117DDF6A-6228-4CD8-BF9A-45A7FED82F9F}" type="presOf" srcId="{8B7FE0F4-5396-4394-90EF-A04F27A43642}" destId="{618B49B9-AC55-489B-8EBE-04EE0287A38C}" srcOrd="0" destOrd="0" presId="urn:microsoft.com/office/officeart/2005/8/layout/vList2"/>
    <dgm:cxn modelId="{73BED94E-8FCC-43CA-8233-C14FD0A4FDDB}" srcId="{FE0BC660-E87D-4651-B81D-1B48148EA4EC}" destId="{91403EFE-EE49-4A62-B320-8A5FD5FACEFE}" srcOrd="4" destOrd="0" parTransId="{A4ADE218-6FD8-4EDE-A432-691EAE0E5F88}" sibTransId="{21E6C863-A2E1-40AF-A159-3506FF85C56E}"/>
    <dgm:cxn modelId="{BB54A571-7522-447A-9955-C15488127865}" type="presOf" srcId="{F74214F5-018B-4FD9-96BB-C7F27EDB4B36}" destId="{364D6AC7-41CE-407E-874A-1A7892503A0B}" srcOrd="0" destOrd="0" presId="urn:microsoft.com/office/officeart/2005/8/layout/vList2"/>
    <dgm:cxn modelId="{9C0F8D76-8F87-4609-B384-719BFFE040BD}" srcId="{FE0BC660-E87D-4651-B81D-1B48148EA4EC}" destId="{3274EC55-CFE5-4838-8B61-8DFEAF6C0C3D}" srcOrd="8" destOrd="0" parTransId="{179AA83F-2158-4506-BC02-040A71E6B67F}" sibTransId="{BC49B0BE-F96B-467A-969B-B87F2D2BAF1D}"/>
    <dgm:cxn modelId="{3630037A-1FB9-4070-9212-1FB7517F84C0}" srcId="{FE0BC660-E87D-4651-B81D-1B48148EA4EC}" destId="{CD06D1D8-3C25-4F0B-9774-4B58A53604B2}" srcOrd="5" destOrd="0" parTransId="{B9BB19F6-CAFF-4C4E-B3A1-CB19819E6DFA}" sibTransId="{0975765F-0E51-429B-8B47-A9B6CE952728}"/>
    <dgm:cxn modelId="{FF86458A-932E-4356-9671-5E7333BF933D}" srcId="{FE0BC660-E87D-4651-B81D-1B48148EA4EC}" destId="{FE653B47-68C7-4999-93D1-2CD2B67075B8}" srcOrd="3" destOrd="0" parTransId="{2BC9CA9B-FBCA-40E1-B926-565D2DC93FAA}" sibTransId="{5FA69753-6AA5-453C-80B7-CE5C7CE5A507}"/>
    <dgm:cxn modelId="{E9926595-5D28-4DBD-96BA-A74F78E21C4A}" type="presOf" srcId="{3274EC55-CFE5-4838-8B61-8DFEAF6C0C3D}" destId="{364D6AC7-41CE-407E-874A-1A7892503A0B}" srcOrd="0" destOrd="8" presId="urn:microsoft.com/office/officeart/2005/8/layout/vList2"/>
    <dgm:cxn modelId="{ACA2EF9E-1761-4608-B5DE-2C949C679764}" type="presOf" srcId="{4B0A1615-60D0-466F-8B6B-57138F3D540B}" destId="{364D6AC7-41CE-407E-874A-1A7892503A0B}" srcOrd="0" destOrd="7" presId="urn:microsoft.com/office/officeart/2005/8/layout/vList2"/>
    <dgm:cxn modelId="{F378BCA7-8E46-4930-B71C-5F011952DA75}" srcId="{8B7FE0F4-5396-4394-90EF-A04F27A43642}" destId="{FE0BC660-E87D-4651-B81D-1B48148EA4EC}" srcOrd="0" destOrd="0" parTransId="{0483FF0F-F248-4A02-9942-81609C847433}" sibTransId="{AA28F69F-5E7C-4E35-A6C6-BCAE10778A7E}"/>
    <dgm:cxn modelId="{6E5E6EAC-04A5-4C72-ACDB-47925FD16A5D}" srcId="{FE0BC660-E87D-4651-B81D-1B48148EA4EC}" destId="{F74214F5-018B-4FD9-96BB-C7F27EDB4B36}" srcOrd="0" destOrd="0" parTransId="{7C64658D-DAD6-4EAE-A203-28E799DDF257}" sibTransId="{3E5F071E-E536-402A-B779-0C4E42B03334}"/>
    <dgm:cxn modelId="{A23659AE-10D0-4ABA-A890-399B6F351457}" type="presOf" srcId="{43651A66-BEE2-4597-8B4C-C0E9FF3474E2}" destId="{364D6AC7-41CE-407E-874A-1A7892503A0B}" srcOrd="0" destOrd="1" presId="urn:microsoft.com/office/officeart/2005/8/layout/vList2"/>
    <dgm:cxn modelId="{FAB709BE-7B3E-42F0-AFB1-D63230397427}" type="presOf" srcId="{CD06D1D8-3C25-4F0B-9774-4B58A53604B2}" destId="{364D6AC7-41CE-407E-874A-1A7892503A0B}" srcOrd="0" destOrd="5" presId="urn:microsoft.com/office/officeart/2005/8/layout/vList2"/>
    <dgm:cxn modelId="{49A4C6BF-6680-4716-9A50-05F6CA7AD29B}" type="presOf" srcId="{13EC2CE0-8882-475B-B3E7-F0A1EF35F7E1}" destId="{364D6AC7-41CE-407E-874A-1A7892503A0B}" srcOrd="0" destOrd="6" presId="urn:microsoft.com/office/officeart/2005/8/layout/vList2"/>
    <dgm:cxn modelId="{F44DE6BF-7951-43BA-9B2D-F8A7D3D17428}" srcId="{FE0BC660-E87D-4651-B81D-1B48148EA4EC}" destId="{042E3087-A88D-4A2F-8927-E54372F79832}" srcOrd="2" destOrd="0" parTransId="{AE7B42BC-5948-4568-8C2E-085965B3FE28}" sibTransId="{1F337A82-76EF-40DE-B8FD-2B9CC54CBFBE}"/>
    <dgm:cxn modelId="{65786ACC-31EE-464E-B21B-E7ADA8A85DEF}" type="presOf" srcId="{EDE10115-8382-453D-B954-1A30ABA41D60}" destId="{364D6AC7-41CE-407E-874A-1A7892503A0B}" srcOrd="0" destOrd="9" presId="urn:microsoft.com/office/officeart/2005/8/layout/vList2"/>
    <dgm:cxn modelId="{4C42AFD8-C024-4FBB-8563-E5AE62D09433}" srcId="{FE0BC660-E87D-4651-B81D-1B48148EA4EC}" destId="{4B0A1615-60D0-466F-8B6B-57138F3D540B}" srcOrd="7" destOrd="0" parTransId="{4C1C5CA3-3C51-4401-AC7A-0ECDAC867E1B}" sibTransId="{905A8EBA-DF14-494B-8568-CB25C802AF04}"/>
    <dgm:cxn modelId="{DA2C15D9-4E22-40F4-8EA1-B1ED7D26B7FD}" type="presOf" srcId="{91403EFE-EE49-4A62-B320-8A5FD5FACEFE}" destId="{364D6AC7-41CE-407E-874A-1A7892503A0B}" srcOrd="0" destOrd="4" presId="urn:microsoft.com/office/officeart/2005/8/layout/vList2"/>
    <dgm:cxn modelId="{E4808A2E-694D-43E8-A5B3-457255E1D6FD}" type="presParOf" srcId="{618B49B9-AC55-489B-8EBE-04EE0287A38C}" destId="{747590E2-4080-4C0C-82FF-9689595BBA82}" srcOrd="0" destOrd="0" presId="urn:microsoft.com/office/officeart/2005/8/layout/vList2"/>
    <dgm:cxn modelId="{BE0D7ED4-C290-4E80-8E43-1B6F5B439D27}" type="presParOf" srcId="{618B49B9-AC55-489B-8EBE-04EE0287A38C}" destId="{364D6AC7-41CE-407E-874A-1A7892503A0B}"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B7FE0F4-5396-4394-90EF-A04F27A4364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CO"/>
        </a:p>
      </dgm:t>
    </dgm:pt>
    <dgm:pt modelId="{FE0BC660-E87D-4651-B81D-1B48148EA4EC}">
      <dgm:prSet phldrT="[Texto]" custT="1"/>
      <dgm:spPr/>
      <dgm:t>
        <a:bodyPr/>
        <a:lstStyle/>
        <a:p>
          <a:pPr>
            <a:buClrTx/>
            <a:buSzTx/>
            <a:buFontTx/>
            <a:buNone/>
          </a:pPr>
          <a:r>
            <a:rPr kumimoji="0" lang="es-ES" sz="24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Requerimientos Generales para el Control Biológico de Espacios de Archivo</a:t>
          </a:r>
          <a:endParaRPr lang="es-CO" sz="2400" b="1" dirty="0">
            <a:solidFill>
              <a:schemeClr val="accent1">
                <a:lumMod val="50000"/>
              </a:schemeClr>
            </a:solidFill>
            <a:latin typeface="Arial" panose="020B0604020202020204" pitchFamily="34" charset="0"/>
            <a:cs typeface="Arial" panose="020B0604020202020204" pitchFamily="34" charset="0"/>
          </a:endParaRPr>
        </a:p>
      </dgm:t>
    </dgm:pt>
    <dgm:pt modelId="{0483FF0F-F248-4A02-9942-81609C847433}" type="parTrans" cxnId="{F378BCA7-8E46-4930-B71C-5F011952DA75}">
      <dgm:prSet/>
      <dgm:spPr/>
      <dgm:t>
        <a:bodyPr/>
        <a:lstStyle/>
        <a:p>
          <a:endParaRPr lang="es-CO"/>
        </a:p>
      </dgm:t>
    </dgm:pt>
    <dgm:pt modelId="{AA28F69F-5E7C-4E35-A6C6-BCAE10778A7E}" type="sibTrans" cxnId="{F378BCA7-8E46-4930-B71C-5F011952DA75}">
      <dgm:prSet/>
      <dgm:spPr/>
      <dgm:t>
        <a:bodyPr/>
        <a:lstStyle/>
        <a:p>
          <a:endParaRPr lang="es-CO"/>
        </a:p>
      </dgm:t>
    </dgm:pt>
    <dgm:pt modelId="{F74214F5-018B-4FD9-96BB-C7F27EDB4B36}">
      <dgm:prSet phldrT="[Texto]" custT="1"/>
      <dgm:spPr/>
      <dgm:t>
        <a:bodyPr/>
        <a:lstStyle/>
        <a:p>
          <a:pPr algn="just"/>
          <a:endParaRPr lang="es-CO" sz="1400" b="1" dirty="0">
            <a:solidFill>
              <a:schemeClr val="accent1">
                <a:lumMod val="50000"/>
              </a:schemeClr>
            </a:solidFill>
            <a:latin typeface="Arial" panose="020B0604020202020204" pitchFamily="34" charset="0"/>
            <a:cs typeface="Arial" panose="020B0604020202020204" pitchFamily="34" charset="0"/>
          </a:endParaRPr>
        </a:p>
      </dgm:t>
    </dgm:pt>
    <dgm:pt modelId="{7C64658D-DAD6-4EAE-A203-28E799DDF257}" type="parTrans" cxnId="{6E5E6EAC-04A5-4C72-ACDB-47925FD16A5D}">
      <dgm:prSet/>
      <dgm:spPr/>
      <dgm:t>
        <a:bodyPr/>
        <a:lstStyle/>
        <a:p>
          <a:endParaRPr lang="es-CO"/>
        </a:p>
      </dgm:t>
    </dgm:pt>
    <dgm:pt modelId="{3E5F071E-E536-402A-B779-0C4E42B03334}" type="sibTrans" cxnId="{6E5E6EAC-04A5-4C72-ACDB-47925FD16A5D}">
      <dgm:prSet/>
      <dgm:spPr/>
      <dgm:t>
        <a:bodyPr/>
        <a:lstStyle/>
        <a:p>
          <a:endParaRPr lang="es-CO"/>
        </a:p>
      </dgm:t>
    </dgm:pt>
    <dgm:pt modelId="{FE653B47-68C7-4999-93D1-2CD2B67075B8}">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Al concluir cada jornada, realizar lavado de mucosas nasales con suero fisiológico, especialmente si se ha trabajado en ambientes con alta carga de polvo o contaminación biológica.</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2BC9CA9B-FBCA-40E1-B926-565D2DC93FAA}" type="parTrans" cxnId="{FF86458A-932E-4356-9671-5E7333BF933D}">
      <dgm:prSet/>
      <dgm:spPr/>
      <dgm:t>
        <a:bodyPr/>
        <a:lstStyle/>
        <a:p>
          <a:endParaRPr lang="es-CO"/>
        </a:p>
      </dgm:t>
    </dgm:pt>
    <dgm:pt modelId="{5FA69753-6AA5-453C-80B7-CE5C7CE5A507}" type="sibTrans" cxnId="{FF86458A-932E-4356-9671-5E7333BF933D}">
      <dgm:prSet/>
      <dgm:spPr/>
      <dgm:t>
        <a:bodyPr/>
        <a:lstStyle/>
        <a:p>
          <a:endParaRPr lang="es-CO"/>
        </a:p>
      </dgm:t>
    </dgm:pt>
    <dgm:pt modelId="{43651A66-BEE2-4597-8B4C-C0E9FF3474E2}">
      <dgm:prSet phldrT="[Texto]" custT="1"/>
      <dgm:spPr/>
      <dgm:t>
        <a:bodyPr/>
        <a:lstStyle/>
        <a:p>
          <a:pPr algn="just"/>
          <a:endParaRPr lang="es-CO" sz="1400" b="1" dirty="0">
            <a:solidFill>
              <a:schemeClr val="accent1">
                <a:lumMod val="50000"/>
              </a:schemeClr>
            </a:solidFill>
            <a:latin typeface="Arial" panose="020B0604020202020204" pitchFamily="34" charset="0"/>
            <a:cs typeface="Arial" panose="020B0604020202020204" pitchFamily="34" charset="0"/>
          </a:endParaRPr>
        </a:p>
      </dgm:t>
    </dgm:pt>
    <dgm:pt modelId="{E3BC8C5E-6563-4A5C-9DF6-05C50D388C7E}" type="parTrans" cxnId="{8ADD011C-6B17-421A-BF75-C128AB5DBA23}">
      <dgm:prSet/>
      <dgm:spPr/>
      <dgm:t>
        <a:bodyPr/>
        <a:lstStyle/>
        <a:p>
          <a:endParaRPr lang="es-CO"/>
        </a:p>
      </dgm:t>
    </dgm:pt>
    <dgm:pt modelId="{3E5B72C7-EC47-4CB6-B284-D1D6D9778359}" type="sibTrans" cxnId="{8ADD011C-6B17-421A-BF75-C128AB5DBA23}">
      <dgm:prSet/>
      <dgm:spPr/>
      <dgm:t>
        <a:bodyPr/>
        <a:lstStyle/>
        <a:p>
          <a:endParaRPr lang="es-CO"/>
        </a:p>
      </dgm:t>
    </dgm:pt>
    <dgm:pt modelId="{042E3087-A88D-4A2F-8927-E54372F79832}">
      <dgm:prSet phldrT="[Texto]" custT="1"/>
      <dgm:spPr/>
      <dgm:t>
        <a:bodyPr/>
        <a:lstStyle/>
        <a:p>
          <a:pPr algn="just"/>
          <a:r>
            <a:rPr kumimoji="0" lang="es-CO" sz="14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Medidas de Bioseguridad</a:t>
          </a:r>
          <a:endParaRPr lang="es-CO" sz="1400" b="1" dirty="0">
            <a:solidFill>
              <a:schemeClr val="accent1">
                <a:lumMod val="50000"/>
              </a:schemeClr>
            </a:solidFill>
            <a:latin typeface="Arial" panose="020B0604020202020204" pitchFamily="34" charset="0"/>
            <a:cs typeface="Arial" panose="020B0604020202020204" pitchFamily="34" charset="0"/>
          </a:endParaRPr>
        </a:p>
      </dgm:t>
    </dgm:pt>
    <dgm:pt modelId="{AE7B42BC-5948-4568-8C2E-085965B3FE28}" type="parTrans" cxnId="{F44DE6BF-7951-43BA-9B2D-F8A7D3D17428}">
      <dgm:prSet/>
      <dgm:spPr/>
      <dgm:t>
        <a:bodyPr/>
        <a:lstStyle/>
        <a:p>
          <a:endParaRPr lang="es-CO"/>
        </a:p>
      </dgm:t>
    </dgm:pt>
    <dgm:pt modelId="{1F337A82-76EF-40DE-B8FD-2B9CC54CBFBE}" type="sibTrans" cxnId="{F44DE6BF-7951-43BA-9B2D-F8A7D3D17428}">
      <dgm:prSet/>
      <dgm:spPr/>
      <dgm:t>
        <a:bodyPr/>
        <a:lstStyle/>
        <a:p>
          <a:endParaRPr lang="es-CO"/>
        </a:p>
      </dgm:t>
    </dgm:pt>
    <dgm:pt modelId="{54352021-3FF5-4DE4-AA7C-0121CCB3EB6B}">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Seguir el orden recomendado para la colocación y retiro de los elementos de protección personal:</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C006F8EC-8BB7-4010-85D8-6977B6DF6B5F}" type="parTrans" cxnId="{8D5C13CF-AD64-47F0-A989-8FAFD9625B7F}">
      <dgm:prSet/>
      <dgm:spPr/>
      <dgm:t>
        <a:bodyPr/>
        <a:lstStyle/>
        <a:p>
          <a:endParaRPr lang="es-CO"/>
        </a:p>
      </dgm:t>
    </dgm:pt>
    <dgm:pt modelId="{11F25403-9751-4306-B1AE-8D7006F510F3}" type="sibTrans" cxnId="{8D5C13CF-AD64-47F0-A989-8FAFD9625B7F}">
      <dgm:prSet/>
      <dgm:spPr/>
      <dgm:t>
        <a:bodyPr/>
        <a:lstStyle/>
        <a:p>
          <a:endParaRPr lang="es-CO"/>
        </a:p>
      </dgm:t>
    </dgm:pt>
    <dgm:pt modelId="{3DAC3A6B-2B6D-44CF-9BFA-E01E10F89608}">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Colocación: bata, gorro, tapabocas y guantes.</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B2C9ED76-2F57-4CDE-B918-ED9F2FF0E084}" type="parTrans" cxnId="{42AE7099-A829-4550-960F-8909ACDB17E9}">
      <dgm:prSet/>
      <dgm:spPr/>
      <dgm:t>
        <a:bodyPr/>
        <a:lstStyle/>
        <a:p>
          <a:endParaRPr lang="es-CO"/>
        </a:p>
      </dgm:t>
    </dgm:pt>
    <dgm:pt modelId="{FE15BC43-DB2F-4676-AA40-40D6CA3F2700}" type="sibTrans" cxnId="{42AE7099-A829-4550-960F-8909ACDB17E9}">
      <dgm:prSet/>
      <dgm:spPr/>
      <dgm:t>
        <a:bodyPr/>
        <a:lstStyle/>
        <a:p>
          <a:endParaRPr lang="es-CO"/>
        </a:p>
      </dgm:t>
    </dgm:pt>
    <dgm:pt modelId="{DA163DF3-6D0B-4D9F-8E45-0C1B3FFABDC2}">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Retiro: en orden inverso, depositando los elementos en una caneca roja con bolsa roja para residuos peligrosos.</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64F103B9-8E15-4D32-ADC5-1DFFDF36BACD}" type="parTrans" cxnId="{7C4CCA8B-8E6C-4FD1-9302-E03F012A9577}">
      <dgm:prSet/>
      <dgm:spPr/>
      <dgm:t>
        <a:bodyPr/>
        <a:lstStyle/>
        <a:p>
          <a:endParaRPr lang="es-CO"/>
        </a:p>
      </dgm:t>
    </dgm:pt>
    <dgm:pt modelId="{536132A7-70BE-42EA-A594-ADA251A07F02}" type="sibTrans" cxnId="{7C4CCA8B-8E6C-4FD1-9302-E03F012A9577}">
      <dgm:prSet/>
      <dgm:spPr/>
      <dgm:t>
        <a:bodyPr/>
        <a:lstStyle/>
        <a:p>
          <a:endParaRPr lang="es-CO"/>
        </a:p>
      </dgm:t>
    </dgm:pt>
    <dgm:pt modelId="{0238BCE8-9E89-444C-9F25-F00AF8AF598C}">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Antes de retirar los guantes, realizar una aspersión con alcohol antiséptico para reducir el riesgo de contaminación.</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4C609E79-12A1-42A2-8196-9D465A4F09FA}" type="parTrans" cxnId="{CF18423D-A923-42ED-8724-69ABD3A8343B}">
      <dgm:prSet/>
      <dgm:spPr/>
      <dgm:t>
        <a:bodyPr/>
        <a:lstStyle/>
        <a:p>
          <a:endParaRPr lang="es-CO"/>
        </a:p>
      </dgm:t>
    </dgm:pt>
    <dgm:pt modelId="{126868C5-733E-41D9-A700-A917994DE828}" type="sibTrans" cxnId="{CF18423D-A923-42ED-8724-69ABD3A8343B}">
      <dgm:prSet/>
      <dgm:spPr/>
      <dgm:t>
        <a:bodyPr/>
        <a:lstStyle/>
        <a:p>
          <a:endParaRPr lang="es-CO"/>
        </a:p>
      </dgm:t>
    </dgm:pt>
    <dgm:pt modelId="{E083B39B-28DC-41C4-96E9-3DE3094E507C}">
      <dgm:prSet custT="1"/>
      <dgm:spPr/>
      <dgm:t>
        <a:bodyPr/>
        <a:lstStyle/>
        <a:p>
          <a:pPr algn="just"/>
          <a:r>
            <a:rPr kumimoji="0" lang="es-ES"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El personal encargado de ejecutar actividades de control biológico en depósitos documentales debe ingresar con todos los Elementos de Protección Personal correctamente colocados: uniforme, gorro o cofia, tapabocas, guantes de nitrilo y, cuando corresponda, guantes de caucho.</a:t>
          </a:r>
          <a:endParaRPr kumimoji="0" lang="es-CO" sz="1400"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gm:t>
    </dgm:pt>
    <dgm:pt modelId="{3D65E73E-C12B-402A-A297-209F899A4FD8}" type="parTrans" cxnId="{116E1B95-0B05-44A8-8F81-C81F2450F807}">
      <dgm:prSet/>
      <dgm:spPr/>
      <dgm:t>
        <a:bodyPr/>
        <a:lstStyle/>
        <a:p>
          <a:endParaRPr lang="es-CO"/>
        </a:p>
      </dgm:t>
    </dgm:pt>
    <dgm:pt modelId="{088535C2-A51E-4233-B361-D8D9B4439D96}" type="sibTrans" cxnId="{116E1B95-0B05-44A8-8F81-C81F2450F807}">
      <dgm:prSet/>
      <dgm:spPr/>
      <dgm:t>
        <a:bodyPr/>
        <a:lstStyle/>
        <a:p>
          <a:endParaRPr lang="es-CO"/>
        </a:p>
      </dgm:t>
    </dgm:pt>
    <dgm:pt modelId="{618B49B9-AC55-489B-8EBE-04EE0287A38C}" type="pres">
      <dgm:prSet presAssocID="{8B7FE0F4-5396-4394-90EF-A04F27A43642}" presName="linear" presStyleCnt="0">
        <dgm:presLayoutVars>
          <dgm:animLvl val="lvl"/>
          <dgm:resizeHandles val="exact"/>
        </dgm:presLayoutVars>
      </dgm:prSet>
      <dgm:spPr/>
    </dgm:pt>
    <dgm:pt modelId="{747590E2-4080-4C0C-82FF-9689595BBA82}" type="pres">
      <dgm:prSet presAssocID="{FE0BC660-E87D-4651-B81D-1B48148EA4EC}" presName="parentText" presStyleLbl="node1" presStyleIdx="0" presStyleCnt="1" custScaleY="129827" custLinFactNeighborX="126" custLinFactNeighborY="-18513">
        <dgm:presLayoutVars>
          <dgm:chMax val="0"/>
          <dgm:bulletEnabled val="1"/>
        </dgm:presLayoutVars>
      </dgm:prSet>
      <dgm:spPr/>
    </dgm:pt>
    <dgm:pt modelId="{364D6AC7-41CE-407E-874A-1A7892503A0B}" type="pres">
      <dgm:prSet presAssocID="{FE0BC660-E87D-4651-B81D-1B48148EA4EC}" presName="childText" presStyleLbl="revTx" presStyleIdx="0" presStyleCnt="1" custScaleY="155598" custLinFactNeighborX="114" custLinFactNeighborY="15800">
        <dgm:presLayoutVars>
          <dgm:bulletEnabled val="1"/>
        </dgm:presLayoutVars>
      </dgm:prSet>
      <dgm:spPr/>
    </dgm:pt>
  </dgm:ptLst>
  <dgm:cxnLst>
    <dgm:cxn modelId="{BCDD4A0B-CD7D-4C73-9E30-FD492F71FE38}" type="presOf" srcId="{042E3087-A88D-4A2F-8927-E54372F79832}" destId="{364D6AC7-41CE-407E-874A-1A7892503A0B}" srcOrd="0" destOrd="2" presId="urn:microsoft.com/office/officeart/2005/8/layout/vList2"/>
    <dgm:cxn modelId="{FA100713-C2C8-4686-B982-AC03C34BB58B}" type="presOf" srcId="{FE0BC660-E87D-4651-B81D-1B48148EA4EC}" destId="{747590E2-4080-4C0C-82FF-9689595BBA82}" srcOrd="0" destOrd="0" presId="urn:microsoft.com/office/officeart/2005/8/layout/vList2"/>
    <dgm:cxn modelId="{8ADD011C-6B17-421A-BF75-C128AB5DBA23}" srcId="{FE0BC660-E87D-4651-B81D-1B48148EA4EC}" destId="{43651A66-BEE2-4597-8B4C-C0E9FF3474E2}" srcOrd="1" destOrd="0" parTransId="{E3BC8C5E-6563-4A5C-9DF6-05C50D388C7E}" sibTransId="{3E5B72C7-EC47-4CB6-B284-D1D6D9778359}"/>
    <dgm:cxn modelId="{03895326-622A-48B8-AC37-468A41EB5A94}" type="presOf" srcId="{E083B39B-28DC-41C4-96E9-3DE3094E507C}" destId="{364D6AC7-41CE-407E-874A-1A7892503A0B}" srcOrd="0" destOrd="8" presId="urn:microsoft.com/office/officeart/2005/8/layout/vList2"/>
    <dgm:cxn modelId="{CF18423D-A923-42ED-8724-69ABD3A8343B}" srcId="{FE0BC660-E87D-4651-B81D-1B48148EA4EC}" destId="{0238BCE8-9E89-444C-9F25-F00AF8AF598C}" srcOrd="7" destOrd="0" parTransId="{4C609E79-12A1-42A2-8196-9D465A4F09FA}" sibTransId="{126868C5-733E-41D9-A700-A917994DE828}"/>
    <dgm:cxn modelId="{3CF9FF3D-6027-4BFA-9BA7-51B379F8E925}" type="presOf" srcId="{FE653B47-68C7-4999-93D1-2CD2B67075B8}" destId="{364D6AC7-41CE-407E-874A-1A7892503A0B}" srcOrd="0" destOrd="3" presId="urn:microsoft.com/office/officeart/2005/8/layout/vList2"/>
    <dgm:cxn modelId="{FFE48A63-E7E5-44AD-8A5C-AC31126619DF}" type="presOf" srcId="{3DAC3A6B-2B6D-44CF-9BFA-E01E10F89608}" destId="{364D6AC7-41CE-407E-874A-1A7892503A0B}" srcOrd="0" destOrd="5" presId="urn:microsoft.com/office/officeart/2005/8/layout/vList2"/>
    <dgm:cxn modelId="{117DDF6A-6228-4CD8-BF9A-45A7FED82F9F}" type="presOf" srcId="{8B7FE0F4-5396-4394-90EF-A04F27A43642}" destId="{618B49B9-AC55-489B-8EBE-04EE0287A38C}" srcOrd="0" destOrd="0" presId="urn:microsoft.com/office/officeart/2005/8/layout/vList2"/>
    <dgm:cxn modelId="{BB54A571-7522-447A-9955-C15488127865}" type="presOf" srcId="{F74214F5-018B-4FD9-96BB-C7F27EDB4B36}" destId="{364D6AC7-41CE-407E-874A-1A7892503A0B}" srcOrd="0" destOrd="0" presId="urn:microsoft.com/office/officeart/2005/8/layout/vList2"/>
    <dgm:cxn modelId="{0E70A27A-0F2F-4B75-98EA-01A1A433BF60}" type="presOf" srcId="{DA163DF3-6D0B-4D9F-8E45-0C1B3FFABDC2}" destId="{364D6AC7-41CE-407E-874A-1A7892503A0B}" srcOrd="0" destOrd="6" presId="urn:microsoft.com/office/officeart/2005/8/layout/vList2"/>
    <dgm:cxn modelId="{FF86458A-932E-4356-9671-5E7333BF933D}" srcId="{FE0BC660-E87D-4651-B81D-1B48148EA4EC}" destId="{FE653B47-68C7-4999-93D1-2CD2B67075B8}" srcOrd="3" destOrd="0" parTransId="{2BC9CA9B-FBCA-40E1-B926-565D2DC93FAA}" sibTransId="{5FA69753-6AA5-453C-80B7-CE5C7CE5A507}"/>
    <dgm:cxn modelId="{7C4CCA8B-8E6C-4FD1-9302-E03F012A9577}" srcId="{FE0BC660-E87D-4651-B81D-1B48148EA4EC}" destId="{DA163DF3-6D0B-4D9F-8E45-0C1B3FFABDC2}" srcOrd="6" destOrd="0" parTransId="{64F103B9-8E15-4D32-ADC5-1DFFDF36BACD}" sibTransId="{536132A7-70BE-42EA-A594-ADA251A07F02}"/>
    <dgm:cxn modelId="{116E1B95-0B05-44A8-8F81-C81F2450F807}" srcId="{FE0BC660-E87D-4651-B81D-1B48148EA4EC}" destId="{E083B39B-28DC-41C4-96E9-3DE3094E507C}" srcOrd="8" destOrd="0" parTransId="{3D65E73E-C12B-402A-A297-209F899A4FD8}" sibTransId="{088535C2-A51E-4233-B361-D8D9B4439D96}"/>
    <dgm:cxn modelId="{42AE7099-A829-4550-960F-8909ACDB17E9}" srcId="{FE0BC660-E87D-4651-B81D-1B48148EA4EC}" destId="{3DAC3A6B-2B6D-44CF-9BFA-E01E10F89608}" srcOrd="5" destOrd="0" parTransId="{B2C9ED76-2F57-4CDE-B918-ED9F2FF0E084}" sibTransId="{FE15BC43-DB2F-4676-AA40-40D6CA3F2700}"/>
    <dgm:cxn modelId="{F378BCA7-8E46-4930-B71C-5F011952DA75}" srcId="{8B7FE0F4-5396-4394-90EF-A04F27A43642}" destId="{FE0BC660-E87D-4651-B81D-1B48148EA4EC}" srcOrd="0" destOrd="0" parTransId="{0483FF0F-F248-4A02-9942-81609C847433}" sibTransId="{AA28F69F-5E7C-4E35-A6C6-BCAE10778A7E}"/>
    <dgm:cxn modelId="{6E5E6EAC-04A5-4C72-ACDB-47925FD16A5D}" srcId="{FE0BC660-E87D-4651-B81D-1B48148EA4EC}" destId="{F74214F5-018B-4FD9-96BB-C7F27EDB4B36}" srcOrd="0" destOrd="0" parTransId="{7C64658D-DAD6-4EAE-A203-28E799DDF257}" sibTransId="{3E5F071E-E536-402A-B779-0C4E42B03334}"/>
    <dgm:cxn modelId="{A23659AE-10D0-4ABA-A890-399B6F351457}" type="presOf" srcId="{43651A66-BEE2-4597-8B4C-C0E9FF3474E2}" destId="{364D6AC7-41CE-407E-874A-1A7892503A0B}" srcOrd="0" destOrd="1" presId="urn:microsoft.com/office/officeart/2005/8/layout/vList2"/>
    <dgm:cxn modelId="{F44DE6BF-7951-43BA-9B2D-F8A7D3D17428}" srcId="{FE0BC660-E87D-4651-B81D-1B48148EA4EC}" destId="{042E3087-A88D-4A2F-8927-E54372F79832}" srcOrd="2" destOrd="0" parTransId="{AE7B42BC-5948-4568-8C2E-085965B3FE28}" sibTransId="{1F337A82-76EF-40DE-B8FD-2B9CC54CBFBE}"/>
    <dgm:cxn modelId="{8D5C13CF-AD64-47F0-A989-8FAFD9625B7F}" srcId="{FE0BC660-E87D-4651-B81D-1B48148EA4EC}" destId="{54352021-3FF5-4DE4-AA7C-0121CCB3EB6B}" srcOrd="4" destOrd="0" parTransId="{C006F8EC-8BB7-4010-85D8-6977B6DF6B5F}" sibTransId="{11F25403-9751-4306-B1AE-8D7006F510F3}"/>
    <dgm:cxn modelId="{074909FB-37A0-4E20-A8B5-0549213F7019}" type="presOf" srcId="{0238BCE8-9E89-444C-9F25-F00AF8AF598C}" destId="{364D6AC7-41CE-407E-874A-1A7892503A0B}" srcOrd="0" destOrd="7" presId="urn:microsoft.com/office/officeart/2005/8/layout/vList2"/>
    <dgm:cxn modelId="{E7A12AFF-AAD1-479A-AC98-9B635356815B}" type="presOf" srcId="{54352021-3FF5-4DE4-AA7C-0121CCB3EB6B}" destId="{364D6AC7-41CE-407E-874A-1A7892503A0B}" srcOrd="0" destOrd="4" presId="urn:microsoft.com/office/officeart/2005/8/layout/vList2"/>
    <dgm:cxn modelId="{E4808A2E-694D-43E8-A5B3-457255E1D6FD}" type="presParOf" srcId="{618B49B9-AC55-489B-8EBE-04EE0287A38C}" destId="{747590E2-4080-4C0C-82FF-9689595BBA82}" srcOrd="0" destOrd="0" presId="urn:microsoft.com/office/officeart/2005/8/layout/vList2"/>
    <dgm:cxn modelId="{BE0D7ED4-C290-4E80-8E43-1B6F5B439D27}" type="presParOf" srcId="{618B49B9-AC55-489B-8EBE-04EE0287A38C}" destId="{364D6AC7-41CE-407E-874A-1A7892503A0B}"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28C8F3A-5178-4AAD-83FD-8B5BF59E43F3}"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s-CO"/>
        </a:p>
      </dgm:t>
    </dgm:pt>
    <dgm:pt modelId="{359B65CB-2813-4AE5-A786-F50F196D8578}">
      <dgm:prSet phldrT="[Texto]" custT="1"/>
      <dgm:spPr/>
      <dgm:t>
        <a:bodyPr/>
        <a:lstStyle/>
        <a:p>
          <a:pPr algn="l"/>
          <a:r>
            <a:rPr lang="es-ES" sz="1100" dirty="0"/>
            <a:t>Verificación de trampas de cebo para roedores: En los espacios de archivo mencionados por el encargado del proceso de Gestión Documental de la SDS, así como en las áreas circundantes, se debe verificar la presencia de trampas de cebo para roedores. En cada trampa, se debe revisar si el cebo existe aún está presente o si ha sido roído</a:t>
          </a:r>
          <a:r>
            <a:rPr lang="es-ES" sz="1800" dirty="0"/>
            <a:t>.</a:t>
          </a:r>
          <a:endParaRPr lang="es-CO" sz="1800" dirty="0"/>
        </a:p>
      </dgm:t>
    </dgm:pt>
    <dgm:pt modelId="{8F6D23CE-59F4-4180-BF77-0CD09DD61C4D}" type="parTrans" cxnId="{4C38E2E6-5ADB-4E6D-B9B6-0FD646DD98DF}">
      <dgm:prSet/>
      <dgm:spPr/>
      <dgm:t>
        <a:bodyPr/>
        <a:lstStyle/>
        <a:p>
          <a:endParaRPr lang="es-CO"/>
        </a:p>
      </dgm:t>
    </dgm:pt>
    <dgm:pt modelId="{553F693F-0EB5-4C77-98DC-572A25790C15}" type="sibTrans" cxnId="{4C38E2E6-5ADB-4E6D-B9B6-0FD646DD98DF}">
      <dgm:prSet/>
      <dgm:spPr/>
      <dgm:t>
        <a:bodyPr/>
        <a:lstStyle/>
        <a:p>
          <a:endParaRPr lang="es-CO"/>
        </a:p>
      </dgm:t>
    </dgm:pt>
    <dgm:pt modelId="{9EA193B7-4903-4704-9090-C322C6303198}">
      <dgm:prSet phldrT="[Texto]" custT="1"/>
      <dgm:spPr/>
      <dgm:t>
        <a:bodyPr/>
        <a:lstStyle/>
        <a:p>
          <a:pPr algn="l"/>
          <a:r>
            <a:rPr lang="es-ES" sz="1000" dirty="0"/>
            <a:t>Reposición de cebos y registro de actividad: En caso de que el cebo haya sido consumido o no esté presente, se debe reemplazar por uno nuevo. Si no existe la caja cebadora, también debe instalarse. Esta actividad debe registrarse en el formato VERIFICACIÓN CONTROL BIOLÓGICO ÁREAS DE DEPÓSITO DE ARCHIVO (Código SDS-</a:t>
          </a:r>
          <a:r>
            <a:rPr lang="es-ES" sz="1000" dirty="0" err="1"/>
            <a:t>GDO</a:t>
          </a:r>
          <a:r>
            <a:rPr lang="es-ES" sz="1000" dirty="0"/>
            <a:t>-FT-020), indicando la fecha de renovación del cebo. Si no se encuentran trampas instaladas, se debe colocar las necesarias, según el área a cubrir en el depósito o local de archivo y sus zonas adyacentes.</a:t>
          </a:r>
          <a:endParaRPr lang="es-CO" sz="1000" dirty="0"/>
        </a:p>
      </dgm:t>
    </dgm:pt>
    <dgm:pt modelId="{02DFF2E0-5BDC-4088-B332-A775DD04C0C7}" type="parTrans" cxnId="{C914CEA2-68EE-4744-ADB7-6CC8CF680709}">
      <dgm:prSet/>
      <dgm:spPr/>
      <dgm:t>
        <a:bodyPr/>
        <a:lstStyle/>
        <a:p>
          <a:endParaRPr lang="es-CO"/>
        </a:p>
      </dgm:t>
    </dgm:pt>
    <dgm:pt modelId="{7AE30E06-1686-41A0-82E3-9E90B208B02C}" type="sibTrans" cxnId="{C914CEA2-68EE-4744-ADB7-6CC8CF680709}">
      <dgm:prSet/>
      <dgm:spPr/>
      <dgm:t>
        <a:bodyPr/>
        <a:lstStyle/>
        <a:p>
          <a:endParaRPr lang="es-CO"/>
        </a:p>
      </dgm:t>
    </dgm:pt>
    <dgm:pt modelId="{A8F0B774-70EE-47B8-BB7A-5627F9DB0CD4}">
      <dgm:prSet phldrT="[Texto]" custT="1"/>
      <dgm:spPr/>
      <dgm:t>
        <a:bodyPr/>
        <a:lstStyle/>
        <a:p>
          <a:r>
            <a:rPr lang="es-ES" sz="1000" dirty="0"/>
            <a:t>Inspección de ingreso de aves y manejo de nidos: Se debe inspeccionar si existen espacios entre paredes y techos que permitan el ingreso de aves al interior del depósito de archivo. También se debe verificar la presencia de nidos en estructuras como vigas o entre el cielo raso falso y la cubierta. En caso de encontrar aves o nidos, estos deben ser retirados y el área debe ser limpiada. Si las cajas que contiene la documentación presentan o contaminación por excrementos o desechos de aves, se debe reportar al responsable de Gestión Documental, al supervisor del contrato o al restaurador asignado por la Secretaría, para que se tomen las medidas necesarias que eviten el ingreso de aves al archivo.</a:t>
          </a:r>
          <a:endParaRPr lang="es-CO" sz="1000" dirty="0"/>
        </a:p>
      </dgm:t>
    </dgm:pt>
    <dgm:pt modelId="{EFEC9A3E-483B-4D69-986B-E8770FA27E42}" type="parTrans" cxnId="{782C624F-2991-4497-92E0-D1B498B3D5F3}">
      <dgm:prSet/>
      <dgm:spPr/>
      <dgm:t>
        <a:bodyPr/>
        <a:lstStyle/>
        <a:p>
          <a:endParaRPr lang="es-CO"/>
        </a:p>
      </dgm:t>
    </dgm:pt>
    <dgm:pt modelId="{F6C5EE04-6E58-48EC-B5AC-8B1B5CF90385}" type="sibTrans" cxnId="{782C624F-2991-4497-92E0-D1B498B3D5F3}">
      <dgm:prSet/>
      <dgm:spPr/>
      <dgm:t>
        <a:bodyPr/>
        <a:lstStyle/>
        <a:p>
          <a:endParaRPr lang="es-CO"/>
        </a:p>
      </dgm:t>
    </dgm:pt>
    <dgm:pt modelId="{762E67DB-B3CA-4169-976B-B8DFE181850E}">
      <dgm:prSet/>
      <dgm:spPr/>
      <dgm:t>
        <a:bodyPr/>
        <a:lstStyle/>
        <a:p>
          <a:r>
            <a:rPr lang="es-ES" dirty="0"/>
            <a:t>Seguimiento periódico de trampas de cebo: A los siete (7) días calendario de haber cambiado los cebos, se debe realizar una revisión para verificar. Si encuentra que alguno ha sido roído o ya no está, los reemplazará por nuevos. Esta actividad se repetirá hasta que no se encuentren cebos roídos y la revisión periódica durante la ejecución del Programa de Saneamiento Ambiental</a:t>
          </a:r>
          <a:endParaRPr lang="es-CO" dirty="0"/>
        </a:p>
      </dgm:t>
    </dgm:pt>
    <dgm:pt modelId="{7370B6AB-D49E-4716-8D46-73B4D2622058}" type="parTrans" cxnId="{473A348B-26A8-44C5-92E9-2FB7A330791E}">
      <dgm:prSet/>
      <dgm:spPr/>
      <dgm:t>
        <a:bodyPr/>
        <a:lstStyle/>
        <a:p>
          <a:endParaRPr lang="es-CO"/>
        </a:p>
      </dgm:t>
    </dgm:pt>
    <dgm:pt modelId="{B0674F50-AC05-4C40-BB28-4D677BB345EE}" type="sibTrans" cxnId="{473A348B-26A8-44C5-92E9-2FB7A330791E}">
      <dgm:prSet/>
      <dgm:spPr/>
      <dgm:t>
        <a:bodyPr/>
        <a:lstStyle/>
        <a:p>
          <a:endParaRPr lang="es-CO"/>
        </a:p>
      </dgm:t>
    </dgm:pt>
    <dgm:pt modelId="{E16351CC-16DF-4B06-963F-4C2C53BB0F99}" type="pres">
      <dgm:prSet presAssocID="{628C8F3A-5178-4AAD-83FD-8B5BF59E43F3}" presName="Name0" presStyleCnt="0">
        <dgm:presLayoutVars>
          <dgm:chPref val="1"/>
          <dgm:dir/>
          <dgm:animOne val="branch"/>
          <dgm:animLvl val="lvl"/>
          <dgm:resizeHandles/>
        </dgm:presLayoutVars>
      </dgm:prSet>
      <dgm:spPr/>
    </dgm:pt>
    <dgm:pt modelId="{1895206E-7BF0-4A40-8D84-1B1C04FA1468}" type="pres">
      <dgm:prSet presAssocID="{359B65CB-2813-4AE5-A786-F50F196D8578}" presName="vertOne" presStyleCnt="0"/>
      <dgm:spPr/>
    </dgm:pt>
    <dgm:pt modelId="{75F02804-FB40-42F7-9E22-21D98015AFEB}" type="pres">
      <dgm:prSet presAssocID="{359B65CB-2813-4AE5-A786-F50F196D8578}" presName="txOne" presStyleLbl="node0" presStyleIdx="0" presStyleCnt="2" custScaleX="89652" custScaleY="41707" custLinFactNeighborX="-1973" custLinFactNeighborY="29255">
        <dgm:presLayoutVars>
          <dgm:chPref val="3"/>
        </dgm:presLayoutVars>
      </dgm:prSet>
      <dgm:spPr/>
    </dgm:pt>
    <dgm:pt modelId="{49B5F08F-95B4-4881-802E-676567718AAA}" type="pres">
      <dgm:prSet presAssocID="{359B65CB-2813-4AE5-A786-F50F196D8578}" presName="parTransOne" presStyleCnt="0"/>
      <dgm:spPr/>
    </dgm:pt>
    <dgm:pt modelId="{FCCFC3A6-492F-4B6A-A418-4D4CF0CC8378}" type="pres">
      <dgm:prSet presAssocID="{359B65CB-2813-4AE5-A786-F50F196D8578}" presName="horzOne" presStyleCnt="0"/>
      <dgm:spPr/>
    </dgm:pt>
    <dgm:pt modelId="{FBFFA6F2-6427-4223-A895-6654B6F7DBC8}" type="pres">
      <dgm:prSet presAssocID="{9EA193B7-4903-4704-9090-C322C6303198}" presName="vertTwo" presStyleCnt="0"/>
      <dgm:spPr/>
    </dgm:pt>
    <dgm:pt modelId="{8E491432-EB93-4398-9FD0-90315E317520}" type="pres">
      <dgm:prSet presAssocID="{9EA193B7-4903-4704-9090-C322C6303198}" presName="txTwo" presStyleLbl="node2" presStyleIdx="0" presStyleCnt="1" custScaleX="96823" custScaleY="48553" custLinFactNeighborX="-8376" custLinFactNeighborY="-27270">
        <dgm:presLayoutVars>
          <dgm:chPref val="3"/>
        </dgm:presLayoutVars>
      </dgm:prSet>
      <dgm:spPr/>
    </dgm:pt>
    <dgm:pt modelId="{2AD9318D-AB74-4266-AB07-1F76873BDB77}" type="pres">
      <dgm:prSet presAssocID="{9EA193B7-4903-4704-9090-C322C6303198}" presName="parTransTwo" presStyleCnt="0"/>
      <dgm:spPr/>
    </dgm:pt>
    <dgm:pt modelId="{98876DAD-3FAE-424C-B3E2-3C043325BC1F}" type="pres">
      <dgm:prSet presAssocID="{9EA193B7-4903-4704-9090-C322C6303198}" presName="horzTwo" presStyleCnt="0"/>
      <dgm:spPr/>
    </dgm:pt>
    <dgm:pt modelId="{268E621B-DCB0-4F39-A0D7-6E4AB4491D76}" type="pres">
      <dgm:prSet presAssocID="{A8F0B774-70EE-47B8-BB7A-5627F9DB0CD4}" presName="vertThree" presStyleCnt="0"/>
      <dgm:spPr/>
    </dgm:pt>
    <dgm:pt modelId="{0825C164-3D08-40F1-BE8A-1BB59960FA20}" type="pres">
      <dgm:prSet presAssocID="{A8F0B774-70EE-47B8-BB7A-5627F9DB0CD4}" presName="txThree" presStyleLbl="node3" presStyleIdx="0" presStyleCnt="1" custScaleX="506421" custScaleY="50450" custLinFactNeighborX="9637" custLinFactNeighborY="-10007">
        <dgm:presLayoutVars>
          <dgm:chPref val="3"/>
        </dgm:presLayoutVars>
      </dgm:prSet>
      <dgm:spPr/>
    </dgm:pt>
    <dgm:pt modelId="{563F6A5D-85FA-4C79-864C-C21FDFEA9E13}" type="pres">
      <dgm:prSet presAssocID="{A8F0B774-70EE-47B8-BB7A-5627F9DB0CD4}" presName="horzThree" presStyleCnt="0"/>
      <dgm:spPr/>
    </dgm:pt>
    <dgm:pt modelId="{3D4E0001-1197-42E0-9609-F3A993E00EC4}" type="pres">
      <dgm:prSet presAssocID="{553F693F-0EB5-4C77-98DC-572A25790C15}" presName="sibSpaceOne" presStyleCnt="0"/>
      <dgm:spPr/>
    </dgm:pt>
    <dgm:pt modelId="{F5E9A107-0884-4D52-95E5-6207CA1BDF46}" type="pres">
      <dgm:prSet presAssocID="{762E67DB-B3CA-4169-976B-B8DFE181850E}" presName="vertOne" presStyleCnt="0"/>
      <dgm:spPr/>
    </dgm:pt>
    <dgm:pt modelId="{2E95212B-2AA1-47F5-A8FB-1EDCCB40F777}" type="pres">
      <dgm:prSet presAssocID="{762E67DB-B3CA-4169-976B-B8DFE181850E}" presName="txOne" presStyleLbl="node0" presStyleIdx="1" presStyleCnt="2" custScaleX="441706" custScaleY="48076" custLinFactNeighborX="895" custLinFactNeighborY="57387">
        <dgm:presLayoutVars>
          <dgm:chPref val="3"/>
        </dgm:presLayoutVars>
      </dgm:prSet>
      <dgm:spPr/>
    </dgm:pt>
    <dgm:pt modelId="{6899745C-ECEC-4A9F-93C3-E770752A2850}" type="pres">
      <dgm:prSet presAssocID="{762E67DB-B3CA-4169-976B-B8DFE181850E}" presName="horzOne" presStyleCnt="0"/>
      <dgm:spPr/>
    </dgm:pt>
  </dgm:ptLst>
  <dgm:cxnLst>
    <dgm:cxn modelId="{FADD4110-CE0F-47BE-B81F-D7C59FFCF561}" type="presOf" srcId="{762E67DB-B3CA-4169-976B-B8DFE181850E}" destId="{2E95212B-2AA1-47F5-A8FB-1EDCCB40F777}" srcOrd="0" destOrd="0" presId="urn:microsoft.com/office/officeart/2005/8/layout/hierarchy4"/>
    <dgm:cxn modelId="{C13CBD3C-39C6-4141-9414-75334D63C5EA}" type="presOf" srcId="{9EA193B7-4903-4704-9090-C322C6303198}" destId="{8E491432-EB93-4398-9FD0-90315E317520}" srcOrd="0" destOrd="0" presId="urn:microsoft.com/office/officeart/2005/8/layout/hierarchy4"/>
    <dgm:cxn modelId="{782C624F-2991-4497-92E0-D1B498B3D5F3}" srcId="{9EA193B7-4903-4704-9090-C322C6303198}" destId="{A8F0B774-70EE-47B8-BB7A-5627F9DB0CD4}" srcOrd="0" destOrd="0" parTransId="{EFEC9A3E-483B-4D69-986B-E8770FA27E42}" sibTransId="{F6C5EE04-6E58-48EC-B5AC-8B1B5CF90385}"/>
    <dgm:cxn modelId="{EE6A9782-2D1B-4F5B-9915-6CEE70331D7C}" type="presOf" srcId="{359B65CB-2813-4AE5-A786-F50F196D8578}" destId="{75F02804-FB40-42F7-9E22-21D98015AFEB}" srcOrd="0" destOrd="0" presId="urn:microsoft.com/office/officeart/2005/8/layout/hierarchy4"/>
    <dgm:cxn modelId="{473A348B-26A8-44C5-92E9-2FB7A330791E}" srcId="{628C8F3A-5178-4AAD-83FD-8B5BF59E43F3}" destId="{762E67DB-B3CA-4169-976B-B8DFE181850E}" srcOrd="1" destOrd="0" parTransId="{7370B6AB-D49E-4716-8D46-73B4D2622058}" sibTransId="{B0674F50-AC05-4C40-BB28-4D677BB345EE}"/>
    <dgm:cxn modelId="{C914CEA2-68EE-4744-ADB7-6CC8CF680709}" srcId="{359B65CB-2813-4AE5-A786-F50F196D8578}" destId="{9EA193B7-4903-4704-9090-C322C6303198}" srcOrd="0" destOrd="0" parTransId="{02DFF2E0-5BDC-4088-B332-A775DD04C0C7}" sibTransId="{7AE30E06-1686-41A0-82E3-9E90B208B02C}"/>
    <dgm:cxn modelId="{58DD39D5-D1BC-4461-AB71-352E73286EF9}" type="presOf" srcId="{628C8F3A-5178-4AAD-83FD-8B5BF59E43F3}" destId="{E16351CC-16DF-4B06-963F-4C2C53BB0F99}" srcOrd="0" destOrd="0" presId="urn:microsoft.com/office/officeart/2005/8/layout/hierarchy4"/>
    <dgm:cxn modelId="{4C38E2E6-5ADB-4E6D-B9B6-0FD646DD98DF}" srcId="{628C8F3A-5178-4AAD-83FD-8B5BF59E43F3}" destId="{359B65CB-2813-4AE5-A786-F50F196D8578}" srcOrd="0" destOrd="0" parTransId="{8F6D23CE-59F4-4180-BF77-0CD09DD61C4D}" sibTransId="{553F693F-0EB5-4C77-98DC-572A25790C15}"/>
    <dgm:cxn modelId="{0A814FED-2514-47B7-9F42-5911AF85CC67}" type="presOf" srcId="{A8F0B774-70EE-47B8-BB7A-5627F9DB0CD4}" destId="{0825C164-3D08-40F1-BE8A-1BB59960FA20}" srcOrd="0" destOrd="0" presId="urn:microsoft.com/office/officeart/2005/8/layout/hierarchy4"/>
    <dgm:cxn modelId="{9929D7C1-9767-4C77-AC21-FC90B82FF3F6}" type="presParOf" srcId="{E16351CC-16DF-4B06-963F-4C2C53BB0F99}" destId="{1895206E-7BF0-4A40-8D84-1B1C04FA1468}" srcOrd="0" destOrd="0" presId="urn:microsoft.com/office/officeart/2005/8/layout/hierarchy4"/>
    <dgm:cxn modelId="{ABE2B670-8FF5-4CA3-82D2-2CD8148BCB07}" type="presParOf" srcId="{1895206E-7BF0-4A40-8D84-1B1C04FA1468}" destId="{75F02804-FB40-42F7-9E22-21D98015AFEB}" srcOrd="0" destOrd="0" presId="urn:microsoft.com/office/officeart/2005/8/layout/hierarchy4"/>
    <dgm:cxn modelId="{370FDFA4-4A65-41B1-B261-030D346AEB85}" type="presParOf" srcId="{1895206E-7BF0-4A40-8D84-1B1C04FA1468}" destId="{49B5F08F-95B4-4881-802E-676567718AAA}" srcOrd="1" destOrd="0" presId="urn:microsoft.com/office/officeart/2005/8/layout/hierarchy4"/>
    <dgm:cxn modelId="{3F9C9F2A-D1D9-4A45-83E8-D6CB04217E48}" type="presParOf" srcId="{1895206E-7BF0-4A40-8D84-1B1C04FA1468}" destId="{FCCFC3A6-492F-4B6A-A418-4D4CF0CC8378}" srcOrd="2" destOrd="0" presId="urn:microsoft.com/office/officeart/2005/8/layout/hierarchy4"/>
    <dgm:cxn modelId="{CE23C7CE-29B1-4E08-89A7-CC7807A0C5E3}" type="presParOf" srcId="{FCCFC3A6-492F-4B6A-A418-4D4CF0CC8378}" destId="{FBFFA6F2-6427-4223-A895-6654B6F7DBC8}" srcOrd="0" destOrd="0" presId="urn:microsoft.com/office/officeart/2005/8/layout/hierarchy4"/>
    <dgm:cxn modelId="{47BB236C-E488-4C52-B8B0-5EF52DF9C988}" type="presParOf" srcId="{FBFFA6F2-6427-4223-A895-6654B6F7DBC8}" destId="{8E491432-EB93-4398-9FD0-90315E317520}" srcOrd="0" destOrd="0" presId="urn:microsoft.com/office/officeart/2005/8/layout/hierarchy4"/>
    <dgm:cxn modelId="{A47219B8-883B-49DA-BD99-9C08888C4FED}" type="presParOf" srcId="{FBFFA6F2-6427-4223-A895-6654B6F7DBC8}" destId="{2AD9318D-AB74-4266-AB07-1F76873BDB77}" srcOrd="1" destOrd="0" presId="urn:microsoft.com/office/officeart/2005/8/layout/hierarchy4"/>
    <dgm:cxn modelId="{44080A5D-8AE8-4527-B106-26925C2ED252}" type="presParOf" srcId="{FBFFA6F2-6427-4223-A895-6654B6F7DBC8}" destId="{98876DAD-3FAE-424C-B3E2-3C043325BC1F}" srcOrd="2" destOrd="0" presId="urn:microsoft.com/office/officeart/2005/8/layout/hierarchy4"/>
    <dgm:cxn modelId="{F13A241C-C9BE-4449-A612-599D21CE5CD7}" type="presParOf" srcId="{98876DAD-3FAE-424C-B3E2-3C043325BC1F}" destId="{268E621B-DCB0-4F39-A0D7-6E4AB4491D76}" srcOrd="0" destOrd="0" presId="urn:microsoft.com/office/officeart/2005/8/layout/hierarchy4"/>
    <dgm:cxn modelId="{EDFE4930-CCAD-418A-8733-52F7DE09A57A}" type="presParOf" srcId="{268E621B-DCB0-4F39-A0D7-6E4AB4491D76}" destId="{0825C164-3D08-40F1-BE8A-1BB59960FA20}" srcOrd="0" destOrd="0" presId="urn:microsoft.com/office/officeart/2005/8/layout/hierarchy4"/>
    <dgm:cxn modelId="{8167BA87-9178-4F33-A1CA-258BD4E17B20}" type="presParOf" srcId="{268E621B-DCB0-4F39-A0D7-6E4AB4491D76}" destId="{563F6A5D-85FA-4C79-864C-C21FDFEA9E13}" srcOrd="1" destOrd="0" presId="urn:microsoft.com/office/officeart/2005/8/layout/hierarchy4"/>
    <dgm:cxn modelId="{CD19E7A8-0585-4ED7-9348-818795084931}" type="presParOf" srcId="{E16351CC-16DF-4B06-963F-4C2C53BB0F99}" destId="{3D4E0001-1197-42E0-9609-F3A993E00EC4}" srcOrd="1" destOrd="0" presId="urn:microsoft.com/office/officeart/2005/8/layout/hierarchy4"/>
    <dgm:cxn modelId="{C0AE8B6B-BADA-43D3-9F3A-F62E330314A2}" type="presParOf" srcId="{E16351CC-16DF-4B06-963F-4C2C53BB0F99}" destId="{F5E9A107-0884-4D52-95E5-6207CA1BDF46}" srcOrd="2" destOrd="0" presId="urn:microsoft.com/office/officeart/2005/8/layout/hierarchy4"/>
    <dgm:cxn modelId="{AF900F34-E838-483E-8FEE-4ABEF8349FEA}" type="presParOf" srcId="{F5E9A107-0884-4D52-95E5-6207CA1BDF46}" destId="{2E95212B-2AA1-47F5-A8FB-1EDCCB40F777}" srcOrd="0" destOrd="0" presId="urn:microsoft.com/office/officeart/2005/8/layout/hierarchy4"/>
    <dgm:cxn modelId="{2B0C5D7F-5D72-45D6-9F6B-8A853A9CFCFB}" type="presParOf" srcId="{F5E9A107-0884-4D52-95E5-6207CA1BDF46}" destId="{6899745C-ECEC-4A9F-93C3-E770752A2850}"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D71BB5C-B4B7-4D8B-AEEC-49A5171091B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s-CO"/>
        </a:p>
      </dgm:t>
    </dgm:pt>
    <dgm:pt modelId="{7F0A6C42-F914-4414-B407-B49341F3E6D2}">
      <dgm:prSet phldrT="[Texto]" custT="1"/>
      <dgm:spPr/>
      <dgm:t>
        <a:bodyPr/>
        <a:lstStyle/>
        <a:p>
          <a:pPr>
            <a:buClrTx/>
            <a:buSzTx/>
            <a:buFontTx/>
            <a:buNone/>
          </a:pPr>
          <a:r>
            <a:rPr kumimoji="0" lang="es-CO" sz="3200" b="1" i="0" u="none" strike="noStrike"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Desinsectación</a:t>
          </a:r>
          <a:endParaRPr lang="es-CO" sz="3200" b="1" dirty="0">
            <a:solidFill>
              <a:schemeClr val="accent1">
                <a:lumMod val="50000"/>
              </a:schemeClr>
            </a:solidFill>
            <a:latin typeface="Arial" panose="020B0604020202020204" pitchFamily="34" charset="0"/>
            <a:cs typeface="Arial" panose="020B0604020202020204" pitchFamily="34" charset="0"/>
          </a:endParaRPr>
        </a:p>
      </dgm:t>
    </dgm:pt>
    <dgm:pt modelId="{46D27779-D141-4DB3-B5B5-C5028AF9C1D9}" type="parTrans" cxnId="{C81339A1-0061-4CE4-BA92-4B01BA43FB1B}">
      <dgm:prSet/>
      <dgm:spPr/>
      <dgm:t>
        <a:bodyPr/>
        <a:lstStyle/>
        <a:p>
          <a:endParaRPr lang="es-CO"/>
        </a:p>
      </dgm:t>
    </dgm:pt>
    <dgm:pt modelId="{D08CD228-9D2A-4E44-8E03-67074B1FED9F}" type="sibTrans" cxnId="{C81339A1-0061-4CE4-BA92-4B01BA43FB1B}">
      <dgm:prSet/>
      <dgm:spPr/>
      <dgm:t>
        <a:bodyPr/>
        <a:lstStyle/>
        <a:p>
          <a:endParaRPr lang="es-CO"/>
        </a:p>
      </dgm:t>
    </dgm:pt>
    <dgm:pt modelId="{806F4AD1-C585-4CAD-B451-3DCB9E79DA56}">
      <dgm:prSet phldrT="[Texto]"/>
      <dgm:spPr/>
      <dgm:t>
        <a:bodyPr/>
        <a:lstStyle/>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Aplicación puntual de insecticida: En los vanos de puertas, ventanas o respiraderos, así como en las esquinas de paredes y su unión con techos y suelo, se debe aplicar insecticida piretroide de forma puntual utilizando brochas.</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124FA7EC-EBBE-40B4-B6BB-C986AADA345B}" type="parTrans" cxnId="{500F3228-C595-4425-92BC-B0D9AB902482}">
      <dgm:prSet/>
      <dgm:spPr/>
      <dgm:t>
        <a:bodyPr/>
        <a:lstStyle/>
        <a:p>
          <a:endParaRPr lang="es-CO"/>
        </a:p>
      </dgm:t>
    </dgm:pt>
    <dgm:pt modelId="{A0444EC2-995F-45BD-A824-83F9CC1A3D5A}" type="sibTrans" cxnId="{500F3228-C595-4425-92BC-B0D9AB902482}">
      <dgm:prSet/>
      <dgm:spPr/>
      <dgm:t>
        <a:bodyPr/>
        <a:lstStyle/>
        <a:p>
          <a:endParaRPr lang="es-CO"/>
        </a:p>
      </dgm:t>
    </dgm:pt>
    <dgm:pt modelId="{E6061B4A-7C54-4F82-B719-0DE9AA10584D}">
      <dgm:prSet phldrT="[Texto]"/>
      <dgm:spPr/>
      <dgm:t>
        <a:bodyPr/>
        <a:lstStyle/>
        <a:p>
          <a:pPr>
            <a:buClrTx/>
            <a:buSzTx/>
            <a:buFont typeface="Arial" panose="020B0604020202020204" pitchFamily="34" charset="0"/>
            <a:buChar char="•"/>
          </a:pPr>
          <a:r>
            <a:rPr kumimoji="0" lang="es-ES" b="0" i="0" u="none" strike="noStrike"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Restricciones en el uso de nebulizadores: No debe realizarse fumigación mediante nebulizadores, ya que el insecticida puede ser absorbido por el material de las unidades de conservación, lo que podría comprometer la integridad documental.</a:t>
          </a:r>
          <a:endParaRPr lang="es-CO" dirty="0">
            <a:solidFill>
              <a:schemeClr val="accent1">
                <a:lumMod val="50000"/>
              </a:schemeClr>
            </a:solidFill>
            <a:latin typeface="Arial" panose="020B0604020202020204" pitchFamily="34" charset="0"/>
            <a:cs typeface="Arial" panose="020B0604020202020204" pitchFamily="34" charset="0"/>
          </a:endParaRPr>
        </a:p>
      </dgm:t>
    </dgm:pt>
    <dgm:pt modelId="{C39CC893-EC6C-4782-AE1D-506F76EE2879}" type="parTrans" cxnId="{FDAFADB0-A206-47A1-AC21-EC07450E36CB}">
      <dgm:prSet/>
      <dgm:spPr/>
      <dgm:t>
        <a:bodyPr/>
        <a:lstStyle/>
        <a:p>
          <a:endParaRPr lang="es-CO"/>
        </a:p>
      </dgm:t>
    </dgm:pt>
    <dgm:pt modelId="{F640363B-BEB6-40B6-B29E-76D9C5634055}" type="sibTrans" cxnId="{FDAFADB0-A206-47A1-AC21-EC07450E36CB}">
      <dgm:prSet/>
      <dgm:spPr/>
      <dgm:t>
        <a:bodyPr/>
        <a:lstStyle/>
        <a:p>
          <a:endParaRPr lang="es-CO"/>
        </a:p>
      </dgm:t>
    </dgm:pt>
    <dgm:pt modelId="{DEB97E56-EBCB-4F51-A712-64DC013DFE8B}" type="pres">
      <dgm:prSet presAssocID="{3D71BB5C-B4B7-4D8B-AEEC-49A5171091B0}" presName="vert0" presStyleCnt="0">
        <dgm:presLayoutVars>
          <dgm:dir/>
          <dgm:animOne val="branch"/>
          <dgm:animLvl val="lvl"/>
        </dgm:presLayoutVars>
      </dgm:prSet>
      <dgm:spPr/>
    </dgm:pt>
    <dgm:pt modelId="{3BF2ADC4-3596-4D30-9EAC-8980FC5578C1}" type="pres">
      <dgm:prSet presAssocID="{7F0A6C42-F914-4414-B407-B49341F3E6D2}" presName="thickLine" presStyleLbl="alignNode1" presStyleIdx="0" presStyleCnt="1"/>
      <dgm:spPr/>
    </dgm:pt>
    <dgm:pt modelId="{FE7B848C-3127-414D-A068-0C207F55D634}" type="pres">
      <dgm:prSet presAssocID="{7F0A6C42-F914-4414-B407-B49341F3E6D2}" presName="horz1" presStyleCnt="0"/>
      <dgm:spPr/>
    </dgm:pt>
    <dgm:pt modelId="{4F5FA5C2-8FF5-4B61-A1F1-E6D9FF538A0A}" type="pres">
      <dgm:prSet presAssocID="{7F0A6C42-F914-4414-B407-B49341F3E6D2}" presName="tx1" presStyleLbl="revTx" presStyleIdx="0" presStyleCnt="3" custScaleX="388474" custScaleY="31577"/>
      <dgm:spPr/>
    </dgm:pt>
    <dgm:pt modelId="{F2BF7407-536E-4277-A34D-957566AF996D}" type="pres">
      <dgm:prSet presAssocID="{7F0A6C42-F914-4414-B407-B49341F3E6D2}" presName="vert1" presStyleCnt="0"/>
      <dgm:spPr/>
    </dgm:pt>
    <dgm:pt modelId="{6F1D8992-D6A7-4FF2-85AA-4BC0B6793E7B}" type="pres">
      <dgm:prSet presAssocID="{806F4AD1-C585-4CAD-B451-3DCB9E79DA56}" presName="vertSpace2a" presStyleCnt="0"/>
      <dgm:spPr/>
    </dgm:pt>
    <dgm:pt modelId="{023ADCE3-44BC-4148-88ED-0D54845DBD36}" type="pres">
      <dgm:prSet presAssocID="{806F4AD1-C585-4CAD-B451-3DCB9E79DA56}" presName="horz2" presStyleCnt="0"/>
      <dgm:spPr/>
    </dgm:pt>
    <dgm:pt modelId="{53E3B3D6-853D-4EF0-B518-FC24A017F07D}" type="pres">
      <dgm:prSet presAssocID="{806F4AD1-C585-4CAD-B451-3DCB9E79DA56}" presName="horzSpace2" presStyleCnt="0"/>
      <dgm:spPr/>
    </dgm:pt>
    <dgm:pt modelId="{CD1CE022-8DA2-4B6E-87A1-DC768A562C85}" type="pres">
      <dgm:prSet presAssocID="{806F4AD1-C585-4CAD-B451-3DCB9E79DA56}" presName="tx2" presStyleLbl="revTx" presStyleIdx="1" presStyleCnt="3"/>
      <dgm:spPr/>
    </dgm:pt>
    <dgm:pt modelId="{A60C3263-F74A-4CA1-B2BA-F94AE26D68C5}" type="pres">
      <dgm:prSet presAssocID="{806F4AD1-C585-4CAD-B451-3DCB9E79DA56}" presName="vert2" presStyleCnt="0"/>
      <dgm:spPr/>
    </dgm:pt>
    <dgm:pt modelId="{0140CF3D-1641-4704-85C5-94C60BD59687}" type="pres">
      <dgm:prSet presAssocID="{806F4AD1-C585-4CAD-B451-3DCB9E79DA56}" presName="thinLine2b" presStyleLbl="callout" presStyleIdx="0" presStyleCnt="2"/>
      <dgm:spPr/>
    </dgm:pt>
    <dgm:pt modelId="{E0203C3E-CC48-4A57-8CEA-D19DE708A438}" type="pres">
      <dgm:prSet presAssocID="{806F4AD1-C585-4CAD-B451-3DCB9E79DA56}" presName="vertSpace2b" presStyleCnt="0"/>
      <dgm:spPr/>
    </dgm:pt>
    <dgm:pt modelId="{8D19821D-AEEB-4493-A613-A26FA520A557}" type="pres">
      <dgm:prSet presAssocID="{E6061B4A-7C54-4F82-B719-0DE9AA10584D}" presName="horz2" presStyleCnt="0"/>
      <dgm:spPr/>
    </dgm:pt>
    <dgm:pt modelId="{ED0EB582-26F4-4DC1-AE9A-2369B9E8DD37}" type="pres">
      <dgm:prSet presAssocID="{E6061B4A-7C54-4F82-B719-0DE9AA10584D}" presName="horzSpace2" presStyleCnt="0"/>
      <dgm:spPr/>
    </dgm:pt>
    <dgm:pt modelId="{BFC5171B-F34C-4FDF-8574-F6A28DE27174}" type="pres">
      <dgm:prSet presAssocID="{E6061B4A-7C54-4F82-B719-0DE9AA10584D}" presName="tx2" presStyleLbl="revTx" presStyleIdx="2" presStyleCnt="3"/>
      <dgm:spPr/>
    </dgm:pt>
    <dgm:pt modelId="{388CB204-8EC5-4947-B2DA-BC5485F12696}" type="pres">
      <dgm:prSet presAssocID="{E6061B4A-7C54-4F82-B719-0DE9AA10584D}" presName="vert2" presStyleCnt="0"/>
      <dgm:spPr/>
    </dgm:pt>
    <dgm:pt modelId="{645BF7AE-B536-4A4A-AB32-17312B8210DB}" type="pres">
      <dgm:prSet presAssocID="{E6061B4A-7C54-4F82-B719-0DE9AA10584D}" presName="thinLine2b" presStyleLbl="callout" presStyleIdx="1" presStyleCnt="2"/>
      <dgm:spPr/>
    </dgm:pt>
    <dgm:pt modelId="{D1CAF2AB-7BDC-4989-85AF-7657EDFF1559}" type="pres">
      <dgm:prSet presAssocID="{E6061B4A-7C54-4F82-B719-0DE9AA10584D}" presName="vertSpace2b" presStyleCnt="0"/>
      <dgm:spPr/>
    </dgm:pt>
  </dgm:ptLst>
  <dgm:cxnLst>
    <dgm:cxn modelId="{50F1DE0A-EDED-4FAE-934F-635728297400}" type="presOf" srcId="{3D71BB5C-B4B7-4D8B-AEEC-49A5171091B0}" destId="{DEB97E56-EBCB-4F51-A712-64DC013DFE8B}" srcOrd="0" destOrd="0" presId="urn:microsoft.com/office/officeart/2008/layout/LinedList"/>
    <dgm:cxn modelId="{500F3228-C595-4425-92BC-B0D9AB902482}" srcId="{7F0A6C42-F914-4414-B407-B49341F3E6D2}" destId="{806F4AD1-C585-4CAD-B451-3DCB9E79DA56}" srcOrd="0" destOrd="0" parTransId="{124FA7EC-EBBE-40B4-B6BB-C986AADA345B}" sibTransId="{A0444EC2-995F-45BD-A824-83F9CC1A3D5A}"/>
    <dgm:cxn modelId="{F31D0F53-5370-48BD-948E-59EA3C9C0E0B}" type="presOf" srcId="{806F4AD1-C585-4CAD-B451-3DCB9E79DA56}" destId="{CD1CE022-8DA2-4B6E-87A1-DC768A562C85}" srcOrd="0" destOrd="0" presId="urn:microsoft.com/office/officeart/2008/layout/LinedList"/>
    <dgm:cxn modelId="{C1CBF58B-2FD7-4518-9B9B-B4102EDB6A8D}" type="presOf" srcId="{E6061B4A-7C54-4F82-B719-0DE9AA10584D}" destId="{BFC5171B-F34C-4FDF-8574-F6A28DE27174}" srcOrd="0" destOrd="0" presId="urn:microsoft.com/office/officeart/2008/layout/LinedList"/>
    <dgm:cxn modelId="{C81339A1-0061-4CE4-BA92-4B01BA43FB1B}" srcId="{3D71BB5C-B4B7-4D8B-AEEC-49A5171091B0}" destId="{7F0A6C42-F914-4414-B407-B49341F3E6D2}" srcOrd="0" destOrd="0" parTransId="{46D27779-D141-4DB3-B5B5-C5028AF9C1D9}" sibTransId="{D08CD228-9D2A-4E44-8E03-67074B1FED9F}"/>
    <dgm:cxn modelId="{FDAFADB0-A206-47A1-AC21-EC07450E36CB}" srcId="{7F0A6C42-F914-4414-B407-B49341F3E6D2}" destId="{E6061B4A-7C54-4F82-B719-0DE9AA10584D}" srcOrd="1" destOrd="0" parTransId="{C39CC893-EC6C-4782-AE1D-506F76EE2879}" sibTransId="{F640363B-BEB6-40B6-B29E-76D9C5634055}"/>
    <dgm:cxn modelId="{204AE2B0-BA55-4FEE-A535-94B7438E08F0}" type="presOf" srcId="{7F0A6C42-F914-4414-B407-B49341F3E6D2}" destId="{4F5FA5C2-8FF5-4B61-A1F1-E6D9FF538A0A}" srcOrd="0" destOrd="0" presId="urn:microsoft.com/office/officeart/2008/layout/LinedList"/>
    <dgm:cxn modelId="{27597C07-3ED3-4851-8C4B-2D3BA0ADAE70}" type="presParOf" srcId="{DEB97E56-EBCB-4F51-A712-64DC013DFE8B}" destId="{3BF2ADC4-3596-4D30-9EAC-8980FC5578C1}" srcOrd="0" destOrd="0" presId="urn:microsoft.com/office/officeart/2008/layout/LinedList"/>
    <dgm:cxn modelId="{A4F84F4D-5AFF-4BD0-9D60-996C94E8DE21}" type="presParOf" srcId="{DEB97E56-EBCB-4F51-A712-64DC013DFE8B}" destId="{FE7B848C-3127-414D-A068-0C207F55D634}" srcOrd="1" destOrd="0" presId="urn:microsoft.com/office/officeart/2008/layout/LinedList"/>
    <dgm:cxn modelId="{6DDB5368-2645-4652-8D7D-1A6BE87F566D}" type="presParOf" srcId="{FE7B848C-3127-414D-A068-0C207F55D634}" destId="{4F5FA5C2-8FF5-4B61-A1F1-E6D9FF538A0A}" srcOrd="0" destOrd="0" presId="urn:microsoft.com/office/officeart/2008/layout/LinedList"/>
    <dgm:cxn modelId="{D494EE25-20FB-4A7D-B484-342BE71457B3}" type="presParOf" srcId="{FE7B848C-3127-414D-A068-0C207F55D634}" destId="{F2BF7407-536E-4277-A34D-957566AF996D}" srcOrd="1" destOrd="0" presId="urn:microsoft.com/office/officeart/2008/layout/LinedList"/>
    <dgm:cxn modelId="{37D27D56-5C18-41BF-8A61-7F637198A0D1}" type="presParOf" srcId="{F2BF7407-536E-4277-A34D-957566AF996D}" destId="{6F1D8992-D6A7-4FF2-85AA-4BC0B6793E7B}" srcOrd="0" destOrd="0" presId="urn:microsoft.com/office/officeart/2008/layout/LinedList"/>
    <dgm:cxn modelId="{9416D6BA-AC63-4A4E-BAF4-6D53ADE5F05D}" type="presParOf" srcId="{F2BF7407-536E-4277-A34D-957566AF996D}" destId="{023ADCE3-44BC-4148-88ED-0D54845DBD36}" srcOrd="1" destOrd="0" presId="urn:microsoft.com/office/officeart/2008/layout/LinedList"/>
    <dgm:cxn modelId="{136A54F4-7EBC-4B4D-8000-248BB8ED988E}" type="presParOf" srcId="{023ADCE3-44BC-4148-88ED-0D54845DBD36}" destId="{53E3B3D6-853D-4EF0-B518-FC24A017F07D}" srcOrd="0" destOrd="0" presId="urn:microsoft.com/office/officeart/2008/layout/LinedList"/>
    <dgm:cxn modelId="{F2144879-EA09-44BE-9DD2-45040D862101}" type="presParOf" srcId="{023ADCE3-44BC-4148-88ED-0D54845DBD36}" destId="{CD1CE022-8DA2-4B6E-87A1-DC768A562C85}" srcOrd="1" destOrd="0" presId="urn:microsoft.com/office/officeart/2008/layout/LinedList"/>
    <dgm:cxn modelId="{E1D24442-EB98-4957-8096-74C743A578C5}" type="presParOf" srcId="{023ADCE3-44BC-4148-88ED-0D54845DBD36}" destId="{A60C3263-F74A-4CA1-B2BA-F94AE26D68C5}" srcOrd="2" destOrd="0" presId="urn:microsoft.com/office/officeart/2008/layout/LinedList"/>
    <dgm:cxn modelId="{52626B87-A1C5-4393-ADF8-61001E5E0249}" type="presParOf" srcId="{F2BF7407-536E-4277-A34D-957566AF996D}" destId="{0140CF3D-1641-4704-85C5-94C60BD59687}" srcOrd="2" destOrd="0" presId="urn:microsoft.com/office/officeart/2008/layout/LinedList"/>
    <dgm:cxn modelId="{6D01C37B-6AC4-4D2C-ACC7-FB7282AA3266}" type="presParOf" srcId="{F2BF7407-536E-4277-A34D-957566AF996D}" destId="{E0203C3E-CC48-4A57-8CEA-D19DE708A438}" srcOrd="3" destOrd="0" presId="urn:microsoft.com/office/officeart/2008/layout/LinedList"/>
    <dgm:cxn modelId="{4BD23BE8-5AC3-4945-911C-5D0A2DA57CCE}" type="presParOf" srcId="{F2BF7407-536E-4277-A34D-957566AF996D}" destId="{8D19821D-AEEB-4493-A613-A26FA520A557}" srcOrd="4" destOrd="0" presId="urn:microsoft.com/office/officeart/2008/layout/LinedList"/>
    <dgm:cxn modelId="{8B40D002-8F4B-414C-B1FF-73EF0B9EBEF7}" type="presParOf" srcId="{8D19821D-AEEB-4493-A613-A26FA520A557}" destId="{ED0EB582-26F4-4DC1-AE9A-2369B9E8DD37}" srcOrd="0" destOrd="0" presId="urn:microsoft.com/office/officeart/2008/layout/LinedList"/>
    <dgm:cxn modelId="{AFF8E6F3-1ED0-4677-BD84-55A3474C96AD}" type="presParOf" srcId="{8D19821D-AEEB-4493-A613-A26FA520A557}" destId="{BFC5171B-F34C-4FDF-8574-F6A28DE27174}" srcOrd="1" destOrd="0" presId="urn:microsoft.com/office/officeart/2008/layout/LinedList"/>
    <dgm:cxn modelId="{67378E33-2A20-4900-91CE-34405EE62AD1}" type="presParOf" srcId="{8D19821D-AEEB-4493-A613-A26FA520A557}" destId="{388CB204-8EC5-4947-B2DA-BC5485F12696}" srcOrd="2" destOrd="0" presId="urn:microsoft.com/office/officeart/2008/layout/LinedList"/>
    <dgm:cxn modelId="{6A84D6FA-A9E7-4583-9419-3207B8715A05}" type="presParOf" srcId="{F2BF7407-536E-4277-A34D-957566AF996D}" destId="{645BF7AE-B536-4A4A-AB32-17312B8210DB}" srcOrd="5" destOrd="0" presId="urn:microsoft.com/office/officeart/2008/layout/LinedList"/>
    <dgm:cxn modelId="{BAEE046D-7B72-4AD2-BFAB-87239BC14D0A}" type="presParOf" srcId="{F2BF7407-536E-4277-A34D-957566AF996D}" destId="{D1CAF2AB-7BDC-4989-85AF-7657EDFF1559}" srcOrd="6"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F385A3-4538-4636-A4ED-DA1EE69910B9}">
      <dsp:nvSpPr>
        <dsp:cNvPr id="0" name=""/>
        <dsp:cNvSpPr/>
      </dsp:nvSpPr>
      <dsp:spPr>
        <a:xfrm>
          <a:off x="-4196120" y="-643868"/>
          <a:ext cx="4999765" cy="4999765"/>
        </a:xfrm>
        <a:prstGeom prst="blockArc">
          <a:avLst>
            <a:gd name="adj1" fmla="val 18900000"/>
            <a:gd name="adj2" fmla="val 2700000"/>
            <a:gd name="adj3" fmla="val 432"/>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7CB6BBF-7345-4581-8CF8-2784A8C9D415}">
      <dsp:nvSpPr>
        <dsp:cNvPr id="0" name=""/>
        <dsp:cNvSpPr/>
      </dsp:nvSpPr>
      <dsp:spPr>
        <a:xfrm>
          <a:off x="421057" y="285380"/>
          <a:ext cx="7404529" cy="571058"/>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3278" tIns="22860" rIns="22860" bIns="22860" numCol="1" spcCol="1270" anchor="ctr" anchorCtr="0">
          <a:noAutofit/>
        </a:bodyPr>
        <a:lstStyle/>
        <a:p>
          <a:pPr marL="0" lvl="0" indent="0" algn="l" defTabSz="400050">
            <a:lnSpc>
              <a:spcPct val="90000"/>
            </a:lnSpc>
            <a:spcBef>
              <a:spcPct val="0"/>
            </a:spcBef>
            <a:spcAft>
              <a:spcPct val="35000"/>
            </a:spcAft>
            <a:buNone/>
          </a:pPr>
          <a:r>
            <a:rPr lang="es-ES" sz="900" kern="1200"/>
            <a:t>El presente documento tiene como propósito establecer los lineamientos para la adecuada ejecución del saneamiento ambiental en los depósitos o locales de archivo de la Secretaría Distrital de Salud SDS. Este proceso se llevará a cabo mediante actividades de control biológico (desinfección, desratización y desinsectación) con el fin de minimizar el riesgo de deterioro en los documentos de archivo causado por contaminantes ambientales y biológicos, así como proteger la salud del personal que trabaja con dichos archivos.</a:t>
          </a:r>
          <a:endParaRPr lang="es-CO" sz="900" kern="1200"/>
        </a:p>
      </dsp:txBody>
      <dsp:txXfrm>
        <a:off x="421057" y="285380"/>
        <a:ext cx="7404529" cy="571058"/>
      </dsp:txXfrm>
    </dsp:sp>
    <dsp:sp modelId="{14C5374E-FB2C-4E52-94E5-BE3D3A530B57}">
      <dsp:nvSpPr>
        <dsp:cNvPr id="0" name=""/>
        <dsp:cNvSpPr/>
      </dsp:nvSpPr>
      <dsp:spPr>
        <a:xfrm>
          <a:off x="64146" y="213998"/>
          <a:ext cx="713822" cy="713822"/>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40BA574C-146C-4AE0-9FF2-46CBB9DB9264}">
      <dsp:nvSpPr>
        <dsp:cNvPr id="0" name=""/>
        <dsp:cNvSpPr/>
      </dsp:nvSpPr>
      <dsp:spPr>
        <a:xfrm>
          <a:off x="748458" y="1142116"/>
          <a:ext cx="7077128" cy="571058"/>
        </a:xfrm>
        <a:prstGeom prst="rect">
          <a:avLst/>
        </a:prstGeom>
        <a:gradFill rotWithShape="0">
          <a:gsLst>
            <a:gs pos="0">
              <a:schemeClr val="accent4">
                <a:hueOff val="3465231"/>
                <a:satOff val="-15989"/>
                <a:lumOff val="588"/>
                <a:alphaOff val="0"/>
                <a:lumMod val="110000"/>
                <a:satMod val="105000"/>
                <a:tint val="67000"/>
              </a:schemeClr>
            </a:gs>
            <a:gs pos="50000">
              <a:schemeClr val="accent4">
                <a:hueOff val="3465231"/>
                <a:satOff val="-15989"/>
                <a:lumOff val="588"/>
                <a:alphaOff val="0"/>
                <a:lumMod val="105000"/>
                <a:satMod val="103000"/>
                <a:tint val="73000"/>
              </a:schemeClr>
            </a:gs>
            <a:gs pos="100000">
              <a:schemeClr val="accent4">
                <a:hueOff val="3465231"/>
                <a:satOff val="-15989"/>
                <a:lumOff val="588"/>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3278" tIns="22860" rIns="22860" bIns="22860" numCol="1" spcCol="1270" anchor="ctr" anchorCtr="0">
          <a:noAutofit/>
        </a:bodyPr>
        <a:lstStyle/>
        <a:p>
          <a:pPr marL="0" lvl="0" indent="0" algn="l" defTabSz="400050">
            <a:lnSpc>
              <a:spcPct val="90000"/>
            </a:lnSpc>
            <a:spcBef>
              <a:spcPct val="0"/>
            </a:spcBef>
            <a:spcAft>
              <a:spcPct val="35000"/>
            </a:spcAft>
            <a:buNone/>
          </a:pPr>
          <a:r>
            <a:rPr lang="es-ES" sz="900" kern="1200"/>
            <a:t>Esta guía aplica a todos los depósitos o espacios donde se almacene el archivo de gestión y el archivo central de la SDS, ubicados en las diferentes locaciones de Bogotá: Sede Central, Casa Amarilla y Camelia.</a:t>
          </a:r>
          <a:endParaRPr lang="es-CO" sz="900" kern="1200"/>
        </a:p>
      </dsp:txBody>
      <dsp:txXfrm>
        <a:off x="748458" y="1142116"/>
        <a:ext cx="7077128" cy="571058"/>
      </dsp:txXfrm>
    </dsp:sp>
    <dsp:sp modelId="{DFE3D83B-082A-4358-893A-6DB471711D03}">
      <dsp:nvSpPr>
        <dsp:cNvPr id="0" name=""/>
        <dsp:cNvSpPr/>
      </dsp:nvSpPr>
      <dsp:spPr>
        <a:xfrm>
          <a:off x="391546" y="1070734"/>
          <a:ext cx="713822" cy="713822"/>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3465231"/>
              <a:satOff val="-15989"/>
              <a:lumOff val="588"/>
              <a:alphaOff val="0"/>
            </a:schemeClr>
          </a:solidFill>
          <a:prstDash val="solid"/>
          <a:miter lim="800000"/>
        </a:ln>
        <a:effectLst/>
      </dsp:spPr>
      <dsp:style>
        <a:lnRef idx="1">
          <a:scrgbClr r="0" g="0" b="0"/>
        </a:lnRef>
        <a:fillRef idx="2">
          <a:scrgbClr r="0" g="0" b="0"/>
        </a:fillRef>
        <a:effectRef idx="0">
          <a:scrgbClr r="0" g="0" b="0"/>
        </a:effectRef>
        <a:fontRef idx="minor"/>
      </dsp:style>
    </dsp:sp>
    <dsp:sp modelId="{CFB83732-8076-4AC7-8E3D-37548810FC94}">
      <dsp:nvSpPr>
        <dsp:cNvPr id="0" name=""/>
        <dsp:cNvSpPr/>
      </dsp:nvSpPr>
      <dsp:spPr>
        <a:xfrm>
          <a:off x="748458" y="1998852"/>
          <a:ext cx="7077128" cy="571058"/>
        </a:xfrm>
        <a:prstGeom prst="rect">
          <a:avLst/>
        </a:prstGeom>
        <a:gradFill rotWithShape="0">
          <a:gsLst>
            <a:gs pos="0">
              <a:schemeClr val="accent4">
                <a:hueOff val="6930461"/>
                <a:satOff val="-31979"/>
                <a:lumOff val="1177"/>
                <a:alphaOff val="0"/>
                <a:lumMod val="110000"/>
                <a:satMod val="105000"/>
                <a:tint val="67000"/>
              </a:schemeClr>
            </a:gs>
            <a:gs pos="50000">
              <a:schemeClr val="accent4">
                <a:hueOff val="6930461"/>
                <a:satOff val="-31979"/>
                <a:lumOff val="1177"/>
                <a:alphaOff val="0"/>
                <a:lumMod val="105000"/>
                <a:satMod val="103000"/>
                <a:tint val="73000"/>
              </a:schemeClr>
            </a:gs>
            <a:gs pos="100000">
              <a:schemeClr val="accent4">
                <a:hueOff val="6930461"/>
                <a:satOff val="-31979"/>
                <a:lumOff val="1177"/>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3278" tIns="22860" rIns="22860" bIns="22860" numCol="1" spcCol="1270" anchor="ctr" anchorCtr="0">
          <a:noAutofit/>
        </a:bodyPr>
        <a:lstStyle/>
        <a:p>
          <a:pPr marL="0" lvl="0" indent="0" algn="l" defTabSz="400050">
            <a:lnSpc>
              <a:spcPct val="90000"/>
            </a:lnSpc>
            <a:spcBef>
              <a:spcPct val="0"/>
            </a:spcBef>
            <a:spcAft>
              <a:spcPct val="35000"/>
            </a:spcAft>
            <a:buNone/>
          </a:pPr>
          <a:r>
            <a:rPr lang="es-ES" sz="900" kern="1200"/>
            <a:t>Este documento hace parte integral del Sistema integrado de Conservación SIC, específicamente en el componente del Plan de Conservación Documental. Está directamente relacionado con el programa de saneamiento ambiental, en el apartado de control biológico, y tiene como finalidad establecer los lineamientos y la metodología parta las actividades desinfección, desinsectación y control de roedores que debe ejecutar el personal de la empresa contratada por la SDS para el control biológico.</a:t>
          </a:r>
          <a:endParaRPr lang="es-CO" sz="900" kern="1200"/>
        </a:p>
      </dsp:txBody>
      <dsp:txXfrm>
        <a:off x="748458" y="1998852"/>
        <a:ext cx="7077128" cy="571058"/>
      </dsp:txXfrm>
    </dsp:sp>
    <dsp:sp modelId="{02A00058-E1C3-44C0-87B5-F4636B13CD88}">
      <dsp:nvSpPr>
        <dsp:cNvPr id="0" name=""/>
        <dsp:cNvSpPr/>
      </dsp:nvSpPr>
      <dsp:spPr>
        <a:xfrm>
          <a:off x="391546" y="1927470"/>
          <a:ext cx="713822" cy="713822"/>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6930461"/>
              <a:satOff val="-31979"/>
              <a:lumOff val="1177"/>
              <a:alphaOff val="0"/>
            </a:schemeClr>
          </a:solidFill>
          <a:prstDash val="solid"/>
          <a:miter lim="800000"/>
        </a:ln>
        <a:effectLst/>
      </dsp:spPr>
      <dsp:style>
        <a:lnRef idx="1">
          <a:scrgbClr r="0" g="0" b="0"/>
        </a:lnRef>
        <a:fillRef idx="2">
          <a:scrgbClr r="0" g="0" b="0"/>
        </a:fillRef>
        <a:effectRef idx="0">
          <a:scrgbClr r="0" g="0" b="0"/>
        </a:effectRef>
        <a:fontRef idx="minor"/>
      </dsp:style>
    </dsp:sp>
    <dsp:sp modelId="{14D40161-1C44-4FDC-8F73-C6E739FEAE69}">
      <dsp:nvSpPr>
        <dsp:cNvPr id="0" name=""/>
        <dsp:cNvSpPr/>
      </dsp:nvSpPr>
      <dsp:spPr>
        <a:xfrm>
          <a:off x="421057" y="2855588"/>
          <a:ext cx="7404529" cy="571058"/>
        </a:xfrm>
        <a:prstGeom prst="rect">
          <a:avLst/>
        </a:prstGeom>
        <a:gradFill rotWithShape="0">
          <a:gsLst>
            <a:gs pos="0">
              <a:schemeClr val="accent4">
                <a:hueOff val="10395692"/>
                <a:satOff val="-47968"/>
                <a:lumOff val="1765"/>
                <a:alphaOff val="0"/>
                <a:lumMod val="110000"/>
                <a:satMod val="105000"/>
                <a:tint val="67000"/>
              </a:schemeClr>
            </a:gs>
            <a:gs pos="50000">
              <a:schemeClr val="accent4">
                <a:hueOff val="10395692"/>
                <a:satOff val="-47968"/>
                <a:lumOff val="1765"/>
                <a:alphaOff val="0"/>
                <a:lumMod val="105000"/>
                <a:satMod val="103000"/>
                <a:tint val="73000"/>
              </a:schemeClr>
            </a:gs>
            <a:gs pos="100000">
              <a:schemeClr val="accent4">
                <a:hueOff val="10395692"/>
                <a:satOff val="-47968"/>
                <a:lumOff val="176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3278" tIns="22860" rIns="22860" bIns="22860" numCol="1" spcCol="1270" anchor="ctr" anchorCtr="0">
          <a:noAutofit/>
        </a:bodyPr>
        <a:lstStyle/>
        <a:p>
          <a:pPr marL="0" lvl="0" indent="0" algn="l" defTabSz="400050">
            <a:lnSpc>
              <a:spcPct val="90000"/>
            </a:lnSpc>
            <a:spcBef>
              <a:spcPct val="0"/>
            </a:spcBef>
            <a:spcAft>
              <a:spcPct val="35000"/>
            </a:spcAft>
            <a:buNone/>
          </a:pPr>
          <a:r>
            <a:rPr lang="es-ES" sz="900" kern="1200"/>
            <a:t>Su propósito es garantizar un proceso óptimo, eficiente y eficaz que contribuya a la conservación preventiva en los documentos de archivo de la Secretaría.</a:t>
          </a:r>
          <a:endParaRPr lang="es-CO" sz="900" kern="1200"/>
        </a:p>
      </dsp:txBody>
      <dsp:txXfrm>
        <a:off x="421057" y="2855588"/>
        <a:ext cx="7404529" cy="571058"/>
      </dsp:txXfrm>
    </dsp:sp>
    <dsp:sp modelId="{14B620E4-9B2E-4FB9-83D3-CD2C2D0DFFF7}">
      <dsp:nvSpPr>
        <dsp:cNvPr id="0" name=""/>
        <dsp:cNvSpPr/>
      </dsp:nvSpPr>
      <dsp:spPr>
        <a:xfrm>
          <a:off x="64146" y="2784206"/>
          <a:ext cx="713822" cy="713822"/>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4">
              <a:hueOff val="10395692"/>
              <a:satOff val="-47968"/>
              <a:lumOff val="1765"/>
              <a:alphaOff val="0"/>
            </a:schemeClr>
          </a:solidFill>
          <a:prstDash val="solid"/>
          <a:miter lim="800000"/>
        </a:ln>
        <a:effectLst/>
      </dsp:spPr>
      <dsp:style>
        <a:lnRef idx="1">
          <a:scrgbClr r="0" g="0" b="0"/>
        </a:lnRef>
        <a:fillRef idx="2">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F2ADC4-3596-4D30-9EAC-8980FC5578C1}">
      <dsp:nvSpPr>
        <dsp:cNvPr id="0" name=""/>
        <dsp:cNvSpPr/>
      </dsp:nvSpPr>
      <dsp:spPr>
        <a:xfrm>
          <a:off x="0" y="1443"/>
          <a:ext cx="830046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5FA5C2-8FF5-4B61-A1F1-E6D9FF538A0A}">
      <dsp:nvSpPr>
        <dsp:cNvPr id="0" name=""/>
        <dsp:cNvSpPr/>
      </dsp:nvSpPr>
      <dsp:spPr>
        <a:xfrm>
          <a:off x="0" y="1443"/>
          <a:ext cx="2526705" cy="15555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ClrTx/>
            <a:buSzTx/>
            <a:buFontTx/>
            <a:buNone/>
          </a:pPr>
          <a:r>
            <a:rPr kumimoji="0" lang="es-CO" sz="24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Desin</a:t>
          </a:r>
          <a:r>
            <a:rPr kumimoji="0" lang="es-CO" sz="2400" b="1"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fección</a:t>
          </a:r>
          <a:endParaRPr lang="es-CO" sz="2400" b="1" dirty="0">
            <a:solidFill>
              <a:schemeClr val="accent1">
                <a:lumMod val="50000"/>
              </a:schemeClr>
            </a:solidFill>
            <a:latin typeface="Arial" panose="020B0604020202020204" pitchFamily="34" charset="0"/>
            <a:cs typeface="Arial" panose="020B0604020202020204" pitchFamily="34" charset="0"/>
          </a:endParaRPr>
        </a:p>
      </dsp:txBody>
      <dsp:txXfrm>
        <a:off x="0" y="1443"/>
        <a:ext cx="2526705" cy="1555554"/>
      </dsp:txXfrm>
    </dsp:sp>
    <dsp:sp modelId="{CD1CE022-8DA2-4B6E-87A1-DC768A562C85}">
      <dsp:nvSpPr>
        <dsp:cNvPr id="0" name=""/>
        <dsp:cNvSpPr/>
      </dsp:nvSpPr>
      <dsp:spPr>
        <a:xfrm>
          <a:off x="2584764" y="115939"/>
          <a:ext cx="5712411" cy="22899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ClrTx/>
            <a:buSzTx/>
            <a:buFont typeface="Arial" panose="020B0604020202020204" pitchFamily="34" charset="0"/>
            <a:buNone/>
          </a:pPr>
          <a:r>
            <a:rPr kumimoji="0" lang="es-ES" sz="12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Toma de muestras previas: Se deben tomar muestras de carga microbiológica y de partículas de polvo en las cantidades suficientes, según el área del depósito o local de archivo. Esta actividad debe realizarse antes de la desinfección, siguiendo los criterios establecidos por el responsable del área de Gestión Documental o por el profesional en conservación y restauración encargado de la implementación del programa en la Secretaría.</a:t>
          </a:r>
        </a:p>
        <a:p>
          <a:pPr marL="0" lvl="0" indent="0" algn="l" defTabSz="533400">
            <a:lnSpc>
              <a:spcPct val="90000"/>
            </a:lnSpc>
            <a:spcBef>
              <a:spcPct val="0"/>
            </a:spcBef>
            <a:spcAft>
              <a:spcPct val="35000"/>
            </a:spcAft>
            <a:buClrTx/>
            <a:buSzTx/>
            <a:buFont typeface="Arial" panose="020B0604020202020204" pitchFamily="34" charset="0"/>
            <a:buNone/>
          </a:pPr>
          <a:r>
            <a:rPr kumimoji="0" lang="es-ES" sz="12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Sellado de vanos: Realizar el cerramiento de vanos o aperturas por donde pueda ingresar aíre o escapar el producto desinfectante, con el fin de asegurar la efectividad del tratamiento.</a:t>
          </a:r>
        </a:p>
        <a:p>
          <a:pPr marL="0" lvl="0" indent="0" algn="l" defTabSz="533400">
            <a:lnSpc>
              <a:spcPct val="90000"/>
            </a:lnSpc>
            <a:spcBef>
              <a:spcPct val="0"/>
            </a:spcBef>
            <a:spcAft>
              <a:spcPct val="35000"/>
            </a:spcAft>
            <a:buClrTx/>
            <a:buSzTx/>
            <a:buFont typeface="Arial" panose="020B0604020202020204" pitchFamily="34" charset="0"/>
            <a:buNone/>
          </a:pPr>
          <a:r>
            <a:rPr kumimoji="0" lang="es-ES" sz="12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Aplicación del producto desinfectante: Aplicar el producto desinfectante mediante el método de nebulización, proyectando microgotas (menor a 50 micras) hacia el techo, iniciando desde el fondo del depósito o local y avanzando hacia la salida.</a:t>
          </a:r>
          <a:endParaRPr lang="es-CO" sz="1200" kern="1200" dirty="0">
            <a:solidFill>
              <a:schemeClr val="accent1">
                <a:lumMod val="50000"/>
              </a:schemeClr>
            </a:solidFill>
            <a:latin typeface="Arial" panose="020B0604020202020204" pitchFamily="34" charset="0"/>
            <a:cs typeface="Arial" panose="020B0604020202020204" pitchFamily="34" charset="0"/>
          </a:endParaRPr>
        </a:p>
      </dsp:txBody>
      <dsp:txXfrm>
        <a:off x="2584764" y="115939"/>
        <a:ext cx="5712411" cy="2289925"/>
      </dsp:txXfrm>
    </dsp:sp>
    <dsp:sp modelId="{0140CF3D-1641-4704-85C5-94C60BD59687}">
      <dsp:nvSpPr>
        <dsp:cNvPr id="0" name=""/>
        <dsp:cNvSpPr/>
      </dsp:nvSpPr>
      <dsp:spPr>
        <a:xfrm>
          <a:off x="2526705" y="2405865"/>
          <a:ext cx="309646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FC5171B-F34C-4FDF-8574-F6A28DE27174}">
      <dsp:nvSpPr>
        <dsp:cNvPr id="0" name=""/>
        <dsp:cNvSpPr/>
      </dsp:nvSpPr>
      <dsp:spPr>
        <a:xfrm>
          <a:off x="2584764" y="2520361"/>
          <a:ext cx="5353727" cy="22899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ClrTx/>
            <a:buSzTx/>
            <a:buFont typeface="Arial" panose="020B0604020202020204" pitchFamily="34" charset="0"/>
            <a:buNone/>
          </a:pPr>
          <a:r>
            <a:rPr kumimoji="0" lang="es-ES" sz="12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Toma de muestras posteriores: Entre dos a tres días después de la desinfección, se debe realizar nuevamente el muestreo de carga microbiológica, en la misma cantidad y ubicación de las muestras tomadas previamente.</a:t>
          </a:r>
        </a:p>
        <a:p>
          <a:pPr marL="0" lvl="0" indent="0" algn="l" defTabSz="533400">
            <a:lnSpc>
              <a:spcPct val="90000"/>
            </a:lnSpc>
            <a:spcBef>
              <a:spcPct val="0"/>
            </a:spcBef>
            <a:spcAft>
              <a:spcPct val="35000"/>
            </a:spcAft>
            <a:buClrTx/>
            <a:buSzTx/>
            <a:buFont typeface="Arial" panose="020B0604020202020204" pitchFamily="34" charset="0"/>
            <a:buNone/>
          </a:pPr>
          <a:r>
            <a:rPr kumimoji="0" lang="es-ES" sz="12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Ventilación y limpieza general: Una vez tomadas las muestras posteriores, se debe ventilar el depósito o local de archivo y realizar una limpieza general del piso y de los puestos de trabajo.</a:t>
          </a:r>
        </a:p>
        <a:p>
          <a:pPr marL="0" lvl="0" indent="0" algn="l" defTabSz="533400">
            <a:lnSpc>
              <a:spcPct val="90000"/>
            </a:lnSpc>
            <a:spcBef>
              <a:spcPct val="0"/>
            </a:spcBef>
            <a:spcAft>
              <a:spcPct val="35000"/>
            </a:spcAft>
            <a:buClrTx/>
            <a:buSzTx/>
            <a:buFont typeface="Arial" panose="020B0604020202020204" pitchFamily="34" charset="0"/>
            <a:buNone/>
          </a:pPr>
          <a:r>
            <a:rPr kumimoji="0" lang="es-ES" sz="12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Evaluación de efectividad del tratamiento: Cuando se disponga del informe comparativo de unidades formadores de colonia, se determinará si el tratamiento fue efectivo o si es necesario repetir la actividad de desinfección.</a:t>
          </a:r>
          <a:endParaRPr lang="es-CO" sz="1200" kern="1200" dirty="0">
            <a:solidFill>
              <a:schemeClr val="accent1">
                <a:lumMod val="50000"/>
              </a:schemeClr>
            </a:solidFill>
            <a:latin typeface="Arial" panose="020B0604020202020204" pitchFamily="34" charset="0"/>
            <a:cs typeface="Arial" panose="020B0604020202020204" pitchFamily="34" charset="0"/>
          </a:endParaRPr>
        </a:p>
      </dsp:txBody>
      <dsp:txXfrm>
        <a:off x="2584764" y="2520361"/>
        <a:ext cx="5353727" cy="2289925"/>
      </dsp:txXfrm>
    </dsp:sp>
    <dsp:sp modelId="{645BF7AE-B536-4A4A-AB32-17312B8210DB}">
      <dsp:nvSpPr>
        <dsp:cNvPr id="0" name=""/>
        <dsp:cNvSpPr/>
      </dsp:nvSpPr>
      <dsp:spPr>
        <a:xfrm>
          <a:off x="2526705" y="4810287"/>
          <a:ext cx="309646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DC0944-4F4B-4A49-9C53-85836F21FD8C}">
      <dsp:nvSpPr>
        <dsp:cNvPr id="0" name=""/>
        <dsp:cNvSpPr/>
      </dsp:nvSpPr>
      <dsp:spPr>
        <a:xfrm>
          <a:off x="0" y="0"/>
          <a:ext cx="6632122" cy="1402549"/>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kumimoji="0" lang="es-ES" sz="3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Políticas para la Ejecución de las Actividades de Control Biológico:</a:t>
          </a:r>
          <a:endParaRPr lang="es-CO" sz="3400" kern="1200" dirty="0">
            <a:solidFill>
              <a:schemeClr val="accent1">
                <a:lumMod val="50000"/>
              </a:schemeClr>
            </a:solidFill>
            <a:latin typeface="Arial" panose="020B0604020202020204" pitchFamily="34" charset="0"/>
            <a:cs typeface="Arial" panose="020B0604020202020204" pitchFamily="34" charset="0"/>
          </a:endParaRPr>
        </a:p>
      </dsp:txBody>
      <dsp:txXfrm>
        <a:off x="0" y="0"/>
        <a:ext cx="6632122" cy="1402549"/>
      </dsp:txXfrm>
    </dsp:sp>
    <dsp:sp modelId="{61433507-49AA-4FC2-8333-76E5457A415E}">
      <dsp:nvSpPr>
        <dsp:cNvPr id="0" name=""/>
        <dsp:cNvSpPr/>
      </dsp:nvSpPr>
      <dsp:spPr>
        <a:xfrm>
          <a:off x="9615" y="1386232"/>
          <a:ext cx="2336036" cy="29453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ClrTx/>
            <a:buSzTx/>
            <a:buFont typeface="Arial" panose="020B0604020202020204" pitchFamily="34" charset="0"/>
            <a:buNone/>
          </a:pPr>
          <a:r>
            <a:rPr kumimoji="0" lang="es-ES" sz="12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Protección de unidades documentales: Si existen cajas, carpetas o documentos dispuestos sobre el piso, deben ser levantados antes de aplicar el insecticida por contacto en el suelo, con el fin de evitar que estas unidades se impregnen del producto insecticida.</a:t>
          </a:r>
          <a:endParaRPr lang="es-CO" sz="1200" kern="1200" dirty="0">
            <a:solidFill>
              <a:schemeClr val="accent1">
                <a:lumMod val="50000"/>
              </a:schemeClr>
            </a:solidFill>
            <a:latin typeface="Arial" panose="020B0604020202020204" pitchFamily="34" charset="0"/>
            <a:cs typeface="Arial" panose="020B0604020202020204" pitchFamily="34" charset="0"/>
          </a:endParaRPr>
        </a:p>
      </dsp:txBody>
      <dsp:txXfrm>
        <a:off x="9615" y="1386232"/>
        <a:ext cx="2336036" cy="2945354"/>
      </dsp:txXfrm>
    </dsp:sp>
    <dsp:sp modelId="{B5848350-6B77-4D9D-8765-B7B11C8EA9F3}">
      <dsp:nvSpPr>
        <dsp:cNvPr id="0" name=""/>
        <dsp:cNvSpPr/>
      </dsp:nvSpPr>
      <dsp:spPr>
        <a:xfrm>
          <a:off x="2335039" y="1394391"/>
          <a:ext cx="1981788" cy="29453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kumimoji="0" lang="es-ES" sz="12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Programación de actividades: Las actividades de control biológico se realizarán preferiblemente los viernes en las tardes o los sábados, para evitar la presencia de personal de la Secretaría en los depósitos o locales de archivo durante su ejecución.</a:t>
          </a:r>
          <a:endParaRPr lang="es-CO" sz="1200" kern="1200" dirty="0">
            <a:solidFill>
              <a:schemeClr val="accent1">
                <a:lumMod val="50000"/>
              </a:schemeClr>
            </a:solidFill>
            <a:latin typeface="Arial" panose="020B0604020202020204" pitchFamily="34" charset="0"/>
            <a:cs typeface="Arial" panose="020B0604020202020204" pitchFamily="34" charset="0"/>
          </a:endParaRPr>
        </a:p>
      </dsp:txBody>
      <dsp:txXfrm>
        <a:off x="2335039" y="1394391"/>
        <a:ext cx="1981788" cy="2945354"/>
      </dsp:txXfrm>
    </dsp:sp>
    <dsp:sp modelId="{008F7D44-F0EC-4EC2-970E-6C2B3F023028}">
      <dsp:nvSpPr>
        <dsp:cNvPr id="0" name=""/>
        <dsp:cNvSpPr/>
      </dsp:nvSpPr>
      <dsp:spPr>
        <a:xfrm>
          <a:off x="4318886" y="1402549"/>
          <a:ext cx="2312175" cy="29453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ClrTx/>
            <a:buSzTx/>
            <a:buFont typeface="Arial" panose="020B0604020202020204" pitchFamily="34" charset="0"/>
            <a:buNone/>
          </a:pPr>
          <a:r>
            <a:rPr kumimoji="0" lang="es-ES" sz="12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Responsabilidad sobre el orden documental: Los responsables de los depósitos de archivo deben verificar el orden de los documentos antes y después de los procesos de limpieza y de control biológico. Se requiere que el referente del archivo de gestión, o en su defecto un técnico asignado por el área de Gestión documental, acompañe el proceso de saneamiento ambiental para evitar desorden o daños a los documentos por parte del personal designado.</a:t>
          </a:r>
          <a:endParaRPr lang="es-CO" sz="1200" kern="1200" dirty="0">
            <a:solidFill>
              <a:schemeClr val="accent1">
                <a:lumMod val="50000"/>
              </a:schemeClr>
            </a:solidFill>
            <a:latin typeface="Arial" panose="020B0604020202020204" pitchFamily="34" charset="0"/>
            <a:cs typeface="Arial" panose="020B0604020202020204" pitchFamily="34" charset="0"/>
          </a:endParaRPr>
        </a:p>
      </dsp:txBody>
      <dsp:txXfrm>
        <a:off x="4318886" y="1402549"/>
        <a:ext cx="2312175" cy="2945354"/>
      </dsp:txXfrm>
    </dsp:sp>
    <dsp:sp modelId="{23767CD1-AE14-4DBD-B5D5-06E621771CBA}">
      <dsp:nvSpPr>
        <dsp:cNvPr id="0" name=""/>
        <dsp:cNvSpPr/>
      </dsp:nvSpPr>
      <dsp:spPr>
        <a:xfrm>
          <a:off x="0" y="4347904"/>
          <a:ext cx="6632122" cy="327261"/>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DC0944-4F4B-4A49-9C53-85836F21FD8C}">
      <dsp:nvSpPr>
        <dsp:cNvPr id="0" name=""/>
        <dsp:cNvSpPr/>
      </dsp:nvSpPr>
      <dsp:spPr>
        <a:xfrm>
          <a:off x="0" y="131188"/>
          <a:ext cx="7554908" cy="930872"/>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kumimoji="0" lang="es-ES" sz="40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Preguntas frecuentes</a:t>
          </a:r>
          <a:endParaRPr lang="es-CO" sz="4000" kern="1200" dirty="0">
            <a:solidFill>
              <a:schemeClr val="accent1">
                <a:lumMod val="50000"/>
              </a:schemeClr>
            </a:solidFill>
            <a:latin typeface="Arial" panose="020B0604020202020204" pitchFamily="34" charset="0"/>
            <a:cs typeface="Arial" panose="020B0604020202020204" pitchFamily="34" charset="0"/>
          </a:endParaRPr>
        </a:p>
      </dsp:txBody>
      <dsp:txXfrm>
        <a:off x="0" y="131188"/>
        <a:ext cx="7554908" cy="930872"/>
      </dsp:txXfrm>
    </dsp:sp>
    <dsp:sp modelId="{61433507-49AA-4FC2-8333-76E5457A415E}">
      <dsp:nvSpPr>
        <dsp:cNvPr id="0" name=""/>
        <dsp:cNvSpPr/>
      </dsp:nvSpPr>
      <dsp:spPr>
        <a:xfrm>
          <a:off x="17591" y="1332201"/>
          <a:ext cx="1086417" cy="305681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ClrTx/>
            <a:buSzTx/>
            <a:buFont typeface="Arial" panose="020B0604020202020204" pitchFamily="34" charset="0"/>
            <a:buNone/>
          </a:pPr>
          <a:r>
            <a:rPr lang="es-ES" sz="800" b="1" kern="1200" dirty="0">
              <a:solidFill>
                <a:schemeClr val="tx1"/>
              </a:solidFill>
              <a:latin typeface="Arial" panose="020B0604020202020204" pitchFamily="34" charset="0"/>
              <a:cs typeface="Arial" panose="020B0604020202020204" pitchFamily="34" charset="0"/>
            </a:rPr>
            <a:t>¿Se necesita alguna autorización o permiso especial para realizar estos tratamientos?</a:t>
          </a:r>
        </a:p>
        <a:p>
          <a:pPr marL="0" lvl="0" indent="0" algn="ctr" defTabSz="355600">
            <a:lnSpc>
              <a:spcPct val="90000"/>
            </a:lnSpc>
            <a:spcBef>
              <a:spcPct val="0"/>
            </a:spcBef>
            <a:spcAft>
              <a:spcPct val="35000"/>
            </a:spcAft>
            <a:buClrTx/>
            <a:buSzTx/>
            <a:buFont typeface="Arial" panose="020B0604020202020204" pitchFamily="34" charset="0"/>
            <a:buNone/>
          </a:pPr>
          <a:r>
            <a:rPr lang="es-ES" sz="800" b="1" kern="1200" dirty="0">
              <a:solidFill>
                <a:schemeClr val="tx1"/>
              </a:solidFill>
              <a:latin typeface="Arial" panose="020B0604020202020204" pitchFamily="34" charset="0"/>
              <a:cs typeface="Arial" panose="020B0604020202020204" pitchFamily="34" charset="0"/>
            </a:rPr>
            <a:t> </a:t>
          </a:r>
          <a:r>
            <a:rPr lang="es-ES" sz="800" kern="1200" dirty="0">
              <a:solidFill>
                <a:schemeClr val="tx1"/>
              </a:solidFill>
              <a:latin typeface="Arial" panose="020B0604020202020204" pitchFamily="34" charset="0"/>
              <a:cs typeface="Arial" panose="020B0604020202020204" pitchFamily="34" charset="0"/>
            </a:rPr>
            <a:t>Sí. Es indispensable contar con la autorización del jefe del archivo o del área responsable. Además, el personal encargado de realizar el tratamiento debe estar certificado, y la empresa contratada debe contar con los permisos sanitarios y ambientales exigidos por la normatividad vigente</a:t>
          </a:r>
          <a:endParaRPr lang="es-CO" sz="800" kern="1200" dirty="0">
            <a:solidFill>
              <a:schemeClr val="tx1"/>
            </a:solidFill>
            <a:latin typeface="Arial" panose="020B0604020202020204" pitchFamily="34" charset="0"/>
            <a:cs typeface="Arial" panose="020B0604020202020204" pitchFamily="34" charset="0"/>
          </a:endParaRPr>
        </a:p>
      </dsp:txBody>
      <dsp:txXfrm>
        <a:off x="17591" y="1332201"/>
        <a:ext cx="1086417" cy="3056814"/>
      </dsp:txXfrm>
    </dsp:sp>
    <dsp:sp modelId="{23A19F7A-3D4E-4A27-B9DC-7D1BFB65DAF7}">
      <dsp:nvSpPr>
        <dsp:cNvPr id="0" name=""/>
        <dsp:cNvSpPr/>
      </dsp:nvSpPr>
      <dsp:spPr>
        <a:xfrm>
          <a:off x="1091793" y="1324437"/>
          <a:ext cx="1075320" cy="305681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ClrTx/>
            <a:buSzTx/>
            <a:buFont typeface="Arial" panose="020B0604020202020204" pitchFamily="34" charset="0"/>
            <a:buNone/>
          </a:pPr>
          <a:r>
            <a:rPr lang="es-ES" sz="800" b="1" kern="1200" dirty="0">
              <a:solidFill>
                <a:schemeClr val="tx1"/>
              </a:solidFill>
              <a:latin typeface="Arial" panose="020B0604020202020204" pitchFamily="34" charset="0"/>
              <a:cs typeface="Arial" panose="020B0604020202020204" pitchFamily="34" charset="0"/>
            </a:rPr>
            <a:t>¿Cómo se protege el material de archivo durante el proceso? </a:t>
          </a:r>
        </a:p>
        <a:p>
          <a:pPr marL="0" lvl="0" indent="0" algn="ctr" defTabSz="355600">
            <a:lnSpc>
              <a:spcPct val="90000"/>
            </a:lnSpc>
            <a:spcBef>
              <a:spcPct val="0"/>
            </a:spcBef>
            <a:spcAft>
              <a:spcPct val="35000"/>
            </a:spcAft>
            <a:buClrTx/>
            <a:buSzTx/>
            <a:buFont typeface="Arial" panose="020B0604020202020204" pitchFamily="34" charset="0"/>
            <a:buNone/>
          </a:pPr>
          <a:r>
            <a:rPr lang="es-ES" sz="800" kern="1200" dirty="0">
              <a:solidFill>
                <a:schemeClr val="tx1"/>
              </a:solidFill>
              <a:latin typeface="Arial" panose="020B0604020202020204" pitchFamily="34" charset="0"/>
              <a:cs typeface="Arial" panose="020B0604020202020204" pitchFamily="34" charset="0"/>
            </a:rPr>
            <a:t>Antes de cualquier intervención, es fundamental proteger los documentos. Estos deben ser guardados en cajas de archivo para evitar el contacto directo con los productos químicos utilizados.</a:t>
          </a:r>
          <a:endParaRPr lang="es-CO" sz="800" kern="1200" dirty="0">
            <a:solidFill>
              <a:schemeClr val="tx1"/>
            </a:solidFill>
            <a:latin typeface="Arial" panose="020B0604020202020204" pitchFamily="34" charset="0"/>
            <a:cs typeface="Arial" panose="020B0604020202020204" pitchFamily="34" charset="0"/>
          </a:endParaRPr>
        </a:p>
      </dsp:txBody>
      <dsp:txXfrm>
        <a:off x="1091793" y="1324437"/>
        <a:ext cx="1075320" cy="3056814"/>
      </dsp:txXfrm>
    </dsp:sp>
    <dsp:sp modelId="{1696FD73-76B6-45B7-A448-708FFBCA19AF}">
      <dsp:nvSpPr>
        <dsp:cNvPr id="0" name=""/>
        <dsp:cNvSpPr/>
      </dsp:nvSpPr>
      <dsp:spPr>
        <a:xfrm>
          <a:off x="2167113" y="1324437"/>
          <a:ext cx="1075320" cy="305681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ClrTx/>
            <a:buSzTx/>
            <a:buFont typeface="Arial" panose="020B0604020202020204" pitchFamily="34" charset="0"/>
            <a:buNone/>
          </a:pPr>
          <a:r>
            <a:rPr lang="es-ES" sz="800" b="1" kern="1200" dirty="0">
              <a:solidFill>
                <a:schemeClr val="tx1"/>
              </a:solidFill>
              <a:latin typeface="Arial" panose="020B0604020202020204" pitchFamily="34" charset="0"/>
              <a:cs typeface="Arial" panose="020B0604020202020204" pitchFamily="34" charset="0"/>
            </a:rPr>
            <a:t>¿Qué productos químicos son seguros para usar en un archivo? </a:t>
          </a:r>
        </a:p>
        <a:p>
          <a:pPr marL="0" lvl="0" indent="0" algn="ctr" defTabSz="355600">
            <a:lnSpc>
              <a:spcPct val="90000"/>
            </a:lnSpc>
            <a:spcBef>
              <a:spcPct val="0"/>
            </a:spcBef>
            <a:spcAft>
              <a:spcPct val="35000"/>
            </a:spcAft>
            <a:buClrTx/>
            <a:buSzTx/>
            <a:buFont typeface="Arial" panose="020B0604020202020204" pitchFamily="34" charset="0"/>
            <a:buNone/>
          </a:pPr>
          <a:r>
            <a:rPr lang="es-ES" sz="800" kern="1200" dirty="0">
              <a:solidFill>
                <a:schemeClr val="tx1"/>
              </a:solidFill>
              <a:latin typeface="Arial" panose="020B0604020202020204" pitchFamily="34" charset="0"/>
              <a:cs typeface="Arial" panose="020B0604020202020204" pitchFamily="34" charset="0"/>
            </a:rPr>
            <a:t>Se deben emplear productos de bajo impacto, no corrosivos y no residuales, que no dañen el papel, la tinta ni los materiales de los muebles. Se recomiendan insecticidas y desinfectantes aprobados para uso en bibliotecas y archivos, como los basados en piretroides o fumigantes gaseosos que no dejan residuos.</a:t>
          </a:r>
          <a:endParaRPr lang="es-CO" sz="800" kern="1200" dirty="0">
            <a:solidFill>
              <a:schemeClr val="tx1"/>
            </a:solidFill>
            <a:latin typeface="Arial" panose="020B0604020202020204" pitchFamily="34" charset="0"/>
            <a:cs typeface="Arial" panose="020B0604020202020204" pitchFamily="34" charset="0"/>
          </a:endParaRPr>
        </a:p>
      </dsp:txBody>
      <dsp:txXfrm>
        <a:off x="2167113" y="1324437"/>
        <a:ext cx="1075320" cy="3056814"/>
      </dsp:txXfrm>
    </dsp:sp>
    <dsp:sp modelId="{EA2A3E88-E571-4978-A48F-E7B1FB90DEF3}">
      <dsp:nvSpPr>
        <dsp:cNvPr id="0" name=""/>
        <dsp:cNvSpPr/>
      </dsp:nvSpPr>
      <dsp:spPr>
        <a:xfrm>
          <a:off x="3242433" y="1324437"/>
          <a:ext cx="1075320" cy="305681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ClrTx/>
            <a:buSzTx/>
            <a:buFont typeface="Arial" panose="020B0604020202020204" pitchFamily="34" charset="0"/>
            <a:buNone/>
          </a:pPr>
          <a:r>
            <a:rPr lang="es-ES" sz="800" b="1" kern="1200" dirty="0">
              <a:solidFill>
                <a:schemeClr val="tx1"/>
              </a:solidFill>
              <a:latin typeface="Arial" panose="020B0604020202020204" pitchFamily="34" charset="0"/>
              <a:cs typeface="Arial" panose="020B0604020202020204" pitchFamily="34" charset="0"/>
            </a:rPr>
            <a:t>¿Se puede realizar el tratamiento con el archivo en uso?</a:t>
          </a:r>
        </a:p>
        <a:p>
          <a:pPr marL="0" lvl="0" indent="0" algn="ctr" defTabSz="355600">
            <a:lnSpc>
              <a:spcPct val="90000"/>
            </a:lnSpc>
            <a:spcBef>
              <a:spcPct val="0"/>
            </a:spcBef>
            <a:spcAft>
              <a:spcPct val="35000"/>
            </a:spcAft>
            <a:buClrTx/>
            <a:buSzTx/>
            <a:buFont typeface="Arial" panose="020B0604020202020204" pitchFamily="34" charset="0"/>
            <a:buNone/>
          </a:pPr>
          <a:r>
            <a:rPr lang="es-ES" sz="800" b="1" kern="1200" dirty="0">
              <a:solidFill>
                <a:schemeClr val="tx1"/>
              </a:solidFill>
              <a:latin typeface="Arial" panose="020B0604020202020204" pitchFamily="34" charset="0"/>
              <a:cs typeface="Arial" panose="020B0604020202020204" pitchFamily="34" charset="0"/>
            </a:rPr>
            <a:t> </a:t>
          </a:r>
          <a:r>
            <a:rPr lang="es-ES" sz="800" kern="1200" dirty="0">
              <a:solidFill>
                <a:schemeClr val="tx1"/>
              </a:solidFill>
              <a:latin typeface="Arial" panose="020B0604020202020204" pitchFamily="34" charset="0"/>
              <a:cs typeface="Arial" panose="020B0604020202020204" pitchFamily="34" charset="0"/>
            </a:rPr>
            <a:t>No. Por razones de seguridad y para garantizar la efectividad del tratamiento, el área debe ser completamente evacuada y sellada. Posteriormente, se debe ventilar adecuadamente el espacio durante el tiempo indicado por el técnico antes de permitir el reingreso del personal.</a:t>
          </a:r>
          <a:endParaRPr lang="es-CO" sz="800" kern="1200" dirty="0">
            <a:solidFill>
              <a:schemeClr val="tx1"/>
            </a:solidFill>
            <a:latin typeface="Arial" panose="020B0604020202020204" pitchFamily="34" charset="0"/>
            <a:cs typeface="Arial" panose="020B0604020202020204" pitchFamily="34" charset="0"/>
          </a:endParaRPr>
        </a:p>
      </dsp:txBody>
      <dsp:txXfrm>
        <a:off x="3242433" y="1324437"/>
        <a:ext cx="1075320" cy="3056814"/>
      </dsp:txXfrm>
    </dsp:sp>
    <dsp:sp modelId="{45F56DAC-24EF-4B09-B9E2-532678163E7A}">
      <dsp:nvSpPr>
        <dsp:cNvPr id="0" name=""/>
        <dsp:cNvSpPr/>
      </dsp:nvSpPr>
      <dsp:spPr>
        <a:xfrm>
          <a:off x="4317753" y="1324437"/>
          <a:ext cx="1075320" cy="305681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s-ES" sz="800" b="1" kern="1200" dirty="0">
              <a:solidFill>
                <a:schemeClr val="tx1"/>
              </a:solidFill>
              <a:latin typeface="Arial" panose="020B0604020202020204" pitchFamily="34" charset="0"/>
              <a:cs typeface="Arial" panose="020B0604020202020204" pitchFamily="34" charset="0"/>
            </a:rPr>
            <a:t>¿Cómo se puede prevenir la reinfestación después del tratamiento? </a:t>
          </a:r>
        </a:p>
        <a:p>
          <a:pPr marL="0" lvl="0" indent="0" algn="ctr" defTabSz="355600">
            <a:lnSpc>
              <a:spcPct val="90000"/>
            </a:lnSpc>
            <a:spcBef>
              <a:spcPct val="0"/>
            </a:spcBef>
            <a:spcAft>
              <a:spcPct val="35000"/>
            </a:spcAft>
            <a:buNone/>
          </a:pPr>
          <a:r>
            <a:rPr lang="es-ES" sz="800" kern="1200" dirty="0">
              <a:solidFill>
                <a:schemeClr val="tx1"/>
              </a:solidFill>
              <a:latin typeface="Arial" panose="020B0604020202020204" pitchFamily="34" charset="0"/>
              <a:cs typeface="Arial" panose="020B0604020202020204" pitchFamily="34" charset="0"/>
            </a:rPr>
            <a:t>La prevención es esencial. Se debe implementar un programa de Gestión Integrada de Plagas (GIP), que incluya inspecciones periódicas, sellado de grietas y orificios, control de humedad y temperatura, y una limpieza rigurosa del área. También es importante evitar el ingreso de alimentos y bebidas al espacio de archivo</a:t>
          </a:r>
          <a:r>
            <a:rPr lang="es-ES" sz="800" kern="1200" dirty="0">
              <a:solidFill>
                <a:schemeClr val="accent1">
                  <a:lumMod val="50000"/>
                </a:schemeClr>
              </a:solidFill>
              <a:latin typeface="Arial" panose="020B0604020202020204" pitchFamily="34" charset="0"/>
              <a:cs typeface="Arial" panose="020B0604020202020204" pitchFamily="34" charset="0"/>
            </a:rPr>
            <a:t>.</a:t>
          </a:r>
          <a:endParaRPr lang="es-CO" sz="800" kern="1200" dirty="0">
            <a:solidFill>
              <a:schemeClr val="accent1">
                <a:lumMod val="50000"/>
              </a:schemeClr>
            </a:solidFill>
            <a:latin typeface="Arial" panose="020B0604020202020204" pitchFamily="34" charset="0"/>
            <a:cs typeface="Arial" panose="020B0604020202020204" pitchFamily="34" charset="0"/>
          </a:endParaRPr>
        </a:p>
      </dsp:txBody>
      <dsp:txXfrm>
        <a:off x="4317753" y="1324437"/>
        <a:ext cx="1075320" cy="3056814"/>
      </dsp:txXfrm>
    </dsp:sp>
    <dsp:sp modelId="{2E8A87E0-DBB9-41D7-AC21-A0BB20F00590}">
      <dsp:nvSpPr>
        <dsp:cNvPr id="0" name=""/>
        <dsp:cNvSpPr/>
      </dsp:nvSpPr>
      <dsp:spPr>
        <a:xfrm>
          <a:off x="5393074" y="1324437"/>
          <a:ext cx="1075320" cy="305681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s-ES" sz="800" b="1" kern="1200" dirty="0">
              <a:solidFill>
                <a:schemeClr val="tx1"/>
              </a:solidFill>
              <a:latin typeface="Arial" panose="020B0604020202020204" pitchFamily="34" charset="0"/>
              <a:cs typeface="Arial" panose="020B0604020202020204" pitchFamily="34" charset="0"/>
            </a:rPr>
            <a:t>¿Con qué frecuencia se deben realizar estos tratamientos? </a:t>
          </a:r>
        </a:p>
        <a:p>
          <a:pPr marL="0" lvl="0" indent="0" algn="ctr" defTabSz="355600">
            <a:lnSpc>
              <a:spcPct val="90000"/>
            </a:lnSpc>
            <a:spcBef>
              <a:spcPct val="0"/>
            </a:spcBef>
            <a:spcAft>
              <a:spcPct val="35000"/>
            </a:spcAft>
            <a:buNone/>
          </a:pPr>
          <a:r>
            <a:rPr lang="es-ES" sz="800" kern="1200" dirty="0">
              <a:solidFill>
                <a:schemeClr val="tx1"/>
              </a:solidFill>
              <a:latin typeface="Arial" panose="020B0604020202020204" pitchFamily="34" charset="0"/>
              <a:cs typeface="Arial" panose="020B0604020202020204" pitchFamily="34" charset="0"/>
            </a:rPr>
            <a:t>La frecuencia depende del nivel del riesgo y el tipo de plaga. Se recomienda un monitoreo constante con trampas. La desinfección y desinsectación profunda se realiza preventivamente cada tres meses o cuando se detecten indicios de plagas. El tratamiento contra roedores se realiza dos veces al año o según sea necesario.</a:t>
          </a:r>
          <a:endParaRPr lang="es-CO" sz="800" kern="1200" dirty="0">
            <a:solidFill>
              <a:schemeClr val="tx1"/>
            </a:solidFill>
            <a:latin typeface="Arial" panose="020B0604020202020204" pitchFamily="34" charset="0"/>
            <a:cs typeface="Arial" panose="020B0604020202020204" pitchFamily="34" charset="0"/>
          </a:endParaRPr>
        </a:p>
      </dsp:txBody>
      <dsp:txXfrm>
        <a:off x="5393074" y="1324437"/>
        <a:ext cx="1075320" cy="3056814"/>
      </dsp:txXfrm>
    </dsp:sp>
    <dsp:sp modelId="{7C0D9D75-8E96-4DD9-A002-D44A566255D1}">
      <dsp:nvSpPr>
        <dsp:cNvPr id="0" name=""/>
        <dsp:cNvSpPr/>
      </dsp:nvSpPr>
      <dsp:spPr>
        <a:xfrm>
          <a:off x="6468394" y="1324437"/>
          <a:ext cx="1081137" cy="305681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ClrTx/>
            <a:buSzTx/>
            <a:buFont typeface="Arial" panose="020B0604020202020204" pitchFamily="34" charset="0"/>
            <a:buNone/>
          </a:pPr>
          <a:r>
            <a:rPr lang="es-ES" sz="800" b="1" kern="1200" dirty="0">
              <a:solidFill>
                <a:schemeClr val="tx1"/>
              </a:solidFill>
              <a:latin typeface="Arial" panose="020B0604020202020204" pitchFamily="34" charset="0"/>
              <a:cs typeface="Arial" panose="020B0604020202020204" pitchFamily="34" charset="0"/>
            </a:rPr>
            <a:t>¿Qué hago si encuentro un documento dañado por plagas? </a:t>
          </a:r>
        </a:p>
        <a:p>
          <a:pPr marL="0" lvl="0" indent="0" algn="ctr" defTabSz="355600">
            <a:lnSpc>
              <a:spcPct val="90000"/>
            </a:lnSpc>
            <a:spcBef>
              <a:spcPct val="0"/>
            </a:spcBef>
            <a:spcAft>
              <a:spcPct val="35000"/>
            </a:spcAft>
            <a:buClrTx/>
            <a:buSzTx/>
            <a:buFont typeface="Arial" panose="020B0604020202020204" pitchFamily="34" charset="0"/>
            <a:buNone/>
          </a:pPr>
          <a:r>
            <a:rPr lang="es-ES" sz="800" kern="1200" dirty="0">
              <a:solidFill>
                <a:schemeClr val="tx1"/>
              </a:solidFill>
              <a:latin typeface="Arial" panose="020B0604020202020204" pitchFamily="34" charset="0"/>
              <a:cs typeface="Arial" panose="020B0604020202020204" pitchFamily="34" charset="0"/>
            </a:rPr>
            <a:t>El documento debe ser aislado inmediatamente, envolviéndolo en papel Kraft o papel periódico sellado para evitar la propagación de la plaga. Luego, se debe notificar al profesional en conservación documental del área de Gestión Documental, quien evaluará el daño y determinará el tratamiento adecuado.</a:t>
          </a:r>
          <a:endParaRPr lang="es-CO" sz="800" kern="1200" dirty="0">
            <a:solidFill>
              <a:schemeClr val="tx1"/>
            </a:solidFill>
            <a:latin typeface="Arial" panose="020B0604020202020204" pitchFamily="34" charset="0"/>
            <a:cs typeface="Arial" panose="020B0604020202020204" pitchFamily="34" charset="0"/>
          </a:endParaRPr>
        </a:p>
      </dsp:txBody>
      <dsp:txXfrm>
        <a:off x="6468394" y="1324437"/>
        <a:ext cx="1081137" cy="3056814"/>
      </dsp:txXfrm>
    </dsp:sp>
    <dsp:sp modelId="{23767CD1-AE14-4DBD-B5D5-06E621771CBA}">
      <dsp:nvSpPr>
        <dsp:cNvPr id="0" name=""/>
        <dsp:cNvSpPr/>
      </dsp:nvSpPr>
      <dsp:spPr>
        <a:xfrm>
          <a:off x="0" y="4381251"/>
          <a:ext cx="7554908" cy="339646"/>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692F5F-CF8E-45CC-BF4C-190F6ECCA1BF}">
      <dsp:nvSpPr>
        <dsp:cNvPr id="0" name=""/>
        <dsp:cNvSpPr/>
      </dsp:nvSpPr>
      <dsp:spPr>
        <a:xfrm>
          <a:off x="2352669" y="3807"/>
          <a:ext cx="4780309" cy="92255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71120" rIns="71120" bIns="71120" numCol="1" spcCol="1270" anchor="ctr" anchorCtr="0">
          <a:noAutofit/>
        </a:bodyPr>
        <a:lstStyle/>
        <a:p>
          <a:pPr marL="0" lvl="0" indent="0" algn="l" defTabSz="444500">
            <a:lnSpc>
              <a:spcPct val="90000"/>
            </a:lnSpc>
            <a:spcBef>
              <a:spcPct val="0"/>
            </a:spcBef>
            <a:spcAft>
              <a:spcPct val="35000"/>
            </a:spcAft>
            <a:buNone/>
          </a:pPr>
          <a:r>
            <a:rPr lang="es-ES" sz="1000" kern="1200" dirty="0"/>
            <a:t>• Protección de la documentación. Evita el deterioro físico causado por insectos como termitas, cucarachas, polillas y otros organismos que se alimentan de papel, cartón o adhesivos, y además reduce el riesgo de contaminación por hongos y bacterias que pueden dañar irreversiblemente los archivos</a:t>
          </a:r>
          <a:r>
            <a:rPr lang="es-ES" sz="800" kern="1200" dirty="0"/>
            <a:t>.</a:t>
          </a:r>
          <a:endParaRPr lang="es-CO" sz="800" kern="1200" dirty="0"/>
        </a:p>
      </dsp:txBody>
      <dsp:txXfrm>
        <a:off x="3117518" y="3807"/>
        <a:ext cx="4015459" cy="922558"/>
      </dsp:txXfrm>
    </dsp:sp>
    <dsp:sp modelId="{4863CC0A-A05A-48B8-8AC2-DCC3598631C2}">
      <dsp:nvSpPr>
        <dsp:cNvPr id="0" name=""/>
        <dsp:cNvSpPr/>
      </dsp:nvSpPr>
      <dsp:spPr>
        <a:xfrm>
          <a:off x="2342807" y="915996"/>
          <a:ext cx="4946919" cy="71293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71120" rIns="71120" bIns="71120" numCol="1" spcCol="1270" anchor="ctr" anchorCtr="0">
          <a:noAutofit/>
        </a:bodyPr>
        <a:lstStyle/>
        <a:p>
          <a:pPr marL="0" lvl="0" indent="0" algn="l" defTabSz="444500">
            <a:lnSpc>
              <a:spcPct val="90000"/>
            </a:lnSpc>
            <a:spcBef>
              <a:spcPct val="0"/>
            </a:spcBef>
            <a:spcAft>
              <a:spcPct val="35000"/>
            </a:spcAft>
            <a:buNone/>
          </a:pPr>
          <a:r>
            <a:rPr lang="es-ES" sz="1000" kern="1200" dirty="0"/>
            <a:t>• Sostenibilidad ambiental. Minimiza del uso de productos químicos tóxicos, lo que promueve prácticas más seguras tanto para el medio ambiente como para el personal que trabaja en los archivos; además, contribuye a la conservación de la biodiversidad al emplear métodos que no alteran el equilibrio ecológico.</a:t>
          </a:r>
          <a:endParaRPr lang="es-CO" sz="1000" kern="1200" dirty="0"/>
        </a:p>
      </dsp:txBody>
      <dsp:txXfrm>
        <a:off x="3134314" y="915996"/>
        <a:ext cx="4155412" cy="712934"/>
      </dsp:txXfrm>
    </dsp:sp>
    <dsp:sp modelId="{9A454BC9-7B76-4CD3-93A5-458DF159E749}">
      <dsp:nvSpPr>
        <dsp:cNvPr id="0" name=""/>
        <dsp:cNvSpPr/>
      </dsp:nvSpPr>
      <dsp:spPr>
        <a:xfrm>
          <a:off x="2265472" y="1518565"/>
          <a:ext cx="5067806" cy="92255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78232" rIns="78232" bIns="78232" numCol="1" spcCol="1270" anchor="ctr" anchorCtr="0">
          <a:noAutofit/>
        </a:bodyPr>
        <a:lstStyle/>
        <a:p>
          <a:pPr marL="0" lvl="0" indent="0" algn="l" defTabSz="466725">
            <a:lnSpc>
              <a:spcPct val="90000"/>
            </a:lnSpc>
            <a:spcBef>
              <a:spcPct val="0"/>
            </a:spcBef>
            <a:spcAft>
              <a:spcPct val="35000"/>
            </a:spcAft>
            <a:buNone/>
          </a:pPr>
          <a:r>
            <a:rPr lang="es-ES" sz="1050" kern="1200" dirty="0"/>
            <a:t>• Seguridad para el personal. Disminuye la exposición a pesticidas y sustancias nocivas, mejorando las condiciones de salud ocupacional y promoviendo un ambiente de trabajo más limpio y saludable.</a:t>
          </a:r>
          <a:endParaRPr lang="es-CO" sz="1050" kern="1200" dirty="0"/>
        </a:p>
      </dsp:txBody>
      <dsp:txXfrm>
        <a:off x="3076321" y="1518565"/>
        <a:ext cx="4256957" cy="922558"/>
      </dsp:txXfrm>
    </dsp:sp>
    <dsp:sp modelId="{E0BB099F-0B40-4FA3-8070-3FB04EF41866}">
      <dsp:nvSpPr>
        <dsp:cNvPr id="0" name=""/>
        <dsp:cNvSpPr/>
      </dsp:nvSpPr>
      <dsp:spPr>
        <a:xfrm>
          <a:off x="2240082" y="2325065"/>
          <a:ext cx="5067065" cy="92255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78232" rIns="78232" bIns="78232" numCol="1" spcCol="1270" anchor="ctr" anchorCtr="0">
          <a:noAutofit/>
        </a:bodyPr>
        <a:lstStyle/>
        <a:p>
          <a:pPr marL="0" lvl="0" indent="0" algn="l" defTabSz="466725">
            <a:lnSpc>
              <a:spcPct val="90000"/>
            </a:lnSpc>
            <a:spcBef>
              <a:spcPct val="0"/>
            </a:spcBef>
            <a:spcAft>
              <a:spcPct val="35000"/>
            </a:spcAft>
            <a:buNone/>
          </a:pPr>
          <a:r>
            <a:rPr lang="es-ES" sz="1050" kern="1200" dirty="0"/>
            <a:t>• Eficiencia económica. Reduce costos a largo plazo al evitar daños materiales y la necesidad de restauración documental; de igual forma, disminuye la frecuencia de intervenciones correctivas gracias a un enfoque preventivo.</a:t>
          </a:r>
          <a:endParaRPr lang="es-CO" sz="1050" kern="1200" dirty="0"/>
        </a:p>
      </dsp:txBody>
      <dsp:txXfrm>
        <a:off x="3050812" y="2325065"/>
        <a:ext cx="4256334" cy="922558"/>
      </dsp:txXfrm>
    </dsp:sp>
    <dsp:sp modelId="{F139AA04-5247-46F9-A204-DDDD49E92A96}">
      <dsp:nvSpPr>
        <dsp:cNvPr id="0" name=""/>
        <dsp:cNvSpPr/>
      </dsp:nvSpPr>
      <dsp:spPr>
        <a:xfrm>
          <a:off x="2213236" y="3204079"/>
          <a:ext cx="4989492" cy="92255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78232" rIns="78232" bIns="78232" numCol="1" spcCol="1270" anchor="ctr" anchorCtr="0">
          <a:noAutofit/>
        </a:bodyPr>
        <a:lstStyle/>
        <a:p>
          <a:pPr marL="0" lvl="0" indent="0" algn="l" defTabSz="488950">
            <a:lnSpc>
              <a:spcPct val="90000"/>
            </a:lnSpc>
            <a:spcBef>
              <a:spcPct val="0"/>
            </a:spcBef>
            <a:spcAft>
              <a:spcPct val="35000"/>
            </a:spcAft>
            <a:buNone/>
          </a:pPr>
          <a:r>
            <a:rPr lang="es-ES" sz="1100" kern="1200" dirty="0"/>
            <a:t>• Cumplimiento normativo. Facilita la alineación con políticas institucionales orientadas a la gestión ambiental y la conservación patrimonial, además de apoyar el cumplimiento de estándares técnicos establecidos para la gestión documental y la preservación de archivos.</a:t>
          </a:r>
          <a:endParaRPr lang="es-CO" sz="1100" kern="1200" dirty="0"/>
        </a:p>
      </dsp:txBody>
      <dsp:txXfrm>
        <a:off x="3011554" y="3204079"/>
        <a:ext cx="4191173" cy="922558"/>
      </dsp:txXfrm>
    </dsp:sp>
    <dsp:sp modelId="{EDE13B09-C6DB-4FC3-A865-36664DBA6ADA}">
      <dsp:nvSpPr>
        <dsp:cNvPr id="0" name=""/>
        <dsp:cNvSpPr/>
      </dsp:nvSpPr>
      <dsp:spPr>
        <a:xfrm>
          <a:off x="391938" y="206537"/>
          <a:ext cx="2080464" cy="201087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r>
            <a:rPr lang="es-ES" sz="1900" b="1" kern="1200" dirty="0">
              <a:latin typeface="Arial" panose="020B0604020202020204" pitchFamily="34" charset="0"/>
              <a:cs typeface="Arial" panose="020B0604020202020204" pitchFamily="34" charset="0"/>
            </a:rPr>
            <a:t>Beneficios del Control Biológico en Espacios de Archivo</a:t>
          </a:r>
          <a:endParaRPr lang="es-CO" sz="1900" b="1" kern="1200" dirty="0">
            <a:latin typeface="Arial" panose="020B0604020202020204" pitchFamily="34" charset="0"/>
            <a:cs typeface="Arial" panose="020B0604020202020204" pitchFamily="34" charset="0"/>
          </a:endParaRPr>
        </a:p>
      </dsp:txBody>
      <dsp:txXfrm>
        <a:off x="696615" y="501023"/>
        <a:ext cx="1471110" cy="142190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7590E2-4080-4C0C-82FF-9689595BBA82}">
      <dsp:nvSpPr>
        <dsp:cNvPr id="0" name=""/>
        <dsp:cNvSpPr/>
      </dsp:nvSpPr>
      <dsp:spPr>
        <a:xfrm>
          <a:off x="0" y="0"/>
          <a:ext cx="6912972" cy="1216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ClrTx/>
            <a:buSzTx/>
            <a:buFontTx/>
            <a:buNone/>
          </a:pPr>
          <a:r>
            <a:rPr kumimoji="0" lang="es-ES" sz="24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Requerimientos Generales para el Control Biológico de Espacios de Archivo</a:t>
          </a:r>
          <a:endParaRPr lang="es-CO" sz="2400" b="1" kern="1200" dirty="0">
            <a:solidFill>
              <a:schemeClr val="accent1">
                <a:lumMod val="50000"/>
              </a:schemeClr>
            </a:solidFill>
            <a:latin typeface="Arial" panose="020B0604020202020204" pitchFamily="34" charset="0"/>
            <a:cs typeface="Arial" panose="020B0604020202020204" pitchFamily="34" charset="0"/>
          </a:endParaRPr>
        </a:p>
      </dsp:txBody>
      <dsp:txXfrm>
        <a:off x="59399" y="59399"/>
        <a:ext cx="6794174" cy="1098002"/>
      </dsp:txXfrm>
    </dsp:sp>
    <dsp:sp modelId="{364D6AC7-41CE-407E-874A-1A7892503A0B}">
      <dsp:nvSpPr>
        <dsp:cNvPr id="0" name=""/>
        <dsp:cNvSpPr/>
      </dsp:nvSpPr>
      <dsp:spPr>
        <a:xfrm>
          <a:off x="0" y="1454335"/>
          <a:ext cx="6912972" cy="24829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487" tIns="17780" rIns="99568" bIns="17780" numCol="1" spcCol="1270" anchor="t" anchorCtr="0">
          <a:noAutofit/>
        </a:bodyPr>
        <a:lstStyle/>
        <a:p>
          <a:pPr marL="114300" lvl="1" indent="-114300" algn="just" defTabSz="622300">
            <a:lnSpc>
              <a:spcPct val="90000"/>
            </a:lnSpc>
            <a:spcBef>
              <a:spcPct val="0"/>
            </a:spcBef>
            <a:spcAft>
              <a:spcPct val="20000"/>
            </a:spcAft>
            <a:buChar char="•"/>
          </a:pPr>
          <a:r>
            <a:rPr kumimoji="0" lang="es-CO" sz="14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Elementos de protección personal</a:t>
          </a:r>
          <a:endParaRPr lang="es-CO" sz="1400" b="1"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kumimoji="0" lang="pt-BR"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Overol o bata de manga larga</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Respirador con cartucho químico para gases</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Gorro o cofia desechable</a:t>
          </a:r>
        </a:p>
        <a:p>
          <a:pPr marL="114300" lvl="1" indent="-114300" algn="just" defTabSz="622300">
            <a:lnSpc>
              <a:spcPct val="90000"/>
            </a:lnSpc>
            <a:spcBef>
              <a:spcPct val="0"/>
            </a:spcBef>
            <a:spcAft>
              <a:spcPct val="20000"/>
            </a:spcAft>
            <a:buChar char="•"/>
          </a:pPr>
          <a:r>
            <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Lentes o monogafas de seguridad transparentes</a:t>
          </a:r>
        </a:p>
        <a:p>
          <a:pPr marL="114300" lvl="1" indent="-114300" algn="just" defTabSz="622300">
            <a:lnSpc>
              <a:spcPct val="90000"/>
            </a:lnSpc>
            <a:spcBef>
              <a:spcPct val="0"/>
            </a:spcBef>
            <a:spcAft>
              <a:spcPct val="20000"/>
            </a:spcAft>
            <a:buChar char="•"/>
          </a:pPr>
          <a:r>
            <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Guantes industriales o desechables</a:t>
          </a:r>
        </a:p>
        <a:p>
          <a:pPr marL="114300" lvl="1" indent="-114300" algn="just" defTabSz="622300">
            <a:lnSpc>
              <a:spcPct val="90000"/>
            </a:lnSpc>
            <a:spcBef>
              <a:spcPct val="0"/>
            </a:spcBef>
            <a:spcAft>
              <a:spcPct val="20000"/>
            </a:spcAft>
            <a:buChar char="•"/>
          </a:pPr>
          <a:r>
            <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Gafas de seguridad</a:t>
          </a:r>
        </a:p>
        <a:p>
          <a:pPr marL="114300" lvl="1" indent="-114300" algn="just" defTabSz="622300">
            <a:lnSpc>
              <a:spcPct val="90000"/>
            </a:lnSpc>
            <a:spcBef>
              <a:spcPct val="0"/>
            </a:spcBef>
            <a:spcAft>
              <a:spcPct val="20000"/>
            </a:spcAft>
            <a:buChar char="•"/>
          </a:pPr>
          <a:r>
            <a:rPr kumimoji="0" lang="pt-BR"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Botas o calzado cerrado antideslizante</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sp:txBody>
      <dsp:txXfrm>
        <a:off x="0" y="1454335"/>
        <a:ext cx="6912972" cy="248298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7590E2-4080-4C0C-82FF-9689595BBA82}">
      <dsp:nvSpPr>
        <dsp:cNvPr id="0" name=""/>
        <dsp:cNvSpPr/>
      </dsp:nvSpPr>
      <dsp:spPr>
        <a:xfrm>
          <a:off x="0" y="0"/>
          <a:ext cx="6912972" cy="1216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ClrTx/>
            <a:buSzTx/>
            <a:buFontTx/>
            <a:buNone/>
          </a:pPr>
          <a:r>
            <a:rPr kumimoji="0" lang="es-ES" sz="24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Requerimientos Generales para el Control Biológico de Espacios de Archivo</a:t>
          </a:r>
          <a:endParaRPr lang="es-CO" sz="2400" b="1" kern="1200" dirty="0">
            <a:solidFill>
              <a:schemeClr val="accent1">
                <a:lumMod val="50000"/>
              </a:schemeClr>
            </a:solidFill>
            <a:latin typeface="Arial" panose="020B0604020202020204" pitchFamily="34" charset="0"/>
            <a:cs typeface="Arial" panose="020B0604020202020204" pitchFamily="34" charset="0"/>
          </a:endParaRPr>
        </a:p>
      </dsp:txBody>
      <dsp:txXfrm>
        <a:off x="59399" y="59399"/>
        <a:ext cx="6794174" cy="1098002"/>
      </dsp:txXfrm>
    </dsp:sp>
    <dsp:sp modelId="{364D6AC7-41CE-407E-874A-1A7892503A0B}">
      <dsp:nvSpPr>
        <dsp:cNvPr id="0" name=""/>
        <dsp:cNvSpPr/>
      </dsp:nvSpPr>
      <dsp:spPr>
        <a:xfrm>
          <a:off x="0" y="1370003"/>
          <a:ext cx="6912972" cy="28048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487" tIns="17780" rIns="99568" bIns="17780" numCol="1" spcCol="1270" anchor="t" anchorCtr="0">
          <a:noAutofit/>
        </a:bodyPr>
        <a:lstStyle/>
        <a:p>
          <a:pPr marL="114300" lvl="1" indent="-114300" algn="just" defTabSz="622300">
            <a:lnSpc>
              <a:spcPct val="90000"/>
            </a:lnSpc>
            <a:spcBef>
              <a:spcPct val="0"/>
            </a:spcBef>
            <a:spcAft>
              <a:spcPct val="20000"/>
            </a:spcAft>
            <a:buChar char="•"/>
          </a:pPr>
          <a:r>
            <a:rPr kumimoji="0" lang="es-CO" sz="14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Materiales</a:t>
          </a:r>
          <a:endParaRPr lang="es-CO" sz="1400" b="1"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Agua destilada</a:t>
          </a: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Amonio cuaternario de radicales alquílicos de quinta generación</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Alcohol antiséptico</a:t>
          </a: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Insecticida de amplio espectro con nivel toxicológico II o III.</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Brochas</a:t>
          </a:r>
        </a:p>
        <a:p>
          <a:pPr marL="114300" lvl="1" indent="-114300" algn="just" defTabSz="622300">
            <a:lnSpc>
              <a:spcPct val="90000"/>
            </a:lnSpc>
            <a:spcBef>
              <a:spcPct val="0"/>
            </a:spcBef>
            <a:spcAft>
              <a:spcPct val="20000"/>
            </a:spcAft>
            <a:buChar char="•"/>
          </a:pPr>
          <a:r>
            <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Cebos químicos raticidas</a:t>
          </a:r>
        </a:p>
        <a:p>
          <a:pPr marL="114300" lvl="1" indent="-114300" algn="just" defTabSz="622300">
            <a:lnSpc>
              <a:spcPct val="90000"/>
            </a:lnSpc>
            <a:spcBef>
              <a:spcPct val="0"/>
            </a:spcBef>
            <a:spcAft>
              <a:spcPct val="20000"/>
            </a:spcAft>
            <a:buChar char="•"/>
          </a:pPr>
          <a:r>
            <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Cajas cebadoras</a:t>
          </a:r>
        </a:p>
        <a:p>
          <a:pPr marL="114300" lvl="1" indent="-114300" algn="just" defTabSz="622300">
            <a:lnSpc>
              <a:spcPct val="90000"/>
            </a:lnSpc>
            <a:spcBef>
              <a:spcPct val="0"/>
            </a:spcBef>
            <a:spcAft>
              <a:spcPct val="20000"/>
            </a:spcAft>
            <a:buChar char="•"/>
          </a:pPr>
          <a:r>
            <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Aplicador de insecticida puntual</a:t>
          </a:r>
        </a:p>
      </dsp:txBody>
      <dsp:txXfrm>
        <a:off x="0" y="1370003"/>
        <a:ext cx="6912972" cy="280484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7590E2-4080-4C0C-82FF-9689595BBA82}">
      <dsp:nvSpPr>
        <dsp:cNvPr id="0" name=""/>
        <dsp:cNvSpPr/>
      </dsp:nvSpPr>
      <dsp:spPr>
        <a:xfrm>
          <a:off x="0" y="0"/>
          <a:ext cx="6912972" cy="1216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ClrTx/>
            <a:buSzTx/>
            <a:buFontTx/>
            <a:buNone/>
          </a:pPr>
          <a:r>
            <a:rPr kumimoji="0" lang="es-ES" sz="24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Requerimientos Generales para el Control Biológico de Espacios de Archivo</a:t>
          </a:r>
          <a:endParaRPr lang="es-CO" sz="2400" b="1" kern="1200" dirty="0">
            <a:solidFill>
              <a:schemeClr val="accent1">
                <a:lumMod val="50000"/>
              </a:schemeClr>
            </a:solidFill>
            <a:latin typeface="Arial" panose="020B0604020202020204" pitchFamily="34" charset="0"/>
            <a:cs typeface="Arial" panose="020B0604020202020204" pitchFamily="34" charset="0"/>
          </a:endParaRPr>
        </a:p>
      </dsp:txBody>
      <dsp:txXfrm>
        <a:off x="59399" y="59399"/>
        <a:ext cx="6794174" cy="1098002"/>
      </dsp:txXfrm>
    </dsp:sp>
    <dsp:sp modelId="{364D6AC7-41CE-407E-874A-1A7892503A0B}">
      <dsp:nvSpPr>
        <dsp:cNvPr id="0" name=""/>
        <dsp:cNvSpPr/>
      </dsp:nvSpPr>
      <dsp:spPr>
        <a:xfrm>
          <a:off x="0" y="1461966"/>
          <a:ext cx="6912972" cy="2712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487" tIns="17780" rIns="99568" bIns="17780" numCol="1" spcCol="1270" anchor="t" anchorCtr="0">
          <a:noAutofit/>
        </a:bodyPr>
        <a:lstStyle/>
        <a:p>
          <a:pPr marL="114300" lvl="1" indent="-114300" algn="just" defTabSz="622300">
            <a:lnSpc>
              <a:spcPct val="90000"/>
            </a:lnSpc>
            <a:spcBef>
              <a:spcPct val="0"/>
            </a:spcBef>
            <a:spcAft>
              <a:spcPct val="20000"/>
            </a:spcAft>
            <a:buChar char="•"/>
          </a:pPr>
          <a:r>
            <a:rPr kumimoji="0" lang="es-CO" sz="14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Equipos</a:t>
          </a:r>
          <a:endParaRPr lang="es-CO" sz="1400" b="1"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Pulverizadores manuales o eléctricos (para aplicación de soluciones biológicas)</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Nebulizador de solución acuosa, con boquillas para aspersión de gotas menores a 50 micras o termonebulizadores (si se requiere dispersión aérea)</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Lámparas UV o linternas de inspección (para detección de hongos o insectos)</a:t>
          </a: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Canecas rojas con tapa (para disposición de residuos peligrosos)</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Recipientes herméticos (para preparación y transporte de soluciones)</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Dispensadores de jabón y gel antibacterial</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Contenedores para almacenamiento temporal de EPP usados</a:t>
          </a:r>
        </a:p>
      </dsp:txBody>
      <dsp:txXfrm>
        <a:off x="0" y="1461966"/>
        <a:ext cx="6912972" cy="271288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7590E2-4080-4C0C-82FF-9689595BBA82}">
      <dsp:nvSpPr>
        <dsp:cNvPr id="0" name=""/>
        <dsp:cNvSpPr/>
      </dsp:nvSpPr>
      <dsp:spPr>
        <a:xfrm>
          <a:off x="0" y="0"/>
          <a:ext cx="6912972" cy="6568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ClrTx/>
            <a:buSzTx/>
            <a:buFontTx/>
            <a:buNone/>
          </a:pPr>
          <a:r>
            <a:rPr kumimoji="0" lang="es-ES" sz="24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Requerimientos Generales para el Control Biológico de Espacios de Archivo</a:t>
          </a:r>
          <a:endParaRPr lang="es-CO" sz="2400" b="1" kern="1200" dirty="0">
            <a:solidFill>
              <a:schemeClr val="accent1">
                <a:lumMod val="50000"/>
              </a:schemeClr>
            </a:solidFill>
            <a:latin typeface="Arial" panose="020B0604020202020204" pitchFamily="34" charset="0"/>
            <a:cs typeface="Arial" panose="020B0604020202020204" pitchFamily="34" charset="0"/>
          </a:endParaRPr>
        </a:p>
      </dsp:txBody>
      <dsp:txXfrm>
        <a:off x="32063" y="32063"/>
        <a:ext cx="6848846" cy="592696"/>
      </dsp:txXfrm>
    </dsp:sp>
    <dsp:sp modelId="{364D6AC7-41CE-407E-874A-1A7892503A0B}">
      <dsp:nvSpPr>
        <dsp:cNvPr id="0" name=""/>
        <dsp:cNvSpPr/>
      </dsp:nvSpPr>
      <dsp:spPr>
        <a:xfrm>
          <a:off x="0" y="659699"/>
          <a:ext cx="6912972" cy="37555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487" tIns="17780" rIns="99568" bIns="17780" numCol="1" spcCol="1270" anchor="t" anchorCtr="0">
          <a:noAutofit/>
        </a:bodyPr>
        <a:lstStyle/>
        <a:p>
          <a:pPr marL="114300" lvl="1" indent="-114300" algn="just" defTabSz="622300">
            <a:lnSpc>
              <a:spcPct val="90000"/>
            </a:lnSpc>
            <a:spcBef>
              <a:spcPct val="0"/>
            </a:spcBef>
            <a:spcAft>
              <a:spcPct val="20000"/>
            </a:spcAft>
            <a:buChar char="•"/>
          </a:pPr>
          <a:endParaRPr lang="es-CO" sz="1400" b="1"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endParaRPr lang="es-CO" sz="1400" b="1"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CO" sz="14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Medidas de Bioseguridad</a:t>
          </a:r>
          <a:endParaRPr lang="es-CO" sz="1400" b="1"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Usar siempre overol o bata de trabajo cerrada y limpia durante la ejecución de actividades de control biológico.</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Utilizar guantes, tapabocas y gorro (cofia) desechables como elementos de protección personal obligatorios.</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Evitar el contacto de los guantes contaminados con cualquier parte del cuerpo durante la jornada.</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Lavarse cuidadosamente las manos con jabón líquido antibacterial antes y después de manipular documentos o productos químicos, siguiendo el protocolo institucional de lavado de manos.</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Realizar pausas activas: intercalar periodos de trabajo de máximo una hora y media con descansos de quince minutos al aire libre.</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Al finalizar la jornada, lavar el rostro o limpiarlo con paños húmedos para retirar partículas que hayan quedado impregnadas.</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Aplicar gel antibacterial después del lavado de manos y cuando sea necesario, teniendo en cuenta que este no reemplaza el lavado con agua y jabón.</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sp:txBody>
      <dsp:txXfrm>
        <a:off x="0" y="659699"/>
        <a:ext cx="6912972" cy="375554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7590E2-4080-4C0C-82FF-9689595BBA82}">
      <dsp:nvSpPr>
        <dsp:cNvPr id="0" name=""/>
        <dsp:cNvSpPr/>
      </dsp:nvSpPr>
      <dsp:spPr>
        <a:xfrm>
          <a:off x="0" y="0"/>
          <a:ext cx="7607480" cy="61422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ClrTx/>
            <a:buSzTx/>
            <a:buFontTx/>
            <a:buNone/>
          </a:pPr>
          <a:r>
            <a:rPr kumimoji="0" lang="es-ES" sz="24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Requerimientos Generales para el Control Biológico de Espacios de Archivo</a:t>
          </a:r>
          <a:endParaRPr lang="es-CO" sz="2400" b="1" kern="1200" dirty="0">
            <a:solidFill>
              <a:schemeClr val="accent1">
                <a:lumMod val="50000"/>
              </a:schemeClr>
            </a:solidFill>
            <a:latin typeface="Arial" panose="020B0604020202020204" pitchFamily="34" charset="0"/>
            <a:cs typeface="Arial" panose="020B0604020202020204" pitchFamily="34" charset="0"/>
          </a:endParaRPr>
        </a:p>
      </dsp:txBody>
      <dsp:txXfrm>
        <a:off x="29984" y="29984"/>
        <a:ext cx="7547512" cy="554253"/>
      </dsp:txXfrm>
    </dsp:sp>
    <dsp:sp modelId="{364D6AC7-41CE-407E-874A-1A7892503A0B}">
      <dsp:nvSpPr>
        <dsp:cNvPr id="0" name=""/>
        <dsp:cNvSpPr/>
      </dsp:nvSpPr>
      <dsp:spPr>
        <a:xfrm>
          <a:off x="0" y="618710"/>
          <a:ext cx="7607480" cy="3811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537" tIns="17780" rIns="99568" bIns="17780" numCol="1" spcCol="1270" anchor="t" anchorCtr="0">
          <a:noAutofit/>
        </a:bodyPr>
        <a:lstStyle/>
        <a:p>
          <a:pPr marL="114300" lvl="1" indent="-114300" algn="just" defTabSz="622300">
            <a:lnSpc>
              <a:spcPct val="90000"/>
            </a:lnSpc>
            <a:spcBef>
              <a:spcPct val="0"/>
            </a:spcBef>
            <a:spcAft>
              <a:spcPct val="20000"/>
            </a:spcAft>
            <a:buChar char="•"/>
          </a:pPr>
          <a:endParaRPr lang="es-CO" sz="1400" b="1"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endParaRPr lang="es-CO" sz="1400" b="1"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CO" sz="14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Medidas de Bioseguridad</a:t>
          </a:r>
          <a:endParaRPr lang="es-CO" sz="1400" b="1" kern="1200" dirty="0">
            <a:solidFill>
              <a:schemeClr val="accent1">
                <a:lumMod val="50000"/>
              </a:schemeClr>
            </a:solidFill>
            <a:latin typeface="Arial" panose="020B0604020202020204" pitchFamily="34" charset="0"/>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Al concluir cada jornada, realizar lavado de mucosas nasales con suero fisiológico, especialmente si se ha trabajado en ambientes con alta carga de polvo o contaminación biológica.</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Seguir el orden recomendado para la colocación y retiro de los elementos de protección personal:</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Colocación: bata, gorro, tapabocas y guantes.</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Retiro: en orden inverso, depositando los elementos en una caneca roja con bolsa roja para residuos peligrosos.</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Antes de retirar los guantes, realizar una aspersión con alcohol antiséptico para reducir el riesgo de contaminación.</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a:p>
          <a:pPr marL="114300" lvl="1" indent="-114300" algn="just" defTabSz="622300">
            <a:lnSpc>
              <a:spcPct val="90000"/>
            </a:lnSpc>
            <a:spcBef>
              <a:spcPct val="0"/>
            </a:spcBef>
            <a:spcAft>
              <a:spcPct val="20000"/>
            </a:spcAft>
            <a:buChar char="•"/>
          </a:pPr>
          <a:r>
            <a:rPr kumimoji="0" lang="es-ES"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 El personal encargado de ejecutar actividades de control biológico en depósitos documentales debe ingresar con todos los Elementos de Protección Personal correctamente colocados: uniforme, gorro o cofia, tapabocas, guantes de nitrilo y, cuando corresponda, guantes de caucho.</a:t>
          </a:r>
          <a:endParaRPr kumimoji="0" lang="es-CO" sz="14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dsp:txBody>
      <dsp:txXfrm>
        <a:off x="0" y="618710"/>
        <a:ext cx="7607480" cy="381177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F02804-FB40-42F7-9E22-21D98015AFEB}">
      <dsp:nvSpPr>
        <dsp:cNvPr id="0" name=""/>
        <dsp:cNvSpPr/>
      </dsp:nvSpPr>
      <dsp:spPr>
        <a:xfrm>
          <a:off x="142015" y="85741"/>
          <a:ext cx="3980826" cy="106014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s-ES" sz="1100" kern="1200" dirty="0"/>
            <a:t>Verificación de trampas de cebo para roedores: En los espacios de archivo mencionados por el encargado del proceso de Gestión Documental de la SDS, así como en las áreas circundantes, se debe verificar la presencia de trampas de cebo para roedores. En cada trampa, se debe revisar si el cebo existe aún está presente o si ha sido roído</a:t>
          </a:r>
          <a:r>
            <a:rPr lang="es-ES" sz="1800" kern="1200" dirty="0"/>
            <a:t>.</a:t>
          </a:r>
          <a:endParaRPr lang="es-CO" sz="1800" kern="1200" dirty="0"/>
        </a:p>
      </dsp:txBody>
      <dsp:txXfrm>
        <a:off x="173065" y="116791"/>
        <a:ext cx="3918726" cy="998040"/>
      </dsp:txXfrm>
    </dsp:sp>
    <dsp:sp modelId="{8E491432-EB93-4398-9FD0-90315E317520}">
      <dsp:nvSpPr>
        <dsp:cNvPr id="0" name=""/>
        <dsp:cNvSpPr/>
      </dsp:nvSpPr>
      <dsp:spPr>
        <a:xfrm>
          <a:off x="0" y="1271799"/>
          <a:ext cx="4290847" cy="12341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s-ES" sz="1000" kern="1200" dirty="0"/>
            <a:t>Reposición de cebos y registro de actividad: En caso de que el cebo haya sido consumido o no esté presente, se debe reemplazar por uno nuevo. Si no existe la caja cebadora, también debe instalarse. Esta actividad debe registrarse en el formato VERIFICACIÓN CONTROL BIOLÓGICO ÁREAS DE DEPÓSITO DE ARCHIVO (Código SDS-</a:t>
          </a:r>
          <a:r>
            <a:rPr lang="es-ES" sz="1000" kern="1200" dirty="0" err="1"/>
            <a:t>GDO</a:t>
          </a:r>
          <a:r>
            <a:rPr lang="es-ES" sz="1000" kern="1200" dirty="0"/>
            <a:t>-FT-020), indicando la fecha de renovación del cebo. Si no se encuentran trampas instaladas, se debe colocar las necesarias, según el área a cubrir en el depósito o local de archivo y sus zonas adyacentes.</a:t>
          </a:r>
          <a:endParaRPr lang="es-CO" sz="1000" kern="1200" dirty="0"/>
        </a:p>
      </dsp:txBody>
      <dsp:txXfrm>
        <a:off x="36147" y="1307946"/>
        <a:ext cx="4218553" cy="1161863"/>
      </dsp:txXfrm>
    </dsp:sp>
    <dsp:sp modelId="{0825C164-3D08-40F1-BE8A-1BB59960FA20}">
      <dsp:nvSpPr>
        <dsp:cNvPr id="0" name=""/>
        <dsp:cNvSpPr/>
      </dsp:nvSpPr>
      <dsp:spPr>
        <a:xfrm>
          <a:off x="88547" y="2620205"/>
          <a:ext cx="4431640" cy="1282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kern="1200" dirty="0"/>
            <a:t>Inspección de ingreso de aves y manejo de nidos: Se debe inspeccionar si existen espacios entre paredes y techos que permitan el ingreso de aves al interior del depósito de archivo. También se debe verificar la presencia de nidos en estructuras como vigas o entre el cielo raso falso y la cubierta. En caso de encontrar aves o nidos, estos deben ser retirados y el área debe ser limpiada. Si las cajas que contiene la documentación presentan o contaminación por excrementos o desechos de aves, se debe reportar al responsable de Gestión Documental, al supervisor del contrato o al restaurador asignado por la Secretaría, para que se tomen las medidas necesarias que eviten el ingreso de aves al archivo.</a:t>
          </a:r>
          <a:endParaRPr lang="es-CO" sz="1000" kern="1200" dirty="0"/>
        </a:p>
      </dsp:txBody>
      <dsp:txXfrm>
        <a:off x="126107" y="2657765"/>
        <a:ext cx="4356520" cy="1207256"/>
      </dsp:txXfrm>
    </dsp:sp>
    <dsp:sp modelId="{2E95212B-2AA1-47F5-A8FB-1EDCCB40F777}">
      <dsp:nvSpPr>
        <dsp:cNvPr id="0" name=""/>
        <dsp:cNvSpPr/>
      </dsp:nvSpPr>
      <dsp:spPr>
        <a:xfrm>
          <a:off x="4587374" y="1459716"/>
          <a:ext cx="3872886" cy="122203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ES" sz="1100" kern="1200" dirty="0"/>
            <a:t>Seguimiento periódico de trampas de cebo: A los siete (7) días calendario de haber cambiado los cebos, se debe realizar una revisión para verificar. Si encuentra que alguno ha sido roído o ya no está, los reemplazará por nuevos. Esta actividad se repetirá hasta que no se encuentren cebos roídos y la revisión periódica durante la ejecución del Programa de Saneamiento Ambiental</a:t>
          </a:r>
          <a:endParaRPr lang="es-CO" sz="1100" kern="1200" dirty="0"/>
        </a:p>
      </dsp:txBody>
      <dsp:txXfrm>
        <a:off x="4623166" y="1495508"/>
        <a:ext cx="3801302" cy="115044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F2ADC4-3596-4D30-9EAC-8980FC5578C1}">
      <dsp:nvSpPr>
        <dsp:cNvPr id="0" name=""/>
        <dsp:cNvSpPr/>
      </dsp:nvSpPr>
      <dsp:spPr>
        <a:xfrm>
          <a:off x="0" y="1190"/>
          <a:ext cx="6738257"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5FA5C2-8FF5-4B61-A1F1-E6D9FF538A0A}">
      <dsp:nvSpPr>
        <dsp:cNvPr id="0" name=""/>
        <dsp:cNvSpPr/>
      </dsp:nvSpPr>
      <dsp:spPr>
        <a:xfrm>
          <a:off x="0" y="1190"/>
          <a:ext cx="3318060" cy="12832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ClrTx/>
            <a:buSzTx/>
            <a:buFontTx/>
            <a:buNone/>
          </a:pPr>
          <a:r>
            <a:rPr kumimoji="0" lang="es-CO" sz="32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j-ea"/>
              <a:cs typeface="Arial" panose="020B0604020202020204" pitchFamily="34" charset="0"/>
            </a:rPr>
            <a:t>Desinsectación</a:t>
          </a:r>
          <a:endParaRPr lang="es-CO" sz="3200" b="1" kern="1200" dirty="0">
            <a:solidFill>
              <a:schemeClr val="accent1">
                <a:lumMod val="50000"/>
              </a:schemeClr>
            </a:solidFill>
            <a:latin typeface="Arial" panose="020B0604020202020204" pitchFamily="34" charset="0"/>
            <a:cs typeface="Arial" panose="020B0604020202020204" pitchFamily="34" charset="0"/>
          </a:endParaRPr>
        </a:p>
      </dsp:txBody>
      <dsp:txXfrm>
        <a:off x="0" y="1190"/>
        <a:ext cx="3318060" cy="1283289"/>
      </dsp:txXfrm>
    </dsp:sp>
    <dsp:sp modelId="{CD1CE022-8DA2-4B6E-87A1-DC768A562C85}">
      <dsp:nvSpPr>
        <dsp:cNvPr id="0" name=""/>
        <dsp:cNvSpPr/>
      </dsp:nvSpPr>
      <dsp:spPr>
        <a:xfrm>
          <a:off x="3382119" y="95646"/>
          <a:ext cx="3352447" cy="18891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ClrTx/>
            <a:buSzTx/>
            <a:buFont typeface="Arial" panose="020B0604020202020204" pitchFamily="34" charset="0"/>
            <a:buNone/>
          </a:pPr>
          <a:r>
            <a:rPr kumimoji="0" lang="es-ES"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Aplicación puntual de insecticida: En los vanos de puertas, ventanas o respiraderos, así como en las esquinas de paredes y su unión con techos y suelo, se debe aplicar insecticida piretroide de forma puntual utilizando brochas.</a:t>
          </a:r>
          <a:endParaRPr lang="es-CO" sz="1600" kern="1200" dirty="0">
            <a:solidFill>
              <a:schemeClr val="accent1">
                <a:lumMod val="50000"/>
              </a:schemeClr>
            </a:solidFill>
            <a:latin typeface="Arial" panose="020B0604020202020204" pitchFamily="34" charset="0"/>
            <a:cs typeface="Arial" panose="020B0604020202020204" pitchFamily="34" charset="0"/>
          </a:endParaRPr>
        </a:p>
      </dsp:txBody>
      <dsp:txXfrm>
        <a:off x="3382119" y="95646"/>
        <a:ext cx="3352447" cy="1889124"/>
      </dsp:txXfrm>
    </dsp:sp>
    <dsp:sp modelId="{0140CF3D-1641-4704-85C5-94C60BD59687}">
      <dsp:nvSpPr>
        <dsp:cNvPr id="0" name=""/>
        <dsp:cNvSpPr/>
      </dsp:nvSpPr>
      <dsp:spPr>
        <a:xfrm>
          <a:off x="3318060" y="1984771"/>
          <a:ext cx="341650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FC5171B-F34C-4FDF-8574-F6A28DE27174}">
      <dsp:nvSpPr>
        <dsp:cNvPr id="0" name=""/>
        <dsp:cNvSpPr/>
      </dsp:nvSpPr>
      <dsp:spPr>
        <a:xfrm>
          <a:off x="3382119" y="2079228"/>
          <a:ext cx="3352447" cy="18891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ClrTx/>
            <a:buSzTx/>
            <a:buFont typeface="Arial" panose="020B0604020202020204" pitchFamily="34" charset="0"/>
            <a:buNone/>
          </a:pPr>
          <a:r>
            <a:rPr kumimoji="0" lang="es-ES" sz="1600" b="0"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Restricciones en el uso de nebulizadores: No debe realizarse fumigación mediante nebulizadores, ya que el insecticida puede ser absorbido por el material de las unidades de conservación, lo que podría comprometer la integridad documental.</a:t>
          </a:r>
          <a:endParaRPr lang="es-CO" sz="1600" kern="1200" dirty="0">
            <a:solidFill>
              <a:schemeClr val="accent1">
                <a:lumMod val="50000"/>
              </a:schemeClr>
            </a:solidFill>
            <a:latin typeface="Arial" panose="020B0604020202020204" pitchFamily="34" charset="0"/>
            <a:cs typeface="Arial" panose="020B0604020202020204" pitchFamily="34" charset="0"/>
          </a:endParaRPr>
        </a:p>
      </dsp:txBody>
      <dsp:txXfrm>
        <a:off x="3382119" y="2079228"/>
        <a:ext cx="3352447" cy="1889124"/>
      </dsp:txXfrm>
    </dsp:sp>
    <dsp:sp modelId="{645BF7AE-B536-4A4A-AB32-17312B8210DB}">
      <dsp:nvSpPr>
        <dsp:cNvPr id="0" name=""/>
        <dsp:cNvSpPr/>
      </dsp:nvSpPr>
      <dsp:spPr>
        <a:xfrm>
          <a:off x="3318060" y="3968353"/>
          <a:ext cx="341650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E741C3-A46B-6749-80B9-34F433935532}" type="datetimeFigureOut">
              <a:rPr lang="x-none" smtClean="0"/>
              <a:t>2/12/2025</a:t>
            </a:fld>
            <a:endParaRPr lang="x-non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0FAED5-F571-9D42-87B7-2C8E6767E9DB}" type="slidenum">
              <a:rPr lang="x-none" smtClean="0"/>
              <a:t>‹Nº›</a:t>
            </a:fld>
            <a:endParaRPr lang="x-none"/>
          </a:p>
        </p:txBody>
      </p:sp>
    </p:spTree>
    <p:extLst>
      <p:ext uri="{BB962C8B-B14F-4D97-AF65-F5344CB8AC3E}">
        <p14:creationId xmlns:p14="http://schemas.microsoft.com/office/powerpoint/2010/main" val="27397273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930FAED5-F571-9D42-87B7-2C8E6767E9DB}" type="slidenum">
              <a:rPr lang="x-none" smtClean="0"/>
              <a:t>14</a:t>
            </a:fld>
            <a:endParaRPr lang="x-none"/>
          </a:p>
        </p:txBody>
      </p:sp>
    </p:spTree>
    <p:extLst>
      <p:ext uri="{BB962C8B-B14F-4D97-AF65-F5344CB8AC3E}">
        <p14:creationId xmlns:p14="http://schemas.microsoft.com/office/powerpoint/2010/main" val="532528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96562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784236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115438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3867186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9257792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33622131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13575293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endParaRPr lang="es-CO"/>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19422659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endParaRPr lang="es-CO"/>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29548290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endParaRPr lang="es-CO"/>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37380678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396932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6890860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42763431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5103169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88938D7F-A40C-4E5D-8CAA-C5B6B3D174E3}"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3F298C1A-123C-4E2F-B73C-EA7DC0023E49}" type="slidenum">
              <a:rPr lang="es-CO" smtClean="0"/>
              <a:t>‹Nº›</a:t>
            </a:fld>
            <a:endParaRPr lang="es-CO"/>
          </a:p>
        </p:txBody>
      </p:sp>
    </p:spTree>
    <p:extLst>
      <p:ext uri="{BB962C8B-B14F-4D97-AF65-F5344CB8AC3E}">
        <p14:creationId xmlns:p14="http://schemas.microsoft.com/office/powerpoint/2010/main" val="28208735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38086688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26114373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30276968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36176691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endParaRPr lang="es-CO"/>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26076462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endParaRPr lang="es-CO"/>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26877982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endParaRPr lang="es-CO"/>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500453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5895606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16888360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41569175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1916435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85AAB32-4DF2-4BB0-B835-6A7F550E0BE4}"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75414C64-57E6-4A63-AAE0-EAC0FE4A78BD}" type="slidenum">
              <a:rPr lang="es-CO" smtClean="0"/>
              <a:t>‹Nº›</a:t>
            </a:fld>
            <a:endParaRPr lang="es-CO"/>
          </a:p>
        </p:txBody>
      </p:sp>
    </p:spTree>
    <p:extLst>
      <p:ext uri="{BB962C8B-B14F-4D97-AF65-F5344CB8AC3E}">
        <p14:creationId xmlns:p14="http://schemas.microsoft.com/office/powerpoint/2010/main" val="17799684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9505731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40934822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2916478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4963747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endParaRPr lang="es-CO"/>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2666482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endParaRPr lang="es-CO"/>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379040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054826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endParaRPr lang="es-CO"/>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498798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67106052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1189666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6725396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20458533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43000" y="841375"/>
            <a:ext cx="6858000" cy="1790700"/>
          </a:xfrm>
          <a:prstGeom prst="rect">
            <a:avLst/>
          </a:prstGeo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792437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628650" y="1370013"/>
            <a:ext cx="788670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7017596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23888" y="1282700"/>
            <a:ext cx="7886700" cy="2139950"/>
          </a:xfrm>
          <a:prstGeom prst="rect">
            <a:avLst/>
          </a:prstGeo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623888" y="3441700"/>
            <a:ext cx="7886700" cy="112553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5070108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62865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4648200" y="1370013"/>
            <a:ext cx="3867150" cy="3262312"/>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6925037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endParaRPr lang="es-CO"/>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317864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30238" y="274638"/>
            <a:ext cx="7886700" cy="993775"/>
          </a:xfrm>
          <a:prstGeom prst="rect">
            <a:avLst/>
          </a:prstGeo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630238" y="1260475"/>
            <a:ext cx="3868737"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630238" y="1879600"/>
            <a:ext cx="3868737"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4629150" y="1260475"/>
            <a:ext cx="3887788" cy="6191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4629150" y="1879600"/>
            <a:ext cx="3887788" cy="276225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8" name="Marcador de pie de página 7"/>
          <p:cNvSpPr>
            <a:spLocks noGrp="1"/>
          </p:cNvSpPr>
          <p:nvPr>
            <p:ph type="ftr" sz="quarter" idx="11"/>
          </p:nvPr>
        </p:nvSpPr>
        <p:spPr>
          <a:xfrm>
            <a:off x="3028950" y="4767263"/>
            <a:ext cx="3086100" cy="274637"/>
          </a:xfrm>
          <a:prstGeom prst="rect">
            <a:avLst/>
          </a:prstGeom>
        </p:spPr>
        <p:txBody>
          <a:bodyPr/>
          <a:lstStyle/>
          <a:p>
            <a:endParaRPr lang="es-CO"/>
          </a:p>
        </p:txBody>
      </p:sp>
      <p:sp>
        <p:nvSpPr>
          <p:cNvPr id="9" name="Marcador de número de diapositiva 8"/>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601228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endParaRPr lang="es-CO"/>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25740684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endParaRPr lang="es-CO"/>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5103770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4859279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26734291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1370013"/>
            <a:ext cx="7886700" cy="3262312"/>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407026397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43675" y="274638"/>
            <a:ext cx="1971675" cy="4357687"/>
          </a:xfrm>
          <a:prstGeom prst="rect">
            <a:avLst/>
          </a:prstGeo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628650" y="274638"/>
            <a:ext cx="5762625" cy="4357687"/>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5" name="Marcador de pie de página 4"/>
          <p:cNvSpPr>
            <a:spLocks noGrp="1"/>
          </p:cNvSpPr>
          <p:nvPr>
            <p:ph type="ftr" sz="quarter" idx="11"/>
          </p:nvPr>
        </p:nvSpPr>
        <p:spPr>
          <a:xfrm>
            <a:off x="3028950" y="4767263"/>
            <a:ext cx="3086100" cy="274637"/>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293219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8650" y="274638"/>
            <a:ext cx="7886700" cy="993775"/>
          </a:xfrm>
          <a:prstGeom prst="rect">
            <a:avLst/>
          </a:prstGeom>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4" name="Marcador de pie de página 3"/>
          <p:cNvSpPr>
            <a:spLocks noGrp="1"/>
          </p:cNvSpPr>
          <p:nvPr>
            <p:ph type="ftr" sz="quarter" idx="11"/>
          </p:nvPr>
        </p:nvSpPr>
        <p:spPr>
          <a:xfrm>
            <a:off x="3028950" y="4767263"/>
            <a:ext cx="3086100" cy="274637"/>
          </a:xfrm>
          <a:prstGeom prst="rect">
            <a:avLst/>
          </a:prstGeom>
        </p:spPr>
        <p:txBody>
          <a:bodyPr/>
          <a:lstStyle/>
          <a:p>
            <a:endParaRPr lang="es-CO"/>
          </a:p>
        </p:txBody>
      </p:sp>
      <p:sp>
        <p:nvSpPr>
          <p:cNvPr id="5" name="Marcador de número de diapositiva 4"/>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87513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3" name="Marcador de pie de página 2"/>
          <p:cNvSpPr>
            <a:spLocks noGrp="1"/>
          </p:cNvSpPr>
          <p:nvPr>
            <p:ph type="ftr" sz="quarter" idx="11"/>
          </p:nvPr>
        </p:nvSpPr>
        <p:spPr>
          <a:xfrm>
            <a:off x="3028950" y="4767263"/>
            <a:ext cx="3086100" cy="274637"/>
          </a:xfrm>
          <a:prstGeom prst="rect">
            <a:avLst/>
          </a:prstGeom>
        </p:spPr>
        <p:txBody>
          <a:bodyPr/>
          <a:lstStyle/>
          <a:p>
            <a:endParaRPr lang="es-CO"/>
          </a:p>
        </p:txBody>
      </p:sp>
      <p:sp>
        <p:nvSpPr>
          <p:cNvPr id="4" name="Marcador de número de diapositiva 3"/>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531249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3887788" y="741363"/>
            <a:ext cx="4629150" cy="36544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3082036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0238" y="342900"/>
            <a:ext cx="2949575" cy="1200150"/>
          </a:xfrm>
          <a:prstGeom prst="rect">
            <a:avLst/>
          </a:prstGeo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3887788" y="741363"/>
            <a:ext cx="4629150" cy="36544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630238" y="1543050"/>
            <a:ext cx="2949575" cy="28590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a:xfrm>
            <a:off x="628650" y="4767263"/>
            <a:ext cx="2057400" cy="274637"/>
          </a:xfrm>
          <a:prstGeom prst="rect">
            <a:avLst/>
          </a:prstGeom>
        </p:spPr>
        <p:txBody>
          <a:bodyPr/>
          <a:lstStyle/>
          <a:p>
            <a:fld id="{5BFBB947-EBA6-45CF-B740-F781BA810C8E}" type="datetimeFigureOut">
              <a:rPr lang="es-CO" smtClean="0"/>
              <a:t>2/12/2025</a:t>
            </a:fld>
            <a:endParaRPr lang="es-CO"/>
          </a:p>
        </p:txBody>
      </p:sp>
      <p:sp>
        <p:nvSpPr>
          <p:cNvPr id="6" name="Marcador de pie de página 5"/>
          <p:cNvSpPr>
            <a:spLocks noGrp="1"/>
          </p:cNvSpPr>
          <p:nvPr>
            <p:ph type="ftr" sz="quarter" idx="11"/>
          </p:nvPr>
        </p:nvSpPr>
        <p:spPr>
          <a:xfrm>
            <a:off x="3028950" y="4767263"/>
            <a:ext cx="3086100" cy="274637"/>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6457950" y="4767263"/>
            <a:ext cx="2057400" cy="274637"/>
          </a:xfrm>
          <a:prstGeom prst="rect">
            <a:avLst/>
          </a:prstGeom>
        </p:spPr>
        <p:txBody>
          <a:bodyPr/>
          <a:lstStyle/>
          <a:p>
            <a:fld id="{46376108-57EF-4CFC-B991-23A8031593B7}" type="slidenum">
              <a:rPr lang="es-CO" smtClean="0"/>
              <a:t>‹Nº›</a:t>
            </a:fld>
            <a:endParaRPr lang="es-CO"/>
          </a:p>
        </p:txBody>
      </p:sp>
    </p:spTree>
    <p:extLst>
      <p:ext uri="{BB962C8B-B14F-4D97-AF65-F5344CB8AC3E}">
        <p14:creationId xmlns:p14="http://schemas.microsoft.com/office/powerpoint/2010/main" val="1488105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emf"/><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5.emf"/><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1016" y="0"/>
            <a:ext cx="9141968" cy="5143500"/>
          </a:xfrm>
          <a:prstGeom prst="rect">
            <a:avLst/>
          </a:prstGeom>
        </p:spPr>
      </p:pic>
      <p:sp>
        <p:nvSpPr>
          <p:cNvPr id="3" name="Rectángulo 2"/>
          <p:cNvSpPr/>
          <p:nvPr userDrawn="1"/>
        </p:nvSpPr>
        <p:spPr>
          <a:xfrm>
            <a:off x="-10275" y="-20549"/>
            <a:ext cx="9236467" cy="5270643"/>
          </a:xfrm>
          <a:prstGeom prst="rect">
            <a:avLst/>
          </a:prstGeom>
          <a:solidFill>
            <a:srgbClr val="A9DE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tangle 3">
            <a:extLst>
              <a:ext uri="{FF2B5EF4-FFF2-40B4-BE49-F238E27FC236}">
                <a16:creationId xmlns:a16="http://schemas.microsoft.com/office/drawing/2014/main" id="{10F2BF86-D5D4-5C4C-B6A4-58E33C54BB8E}"/>
              </a:ext>
            </a:extLst>
          </p:cNvPr>
          <p:cNvSpPr/>
          <p:nvPr userDrawn="1"/>
        </p:nvSpPr>
        <p:spPr>
          <a:xfrm>
            <a:off x="7253958" y="1602812"/>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6" name="Imagen 5">
            <a:extLst>
              <a:ext uri="{FF2B5EF4-FFF2-40B4-BE49-F238E27FC236}">
                <a16:creationId xmlns:a16="http://schemas.microsoft.com/office/drawing/2014/main" id="{5DED8E0A-F644-4779-9B27-A6976548CD53}"/>
              </a:ext>
            </a:extLst>
          </p:cNvPr>
          <p:cNvPicPr>
            <a:picLocks noChangeAspect="1"/>
          </p:cNvPicPr>
          <p:nvPr userDrawn="1"/>
        </p:nvPicPr>
        <p:blipFill>
          <a:blip r:embed="rId14"/>
          <a:stretch>
            <a:fillRect/>
          </a:stretch>
        </p:blipFill>
        <p:spPr>
          <a:xfrm>
            <a:off x="7733763" y="4756633"/>
            <a:ext cx="1352280" cy="298325"/>
          </a:xfrm>
          <a:prstGeom prst="rect">
            <a:avLst/>
          </a:prstGeom>
        </p:spPr>
      </p:pic>
      <p:sp>
        <p:nvSpPr>
          <p:cNvPr id="8" name="Rectangle 3">
            <a:extLst>
              <a:ext uri="{FF2B5EF4-FFF2-40B4-BE49-F238E27FC236}">
                <a16:creationId xmlns:a16="http://schemas.microsoft.com/office/drawing/2014/main" id="{76E74309-9281-4265-97C8-C82842B5C82C}"/>
              </a:ext>
            </a:extLst>
          </p:cNvPr>
          <p:cNvSpPr/>
          <p:nvPr userDrawn="1"/>
        </p:nvSpPr>
        <p:spPr>
          <a:xfrm rot="-10800000">
            <a:off x="-10275" y="-20549"/>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21692269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1016" y="0"/>
            <a:ext cx="9141968" cy="5143500"/>
          </a:xfrm>
          <a:prstGeom prst="rect">
            <a:avLst/>
          </a:prstGeom>
        </p:spPr>
      </p:pic>
    </p:spTree>
    <p:extLst>
      <p:ext uri="{BB962C8B-B14F-4D97-AF65-F5344CB8AC3E}">
        <p14:creationId xmlns:p14="http://schemas.microsoft.com/office/powerpoint/2010/main" val="361690111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7749662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F2BF86-D5D4-5C4C-B6A4-58E33C54BB8E}"/>
              </a:ext>
            </a:extLst>
          </p:cNvPr>
          <p:cNvSpPr/>
          <p:nvPr userDrawn="1"/>
        </p:nvSpPr>
        <p:spPr>
          <a:xfrm>
            <a:off x="7253958" y="1602812"/>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6" name="Imagen 5">
            <a:extLst>
              <a:ext uri="{FF2B5EF4-FFF2-40B4-BE49-F238E27FC236}">
                <a16:creationId xmlns:a16="http://schemas.microsoft.com/office/drawing/2014/main" id="{5DED8E0A-F644-4779-9B27-A6976548CD53}"/>
              </a:ext>
            </a:extLst>
          </p:cNvPr>
          <p:cNvPicPr>
            <a:picLocks noChangeAspect="1"/>
          </p:cNvPicPr>
          <p:nvPr userDrawn="1"/>
        </p:nvPicPr>
        <p:blipFill>
          <a:blip r:embed="rId13"/>
          <a:stretch>
            <a:fillRect/>
          </a:stretch>
        </p:blipFill>
        <p:spPr>
          <a:xfrm>
            <a:off x="7733763" y="4756633"/>
            <a:ext cx="1352280" cy="298325"/>
          </a:xfrm>
          <a:prstGeom prst="rect">
            <a:avLst/>
          </a:prstGeom>
        </p:spPr>
      </p:pic>
      <p:sp>
        <p:nvSpPr>
          <p:cNvPr id="8" name="Rectangle 3">
            <a:extLst>
              <a:ext uri="{FF2B5EF4-FFF2-40B4-BE49-F238E27FC236}">
                <a16:creationId xmlns:a16="http://schemas.microsoft.com/office/drawing/2014/main" id="{76E74309-9281-4265-97C8-C82842B5C82C}"/>
              </a:ext>
            </a:extLst>
          </p:cNvPr>
          <p:cNvSpPr/>
          <p:nvPr userDrawn="1"/>
        </p:nvSpPr>
        <p:spPr>
          <a:xfrm rot="-10800000">
            <a:off x="-10275" y="-20549"/>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28580146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F2BF86-D5D4-5C4C-B6A4-58E33C54BB8E}"/>
              </a:ext>
            </a:extLst>
          </p:cNvPr>
          <p:cNvSpPr/>
          <p:nvPr userDrawn="1"/>
        </p:nvSpPr>
        <p:spPr>
          <a:xfrm>
            <a:off x="8102958" y="3145866"/>
            <a:ext cx="1041042" cy="1997634"/>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8" name="Rectangle 3">
            <a:extLst>
              <a:ext uri="{FF2B5EF4-FFF2-40B4-BE49-F238E27FC236}">
                <a16:creationId xmlns:a16="http://schemas.microsoft.com/office/drawing/2014/main" id="{76E74309-9281-4265-97C8-C82842B5C82C}"/>
              </a:ext>
            </a:extLst>
          </p:cNvPr>
          <p:cNvSpPr/>
          <p:nvPr userDrawn="1"/>
        </p:nvSpPr>
        <p:spPr>
          <a:xfrm rot="-10800000">
            <a:off x="-10275" y="-20549"/>
            <a:ext cx="524625" cy="1493749"/>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3" name="Imagen 2">
            <a:extLst>
              <a:ext uri="{FF2B5EF4-FFF2-40B4-BE49-F238E27FC236}">
                <a16:creationId xmlns:a16="http://schemas.microsoft.com/office/drawing/2014/main" id="{039174ED-CA50-4967-BC7F-46A8A4920D38}"/>
              </a:ext>
            </a:extLst>
          </p:cNvPr>
          <p:cNvPicPr>
            <a:picLocks noChangeAspect="1"/>
          </p:cNvPicPr>
          <p:nvPr userDrawn="1"/>
        </p:nvPicPr>
        <p:blipFill>
          <a:blip r:embed="rId13"/>
          <a:stretch>
            <a:fillRect/>
          </a:stretch>
        </p:blipFill>
        <p:spPr>
          <a:xfrm>
            <a:off x="8489950" y="4406780"/>
            <a:ext cx="552776" cy="628769"/>
          </a:xfrm>
          <a:prstGeom prst="rect">
            <a:avLst/>
          </a:prstGeom>
        </p:spPr>
      </p:pic>
    </p:spTree>
    <p:extLst>
      <p:ext uri="{BB962C8B-B14F-4D97-AF65-F5344CB8AC3E}">
        <p14:creationId xmlns:p14="http://schemas.microsoft.com/office/powerpoint/2010/main" val="245812782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0.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0.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xml"/><Relationship Id="rId1" Type="http://schemas.openxmlformats.org/officeDocument/2006/relationships/slideLayout" Target="../slideLayouts/slideLayout40.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5.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2.svg"/><Relationship Id="rId7" Type="http://schemas.openxmlformats.org/officeDocument/2006/relationships/diagramColors" Target="../diagrams/colors8.xml"/><Relationship Id="rId2" Type="http://schemas.openxmlformats.org/officeDocument/2006/relationships/image" Target="../media/image11.png"/><Relationship Id="rId1" Type="http://schemas.openxmlformats.org/officeDocument/2006/relationships/slideLayout" Target="../slideLayouts/slideLayout40.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40.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40.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40.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40.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40.xml"/><Relationship Id="rId5" Type="http://schemas.openxmlformats.org/officeDocument/2006/relationships/image" Target="../media/image10.sv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0451805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7CCE17B1-06D4-4762-BA14-F929322B6A00}"/>
              </a:ext>
            </a:extLst>
          </p:cNvPr>
          <p:cNvSpPr txBox="1">
            <a:spLocks/>
          </p:cNvSpPr>
          <p:nvPr/>
        </p:nvSpPr>
        <p:spPr>
          <a:xfrm>
            <a:off x="183889" y="0"/>
            <a:ext cx="7515776" cy="104923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graphicFrame>
        <p:nvGraphicFramePr>
          <p:cNvPr id="4" name="Diagrama 3">
            <a:extLst>
              <a:ext uri="{FF2B5EF4-FFF2-40B4-BE49-F238E27FC236}">
                <a16:creationId xmlns:a16="http://schemas.microsoft.com/office/drawing/2014/main" id="{B48014B2-611D-554A-B014-3A64EF596601}"/>
              </a:ext>
            </a:extLst>
          </p:cNvPr>
          <p:cNvGraphicFramePr/>
          <p:nvPr>
            <p:extLst>
              <p:ext uri="{D42A27DB-BD31-4B8C-83A1-F6EECF244321}">
                <p14:modId xmlns:p14="http://schemas.microsoft.com/office/powerpoint/2010/main" val="3791145471"/>
              </p:ext>
            </p:extLst>
          </p:nvPr>
        </p:nvGraphicFramePr>
        <p:xfrm>
          <a:off x="1107622" y="330926"/>
          <a:ext cx="6912972" cy="41748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0089023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901D0-BC3F-563E-BFED-9D5DB2858D22}"/>
            </a:ext>
          </a:extLst>
        </p:cNvPr>
        <p:cNvGrpSpPr/>
        <p:nvPr/>
      </p:nvGrpSpPr>
      <p:grpSpPr>
        <a:xfrm>
          <a:off x="0" y="0"/>
          <a:ext cx="0" cy="0"/>
          <a:chOff x="0" y="0"/>
          <a:chExt cx="0" cy="0"/>
        </a:xfrm>
      </p:grpSpPr>
      <p:sp>
        <p:nvSpPr>
          <p:cNvPr id="5" name="Título 1">
            <a:extLst>
              <a:ext uri="{FF2B5EF4-FFF2-40B4-BE49-F238E27FC236}">
                <a16:creationId xmlns:a16="http://schemas.microsoft.com/office/drawing/2014/main" id="{25B00823-864F-69C6-826D-D3291EF9EE59}"/>
              </a:ext>
            </a:extLst>
          </p:cNvPr>
          <p:cNvSpPr txBox="1">
            <a:spLocks/>
          </p:cNvSpPr>
          <p:nvPr/>
        </p:nvSpPr>
        <p:spPr>
          <a:xfrm>
            <a:off x="183889" y="0"/>
            <a:ext cx="7515776" cy="104923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graphicFrame>
        <p:nvGraphicFramePr>
          <p:cNvPr id="4" name="Diagrama 3">
            <a:extLst>
              <a:ext uri="{FF2B5EF4-FFF2-40B4-BE49-F238E27FC236}">
                <a16:creationId xmlns:a16="http://schemas.microsoft.com/office/drawing/2014/main" id="{849F0CD4-B2F8-E87E-FCAC-6F53806BF1E6}"/>
              </a:ext>
            </a:extLst>
          </p:cNvPr>
          <p:cNvGraphicFramePr/>
          <p:nvPr>
            <p:extLst>
              <p:ext uri="{D42A27DB-BD31-4B8C-83A1-F6EECF244321}">
                <p14:modId xmlns:p14="http://schemas.microsoft.com/office/powerpoint/2010/main" val="3151235680"/>
              </p:ext>
            </p:extLst>
          </p:nvPr>
        </p:nvGraphicFramePr>
        <p:xfrm>
          <a:off x="1107622" y="330926"/>
          <a:ext cx="6912972" cy="41748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6677066"/>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D1784-265C-7EEF-928A-BE54CE310826}"/>
            </a:ext>
          </a:extLst>
        </p:cNvPr>
        <p:cNvGrpSpPr/>
        <p:nvPr/>
      </p:nvGrpSpPr>
      <p:grpSpPr>
        <a:xfrm>
          <a:off x="0" y="0"/>
          <a:ext cx="0" cy="0"/>
          <a:chOff x="0" y="0"/>
          <a:chExt cx="0" cy="0"/>
        </a:xfrm>
      </p:grpSpPr>
      <p:sp>
        <p:nvSpPr>
          <p:cNvPr id="5" name="Título 1">
            <a:extLst>
              <a:ext uri="{FF2B5EF4-FFF2-40B4-BE49-F238E27FC236}">
                <a16:creationId xmlns:a16="http://schemas.microsoft.com/office/drawing/2014/main" id="{0466E124-1324-2D6C-6323-53A007A18CDE}"/>
              </a:ext>
            </a:extLst>
          </p:cNvPr>
          <p:cNvSpPr txBox="1">
            <a:spLocks/>
          </p:cNvSpPr>
          <p:nvPr/>
        </p:nvSpPr>
        <p:spPr>
          <a:xfrm>
            <a:off x="183889" y="0"/>
            <a:ext cx="7515776" cy="104923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graphicFrame>
        <p:nvGraphicFramePr>
          <p:cNvPr id="4" name="Diagrama 3">
            <a:extLst>
              <a:ext uri="{FF2B5EF4-FFF2-40B4-BE49-F238E27FC236}">
                <a16:creationId xmlns:a16="http://schemas.microsoft.com/office/drawing/2014/main" id="{ECA62158-A8F0-ABC2-F4D2-09123DF87B1A}"/>
              </a:ext>
            </a:extLst>
          </p:cNvPr>
          <p:cNvGraphicFramePr/>
          <p:nvPr>
            <p:extLst>
              <p:ext uri="{D42A27DB-BD31-4B8C-83A1-F6EECF244321}">
                <p14:modId xmlns:p14="http://schemas.microsoft.com/office/powerpoint/2010/main" val="2537195118"/>
              </p:ext>
            </p:extLst>
          </p:nvPr>
        </p:nvGraphicFramePr>
        <p:xfrm>
          <a:off x="1107622" y="330926"/>
          <a:ext cx="6912972" cy="41748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7024459"/>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7C198-DB4F-E2E2-DF66-2EE93D56D239}"/>
            </a:ext>
          </a:extLst>
        </p:cNvPr>
        <p:cNvGrpSpPr/>
        <p:nvPr/>
      </p:nvGrpSpPr>
      <p:grpSpPr>
        <a:xfrm>
          <a:off x="0" y="0"/>
          <a:ext cx="0" cy="0"/>
          <a:chOff x="0" y="0"/>
          <a:chExt cx="0" cy="0"/>
        </a:xfrm>
      </p:grpSpPr>
      <p:sp>
        <p:nvSpPr>
          <p:cNvPr id="5" name="Título 1">
            <a:extLst>
              <a:ext uri="{FF2B5EF4-FFF2-40B4-BE49-F238E27FC236}">
                <a16:creationId xmlns:a16="http://schemas.microsoft.com/office/drawing/2014/main" id="{66978855-9589-74CC-0BB1-96E90E615C2C}"/>
              </a:ext>
            </a:extLst>
          </p:cNvPr>
          <p:cNvSpPr txBox="1">
            <a:spLocks/>
          </p:cNvSpPr>
          <p:nvPr/>
        </p:nvSpPr>
        <p:spPr>
          <a:xfrm>
            <a:off x="183889" y="0"/>
            <a:ext cx="7515776" cy="104923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graphicFrame>
        <p:nvGraphicFramePr>
          <p:cNvPr id="4" name="Diagrama 3">
            <a:extLst>
              <a:ext uri="{FF2B5EF4-FFF2-40B4-BE49-F238E27FC236}">
                <a16:creationId xmlns:a16="http://schemas.microsoft.com/office/drawing/2014/main" id="{0BB05156-6831-4C06-229A-841CF5B7CB46}"/>
              </a:ext>
            </a:extLst>
          </p:cNvPr>
          <p:cNvGraphicFramePr/>
          <p:nvPr>
            <p:extLst>
              <p:ext uri="{D42A27DB-BD31-4B8C-83A1-F6EECF244321}">
                <p14:modId xmlns:p14="http://schemas.microsoft.com/office/powerpoint/2010/main" val="1493102177"/>
              </p:ext>
            </p:extLst>
          </p:nvPr>
        </p:nvGraphicFramePr>
        <p:xfrm>
          <a:off x="959577" y="174171"/>
          <a:ext cx="6912972" cy="44152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58794621"/>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F7797-183C-DE25-921E-045D6F46B04E}"/>
            </a:ext>
          </a:extLst>
        </p:cNvPr>
        <p:cNvGrpSpPr/>
        <p:nvPr/>
      </p:nvGrpSpPr>
      <p:grpSpPr>
        <a:xfrm>
          <a:off x="0" y="0"/>
          <a:ext cx="0" cy="0"/>
          <a:chOff x="0" y="0"/>
          <a:chExt cx="0" cy="0"/>
        </a:xfrm>
      </p:grpSpPr>
      <p:sp>
        <p:nvSpPr>
          <p:cNvPr id="5" name="Título 1">
            <a:extLst>
              <a:ext uri="{FF2B5EF4-FFF2-40B4-BE49-F238E27FC236}">
                <a16:creationId xmlns:a16="http://schemas.microsoft.com/office/drawing/2014/main" id="{2DDF1E87-723D-9DCF-62AD-2DDEAF76EF8A}"/>
              </a:ext>
            </a:extLst>
          </p:cNvPr>
          <p:cNvSpPr txBox="1">
            <a:spLocks/>
          </p:cNvSpPr>
          <p:nvPr/>
        </p:nvSpPr>
        <p:spPr>
          <a:xfrm>
            <a:off x="183889" y="0"/>
            <a:ext cx="7515776" cy="104923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graphicFrame>
        <p:nvGraphicFramePr>
          <p:cNvPr id="4" name="Diagrama 3">
            <a:extLst>
              <a:ext uri="{FF2B5EF4-FFF2-40B4-BE49-F238E27FC236}">
                <a16:creationId xmlns:a16="http://schemas.microsoft.com/office/drawing/2014/main" id="{1D0A9705-89BC-C71D-C6DB-10A2A67EDCBB}"/>
              </a:ext>
            </a:extLst>
          </p:cNvPr>
          <p:cNvGraphicFramePr/>
          <p:nvPr>
            <p:extLst>
              <p:ext uri="{D42A27DB-BD31-4B8C-83A1-F6EECF244321}">
                <p14:modId xmlns:p14="http://schemas.microsoft.com/office/powerpoint/2010/main" val="3065937335"/>
              </p:ext>
            </p:extLst>
          </p:nvPr>
        </p:nvGraphicFramePr>
        <p:xfrm>
          <a:off x="959577" y="174171"/>
          <a:ext cx="7607480" cy="44304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79141593"/>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Gráfico 45" descr="Portapapeles comprobado contorno">
            <a:extLst>
              <a:ext uri="{FF2B5EF4-FFF2-40B4-BE49-F238E27FC236}">
                <a16:creationId xmlns:a16="http://schemas.microsoft.com/office/drawing/2014/main" id="{39BD46D0-3C08-470E-AF06-853DD9BC631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0378" y="88547"/>
            <a:ext cx="630382" cy="630382"/>
          </a:xfrm>
          <a:prstGeom prst="rect">
            <a:avLst/>
          </a:prstGeom>
        </p:spPr>
      </p:pic>
      <p:sp>
        <p:nvSpPr>
          <p:cNvPr id="13" name="Título 1">
            <a:extLst>
              <a:ext uri="{FF2B5EF4-FFF2-40B4-BE49-F238E27FC236}">
                <a16:creationId xmlns:a16="http://schemas.microsoft.com/office/drawing/2014/main" id="{FA294E03-B4C3-4EA4-AAB2-1704BEAB1402}"/>
              </a:ext>
            </a:extLst>
          </p:cNvPr>
          <p:cNvSpPr txBox="1">
            <a:spLocks/>
          </p:cNvSpPr>
          <p:nvPr/>
        </p:nvSpPr>
        <p:spPr>
          <a:xfrm>
            <a:off x="543698" y="88548"/>
            <a:ext cx="8344930" cy="72194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s-ES" sz="3200" b="1" dirty="0">
                <a:solidFill>
                  <a:srgbClr val="0070C0"/>
                </a:solidFill>
              </a:rPr>
              <a:t>Desarrollo de las Actividades de Control Biológico </a:t>
            </a:r>
            <a:br>
              <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rPr>
            </a:b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graphicFrame>
        <p:nvGraphicFramePr>
          <p:cNvPr id="14" name="Marcador de contenido 3">
            <a:extLst>
              <a:ext uri="{FF2B5EF4-FFF2-40B4-BE49-F238E27FC236}">
                <a16:creationId xmlns:a16="http://schemas.microsoft.com/office/drawing/2014/main" id="{25B95E9E-9CA8-410A-BA5A-2F4A7E1C6A43}"/>
              </a:ext>
            </a:extLst>
          </p:cNvPr>
          <p:cNvGraphicFramePr>
            <a:graphicFrameLocks/>
          </p:cNvGraphicFramePr>
          <p:nvPr>
            <p:extLst>
              <p:ext uri="{D42A27DB-BD31-4B8C-83A1-F6EECF244321}">
                <p14:modId xmlns:p14="http://schemas.microsoft.com/office/powerpoint/2010/main" val="616692421"/>
              </p:ext>
            </p:extLst>
          </p:nvPr>
        </p:nvGraphicFramePr>
        <p:xfrm>
          <a:off x="255372" y="718929"/>
          <a:ext cx="8460261" cy="415795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151873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
            <a:extLst>
              <a:ext uri="{FF2B5EF4-FFF2-40B4-BE49-F238E27FC236}">
                <a16:creationId xmlns:a16="http://schemas.microsoft.com/office/drawing/2014/main" id="{C0EDAE8B-CBCD-4DAF-9F08-53FBABE77C6C}"/>
              </a:ext>
            </a:extLst>
          </p:cNvPr>
          <p:cNvSpPr txBox="1">
            <a:spLocks/>
          </p:cNvSpPr>
          <p:nvPr/>
        </p:nvSpPr>
        <p:spPr>
          <a:xfrm>
            <a:off x="0" y="0"/>
            <a:ext cx="8946573" cy="6858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0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13" name="Marcador de contenido 2">
            <a:extLst>
              <a:ext uri="{FF2B5EF4-FFF2-40B4-BE49-F238E27FC236}">
                <a16:creationId xmlns:a16="http://schemas.microsoft.com/office/drawing/2014/main" id="{AF9438A4-6A93-4DE6-BD3E-269050F60F66}"/>
              </a:ext>
            </a:extLst>
          </p:cNvPr>
          <p:cNvSpPr txBox="1">
            <a:spLocks/>
          </p:cNvSpPr>
          <p:nvPr/>
        </p:nvSpPr>
        <p:spPr>
          <a:xfrm>
            <a:off x="322119" y="685800"/>
            <a:ext cx="7772399" cy="4343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CO"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3" name="Diagrama 2">
            <a:extLst>
              <a:ext uri="{FF2B5EF4-FFF2-40B4-BE49-F238E27FC236}">
                <a16:creationId xmlns:a16="http://schemas.microsoft.com/office/drawing/2014/main" id="{2CBB23BD-E285-15EB-48A8-0A1C0853927D}"/>
              </a:ext>
            </a:extLst>
          </p:cNvPr>
          <p:cNvGraphicFramePr/>
          <p:nvPr>
            <p:extLst>
              <p:ext uri="{D42A27DB-BD31-4B8C-83A1-F6EECF244321}">
                <p14:modId xmlns:p14="http://schemas.microsoft.com/office/powerpoint/2010/main" val="2031293348"/>
              </p:ext>
            </p:extLst>
          </p:nvPr>
        </p:nvGraphicFramePr>
        <p:xfrm>
          <a:off x="1049482" y="482085"/>
          <a:ext cx="6738257"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8747014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7AD9A-7BCC-8B8A-03CF-EEA0A5E2CC89}"/>
            </a:ext>
          </a:extLst>
        </p:cNvPr>
        <p:cNvGrpSpPr/>
        <p:nvPr/>
      </p:nvGrpSpPr>
      <p:grpSpPr>
        <a:xfrm>
          <a:off x="0" y="0"/>
          <a:ext cx="0" cy="0"/>
          <a:chOff x="0" y="0"/>
          <a:chExt cx="0" cy="0"/>
        </a:xfrm>
      </p:grpSpPr>
      <p:sp>
        <p:nvSpPr>
          <p:cNvPr id="12" name="Título 1">
            <a:extLst>
              <a:ext uri="{FF2B5EF4-FFF2-40B4-BE49-F238E27FC236}">
                <a16:creationId xmlns:a16="http://schemas.microsoft.com/office/drawing/2014/main" id="{FB7A8C22-B670-3E6D-C313-5C1A0CB518BD}"/>
              </a:ext>
            </a:extLst>
          </p:cNvPr>
          <p:cNvSpPr txBox="1">
            <a:spLocks/>
          </p:cNvSpPr>
          <p:nvPr/>
        </p:nvSpPr>
        <p:spPr>
          <a:xfrm>
            <a:off x="0" y="0"/>
            <a:ext cx="8946573" cy="6858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0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13" name="Marcador de contenido 2">
            <a:extLst>
              <a:ext uri="{FF2B5EF4-FFF2-40B4-BE49-F238E27FC236}">
                <a16:creationId xmlns:a16="http://schemas.microsoft.com/office/drawing/2014/main" id="{955DA1AF-A816-5D0F-DC01-FE426401F70E}"/>
              </a:ext>
            </a:extLst>
          </p:cNvPr>
          <p:cNvSpPr txBox="1">
            <a:spLocks/>
          </p:cNvSpPr>
          <p:nvPr/>
        </p:nvSpPr>
        <p:spPr>
          <a:xfrm>
            <a:off x="322119" y="685800"/>
            <a:ext cx="7772399" cy="4343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CO"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3" name="Diagrama 2">
            <a:extLst>
              <a:ext uri="{FF2B5EF4-FFF2-40B4-BE49-F238E27FC236}">
                <a16:creationId xmlns:a16="http://schemas.microsoft.com/office/drawing/2014/main" id="{A2DAF548-B393-3CB2-F6A7-BF6FD8879C5C}"/>
              </a:ext>
            </a:extLst>
          </p:cNvPr>
          <p:cNvGraphicFramePr/>
          <p:nvPr>
            <p:extLst>
              <p:ext uri="{D42A27DB-BD31-4B8C-83A1-F6EECF244321}">
                <p14:modId xmlns:p14="http://schemas.microsoft.com/office/powerpoint/2010/main" val="2136909047"/>
              </p:ext>
            </p:extLst>
          </p:nvPr>
        </p:nvGraphicFramePr>
        <p:xfrm>
          <a:off x="579925" y="102973"/>
          <a:ext cx="8300464" cy="49262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37849899"/>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027FC22F-F14B-45A6-B4FC-1D780C11B1A0}"/>
              </a:ext>
            </a:extLst>
          </p:cNvPr>
          <p:cNvSpPr txBox="1">
            <a:spLocks/>
          </p:cNvSpPr>
          <p:nvPr/>
        </p:nvSpPr>
        <p:spPr>
          <a:xfrm>
            <a:off x="1" y="0"/>
            <a:ext cx="9144000" cy="6961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rPr>
            </a:b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5" name="Marcador de contenido 2">
            <a:extLst>
              <a:ext uri="{FF2B5EF4-FFF2-40B4-BE49-F238E27FC236}">
                <a16:creationId xmlns:a16="http://schemas.microsoft.com/office/drawing/2014/main" id="{4DC0D0A4-444A-44C1-9A47-B0D85B5160C9}"/>
              </a:ext>
            </a:extLst>
          </p:cNvPr>
          <p:cNvSpPr txBox="1">
            <a:spLocks/>
          </p:cNvSpPr>
          <p:nvPr/>
        </p:nvSpPr>
        <p:spPr>
          <a:xfrm>
            <a:off x="0" y="696191"/>
            <a:ext cx="8520545" cy="40524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CO"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2" name="Diagrama 1">
            <a:extLst>
              <a:ext uri="{FF2B5EF4-FFF2-40B4-BE49-F238E27FC236}">
                <a16:creationId xmlns:a16="http://schemas.microsoft.com/office/drawing/2014/main" id="{CB8B19C5-E821-E3D0-436C-1A3E62AB51E2}"/>
              </a:ext>
            </a:extLst>
          </p:cNvPr>
          <p:cNvGraphicFramePr/>
          <p:nvPr>
            <p:extLst>
              <p:ext uri="{D42A27DB-BD31-4B8C-83A1-F6EECF244321}">
                <p14:modId xmlns:p14="http://schemas.microsoft.com/office/powerpoint/2010/main" val="1409350281"/>
              </p:ext>
            </p:extLst>
          </p:nvPr>
        </p:nvGraphicFramePr>
        <p:xfrm>
          <a:off x="699407" y="234167"/>
          <a:ext cx="6632122" cy="46751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7718203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5B535-0566-C854-1595-03AA1045E9E9}"/>
            </a:ext>
          </a:extLst>
        </p:cNvPr>
        <p:cNvGrpSpPr/>
        <p:nvPr/>
      </p:nvGrpSpPr>
      <p:grpSpPr>
        <a:xfrm>
          <a:off x="0" y="0"/>
          <a:ext cx="0" cy="0"/>
          <a:chOff x="0" y="0"/>
          <a:chExt cx="0" cy="0"/>
        </a:xfrm>
      </p:grpSpPr>
      <p:sp>
        <p:nvSpPr>
          <p:cNvPr id="4" name="Título 1">
            <a:extLst>
              <a:ext uri="{FF2B5EF4-FFF2-40B4-BE49-F238E27FC236}">
                <a16:creationId xmlns:a16="http://schemas.microsoft.com/office/drawing/2014/main" id="{37D01BE7-F8F0-3564-A7C2-9382C22EFCC1}"/>
              </a:ext>
            </a:extLst>
          </p:cNvPr>
          <p:cNvSpPr txBox="1">
            <a:spLocks/>
          </p:cNvSpPr>
          <p:nvPr/>
        </p:nvSpPr>
        <p:spPr>
          <a:xfrm>
            <a:off x="1" y="0"/>
            <a:ext cx="9144000" cy="69619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rPr>
            </a:br>
            <a:endParaRPr kumimoji="0" lang="es-C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5" name="Marcador de contenido 2">
            <a:extLst>
              <a:ext uri="{FF2B5EF4-FFF2-40B4-BE49-F238E27FC236}">
                <a16:creationId xmlns:a16="http://schemas.microsoft.com/office/drawing/2014/main" id="{61F095B8-C78A-B44C-BA3B-8EAA34759577}"/>
              </a:ext>
            </a:extLst>
          </p:cNvPr>
          <p:cNvSpPr txBox="1">
            <a:spLocks/>
          </p:cNvSpPr>
          <p:nvPr/>
        </p:nvSpPr>
        <p:spPr>
          <a:xfrm>
            <a:off x="0" y="696191"/>
            <a:ext cx="8520545" cy="405245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CO"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2" name="Diagrama 1">
            <a:extLst>
              <a:ext uri="{FF2B5EF4-FFF2-40B4-BE49-F238E27FC236}">
                <a16:creationId xmlns:a16="http://schemas.microsoft.com/office/drawing/2014/main" id="{329DFCD8-4821-C816-4B0F-820E2D235339}"/>
              </a:ext>
            </a:extLst>
          </p:cNvPr>
          <p:cNvGraphicFramePr/>
          <p:nvPr>
            <p:extLst>
              <p:ext uri="{D42A27DB-BD31-4B8C-83A1-F6EECF244321}">
                <p14:modId xmlns:p14="http://schemas.microsoft.com/office/powerpoint/2010/main" val="259800180"/>
              </p:ext>
            </p:extLst>
          </p:nvPr>
        </p:nvGraphicFramePr>
        <p:xfrm>
          <a:off x="699406" y="164758"/>
          <a:ext cx="7554908" cy="4852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82924375"/>
      </p:ext>
    </p:extLst>
  </p:cSld>
  <p:clrMapOvr>
    <a:masterClrMapping/>
  </p:clrMapOvr>
  <mc:AlternateContent xmlns:mc="http://schemas.openxmlformats.org/markup-compatibility/2006">
    <mc:Choice xmlns:p14="http://schemas.microsoft.com/office/powerpoint/2010/main" Requires="p14">
      <p:transition spd="slow">
        <p14:reveal/>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p:cNvSpPr txBox="1"/>
          <p:nvPr/>
        </p:nvSpPr>
        <p:spPr>
          <a:xfrm>
            <a:off x="691634" y="353046"/>
            <a:ext cx="7977631" cy="1284967"/>
          </a:xfrm>
          <a:prstGeom prst="rect">
            <a:avLst/>
          </a:prstGeom>
          <a:noFill/>
        </p:spPr>
        <p:txBody>
          <a:bodyPr wrap="square" rtlCol="0">
            <a:spAutoFit/>
          </a:bodyPr>
          <a:lstStyle/>
          <a:p>
            <a:endParaRPr lang="es-CO" dirty="0"/>
          </a:p>
          <a:p>
            <a:pPr algn="ctr"/>
            <a:r>
              <a:rPr lang="es-ES" dirty="0"/>
              <a:t> </a:t>
            </a:r>
            <a:r>
              <a:rPr lang="es-ES" sz="3200" b="1" dirty="0"/>
              <a:t>GUÍA CONTROL BIOLÓGICO EN ESPACIOS DE ARCHIVO </a:t>
            </a:r>
            <a:endParaRPr lang="es-ES" sz="3200" b="1" dirty="0">
              <a:solidFill>
                <a:srgbClr val="145768"/>
              </a:solidFill>
              <a:latin typeface="Arial Narrow" panose="020B0606020202030204" pitchFamily="34" charset="0"/>
            </a:endParaRPr>
          </a:p>
        </p:txBody>
      </p:sp>
      <p:sp>
        <p:nvSpPr>
          <p:cNvPr id="14" name="CuadroTexto 13"/>
          <p:cNvSpPr txBox="1"/>
          <p:nvPr/>
        </p:nvSpPr>
        <p:spPr>
          <a:xfrm>
            <a:off x="1120516" y="3328515"/>
            <a:ext cx="5835650" cy="1477328"/>
          </a:xfrm>
          <a:prstGeom prst="rect">
            <a:avLst/>
          </a:prstGeom>
          <a:noFill/>
        </p:spPr>
        <p:txBody>
          <a:bodyPr wrap="square" rtlCol="0">
            <a:spAutoFit/>
          </a:bodyPr>
          <a:lstStyle/>
          <a:p>
            <a:pPr algn="ctr"/>
            <a:r>
              <a:rPr lang="es-MX" sz="2400" b="1" dirty="0">
                <a:solidFill>
                  <a:srgbClr val="145768"/>
                </a:solidFill>
                <a:latin typeface="Arial Narrow" panose="020B0606020202030204" pitchFamily="34" charset="0"/>
              </a:rPr>
              <a:t>Subsecretaria Corporativa</a:t>
            </a:r>
          </a:p>
          <a:p>
            <a:pPr algn="ctr"/>
            <a:r>
              <a:rPr lang="es-MX" sz="2400" b="1" dirty="0">
                <a:solidFill>
                  <a:srgbClr val="145768"/>
                </a:solidFill>
                <a:latin typeface="Arial Narrow" panose="020B0606020202030204" pitchFamily="34" charset="0"/>
              </a:rPr>
              <a:t>Dirección de Bienes y Servicios </a:t>
            </a:r>
          </a:p>
          <a:p>
            <a:pPr algn="ctr"/>
            <a:r>
              <a:rPr lang="es-MX" sz="2400" b="1" dirty="0">
                <a:solidFill>
                  <a:srgbClr val="145768"/>
                </a:solidFill>
                <a:latin typeface="Arial Narrow" panose="020B0606020202030204" pitchFamily="34" charset="0"/>
              </a:rPr>
              <a:t>2025 </a:t>
            </a:r>
          </a:p>
          <a:p>
            <a:r>
              <a:rPr lang="es-ES" sz="1800" b="1" dirty="0">
                <a:solidFill>
                  <a:srgbClr val="145768"/>
                </a:solidFill>
                <a:latin typeface="Arial Narrow" panose="020B0606020202030204" pitchFamily="34" charset="0"/>
              </a:rPr>
              <a:t> </a:t>
            </a:r>
            <a:endParaRPr lang="es-CO" sz="2800" dirty="0">
              <a:solidFill>
                <a:srgbClr val="145768"/>
              </a:solidFill>
              <a:latin typeface="Arial Narrow" panose="020B0606020202030204" pitchFamily="34" charset="0"/>
            </a:endParaRPr>
          </a:p>
        </p:txBody>
      </p:sp>
      <p:sp>
        <p:nvSpPr>
          <p:cNvPr id="4" name="CuadroTexto 3">
            <a:extLst>
              <a:ext uri="{FF2B5EF4-FFF2-40B4-BE49-F238E27FC236}">
                <a16:creationId xmlns:a16="http://schemas.microsoft.com/office/drawing/2014/main" id="{9B14E8D8-2DC6-4672-B1E1-1C847E2E8124}"/>
              </a:ext>
            </a:extLst>
          </p:cNvPr>
          <p:cNvSpPr txBox="1"/>
          <p:nvPr/>
        </p:nvSpPr>
        <p:spPr>
          <a:xfrm>
            <a:off x="691634" y="2544819"/>
            <a:ext cx="6922015" cy="553998"/>
          </a:xfrm>
          <a:prstGeom prst="rect">
            <a:avLst/>
          </a:prstGeom>
          <a:noFill/>
        </p:spPr>
        <p:txBody>
          <a:bodyPr wrap="square" rtlCol="0">
            <a:spAutoFit/>
          </a:bodyPr>
          <a:lstStyle/>
          <a:p>
            <a:pPr algn="ctr"/>
            <a:r>
              <a:rPr lang="es-ES" sz="3000" b="1" dirty="0">
                <a:solidFill>
                  <a:srgbClr val="145768"/>
                </a:solidFill>
                <a:latin typeface="Arial Narrow" panose="020B0606020202030204" pitchFamily="34" charset="0"/>
              </a:rPr>
              <a:t>SECRETARÍA DISTRITAL DE SALUD</a:t>
            </a:r>
            <a:endParaRPr lang="es-CO" sz="3000" b="1" dirty="0">
              <a:solidFill>
                <a:srgbClr val="145768"/>
              </a:solidFill>
              <a:latin typeface="Arial Narrow" panose="020B0606020202030204" pitchFamily="34" charset="0"/>
            </a:endParaRPr>
          </a:p>
        </p:txBody>
      </p:sp>
      <p:sp>
        <p:nvSpPr>
          <p:cNvPr id="5" name="CuadroTexto 4">
            <a:extLst>
              <a:ext uri="{FF2B5EF4-FFF2-40B4-BE49-F238E27FC236}">
                <a16:creationId xmlns:a16="http://schemas.microsoft.com/office/drawing/2014/main" id="{B9B28822-CB50-4024-8F07-B29A6EC290B8}"/>
              </a:ext>
            </a:extLst>
          </p:cNvPr>
          <p:cNvSpPr txBox="1"/>
          <p:nvPr/>
        </p:nvSpPr>
        <p:spPr>
          <a:xfrm>
            <a:off x="1285616" y="4436511"/>
            <a:ext cx="5835650" cy="353943"/>
          </a:xfrm>
          <a:prstGeom prst="rect">
            <a:avLst/>
          </a:prstGeom>
          <a:noFill/>
        </p:spPr>
        <p:txBody>
          <a:bodyPr wrap="square" rtlCol="0">
            <a:spAutoFit/>
          </a:bodyPr>
          <a:lstStyle/>
          <a:p>
            <a:r>
              <a:rPr lang="es-ES" sz="1700" b="1" dirty="0">
                <a:solidFill>
                  <a:srgbClr val="145768"/>
                </a:solidFill>
                <a:latin typeface="Arial Narrow" panose="020B0606020202030204" pitchFamily="34" charset="0"/>
              </a:rPr>
              <a:t> </a:t>
            </a:r>
            <a:endParaRPr lang="es-CO" sz="2400" dirty="0">
              <a:solidFill>
                <a:srgbClr val="145768"/>
              </a:solidFill>
              <a:latin typeface="Arial Narrow" panose="020B0606020202030204" pitchFamily="34" charset="0"/>
            </a:endParaRPr>
          </a:p>
        </p:txBody>
      </p:sp>
    </p:spTree>
    <p:extLst>
      <p:ext uri="{BB962C8B-B14F-4D97-AF65-F5344CB8AC3E}">
        <p14:creationId xmlns:p14="http://schemas.microsoft.com/office/powerpoint/2010/main" val="2160323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1482120" y="747420"/>
            <a:ext cx="6802399" cy="751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ítulo 1">
            <a:extLst>
              <a:ext uri="{FF2B5EF4-FFF2-40B4-BE49-F238E27FC236}">
                <a16:creationId xmlns:a16="http://schemas.microsoft.com/office/drawing/2014/main" id="{A72F333F-E29C-4919-B238-5714A1BAF1E7}"/>
              </a:ext>
            </a:extLst>
          </p:cNvPr>
          <p:cNvSpPr txBox="1">
            <a:spLocks/>
          </p:cNvSpPr>
          <p:nvPr/>
        </p:nvSpPr>
        <p:spPr>
          <a:xfrm>
            <a:off x="728829" y="273548"/>
            <a:ext cx="6858000" cy="57100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3200" b="1" dirty="0">
                <a:solidFill>
                  <a:srgbClr val="145768"/>
                </a:solidFill>
                <a:latin typeface="Arial Narrow" panose="020B0606020202030204" pitchFamily="34" charset="0"/>
              </a:rPr>
              <a:t>PRESENTACIÓN DE LA GUÍA </a:t>
            </a:r>
            <a:endParaRPr lang="es-CO" sz="3200" b="1" dirty="0">
              <a:solidFill>
                <a:srgbClr val="145768"/>
              </a:solidFill>
              <a:latin typeface="Arial Narrow" panose="020B0606020202030204" pitchFamily="34" charset="0"/>
            </a:endParaRPr>
          </a:p>
        </p:txBody>
      </p:sp>
      <p:graphicFrame>
        <p:nvGraphicFramePr>
          <p:cNvPr id="4" name="Diagrama 3">
            <a:extLst>
              <a:ext uri="{FF2B5EF4-FFF2-40B4-BE49-F238E27FC236}">
                <a16:creationId xmlns:a16="http://schemas.microsoft.com/office/drawing/2014/main" id="{69614A8D-7770-4559-B2A0-3216E0B7F79C}"/>
              </a:ext>
            </a:extLst>
          </p:cNvPr>
          <p:cNvGraphicFramePr/>
          <p:nvPr>
            <p:extLst>
              <p:ext uri="{D42A27DB-BD31-4B8C-83A1-F6EECF244321}">
                <p14:modId xmlns:p14="http://schemas.microsoft.com/office/powerpoint/2010/main" val="1562258144"/>
              </p:ext>
            </p:extLst>
          </p:nvPr>
        </p:nvGraphicFramePr>
        <p:xfrm>
          <a:off x="409303" y="947058"/>
          <a:ext cx="7875215" cy="37120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665509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BEE319E6-9F28-A068-7BEE-73916F4E5A86}"/>
              </a:ext>
            </a:extLst>
          </p:cNvPr>
          <p:cNvSpPr txBox="1">
            <a:spLocks/>
          </p:cNvSpPr>
          <p:nvPr/>
        </p:nvSpPr>
        <p:spPr>
          <a:xfrm>
            <a:off x="273191" y="104503"/>
            <a:ext cx="8613945" cy="2963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s-MX" sz="2000" b="1" i="0" u="none" strike="noStrike" kern="1200" cap="none" spc="0" normalizeH="0" baseline="0" noProof="0" dirty="0">
                <a:ln>
                  <a:noFill/>
                </a:ln>
                <a:solidFill>
                  <a:srgbClr val="145768"/>
                </a:solidFill>
                <a:effectLst/>
                <a:uLnTx/>
                <a:uFillTx/>
                <a:latin typeface="Arial Narrow" panose="020B0606020202030204" pitchFamily="34" charset="0"/>
                <a:ea typeface="+mj-ea"/>
                <a:cs typeface="+mj-cs"/>
              </a:rPr>
              <a:t>CONCEPTOS BÁSICOS </a:t>
            </a:r>
            <a:endParaRPr kumimoji="0" lang="es-MX" sz="1800" b="1" i="0" u="none" strike="noStrike" kern="1200" cap="none" spc="0" normalizeH="0" baseline="0" noProof="0" dirty="0">
              <a:ln>
                <a:noFill/>
              </a:ln>
              <a:solidFill>
                <a:srgbClr val="145768"/>
              </a:solidFill>
              <a:effectLst/>
              <a:uLnTx/>
              <a:uFillTx/>
              <a:latin typeface="Arial Narrow" panose="020B0606020202030204" pitchFamily="34" charset="0"/>
              <a:ea typeface="+mj-ea"/>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s-MX" sz="2000" b="1" i="0" u="none" strike="noStrike" kern="1200" cap="none" spc="0" normalizeH="0" baseline="0" noProof="0" dirty="0">
              <a:ln>
                <a:noFill/>
              </a:ln>
              <a:solidFill>
                <a:srgbClr val="0070C0"/>
              </a:solidFill>
              <a:effectLst/>
              <a:uLnTx/>
              <a:uFillTx/>
              <a:latin typeface="Arial" panose="020B0604020202020204" pitchFamily="34" charset="0"/>
              <a:ea typeface="+mj-ea"/>
              <a:cs typeface="Arial" panose="020B0604020202020204" pitchFamily="34" charset="0"/>
            </a:endParaRPr>
          </a:p>
        </p:txBody>
      </p:sp>
      <p:sp>
        <p:nvSpPr>
          <p:cNvPr id="3" name="CuadroTexto 2">
            <a:extLst>
              <a:ext uri="{FF2B5EF4-FFF2-40B4-BE49-F238E27FC236}">
                <a16:creationId xmlns:a16="http://schemas.microsoft.com/office/drawing/2014/main" id="{AA57012D-5FBC-9059-5ECB-6FBBC087673A}"/>
              </a:ext>
            </a:extLst>
          </p:cNvPr>
          <p:cNvSpPr txBox="1"/>
          <p:nvPr/>
        </p:nvSpPr>
        <p:spPr>
          <a:xfrm>
            <a:off x="339634" y="400862"/>
            <a:ext cx="8133805" cy="3208571"/>
          </a:xfrm>
          <a:prstGeom prst="rect">
            <a:avLst/>
          </a:prstGeom>
          <a:noFill/>
        </p:spPr>
        <p:txBody>
          <a:bodyPr wrap="square" rtlCol="0">
            <a:spAutoFit/>
          </a:bodyPr>
          <a:lstStyle/>
          <a:p>
            <a:r>
              <a:rPr lang="es-ES" b="1" dirty="0"/>
              <a:t>Cebo químico raticida: </a:t>
            </a:r>
            <a:r>
              <a:rPr lang="es-ES" dirty="0"/>
              <a:t>Sustancia que se emplea para eliminar ratas y ratones. Su presentación comercial es en forma de cebo para ser consumido por los roedores. </a:t>
            </a:r>
          </a:p>
          <a:p>
            <a:r>
              <a:rPr lang="es-ES" b="1" dirty="0"/>
              <a:t>Control de animales superiores: </a:t>
            </a:r>
            <a:r>
              <a:rPr lang="es-ES" dirty="0"/>
              <a:t>Actividades que tienen como fin eliminar y/o controlar el ingreso de animales superiores a las instalaciones que sirven como depósitos de archivo, para evitar que generen deterioros en los documentos de archivo o puedan ser un foco de insalubridad para el personal que trabaja en los archivos. </a:t>
            </a:r>
          </a:p>
          <a:p>
            <a:r>
              <a:rPr lang="es-ES" b="1" dirty="0"/>
              <a:t>Depósito de archivo: </a:t>
            </a:r>
            <a:r>
              <a:rPr lang="es-ES" dirty="0"/>
              <a:t>Local especialmente equipado y adecuado para el almacenamiento y la conservación de los documentos de archivo </a:t>
            </a:r>
          </a:p>
          <a:p>
            <a:r>
              <a:rPr lang="es-ES" b="1" dirty="0"/>
              <a:t>Desinfección de ambientes: </a:t>
            </a:r>
            <a:r>
              <a:rPr lang="es-ES" dirty="0"/>
              <a:t>Procedimientos técnicos que, por medio de la aplicación de productos químicos, permiten quitar una infección o minimizar el potencial desarrollo de gérmenes </a:t>
            </a:r>
            <a:r>
              <a:rPr lang="es-ES" dirty="0" err="1"/>
              <a:t>nocivos</a:t>
            </a:r>
            <a:r>
              <a:rPr lang="es-ES" b="1" dirty="0" err="1"/>
              <a:t>Desinsectación</a:t>
            </a:r>
            <a:r>
              <a:rPr lang="es-ES" b="1" dirty="0"/>
              <a:t>: </a:t>
            </a:r>
            <a:r>
              <a:rPr lang="es-ES" dirty="0"/>
              <a:t>Eliminación de insectos que afectan los soportes documentales, especialmente el papel y cartón. </a:t>
            </a:r>
          </a:p>
          <a:p>
            <a:r>
              <a:rPr lang="es-ES" b="1" dirty="0"/>
              <a:t>Deterioro: </a:t>
            </a:r>
            <a:r>
              <a:rPr lang="es-ES" dirty="0"/>
              <a:t>Alteración o degradación de las propiedades físicas, químicas y/o mecánicas de un material, causada por envejecimiento natural u otros factores. </a:t>
            </a:r>
          </a:p>
          <a:p>
            <a:r>
              <a:rPr lang="es-ES" b="1" dirty="0"/>
              <a:t>Instalaciones: </a:t>
            </a:r>
            <a:r>
              <a:rPr lang="es-ES" dirty="0"/>
              <a:t>Recinto o construcción donde se lleva a cabo alguna actividad; puede referirse a la estructura del edificio, del depósito o local de archivo; así como las instalaciones de servicios como las redes eléctricas, de datos o instalaciones de transporte de aguas. </a:t>
            </a:r>
          </a:p>
        </p:txBody>
      </p:sp>
    </p:spTree>
    <p:extLst>
      <p:ext uri="{BB962C8B-B14F-4D97-AF65-F5344CB8AC3E}">
        <p14:creationId xmlns:p14="http://schemas.microsoft.com/office/powerpoint/2010/main" val="31967426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71C7B-295E-25A3-8F6A-789A487D3313}"/>
            </a:ext>
          </a:extLst>
        </p:cNvPr>
        <p:cNvGrpSpPr/>
        <p:nvPr/>
      </p:nvGrpSpPr>
      <p:grpSpPr>
        <a:xfrm>
          <a:off x="0" y="0"/>
          <a:ext cx="0" cy="0"/>
          <a:chOff x="0" y="0"/>
          <a:chExt cx="0" cy="0"/>
        </a:xfrm>
      </p:grpSpPr>
      <p:sp>
        <p:nvSpPr>
          <p:cNvPr id="5" name="Título 1">
            <a:extLst>
              <a:ext uri="{FF2B5EF4-FFF2-40B4-BE49-F238E27FC236}">
                <a16:creationId xmlns:a16="http://schemas.microsoft.com/office/drawing/2014/main" id="{1AF7AFDC-94EF-5D09-59E9-A9B665DB1813}"/>
              </a:ext>
            </a:extLst>
          </p:cNvPr>
          <p:cNvSpPr txBox="1">
            <a:spLocks/>
          </p:cNvSpPr>
          <p:nvPr/>
        </p:nvSpPr>
        <p:spPr>
          <a:xfrm>
            <a:off x="273191" y="104503"/>
            <a:ext cx="8613945" cy="2963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s-MX" sz="2000" b="1" i="0" u="none" strike="noStrike" kern="1200" cap="none" spc="0" normalizeH="0" baseline="0" noProof="0" dirty="0">
                <a:ln>
                  <a:noFill/>
                </a:ln>
                <a:solidFill>
                  <a:srgbClr val="145768"/>
                </a:solidFill>
                <a:effectLst/>
                <a:uLnTx/>
                <a:uFillTx/>
                <a:latin typeface="Arial Narrow" panose="020B0606020202030204" pitchFamily="34" charset="0"/>
                <a:ea typeface="+mj-ea"/>
                <a:cs typeface="+mj-cs"/>
              </a:rPr>
              <a:t>CONCEPTOS BÁSICOS </a:t>
            </a:r>
            <a:endParaRPr kumimoji="0" lang="es-MX" sz="1800" b="1" i="0" u="none" strike="noStrike" kern="1200" cap="none" spc="0" normalizeH="0" baseline="0" noProof="0" dirty="0">
              <a:ln>
                <a:noFill/>
              </a:ln>
              <a:solidFill>
                <a:srgbClr val="145768"/>
              </a:solidFill>
              <a:effectLst/>
              <a:uLnTx/>
              <a:uFillTx/>
              <a:latin typeface="Arial Narrow" panose="020B0606020202030204" pitchFamily="34" charset="0"/>
              <a:ea typeface="+mj-ea"/>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s-MX" sz="2000" b="1" i="0" u="none" strike="noStrike" kern="1200" cap="none" spc="0" normalizeH="0" baseline="0" noProof="0" dirty="0">
              <a:ln>
                <a:noFill/>
              </a:ln>
              <a:solidFill>
                <a:srgbClr val="0070C0"/>
              </a:solidFill>
              <a:effectLst/>
              <a:uLnTx/>
              <a:uFillTx/>
              <a:latin typeface="Arial" panose="020B0604020202020204" pitchFamily="34" charset="0"/>
              <a:ea typeface="+mj-ea"/>
              <a:cs typeface="Arial" panose="020B0604020202020204" pitchFamily="34" charset="0"/>
            </a:endParaRPr>
          </a:p>
        </p:txBody>
      </p:sp>
      <p:sp>
        <p:nvSpPr>
          <p:cNvPr id="3" name="CuadroTexto 2">
            <a:extLst>
              <a:ext uri="{FF2B5EF4-FFF2-40B4-BE49-F238E27FC236}">
                <a16:creationId xmlns:a16="http://schemas.microsoft.com/office/drawing/2014/main" id="{C88A35C3-1BAE-EC07-C530-9FF08B51CB5A}"/>
              </a:ext>
            </a:extLst>
          </p:cNvPr>
          <p:cNvSpPr txBox="1"/>
          <p:nvPr/>
        </p:nvSpPr>
        <p:spPr>
          <a:xfrm>
            <a:off x="339634" y="400862"/>
            <a:ext cx="8133805" cy="300082"/>
          </a:xfrm>
          <a:prstGeom prst="rect">
            <a:avLst/>
          </a:prstGeom>
          <a:noFill/>
        </p:spPr>
        <p:txBody>
          <a:bodyPr wrap="square" rtlCol="0">
            <a:spAutoFit/>
          </a:bodyPr>
          <a:lstStyle/>
          <a:p>
            <a:r>
              <a:rPr lang="es-ES" dirty="0"/>
              <a:t> </a:t>
            </a:r>
            <a:endParaRPr lang="es-CO" dirty="0"/>
          </a:p>
        </p:txBody>
      </p:sp>
      <p:sp>
        <p:nvSpPr>
          <p:cNvPr id="2" name="CuadroTexto 1">
            <a:extLst>
              <a:ext uri="{FF2B5EF4-FFF2-40B4-BE49-F238E27FC236}">
                <a16:creationId xmlns:a16="http://schemas.microsoft.com/office/drawing/2014/main" id="{9564B0AA-8E3B-838D-1745-E4C3735CCC52}"/>
              </a:ext>
            </a:extLst>
          </p:cNvPr>
          <p:cNvSpPr txBox="1"/>
          <p:nvPr/>
        </p:nvSpPr>
        <p:spPr>
          <a:xfrm>
            <a:off x="426720" y="400863"/>
            <a:ext cx="7768046" cy="4247317"/>
          </a:xfrm>
          <a:prstGeom prst="rect">
            <a:avLst/>
          </a:prstGeom>
          <a:noFill/>
        </p:spPr>
        <p:txBody>
          <a:bodyPr wrap="square" rtlCol="0">
            <a:spAutoFit/>
          </a:bodyPr>
          <a:lstStyle/>
          <a:p>
            <a:r>
              <a:rPr lang="es-ES" b="1" dirty="0"/>
              <a:t>Mobiliario: </a:t>
            </a:r>
            <a:r>
              <a:rPr lang="es-ES" dirty="0"/>
              <a:t>Son los bienes muebles que sirven para el almacenamiento de las cajas y carpetas de archivo. Pueden ser estanterías, armarios, planotecas, archivadores verticales, entre otros. Son llamados también sistemas de almacenamiento </a:t>
            </a:r>
          </a:p>
          <a:p>
            <a:r>
              <a:rPr lang="es-ES" dirty="0"/>
              <a:t>Método de nebulización: consiste en la transformación de una solución líquida utilizando un dispositivo (termo nebulizador) en un aerosol de partículas con un tamaño de 10 a 50 micras. </a:t>
            </a:r>
          </a:p>
          <a:p>
            <a:r>
              <a:rPr lang="es-ES" b="1" dirty="0"/>
              <a:t>Piretroide: </a:t>
            </a:r>
            <a:r>
              <a:rPr lang="es-ES" dirty="0"/>
              <a:t>Los piretroides son sustancias químicas manufacturadas de estructura muy parecida a las piretrinas, aunque son generalmente más tóxicos para los insectos y también para los mamíferos, y permanecen por más tiempo en el ambiente que las piretrinas. </a:t>
            </a:r>
          </a:p>
          <a:p>
            <a:r>
              <a:rPr lang="es-CO" b="1" dirty="0"/>
              <a:t>Roído: </a:t>
            </a:r>
            <a:r>
              <a:rPr lang="es-CO" dirty="0"/>
              <a:t>participio de roer. </a:t>
            </a:r>
          </a:p>
          <a:p>
            <a:r>
              <a:rPr lang="es-ES" b="1" dirty="0"/>
              <a:t>Saneamiento ambiental: </a:t>
            </a:r>
            <a:r>
              <a:rPr lang="es-ES" dirty="0"/>
              <a:t>Proceso establecido para reducir la carga microbiana ambiental, garantizar un espacio salubre y evitar procesos posteriores de biodeterioro en la documentación mediante la aplicación de sustancias activas, aplicadas por medio de diferentes métodos con el objeto de destruir, contrarrestar, neutralizar, impedir la acción o ejercer un control sobre organismos y microorganismos biológicos causantes del deterioro de la documentación y de enfermedades al personal que labora en la entidad. </a:t>
            </a:r>
          </a:p>
          <a:p>
            <a:r>
              <a:rPr lang="es-ES" b="1" dirty="0" err="1"/>
              <a:t>Termonebulizador</a:t>
            </a:r>
            <a:r>
              <a:rPr lang="es-ES" b="1" dirty="0"/>
              <a:t>: </a:t>
            </a:r>
            <a:r>
              <a:rPr lang="es-ES" dirty="0"/>
              <a:t>equipos que producen niebla de forma termodinámica. Con el uso de boquillas de diferente tamaño, es posible producir gotas de </a:t>
            </a:r>
            <a:r>
              <a:rPr lang="es-ES" dirty="0" err="1"/>
              <a:t>UBV</a:t>
            </a:r>
            <a:r>
              <a:rPr lang="es-ES" dirty="0"/>
              <a:t> (ultra bajo volumen), dando un tamaño de gota de 0,1 a 50 micras. </a:t>
            </a:r>
          </a:p>
          <a:p>
            <a:r>
              <a:rPr lang="es-ES" b="1" dirty="0"/>
              <a:t>Unidad de conservación: </a:t>
            </a:r>
            <a:r>
              <a:rPr lang="es-ES" dirty="0"/>
              <a:t>Cuerpo que contiene un conjunto de documentos de tal forma que garantice su preservación e identificación. Pueden ser unidades de conservación, entre otros elementos, las carpetas, las cajas, y los libros o tomos. </a:t>
            </a:r>
          </a:p>
        </p:txBody>
      </p:sp>
    </p:spTree>
    <p:extLst>
      <p:ext uri="{BB962C8B-B14F-4D97-AF65-F5344CB8AC3E}">
        <p14:creationId xmlns:p14="http://schemas.microsoft.com/office/powerpoint/2010/main" val="3423149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3 Grupo"/>
          <p:cNvGrpSpPr/>
          <p:nvPr/>
        </p:nvGrpSpPr>
        <p:grpSpPr>
          <a:xfrm>
            <a:off x="2840799" y="330484"/>
            <a:ext cx="3719799" cy="589795"/>
            <a:chOff x="783852" y="381742"/>
            <a:chExt cx="2272792" cy="589795"/>
          </a:xfrm>
        </p:grpSpPr>
        <p:sp>
          <p:nvSpPr>
            <p:cNvPr id="5" name="4 Rectángulo redondeado"/>
            <p:cNvSpPr/>
            <p:nvPr/>
          </p:nvSpPr>
          <p:spPr>
            <a:xfrm>
              <a:off x="783852" y="381742"/>
              <a:ext cx="2272792" cy="589795"/>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s-CO"/>
            </a:p>
          </p:txBody>
        </p:sp>
        <p:sp>
          <p:nvSpPr>
            <p:cNvPr id="6" name="5 Rectángulo"/>
            <p:cNvSpPr/>
            <p:nvPr/>
          </p:nvSpPr>
          <p:spPr>
            <a:xfrm>
              <a:off x="812643" y="410533"/>
              <a:ext cx="2215210" cy="532213"/>
            </a:xfrm>
            <a:prstGeom prst="rect">
              <a:avLst/>
            </a:prstGeom>
            <a:solidFill>
              <a:schemeClr val="accent5">
                <a:lumMod val="20000"/>
                <a:lumOff val="80000"/>
              </a:schemeClr>
            </a:solidFill>
          </p:spPr>
          <p:style>
            <a:lnRef idx="0">
              <a:scrgbClr r="0" g="0" b="0"/>
            </a:lnRef>
            <a:fillRef idx="0">
              <a:scrgbClr r="0" g="0" b="0"/>
            </a:fillRef>
            <a:effectRef idx="0">
              <a:scrgbClr r="0" g="0" b="0"/>
            </a:effectRef>
            <a:fontRef idx="minor">
              <a:schemeClr val="lt1"/>
            </a:fontRef>
          </p:style>
          <p:txBody>
            <a:bodyPr spcFirstLastPara="0" vert="horz" wrap="square" lIns="68580" tIns="34290" rIns="68580" bIns="34290"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s-CO" sz="1800" b="1" i="0" u="none" strike="noStrike" kern="1200" cap="none" spc="0" normalizeH="0" baseline="0" noProof="0" dirty="0">
                  <a:ln>
                    <a:noFill/>
                  </a:ln>
                  <a:solidFill>
                    <a:srgbClr val="5B9BD5">
                      <a:lumMod val="75000"/>
                    </a:srgbClr>
                  </a:solidFill>
                  <a:effectLst/>
                  <a:uLnTx/>
                  <a:uFillTx/>
                  <a:latin typeface="Arial" pitchFamily="34" charset="0"/>
                  <a:ea typeface="+mn-ea"/>
                  <a:cs typeface="Arial" pitchFamily="34" charset="0"/>
                </a:rPr>
                <a:t>PROCESOS DE CONTROL BIOLÓGICO </a:t>
              </a:r>
            </a:p>
          </p:txBody>
        </p:sp>
      </p:grpSp>
      <p:sp>
        <p:nvSpPr>
          <p:cNvPr id="7" name="CuadroTexto 6">
            <a:extLst>
              <a:ext uri="{FF2B5EF4-FFF2-40B4-BE49-F238E27FC236}">
                <a16:creationId xmlns:a16="http://schemas.microsoft.com/office/drawing/2014/main" id="{B2F6B8E1-C5EB-2691-B9B5-4101428E46A9}"/>
              </a:ext>
            </a:extLst>
          </p:cNvPr>
          <p:cNvSpPr txBox="1"/>
          <p:nvPr/>
        </p:nvSpPr>
        <p:spPr>
          <a:xfrm>
            <a:off x="383178" y="1393209"/>
            <a:ext cx="8107679" cy="2793072"/>
          </a:xfrm>
          <a:prstGeom prst="rect">
            <a:avLst/>
          </a:prstGeom>
          <a:noFill/>
        </p:spPr>
        <p:txBody>
          <a:bodyPr wrap="square" rtlCol="0">
            <a:spAutoFit/>
          </a:bodyPr>
          <a:lstStyle/>
          <a:p>
            <a:r>
              <a:rPr lang="es-ES" dirty="0"/>
              <a:t>Esta actividad complementaria incluye la toma de muestras microbiológicas antes y después de la aplicación de productos químicos, con el fin de garantizar la efectividad de los tratamientos aplicados. Los procesos contemplados son: </a:t>
            </a:r>
          </a:p>
          <a:p>
            <a:endParaRPr lang="es-ES" dirty="0"/>
          </a:p>
          <a:p>
            <a:r>
              <a:rPr lang="es-ES" dirty="0"/>
              <a:t>• </a:t>
            </a:r>
            <a:r>
              <a:rPr lang="es-ES" b="1" dirty="0"/>
              <a:t>Desinfección: </a:t>
            </a:r>
            <a:r>
              <a:rPr lang="es-ES" dirty="0"/>
              <a:t>Eliminación de microorganismos patógenos que puedan afectar los documentos o la salud del personal. </a:t>
            </a:r>
          </a:p>
          <a:p>
            <a:endParaRPr lang="es-CO" dirty="0"/>
          </a:p>
          <a:p>
            <a:r>
              <a:rPr lang="es-ES" dirty="0"/>
              <a:t>• </a:t>
            </a:r>
            <a:r>
              <a:rPr lang="es-ES" b="1" dirty="0"/>
              <a:t>Desinsectación</a:t>
            </a:r>
            <a:r>
              <a:rPr lang="es-ES" dirty="0"/>
              <a:t>: Control de insectos que representa un riesgo para la conservación documental, ya que puedan dañar los documentos. </a:t>
            </a:r>
          </a:p>
          <a:p>
            <a:endParaRPr lang="es-CO" dirty="0"/>
          </a:p>
          <a:p>
            <a:r>
              <a:rPr lang="es-ES" dirty="0"/>
              <a:t>• </a:t>
            </a:r>
            <a:r>
              <a:rPr lang="es-ES" b="1" dirty="0"/>
              <a:t>Control de animales superiores: </a:t>
            </a:r>
            <a:r>
              <a:rPr lang="es-ES" dirty="0"/>
              <a:t>Prevención de la presencia de roedores u otros animales que puedan causar daños físicos a los documentos o al mobiliario de archivo. </a:t>
            </a:r>
          </a:p>
          <a:p>
            <a:endParaRPr lang="es-ES" dirty="0"/>
          </a:p>
        </p:txBody>
      </p:sp>
    </p:spTree>
    <p:extLst>
      <p:ext uri="{BB962C8B-B14F-4D97-AF65-F5344CB8AC3E}">
        <p14:creationId xmlns:p14="http://schemas.microsoft.com/office/powerpoint/2010/main" val="3912463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A59E85-8761-6FF6-7666-69F7FA79C79A}"/>
            </a:ext>
          </a:extLst>
        </p:cNvPr>
        <p:cNvGrpSpPr/>
        <p:nvPr/>
      </p:nvGrpSpPr>
      <p:grpSpPr>
        <a:xfrm>
          <a:off x="0" y="0"/>
          <a:ext cx="0" cy="0"/>
          <a:chOff x="0" y="0"/>
          <a:chExt cx="0" cy="0"/>
        </a:xfrm>
      </p:grpSpPr>
      <p:grpSp>
        <p:nvGrpSpPr>
          <p:cNvPr id="4" name="3 Grupo">
            <a:extLst>
              <a:ext uri="{FF2B5EF4-FFF2-40B4-BE49-F238E27FC236}">
                <a16:creationId xmlns:a16="http://schemas.microsoft.com/office/drawing/2014/main" id="{2A468775-423A-D4C2-5367-6C6704DD39EB}"/>
              </a:ext>
            </a:extLst>
          </p:cNvPr>
          <p:cNvGrpSpPr/>
          <p:nvPr/>
        </p:nvGrpSpPr>
        <p:grpSpPr>
          <a:xfrm>
            <a:off x="470264" y="113211"/>
            <a:ext cx="8194766" cy="618309"/>
            <a:chOff x="783852" y="381742"/>
            <a:chExt cx="2272792" cy="589795"/>
          </a:xfrm>
        </p:grpSpPr>
        <p:sp>
          <p:nvSpPr>
            <p:cNvPr id="5" name="4 Rectángulo redondeado">
              <a:extLst>
                <a:ext uri="{FF2B5EF4-FFF2-40B4-BE49-F238E27FC236}">
                  <a16:creationId xmlns:a16="http://schemas.microsoft.com/office/drawing/2014/main" id="{9AFC1C20-4DC7-D2BC-A9C4-B5467AE9373C}"/>
                </a:ext>
              </a:extLst>
            </p:cNvPr>
            <p:cNvSpPr/>
            <p:nvPr/>
          </p:nvSpPr>
          <p:spPr>
            <a:xfrm>
              <a:off x="783852" y="381742"/>
              <a:ext cx="2272792" cy="589795"/>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s-CO"/>
            </a:p>
          </p:txBody>
        </p:sp>
        <p:sp>
          <p:nvSpPr>
            <p:cNvPr id="6" name="5 Rectángulo">
              <a:extLst>
                <a:ext uri="{FF2B5EF4-FFF2-40B4-BE49-F238E27FC236}">
                  <a16:creationId xmlns:a16="http://schemas.microsoft.com/office/drawing/2014/main" id="{DBFCF497-496F-A46C-A237-46EABA880AD5}"/>
                </a:ext>
              </a:extLst>
            </p:cNvPr>
            <p:cNvSpPr/>
            <p:nvPr/>
          </p:nvSpPr>
          <p:spPr>
            <a:xfrm>
              <a:off x="812643" y="410533"/>
              <a:ext cx="2215210" cy="532213"/>
            </a:xfrm>
            <a:prstGeom prst="rect">
              <a:avLst/>
            </a:prstGeom>
            <a:solidFill>
              <a:schemeClr val="accent5">
                <a:lumMod val="20000"/>
                <a:lumOff val="80000"/>
              </a:schemeClr>
            </a:solidFill>
          </p:spPr>
          <p:style>
            <a:lnRef idx="0">
              <a:scrgbClr r="0" g="0" b="0"/>
            </a:lnRef>
            <a:fillRef idx="0">
              <a:scrgbClr r="0" g="0" b="0"/>
            </a:fillRef>
            <a:effectRef idx="0">
              <a:scrgbClr r="0" g="0" b="0"/>
            </a:effectRef>
            <a:fontRef idx="minor">
              <a:schemeClr val="lt1"/>
            </a:fontRef>
          </p:style>
          <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defRPr/>
              </a:pPr>
              <a:r>
                <a:rPr lang="es-CO" sz="2000" b="1" dirty="0">
                  <a:solidFill>
                    <a:srgbClr val="0070C0"/>
                  </a:solidFill>
                </a:rPr>
                <a:t>MÉTODOS DE CONTROL BIOLÓGICO RECOMENDADOS EN ESPACIOS DE ARCHIVO </a:t>
              </a:r>
              <a:endParaRPr kumimoji="0" lang="es-CO" sz="2000" b="1" i="0" u="none" strike="noStrike" kern="1200" cap="none" spc="0" normalizeH="0" baseline="0" noProof="0" dirty="0">
                <a:ln>
                  <a:noFill/>
                </a:ln>
                <a:solidFill>
                  <a:srgbClr val="0070C0"/>
                </a:solidFill>
                <a:effectLst/>
                <a:uLnTx/>
                <a:uFillTx/>
                <a:latin typeface="Arial" pitchFamily="34" charset="0"/>
                <a:ea typeface="+mn-ea"/>
                <a:cs typeface="Arial" pitchFamily="34" charset="0"/>
              </a:endParaRPr>
            </a:p>
          </p:txBody>
        </p:sp>
      </p:grpSp>
      <p:sp>
        <p:nvSpPr>
          <p:cNvPr id="7" name="CuadroTexto 6">
            <a:extLst>
              <a:ext uri="{FF2B5EF4-FFF2-40B4-BE49-F238E27FC236}">
                <a16:creationId xmlns:a16="http://schemas.microsoft.com/office/drawing/2014/main" id="{5D488DBC-8877-591C-2365-2B67EF82201A}"/>
              </a:ext>
            </a:extLst>
          </p:cNvPr>
          <p:cNvSpPr txBox="1"/>
          <p:nvPr/>
        </p:nvSpPr>
        <p:spPr>
          <a:xfrm>
            <a:off x="470264" y="831371"/>
            <a:ext cx="7924797" cy="4039567"/>
          </a:xfrm>
          <a:prstGeom prst="rect">
            <a:avLst/>
          </a:prstGeom>
          <a:noFill/>
        </p:spPr>
        <p:txBody>
          <a:bodyPr wrap="square" rtlCol="0">
            <a:spAutoFit/>
          </a:bodyPr>
          <a:lstStyle/>
          <a:p>
            <a:pPr algn="just"/>
            <a:r>
              <a:rPr lang="es-ES" dirty="0"/>
              <a:t>• </a:t>
            </a:r>
            <a:r>
              <a:rPr lang="es-ES" b="1" dirty="0"/>
              <a:t>Trampas de feromonas: </a:t>
            </a:r>
            <a:r>
              <a:rPr lang="es-ES" dirty="0"/>
              <a:t>Utilizadas para el monitoreo y captura de insectos específicos, como polillas o cucarachas. Permiten detectar tempranamente la presencia de plagas sin afectar los documentos ni el ambiente. </a:t>
            </a:r>
            <a:endParaRPr lang="es-CO" dirty="0"/>
          </a:p>
          <a:p>
            <a:pPr algn="just"/>
            <a:r>
              <a:rPr lang="es-ES" dirty="0"/>
              <a:t>• </a:t>
            </a:r>
            <a:r>
              <a:rPr lang="es-ES" b="1" dirty="0"/>
              <a:t>Fumigación controlada con gases (como piretrinas). </a:t>
            </a:r>
            <a:r>
              <a:rPr lang="es-ES" dirty="0"/>
              <a:t>Se emplean sustancias como las piretrinas naturales o sintéticas, que tienen bajo impacto ambiental y son efectivas contra insectos voladores y rastreros. Este método debe realizarse en condiciones controladas y por personal especializado. </a:t>
            </a:r>
            <a:endParaRPr lang="es-CO" dirty="0"/>
          </a:p>
          <a:p>
            <a:pPr algn="just"/>
            <a:r>
              <a:rPr lang="es-ES" dirty="0"/>
              <a:t>• </a:t>
            </a:r>
            <a:r>
              <a:rPr lang="es-ES" b="1" dirty="0"/>
              <a:t>Cebos rodenticidas en cajas de seguridad: </a:t>
            </a:r>
            <a:r>
              <a:rPr lang="es-ES" dirty="0"/>
              <a:t>Diseñados para atraer y eliminar roedores sin que mueran en lugares inaccesibles, lo que podría generar malos olores o contaminación. Las cajas de seguridad evitan el contacto accidental con personas o animales no objetivo. </a:t>
            </a:r>
            <a:endParaRPr lang="es-CO" dirty="0"/>
          </a:p>
          <a:p>
            <a:pPr algn="just"/>
            <a:r>
              <a:rPr lang="es-ES" dirty="0"/>
              <a:t>• </a:t>
            </a:r>
            <a:r>
              <a:rPr lang="es-ES" b="1" dirty="0"/>
              <a:t>Tratamientos de congelación: </a:t>
            </a:r>
            <a:r>
              <a:rPr lang="es-ES" dirty="0"/>
              <a:t>Aplicables a documentos o materiales pequeños. Consisten en exponer los objetos a temperaturas bajo cero durante un tiempo determinado, eliminando insectos y larvas sin el uso de químicos. </a:t>
            </a:r>
            <a:endParaRPr lang="es-CO" dirty="0"/>
          </a:p>
          <a:p>
            <a:pPr algn="just"/>
            <a:r>
              <a:rPr lang="es-ES" dirty="0"/>
              <a:t>• </a:t>
            </a:r>
            <a:r>
              <a:rPr lang="es-ES" b="1" dirty="0"/>
              <a:t>Aspirado especializado: </a:t>
            </a:r>
            <a:r>
              <a:rPr lang="es-ES" dirty="0"/>
              <a:t>Se utiliza para remover polvo, restos orgánicos y posibles huevos o larvas de insectos en estanterías, cajas y documentos, mediante equipos con filtros </a:t>
            </a:r>
            <a:r>
              <a:rPr lang="es-ES" dirty="0" err="1"/>
              <a:t>HEPA</a:t>
            </a:r>
            <a:r>
              <a:rPr lang="es-ES" dirty="0"/>
              <a:t> que evitan la dispersión de partículas. </a:t>
            </a:r>
            <a:endParaRPr lang="es-CO" dirty="0"/>
          </a:p>
          <a:p>
            <a:pPr algn="just"/>
            <a:r>
              <a:rPr lang="es-ES" dirty="0"/>
              <a:t>• </a:t>
            </a:r>
            <a:r>
              <a:rPr lang="es-ES" b="1" dirty="0"/>
              <a:t>Barreras físicas y sellado de espacios: </a:t>
            </a:r>
            <a:r>
              <a:rPr lang="es-ES" dirty="0"/>
              <a:t>Incluye el uso de burletes, mallas y selladores para evitar el ingreso de plagas desde el exterior. Es una medida complementaria que refuerza la eficacia de los métodos anteriores. </a:t>
            </a:r>
            <a:endParaRPr lang="es-CO" dirty="0"/>
          </a:p>
          <a:p>
            <a:pPr algn="just"/>
            <a:r>
              <a:rPr lang="es-ES" dirty="0"/>
              <a:t>• </a:t>
            </a:r>
            <a:r>
              <a:rPr lang="es-ES" b="1" dirty="0"/>
              <a:t>Monitoreo periódico y registro de incidencias: </a:t>
            </a:r>
            <a:r>
              <a:rPr lang="es-ES" dirty="0"/>
              <a:t>Es fundamental llevar un control sistemático de las actividades de saneamiento, incluyendo inspecciones visuales, revisión de trampas y evaluación de condiciones ambientales (temperatura, humedad, ventilación). </a:t>
            </a:r>
          </a:p>
        </p:txBody>
      </p:sp>
    </p:spTree>
    <p:extLst>
      <p:ext uri="{BB962C8B-B14F-4D97-AF65-F5344CB8AC3E}">
        <p14:creationId xmlns:p14="http://schemas.microsoft.com/office/powerpoint/2010/main" val="2531041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a:extLst>
              <a:ext uri="{FF2B5EF4-FFF2-40B4-BE49-F238E27FC236}">
                <a16:creationId xmlns:a16="http://schemas.microsoft.com/office/drawing/2014/main" id="{C4848C2B-A326-3ADE-6C1F-0C2D1871AE22}"/>
              </a:ext>
            </a:extLst>
          </p:cNvPr>
          <p:cNvGraphicFramePr/>
          <p:nvPr>
            <p:extLst>
              <p:ext uri="{D42A27DB-BD31-4B8C-83A1-F6EECF244321}">
                <p14:modId xmlns:p14="http://schemas.microsoft.com/office/powerpoint/2010/main" val="4164539458"/>
              </p:ext>
            </p:extLst>
          </p:nvPr>
        </p:nvGraphicFramePr>
        <p:xfrm>
          <a:off x="713447" y="130628"/>
          <a:ext cx="7803536" cy="47722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9635990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áfico 3" descr="Libros en una estantería contorno">
            <a:extLst>
              <a:ext uri="{FF2B5EF4-FFF2-40B4-BE49-F238E27FC236}">
                <a16:creationId xmlns:a16="http://schemas.microsoft.com/office/drawing/2014/main" id="{BE16A391-4356-4065-9D52-7ED49D14909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949464" y="0"/>
            <a:ext cx="786847" cy="679770"/>
          </a:xfrm>
          <a:prstGeom prst="rect">
            <a:avLst/>
          </a:prstGeom>
        </p:spPr>
      </p:pic>
      <p:pic>
        <p:nvPicPr>
          <p:cNvPr id="15" name="Gráfico 14" descr="Libros en una estantería con relleno sólido">
            <a:extLst>
              <a:ext uri="{FF2B5EF4-FFF2-40B4-BE49-F238E27FC236}">
                <a16:creationId xmlns:a16="http://schemas.microsoft.com/office/drawing/2014/main" id="{41F9D374-3421-43E9-B3E9-BBE7199B3C7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463187" y="1"/>
            <a:ext cx="707328" cy="664618"/>
          </a:xfrm>
          <a:prstGeom prst="rect">
            <a:avLst/>
          </a:prstGeom>
        </p:spPr>
      </p:pic>
      <p:pic>
        <p:nvPicPr>
          <p:cNvPr id="17" name="Gráfico 16" descr="Libros en una estantería con relleno sólido">
            <a:extLst>
              <a:ext uri="{FF2B5EF4-FFF2-40B4-BE49-F238E27FC236}">
                <a16:creationId xmlns:a16="http://schemas.microsoft.com/office/drawing/2014/main" id="{0157DBE2-2E85-4C2B-A1C3-1C0648BD415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515260" y="-27558"/>
            <a:ext cx="707328" cy="707328"/>
          </a:xfrm>
          <a:prstGeom prst="rect">
            <a:avLst/>
          </a:prstGeom>
        </p:spPr>
      </p:pic>
      <p:sp>
        <p:nvSpPr>
          <p:cNvPr id="21" name="Título 1">
            <a:extLst>
              <a:ext uri="{FF2B5EF4-FFF2-40B4-BE49-F238E27FC236}">
                <a16:creationId xmlns:a16="http://schemas.microsoft.com/office/drawing/2014/main" id="{E764718C-4BDB-4F75-828D-096EFB32A33F}"/>
              </a:ext>
            </a:extLst>
          </p:cNvPr>
          <p:cNvSpPr>
            <a:spLocks noGrp="1"/>
          </p:cNvSpPr>
          <p:nvPr>
            <p:ph type="title" idx="4294967295"/>
          </p:nvPr>
        </p:nvSpPr>
        <p:spPr>
          <a:xfrm>
            <a:off x="239377" y="89642"/>
            <a:ext cx="8170516" cy="574977"/>
          </a:xfrm>
          <a:prstGeom prst="rect">
            <a:avLst/>
          </a:prstGeom>
        </p:spPr>
        <p:txBody>
          <a:bodyPr/>
          <a:lstStyle/>
          <a:p>
            <a:r>
              <a:rPr lang="es-CO" sz="3600" dirty="0">
                <a:solidFill>
                  <a:srgbClr val="0070C0"/>
                </a:solidFill>
                <a:latin typeface="Abadi" panose="020F0502020204030204" pitchFamily="34" charset="0"/>
              </a:rPr>
              <a:t>ENFOQUE DE LA GUÍA</a:t>
            </a:r>
            <a:endParaRPr lang="es-CO" sz="3600" b="1" dirty="0">
              <a:solidFill>
                <a:srgbClr val="0070C0"/>
              </a:solidFill>
              <a:latin typeface="Abadi" panose="020F0502020204030204" pitchFamily="34" charset="0"/>
              <a:cs typeface="Arial" panose="020B0604020202020204" pitchFamily="34" charset="0"/>
            </a:endParaRPr>
          </a:p>
        </p:txBody>
      </p:sp>
      <p:sp>
        <p:nvSpPr>
          <p:cNvPr id="23" name="Marcador de contenido 3">
            <a:extLst>
              <a:ext uri="{FF2B5EF4-FFF2-40B4-BE49-F238E27FC236}">
                <a16:creationId xmlns:a16="http://schemas.microsoft.com/office/drawing/2014/main" id="{385A6DDC-610D-4A6D-B04B-8E1364398730}"/>
              </a:ext>
            </a:extLst>
          </p:cNvPr>
          <p:cNvSpPr txBox="1">
            <a:spLocks/>
          </p:cNvSpPr>
          <p:nvPr/>
        </p:nvSpPr>
        <p:spPr>
          <a:xfrm>
            <a:off x="4577436" y="841664"/>
            <a:ext cx="3937824" cy="344152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CO"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CuadroTexto 1">
            <a:extLst>
              <a:ext uri="{FF2B5EF4-FFF2-40B4-BE49-F238E27FC236}">
                <a16:creationId xmlns:a16="http://schemas.microsoft.com/office/drawing/2014/main" id="{4D8DACE1-FF51-7E62-464D-0481E5DF1C69}"/>
              </a:ext>
            </a:extLst>
          </p:cNvPr>
          <p:cNvSpPr txBox="1"/>
          <p:nvPr/>
        </p:nvSpPr>
        <p:spPr>
          <a:xfrm>
            <a:off x="239377" y="769411"/>
            <a:ext cx="8051182" cy="4039567"/>
          </a:xfrm>
          <a:prstGeom prst="rect">
            <a:avLst/>
          </a:prstGeom>
          <a:noFill/>
        </p:spPr>
        <p:txBody>
          <a:bodyPr wrap="square" rtlCol="0">
            <a:spAutoFit/>
          </a:bodyPr>
          <a:lstStyle/>
          <a:p>
            <a:r>
              <a:rPr lang="es-ES" dirty="0"/>
              <a:t>Medida preventiva clave dentro del programa de saneamiento ambiental, del Plan de Conservación Documental del Sistema Integrado de Conservación SIC, </a:t>
            </a:r>
          </a:p>
          <a:p>
            <a:r>
              <a:rPr lang="es-ES" dirty="0"/>
              <a:t>Este componente incluye la toma de muestras microbiológicas antes y después de la aplicación de los productos químicos para la desinfección, desinsectación y el control de animales superiores, con el fin de corroborar que dicho control biológico sea eficiente eficaz y duradero. </a:t>
            </a:r>
          </a:p>
          <a:p>
            <a:r>
              <a:rPr lang="es-ES" dirty="0"/>
              <a:t>La actividad de control biológico se debe realizarse una vez se haya llevado a cabo la limpieza de los espacios de archivo, el mobiliario, las unidades de almacenamiento y las unidades de conservación, de manera que se haya eliminado o al menos reducido la carga de material particulado, polvo y otras formas de suciedad, que se acumulan en los archivos de forma natural en estos entornos. </a:t>
            </a:r>
          </a:p>
          <a:p>
            <a:r>
              <a:rPr lang="es-ES" dirty="0"/>
              <a:t>Esta labor debe ser ejecutada por una empresa especializada en este tipo de servicios como desinfección ambiental, desinsectación o fumigación y control de roedores o desratización. Es fundamental que la misma empresa, o en su defecto un laboratorio contratado de manera paralela, realice la toma de muestras microbiológicas antes y después de los procesos de desinfección, con el propósito de comprobar la reducción de la carga microbiana en los ambientes de los archivos de gestión y archivo central de la Secretaría Distrital de Salud SDS. </a:t>
            </a:r>
          </a:p>
          <a:p>
            <a:r>
              <a:rPr lang="es-ES" dirty="0"/>
              <a:t>Esta guía está diseñada para que la empresa contratista, especializada en este tipo de actividades, la utilice como referencia y se base en los lineamientos aquí establecidos para garantizar que las acciones se ejecuten de acuerdo conforme a los parámetros definidos por la SDS </a:t>
            </a:r>
          </a:p>
          <a:p>
            <a:endParaRPr lang="es-CO" dirty="0"/>
          </a:p>
        </p:txBody>
      </p:sp>
    </p:spTree>
    <p:extLst>
      <p:ext uri="{BB962C8B-B14F-4D97-AF65-F5344CB8AC3E}">
        <p14:creationId xmlns:p14="http://schemas.microsoft.com/office/powerpoint/2010/main" val="103207268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theme/theme1.xml><?xml version="1.0" encoding="utf-8"?>
<a:theme xmlns:a="http://schemas.openxmlformats.org/drawingml/2006/main" name="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B2047BFF2AC2534B9B9B8D68AC5D9643" ma:contentTypeVersion="16" ma:contentTypeDescription="Crear nuevo documento." ma:contentTypeScope="" ma:versionID="1c4cd187311986fa11ce72ff41076e3d">
  <xsd:schema xmlns:xsd="http://www.w3.org/2001/XMLSchema" xmlns:xs="http://www.w3.org/2001/XMLSchema" xmlns:p="http://schemas.microsoft.com/office/2006/metadata/properties" xmlns:ns3="720d7930-f6ad-4b31-8dd8-f6b43e3d178f" xmlns:ns4="d1f8396f-904f-4943-b446-7bc055dc1b25" targetNamespace="http://schemas.microsoft.com/office/2006/metadata/properties" ma:root="true" ma:fieldsID="d47e881255f891a830a9ddfa2e975a76" ns3:_="" ns4:_="">
    <xsd:import namespace="720d7930-f6ad-4b31-8dd8-f6b43e3d178f"/>
    <xsd:import namespace="d1f8396f-904f-4943-b446-7bc055dc1b25"/>
    <xsd:element name="properties">
      <xsd:complexType>
        <xsd:sequence>
          <xsd:element name="documentManagement">
            <xsd:complexType>
              <xsd:all>
                <xsd:element ref="ns3:MigrationWizId" minOccurs="0"/>
                <xsd:element ref="ns3:MigrationWizIdPermissions" minOccurs="0"/>
                <xsd:element ref="ns3:MigrationWizIdPermissionLevels" minOccurs="0"/>
                <xsd:element ref="ns3:MigrationWizIdDocumentLibraryPermissions" minOccurs="0"/>
                <xsd:element ref="ns3:MigrationWizIdSecurityGroups" minOccurs="0"/>
                <xsd:element ref="ns4:SharedWithUsers" minOccurs="0"/>
                <xsd:element ref="ns4:SharedWithDetails" minOccurs="0"/>
                <xsd:element ref="ns4:SharingHintHash"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0d7930-f6ad-4b31-8dd8-f6b43e3d178f" elementFormDefault="qualified">
    <xsd:import namespace="http://schemas.microsoft.com/office/2006/documentManagement/types"/>
    <xsd:import namespace="http://schemas.microsoft.com/office/infopath/2007/PartnerControls"/>
    <xsd:element name="MigrationWizId" ma:index="8" nillable="true" ma:displayName="MigrationWizId" ma:internalName="MigrationWizId">
      <xsd:simpleType>
        <xsd:restriction base="dms:Text"/>
      </xsd:simpleType>
    </xsd:element>
    <xsd:element name="MigrationWizIdPermissions" ma:index="9" nillable="true" ma:displayName="MigrationWizIdPermissions" ma:internalName="MigrationWizIdPermissions">
      <xsd:simpleType>
        <xsd:restriction base="dms:Text"/>
      </xsd:simpleType>
    </xsd:element>
    <xsd:element name="MigrationWizIdPermissionLevels" ma:index="10" nillable="true" ma:displayName="MigrationWizIdPermissionLevels" ma:internalName="MigrationWizIdPermissionLevels">
      <xsd:simpleType>
        <xsd:restriction base="dms:Text"/>
      </xsd:simpleType>
    </xsd:element>
    <xsd:element name="MigrationWizIdDocumentLibraryPermissions" ma:index="11" nillable="true" ma:displayName="MigrationWizIdDocumentLibraryPermissions" ma:internalName="MigrationWizIdDocumentLibraryPermissions">
      <xsd:simpleType>
        <xsd:restriction base="dms:Text"/>
      </xsd:simpleType>
    </xsd:element>
    <xsd:element name="MigrationWizIdSecurityGroups" ma:index="12" nillable="true" ma:displayName="MigrationWizIdSecurityGroups" ma:internalName="MigrationWizIdSecurityGroups">
      <xsd:simpleType>
        <xsd:restriction base="dms:Text"/>
      </xsd:simpleType>
    </xsd:element>
    <xsd:element name="MediaServiceMetadata" ma:index="16" nillable="true" ma:displayName="MediaServiceMetadata" ma:description="" ma:hidden="true" ma:internalName="MediaServiceMetadata" ma:readOnly="true">
      <xsd:simpleType>
        <xsd:restriction base="dms:Note"/>
      </xsd:simpleType>
    </xsd:element>
    <xsd:element name="MediaServiceFastMetadata" ma:index="17" nillable="true" ma:displayName="MediaServiceFastMetadata" ma:description="" ma:hidden="true" ma:internalName="MediaServiceFastMetadata" ma:readOnly="true">
      <xsd:simpleType>
        <xsd:restriction base="dms:Note"/>
      </xsd:simpleType>
    </xsd:element>
    <xsd:element name="MediaServiceDateTaken" ma:index="18" nillable="true" ma:displayName="MediaServiceDateTaken" ma:description="" ma:hidden="true" ma:internalName="MediaServiceDateTaken" ma:readOnly="true">
      <xsd:simpleType>
        <xsd:restriction base="dms:Text"/>
      </xsd:simpleType>
    </xsd:element>
    <xsd:element name="MediaServiceAutoTags" ma:index="19" nillable="true" ma:displayName="MediaServiceAutoTags" ma:description="" ma:internalName="MediaServiceAutoTags" ma:readOnly="true">
      <xsd:simpleType>
        <xsd:restriction base="dms:Text"/>
      </xsd:simpleType>
    </xsd:element>
    <xsd:element name="MediaServiceOCR" ma:index="20" nillable="true" ma:displayName="MediaServiceOCR" ma:internalName="MediaServiceOCR" ma:readOnly="true">
      <xsd:simpleType>
        <xsd:restriction base="dms:Note">
          <xsd:maxLength value="255"/>
        </xsd:restriction>
      </xsd:simpleType>
    </xsd:element>
    <xsd:element name="MediaServiceLocation" ma:index="21" nillable="true" ma:displayName="MediaServiceLocation" ma:internalName="MediaServiceLocation"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GenerationTime" ma:index="2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1f8396f-904f-4943-b446-7bc055dc1b25" elementFormDefault="qualified">
    <xsd:import namespace="http://schemas.microsoft.com/office/2006/documentManagement/types"/>
    <xsd:import namespace="http://schemas.microsoft.com/office/infopath/2007/PartnerControls"/>
    <xsd:element name="SharedWithUsers" ma:index="13" nillable="true" ma:displayName="Compartid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talles de uso compartido" ma:description="" ma:internalName="SharedWithDetails" ma:readOnly="true">
      <xsd:simpleType>
        <xsd:restriction base="dms:Note">
          <xsd:maxLength value="255"/>
        </xsd:restriction>
      </xsd:simpleType>
    </xsd:element>
    <xsd:element name="SharingHintHash" ma:index="15" nillable="true" ma:displayName="Hash de la sugerencia para compartir"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igrationWizId xmlns="720d7930-f6ad-4b31-8dd8-f6b43e3d178f" xsi:nil="true"/>
    <MigrationWizIdPermissions xmlns="720d7930-f6ad-4b31-8dd8-f6b43e3d178f" xsi:nil="true"/>
    <MigrationWizIdDocumentLibraryPermissions xmlns="720d7930-f6ad-4b31-8dd8-f6b43e3d178f" xsi:nil="true"/>
    <MigrationWizIdSecurityGroups xmlns="720d7930-f6ad-4b31-8dd8-f6b43e3d178f" xsi:nil="true"/>
    <MigrationWizIdPermissionLevels xmlns="720d7930-f6ad-4b31-8dd8-f6b43e3d178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FF83F6F-EBF9-4986-A955-C5C92FE6BD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20d7930-f6ad-4b31-8dd8-f6b43e3d178f"/>
    <ds:schemaRef ds:uri="d1f8396f-904f-4943-b446-7bc055dc1b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22AD49C-74C7-48E5-A1C8-DDE24EBC38FA}">
  <ds:schemaRefs>
    <ds:schemaRef ds:uri="http://schemas.microsoft.com/office/2006/metadata/properties"/>
    <ds:schemaRef ds:uri="http://schemas.microsoft.com/office/2006/documentManagement/types"/>
    <ds:schemaRef ds:uri="d1f8396f-904f-4943-b446-7bc055dc1b25"/>
    <ds:schemaRef ds:uri="http://purl.org/dc/terms/"/>
    <ds:schemaRef ds:uri="http://schemas.openxmlformats.org/package/2006/metadata/core-properties"/>
    <ds:schemaRef ds:uri="http://purl.org/dc/elements/1.1/"/>
    <ds:schemaRef ds:uri="http://purl.org/dc/dcmitype/"/>
    <ds:schemaRef ds:uri="720d7930-f6ad-4b31-8dd8-f6b43e3d178f"/>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0D6D8A74-9A36-4D83-A185-7A8A1A0EE7C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12116</TotalTime>
  <Words>3478</Words>
  <Application>Microsoft Office PowerPoint</Application>
  <PresentationFormat>Presentación en pantalla (16:9)</PresentationFormat>
  <Paragraphs>139</Paragraphs>
  <Slides>19</Slides>
  <Notes>1</Notes>
  <HiddenSlides>0</HiddenSlides>
  <MMClips>0</MMClips>
  <ScaleCrop>false</ScaleCrop>
  <HeadingPairs>
    <vt:vector size="6" baseType="variant">
      <vt:variant>
        <vt:lpstr>Fuentes usadas</vt:lpstr>
      </vt:variant>
      <vt:variant>
        <vt:i4>5</vt:i4>
      </vt:variant>
      <vt:variant>
        <vt:lpstr>Tema</vt:lpstr>
      </vt:variant>
      <vt:variant>
        <vt:i4>5</vt:i4>
      </vt:variant>
      <vt:variant>
        <vt:lpstr>Títulos de diapositiva</vt:lpstr>
      </vt:variant>
      <vt:variant>
        <vt:i4>19</vt:i4>
      </vt:variant>
    </vt:vector>
  </HeadingPairs>
  <TitlesOfParts>
    <vt:vector size="29" baseType="lpstr">
      <vt:lpstr>Abadi</vt:lpstr>
      <vt:lpstr>Arial</vt:lpstr>
      <vt:lpstr>Arial Narrow</vt:lpstr>
      <vt:lpstr>Calibri</vt:lpstr>
      <vt:lpstr>Calibri Light</vt:lpstr>
      <vt:lpstr>Diseño personalizado</vt:lpstr>
      <vt:lpstr>1_Diseño personalizado</vt:lpstr>
      <vt:lpstr>2_Diseño personalizado</vt:lpstr>
      <vt:lpstr>3_Diseño personalizado</vt:lpstr>
      <vt:lpstr>4_Diseño personalizado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ENFOQUE DE LA GUÍA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Tavera Riveros, Bryan Rober</dc:creator>
  <cp:lastModifiedBy>catalina rincon</cp:lastModifiedBy>
  <cp:revision>454</cp:revision>
  <dcterms:created xsi:type="dcterms:W3CDTF">2020-01-15T19:55:08Z</dcterms:created>
  <dcterms:modified xsi:type="dcterms:W3CDTF">2025-12-03T01:57:12Z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0x010100B2047BFF2AC2534B9B9B8D68AC5D9643</vt:lpwstr>
  </property>
</Properties>
</file>