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ANDRES MURCIA HERRERA" userId="a889eec02e889203" providerId="LiveId" clId="{95FC67C2-C928-4B2E-A635-C0EDA465A1AA}"/>
    <pc:docChg chg="custSel modSld">
      <pc:chgData name="CARLOS ANDRES MURCIA HERRERA" userId="a889eec02e889203" providerId="LiveId" clId="{95FC67C2-C928-4B2E-A635-C0EDA465A1AA}" dt="2024-07-01T20:14:12.444" v="364" actId="20577"/>
      <pc:docMkLst>
        <pc:docMk/>
      </pc:docMkLst>
      <pc:sldChg chg="addSp delSp modSp mod">
        <pc:chgData name="CARLOS ANDRES MURCIA HERRERA" userId="a889eec02e889203" providerId="LiveId" clId="{95FC67C2-C928-4B2E-A635-C0EDA465A1AA}" dt="2024-07-01T20:14:12.444" v="364" actId="20577"/>
        <pc:sldMkLst>
          <pc:docMk/>
          <pc:sldMk cId="0" sldId="256"/>
        </pc:sldMkLst>
        <pc:spChg chg="add mod">
          <ac:chgData name="CARLOS ANDRES MURCIA HERRERA" userId="a889eec02e889203" providerId="LiveId" clId="{95FC67C2-C928-4B2E-A635-C0EDA465A1AA}" dt="2024-07-01T19:53:17.203" v="25" actId="20577"/>
          <ac:spMkLst>
            <pc:docMk/>
            <pc:sldMk cId="0" sldId="256"/>
            <ac:spMk id="2" creationId="{9EFAD70D-CA7A-31D7-E3CB-AF67D1D53219}"/>
          </ac:spMkLst>
        </pc:spChg>
        <pc:spChg chg="add mod">
          <ac:chgData name="CARLOS ANDRES MURCIA HERRERA" userId="a889eec02e889203" providerId="LiveId" clId="{95FC67C2-C928-4B2E-A635-C0EDA465A1AA}" dt="2024-07-01T20:08:40.237" v="265" actId="20577"/>
          <ac:spMkLst>
            <pc:docMk/>
            <pc:sldMk cId="0" sldId="256"/>
            <ac:spMk id="3" creationId="{540BED06-CE19-DC2C-14F0-64C2C0D0EC40}"/>
          </ac:spMkLst>
        </pc:spChg>
        <pc:spChg chg="add mod">
          <ac:chgData name="CARLOS ANDRES MURCIA HERRERA" userId="a889eec02e889203" providerId="LiveId" clId="{95FC67C2-C928-4B2E-A635-C0EDA465A1AA}" dt="2024-07-01T19:53:44.415" v="45" actId="20577"/>
          <ac:spMkLst>
            <pc:docMk/>
            <pc:sldMk cId="0" sldId="256"/>
            <ac:spMk id="6" creationId="{5506CB82-2A66-C5EC-1F49-F6F8810FDCE9}"/>
          </ac:spMkLst>
        </pc:spChg>
        <pc:spChg chg="add mod">
          <ac:chgData name="CARLOS ANDRES MURCIA HERRERA" userId="a889eec02e889203" providerId="LiveId" clId="{95FC67C2-C928-4B2E-A635-C0EDA465A1AA}" dt="2024-07-01T20:12:11.741" v="288" actId="6549"/>
          <ac:spMkLst>
            <pc:docMk/>
            <pc:sldMk cId="0" sldId="256"/>
            <ac:spMk id="8" creationId="{C2C9362D-FD41-9260-3246-09D34E5BE653}"/>
          </ac:spMkLst>
        </pc:spChg>
        <pc:spChg chg="add mod">
          <ac:chgData name="CARLOS ANDRES MURCIA HERRERA" userId="a889eec02e889203" providerId="LiveId" clId="{95FC67C2-C928-4B2E-A635-C0EDA465A1AA}" dt="2024-07-01T19:56:09.290" v="61" actId="20577"/>
          <ac:spMkLst>
            <pc:docMk/>
            <pc:sldMk cId="0" sldId="256"/>
            <ac:spMk id="9" creationId="{9BAA9D95-633F-3ADD-A0F6-D483A00CEB29}"/>
          </ac:spMkLst>
        </pc:spChg>
        <pc:spChg chg="add mod">
          <ac:chgData name="CARLOS ANDRES MURCIA HERRERA" userId="a889eec02e889203" providerId="LiveId" clId="{95FC67C2-C928-4B2E-A635-C0EDA465A1AA}" dt="2024-07-01T19:56:54.814" v="121" actId="14100"/>
          <ac:spMkLst>
            <pc:docMk/>
            <pc:sldMk cId="0" sldId="256"/>
            <ac:spMk id="10" creationId="{F28EC5A8-8D41-FD5C-80C9-FDB98BBEA7D9}"/>
          </ac:spMkLst>
        </pc:spChg>
        <pc:spChg chg="add mod">
          <ac:chgData name="CARLOS ANDRES MURCIA HERRERA" userId="a889eec02e889203" providerId="LiveId" clId="{95FC67C2-C928-4B2E-A635-C0EDA465A1AA}" dt="2024-07-01T20:12:24.238" v="300" actId="20577"/>
          <ac:spMkLst>
            <pc:docMk/>
            <pc:sldMk cId="0" sldId="256"/>
            <ac:spMk id="13" creationId="{AF48B9C9-502A-9D7A-065C-7D323FA89711}"/>
          </ac:spMkLst>
        </pc:spChg>
        <pc:spChg chg="add mod">
          <ac:chgData name="CARLOS ANDRES MURCIA HERRERA" userId="a889eec02e889203" providerId="LiveId" clId="{95FC67C2-C928-4B2E-A635-C0EDA465A1AA}" dt="2024-07-01T19:55:56.572" v="55" actId="20577"/>
          <ac:spMkLst>
            <pc:docMk/>
            <pc:sldMk cId="0" sldId="256"/>
            <ac:spMk id="15" creationId="{BD0880C0-6EF2-06E2-2161-8CD1F0A6BFA6}"/>
          </ac:spMkLst>
        </pc:spChg>
        <pc:spChg chg="add mod">
          <ac:chgData name="CARLOS ANDRES MURCIA HERRERA" userId="a889eec02e889203" providerId="LiveId" clId="{95FC67C2-C928-4B2E-A635-C0EDA465A1AA}" dt="2024-07-01T19:56:30.349" v="101" actId="6549"/>
          <ac:spMkLst>
            <pc:docMk/>
            <pc:sldMk cId="0" sldId="256"/>
            <ac:spMk id="17" creationId="{583B1645-09F4-4C97-D352-14ED07593A31}"/>
          </ac:spMkLst>
        </pc:spChg>
        <pc:spChg chg="add mod">
          <ac:chgData name="CARLOS ANDRES MURCIA HERRERA" userId="a889eec02e889203" providerId="LiveId" clId="{95FC67C2-C928-4B2E-A635-C0EDA465A1AA}" dt="2024-07-01T19:57:23.006" v="156" actId="6549"/>
          <ac:spMkLst>
            <pc:docMk/>
            <pc:sldMk cId="0" sldId="256"/>
            <ac:spMk id="19" creationId="{585B57CD-5BAD-CE98-9889-5E67126F0793}"/>
          </ac:spMkLst>
        </pc:spChg>
        <pc:spChg chg="add mod">
          <ac:chgData name="CARLOS ANDRES MURCIA HERRERA" userId="a889eec02e889203" providerId="LiveId" clId="{95FC67C2-C928-4B2E-A635-C0EDA465A1AA}" dt="2024-07-01T20:04:36.473" v="222" actId="14100"/>
          <ac:spMkLst>
            <pc:docMk/>
            <pc:sldMk cId="0" sldId="256"/>
            <ac:spMk id="21" creationId="{3893D98E-1715-5264-D7C8-97B31F136451}"/>
          </ac:spMkLst>
        </pc:spChg>
        <pc:spChg chg="add mod">
          <ac:chgData name="CARLOS ANDRES MURCIA HERRERA" userId="a889eec02e889203" providerId="LiveId" clId="{95FC67C2-C928-4B2E-A635-C0EDA465A1AA}" dt="2024-07-01T20:05:55.451" v="225" actId="20577"/>
          <ac:spMkLst>
            <pc:docMk/>
            <pc:sldMk cId="0" sldId="256"/>
            <ac:spMk id="22" creationId="{6740EC66-A911-861F-79D6-295CE29ED8A0}"/>
          </ac:spMkLst>
        </pc:spChg>
        <pc:spChg chg="add mod">
          <ac:chgData name="CARLOS ANDRES MURCIA HERRERA" userId="a889eec02e889203" providerId="LiveId" clId="{95FC67C2-C928-4B2E-A635-C0EDA465A1AA}" dt="2024-07-01T20:03:18.819" v="190" actId="1036"/>
          <ac:spMkLst>
            <pc:docMk/>
            <pc:sldMk cId="0" sldId="256"/>
            <ac:spMk id="23" creationId="{FE84AFAC-D843-76FB-CFCD-061E5F99BB5C}"/>
          </ac:spMkLst>
        </pc:spChg>
        <pc:spChg chg="add mod">
          <ac:chgData name="CARLOS ANDRES MURCIA HERRERA" userId="a889eec02e889203" providerId="LiveId" clId="{95FC67C2-C928-4B2E-A635-C0EDA465A1AA}" dt="2024-07-01T20:13:04.507" v="335" actId="14100"/>
          <ac:spMkLst>
            <pc:docMk/>
            <pc:sldMk cId="0" sldId="256"/>
            <ac:spMk id="27" creationId="{2A95DF33-7FA9-5C7A-7537-5B79E4D29EFF}"/>
          </ac:spMkLst>
        </pc:spChg>
        <pc:spChg chg="add mod">
          <ac:chgData name="CARLOS ANDRES MURCIA HERRERA" userId="a889eec02e889203" providerId="LiveId" clId="{95FC67C2-C928-4B2E-A635-C0EDA465A1AA}" dt="2024-07-01T20:12:41.346" v="316" actId="20577"/>
          <ac:spMkLst>
            <pc:docMk/>
            <pc:sldMk cId="0" sldId="256"/>
            <ac:spMk id="28" creationId="{B458909F-DE0E-770D-16F2-0C54F9C019AA}"/>
          </ac:spMkLst>
        </pc:spChg>
        <pc:spChg chg="add mod">
          <ac:chgData name="CARLOS ANDRES MURCIA HERRERA" userId="a889eec02e889203" providerId="LiveId" clId="{95FC67C2-C928-4B2E-A635-C0EDA465A1AA}" dt="2024-07-01T20:14:12.444" v="364" actId="20577"/>
          <ac:spMkLst>
            <pc:docMk/>
            <pc:sldMk cId="0" sldId="256"/>
            <ac:spMk id="31" creationId="{DC6A2D8B-56D1-8352-9CCC-3FDD561A45F7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32" creationId="{00000000-0000-0000-0000-000000000000}"/>
          </ac:spMkLst>
        </pc:spChg>
        <pc:spChg chg="add mod">
          <ac:chgData name="CARLOS ANDRES MURCIA HERRERA" userId="a889eec02e889203" providerId="LiveId" clId="{95FC67C2-C928-4B2E-A635-C0EDA465A1AA}" dt="2024-07-01T20:13:53.638" v="344" actId="20577"/>
          <ac:spMkLst>
            <pc:docMk/>
            <pc:sldMk cId="0" sldId="256"/>
            <ac:spMk id="34" creationId="{FB43455D-69DC-DEDC-F9CC-68D8F7FE4901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37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38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43" creationId="{1D241166-0241-4C0F-A42A-2E74B4C49B38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45" creationId="{634566DA-9DC7-4526-AF83-A01FDD0975BC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47" creationId="{CEC80120-506E-4D58-A818-CA7ACAFB6361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55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59" creationId="{5DAE62FF-5453-4CAA-B1A1-D6C53EF08F37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4" creationId="{DC34F356-CF89-4512-9E2A-FA317B01EA82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5" creationId="{0A78541D-14A3-402E-AE6C-5428369A5BE7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6" creationId="{49F0DD1C-DE7A-4847-8AC2-73F0A4E1BFAE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8" creationId="{D8A6EA4F-5E40-451C-9ABB-F663C32710C9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70" creationId="{26479014-7CF1-47CA-B728-9F642E77C9A2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0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4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5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9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24" creationId="{3C422D0A-FF1D-4377-A816-FB73045584C8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25" creationId="{0D86CB1F-3973-4819-8F6C-37E5160C7F92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50" creationId="{1C50F8F1-A39E-4D2C-B8CD-CF1773FC59C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51" creationId="{566C8AE7-A4F9-4026-BDF4-18A0FDD7804A}"/>
          </ac:spMkLst>
        </pc:sp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4" creationId="{3070E63F-DD35-A20A-C17A-BC48F873A653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5" creationId="{E55D9276-7899-EF3F-AF46-52A64C8BB27F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7" creationId="{1255E423-0F8F-DC35-41F6-AC6B33439687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1" creationId="{189BB6A6-2970-F46B-598C-F1D4D31514D5}"/>
          </ac:cxnSpMkLst>
        </pc:cxnChg>
        <pc:cxnChg chg="add mod">
          <ac:chgData name="CARLOS ANDRES MURCIA HERRERA" userId="a889eec02e889203" providerId="LiveId" clId="{95FC67C2-C928-4B2E-A635-C0EDA465A1AA}" dt="2024-07-01T19:56:54.814" v="121" actId="14100"/>
          <ac:cxnSpMkLst>
            <pc:docMk/>
            <pc:sldMk cId="0" sldId="256"/>
            <ac:cxnSpMk id="12" creationId="{7999713C-D32A-7EE2-3FD3-349AACF8196B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4" creationId="{4709CC04-7623-A75D-EF7C-417BFA2EA0EB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6" creationId="{92CC332E-3722-32D3-8C26-9B9070FA652D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8" creationId="{223A8F5C-3D64-0872-3A94-70CFB1FE29CC}"/>
          </ac:cxnSpMkLst>
        </pc:cxnChg>
        <pc:cxnChg chg="add mod">
          <ac:chgData name="CARLOS ANDRES MURCIA HERRERA" userId="a889eec02e889203" providerId="LiveId" clId="{95FC67C2-C928-4B2E-A635-C0EDA465A1AA}" dt="2024-07-01T19:57:05.249" v="123" actId="14100"/>
          <ac:cxnSpMkLst>
            <pc:docMk/>
            <pc:sldMk cId="0" sldId="256"/>
            <ac:cxnSpMk id="20" creationId="{783B7D6D-9E2B-FD1B-F651-BC6DF4D076E4}"/>
          </ac:cxnSpMkLst>
        </pc:cxnChg>
        <pc:cxnChg chg="add mod">
          <ac:chgData name="CARLOS ANDRES MURCIA HERRERA" userId="a889eec02e889203" providerId="LiveId" clId="{95FC67C2-C928-4B2E-A635-C0EDA465A1AA}" dt="2024-07-01T20:03:15.742" v="189" actId="1037"/>
          <ac:cxnSpMkLst>
            <pc:docMk/>
            <pc:sldMk cId="0" sldId="256"/>
            <ac:cxnSpMk id="24" creationId="{31D630D8-5791-A696-D53F-ADE3D3DA6CA3}"/>
          </ac:cxnSpMkLst>
        </pc:cxnChg>
        <pc:cxnChg chg="add mod">
          <ac:chgData name="CARLOS ANDRES MURCIA HERRERA" userId="a889eec02e889203" providerId="LiveId" clId="{95FC67C2-C928-4B2E-A635-C0EDA465A1AA}" dt="2024-07-01T20:03:18.819" v="190" actId="1036"/>
          <ac:cxnSpMkLst>
            <pc:docMk/>
            <pc:sldMk cId="0" sldId="256"/>
            <ac:cxnSpMk id="25" creationId="{C3E36C57-1755-FA02-EDD9-2CEB0D5D7AC4}"/>
          </ac:cxnSpMkLst>
        </pc:cxnChg>
        <pc:cxnChg chg="add mod">
          <ac:chgData name="CARLOS ANDRES MURCIA HERRERA" userId="a889eec02e889203" providerId="LiveId" clId="{95FC67C2-C928-4B2E-A635-C0EDA465A1AA}" dt="2024-07-01T20:04:36.473" v="222" actId="14100"/>
          <ac:cxnSpMkLst>
            <pc:docMk/>
            <pc:sldMk cId="0" sldId="256"/>
            <ac:cxnSpMk id="26" creationId="{8D14D302-3778-13D9-7A87-A68A2BFF8287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29" creationId="{811889DD-207B-5033-160A-7E6696ECF2A4}"/>
          </ac:cxnSpMkLst>
        </pc:cxnChg>
        <pc:cxnChg chg="add mod">
          <ac:chgData name="CARLOS ANDRES MURCIA HERRERA" userId="a889eec02e889203" providerId="LiveId" clId="{95FC67C2-C928-4B2E-A635-C0EDA465A1AA}" dt="2024-07-01T20:13:04.507" v="335" actId="14100"/>
          <ac:cxnSpMkLst>
            <pc:docMk/>
            <pc:sldMk cId="0" sldId="256"/>
            <ac:cxnSpMk id="30" creationId="{62562AC8-9CE1-BDA1-EA8E-171241AC322B}"/>
          </ac:cxnSpMkLst>
        </pc:cxnChg>
        <pc:cxnChg chg="del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33" creationId="{00000000-0000-0000-0000-000000000000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35" creationId="{BE58638A-469D-E822-45A9-0E7749D2BBFD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36" creationId="{664BF764-532A-3646-6218-07E8BADA722C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39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40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46" creationId="{EAA49E5C-0B57-464E-AD8A-1A92EF9CCB9A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48" creationId="{55C5894E-5ABE-40CB-8E97-854C3C7B501A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52" creationId="{33AE55D8-D684-4AF7-AB10-4BB7484C30A4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61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67" creationId="{5BA34D86-88A4-4B52-B1C3-EC9CD1603D97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71" creationId="{1ADE2CBC-82BF-4222-A0A4-5E77F812EF46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72" creationId="{119C3184-B9F7-4C4C-970E-4E100E94E9BB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88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94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2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3" creationId="{4C7401A5-3CBC-4E59-8CFB-9A4D6B519DB9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4" creationId="{F03CB695-1974-4BB3-8510-40106457376A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5" creationId="{90C8046F-B361-4560-A102-13A98910B177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39" creationId="{A963961F-6286-41B9-8309-A5EAC006D2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40" creationId="{55516CB8-C391-4048-8038-D721F990C21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52" creationId="{D1D0F607-975C-4D7E-BF8F-F655A998D43B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55" creationId="{4F965DB5-2B89-4F78-A390-8582DA3FC1DB}"/>
          </ac:cxnSpMkLst>
        </pc:cxnChg>
      </pc:sldChg>
    </pc:docChg>
  </pc:docChgLst>
  <pc:docChgLst>
    <pc:chgData name="CARLOS ANDRES MURCIA HERRERA" userId="a889eec02e889203" providerId="LiveId" clId="{DB12CEDF-EA44-4A81-97D6-FC9941F6FCE1}"/>
    <pc:docChg chg="custSel modSld">
      <pc:chgData name="CARLOS ANDRES MURCIA HERRERA" userId="a889eec02e889203" providerId="LiveId" clId="{DB12CEDF-EA44-4A81-97D6-FC9941F6FCE1}" dt="2024-06-25T18:17:57.206" v="334" actId="20577"/>
      <pc:docMkLst>
        <pc:docMk/>
      </pc:docMkLst>
      <pc:sldChg chg="delSp modSp mod">
        <pc:chgData name="CARLOS ANDRES MURCIA HERRERA" userId="a889eec02e889203" providerId="LiveId" clId="{DB12CEDF-EA44-4A81-97D6-FC9941F6FCE1}" dt="2024-06-25T18:17:57.206" v="334" actId="20577"/>
        <pc:sldMkLst>
          <pc:docMk/>
          <pc:sldMk cId="0" sldId="256"/>
        </pc:sldMkLst>
        <pc:spChg chg="mod">
          <ac:chgData name="CARLOS ANDRES MURCIA HERRERA" userId="a889eec02e889203" providerId="LiveId" clId="{DB12CEDF-EA44-4A81-97D6-FC9941F6FCE1}" dt="2024-06-25T18:12:34.400" v="195" actId="1076"/>
          <ac:spMkLst>
            <pc:docMk/>
            <pc:sldMk cId="0" sldId="256"/>
            <ac:spMk id="37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7:31.035" v="327" actId="20577"/>
          <ac:spMkLst>
            <pc:docMk/>
            <pc:sldMk cId="0" sldId="256"/>
            <ac:spMk id="38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3:11.943" v="235" actId="1037"/>
          <ac:spMkLst>
            <pc:docMk/>
            <pc:sldMk cId="0" sldId="256"/>
            <ac:spMk id="43" creationId="{1D241166-0241-4C0F-A42A-2E74B4C49B38}"/>
          </ac:spMkLst>
        </pc:spChg>
        <pc:spChg chg="mod">
          <ac:chgData name="CARLOS ANDRES MURCIA HERRERA" userId="a889eec02e889203" providerId="LiveId" clId="{DB12CEDF-EA44-4A81-97D6-FC9941F6FCE1}" dt="2024-06-25T18:17:12.656" v="316" actId="20577"/>
          <ac:spMkLst>
            <pc:docMk/>
            <pc:sldMk cId="0" sldId="256"/>
            <ac:spMk id="45" creationId="{634566DA-9DC7-4526-AF83-A01FDD0975BC}"/>
          </ac:spMkLst>
        </pc:spChg>
        <pc:spChg chg="mod">
          <ac:chgData name="CARLOS ANDRES MURCIA HERRERA" userId="a889eec02e889203" providerId="LiveId" clId="{DB12CEDF-EA44-4A81-97D6-FC9941F6FCE1}" dt="2024-06-25T18:16:29.715" v="297" actId="1076"/>
          <ac:spMkLst>
            <pc:docMk/>
            <pc:sldMk cId="0" sldId="256"/>
            <ac:spMk id="47" creationId="{CEC80120-506E-4D58-A818-CA7ACAFB6361}"/>
          </ac:spMkLst>
        </pc:spChg>
        <pc:spChg chg="mod">
          <ac:chgData name="CARLOS ANDRES MURCIA HERRERA" userId="a889eec02e889203" providerId="LiveId" clId="{DB12CEDF-EA44-4A81-97D6-FC9941F6FCE1}" dt="2024-06-25T18:16:03.612" v="294" actId="20577"/>
          <ac:spMkLst>
            <pc:docMk/>
            <pc:sldMk cId="0" sldId="256"/>
            <ac:spMk id="55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3:36.621" v="251" actId="1037"/>
          <ac:spMkLst>
            <pc:docMk/>
            <pc:sldMk cId="0" sldId="256"/>
            <ac:spMk id="59" creationId="{5DAE62FF-5453-4CAA-B1A1-D6C53EF08F37}"/>
          </ac:spMkLst>
        </pc:spChg>
        <pc:spChg chg="del">
          <ac:chgData name="CARLOS ANDRES MURCIA HERRERA" userId="a889eec02e889203" providerId="LiveId" clId="{DB12CEDF-EA44-4A81-97D6-FC9941F6FCE1}" dt="2024-06-25T18:11:01.734" v="53" actId="478"/>
          <ac:spMkLst>
            <pc:docMk/>
            <pc:sldMk cId="0" sldId="256"/>
            <ac:spMk id="62" creationId="{6A8FDF0F-C73F-4AB2-B4EC-C6D3F3380D6C}"/>
          </ac:spMkLst>
        </pc:spChg>
        <pc:spChg chg="mod">
          <ac:chgData name="CARLOS ANDRES MURCIA HERRERA" userId="a889eec02e889203" providerId="LiveId" clId="{DB12CEDF-EA44-4A81-97D6-FC9941F6FCE1}" dt="2024-06-25T18:13:33.931" v="249" actId="14100"/>
          <ac:spMkLst>
            <pc:docMk/>
            <pc:sldMk cId="0" sldId="256"/>
            <ac:spMk id="64" creationId="{DC34F356-CF89-4512-9E2A-FA317B01EA82}"/>
          </ac:spMkLst>
        </pc:spChg>
        <pc:spChg chg="mod">
          <ac:chgData name="CARLOS ANDRES MURCIA HERRERA" userId="a889eec02e889203" providerId="LiveId" clId="{DB12CEDF-EA44-4A81-97D6-FC9941F6FCE1}" dt="2024-06-25T18:13:52.828" v="252" actId="14100"/>
          <ac:spMkLst>
            <pc:docMk/>
            <pc:sldMk cId="0" sldId="256"/>
            <ac:spMk id="68" creationId="{D8A6EA4F-5E40-451C-9ABB-F663C32710C9}"/>
          </ac:spMkLst>
        </pc:spChg>
        <pc:spChg chg="mod">
          <ac:chgData name="CARLOS ANDRES MURCIA HERRERA" userId="a889eec02e889203" providerId="LiveId" clId="{DB12CEDF-EA44-4A81-97D6-FC9941F6FCE1}" dt="2024-06-25T18:14:06.152" v="259" actId="20577"/>
          <ac:spMkLst>
            <pc:docMk/>
            <pc:sldMk cId="0" sldId="256"/>
            <ac:spMk id="70" creationId="{26479014-7CF1-47CA-B728-9F642E77C9A2}"/>
          </ac:spMkLst>
        </pc:spChg>
        <pc:spChg chg="mod">
          <ac:chgData name="CARLOS ANDRES MURCIA HERRERA" userId="a889eec02e889203" providerId="LiveId" clId="{DB12CEDF-EA44-4A81-97D6-FC9941F6FCE1}" dt="2024-06-25T18:11:50.579" v="125" actId="1038"/>
          <ac:spMkLst>
            <pc:docMk/>
            <pc:sldMk cId="0" sldId="256"/>
            <ac:spMk id="80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0:19.687" v="27" actId="20577"/>
          <ac:spMkLst>
            <pc:docMk/>
            <pc:sldMk cId="0" sldId="256"/>
            <ac:spMk id="84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6:38.629" v="299" actId="1076"/>
          <ac:spMkLst>
            <pc:docMk/>
            <pc:sldMk cId="0" sldId="256"/>
            <ac:spMk id="124" creationId="{3C422D0A-FF1D-4377-A816-FB73045584C8}"/>
          </ac:spMkLst>
        </pc:spChg>
        <pc:spChg chg="mod">
          <ac:chgData name="CARLOS ANDRES MURCIA HERRERA" userId="a889eec02e889203" providerId="LiveId" clId="{DB12CEDF-EA44-4A81-97D6-FC9941F6FCE1}" dt="2024-06-25T18:16:34.847" v="298" actId="1076"/>
          <ac:spMkLst>
            <pc:docMk/>
            <pc:sldMk cId="0" sldId="256"/>
            <ac:spMk id="125" creationId="{0D86CB1F-3973-4819-8F6C-37E5160C7F92}"/>
          </ac:spMkLst>
        </pc:spChg>
        <pc:spChg chg="mod">
          <ac:chgData name="CARLOS ANDRES MURCIA HERRERA" userId="a889eec02e889203" providerId="LiveId" clId="{DB12CEDF-EA44-4A81-97D6-FC9941F6FCE1}" dt="2024-06-25T18:17:57.206" v="334" actId="20577"/>
          <ac:spMkLst>
            <pc:docMk/>
            <pc:sldMk cId="0" sldId="256"/>
            <ac:spMk id="151" creationId="{566C8AE7-A4F9-4026-BDF4-18A0FDD7804A}"/>
          </ac:spMkLst>
        </pc:spChg>
        <pc:cxnChg chg="mod">
          <ac:chgData name="CARLOS ANDRES MURCIA HERRERA" userId="a889eec02e889203" providerId="LiveId" clId="{DB12CEDF-EA44-4A81-97D6-FC9941F6FCE1}" dt="2024-06-25T18:12:34.400" v="195" actId="1076"/>
          <ac:cxnSpMkLst>
            <pc:docMk/>
            <pc:sldMk cId="0" sldId="256"/>
            <ac:cxnSpMk id="39" creationId="{00000000-0000-0000-0000-000000000000}"/>
          </ac:cxnSpMkLst>
        </pc:cxnChg>
        <pc:cxnChg chg="mod">
          <ac:chgData name="CARLOS ANDRES MURCIA HERRERA" userId="a889eec02e889203" providerId="LiveId" clId="{DB12CEDF-EA44-4A81-97D6-FC9941F6FCE1}" dt="2024-06-25T18:13:11.943" v="235" actId="1037"/>
          <ac:cxnSpMkLst>
            <pc:docMk/>
            <pc:sldMk cId="0" sldId="256"/>
            <ac:cxnSpMk id="40" creationId="{00000000-0000-0000-0000-000000000000}"/>
          </ac:cxnSpMkLst>
        </pc:cxnChg>
        <pc:cxnChg chg="mod">
          <ac:chgData name="CARLOS ANDRES MURCIA HERRERA" userId="a889eec02e889203" providerId="LiveId" clId="{DB12CEDF-EA44-4A81-97D6-FC9941F6FCE1}" dt="2024-06-25T18:13:17.054" v="237" actId="14100"/>
          <ac:cxnSpMkLst>
            <pc:docMk/>
            <pc:sldMk cId="0" sldId="256"/>
            <ac:cxnSpMk id="46" creationId="{EAA49E5C-0B57-464E-AD8A-1A92EF9CCB9A}"/>
          </ac:cxnSpMkLst>
        </pc:cxnChg>
        <pc:cxnChg chg="mod">
          <ac:chgData name="CARLOS ANDRES MURCIA HERRERA" userId="a889eec02e889203" providerId="LiveId" clId="{DB12CEDF-EA44-4A81-97D6-FC9941F6FCE1}" dt="2024-06-25T18:16:29.715" v="297" actId="1076"/>
          <ac:cxnSpMkLst>
            <pc:docMk/>
            <pc:sldMk cId="0" sldId="256"/>
            <ac:cxnSpMk id="48" creationId="{55C5894E-5ABE-40CB-8E97-854C3C7B501A}"/>
          </ac:cxnSpMkLst>
        </pc:cxnChg>
        <pc:cxnChg chg="mod">
          <ac:chgData name="CARLOS ANDRES MURCIA HERRERA" userId="a889eec02e889203" providerId="LiveId" clId="{DB12CEDF-EA44-4A81-97D6-FC9941F6FCE1}" dt="2024-06-25T18:13:11.943" v="235" actId="1037"/>
          <ac:cxnSpMkLst>
            <pc:docMk/>
            <pc:sldMk cId="0" sldId="256"/>
            <ac:cxnSpMk id="52" creationId="{33AE55D8-D684-4AF7-AB10-4BB7484C30A4}"/>
          </ac:cxnSpMkLst>
        </pc:cxnChg>
        <pc:cxnChg chg="mod">
          <ac:chgData name="CARLOS ANDRES MURCIA HERRERA" userId="a889eec02e889203" providerId="LiveId" clId="{DB12CEDF-EA44-4A81-97D6-FC9941F6FCE1}" dt="2024-06-25T18:12:42.715" v="196" actId="1076"/>
          <ac:cxnSpMkLst>
            <pc:docMk/>
            <pc:sldMk cId="0" sldId="256"/>
            <ac:cxnSpMk id="61" creationId="{00000000-0000-0000-0000-000000000000}"/>
          </ac:cxnSpMkLst>
        </pc:cxnChg>
        <pc:cxnChg chg="del mod">
          <ac:chgData name="CARLOS ANDRES MURCIA HERRERA" userId="a889eec02e889203" providerId="LiveId" clId="{DB12CEDF-EA44-4A81-97D6-FC9941F6FCE1}" dt="2024-06-25T18:11:04.396" v="54" actId="478"/>
          <ac:cxnSpMkLst>
            <pc:docMk/>
            <pc:sldMk cId="0" sldId="256"/>
            <ac:cxnSpMk id="63" creationId="{B99C9DB4-996F-4A4D-A707-468F1F3C0AAA}"/>
          </ac:cxnSpMkLst>
        </pc:cxnChg>
        <pc:cxnChg chg="mod">
          <ac:chgData name="CARLOS ANDRES MURCIA HERRERA" userId="a889eec02e889203" providerId="LiveId" clId="{DB12CEDF-EA44-4A81-97D6-FC9941F6FCE1}" dt="2024-06-25T18:13:52.828" v="252" actId="14100"/>
          <ac:cxnSpMkLst>
            <pc:docMk/>
            <pc:sldMk cId="0" sldId="256"/>
            <ac:cxnSpMk id="71" creationId="{1ADE2CBC-82BF-4222-A0A4-5E77F812EF46}"/>
          </ac:cxnSpMkLst>
        </pc:cxnChg>
        <pc:cxnChg chg="mod">
          <ac:chgData name="CARLOS ANDRES MURCIA HERRERA" userId="a889eec02e889203" providerId="LiveId" clId="{DB12CEDF-EA44-4A81-97D6-FC9941F6FCE1}" dt="2024-06-25T18:13:36.621" v="251" actId="1037"/>
          <ac:cxnSpMkLst>
            <pc:docMk/>
            <pc:sldMk cId="0" sldId="256"/>
            <ac:cxnSpMk id="72" creationId="{119C3184-B9F7-4C4C-970E-4E100E94E9BB}"/>
          </ac:cxnSpMkLst>
        </pc:cxnChg>
        <pc:cxnChg chg="mod">
          <ac:chgData name="CARLOS ANDRES MURCIA HERRERA" userId="a889eec02e889203" providerId="LiveId" clId="{DB12CEDF-EA44-4A81-97D6-FC9941F6FCE1}" dt="2024-06-25T18:11:50.579" v="125" actId="1038"/>
          <ac:cxnSpMkLst>
            <pc:docMk/>
            <pc:sldMk cId="0" sldId="256"/>
            <ac:cxnSpMk id="88" creationId="{00000000-0000-0000-0000-000000000000}"/>
          </ac:cxnSpMkLst>
        </pc:cxnChg>
        <pc:cxnChg chg="mod">
          <ac:chgData name="CARLOS ANDRES MURCIA HERRERA" userId="a889eec02e889203" providerId="LiveId" clId="{DB12CEDF-EA44-4A81-97D6-FC9941F6FCE1}" dt="2024-06-25T18:13:52.828" v="252" actId="14100"/>
          <ac:cxnSpMkLst>
            <pc:docMk/>
            <pc:sldMk cId="0" sldId="256"/>
            <ac:cxnSpMk id="113" creationId="{4C7401A5-3CBC-4E59-8CFB-9A4D6B519DB9}"/>
          </ac:cxnSpMkLst>
        </pc:cxnChg>
        <pc:cxnChg chg="mod">
          <ac:chgData name="CARLOS ANDRES MURCIA HERRERA" userId="a889eec02e889203" providerId="LiveId" clId="{DB12CEDF-EA44-4A81-97D6-FC9941F6FCE1}" dt="2024-06-25T18:13:52.828" v="252" actId="14100"/>
          <ac:cxnSpMkLst>
            <pc:docMk/>
            <pc:sldMk cId="0" sldId="256"/>
            <ac:cxnSpMk id="114" creationId="{F03CB695-1974-4BB3-8510-40106457376A}"/>
          </ac:cxnSpMkLst>
        </pc:cxnChg>
        <pc:cxnChg chg="mod">
          <ac:chgData name="CARLOS ANDRES MURCIA HERRERA" userId="a889eec02e889203" providerId="LiveId" clId="{DB12CEDF-EA44-4A81-97D6-FC9941F6FCE1}" dt="2024-06-25T18:13:36.621" v="251" actId="1037"/>
          <ac:cxnSpMkLst>
            <pc:docMk/>
            <pc:sldMk cId="0" sldId="256"/>
            <ac:cxnSpMk id="115" creationId="{90C8046F-B361-4560-A102-13A98910B177}"/>
          </ac:cxnSpMkLst>
        </pc:cxnChg>
        <pc:cxnChg chg="mod">
          <ac:chgData name="CARLOS ANDRES MURCIA HERRERA" userId="a889eec02e889203" providerId="LiveId" clId="{DB12CEDF-EA44-4A81-97D6-FC9941F6FCE1}" dt="2024-06-25T18:16:44.787" v="301" actId="14100"/>
          <ac:cxnSpMkLst>
            <pc:docMk/>
            <pc:sldMk cId="0" sldId="256"/>
            <ac:cxnSpMk id="139" creationId="{A963961F-6286-41B9-8309-A5EAC006D200}"/>
          </ac:cxnSpMkLst>
        </pc:cxnChg>
        <pc:cxnChg chg="mod">
          <ac:chgData name="CARLOS ANDRES MURCIA HERRERA" userId="a889eec02e889203" providerId="LiveId" clId="{DB12CEDF-EA44-4A81-97D6-FC9941F6FCE1}" dt="2024-06-25T18:16:38.629" v="299" actId="1076"/>
          <ac:cxnSpMkLst>
            <pc:docMk/>
            <pc:sldMk cId="0" sldId="256"/>
            <ac:cxnSpMk id="140" creationId="{55516CB8-C391-4048-8038-D721F990C210}"/>
          </ac:cxnSpMkLst>
        </pc:cxnChg>
      </pc:sldChg>
    </pc:docChg>
  </pc:docChgLst>
  <pc:docChgLst>
    <pc:chgData name="CARLOS ANDRES MURCIA HERRERA" userId="a889eec02e889203" providerId="LiveId" clId="{1E170E32-E7E2-40F8-842D-D8046F25DF3E}"/>
    <pc:docChg chg="custSel modSld">
      <pc:chgData name="CARLOS ANDRES MURCIA HERRERA" userId="a889eec02e889203" providerId="LiveId" clId="{1E170E32-E7E2-40F8-842D-D8046F25DF3E}" dt="2024-07-03T14:17:47.035" v="476" actId="1035"/>
      <pc:docMkLst>
        <pc:docMk/>
      </pc:docMkLst>
      <pc:sldChg chg="delSp modSp mod">
        <pc:chgData name="CARLOS ANDRES MURCIA HERRERA" userId="a889eec02e889203" providerId="LiveId" clId="{1E170E32-E7E2-40F8-842D-D8046F25DF3E}" dt="2024-07-03T14:17:47.035" v="476" actId="1035"/>
        <pc:sldMkLst>
          <pc:docMk/>
          <pc:sldMk cId="0" sldId="256"/>
        </pc:sldMkLst>
        <pc:spChg chg="mod">
          <ac:chgData name="CARLOS ANDRES MURCIA HERRERA" userId="a889eec02e889203" providerId="LiveId" clId="{1E170E32-E7E2-40F8-842D-D8046F25DF3E}" dt="2024-07-02T19:25:27.520" v="39" actId="6549"/>
          <ac:spMkLst>
            <pc:docMk/>
            <pc:sldMk cId="0" sldId="256"/>
            <ac:spMk id="2" creationId="{9EFAD70D-CA7A-31D7-E3CB-AF67D1D53219}"/>
          </ac:spMkLst>
        </pc:spChg>
        <pc:spChg chg="mod">
          <ac:chgData name="CARLOS ANDRES MURCIA HERRERA" userId="a889eec02e889203" providerId="LiveId" clId="{1E170E32-E7E2-40F8-842D-D8046F25DF3E}" dt="2024-07-02T19:33:38.822" v="295" actId="20577"/>
          <ac:spMkLst>
            <pc:docMk/>
            <pc:sldMk cId="0" sldId="256"/>
            <ac:spMk id="3" creationId="{540BED06-CE19-DC2C-14F0-64C2C0D0EC40}"/>
          </ac:spMkLst>
        </pc:spChg>
        <pc:spChg chg="mod">
          <ac:chgData name="CARLOS ANDRES MURCIA HERRERA" userId="a889eec02e889203" providerId="LiveId" clId="{1E170E32-E7E2-40F8-842D-D8046F25DF3E}" dt="2024-07-02T19:27:11.074" v="78" actId="20577"/>
          <ac:spMkLst>
            <pc:docMk/>
            <pc:sldMk cId="0" sldId="256"/>
            <ac:spMk id="6" creationId="{5506CB82-2A66-C5EC-1F49-F6F8810FDCE9}"/>
          </ac:spMkLst>
        </pc:spChg>
        <pc:spChg chg="mod">
          <ac:chgData name="CARLOS ANDRES MURCIA HERRERA" userId="a889eec02e889203" providerId="LiveId" clId="{1E170E32-E7E2-40F8-842D-D8046F25DF3E}" dt="2024-07-02T19:34:48.674" v="299" actId="20577"/>
          <ac:spMkLst>
            <pc:docMk/>
            <pc:sldMk cId="0" sldId="256"/>
            <ac:spMk id="8" creationId="{C2C9362D-FD41-9260-3246-09D34E5BE653}"/>
          </ac:spMkLst>
        </pc:spChg>
        <pc:spChg chg="mod">
          <ac:chgData name="CARLOS ANDRES MURCIA HERRERA" userId="a889eec02e889203" providerId="LiveId" clId="{1E170E32-E7E2-40F8-842D-D8046F25DF3E}" dt="2024-07-02T19:29:43.062" v="160" actId="20577"/>
          <ac:spMkLst>
            <pc:docMk/>
            <pc:sldMk cId="0" sldId="256"/>
            <ac:spMk id="9" creationId="{9BAA9D95-633F-3ADD-A0F6-D483A00CEB29}"/>
          </ac:spMkLst>
        </pc:spChg>
        <pc:spChg chg="mod">
          <ac:chgData name="CARLOS ANDRES MURCIA HERRERA" userId="a889eec02e889203" providerId="LiveId" clId="{1E170E32-E7E2-40F8-842D-D8046F25DF3E}" dt="2024-07-02T19:28:08.061" v="102" actId="20577"/>
          <ac:spMkLst>
            <pc:docMk/>
            <pc:sldMk cId="0" sldId="256"/>
            <ac:spMk id="17" creationId="{583B1645-09F4-4C97-D352-14ED07593A31}"/>
          </ac:spMkLst>
        </pc:spChg>
        <pc:spChg chg="mod">
          <ac:chgData name="CARLOS ANDRES MURCIA HERRERA" userId="a889eec02e889203" providerId="LiveId" clId="{1E170E32-E7E2-40F8-842D-D8046F25DF3E}" dt="2024-07-02T19:31:08.735" v="210" actId="1038"/>
          <ac:spMkLst>
            <pc:docMk/>
            <pc:sldMk cId="0" sldId="256"/>
            <ac:spMk id="21" creationId="{3893D98E-1715-5264-D7C8-97B31F136451}"/>
          </ac:spMkLst>
        </pc:spChg>
        <pc:spChg chg="mod">
          <ac:chgData name="CARLOS ANDRES MURCIA HERRERA" userId="a889eec02e889203" providerId="LiveId" clId="{1E170E32-E7E2-40F8-842D-D8046F25DF3E}" dt="2024-07-02T22:33:28.650" v="453" actId="20577"/>
          <ac:spMkLst>
            <pc:docMk/>
            <pc:sldMk cId="0" sldId="256"/>
            <ac:spMk id="22" creationId="{6740EC66-A911-861F-79D6-295CE29ED8A0}"/>
          </ac:spMkLst>
        </pc:spChg>
        <pc:spChg chg="del mod">
          <ac:chgData name="CARLOS ANDRES MURCIA HERRERA" userId="a889eec02e889203" providerId="LiveId" clId="{1E170E32-E7E2-40F8-842D-D8046F25DF3E}" dt="2024-07-02T19:31:00.562" v="184" actId="478"/>
          <ac:spMkLst>
            <pc:docMk/>
            <pc:sldMk cId="0" sldId="256"/>
            <ac:spMk id="23" creationId="{FE84AFAC-D843-76FB-CFCD-061E5F99BB5C}"/>
          </ac:spMkLst>
        </pc:spChg>
        <pc:spChg chg="mod">
          <ac:chgData name="CARLOS ANDRES MURCIA HERRERA" userId="a889eec02e889203" providerId="LiveId" clId="{1E170E32-E7E2-40F8-842D-D8046F25DF3E}" dt="2024-07-02T19:37:50.360" v="390" actId="20577"/>
          <ac:spMkLst>
            <pc:docMk/>
            <pc:sldMk cId="0" sldId="256"/>
            <ac:spMk id="31" creationId="{DC6A2D8B-56D1-8352-9CCC-3FDD561A45F7}"/>
          </ac:spMkLst>
        </pc:spChg>
        <pc:spChg chg="mod">
          <ac:chgData name="CARLOS ANDRES MURCIA HERRERA" userId="a889eec02e889203" providerId="LiveId" clId="{1E170E32-E7E2-40F8-842D-D8046F25DF3E}" dt="2024-07-02T19:39:29.835" v="425" actId="313"/>
          <ac:spMkLst>
            <pc:docMk/>
            <pc:sldMk cId="0" sldId="256"/>
            <ac:spMk id="34" creationId="{FB43455D-69DC-DEDC-F9CC-68D8F7FE4901}"/>
          </ac:spMkLst>
        </pc:spChg>
        <pc:spChg chg="mod">
          <ac:chgData name="CARLOS ANDRES MURCIA HERRERA" userId="a889eec02e889203" providerId="LiveId" clId="{1E170E32-E7E2-40F8-842D-D8046F25DF3E}" dt="2024-07-03T14:17:47.035" v="476" actId="1035"/>
          <ac:spMkLst>
            <pc:docMk/>
            <pc:sldMk cId="0" sldId="256"/>
            <ac:spMk id="109" creationId="{00000000-0000-0000-0000-000000000000}"/>
          </ac:spMkLst>
        </pc:spChg>
        <pc:cxnChg chg="mod">
          <ac:chgData name="CARLOS ANDRES MURCIA HERRERA" userId="a889eec02e889203" providerId="LiveId" clId="{1E170E32-E7E2-40F8-842D-D8046F25DF3E}" dt="2024-07-02T19:28:54.539" v="130" actId="1037"/>
          <ac:cxnSpMkLst>
            <pc:docMk/>
            <pc:sldMk cId="0" sldId="256"/>
            <ac:cxnSpMk id="24" creationId="{31D630D8-5791-A696-D53F-ADE3D3DA6CA3}"/>
          </ac:cxnSpMkLst>
        </pc:cxnChg>
        <pc:cxnChg chg="del mod">
          <ac:chgData name="CARLOS ANDRES MURCIA HERRERA" userId="a889eec02e889203" providerId="LiveId" clId="{1E170E32-E7E2-40F8-842D-D8046F25DF3E}" dt="2024-07-02T19:31:03.186" v="186" actId="478"/>
          <ac:cxnSpMkLst>
            <pc:docMk/>
            <pc:sldMk cId="0" sldId="256"/>
            <ac:cxnSpMk id="25" creationId="{C3E36C57-1755-FA02-EDD9-2CEB0D5D7AC4}"/>
          </ac:cxnSpMkLst>
        </pc:cxnChg>
        <pc:cxnChg chg="mod">
          <ac:chgData name="CARLOS ANDRES MURCIA HERRERA" userId="a889eec02e889203" providerId="LiveId" clId="{1E170E32-E7E2-40F8-842D-D8046F25DF3E}" dt="2024-07-02T19:31:08.735" v="210" actId="1038"/>
          <ac:cxnSpMkLst>
            <pc:docMk/>
            <pc:sldMk cId="0" sldId="256"/>
            <ac:cxnSpMk id="26" creationId="{8D14D302-3778-13D9-7A87-A68A2BFF8287}"/>
          </ac:cxnSpMkLst>
        </pc:cxnChg>
        <pc:cxnChg chg="mod">
          <ac:chgData name="CARLOS ANDRES MURCIA HERRERA" userId="a889eec02e889203" providerId="LiveId" clId="{1E170E32-E7E2-40F8-842D-D8046F25DF3E}" dt="2024-07-02T19:37:39.426" v="376" actId="14100"/>
          <ac:cxnSpMkLst>
            <pc:docMk/>
            <pc:sldMk cId="0" sldId="256"/>
            <ac:cxnSpMk id="35" creationId="{BE58638A-469D-E822-45A9-0E7749D2BBFD}"/>
          </ac:cxnSpMkLst>
        </pc:cxnChg>
        <pc:cxnChg chg="mod">
          <ac:chgData name="CARLOS ANDRES MURCIA HERRERA" userId="a889eec02e889203" providerId="LiveId" clId="{1E170E32-E7E2-40F8-842D-D8046F25DF3E}" dt="2024-07-02T19:37:39.426" v="376" actId="14100"/>
          <ac:cxnSpMkLst>
            <pc:docMk/>
            <pc:sldMk cId="0" sldId="256"/>
            <ac:cxnSpMk id="36" creationId="{664BF764-532A-3646-6218-07E8BADA722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893602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978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Google Shape;102;p13"/>
          <p:cNvCxnSpPr/>
          <p:nvPr/>
        </p:nvCxnSpPr>
        <p:spPr>
          <a:xfrm>
            <a:off x="432966" y="1463236"/>
            <a:ext cx="9840980" cy="1543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03" name="Google Shape;103;p13"/>
          <p:cNvCxnSpPr/>
          <p:nvPr/>
        </p:nvCxnSpPr>
        <p:spPr>
          <a:xfrm flipV="1">
            <a:off x="432966" y="2460910"/>
            <a:ext cx="9840980" cy="49645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04" name="Google Shape;104;p13"/>
          <p:cNvCxnSpPr/>
          <p:nvPr/>
        </p:nvCxnSpPr>
        <p:spPr>
          <a:xfrm>
            <a:off x="462827" y="3675152"/>
            <a:ext cx="9811119" cy="3172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06" name="Google Shape;106;p13"/>
          <p:cNvCxnSpPr/>
          <p:nvPr/>
        </p:nvCxnSpPr>
        <p:spPr>
          <a:xfrm>
            <a:off x="1454231" y="654339"/>
            <a:ext cx="17417" cy="5181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107" name="Google Shape;107;p13"/>
          <p:cNvSpPr txBox="1"/>
          <p:nvPr/>
        </p:nvSpPr>
        <p:spPr>
          <a:xfrm>
            <a:off x="335556" y="2874254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Problema central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331906" y="5257277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Causas indirectas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363806" y="4082217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Causas directas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3"/>
          <p:cNvSpPr txBox="1"/>
          <p:nvPr/>
        </p:nvSpPr>
        <p:spPr>
          <a:xfrm>
            <a:off x="331909" y="752485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Efectos indirectos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3"/>
          <p:cNvSpPr txBox="1"/>
          <p:nvPr/>
        </p:nvSpPr>
        <p:spPr>
          <a:xfrm>
            <a:off x="331908" y="1768485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Efectos Directos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" name="Google Shape;102;p13"/>
          <p:cNvCxnSpPr/>
          <p:nvPr/>
        </p:nvCxnSpPr>
        <p:spPr>
          <a:xfrm>
            <a:off x="518131" y="4923609"/>
            <a:ext cx="9840980" cy="1543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9EFAD70D-CA7A-31D7-E3CB-AF67D1D53219}"/>
              </a:ext>
            </a:extLst>
          </p:cNvPr>
          <p:cNvSpPr/>
          <p:nvPr/>
        </p:nvSpPr>
        <p:spPr>
          <a:xfrm>
            <a:off x="4195933" y="2809044"/>
            <a:ext cx="4663442" cy="7205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s-CO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Alteración de la estructura y la función de los ecosistemas terrestres y acuáticos en la jurisdicción de la Car</a:t>
            </a:r>
            <a:endParaRPr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540BED06-CE19-DC2C-14F0-64C2C0D0EC40}"/>
              </a:ext>
            </a:extLst>
          </p:cNvPr>
          <p:cNvSpPr/>
          <p:nvPr/>
        </p:nvSpPr>
        <p:spPr>
          <a:xfrm>
            <a:off x="2220388" y="1782710"/>
            <a:ext cx="2088101" cy="59266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MX" sz="1200" dirty="0"/>
              <a:t>Pérdida de cobertura vegetal y deterioro de hábitats naturales.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" name="Google Shape;94;p13">
            <a:extLst>
              <a:ext uri="{FF2B5EF4-FFF2-40B4-BE49-F238E27FC236}">
                <a16:creationId xmlns:a16="http://schemas.microsoft.com/office/drawing/2014/main" id="{3070E63F-DD35-A20A-C17A-BC48F873A653}"/>
              </a:ext>
            </a:extLst>
          </p:cNvPr>
          <p:cNvCxnSpPr>
            <a:stCxn id="2" idx="0"/>
            <a:endCxn id="3" idx="2"/>
          </p:cNvCxnSpPr>
          <p:nvPr/>
        </p:nvCxnSpPr>
        <p:spPr>
          <a:xfrm rot="16200000" flipV="1">
            <a:off x="4679214" y="960603"/>
            <a:ext cx="433667" cy="3263215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5" name="Google Shape;112;p13">
            <a:extLst>
              <a:ext uri="{FF2B5EF4-FFF2-40B4-BE49-F238E27FC236}">
                <a16:creationId xmlns:a16="http://schemas.microsoft.com/office/drawing/2014/main" id="{E55D9276-7899-EF3F-AF46-52A64C8BB27F}"/>
              </a:ext>
            </a:extLst>
          </p:cNvPr>
          <p:cNvCxnSpPr>
            <a:cxnSpLocks/>
            <a:stCxn id="3" idx="0"/>
            <a:endCxn id="8" idx="2"/>
          </p:cNvCxnSpPr>
          <p:nvPr/>
        </p:nvCxnSpPr>
        <p:spPr>
          <a:xfrm rot="5400000" flipH="1" flipV="1">
            <a:off x="3078281" y="1518288"/>
            <a:ext cx="450581" cy="7826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6" name="Google Shape;92;p13">
            <a:extLst>
              <a:ext uri="{FF2B5EF4-FFF2-40B4-BE49-F238E27FC236}">
                <a16:creationId xmlns:a16="http://schemas.microsoft.com/office/drawing/2014/main" id="{5506CB82-2A66-C5EC-1F49-F6F8810FDCE9}"/>
              </a:ext>
            </a:extLst>
          </p:cNvPr>
          <p:cNvSpPr/>
          <p:nvPr/>
        </p:nvSpPr>
        <p:spPr>
          <a:xfrm>
            <a:off x="2330045" y="4005167"/>
            <a:ext cx="2087030" cy="78733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CO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Insuficiente capacidad hidráulica de los  municipios para mantener sus ecosistemas</a:t>
            </a:r>
            <a:endParaRPr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7" name="Google Shape;101;p13">
            <a:extLst>
              <a:ext uri="{FF2B5EF4-FFF2-40B4-BE49-F238E27FC236}">
                <a16:creationId xmlns:a16="http://schemas.microsoft.com/office/drawing/2014/main" id="{1255E423-0F8F-DC35-41F6-AC6B33439687}"/>
              </a:ext>
            </a:extLst>
          </p:cNvPr>
          <p:cNvCxnSpPr>
            <a:cxnSpLocks/>
            <a:stCxn id="2" idx="2"/>
            <a:endCxn id="6" idx="0"/>
          </p:cNvCxnSpPr>
          <p:nvPr/>
        </p:nvCxnSpPr>
        <p:spPr>
          <a:xfrm rot="5400000">
            <a:off x="4712813" y="2190325"/>
            <a:ext cx="475589" cy="315409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8" name="Google Shape;86;p13">
            <a:extLst>
              <a:ext uri="{FF2B5EF4-FFF2-40B4-BE49-F238E27FC236}">
                <a16:creationId xmlns:a16="http://schemas.microsoft.com/office/drawing/2014/main" id="{C2C9362D-FD41-9260-3246-09D34E5BE653}"/>
              </a:ext>
            </a:extLst>
          </p:cNvPr>
          <p:cNvSpPr/>
          <p:nvPr/>
        </p:nvSpPr>
        <p:spPr>
          <a:xfrm>
            <a:off x="2452899" y="246503"/>
            <a:ext cx="1779608" cy="10856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Disminución en la calidad y cantidad del recurso hídrico disponible para consumo y actividades productivas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5" name="Google Shape;92;p13">
            <a:extLst>
              <a:ext uri="{FF2B5EF4-FFF2-40B4-BE49-F238E27FC236}">
                <a16:creationId xmlns:a16="http://schemas.microsoft.com/office/drawing/2014/main" id="{BD0880C0-6EF2-06E2-2161-8CD1F0A6BFA6}"/>
              </a:ext>
            </a:extLst>
          </p:cNvPr>
          <p:cNvSpPr/>
          <p:nvPr/>
        </p:nvSpPr>
        <p:spPr>
          <a:xfrm>
            <a:off x="2572618" y="5332116"/>
            <a:ext cx="1967345" cy="94386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Poca</a:t>
            </a:r>
            <a:r>
              <a:rPr lang="es-CO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s-CO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disponibilidad de maquinaria para </a:t>
            </a:r>
            <a:r>
              <a:rPr lang="es-CO" sz="12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l</a:t>
            </a:r>
            <a:r>
              <a:rPr lang="es-CO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as adecuaciones hidráulicas</a:t>
            </a:r>
            <a:endParaRPr lang="es-ES"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16" name="Google Shape;101;p13">
            <a:extLst>
              <a:ext uri="{FF2B5EF4-FFF2-40B4-BE49-F238E27FC236}">
                <a16:creationId xmlns:a16="http://schemas.microsoft.com/office/drawing/2014/main" id="{92CC332E-3722-32D3-8C26-9B9070FA652D}"/>
              </a:ext>
            </a:extLst>
          </p:cNvPr>
          <p:cNvCxnSpPr>
            <a:cxnSpLocks/>
            <a:endCxn id="15" idx="0"/>
          </p:cNvCxnSpPr>
          <p:nvPr/>
        </p:nvCxnSpPr>
        <p:spPr>
          <a:xfrm rot="16200000" flipH="1">
            <a:off x="3268859" y="5044684"/>
            <a:ext cx="561430" cy="1343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21" name="Google Shape;92;p13">
            <a:extLst>
              <a:ext uri="{FF2B5EF4-FFF2-40B4-BE49-F238E27FC236}">
                <a16:creationId xmlns:a16="http://schemas.microsoft.com/office/drawing/2014/main" id="{3893D98E-1715-5264-D7C8-97B31F136451}"/>
              </a:ext>
            </a:extLst>
          </p:cNvPr>
          <p:cNvSpPr/>
          <p:nvPr/>
        </p:nvSpPr>
        <p:spPr>
          <a:xfrm>
            <a:off x="9409950" y="5383002"/>
            <a:ext cx="1208036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ES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Deficiencia en mantenimiento preventivo y correctivo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92;p13">
            <a:extLst>
              <a:ext uri="{FF2B5EF4-FFF2-40B4-BE49-F238E27FC236}">
                <a16:creationId xmlns:a16="http://schemas.microsoft.com/office/drawing/2014/main" id="{6740EC66-A911-861F-79D6-295CE29ED8A0}"/>
              </a:ext>
            </a:extLst>
          </p:cNvPr>
          <p:cNvSpPr/>
          <p:nvPr/>
        </p:nvSpPr>
        <p:spPr>
          <a:xfrm>
            <a:off x="8635710" y="4007469"/>
            <a:ext cx="2648170" cy="87963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CO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Poca </a:t>
            </a:r>
            <a:r>
              <a:rPr lang="es-CO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disponibilidad y operación de maquinaria para el mantenimiento y restauración de ecosistemas priorizados</a:t>
            </a:r>
          </a:p>
          <a:p>
            <a:pPr algn="ctr"/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" name="Google Shape;101;p13">
            <a:extLst>
              <a:ext uri="{FF2B5EF4-FFF2-40B4-BE49-F238E27FC236}">
                <a16:creationId xmlns:a16="http://schemas.microsoft.com/office/drawing/2014/main" id="{31D630D8-5791-A696-D53F-ADE3D3DA6CA3}"/>
              </a:ext>
            </a:extLst>
          </p:cNvPr>
          <p:cNvCxnSpPr>
            <a:cxnSpLocks/>
            <a:stCxn id="2" idx="2"/>
            <a:endCxn id="22" idx="0"/>
          </p:cNvCxnSpPr>
          <p:nvPr/>
        </p:nvCxnSpPr>
        <p:spPr>
          <a:xfrm rot="16200000" flipH="1">
            <a:off x="8004779" y="2052452"/>
            <a:ext cx="477891" cy="3432141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6" name="Google Shape;101;p13">
            <a:extLst>
              <a:ext uri="{FF2B5EF4-FFF2-40B4-BE49-F238E27FC236}">
                <a16:creationId xmlns:a16="http://schemas.microsoft.com/office/drawing/2014/main" id="{8D14D302-3778-13D9-7A87-A68A2BFF8287}"/>
              </a:ext>
            </a:extLst>
          </p:cNvPr>
          <p:cNvCxnSpPr>
            <a:cxnSpLocks/>
            <a:stCxn id="22" idx="2"/>
            <a:endCxn id="21" idx="0"/>
          </p:cNvCxnSpPr>
          <p:nvPr/>
        </p:nvCxnSpPr>
        <p:spPr>
          <a:xfrm rot="16200000" flipH="1">
            <a:off x="9738934" y="5107968"/>
            <a:ext cx="495894" cy="54173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1" name="Google Shape;85;p13">
            <a:extLst>
              <a:ext uri="{FF2B5EF4-FFF2-40B4-BE49-F238E27FC236}">
                <a16:creationId xmlns:a16="http://schemas.microsoft.com/office/drawing/2014/main" id="{DC6A2D8B-56D1-8352-9CCC-3FDD561A45F7}"/>
              </a:ext>
            </a:extLst>
          </p:cNvPr>
          <p:cNvSpPr/>
          <p:nvPr/>
        </p:nvSpPr>
        <p:spPr>
          <a:xfrm>
            <a:off x="8981681" y="1656611"/>
            <a:ext cx="2228365" cy="84108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Incremento en la vulnerabilidad de la población y de la infraestructura frente a inundaciones y sequías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86;p13">
            <a:extLst>
              <a:ext uri="{FF2B5EF4-FFF2-40B4-BE49-F238E27FC236}">
                <a16:creationId xmlns:a16="http://schemas.microsoft.com/office/drawing/2014/main" id="{FB43455D-69DC-DEDC-F9CC-68D8F7FE4901}"/>
              </a:ext>
            </a:extLst>
          </p:cNvPr>
          <p:cNvSpPr/>
          <p:nvPr/>
        </p:nvSpPr>
        <p:spPr>
          <a:xfrm>
            <a:off x="9085150" y="232027"/>
            <a:ext cx="2088100" cy="10856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Afectación a la biodiversidad y reducción en los servicios ecosistémicos (regulación hídrica, control de erosión, captura de carbono)</a:t>
            </a:r>
            <a:endParaRPr lang="es-CO" sz="1200" dirty="0">
              <a:solidFill>
                <a:schemeClr val="dk1"/>
              </a:solidFill>
            </a:endParaRPr>
          </a:p>
        </p:txBody>
      </p:sp>
      <p:cxnSp>
        <p:nvCxnSpPr>
          <p:cNvPr id="35" name="Google Shape;112;p13">
            <a:extLst>
              <a:ext uri="{FF2B5EF4-FFF2-40B4-BE49-F238E27FC236}">
                <a16:creationId xmlns:a16="http://schemas.microsoft.com/office/drawing/2014/main" id="{BE58638A-469D-E822-45A9-0E7749D2BBFD}"/>
              </a:ext>
            </a:extLst>
          </p:cNvPr>
          <p:cNvCxnSpPr>
            <a:cxnSpLocks/>
            <a:stCxn id="31" idx="0"/>
            <a:endCxn id="34" idx="2"/>
          </p:cNvCxnSpPr>
          <p:nvPr/>
        </p:nvCxnSpPr>
        <p:spPr>
          <a:xfrm rot="5400000" flipH="1" flipV="1">
            <a:off x="9943053" y="1470464"/>
            <a:ext cx="338958" cy="3333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6" name="Google Shape;94;p13">
            <a:extLst>
              <a:ext uri="{FF2B5EF4-FFF2-40B4-BE49-F238E27FC236}">
                <a16:creationId xmlns:a16="http://schemas.microsoft.com/office/drawing/2014/main" id="{664BF764-532A-3646-6218-07E8BADA722C}"/>
              </a:ext>
            </a:extLst>
          </p:cNvPr>
          <p:cNvCxnSpPr>
            <a:cxnSpLocks/>
            <a:stCxn id="2" idx="0"/>
            <a:endCxn id="31" idx="2"/>
          </p:cNvCxnSpPr>
          <p:nvPr/>
        </p:nvCxnSpPr>
        <p:spPr>
          <a:xfrm rot="5400000" flipH="1" flipV="1">
            <a:off x="8156083" y="869263"/>
            <a:ext cx="311352" cy="356821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7838</TotalTime>
  <Words>130</Words>
  <Application>Microsoft Office PowerPoint</Application>
  <PresentationFormat>Panorámica</PresentationFormat>
  <Paragraphs>14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Aptos</vt:lpstr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</dc:creator>
  <cp:lastModifiedBy>Asus</cp:lastModifiedBy>
  <cp:revision>62</cp:revision>
  <dcterms:modified xsi:type="dcterms:W3CDTF">2025-09-23T14:21:06Z</dcterms:modified>
</cp:coreProperties>
</file>