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59" r:id="rId5"/>
    <p:sldId id="262" r:id="rId6"/>
    <p:sldId id="265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810" y="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Núcleos de Innovación Rural – Antioquia 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dirty="0"/>
          </a:p>
          <a:p>
            <a:r>
              <a:rPr dirty="0"/>
              <a:t>Davison Andrés Jiménez Sánchez</a:t>
            </a:r>
          </a:p>
          <a:p>
            <a:r>
              <a:rPr dirty="0" err="1"/>
              <a:t>Estrategia</a:t>
            </a:r>
            <a:r>
              <a:rPr dirty="0"/>
              <a:t> </a:t>
            </a:r>
            <a:r>
              <a:rPr dirty="0" err="1"/>
              <a:t>CampeSENA</a:t>
            </a:r>
            <a:r>
              <a:rPr dirty="0"/>
              <a:t> – Full Popular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Enfoque 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dirty="0"/>
          </a:p>
          <a:p>
            <a:r>
              <a:rPr dirty="0" err="1"/>
              <a:t>Relevo</a:t>
            </a:r>
            <a:r>
              <a:rPr dirty="0"/>
              <a:t> </a:t>
            </a:r>
            <a:r>
              <a:rPr dirty="0" err="1"/>
              <a:t>generacional</a:t>
            </a:r>
            <a:endParaRPr dirty="0"/>
          </a:p>
          <a:p>
            <a:r>
              <a:rPr dirty="0" err="1"/>
              <a:t>Autonomía</a:t>
            </a:r>
            <a:r>
              <a:rPr dirty="0"/>
              <a:t> </a:t>
            </a:r>
            <a:r>
              <a:rPr dirty="0" err="1"/>
              <a:t>económica</a:t>
            </a:r>
            <a:r>
              <a:rPr dirty="0"/>
              <a:t> </a:t>
            </a:r>
            <a:r>
              <a:rPr lang="es-MX" dirty="0"/>
              <a:t>campesina </a:t>
            </a:r>
            <a:endParaRPr dirty="0"/>
          </a:p>
          <a:p>
            <a:r>
              <a:rPr dirty="0" err="1"/>
              <a:t>Convergencia</a:t>
            </a:r>
            <a:r>
              <a:rPr dirty="0"/>
              <a:t> regional y </a:t>
            </a:r>
            <a:r>
              <a:rPr dirty="0" err="1"/>
              <a:t>cierre</a:t>
            </a:r>
            <a:r>
              <a:rPr dirty="0"/>
              <a:t> de </a:t>
            </a:r>
            <a:r>
              <a:rPr dirty="0" err="1"/>
              <a:t>brechas</a:t>
            </a:r>
            <a:r>
              <a:rPr dirty="0"/>
              <a:t> </a:t>
            </a:r>
            <a:r>
              <a:rPr dirty="0" err="1"/>
              <a:t>digitales</a:t>
            </a:r>
            <a:endParaRPr lang="es-MX" dirty="0"/>
          </a:p>
          <a:p>
            <a:r>
              <a:rPr lang="es-MX" dirty="0"/>
              <a:t>Mejoramiento de cultivos 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Ruta de Atención a Núcleos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Estudio de suelos y tierras </a:t>
            </a:r>
            <a:endParaRPr dirty="0"/>
          </a:p>
          <a:p>
            <a:r>
              <a:rPr dirty="0" err="1"/>
              <a:t>Identificación</a:t>
            </a:r>
            <a:r>
              <a:rPr lang="es-MX" dirty="0"/>
              <a:t> de las necesidades </a:t>
            </a:r>
            <a:endParaRPr dirty="0"/>
          </a:p>
          <a:p>
            <a:r>
              <a:rPr dirty="0" err="1"/>
              <a:t>Caracterización</a:t>
            </a:r>
            <a:r>
              <a:rPr lang="es-MX" dirty="0"/>
              <a:t> de necesidades </a:t>
            </a:r>
            <a:endParaRPr dirty="0"/>
          </a:p>
          <a:p>
            <a:r>
              <a:rPr dirty="0" err="1"/>
              <a:t>Formación</a:t>
            </a:r>
            <a:endParaRPr dirty="0"/>
          </a:p>
          <a:p>
            <a:r>
              <a:rPr dirty="0"/>
              <a:t>Fondo </a:t>
            </a:r>
            <a:r>
              <a:rPr dirty="0" err="1"/>
              <a:t>Emprender</a:t>
            </a:r>
            <a:endParaRPr dirty="0"/>
          </a:p>
          <a:p>
            <a:r>
              <a:rPr dirty="0"/>
              <a:t>Modelo </a:t>
            </a:r>
            <a:r>
              <a:rPr dirty="0" err="1"/>
              <a:t>cíclico</a:t>
            </a:r>
            <a:r>
              <a:rPr dirty="0"/>
              <a:t> </a:t>
            </a:r>
            <a:r>
              <a:rPr dirty="0" err="1"/>
              <a:t>basado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datos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Equipo de Dinamización 4.0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Promotores campesinos </a:t>
            </a:r>
            <a:endParaRPr dirty="0"/>
          </a:p>
          <a:p>
            <a:r>
              <a:rPr dirty="0" err="1"/>
              <a:t>Promotores</a:t>
            </a:r>
            <a:r>
              <a:rPr dirty="0"/>
              <a:t> </a:t>
            </a:r>
            <a:r>
              <a:rPr dirty="0" err="1"/>
              <a:t>técnicos</a:t>
            </a:r>
            <a:r>
              <a:rPr dirty="0"/>
              <a:t>: </a:t>
            </a:r>
            <a:r>
              <a:rPr dirty="0" err="1"/>
              <a:t>agricultura</a:t>
            </a:r>
            <a:r>
              <a:rPr dirty="0"/>
              <a:t> de </a:t>
            </a:r>
            <a:r>
              <a:rPr dirty="0" err="1"/>
              <a:t>precisión</a:t>
            </a:r>
            <a:endParaRPr dirty="0"/>
          </a:p>
          <a:p>
            <a:r>
              <a:rPr dirty="0" err="1"/>
              <a:t>Promotores</a:t>
            </a:r>
            <a:r>
              <a:rPr dirty="0"/>
              <a:t> </a:t>
            </a:r>
            <a:r>
              <a:rPr dirty="0" err="1"/>
              <a:t>comerciales</a:t>
            </a:r>
            <a:r>
              <a:rPr dirty="0"/>
              <a:t>: marketing digital rural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Componente Ambiental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dirty="0"/>
          </a:p>
          <a:p>
            <a:r>
              <a:rPr dirty="0"/>
              <a:t>Economía circular </a:t>
            </a:r>
            <a:r>
              <a:rPr dirty="0" err="1"/>
              <a:t>en</a:t>
            </a:r>
            <a:r>
              <a:rPr dirty="0"/>
              <a:t> café </a:t>
            </a:r>
          </a:p>
          <a:p>
            <a:r>
              <a:rPr dirty="0" err="1"/>
              <a:t>Producción</a:t>
            </a:r>
            <a:r>
              <a:rPr dirty="0"/>
              <a:t> de </a:t>
            </a:r>
            <a:r>
              <a:rPr dirty="0" err="1"/>
              <a:t>bioinsumos</a:t>
            </a:r>
            <a:endParaRPr dirty="0"/>
          </a:p>
          <a:p>
            <a:r>
              <a:rPr dirty="0" err="1"/>
              <a:t>Tratamiento</a:t>
            </a:r>
            <a:r>
              <a:rPr dirty="0"/>
              <a:t> de </a:t>
            </a:r>
            <a:r>
              <a:rPr dirty="0" err="1"/>
              <a:t>aguas</a:t>
            </a:r>
            <a:r>
              <a:rPr dirty="0"/>
              <a:t> </a:t>
            </a:r>
            <a:r>
              <a:rPr dirty="0" err="1"/>
              <a:t>mieles</a:t>
            </a:r>
            <a:r>
              <a:rPr dirty="0"/>
              <a:t> y </a:t>
            </a:r>
            <a:r>
              <a:rPr dirty="0" err="1"/>
              <a:t>biogás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Regiones </a:t>
            </a:r>
            <a:r>
              <a:rPr dirty="0" err="1"/>
              <a:t>Priorizadas</a:t>
            </a:r>
            <a:r>
              <a:rPr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dirty="0"/>
          </a:p>
          <a:p>
            <a:r>
              <a:rPr dirty="0"/>
              <a:t>Urabá</a:t>
            </a:r>
          </a:p>
          <a:p>
            <a:r>
              <a:rPr dirty="0"/>
              <a:t>Occidente</a:t>
            </a:r>
          </a:p>
          <a:p>
            <a:r>
              <a:rPr dirty="0" err="1"/>
              <a:t>Suroeste</a:t>
            </a:r>
            <a:endParaRPr dirty="0"/>
          </a:p>
          <a:p>
            <a:r>
              <a:rPr dirty="0"/>
              <a:t>Oriente</a:t>
            </a:r>
          </a:p>
          <a:p>
            <a:r>
              <a:rPr dirty="0"/>
              <a:t>Norte</a:t>
            </a:r>
          </a:p>
          <a:p>
            <a:r>
              <a:rPr dirty="0"/>
              <a:t>Bajo Cauca</a:t>
            </a:r>
          </a:p>
          <a:p>
            <a:r>
              <a:rPr dirty="0"/>
              <a:t>Nordeste</a:t>
            </a:r>
          </a:p>
          <a:p>
            <a:r>
              <a:rPr dirty="0"/>
              <a:t>Magdalena Medi</a:t>
            </a:r>
            <a:r>
              <a:rPr lang="es-MX" dirty="0"/>
              <a:t>o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Meta Final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r>
              <a:rPr lang="es-MX" dirty="0"/>
              <a:t>Analizar y tratar las necesidades de los campesinos </a:t>
            </a:r>
            <a:endParaRPr dirty="0"/>
          </a:p>
          <a:p>
            <a:r>
              <a:rPr dirty="0" err="1"/>
              <a:t>Liderados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lang="es-MX" dirty="0"/>
              <a:t>campesinos</a:t>
            </a:r>
            <a:endParaRPr dirty="0"/>
          </a:p>
          <a:p>
            <a:r>
              <a:rPr dirty="0" err="1"/>
              <a:t>Listos</a:t>
            </a:r>
            <a:r>
              <a:rPr dirty="0"/>
              <a:t> para Fondo </a:t>
            </a:r>
            <a:r>
              <a:rPr dirty="0" err="1"/>
              <a:t>Emprender</a:t>
            </a:r>
            <a:endParaRPr dirty="0"/>
          </a:p>
          <a:p>
            <a:r>
              <a:rPr dirty="0"/>
              <a:t>Impacto social </a:t>
            </a:r>
            <a:r>
              <a:rPr dirty="0" err="1"/>
              <a:t>medible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124</Words>
  <Application>Microsoft Office PowerPoint</Application>
  <PresentationFormat>Presentación en pantalla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Núcleos de Innovación Rural – Antioquia 2026</vt:lpstr>
      <vt:lpstr>Enfoque General</vt:lpstr>
      <vt:lpstr>Ruta de Atención a Núcleos</vt:lpstr>
      <vt:lpstr>Equipo de Dinamización 4.0</vt:lpstr>
      <vt:lpstr>Componente Ambiental</vt:lpstr>
      <vt:lpstr>Regiones Priorizadas </vt:lpstr>
      <vt:lpstr>Meta Final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Davinson</dc:creator>
  <cp:keywords/>
  <dc:description>generated using python-pptx</dc:description>
  <cp:lastModifiedBy>davison jimenez</cp:lastModifiedBy>
  <cp:revision>2</cp:revision>
  <dcterms:created xsi:type="dcterms:W3CDTF">2013-01-27T09:14:16Z</dcterms:created>
  <dcterms:modified xsi:type="dcterms:W3CDTF">2026-02-04T14:47:57Z</dcterms:modified>
  <cp:category/>
</cp:coreProperties>
</file>