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2"/>
    <p:sldId id="259" r:id="rId3"/>
  </p:sldIdLst>
  <p:sldSz cx="12192000" cy="6858000"/>
  <p:notesSz cx="6858000" cy="9144000"/>
  <p:defaultTextStyle>
    <a:defPPr>
      <a:defRPr lang="es-CO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D6EE"/>
    <a:srgbClr val="3EA8CB"/>
    <a:srgbClr val="D8723E"/>
    <a:srgbClr val="575756"/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2" autoAdjust="0"/>
    <p:restoredTop sz="94660"/>
  </p:normalViewPr>
  <p:slideViewPr>
    <p:cSldViewPr snapToGrid="0">
      <p:cViewPr varScale="1">
        <p:scale>
          <a:sx n="82" d="100"/>
          <a:sy n="82" d="100"/>
        </p:scale>
        <p:origin x="715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ECF765B1-6679-064F-70F8-C524E3193E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35D93EA-C616-9E0D-E0F6-0DFEB15230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77D248C-FE39-42FE-8C05-847B038EC512}" type="datetimeFigureOut">
              <a:rPr lang="es-CO"/>
              <a:pPr>
                <a:defRPr/>
              </a:pPr>
              <a:t>23/06/2026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1D98266-4233-7592-4971-C1A1C647C6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4713014-A426-2B1C-AFBA-EBC6F81227A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5E73E65-3572-443F-A30B-A80CC734D332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F868E14B-5F62-3F63-7958-04573C7895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9E99D3F-B80C-6019-9659-B1ED06D6B65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24F9CDF-7E82-42B7-8753-F0D0D21BFE1B}" type="datetimeFigureOut">
              <a:rPr lang="es-CO"/>
              <a:pPr>
                <a:defRPr/>
              </a:pPr>
              <a:t>23/06/2026</a:t>
            </a:fld>
            <a:endParaRPr lang="es-CO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id="{C63B1B84-9B0B-065D-7C90-80A827136D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CO" noProof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id="{E7E18896-0C18-80A4-FF88-15A36643F8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Haga clic para modificar los estilos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CO" noProof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9C0D715-0BA7-1640-89A3-83D6F89716E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794405C-AB5D-5A49-1BAB-C9E72DC640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F9D217F-435A-401E-9E28-F9C4AF20D90F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6B2D13C-AE2D-5DE1-1824-3A0CD5F5F7C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663" y="2139950"/>
            <a:ext cx="2352675" cy="178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996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81227770-FCB9-FA66-B245-6433977CD4ED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solidFill>
            <a:srgbClr val="3EA8C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EE4F47A4-D857-B61C-B811-EF8B7620E5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532508AF-672C-4464-A83B-DB43C3CD1A43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BCCE82E0-6120-6A0B-8A38-07D389B2B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4C7F2AB3-EF63-3086-F1E9-CE4A049B8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5327387-8A77-4E9A-97B5-DC2AA6929CD8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17870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22D9ED2-A9BB-12A0-33FB-54074B7764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4B431D36-052B-44D1-BE1B-D5DACC74E682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D2A80CD-8A06-4906-8C23-65C237EDB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37C4A7F-5455-2286-6483-644635BEE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319619B9-CDEC-4EDB-9BA6-D002DB2448F0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36291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7A617C4-AC30-1D39-D25E-419C4ABF54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10EAE835-E893-4E97-B686-14788003B616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84EF825-797B-229F-0702-DBAB8FC5F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A6CDFA7-9ED0-A07E-4319-04F2C4019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35A2ADA6-A37E-4742-9CE3-B4CB03D0CAA9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06108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60918B7-A00C-347C-7F51-A1B9D84FCA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2BAA78A-64CE-4DDD-A231-460B57D24391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618961E-6320-8393-E086-747E8308C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878D7F4-4A01-824B-2EEB-E3595877E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0066C17E-5AEB-4831-BA52-CEDBC9A892F3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278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682B3A6-B873-5315-A92F-C8ED7FDAE6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62377DE0-CB1D-469F-9C07-3FC2B67AFECA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4460CB5-69E2-BF85-B7F3-55DEBF9F2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F7F436B-6CA8-97BD-C744-5A141683F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7183E2C7-5C0B-4809-9A97-5E104DD16C88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56642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1DFC23-5E87-E953-CD79-00060CF5FE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AFF2987F-B944-44D2-8372-92074B2D8725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A12632A-ABC3-478E-59A9-32B7FA50E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131D12-70E8-938D-3AD6-49B73A70A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6D34ED62-7EF6-4161-B663-2AF3F58CF4BC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48735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O" noProof="0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C5CBBE-B279-63BD-AEFD-B53DF2885F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16A6E39-2A38-4109-9D83-A1C106D249D7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1F6756-829C-FBA6-954B-7303EC4B5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C686CBC-261B-99C1-4269-31DA0CAC7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0C12DF29-1833-4539-8A30-607DD2C259DD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8344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95135B3-8471-4A63-5670-6C198C9A61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A010067E-AF5C-4FC2-848A-AD984C11B7F9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FB82C4-82CE-26E7-4E08-2EEE2E107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F76190E-36D4-B317-E1B4-BAD7A558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BFFB9385-FF74-4669-86F0-408793FF101D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706434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519EC12-23C0-5E1B-2ED0-B4CDDD476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6D716C5F-5BB9-4DE5-BB51-9E44E43B8A8D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AF964B-CAE2-571C-DC4D-D83EEEAA0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7CA5C4-F118-5A46-B290-1BAEC7F18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A8EE8EF-A503-4C15-A9F5-70614FB73DDC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3828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675208A4-DC9D-A150-F1B1-F1A20F798352}"/>
              </a:ext>
            </a:extLst>
          </p:cNvPr>
          <p:cNvSpPr/>
          <p:nvPr userDrawn="1"/>
        </p:nvSpPr>
        <p:spPr>
          <a:xfrm>
            <a:off x="0" y="819150"/>
            <a:ext cx="12192000" cy="5219700"/>
          </a:xfrm>
          <a:prstGeom prst="rect">
            <a:avLst/>
          </a:prstGeom>
          <a:solidFill>
            <a:srgbClr val="3EA8C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pic>
        <p:nvPicPr>
          <p:cNvPr id="5" name="Imagen 2">
            <a:extLst>
              <a:ext uri="{FF2B5EF4-FFF2-40B4-BE49-F238E27FC236}">
                <a16:creationId xmlns:a16="http://schemas.microsoft.com/office/drawing/2014/main" id="{81EC7952-058F-3D11-EC1C-B77FFB8FD9F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>
            <a:fillRect/>
          </a:stretch>
        </p:blipFill>
        <p:spPr bwMode="auto">
          <a:xfrm>
            <a:off x="4991100" y="6261100"/>
            <a:ext cx="2209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1F9EBC93-0AC5-3949-FEE1-D7696FB1E158}"/>
              </a:ext>
            </a:extLst>
          </p:cNvPr>
          <p:cNvSpPr/>
          <p:nvPr userDrawn="1"/>
        </p:nvSpPr>
        <p:spPr>
          <a:xfrm>
            <a:off x="0" y="6526213"/>
            <a:ext cx="12192000" cy="331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CO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409179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1;p22">
            <a:extLst>
              <a:ext uri="{FF2B5EF4-FFF2-40B4-BE49-F238E27FC236}">
                <a16:creationId xmlns:a16="http://schemas.microsoft.com/office/drawing/2014/main" id="{00B06860-308C-66D7-BE6A-5161CD4E916E}"/>
              </a:ext>
            </a:extLst>
          </p:cNvPr>
          <p:cNvSpPr txBox="1">
            <a:spLocks/>
          </p:cNvSpPr>
          <p:nvPr userDrawn="1"/>
        </p:nvSpPr>
        <p:spPr>
          <a:xfrm>
            <a:off x="1009650" y="1931988"/>
            <a:ext cx="3025775" cy="3798887"/>
          </a:xfrm>
          <a:prstGeom prst="rect">
            <a:avLst/>
          </a:prstGeom>
          <a:noFill/>
          <a:ln>
            <a:noFill/>
          </a:ln>
        </p:spPr>
        <p:txBody>
          <a:bodyPr spcFirstLastPara="1" lIns="43245" tIns="21615" rIns="43245" bIns="21615"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</a:rPr>
              <a:t>Fuente para subtitulo  </a:t>
            </a:r>
            <a:r>
              <a:rPr lang="es-CO" sz="1800" b="1" dirty="0" err="1">
                <a:latin typeface="Verdana" panose="020B0604030504040204" pitchFamily="34" charset="0"/>
                <a:ea typeface="Verdana" panose="020B0604030504040204" pitchFamily="34" charset="0"/>
              </a:rPr>
              <a:t>bold</a:t>
            </a: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</a:rPr>
              <a:t> 16 </a:t>
            </a:r>
            <a:r>
              <a:rPr lang="es-CO" sz="1800" b="1" dirty="0" err="1">
                <a:latin typeface="Verdana" panose="020B0604030504040204" pitchFamily="34" charset="0"/>
                <a:ea typeface="Verdana" panose="020B0604030504040204" pitchFamily="34" charset="0"/>
              </a:rPr>
              <a:t>px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 fontAlgn="auto">
              <a:spcAft>
                <a:spcPts val="0"/>
              </a:spcAft>
              <a:defRPr/>
            </a:pPr>
            <a:endParaRPr lang="da-DK" sz="18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da-DK" sz="1600" dirty="0">
                <a:solidFill>
                  <a:srgbClr val="4D4D4D"/>
                </a:solidFill>
                <a:latin typeface="NunitoSans-Regular"/>
              </a:rPr>
              <a:t>Fuente para texto corrido 16 px Lorem ipsum dolor sit amet,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consectetuer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adipiscing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elit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,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sed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diam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nonummy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nibh</a:t>
            </a:r>
            <a:endParaRPr lang="es-CO" sz="16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euismod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tincidunt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ut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laoreet</a:t>
            </a:r>
            <a:endParaRPr lang="es-CO" sz="16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dolore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magna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aliquam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erat</a:t>
            </a:r>
            <a:endParaRPr lang="es-CO" sz="16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volutpat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. Ut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wisi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enim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ad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minim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veniam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, quis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nostrud</a:t>
            </a:r>
            <a:endParaRPr lang="es-CO" sz="16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exerci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tation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ullamcorper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. </a:t>
            </a:r>
            <a:r>
              <a:rPr lang="da-DK" sz="1600" dirty="0">
                <a:solidFill>
                  <a:srgbClr val="4D4D4D"/>
                </a:solidFill>
                <a:latin typeface="NunitoSans-Regular"/>
              </a:rPr>
              <a:t>Fuente para texto corrido 16 px Lorem ipsum dolor sit amet,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consectetuer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adipiscing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elit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, sed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diam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nonummy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nibh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euismod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tincidunt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ut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laoree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nibh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euismod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tincidunt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ut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laoree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. . </a:t>
            </a:r>
            <a:endParaRPr lang="es-ES" sz="16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Work Sans Medium"/>
              <a:sym typeface="Work Sans Medium"/>
            </a:endParaRPr>
          </a:p>
        </p:txBody>
      </p:sp>
      <p:sp>
        <p:nvSpPr>
          <p:cNvPr id="3" name="Google Shape;142;p22">
            <a:extLst>
              <a:ext uri="{FF2B5EF4-FFF2-40B4-BE49-F238E27FC236}">
                <a16:creationId xmlns:a16="http://schemas.microsoft.com/office/drawing/2014/main" id="{8EAD1F4C-F116-D394-A8A1-AF7DA0AA0764}"/>
              </a:ext>
            </a:extLst>
          </p:cNvPr>
          <p:cNvSpPr txBox="1">
            <a:spLocks/>
          </p:cNvSpPr>
          <p:nvPr userDrawn="1"/>
        </p:nvSpPr>
        <p:spPr>
          <a:xfrm>
            <a:off x="998538" y="1289050"/>
            <a:ext cx="4756150" cy="406400"/>
          </a:xfrm>
          <a:prstGeom prst="rect">
            <a:avLst/>
          </a:prstGeom>
          <a:noFill/>
          <a:ln>
            <a:noFill/>
          </a:ln>
        </p:spPr>
        <p:txBody>
          <a:bodyPr spcFirstLastPara="1" lIns="43245" tIns="21615" rIns="43245" bIns="21615" anchor="ctr"/>
          <a:lstStyle>
            <a:lvl1pPr algn="l" defTabSz="695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4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SzPts val="1400"/>
              <a:defRPr/>
            </a:pPr>
            <a:r>
              <a:rPr lang="es-CO" sz="2000" b="1" dirty="0">
                <a:solidFill>
                  <a:srgbClr val="32B9E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Fuente para títulos - 20 </a:t>
            </a:r>
            <a:r>
              <a:rPr lang="es-CO" sz="2000" b="1" dirty="0" err="1">
                <a:solidFill>
                  <a:srgbClr val="32B9E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px</a:t>
            </a:r>
            <a:endParaRPr lang="es-CO" sz="2000" b="1" dirty="0">
              <a:solidFill>
                <a:srgbClr val="32B9E1"/>
              </a:solidFill>
              <a:latin typeface="Verdana" panose="020B0604030504040204" pitchFamily="34" charset="0"/>
              <a:ea typeface="Verdana" panose="020B0604030504040204" pitchFamily="34" charset="0"/>
              <a:cs typeface="Work Sans"/>
              <a:sym typeface="Work Sans"/>
            </a:endParaRPr>
          </a:p>
        </p:txBody>
      </p:sp>
      <p:sp>
        <p:nvSpPr>
          <p:cNvPr id="4" name="Google Shape;141;p22">
            <a:extLst>
              <a:ext uri="{FF2B5EF4-FFF2-40B4-BE49-F238E27FC236}">
                <a16:creationId xmlns:a16="http://schemas.microsoft.com/office/drawing/2014/main" id="{DB293D48-313A-82F5-3EA5-D9AD72A846F4}"/>
              </a:ext>
            </a:extLst>
          </p:cNvPr>
          <p:cNvSpPr txBox="1">
            <a:spLocks/>
          </p:cNvSpPr>
          <p:nvPr userDrawn="1"/>
        </p:nvSpPr>
        <p:spPr>
          <a:xfrm>
            <a:off x="4667250" y="1931988"/>
            <a:ext cx="3027363" cy="2711450"/>
          </a:xfrm>
          <a:prstGeom prst="rect">
            <a:avLst/>
          </a:prstGeom>
          <a:noFill/>
          <a:ln>
            <a:noFill/>
          </a:ln>
        </p:spPr>
        <p:txBody>
          <a:bodyPr spcFirstLastPara="1" lIns="43245" tIns="21615" rIns="43245" bIns="21615"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</a:rPr>
              <a:t>Fuente para subtitulo  </a:t>
            </a:r>
            <a:r>
              <a:rPr lang="es-CO" sz="1800" b="1" dirty="0" err="1">
                <a:latin typeface="Verdana" panose="020B0604030504040204" pitchFamily="34" charset="0"/>
                <a:ea typeface="Verdana" panose="020B0604030504040204" pitchFamily="34" charset="0"/>
              </a:rPr>
              <a:t>bold</a:t>
            </a: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</a:rPr>
              <a:t> 16 </a:t>
            </a:r>
            <a:r>
              <a:rPr lang="es-CO" sz="1800" b="1" dirty="0" err="1">
                <a:latin typeface="Verdana" panose="020B0604030504040204" pitchFamily="34" charset="0"/>
                <a:ea typeface="Verdana" panose="020B0604030504040204" pitchFamily="34" charset="0"/>
              </a:rPr>
              <a:t>px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 fontAlgn="auto">
              <a:spcAft>
                <a:spcPts val="0"/>
              </a:spcAft>
              <a:defRPr/>
            </a:pPr>
            <a:endParaRPr lang="da-DK" sz="18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da-DK" sz="1600" dirty="0">
                <a:solidFill>
                  <a:srgbClr val="4D4D4D"/>
                </a:solidFill>
                <a:latin typeface="NunitoSans-Regular"/>
              </a:rPr>
              <a:t>Fuente para texto corrido 16 px Lorem ipsum dolor sit amet,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consectetuer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adipiscing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elit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,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sed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diam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nonummy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nibh</a:t>
            </a:r>
            <a:endParaRPr lang="es-CO" sz="16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euismod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tincidunt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ut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laoreet</a:t>
            </a:r>
            <a:endParaRPr lang="es-CO" sz="16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dolore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magna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aliquam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erat</a:t>
            </a:r>
            <a:endParaRPr lang="es-CO" sz="16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volutpat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. Ut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wisi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enim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ad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minim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veniam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, quis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nostrud</a:t>
            </a:r>
            <a:endParaRPr lang="es-CO" sz="16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exerci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tation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ullamcorper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.</a:t>
            </a:r>
            <a:endParaRPr lang="es-ES" sz="16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Work Sans Medium"/>
              <a:sym typeface="Work Sans Medium"/>
            </a:endParaRPr>
          </a:p>
        </p:txBody>
      </p:sp>
      <p:sp>
        <p:nvSpPr>
          <p:cNvPr id="5" name="Google Shape;141;p22">
            <a:extLst>
              <a:ext uri="{FF2B5EF4-FFF2-40B4-BE49-F238E27FC236}">
                <a16:creationId xmlns:a16="http://schemas.microsoft.com/office/drawing/2014/main" id="{CC9E8007-2675-5586-F5BE-7C4EC0F07B17}"/>
              </a:ext>
            </a:extLst>
          </p:cNvPr>
          <p:cNvSpPr txBox="1">
            <a:spLocks/>
          </p:cNvSpPr>
          <p:nvPr userDrawn="1"/>
        </p:nvSpPr>
        <p:spPr>
          <a:xfrm>
            <a:off x="8326438" y="1931988"/>
            <a:ext cx="3025775" cy="2717800"/>
          </a:xfrm>
          <a:prstGeom prst="rect">
            <a:avLst/>
          </a:prstGeom>
          <a:noFill/>
          <a:ln>
            <a:noFill/>
          </a:ln>
        </p:spPr>
        <p:txBody>
          <a:bodyPr spcFirstLastPara="1" lIns="43245" tIns="21615" rIns="43245" bIns="21615"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</a:rPr>
              <a:t>Fuente para subtitulo </a:t>
            </a:r>
            <a:r>
              <a:rPr lang="es-CO" sz="1800" b="1" dirty="0" err="1">
                <a:latin typeface="Verdana" panose="020B0604030504040204" pitchFamily="34" charset="0"/>
                <a:ea typeface="Verdana" panose="020B0604030504040204" pitchFamily="34" charset="0"/>
              </a:rPr>
              <a:t>bold</a:t>
            </a:r>
            <a:r>
              <a:rPr lang="es-CO" sz="1800" b="1" dirty="0">
                <a:latin typeface="Verdana" panose="020B0604030504040204" pitchFamily="34" charset="0"/>
                <a:ea typeface="Verdana" panose="020B0604030504040204" pitchFamily="34" charset="0"/>
              </a:rPr>
              <a:t> 16 </a:t>
            </a:r>
            <a:r>
              <a:rPr lang="es-CO" sz="1800" b="1" dirty="0" err="1">
                <a:latin typeface="Verdana" panose="020B0604030504040204" pitchFamily="34" charset="0"/>
                <a:ea typeface="Verdana" panose="020B0604030504040204" pitchFamily="34" charset="0"/>
              </a:rPr>
              <a:t>px</a:t>
            </a:r>
            <a:endParaRPr lang="es-CO" sz="18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 fontAlgn="auto">
              <a:spcAft>
                <a:spcPts val="0"/>
              </a:spcAft>
              <a:defRPr/>
            </a:pPr>
            <a:endParaRPr lang="da-DK" sz="18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da-DK" sz="1600" dirty="0">
                <a:solidFill>
                  <a:srgbClr val="4D4D4D"/>
                </a:solidFill>
                <a:latin typeface="NunitoSans-Regular"/>
              </a:rPr>
              <a:t>Fuente para texto corrido 16 px Lorem ipsum dolor sit amet,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consectetuer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adipiscing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elit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,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sed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diam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nonummy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nibh</a:t>
            </a:r>
            <a:endParaRPr lang="es-CO" sz="16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euismod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tincidunt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ut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laoreet</a:t>
            </a:r>
            <a:endParaRPr lang="es-CO" sz="16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dolore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magna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aliquam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erat</a:t>
            </a:r>
            <a:endParaRPr lang="es-CO" sz="16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volutpat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. Ut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wisi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enim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ad</a:t>
            </a: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minim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veniam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, quis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nostrud</a:t>
            </a:r>
            <a:endParaRPr lang="es-CO" sz="1600" dirty="0">
              <a:solidFill>
                <a:srgbClr val="4D4D4D"/>
              </a:solidFill>
              <a:latin typeface="NunitoSans-Regular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exerci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tation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 </a:t>
            </a:r>
            <a:r>
              <a:rPr lang="es-CO" sz="1600" dirty="0" err="1">
                <a:solidFill>
                  <a:srgbClr val="4D4D4D"/>
                </a:solidFill>
                <a:latin typeface="NunitoSans-Regular"/>
              </a:rPr>
              <a:t>ullamcorper</a:t>
            </a:r>
            <a:r>
              <a:rPr lang="es-CO" sz="1600" dirty="0">
                <a:solidFill>
                  <a:srgbClr val="4D4D4D"/>
                </a:solidFill>
                <a:latin typeface="NunitoSans-Regular"/>
              </a:rPr>
              <a:t>.</a:t>
            </a:r>
            <a:endParaRPr lang="es-ES" sz="16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Work Sans Medium"/>
              <a:sym typeface="Work Sans Medium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6B067176-B099-3826-6075-583165ADEDE8}"/>
              </a:ext>
            </a:extLst>
          </p:cNvPr>
          <p:cNvCxnSpPr>
            <a:cxnSpLocks/>
          </p:cNvCxnSpPr>
          <p:nvPr userDrawn="1"/>
        </p:nvCxnSpPr>
        <p:spPr>
          <a:xfrm>
            <a:off x="4351338" y="1931988"/>
            <a:ext cx="0" cy="3365500"/>
          </a:xfrm>
          <a:prstGeom prst="line">
            <a:avLst/>
          </a:prstGeom>
          <a:ln w="19050">
            <a:solidFill>
              <a:srgbClr val="32B9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EF9ED9A2-C6E7-EA0A-0051-6F78762CC3FC}"/>
              </a:ext>
            </a:extLst>
          </p:cNvPr>
          <p:cNvCxnSpPr>
            <a:cxnSpLocks/>
          </p:cNvCxnSpPr>
          <p:nvPr userDrawn="1"/>
        </p:nvCxnSpPr>
        <p:spPr>
          <a:xfrm>
            <a:off x="8010525" y="1931988"/>
            <a:ext cx="0" cy="3365500"/>
          </a:xfrm>
          <a:prstGeom prst="line">
            <a:avLst/>
          </a:prstGeom>
          <a:ln w="19050">
            <a:solidFill>
              <a:srgbClr val="32B9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n 7">
            <a:extLst>
              <a:ext uri="{FF2B5EF4-FFF2-40B4-BE49-F238E27FC236}">
                <a16:creationId xmlns:a16="http://schemas.microsoft.com/office/drawing/2014/main" id="{4EF86572-59CD-2827-5AEE-7064197AC0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4238" y="158750"/>
            <a:ext cx="6191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659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>
            <a:extLst>
              <a:ext uri="{FF2B5EF4-FFF2-40B4-BE49-F238E27FC236}">
                <a16:creationId xmlns:a16="http://schemas.microsoft.com/office/drawing/2014/main" id="{33751C48-C2BB-608C-F7A3-397D0C1481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158750"/>
            <a:ext cx="6191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AFE8F036-5AA3-99DB-F288-5B1BEEA1DD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CA28A966-3E29-4C97-BDE7-BE1FE00F8FF0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5B145CF9-DF4B-BBA6-C59B-8C67B6C14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BC1B753C-6AA2-D358-FD2A-6FAA16847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F96C831B-E3FF-4108-84B5-078D963F1D5B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17690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>
            <a:extLst>
              <a:ext uri="{FF2B5EF4-FFF2-40B4-BE49-F238E27FC236}">
                <a16:creationId xmlns:a16="http://schemas.microsoft.com/office/drawing/2014/main" id="{66758354-1F63-59BB-D070-136B8BCAD38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" y="158750"/>
            <a:ext cx="617538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E2333F69-306F-875B-E371-D0691C326E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62B7E12F-CA70-435B-804A-69C285D1533E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57BEF544-4E0F-AD73-DA12-522BAA206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5DC96C9F-D93C-36BC-79D4-776514B06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F789E9B9-0626-4165-BA32-FE36214F3A53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18407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>
            <a:extLst>
              <a:ext uri="{FF2B5EF4-FFF2-40B4-BE49-F238E27FC236}">
                <a16:creationId xmlns:a16="http://schemas.microsoft.com/office/drawing/2014/main" id="{D5B720AF-63E7-DB79-F2A8-8BC9859222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4238" y="158750"/>
            <a:ext cx="6191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BB0E5268-B3C7-F749-F7DE-86FC52BD21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6027ECEB-73BE-4A14-AC00-A347AA4F9C5C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3A3699E1-6EDE-486A-ADEB-3BA89D801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8BBC7568-1212-155E-F7EA-6175BE86E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BB140208-FB09-42FA-B7FA-7EC1DC50CB27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73694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>
            <a:extLst>
              <a:ext uri="{FF2B5EF4-FFF2-40B4-BE49-F238E27FC236}">
                <a16:creationId xmlns:a16="http://schemas.microsoft.com/office/drawing/2014/main" id="{7312C60C-8421-AA53-5604-ECC700204F3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6251575"/>
            <a:ext cx="6191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1DEE0998-01DD-6475-606C-C314C0EB0A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3C7241AF-74F0-4B38-B343-3F602DF5D0CC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8162A8F9-AA4B-7771-20B2-15FF6630C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414DFC86-92C3-86C0-A1DE-F741B82BD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9CD969C1-D360-4882-8839-0A4CE3AE8CB5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54088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>
            <a:extLst>
              <a:ext uri="{FF2B5EF4-FFF2-40B4-BE49-F238E27FC236}">
                <a16:creationId xmlns:a16="http://schemas.microsoft.com/office/drawing/2014/main" id="{9A3F3BAC-86DF-005B-5036-3A11CDE1992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6251575"/>
            <a:ext cx="6191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3277A0CC-9DE1-B4F3-4606-E5019C237C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FF95D134-CF94-4563-8DB9-15D152DB4534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1229C481-FAE9-B985-703F-1CA56E33D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DE3B1629-1C68-697F-316B-DB113E1A9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699F0FF4-A9B1-4BC3-9479-E4C4B557A151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15472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>
            <a:extLst>
              <a:ext uri="{FF2B5EF4-FFF2-40B4-BE49-F238E27FC236}">
                <a16:creationId xmlns:a16="http://schemas.microsoft.com/office/drawing/2014/main" id="{17A37BC3-3846-F08D-D371-4438DDC7D2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4238" y="6251575"/>
            <a:ext cx="6191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3">
            <a:extLst>
              <a:ext uri="{FF2B5EF4-FFF2-40B4-BE49-F238E27FC236}">
                <a16:creationId xmlns:a16="http://schemas.microsoft.com/office/drawing/2014/main" id="{90612F2B-3E6B-4737-A5D6-DE140008D1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FC144790-D64F-42B7-A693-DC9FD4DEDB52}" type="datetimeFigureOut">
              <a:rPr lang="es-CO"/>
              <a:pPr>
                <a:defRPr/>
              </a:pPr>
              <a:t>23/06/2026</a:t>
            </a:fld>
            <a:endParaRPr lang="es-CO" dirty="0"/>
          </a:p>
        </p:txBody>
      </p:sp>
      <p:sp>
        <p:nvSpPr>
          <p:cNvPr id="6" name="Marcador de pie de página 4">
            <a:extLst>
              <a:ext uri="{FF2B5EF4-FFF2-40B4-BE49-F238E27FC236}">
                <a16:creationId xmlns:a16="http://schemas.microsoft.com/office/drawing/2014/main" id="{94126844-82EB-810C-B76E-BF8F1DF14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D3C066F3-B686-3B8A-A497-B32CFA499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08A53C18-92CF-454D-B706-FCFBCD887437}" type="slidenum">
              <a:rPr lang="es-CO"/>
              <a:pPr>
                <a:defRPr/>
              </a:pPr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3741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48" r:id="rId12"/>
    <p:sldLayoutId id="2147483949" r:id="rId13"/>
    <p:sldLayoutId id="2147483950" r:id="rId14"/>
    <p:sldLayoutId id="2147483951" r:id="rId15"/>
    <p:sldLayoutId id="2147483952" r:id="rId16"/>
    <p:sldLayoutId id="2147483953" r:id="rId17"/>
    <p:sldLayoutId id="2147483954" r:id="rId18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anose="020B060403050404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anose="020B060403050404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anose="020B060403050404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anose="020B060403050404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anose="020B060403050404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anose="020B060403050404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anose="020B060403050404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4D146D02-1460-49FE-B738-84F141D103FF}"/>
              </a:ext>
            </a:extLst>
          </p:cNvPr>
          <p:cNvSpPr txBox="1">
            <a:spLocks/>
          </p:cNvSpPr>
          <p:nvPr/>
        </p:nvSpPr>
        <p:spPr>
          <a:xfrm>
            <a:off x="461963" y="1990725"/>
            <a:ext cx="11061700" cy="1438275"/>
          </a:xfrm>
          <a:prstGeom prst="rect">
            <a:avLst/>
          </a:prstGeom>
        </p:spPr>
        <p:txBody>
          <a:bodyPr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s-CO" sz="3600" b="1" dirty="0">
                <a:solidFill>
                  <a:schemeClr val="bg1"/>
                </a:solidFill>
              </a:rPr>
              <a:t>Retos Asistencia Técnica y Jurídica</a:t>
            </a:r>
          </a:p>
        </p:txBody>
      </p:sp>
      <p:pic>
        <p:nvPicPr>
          <p:cNvPr id="21507" name="Imagen 1">
            <a:extLst>
              <a:ext uri="{FF2B5EF4-FFF2-40B4-BE49-F238E27FC236}">
                <a16:creationId xmlns:a16="http://schemas.microsoft.com/office/drawing/2014/main" id="{43A60705-D3DB-28F0-9F80-4A44F62C9D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>
            <a:fillRect/>
          </a:stretch>
        </p:blipFill>
        <p:spPr bwMode="auto">
          <a:xfrm>
            <a:off x="4991100" y="6261100"/>
            <a:ext cx="2209800" cy="16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Google Shape;127;p20">
            <a:extLst>
              <a:ext uri="{FF2B5EF4-FFF2-40B4-BE49-F238E27FC236}">
                <a16:creationId xmlns:a16="http://schemas.microsoft.com/office/drawing/2014/main" id="{6A1812C6-26D1-E001-CFC4-7C2BF727E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4210050"/>
            <a:ext cx="760888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3" tIns="34264" rIns="68553" bIns="34264" anchor="ctr"/>
          <a:lstStyle>
            <a:lvl1pPr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pPr eaLnBrk="1" hangingPunct="1">
              <a:buClr>
                <a:srgbClr val="FFFFFF"/>
              </a:buClr>
              <a:buSzPts val="1400"/>
            </a:pPr>
            <a:r>
              <a:rPr lang="es-ES" altLang="es-CO" sz="1600" dirty="0">
                <a:solidFill>
                  <a:schemeClr val="bg1"/>
                </a:solidFill>
                <a:latin typeface="Helvetica-Normal"/>
              </a:rPr>
              <a:t>Dirección del Sistema Habitacional</a:t>
            </a:r>
          </a:p>
          <a:p>
            <a:pPr eaLnBrk="1" hangingPunct="1">
              <a:buClr>
                <a:srgbClr val="FFFFFF"/>
              </a:buClr>
              <a:buSzPts val="1400"/>
            </a:pPr>
            <a:r>
              <a:rPr lang="es-ES" altLang="es-CO" sz="1600" dirty="0">
                <a:solidFill>
                  <a:schemeClr val="bg1"/>
                </a:solidFill>
                <a:latin typeface="Helvetica-Normal"/>
              </a:rPr>
              <a:t>Grupo de Titulación y Saneamiento Predial</a:t>
            </a:r>
          </a:p>
          <a:p>
            <a:pPr eaLnBrk="1" hangingPunct="1">
              <a:buClr>
                <a:srgbClr val="FFFFFF"/>
              </a:buClr>
              <a:buSzPts val="1400"/>
            </a:pPr>
            <a:r>
              <a:rPr lang="es-ES" altLang="es-CO" sz="1600" dirty="0">
                <a:solidFill>
                  <a:schemeClr val="bg1"/>
                </a:solidFill>
                <a:latin typeface="Helvetica-Normal"/>
              </a:rPr>
              <a:t>Orlando Díaz Molina - Coordinador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Google Shape;142;p22">
            <a:extLst>
              <a:ext uri="{FF2B5EF4-FFF2-40B4-BE49-F238E27FC236}">
                <a16:creationId xmlns:a16="http://schemas.microsoft.com/office/drawing/2014/main" id="{61884575-2BFC-AF3E-7FFC-C6E59865E5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4363" y="339888"/>
            <a:ext cx="44418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245" tIns="21615" rIns="43245" bIns="21615" anchor="ctr"/>
          <a:lstStyle>
            <a:lvl1pPr marL="138113" defTabSz="695325"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1pPr>
            <a:lvl2pPr marL="742950" indent="-285750" defTabSz="695325"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2pPr>
            <a:lvl3pPr marL="1143000" indent="-228600" defTabSz="695325"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3pPr>
            <a:lvl4pPr marL="1600200" indent="-228600" defTabSz="695325"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4pPr>
            <a:lvl5pPr marL="2057400" indent="-228600" defTabSz="695325"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5pPr>
            <a:lvl6pPr marL="2514600" indent="-228600" defTabSz="695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6pPr>
            <a:lvl7pPr marL="2971800" indent="-228600" defTabSz="695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7pPr>
            <a:lvl8pPr marL="3429000" indent="-228600" defTabSz="695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8pPr>
            <a:lvl9pPr marL="3886200" indent="-228600" defTabSz="6953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buClr>
                <a:srgbClr val="FFFFFF"/>
              </a:buClr>
              <a:buSzPts val="1400"/>
            </a:pPr>
            <a:r>
              <a:rPr lang="es-CO" altLang="es-CO" sz="3200" b="1" dirty="0">
                <a:solidFill>
                  <a:srgbClr val="00B0F0"/>
                </a:solidFill>
                <a:latin typeface="Arial" panose="020B0604020202020204" pitchFamily="34" charset="0"/>
                <a:ea typeface="Work Sans" pitchFamily="2" charset="0"/>
                <a:cs typeface="Arial" panose="020B0604020202020204" pitchFamily="34" charset="0"/>
              </a:rPr>
              <a:t>Retos</a:t>
            </a: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BA345A27-3B0B-8DB8-BC43-A6AE46233BA3}"/>
              </a:ext>
            </a:extLst>
          </p:cNvPr>
          <p:cNvCxnSpPr/>
          <p:nvPr/>
        </p:nvCxnSpPr>
        <p:spPr>
          <a:xfrm>
            <a:off x="7196624" y="915796"/>
            <a:ext cx="4360863" cy="0"/>
          </a:xfrm>
          <a:prstGeom prst="line">
            <a:avLst/>
          </a:prstGeom>
          <a:ln w="28575">
            <a:solidFill>
              <a:srgbClr val="32B9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uadroTexto 4">
            <a:extLst>
              <a:ext uri="{FF2B5EF4-FFF2-40B4-BE49-F238E27FC236}">
                <a16:creationId xmlns:a16="http://schemas.microsoft.com/office/drawing/2014/main" id="{3D9D577B-04C1-0770-6735-697A5F33964B}"/>
              </a:ext>
            </a:extLst>
          </p:cNvPr>
          <p:cNvSpPr txBox="1"/>
          <p:nvPr/>
        </p:nvSpPr>
        <p:spPr>
          <a:xfrm>
            <a:off x="1832622" y="5344887"/>
            <a:ext cx="3737754" cy="1446522"/>
          </a:xfrm>
          <a:prstGeom prst="rect">
            <a:avLst/>
          </a:prstGeom>
          <a:noFill/>
        </p:spPr>
        <p:txBody>
          <a:bodyPr wrap="square" lIns="91412" tIns="45706" rIns="91412" bIns="45706">
            <a:spAutoFit/>
          </a:bodyPr>
          <a:lstStyle/>
          <a:p>
            <a:pPr marL="514350" indent="-514350" eaLnBrk="1" fontAlgn="auto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es-E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Fiscales Urbanos</a:t>
            </a:r>
          </a:p>
          <a:p>
            <a:pPr marL="514350" indent="-514350" eaLnBrk="1" fontAlgn="auto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es-E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Baldíos</a:t>
            </a:r>
          </a:p>
          <a:p>
            <a:pPr marL="514350" indent="-514350" eaLnBrk="1" fontAlgn="auto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es-E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Fiscales en Area Rural</a:t>
            </a:r>
          </a:p>
          <a:p>
            <a:pPr marL="514350" indent="-514350" eaLnBrk="1" fontAlgn="auto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es-E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Fiscales Centros Poblados</a:t>
            </a:r>
          </a:p>
          <a:p>
            <a:pPr marL="514350" indent="-514350" eaLnBrk="1" fontAlgn="auto" hangingPunct="1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endParaRPr lang="es-ES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B2BDB5E-5D8F-D830-2EFC-6681ECFBC6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622" y="0"/>
            <a:ext cx="4130140" cy="5344887"/>
          </a:xfrm>
          <a:prstGeom prst="rect">
            <a:avLst/>
          </a:prstGeom>
        </p:spPr>
      </p:pic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448C4FE-7E23-7087-49ED-8BDCC3E35B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691534"/>
              </p:ext>
            </p:extLst>
          </p:nvPr>
        </p:nvGraphicFramePr>
        <p:xfrm>
          <a:off x="7445829" y="1070325"/>
          <a:ext cx="3862873" cy="5447787"/>
        </p:xfrm>
        <a:graphic>
          <a:graphicData uri="http://schemas.openxmlformats.org/drawingml/2006/table">
            <a:tbl>
              <a:tblPr/>
              <a:tblGrid>
                <a:gridCol w="2717721">
                  <a:extLst>
                    <a:ext uri="{9D8B030D-6E8A-4147-A177-3AD203B41FA5}">
                      <a16:colId xmlns:a16="http://schemas.microsoft.com/office/drawing/2014/main" val="1244110541"/>
                    </a:ext>
                  </a:extLst>
                </a:gridCol>
                <a:gridCol w="1145152">
                  <a:extLst>
                    <a:ext uri="{9D8B030D-6E8A-4147-A177-3AD203B41FA5}">
                      <a16:colId xmlns:a16="http://schemas.microsoft.com/office/drawing/2014/main" val="4144502594"/>
                    </a:ext>
                  </a:extLst>
                </a:gridCol>
              </a:tblGrid>
              <a:tr h="3057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Etiquetas de fila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Cuenta de DEPARTAMENTO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244515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AMAZONAS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1219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1502771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ARAUCA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9982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6600506"/>
                  </a:ext>
                </a:extLst>
              </a:tr>
              <a:tr h="30578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ARCHIPIÉLAGO DE SAN ANDRÉS, PROVIDENCIA Y SANTA CATALINA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6490499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ATLÁNTICO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10174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496733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BOLÍVAR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22127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2901368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BOYACÁ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6994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3447409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CALDAS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4607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3657927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CAQUETÁ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10485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6809898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CASANARE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9561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0086878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CAUCA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11441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2711537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CESAR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23777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2508365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CHOCÓ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14788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2796702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CÓRDOBA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15975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8858182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CUNDINAMARCA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5233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9731560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GUAINÍA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1943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2943933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GUAVIARE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2929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5239298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HUILA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16008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5240546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LA GUAJIRA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18308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532035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MAGDALENA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21534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4299665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META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14874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7865946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NARIÑO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5837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8361287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NORTE DE SANTANDER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7563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7149495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PUTUMAYO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2319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0383759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QUINDÍO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4814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3260557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RISARALDA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1619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0254617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SANTANDER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7223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682162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SUCRE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11826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3259135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TOLIMA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24004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6996255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VALLE DEL CAUCA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5476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6579542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VAUPÉS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1427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950965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VICHADA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4311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2927591"/>
                  </a:ext>
                </a:extLst>
              </a:tr>
              <a:tr h="1560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Total general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E6F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298578</a:t>
                      </a:r>
                    </a:p>
                  </a:txBody>
                  <a:tcPr marL="5071" marR="5071" marT="50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44B3E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E6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060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</TotalTime>
  <Words>115</Words>
  <Application>Microsoft Office PowerPoint</Application>
  <PresentationFormat>Panorámica</PresentationFormat>
  <Paragraphs>75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11" baseType="lpstr">
      <vt:lpstr>Aptos</vt:lpstr>
      <vt:lpstr>Aptos Narrow</vt:lpstr>
      <vt:lpstr>Arial</vt:lpstr>
      <vt:lpstr>Calibri</vt:lpstr>
      <vt:lpstr>Helvetica</vt:lpstr>
      <vt:lpstr>Helvetica-Normal</vt:lpstr>
      <vt:lpstr>NunitoSans-Regular</vt:lpstr>
      <vt:lpstr>Verdana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OSCAR FERNANDO CHARRY SUAREZ</cp:lastModifiedBy>
  <cp:revision>213</cp:revision>
  <dcterms:created xsi:type="dcterms:W3CDTF">2023-05-08T00:34:42Z</dcterms:created>
  <dcterms:modified xsi:type="dcterms:W3CDTF">2026-06-23T15:37:57Z</dcterms:modified>
</cp:coreProperties>
</file>