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sldIdLst>
    <p:sldId id="256" r:id="rId2"/>
    <p:sldId id="302" r:id="rId3"/>
    <p:sldId id="309" r:id="rId4"/>
    <p:sldId id="311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5AA444-DA35-4A96-8AFC-A6934CD51B35}" v="10" dt="2026-04-22T14:45:10.5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GIRALDO" userId="04d9f3b722d5230e" providerId="LiveId" clId="{5E743776-58D0-4BB1-A679-90E3E1A455EB}"/>
    <pc:docChg chg="custSel addSld delSld modSld sldOrd">
      <pc:chgData name="ANA GIRALDO" userId="04d9f3b722d5230e" providerId="LiveId" clId="{5E743776-58D0-4BB1-A679-90E3E1A455EB}" dt="2026-04-22T14:47:32.318" v="697" actId="2696"/>
      <pc:docMkLst>
        <pc:docMk/>
      </pc:docMkLst>
      <pc:sldChg chg="del">
        <pc:chgData name="ANA GIRALDO" userId="04d9f3b722d5230e" providerId="LiveId" clId="{5E743776-58D0-4BB1-A679-90E3E1A455EB}" dt="2026-04-22T14:38:16.468" v="517" actId="2696"/>
        <pc:sldMkLst>
          <pc:docMk/>
          <pc:sldMk cId="3154989476" sldId="280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993276779" sldId="281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530982744" sldId="282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530109693" sldId="283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507340763" sldId="285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202230676" sldId="286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113168992" sldId="287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877018404" sldId="288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904352053" sldId="289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168007924" sldId="290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151334630" sldId="291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188539651" sldId="292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1481355266" sldId="293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907527628" sldId="294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125532884" sldId="295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817211186" sldId="296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70053534" sldId="298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937406989" sldId="299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703022027" sldId="300"/>
        </pc:sldMkLst>
      </pc:sldChg>
      <pc:sldChg chg="del">
        <pc:chgData name="ANA GIRALDO" userId="04d9f3b722d5230e" providerId="LiveId" clId="{5E743776-58D0-4BB1-A679-90E3E1A455EB}" dt="2026-04-22T14:47:32.318" v="697" actId="2696"/>
        <pc:sldMkLst>
          <pc:docMk/>
          <pc:sldMk cId="1420062872" sldId="301"/>
        </pc:sldMkLst>
      </pc:sldChg>
      <pc:sldChg chg="addSp delSp modSp mod">
        <pc:chgData name="ANA GIRALDO" userId="04d9f3b722d5230e" providerId="LiveId" clId="{5E743776-58D0-4BB1-A679-90E3E1A455EB}" dt="2026-04-22T14:44:56.865" v="692" actId="20577"/>
        <pc:sldMkLst>
          <pc:docMk/>
          <pc:sldMk cId="460764226" sldId="302"/>
        </pc:sldMkLst>
        <pc:spChg chg="mod">
          <ac:chgData name="ANA GIRALDO" userId="04d9f3b722d5230e" providerId="LiveId" clId="{5E743776-58D0-4BB1-A679-90E3E1A455EB}" dt="2026-04-22T14:44:56.865" v="692" actId="20577"/>
          <ac:spMkLst>
            <pc:docMk/>
            <pc:sldMk cId="460764226" sldId="302"/>
            <ac:spMk id="4" creationId="{63CEB31C-8B7B-6D51-3DF3-583F3B0B05C9}"/>
          </ac:spMkLst>
        </pc:spChg>
        <pc:picChg chg="add mod modCrop">
          <ac:chgData name="ANA GIRALDO" userId="04d9f3b722d5230e" providerId="LiveId" clId="{5E743776-58D0-4BB1-A679-90E3E1A455EB}" dt="2026-04-22T14:43:14.538" v="661" actId="14100"/>
          <ac:picMkLst>
            <pc:docMk/>
            <pc:sldMk cId="460764226" sldId="302"/>
            <ac:picMk id="3" creationId="{9AF92BE8-18D6-11E5-6770-D98A62DB9785}"/>
          </ac:picMkLst>
        </pc:picChg>
        <pc:picChg chg="add del mod modCrop">
          <ac:chgData name="ANA GIRALDO" userId="04d9f3b722d5230e" providerId="LiveId" clId="{5E743776-58D0-4BB1-A679-90E3E1A455EB}" dt="2026-04-22T14:42:31.539" v="649" actId="21"/>
          <ac:picMkLst>
            <pc:docMk/>
            <pc:sldMk cId="460764226" sldId="302"/>
            <ac:picMk id="9" creationId="{25F42A6C-1AFD-74CC-2DDD-EBF249B2463E}"/>
          </ac:picMkLst>
        </pc:picChg>
        <pc:picChg chg="add mod modCrop">
          <ac:chgData name="ANA GIRALDO" userId="04d9f3b722d5230e" providerId="LiveId" clId="{5E743776-58D0-4BB1-A679-90E3E1A455EB}" dt="2026-04-22T14:43:33.214" v="666" actId="14100"/>
          <ac:picMkLst>
            <pc:docMk/>
            <pc:sldMk cId="460764226" sldId="302"/>
            <ac:picMk id="11" creationId="{F6276EB0-3A1B-2856-63B1-EEA9D3BB2194}"/>
          </ac:picMkLst>
        </pc:picChg>
        <pc:picChg chg="add del mod modCrop">
          <ac:chgData name="ANA GIRALDO" userId="04d9f3b722d5230e" providerId="LiveId" clId="{5E743776-58D0-4BB1-A679-90E3E1A455EB}" dt="2026-04-22T14:42:25.343" v="647" actId="21"/>
          <ac:picMkLst>
            <pc:docMk/>
            <pc:sldMk cId="460764226" sldId="302"/>
            <ac:picMk id="13" creationId="{9FAF4484-D1FE-2E80-0CF2-565D2E9B45BD}"/>
          </ac:picMkLst>
        </pc:picChg>
        <pc:picChg chg="add del mod">
          <ac:chgData name="ANA GIRALDO" userId="04d9f3b722d5230e" providerId="LiveId" clId="{5E743776-58D0-4BB1-A679-90E3E1A455EB}" dt="2026-04-22T14:40:04.708" v="609" actId="21"/>
          <ac:picMkLst>
            <pc:docMk/>
            <pc:sldMk cId="460764226" sldId="302"/>
            <ac:picMk id="15" creationId="{8B9241FA-DFF1-E999-EE51-3FD4894352D4}"/>
          </ac:picMkLst>
        </pc:picChg>
        <pc:picChg chg="add del mod">
          <ac:chgData name="ANA GIRALDO" userId="04d9f3b722d5230e" providerId="LiveId" clId="{5E743776-58D0-4BB1-A679-90E3E1A455EB}" dt="2026-04-22T14:39:35.817" v="597" actId="21"/>
          <ac:picMkLst>
            <pc:docMk/>
            <pc:sldMk cId="460764226" sldId="302"/>
            <ac:picMk id="17" creationId="{BBC070B9-0897-26B5-E2CE-E96D927E920C}"/>
          </ac:picMkLst>
        </pc:picChg>
        <pc:picChg chg="add del mod">
          <ac:chgData name="ANA GIRALDO" userId="04d9f3b722d5230e" providerId="LiveId" clId="{5E743776-58D0-4BB1-A679-90E3E1A455EB}" dt="2026-04-22T14:39:19.565" v="594" actId="21"/>
          <ac:picMkLst>
            <pc:docMk/>
            <pc:sldMk cId="460764226" sldId="302"/>
            <ac:picMk id="19" creationId="{0F50A6D7-F445-C5EE-D576-1A74DA043696}"/>
          </ac:picMkLst>
        </pc:picChg>
        <pc:picChg chg="add del mod">
          <ac:chgData name="ANA GIRALDO" userId="04d9f3b722d5230e" providerId="LiveId" clId="{5E743776-58D0-4BB1-A679-90E3E1A455EB}" dt="2026-04-22T14:40:56.502" v="625" actId="478"/>
          <ac:picMkLst>
            <pc:docMk/>
            <pc:sldMk cId="460764226" sldId="302"/>
            <ac:picMk id="21" creationId="{54DCAAE9-039F-D596-D4B9-6A67F8D37940}"/>
          </ac:picMkLst>
        </pc:picChg>
        <pc:picChg chg="add del mod">
          <ac:chgData name="ANA GIRALDO" userId="04d9f3b722d5230e" providerId="LiveId" clId="{5E743776-58D0-4BB1-A679-90E3E1A455EB}" dt="2026-04-22T14:39:13.652" v="592" actId="21"/>
          <ac:picMkLst>
            <pc:docMk/>
            <pc:sldMk cId="460764226" sldId="302"/>
            <ac:picMk id="23" creationId="{43931BB6-75EC-C905-2D87-B0C1E0BF2F9C}"/>
          </ac:picMkLst>
        </pc:picChg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3272192212" sldId="303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565063755" sldId="304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4213535828" sldId="305"/>
        </pc:sldMkLst>
      </pc:sldChg>
      <pc:sldChg chg="del">
        <pc:chgData name="ANA GIRALDO" userId="04d9f3b722d5230e" providerId="LiveId" clId="{5E743776-58D0-4BB1-A679-90E3E1A455EB}" dt="2026-04-22T14:38:12.138" v="516" actId="2696"/>
        <pc:sldMkLst>
          <pc:docMk/>
          <pc:sldMk cId="2704024904" sldId="306"/>
        </pc:sldMkLst>
      </pc:sldChg>
      <pc:sldChg chg="del">
        <pc:chgData name="ANA GIRALDO" userId="04d9f3b722d5230e" providerId="LiveId" clId="{5E743776-58D0-4BB1-A679-90E3E1A455EB}" dt="2026-04-22T14:38:22.137" v="518" actId="2696"/>
        <pc:sldMkLst>
          <pc:docMk/>
          <pc:sldMk cId="2698000425" sldId="307"/>
        </pc:sldMkLst>
      </pc:sldChg>
      <pc:sldChg chg="addSp delSp modSp add del mod">
        <pc:chgData name="ANA GIRALDO" userId="04d9f3b722d5230e" providerId="LiveId" clId="{5E743776-58D0-4BB1-A679-90E3E1A455EB}" dt="2026-04-22T14:38:12.138" v="516" actId="2696"/>
        <pc:sldMkLst>
          <pc:docMk/>
          <pc:sldMk cId="1537719288" sldId="308"/>
        </pc:sldMkLst>
      </pc:sldChg>
      <pc:sldChg chg="addSp delSp modSp mod">
        <pc:chgData name="ANA GIRALDO" userId="04d9f3b722d5230e" providerId="LiveId" clId="{5E743776-58D0-4BB1-A679-90E3E1A455EB}" dt="2026-04-22T14:45:05.745" v="694"/>
        <pc:sldMkLst>
          <pc:docMk/>
          <pc:sldMk cId="968321803" sldId="309"/>
        </pc:sldMkLst>
        <pc:spChg chg="add del mod">
          <ac:chgData name="ANA GIRALDO" userId="04d9f3b722d5230e" providerId="LiveId" clId="{5E743776-58D0-4BB1-A679-90E3E1A455EB}" dt="2026-04-22T14:45:05.009" v="693" actId="478"/>
          <ac:spMkLst>
            <pc:docMk/>
            <pc:sldMk cId="968321803" sldId="309"/>
            <ac:spMk id="2" creationId="{A5DC8131-BB19-DA24-92A3-D08BAF8CC233}"/>
          </ac:spMkLst>
        </pc:spChg>
        <pc:spChg chg="add mod">
          <ac:chgData name="ANA GIRALDO" userId="04d9f3b722d5230e" providerId="LiveId" clId="{5E743776-58D0-4BB1-A679-90E3E1A455EB}" dt="2026-04-22T14:45:05.745" v="694"/>
          <ac:spMkLst>
            <pc:docMk/>
            <pc:sldMk cId="968321803" sldId="309"/>
            <ac:spMk id="3" creationId="{712F1C4C-BE3C-2115-14CE-7B47D1CD016B}"/>
          </ac:spMkLst>
        </pc:spChg>
        <pc:spChg chg="del">
          <ac:chgData name="ANA GIRALDO" userId="04d9f3b722d5230e" providerId="LiveId" clId="{5E743776-58D0-4BB1-A679-90E3E1A455EB}" dt="2026-04-22T14:44:40.762" v="681" actId="478"/>
          <ac:spMkLst>
            <pc:docMk/>
            <pc:sldMk cId="968321803" sldId="309"/>
            <ac:spMk id="4" creationId="{AF1A9C43-EE04-CF65-F843-75213D6E2D0E}"/>
          </ac:spMkLst>
        </pc:spChg>
        <pc:picChg chg="add mod modCrop">
          <ac:chgData name="ANA GIRALDO" userId="04d9f3b722d5230e" providerId="LiveId" clId="{5E743776-58D0-4BB1-A679-90E3E1A455EB}" dt="2026-04-22T14:40:29.906" v="618" actId="14100"/>
          <ac:picMkLst>
            <pc:docMk/>
            <pc:sldMk cId="968321803" sldId="309"/>
            <ac:picMk id="15" creationId="{8B9241FA-DFF1-E999-EE51-3FD4894352D4}"/>
          </ac:picMkLst>
        </pc:picChg>
        <pc:picChg chg="add del mod">
          <ac:chgData name="ANA GIRALDO" userId="04d9f3b722d5230e" providerId="LiveId" clId="{5E743776-58D0-4BB1-A679-90E3E1A455EB}" dt="2026-04-22T14:39:44.194" v="599" actId="21"/>
          <ac:picMkLst>
            <pc:docMk/>
            <pc:sldMk cId="968321803" sldId="309"/>
            <ac:picMk id="19" creationId="{0F50A6D7-F445-C5EE-D576-1A74DA043696}"/>
          </ac:picMkLst>
        </pc:picChg>
        <pc:picChg chg="add mod">
          <ac:chgData name="ANA GIRALDO" userId="04d9f3b722d5230e" providerId="LiveId" clId="{5E743776-58D0-4BB1-A679-90E3E1A455EB}" dt="2026-04-22T14:40:01.645" v="608" actId="14100"/>
          <ac:picMkLst>
            <pc:docMk/>
            <pc:sldMk cId="968321803" sldId="309"/>
            <ac:picMk id="23" creationId="{43931BB6-75EC-C905-2D87-B0C1E0BF2F9C}"/>
          </ac:picMkLst>
        </pc:picChg>
      </pc:sldChg>
      <pc:sldChg chg="addSp delSp modSp del mod ord">
        <pc:chgData name="ANA GIRALDO" userId="04d9f3b722d5230e" providerId="LiveId" clId="{5E743776-58D0-4BB1-A679-90E3E1A455EB}" dt="2026-04-22T14:43:50.480" v="669" actId="2696"/>
        <pc:sldMkLst>
          <pc:docMk/>
          <pc:sldMk cId="4229362417" sldId="310"/>
        </pc:sldMkLst>
        <pc:picChg chg="add del mod">
          <ac:chgData name="ANA GIRALDO" userId="04d9f3b722d5230e" providerId="LiveId" clId="{5E743776-58D0-4BB1-A679-90E3E1A455EB}" dt="2026-04-22T14:43:42.513" v="668" actId="478"/>
          <ac:picMkLst>
            <pc:docMk/>
            <pc:sldMk cId="4229362417" sldId="310"/>
            <ac:picMk id="9" creationId="{25F42A6C-1AFD-74CC-2DDD-EBF249B2463E}"/>
          </ac:picMkLst>
        </pc:picChg>
        <pc:picChg chg="add mod">
          <ac:chgData name="ANA GIRALDO" userId="04d9f3b722d5230e" providerId="LiveId" clId="{5E743776-58D0-4BB1-A679-90E3E1A455EB}" dt="2026-04-22T14:42:36.305" v="651" actId="1076"/>
          <ac:picMkLst>
            <pc:docMk/>
            <pc:sldMk cId="4229362417" sldId="310"/>
            <ac:picMk id="13" creationId="{9FAF4484-D1FE-2E80-0CF2-565D2E9B45BD}"/>
          </ac:picMkLst>
        </pc:picChg>
        <pc:picChg chg="add del mod">
          <ac:chgData name="ANA GIRALDO" userId="04d9f3b722d5230e" providerId="LiveId" clId="{5E743776-58D0-4BB1-A679-90E3E1A455EB}" dt="2026-04-22T14:42:15.331" v="642" actId="478"/>
          <ac:picMkLst>
            <pc:docMk/>
            <pc:sldMk cId="4229362417" sldId="310"/>
            <ac:picMk id="17" creationId="{BBC070B9-0897-26B5-E2CE-E96D927E920C}"/>
          </ac:picMkLst>
        </pc:picChg>
        <pc:picChg chg="add del mod">
          <ac:chgData name="ANA GIRALDO" userId="04d9f3b722d5230e" providerId="LiveId" clId="{5E743776-58D0-4BB1-A679-90E3E1A455EB}" dt="2026-04-22T14:42:16.099" v="643" actId="478"/>
          <ac:picMkLst>
            <pc:docMk/>
            <pc:sldMk cId="4229362417" sldId="310"/>
            <ac:picMk id="19" creationId="{0F50A6D7-F445-C5EE-D576-1A74DA043696}"/>
          </ac:picMkLst>
        </pc:picChg>
      </pc:sldChg>
      <pc:sldChg chg="add del">
        <pc:chgData name="ANA GIRALDO" userId="04d9f3b722d5230e" providerId="LiveId" clId="{5E743776-58D0-4BB1-A679-90E3E1A455EB}" dt="2026-04-22T14:38:12.138" v="516" actId="2696"/>
        <pc:sldMkLst>
          <pc:docMk/>
          <pc:sldMk cId="2242986447" sldId="311"/>
        </pc:sldMkLst>
      </pc:sldChg>
      <pc:sldChg chg="addSp delSp modSp add mod">
        <pc:chgData name="ANA GIRALDO" userId="04d9f3b722d5230e" providerId="LiveId" clId="{5E743776-58D0-4BB1-A679-90E3E1A455EB}" dt="2026-04-22T14:45:10.572" v="696"/>
        <pc:sldMkLst>
          <pc:docMk/>
          <pc:sldMk cId="3910196666" sldId="311"/>
        </pc:sldMkLst>
        <pc:spChg chg="add mod">
          <ac:chgData name="ANA GIRALDO" userId="04d9f3b722d5230e" providerId="LiveId" clId="{5E743776-58D0-4BB1-A679-90E3E1A455EB}" dt="2026-04-22T14:45:10.572" v="696"/>
          <ac:spMkLst>
            <pc:docMk/>
            <pc:sldMk cId="3910196666" sldId="311"/>
            <ac:spMk id="2" creationId="{E2F1F67E-DD06-BDB9-D019-BD11D8997AB6}"/>
          </ac:spMkLst>
        </pc:spChg>
        <pc:spChg chg="del">
          <ac:chgData name="ANA GIRALDO" userId="04d9f3b722d5230e" providerId="LiveId" clId="{5E743776-58D0-4BB1-A679-90E3E1A455EB}" dt="2026-04-22T14:45:09.857" v="695" actId="478"/>
          <ac:spMkLst>
            <pc:docMk/>
            <pc:sldMk cId="3910196666" sldId="311"/>
            <ac:spMk id="4" creationId="{C2DA0E3A-7C94-EAFE-8FE8-733DCE4CE9C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3511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82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2985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865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0343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437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1055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6875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802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071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8178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8068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9824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F40672-690D-945B-4645-9E69945C7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BFF2128D-B337-8EB1-6A61-B1E31DBB7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002"/>
            <a:ext cx="12191999" cy="5232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altLang="es-ES" sz="2800" b="1" dirty="0">
                <a:solidFill>
                  <a:srgbClr val="F8F8F8"/>
                </a:solidFill>
              </a:rPr>
              <a:t>REGISTRO </a:t>
            </a:r>
            <a:r>
              <a:rPr lang="es-CO" altLang="es-ES" sz="2800" b="1" dirty="0">
                <a:solidFill>
                  <a:srgbClr val="F8F8F8"/>
                </a:solidFill>
              </a:rPr>
              <a:t>FOTOGRÁFICO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3CEB31C-8B7B-6D51-3DF3-583F3B0B05C9}"/>
              </a:ext>
            </a:extLst>
          </p:cNvPr>
          <p:cNvSpPr txBox="1"/>
          <p:nvPr/>
        </p:nvSpPr>
        <p:spPr>
          <a:xfrm>
            <a:off x="243839" y="866952"/>
            <a:ext cx="1150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Reunión: </a:t>
            </a:r>
            <a:r>
              <a:rPr lang="es-CO" sz="2000" dirty="0"/>
              <a:t>Mesas de trabajo levantamiento estrategia de Racionalización vigencia 2026</a:t>
            </a:r>
          </a:p>
          <a:p>
            <a:r>
              <a:rPr lang="es-CO" sz="2000" b="1" dirty="0"/>
              <a:t>Fecha: </a:t>
            </a:r>
            <a:r>
              <a:rPr lang="es-CO" sz="2000" dirty="0"/>
              <a:t>13 y 17 de marzo de 2026 </a:t>
            </a:r>
          </a:p>
          <a:p>
            <a:r>
              <a:rPr lang="es-CO" sz="2000" b="1" dirty="0"/>
              <a:t>Lugar: </a:t>
            </a:r>
            <a:r>
              <a:rPr lang="es-CO" sz="2000" dirty="0"/>
              <a:t>Oficina Departamento Administrativo de Planeación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71E8C71-53F9-2EE8-90CE-08C92A9EFAC4}"/>
              </a:ext>
            </a:extLst>
          </p:cNvPr>
          <p:cNvSpPr/>
          <p:nvPr/>
        </p:nvSpPr>
        <p:spPr>
          <a:xfrm>
            <a:off x="471900" y="2198678"/>
            <a:ext cx="5750560" cy="41953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4DC9113-FEBA-B013-BE2F-ADEDD6CD1EF4}"/>
              </a:ext>
            </a:extLst>
          </p:cNvPr>
          <p:cNvSpPr/>
          <p:nvPr/>
        </p:nvSpPr>
        <p:spPr>
          <a:xfrm>
            <a:off x="6546066" y="1984528"/>
            <a:ext cx="5487480" cy="31387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AF92BE8-18D6-11E5-6770-D98A62DB9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7" b="30996"/>
          <a:stretch>
            <a:fillRect/>
          </a:stretch>
        </p:blipFill>
        <p:spPr>
          <a:xfrm>
            <a:off x="6784240" y="2085126"/>
            <a:ext cx="5163921" cy="287235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6276EB0-3A1B-2856-63B1-EEA9D3BB21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6" b="12641"/>
          <a:stretch>
            <a:fillRect/>
          </a:stretch>
        </p:blipFill>
        <p:spPr>
          <a:xfrm>
            <a:off x="647249" y="2391377"/>
            <a:ext cx="5359103" cy="380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64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D0F833-2924-861C-0A02-A1CA6FC5D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15929D53-73A9-58EC-9128-12BA7968B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002"/>
            <a:ext cx="12191999" cy="5232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altLang="es-ES" sz="2800" b="1" dirty="0">
                <a:solidFill>
                  <a:srgbClr val="F8F8F8"/>
                </a:solidFill>
              </a:rPr>
              <a:t>REGISTRO </a:t>
            </a:r>
            <a:r>
              <a:rPr lang="es-CO" altLang="es-ES" sz="2800" b="1" dirty="0">
                <a:solidFill>
                  <a:srgbClr val="F8F8F8"/>
                </a:solidFill>
              </a:rPr>
              <a:t>FOTOGRÁFICO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F20BB1F-1B1B-FA2C-EF9F-D724D72718EB}"/>
              </a:ext>
            </a:extLst>
          </p:cNvPr>
          <p:cNvSpPr/>
          <p:nvPr/>
        </p:nvSpPr>
        <p:spPr>
          <a:xfrm>
            <a:off x="471900" y="2198678"/>
            <a:ext cx="5750560" cy="41953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58AD79BE-B5D4-1DB5-E965-6B289518F1A9}"/>
              </a:ext>
            </a:extLst>
          </p:cNvPr>
          <p:cNvSpPr/>
          <p:nvPr/>
        </p:nvSpPr>
        <p:spPr>
          <a:xfrm>
            <a:off x="6546066" y="1984528"/>
            <a:ext cx="5487480" cy="31387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43931BB6-75EC-C905-2D87-B0C1E0BF2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35" y="2295984"/>
            <a:ext cx="5464090" cy="393448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B9241FA-DFF1-E999-EE51-3FD4894352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1" r="25490"/>
          <a:stretch>
            <a:fillRect/>
          </a:stretch>
        </p:blipFill>
        <p:spPr>
          <a:xfrm>
            <a:off x="6696636" y="2120644"/>
            <a:ext cx="5023464" cy="28665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12F1C4C-BE3C-2115-14CE-7B47D1CD016B}"/>
              </a:ext>
            </a:extLst>
          </p:cNvPr>
          <p:cNvSpPr txBox="1"/>
          <p:nvPr/>
        </p:nvSpPr>
        <p:spPr>
          <a:xfrm>
            <a:off x="243839" y="866952"/>
            <a:ext cx="1150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Reunión: </a:t>
            </a:r>
            <a:r>
              <a:rPr lang="es-CO" sz="2000" dirty="0"/>
              <a:t>Mesas de trabajo levantamiento estrategia de Racionalización vigencia 2026</a:t>
            </a:r>
          </a:p>
          <a:p>
            <a:r>
              <a:rPr lang="es-CO" sz="2000" b="1" dirty="0"/>
              <a:t>Fecha: </a:t>
            </a:r>
            <a:r>
              <a:rPr lang="es-CO" sz="2000" dirty="0"/>
              <a:t>13 y 17 de marzo de 2026 </a:t>
            </a:r>
          </a:p>
          <a:p>
            <a:r>
              <a:rPr lang="es-CO" sz="2000" b="1" dirty="0"/>
              <a:t>Lugar: </a:t>
            </a:r>
            <a:r>
              <a:rPr lang="es-CO" sz="2000" dirty="0"/>
              <a:t>Oficina Departamento Administrativo de Planeación</a:t>
            </a:r>
          </a:p>
        </p:txBody>
      </p:sp>
    </p:spTree>
    <p:extLst>
      <p:ext uri="{BB962C8B-B14F-4D97-AF65-F5344CB8AC3E}">
        <p14:creationId xmlns:p14="http://schemas.microsoft.com/office/powerpoint/2010/main" val="968321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B529D-B43C-48F4-2B90-A0196C258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7B4327E4-3B7B-336C-6D17-55E38E4C5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002"/>
            <a:ext cx="12191999" cy="5232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altLang="es-ES" sz="2800" b="1" dirty="0">
                <a:solidFill>
                  <a:srgbClr val="F8F8F8"/>
                </a:solidFill>
              </a:rPr>
              <a:t>REGISTRO </a:t>
            </a:r>
            <a:r>
              <a:rPr lang="es-CO" altLang="es-ES" sz="2800" b="1" dirty="0">
                <a:solidFill>
                  <a:srgbClr val="F8F8F8"/>
                </a:solidFill>
              </a:rPr>
              <a:t>FOTOGRÁFICO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C5B30E0-8F02-00E1-5695-B8A3976BB00D}"/>
              </a:ext>
            </a:extLst>
          </p:cNvPr>
          <p:cNvSpPr/>
          <p:nvPr/>
        </p:nvSpPr>
        <p:spPr>
          <a:xfrm>
            <a:off x="471900" y="2198678"/>
            <a:ext cx="5750560" cy="41953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AC3FDC1-F1B4-96A2-9806-D53340175096}"/>
              </a:ext>
            </a:extLst>
          </p:cNvPr>
          <p:cNvSpPr/>
          <p:nvPr/>
        </p:nvSpPr>
        <p:spPr>
          <a:xfrm>
            <a:off x="6546066" y="1984528"/>
            <a:ext cx="5487480" cy="31387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50BCA51E-29F4-35A2-0C7A-6B648BAFE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8" y="2312894"/>
            <a:ext cx="5387789" cy="3896596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61D0EA2-8338-3D0F-A5C3-2208069E7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282" y="2097741"/>
            <a:ext cx="5145742" cy="28597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2F1F67E-DD06-BDB9-D019-BD11D8997AB6}"/>
              </a:ext>
            </a:extLst>
          </p:cNvPr>
          <p:cNvSpPr txBox="1"/>
          <p:nvPr/>
        </p:nvSpPr>
        <p:spPr>
          <a:xfrm>
            <a:off x="243839" y="866952"/>
            <a:ext cx="1150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Reunión: </a:t>
            </a:r>
            <a:r>
              <a:rPr lang="es-CO" sz="2000" dirty="0"/>
              <a:t>Mesas de trabajo levantamiento estrategia de Racionalización vigencia 2026</a:t>
            </a:r>
          </a:p>
          <a:p>
            <a:r>
              <a:rPr lang="es-CO" sz="2000" b="1" dirty="0"/>
              <a:t>Fecha: </a:t>
            </a:r>
            <a:r>
              <a:rPr lang="es-CO" sz="2000" dirty="0"/>
              <a:t>13 y 17 de marzo de 2026 </a:t>
            </a:r>
          </a:p>
          <a:p>
            <a:r>
              <a:rPr lang="es-CO" sz="2000" b="1" dirty="0"/>
              <a:t>Lugar: </a:t>
            </a:r>
            <a:r>
              <a:rPr lang="es-CO" sz="2000" dirty="0"/>
              <a:t>Oficina Departamento Administrativo de Planeación</a:t>
            </a:r>
          </a:p>
        </p:txBody>
      </p:sp>
    </p:spTree>
    <p:extLst>
      <p:ext uri="{BB962C8B-B14F-4D97-AF65-F5344CB8AC3E}">
        <p14:creationId xmlns:p14="http://schemas.microsoft.com/office/powerpoint/2010/main" val="39101966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2386</TotalTime>
  <Words>87</Words>
  <Application>Microsoft Office PowerPoint</Application>
  <PresentationFormat>Panorámica</PresentationFormat>
  <Paragraphs>12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Fabrizzio Rodriguez</dc:creator>
  <cp:lastModifiedBy>ANA GIRALDO</cp:lastModifiedBy>
  <cp:revision>119</cp:revision>
  <dcterms:created xsi:type="dcterms:W3CDTF">2024-01-19T14:07:19Z</dcterms:created>
  <dcterms:modified xsi:type="dcterms:W3CDTF">2026-04-22T14:47:36Z</dcterms:modified>
</cp:coreProperties>
</file>