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1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8"/>
    <p:restoredTop sz="94807"/>
  </p:normalViewPr>
  <p:slideViewPr>
    <p:cSldViewPr snapToGrid="0" snapToObjects="1">
      <p:cViewPr varScale="1">
        <p:scale>
          <a:sx n="137" d="100"/>
          <a:sy n="137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7F938-7BB4-7D4F-B86B-C404EB13A436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3DF60-C4CB-1D4C-8FE4-C1777E0F4FC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5726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3892DE-2020-9546-98DA-4778D60AB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F772753-0ACF-DF4D-9B32-3E245031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6188AF-D7C0-044B-BFD0-DB4707312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523CD1-B32F-3A4A-AF7B-5C84308CD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D843E1-70E9-AB42-A4A3-66226222D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131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F2ED2B-A880-7742-A07E-197079FBC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2346D74-4FEA-7649-BBAA-4212A0545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1F2EFB-6EC4-484A-92D2-619B43F4D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88CBF7-99A6-4845-91B8-4B78025BC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82C230-A9F6-E943-9204-20CFDCA7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523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F20F462-DEDD-4440-BF8B-2C74293395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0BC10F-2D65-D84D-BD08-B9ED934B8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C6AC3F-168A-A441-82B2-78B977183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DE7DB5-FAA3-5A4A-B236-00823B439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AD334D-7A2F-354C-88B5-068BBA5BF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94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A66C9C-4310-604E-AC02-946FE47A7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0012"/>
            <a:ext cx="4772487" cy="820676"/>
          </a:xfrm>
        </p:spPr>
        <p:txBody>
          <a:bodyPr/>
          <a:lstStyle>
            <a:lvl1pPr>
              <a:defRPr sz="2000" b="1" i="0">
                <a:solidFill>
                  <a:srgbClr val="671B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CB9CE8-4354-6E41-9081-403D81724FF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3041342" cy="4351338"/>
          </a:xfrm>
        </p:spPr>
        <p:txBody>
          <a:bodyPr/>
          <a:lstStyle>
            <a:lvl1pPr algn="just">
              <a:buNone/>
              <a:defRPr sz="1600" b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algn="just">
              <a:lnSpc>
                <a:spcPct val="115000"/>
              </a:lnSpc>
            </a:pP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Lorem ipsum dolor sit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ameconsectetueadipiscing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sed diam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nonummnibh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tincidunt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laoreet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dolore magna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aliquam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volutpat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wisi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enim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veniam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quis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nostrud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exertation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ullamcorper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suscipit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lobortis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nislut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aliquip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endParaRPr lang="es-C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4392C3-91BD-2C4D-8C05-58F46B36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994E-262A-374E-A663-85D675704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B137FF-B57A-1045-9A53-92C377B52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413935A0-9E0F-2748-AA13-9C3FA8163B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82761FB-CAF4-2C49-95CC-EC872143A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7908" y="259095"/>
            <a:ext cx="951985" cy="82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60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A14ABE-D435-844A-A49C-C45A7E1A3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41C692-6ED4-D648-A891-951797187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9392E1-4EA8-1747-BFBC-4BC8CF3D4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D0C8E3-6D64-184E-B36C-0CC08DC21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9D3514-14DC-0840-AA0C-98E13C04A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827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9A2B23-DC2D-994B-B17F-D762E6613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E50E1F0-324B-DB42-A987-E58501964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8276F1-D78C-A44A-9BA8-8E391B8640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0DCE69D-F175-ED4F-BAAE-A7A9233AC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6D5A3A6-C639-E54E-8CBF-14607803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58AB52-384C-E241-BB4C-D3825564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744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60750D-1E07-B544-A57A-700A5FBBF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063B87-DD09-154C-9BE4-531DA4D9F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19CA053-19AE-C042-B8C2-F4EAE2710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08A3DDD-44D8-C548-B699-62A8DD64DB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9146F-AB41-C442-922E-375151648E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5872F86-37D5-954E-ACC8-5C5EB5B1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E5EF116-C3FD-CF46-8AC4-9E9AD0456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3A5B64B-D78D-A442-BFEF-98927B3B4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0948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A223B-3682-724E-A900-6ECA014C0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487D5A1-6E9E-9E43-9621-176C54107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ACC6C42-000B-024F-BB0B-EF28006F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43CB17A-A347-0F40-B01E-A69F6BCC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573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9A8529-9A74-DE4F-87F6-4D2A9F943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B31140-0408-A54D-875F-4EDA81785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E6B9337-35A1-7B4E-B56A-34FFB94F3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044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495F97-9D91-CE43-991C-F3695DEEC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9F6EC3-11AE-0B44-89FC-2307CA69E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5E687C-7BB0-B943-8D2B-2AEC23CE5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C54CFCF-F987-8342-8199-EFE136E7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EBA1F1-E619-794D-B838-9C22D8229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31DE57-9940-C14A-A1C6-379F518F3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032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43CEF6-8528-564D-B1C1-B67D2A8DA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677FB53-911E-A248-B228-CA8FB27403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793D20B-A845-5845-B870-1F1D0320E4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4C91FE-EF82-4B43-B970-8BF3F6A5B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9D9240-7606-7448-9999-8EDB70DB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8CD22F-4732-0A44-AC63-EAED1623A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590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ECFCDDD-CC78-C94A-A660-6B0B23340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206417-2CB7-4D4A-AF66-B639F39E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18E529-5364-A040-A6A9-FA48F9729B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137FA-F3A6-034B-B141-E0DD2744837C}" type="datetimeFigureOut">
              <a:rPr lang="es-CO" smtClean="0"/>
              <a:t>28/06/24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DE91C1-ABD3-1A4C-8891-7E66AD3C9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01B46E-CD82-1845-AB8B-2BF59D8B4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577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94F65B-B16E-3D41-8CAF-D657E4261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969" y="2323977"/>
            <a:ext cx="2034062" cy="175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09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FBE48B08-69F8-684C-9086-2C0CF22B6CA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0CEDA30-DADA-AB4D-AB42-0F626B483A4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EAE2917E-1C51-024E-859A-CF6177DEA10F}"/>
                </a:ext>
              </a:extLst>
            </p:cNvPr>
            <p:cNvSpPr/>
            <p:nvPr/>
          </p:nvSpPr>
          <p:spPr>
            <a:xfrm>
              <a:off x="0" y="894425"/>
              <a:ext cx="12192000" cy="5069150"/>
            </a:xfrm>
            <a:prstGeom prst="rect">
              <a:avLst/>
            </a:prstGeom>
            <a:solidFill>
              <a:srgbClr val="671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826F22C0-E3F1-1A4A-BCED-819ED17E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023" y="2938509"/>
            <a:ext cx="7133948" cy="820676"/>
          </a:xfrm>
        </p:spPr>
        <p:txBody>
          <a:bodyPr>
            <a:noAutofit/>
          </a:bodyPr>
          <a:lstStyle/>
          <a:p>
            <a:pPr algn="ctr"/>
            <a:r>
              <a:rPr lang="es-CO" sz="3600" dirty="0">
                <a:solidFill>
                  <a:schemeClr val="bg1"/>
                </a:solidFill>
              </a:rPr>
              <a:t>Título de la presentación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645FF5-7DF0-3D4F-BDA1-96A5CBE473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90" t="92921" r="26529" b="-2444"/>
          <a:stretch/>
        </p:blipFill>
        <p:spPr>
          <a:xfrm>
            <a:off x="5603286" y="6378217"/>
            <a:ext cx="1003177" cy="17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8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46CEC5-BD56-3F4D-B2BF-2B17863E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778"/>
            <a:ext cx="4772487" cy="820676"/>
          </a:xfrm>
        </p:spPr>
        <p:txBody>
          <a:bodyPr/>
          <a:lstStyle/>
          <a:p>
            <a:endParaRPr lang="es-CO" dirty="0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CA3514-1442-5A4A-8C7B-59C469287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608" y="1935332"/>
            <a:ext cx="4026742" cy="3852909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0D5E144E-C7CD-B243-BBF0-1512A6A7DA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0040CC4F-D4DB-F749-8DF9-CBD59F8DC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888" y="1935332"/>
            <a:ext cx="5428504" cy="362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14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0C3C7E-F1D5-784F-9B29-5DD8410A7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78B4E3-9D7F-8145-80EB-60E3D7D49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747"/>
            <a:ext cx="3041342" cy="4351338"/>
          </a:xfrm>
        </p:spPr>
        <p:txBody>
          <a:bodyPr>
            <a:normAutofit/>
          </a:bodyPr>
          <a:lstStyle/>
          <a:p>
            <a:pPr algn="l"/>
            <a:r>
              <a:rPr lang="es-CO" dirty="0">
                <a:effectLst/>
              </a:rPr>
              <a:t>Lorem ipsum dolor sit…</a:t>
            </a:r>
            <a:endParaRPr lang="es-CO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4BAEC28-44AF-934C-A68F-4BB3F87EA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148" y="2186095"/>
            <a:ext cx="2485809" cy="24858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386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1CDFA9-08FC-104D-9F23-C7503FDBC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6" y="1749658"/>
            <a:ext cx="2632968" cy="820676"/>
          </a:xfrm>
        </p:spPr>
        <p:txBody>
          <a:bodyPr>
            <a:normAutofit/>
          </a:bodyPr>
          <a:lstStyle/>
          <a:p>
            <a:r>
              <a:rPr lang="es-CO" sz="2400" dirty="0">
                <a:solidFill>
                  <a:srgbClr val="671B33"/>
                </a:solidFill>
                <a:effectLst/>
              </a:rPr>
              <a:t>Lorem ipsum</a:t>
            </a:r>
            <a:br>
              <a:rPr lang="es-CO" sz="2400" dirty="0">
                <a:solidFill>
                  <a:srgbClr val="671B33"/>
                </a:solidFill>
                <a:effectLst/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5D334F-F5A1-5B41-9BB0-4718E62F1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7697" y="4025650"/>
            <a:ext cx="1851734" cy="524031"/>
          </a:xfrm>
        </p:spPr>
        <p:txBody>
          <a:bodyPr/>
          <a:lstStyle/>
          <a:p>
            <a:r>
              <a:rPr lang="es-CO" dirty="0">
                <a:effectLst/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7953905-CC60-094E-9019-5380F0AABC2C}"/>
              </a:ext>
            </a:extLst>
          </p:cNvPr>
          <p:cNvSpPr txBox="1">
            <a:spLocks/>
          </p:cNvSpPr>
          <p:nvPr/>
        </p:nvSpPr>
        <p:spPr>
          <a:xfrm>
            <a:off x="1052746" y="3018662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6000" dirty="0">
                <a:solidFill>
                  <a:schemeClr val="bg2">
                    <a:lumMod val="25000"/>
                  </a:schemeClr>
                </a:solidFill>
              </a:rPr>
              <a:t>80%</a:t>
            </a:r>
            <a:br>
              <a:rPr lang="es-CO" sz="6000" dirty="0">
                <a:solidFill>
                  <a:schemeClr val="bg2">
                    <a:lumMod val="25000"/>
                  </a:schemeClr>
                </a:solidFill>
              </a:rPr>
            </a:br>
            <a:endParaRPr lang="es-CO" sz="60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595C7E5-B9FB-774C-872D-A0835FE19189}"/>
              </a:ext>
            </a:extLst>
          </p:cNvPr>
          <p:cNvCxnSpPr/>
          <p:nvPr/>
        </p:nvCxnSpPr>
        <p:spPr>
          <a:xfrm>
            <a:off x="3915053" y="1873188"/>
            <a:ext cx="0" cy="26764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EB745F58-D3E5-BD4A-B4E9-076ABEE7B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298" y="2307191"/>
            <a:ext cx="1593749" cy="159374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F63296E-E864-C041-B37E-5C56CECD9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278" y="2469431"/>
            <a:ext cx="1098462" cy="1098462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B35E48DD-4341-D546-9493-5730077D801A}"/>
              </a:ext>
            </a:extLst>
          </p:cNvPr>
          <p:cNvSpPr txBox="1">
            <a:spLocks/>
          </p:cNvSpPr>
          <p:nvPr/>
        </p:nvSpPr>
        <p:spPr>
          <a:xfrm>
            <a:off x="4511336" y="1757738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2400" dirty="0">
                <a:solidFill>
                  <a:srgbClr val="671B33"/>
                </a:solidFill>
              </a:rPr>
              <a:t>Lorem ipsum</a:t>
            </a:r>
            <a:br>
              <a:rPr lang="es-CO" sz="2400" dirty="0">
                <a:solidFill>
                  <a:srgbClr val="671B33"/>
                </a:solidFill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2A2A519C-2D55-5444-89DF-ADAD49571968}"/>
              </a:ext>
            </a:extLst>
          </p:cNvPr>
          <p:cNvSpPr txBox="1">
            <a:spLocks/>
          </p:cNvSpPr>
          <p:nvPr/>
        </p:nvSpPr>
        <p:spPr>
          <a:xfrm>
            <a:off x="5028298" y="4033730"/>
            <a:ext cx="1851734" cy="524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32C21B3B-4559-A644-A631-2496733D04A0}"/>
              </a:ext>
            </a:extLst>
          </p:cNvPr>
          <p:cNvCxnSpPr/>
          <p:nvPr/>
        </p:nvCxnSpPr>
        <p:spPr>
          <a:xfrm>
            <a:off x="7591888" y="1757738"/>
            <a:ext cx="0" cy="26764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ítulo 1">
            <a:extLst>
              <a:ext uri="{FF2B5EF4-FFF2-40B4-BE49-F238E27FC236}">
                <a16:creationId xmlns:a16="http://schemas.microsoft.com/office/drawing/2014/main" id="{1A6C8621-0C1D-6242-B99F-89145671B7F4}"/>
              </a:ext>
            </a:extLst>
          </p:cNvPr>
          <p:cNvSpPr txBox="1">
            <a:spLocks/>
          </p:cNvSpPr>
          <p:nvPr/>
        </p:nvSpPr>
        <p:spPr>
          <a:xfrm>
            <a:off x="7849873" y="1749658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2400" dirty="0">
                <a:solidFill>
                  <a:srgbClr val="671B33"/>
                </a:solidFill>
              </a:rPr>
              <a:t>Lorem ipsum</a:t>
            </a:r>
            <a:br>
              <a:rPr lang="es-CO" sz="2400" dirty="0">
                <a:solidFill>
                  <a:srgbClr val="671B33"/>
                </a:solidFill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3A82C252-4B91-CB43-B91A-712AB501B3BA}"/>
              </a:ext>
            </a:extLst>
          </p:cNvPr>
          <p:cNvSpPr txBox="1">
            <a:spLocks/>
          </p:cNvSpPr>
          <p:nvPr/>
        </p:nvSpPr>
        <p:spPr>
          <a:xfrm>
            <a:off x="8366835" y="4025650"/>
            <a:ext cx="1851734" cy="524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616129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</TotalTime>
  <Words>27</Words>
  <Application>Microsoft Macintosh PowerPoint</Application>
  <PresentationFormat>Panorámica</PresentationFormat>
  <Paragraphs>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Helvetica</vt:lpstr>
      <vt:lpstr>Verdana</vt:lpstr>
      <vt:lpstr>Tema de Office</vt:lpstr>
      <vt:lpstr>Presentación de PowerPoint</vt:lpstr>
      <vt:lpstr>Título de la presentación</vt:lpstr>
      <vt:lpstr>Presentación de PowerPoint</vt:lpstr>
      <vt:lpstr>Presentación de PowerPoint</vt:lpstr>
      <vt:lpstr>Lorem ipsum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Manuel Ricardo Isaacs Marroquin</dc:creator>
  <cp:lastModifiedBy>Manuel Ricardo Isaacs Marroquin</cp:lastModifiedBy>
  <cp:revision>4</cp:revision>
  <dcterms:created xsi:type="dcterms:W3CDTF">2024-06-26T18:11:01Z</dcterms:created>
  <dcterms:modified xsi:type="dcterms:W3CDTF">2024-06-28T19:48:56Z</dcterms:modified>
</cp:coreProperties>
</file>