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1" r:id="rId4"/>
    <p:sldId id="263" r:id="rId5"/>
    <p:sldId id="262" r:id="rId6"/>
    <p:sldId id="265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Trebuchet MS" panose="020B0603020202020204"/>
                <a:cs typeface="Trebuchet MS" panose="020B06030202020202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Trebuchet MS" panose="020B0603020202020204"/>
                <a:cs typeface="Trebuchet MS" panose="020B0603020202020204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9370948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7425308" y="3681348"/>
            <a:ext cx="4763770" cy="3176905"/>
          </a:xfrm>
          <a:custGeom>
            <a:avLst/>
            <a:gdLst/>
            <a:ahLst/>
            <a:cxnLst/>
            <a:rect l="l" t="t" r="r" b="b"/>
            <a:pathLst>
              <a:path w="4763770" h="3176904">
                <a:moveTo>
                  <a:pt x="4763516" y="0"/>
                </a:moveTo>
                <a:lnTo>
                  <a:pt x="0" y="317665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181464" y="0"/>
            <a:ext cx="3007360" cy="6858000"/>
          </a:xfrm>
          <a:custGeom>
            <a:avLst/>
            <a:gdLst/>
            <a:ahLst/>
            <a:cxnLst/>
            <a:rect l="l" t="t" r="r" b="b"/>
            <a:pathLst>
              <a:path w="3007359" h="6858000">
                <a:moveTo>
                  <a:pt x="3007359" y="0"/>
                </a:moveTo>
                <a:lnTo>
                  <a:pt x="2043054" y="0"/>
                </a:lnTo>
                <a:lnTo>
                  <a:pt x="0" y="6858000"/>
                </a:lnTo>
                <a:lnTo>
                  <a:pt x="3007359" y="6858000"/>
                </a:lnTo>
                <a:lnTo>
                  <a:pt x="3007359" y="0"/>
                </a:lnTo>
                <a:close/>
              </a:path>
            </a:pathLst>
          </a:custGeom>
          <a:solidFill>
            <a:srgbClr val="90C225">
              <a:alpha val="30195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9604984" y="0"/>
            <a:ext cx="2587625" cy="6858000"/>
          </a:xfrm>
          <a:custGeom>
            <a:avLst/>
            <a:gdLst/>
            <a:ahLst/>
            <a:cxnLst/>
            <a:rect l="l" t="t" r="r" b="b"/>
            <a:pathLst>
              <a:path w="2587625" h="6858000">
                <a:moveTo>
                  <a:pt x="2587015" y="0"/>
                </a:moveTo>
                <a:lnTo>
                  <a:pt x="0" y="0"/>
                </a:lnTo>
                <a:lnTo>
                  <a:pt x="1207922" y="6858000"/>
                </a:lnTo>
                <a:lnTo>
                  <a:pt x="2587015" y="6858000"/>
                </a:lnTo>
                <a:lnTo>
                  <a:pt x="2587015" y="0"/>
                </a:lnTo>
                <a:close/>
              </a:path>
            </a:pathLst>
          </a:custGeom>
          <a:solidFill>
            <a:srgbClr val="90C225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bg object 20"/>
          <p:cNvSpPr/>
          <p:nvPr/>
        </p:nvSpPr>
        <p:spPr>
          <a:xfrm>
            <a:off x="8932290" y="3048000"/>
            <a:ext cx="3260090" cy="3810000"/>
          </a:xfrm>
          <a:custGeom>
            <a:avLst/>
            <a:gdLst/>
            <a:ahLst/>
            <a:cxnLst/>
            <a:rect l="l" t="t" r="r" b="b"/>
            <a:pathLst>
              <a:path w="3260090" h="3810000">
                <a:moveTo>
                  <a:pt x="3259708" y="0"/>
                </a:moveTo>
                <a:lnTo>
                  <a:pt x="0" y="3809999"/>
                </a:lnTo>
                <a:lnTo>
                  <a:pt x="3259708" y="3809999"/>
                </a:lnTo>
                <a:lnTo>
                  <a:pt x="3259708" y="0"/>
                </a:lnTo>
                <a:close/>
              </a:path>
            </a:pathLst>
          </a:custGeom>
          <a:solidFill>
            <a:srgbClr val="539F20">
              <a:alpha val="72155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bg object 21"/>
          <p:cNvSpPr/>
          <p:nvPr/>
        </p:nvSpPr>
        <p:spPr>
          <a:xfrm>
            <a:off x="9337561" y="0"/>
            <a:ext cx="2851785" cy="6858000"/>
          </a:xfrm>
          <a:custGeom>
            <a:avLst/>
            <a:gdLst/>
            <a:ahLst/>
            <a:cxnLst/>
            <a:rect l="l" t="t" r="r" b="b"/>
            <a:pathLst>
              <a:path w="2851784" h="6858000">
                <a:moveTo>
                  <a:pt x="2851263" y="0"/>
                </a:moveTo>
                <a:lnTo>
                  <a:pt x="0" y="0"/>
                </a:lnTo>
                <a:lnTo>
                  <a:pt x="2467723" y="6858000"/>
                </a:lnTo>
                <a:lnTo>
                  <a:pt x="2851263" y="6858000"/>
                </a:lnTo>
                <a:lnTo>
                  <a:pt x="2851263" y="0"/>
                </a:lnTo>
                <a:close/>
              </a:path>
            </a:pathLst>
          </a:custGeom>
          <a:solidFill>
            <a:srgbClr val="3E7818">
              <a:alpha val="70195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bg object 22"/>
          <p:cNvSpPr/>
          <p:nvPr/>
        </p:nvSpPr>
        <p:spPr>
          <a:xfrm>
            <a:off x="10898758" y="0"/>
            <a:ext cx="1290320" cy="6858000"/>
          </a:xfrm>
          <a:custGeom>
            <a:avLst/>
            <a:gdLst/>
            <a:ahLst/>
            <a:cxnLst/>
            <a:rect l="l" t="t" r="r" b="b"/>
            <a:pathLst>
              <a:path w="1290320" h="6858000">
                <a:moveTo>
                  <a:pt x="1290066" y="0"/>
                </a:moveTo>
                <a:lnTo>
                  <a:pt x="1018419" y="0"/>
                </a:lnTo>
                <a:lnTo>
                  <a:pt x="0" y="6858000"/>
                </a:lnTo>
                <a:lnTo>
                  <a:pt x="1290066" y="6858000"/>
                </a:lnTo>
                <a:lnTo>
                  <a:pt x="1290066" y="0"/>
                </a:lnTo>
                <a:close/>
              </a:path>
            </a:pathLst>
          </a:custGeom>
          <a:solidFill>
            <a:srgbClr val="C0E374">
              <a:alpha val="70195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bg object 23"/>
          <p:cNvSpPr/>
          <p:nvPr/>
        </p:nvSpPr>
        <p:spPr>
          <a:xfrm>
            <a:off x="10940392" y="0"/>
            <a:ext cx="1249045" cy="6858000"/>
          </a:xfrm>
          <a:custGeom>
            <a:avLst/>
            <a:gdLst/>
            <a:ahLst/>
            <a:cxnLst/>
            <a:rect l="l" t="t" r="r" b="b"/>
            <a:pathLst>
              <a:path w="1249045" h="6858000">
                <a:moveTo>
                  <a:pt x="1248432" y="0"/>
                </a:moveTo>
                <a:lnTo>
                  <a:pt x="0" y="0"/>
                </a:lnTo>
                <a:lnTo>
                  <a:pt x="1107970" y="6858000"/>
                </a:lnTo>
                <a:lnTo>
                  <a:pt x="1248432" y="6858000"/>
                </a:lnTo>
                <a:lnTo>
                  <a:pt x="1248432" y="0"/>
                </a:lnTo>
                <a:close/>
              </a:path>
            </a:pathLst>
          </a:custGeom>
          <a:solidFill>
            <a:srgbClr val="90C225">
              <a:alpha val="65097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bg object 24"/>
          <p:cNvSpPr/>
          <p:nvPr/>
        </p:nvSpPr>
        <p:spPr>
          <a:xfrm>
            <a:off x="10371708" y="3589909"/>
            <a:ext cx="1817370" cy="3268345"/>
          </a:xfrm>
          <a:custGeom>
            <a:avLst/>
            <a:gdLst/>
            <a:ahLst/>
            <a:cxnLst/>
            <a:rect l="l" t="t" r="r" b="b"/>
            <a:pathLst>
              <a:path w="1817370" h="3268345">
                <a:moveTo>
                  <a:pt x="1817116" y="0"/>
                </a:moveTo>
                <a:lnTo>
                  <a:pt x="0" y="3268090"/>
                </a:lnTo>
                <a:lnTo>
                  <a:pt x="1817116" y="3268090"/>
                </a:lnTo>
                <a:lnTo>
                  <a:pt x="1817116" y="0"/>
                </a:lnTo>
                <a:close/>
              </a:path>
            </a:pathLst>
          </a:custGeom>
          <a:solidFill>
            <a:srgbClr val="90C225">
              <a:alpha val="799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bg object 25"/>
          <p:cNvSpPr/>
          <p:nvPr/>
        </p:nvSpPr>
        <p:spPr>
          <a:xfrm>
            <a:off x="0" y="0"/>
            <a:ext cx="842644" cy="5666740"/>
          </a:xfrm>
          <a:custGeom>
            <a:avLst/>
            <a:gdLst/>
            <a:ahLst/>
            <a:cxnLst/>
            <a:rect l="l" t="t" r="r" b="b"/>
            <a:pathLst>
              <a:path w="842644" h="5666740">
                <a:moveTo>
                  <a:pt x="842594" y="0"/>
                </a:moveTo>
                <a:lnTo>
                  <a:pt x="0" y="0"/>
                </a:lnTo>
                <a:lnTo>
                  <a:pt x="0" y="5666155"/>
                </a:lnTo>
                <a:lnTo>
                  <a:pt x="842594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6" name="bg object 2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47770" y="2025650"/>
            <a:ext cx="2941447" cy="48920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Trebuchet MS" panose="020B0603020202020204"/>
                <a:cs typeface="Trebuchet MS" panose="020B06030202020202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Trebuchet MS" panose="020B0603020202020204"/>
                <a:cs typeface="Trebuchet MS" panose="020B0603020202020204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Trebuchet MS" panose="020B0603020202020204"/>
                <a:cs typeface="Trebuchet MS" panose="020B06030202020202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Trebuchet MS" panose="020B0603020202020204"/>
                <a:cs typeface="Trebuchet MS" panose="020B06030202020202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9370948" y="0"/>
            <a:ext cx="1219200" cy="6858000"/>
          </a:xfrm>
          <a:custGeom>
            <a:avLst/>
            <a:gdLst/>
            <a:ahLst/>
            <a:cxnLst/>
            <a:rect l="l" t="t" r="r" b="b"/>
            <a:pathLst>
              <a:path w="1219200" h="6858000">
                <a:moveTo>
                  <a:pt x="0" y="0"/>
                </a:moveTo>
                <a:lnTo>
                  <a:pt x="1219200" y="6857999"/>
                </a:lnTo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7425308" y="3681348"/>
            <a:ext cx="4763770" cy="3176905"/>
          </a:xfrm>
          <a:custGeom>
            <a:avLst/>
            <a:gdLst/>
            <a:ahLst/>
            <a:cxnLst/>
            <a:rect l="l" t="t" r="r" b="b"/>
            <a:pathLst>
              <a:path w="4763770" h="3176904">
                <a:moveTo>
                  <a:pt x="4763516" y="0"/>
                </a:moveTo>
                <a:lnTo>
                  <a:pt x="0" y="317665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181464" y="0"/>
            <a:ext cx="3007360" cy="6858000"/>
          </a:xfrm>
          <a:custGeom>
            <a:avLst/>
            <a:gdLst/>
            <a:ahLst/>
            <a:cxnLst/>
            <a:rect l="l" t="t" r="r" b="b"/>
            <a:pathLst>
              <a:path w="3007359" h="6858000">
                <a:moveTo>
                  <a:pt x="3007359" y="0"/>
                </a:moveTo>
                <a:lnTo>
                  <a:pt x="2043054" y="0"/>
                </a:lnTo>
                <a:lnTo>
                  <a:pt x="0" y="6858000"/>
                </a:lnTo>
                <a:lnTo>
                  <a:pt x="3007359" y="6858000"/>
                </a:lnTo>
                <a:lnTo>
                  <a:pt x="3007359" y="0"/>
                </a:lnTo>
                <a:close/>
              </a:path>
            </a:pathLst>
          </a:custGeom>
          <a:solidFill>
            <a:srgbClr val="90C225">
              <a:alpha val="30195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9604984" y="0"/>
            <a:ext cx="2587625" cy="6858000"/>
          </a:xfrm>
          <a:custGeom>
            <a:avLst/>
            <a:gdLst/>
            <a:ahLst/>
            <a:cxnLst/>
            <a:rect l="l" t="t" r="r" b="b"/>
            <a:pathLst>
              <a:path w="2587625" h="6858000">
                <a:moveTo>
                  <a:pt x="2587015" y="0"/>
                </a:moveTo>
                <a:lnTo>
                  <a:pt x="0" y="0"/>
                </a:lnTo>
                <a:lnTo>
                  <a:pt x="1207922" y="6858000"/>
                </a:lnTo>
                <a:lnTo>
                  <a:pt x="2587015" y="6858000"/>
                </a:lnTo>
                <a:lnTo>
                  <a:pt x="2587015" y="0"/>
                </a:lnTo>
                <a:close/>
              </a:path>
            </a:pathLst>
          </a:custGeom>
          <a:solidFill>
            <a:srgbClr val="90C225">
              <a:alpha val="1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bg object 20"/>
          <p:cNvSpPr/>
          <p:nvPr/>
        </p:nvSpPr>
        <p:spPr>
          <a:xfrm>
            <a:off x="8932290" y="3048000"/>
            <a:ext cx="3260090" cy="3810000"/>
          </a:xfrm>
          <a:custGeom>
            <a:avLst/>
            <a:gdLst/>
            <a:ahLst/>
            <a:cxnLst/>
            <a:rect l="l" t="t" r="r" b="b"/>
            <a:pathLst>
              <a:path w="3260090" h="3810000">
                <a:moveTo>
                  <a:pt x="3259708" y="0"/>
                </a:moveTo>
                <a:lnTo>
                  <a:pt x="0" y="3809999"/>
                </a:lnTo>
                <a:lnTo>
                  <a:pt x="3259708" y="3809999"/>
                </a:lnTo>
                <a:lnTo>
                  <a:pt x="3259708" y="0"/>
                </a:lnTo>
                <a:close/>
              </a:path>
            </a:pathLst>
          </a:custGeom>
          <a:solidFill>
            <a:srgbClr val="539F20">
              <a:alpha val="72155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bg object 21"/>
          <p:cNvSpPr/>
          <p:nvPr/>
        </p:nvSpPr>
        <p:spPr>
          <a:xfrm>
            <a:off x="9337561" y="0"/>
            <a:ext cx="2851785" cy="6858000"/>
          </a:xfrm>
          <a:custGeom>
            <a:avLst/>
            <a:gdLst/>
            <a:ahLst/>
            <a:cxnLst/>
            <a:rect l="l" t="t" r="r" b="b"/>
            <a:pathLst>
              <a:path w="2851784" h="6858000">
                <a:moveTo>
                  <a:pt x="2851263" y="0"/>
                </a:moveTo>
                <a:lnTo>
                  <a:pt x="0" y="0"/>
                </a:lnTo>
                <a:lnTo>
                  <a:pt x="2467723" y="6858000"/>
                </a:lnTo>
                <a:lnTo>
                  <a:pt x="2851263" y="6858000"/>
                </a:lnTo>
                <a:lnTo>
                  <a:pt x="2851263" y="0"/>
                </a:lnTo>
                <a:close/>
              </a:path>
            </a:pathLst>
          </a:custGeom>
          <a:solidFill>
            <a:srgbClr val="3E7818">
              <a:alpha val="70195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bg object 22"/>
          <p:cNvSpPr/>
          <p:nvPr/>
        </p:nvSpPr>
        <p:spPr>
          <a:xfrm>
            <a:off x="10898758" y="0"/>
            <a:ext cx="1290320" cy="6858000"/>
          </a:xfrm>
          <a:custGeom>
            <a:avLst/>
            <a:gdLst/>
            <a:ahLst/>
            <a:cxnLst/>
            <a:rect l="l" t="t" r="r" b="b"/>
            <a:pathLst>
              <a:path w="1290320" h="6858000">
                <a:moveTo>
                  <a:pt x="1290066" y="0"/>
                </a:moveTo>
                <a:lnTo>
                  <a:pt x="1018419" y="0"/>
                </a:lnTo>
                <a:lnTo>
                  <a:pt x="0" y="6858000"/>
                </a:lnTo>
                <a:lnTo>
                  <a:pt x="1290066" y="6858000"/>
                </a:lnTo>
                <a:lnTo>
                  <a:pt x="1290066" y="0"/>
                </a:lnTo>
                <a:close/>
              </a:path>
            </a:pathLst>
          </a:custGeom>
          <a:solidFill>
            <a:srgbClr val="C0E374">
              <a:alpha val="70195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bg object 23"/>
          <p:cNvSpPr/>
          <p:nvPr/>
        </p:nvSpPr>
        <p:spPr>
          <a:xfrm>
            <a:off x="10940392" y="0"/>
            <a:ext cx="1249045" cy="6858000"/>
          </a:xfrm>
          <a:custGeom>
            <a:avLst/>
            <a:gdLst/>
            <a:ahLst/>
            <a:cxnLst/>
            <a:rect l="l" t="t" r="r" b="b"/>
            <a:pathLst>
              <a:path w="1249045" h="6858000">
                <a:moveTo>
                  <a:pt x="1248432" y="0"/>
                </a:moveTo>
                <a:lnTo>
                  <a:pt x="0" y="0"/>
                </a:lnTo>
                <a:lnTo>
                  <a:pt x="1107970" y="6858000"/>
                </a:lnTo>
                <a:lnTo>
                  <a:pt x="1248432" y="6858000"/>
                </a:lnTo>
                <a:lnTo>
                  <a:pt x="1248432" y="0"/>
                </a:lnTo>
                <a:close/>
              </a:path>
            </a:pathLst>
          </a:custGeom>
          <a:solidFill>
            <a:srgbClr val="90C225">
              <a:alpha val="65097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bg object 24"/>
          <p:cNvSpPr/>
          <p:nvPr/>
        </p:nvSpPr>
        <p:spPr>
          <a:xfrm>
            <a:off x="10371708" y="3589909"/>
            <a:ext cx="1817370" cy="3268345"/>
          </a:xfrm>
          <a:custGeom>
            <a:avLst/>
            <a:gdLst/>
            <a:ahLst/>
            <a:cxnLst/>
            <a:rect l="l" t="t" r="r" b="b"/>
            <a:pathLst>
              <a:path w="1817370" h="3268345">
                <a:moveTo>
                  <a:pt x="1817116" y="0"/>
                </a:moveTo>
                <a:lnTo>
                  <a:pt x="0" y="3268090"/>
                </a:lnTo>
                <a:lnTo>
                  <a:pt x="1817116" y="3268090"/>
                </a:lnTo>
                <a:lnTo>
                  <a:pt x="1817116" y="0"/>
                </a:lnTo>
                <a:close/>
              </a:path>
            </a:pathLst>
          </a:custGeom>
          <a:solidFill>
            <a:srgbClr val="90C225">
              <a:alpha val="799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bg object 25"/>
          <p:cNvSpPr/>
          <p:nvPr/>
        </p:nvSpPr>
        <p:spPr>
          <a:xfrm>
            <a:off x="0" y="0"/>
            <a:ext cx="842644" cy="5666740"/>
          </a:xfrm>
          <a:custGeom>
            <a:avLst/>
            <a:gdLst/>
            <a:ahLst/>
            <a:cxnLst/>
            <a:rect l="l" t="t" r="r" b="b"/>
            <a:pathLst>
              <a:path w="842644" h="5666740">
                <a:moveTo>
                  <a:pt x="842594" y="0"/>
                </a:moveTo>
                <a:lnTo>
                  <a:pt x="0" y="0"/>
                </a:lnTo>
                <a:lnTo>
                  <a:pt x="0" y="5666155"/>
                </a:lnTo>
                <a:lnTo>
                  <a:pt x="842594" y="0"/>
                </a:lnTo>
                <a:close/>
              </a:path>
            </a:pathLst>
          </a:custGeom>
          <a:solidFill>
            <a:srgbClr val="90C225">
              <a:alpha val="85096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37691" y="690117"/>
            <a:ext cx="7131684" cy="1122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Trebuchet MS" panose="020B0603020202020204"/>
                <a:cs typeface="Trebuchet MS" panose="020B06030202020202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10590" y="2704846"/>
            <a:ext cx="5022850" cy="2220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Trebuchet MS" panose="020B0603020202020204"/>
                <a:cs typeface="Trebuchet MS" panose="020B0603020202020204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11"/>
          <p:cNvGrpSpPr/>
          <p:nvPr/>
        </p:nvGrpSpPr>
        <p:grpSpPr>
          <a:xfrm>
            <a:off x="1310259" y="1234567"/>
            <a:ext cx="7240270" cy="1250315"/>
            <a:chOff x="961644" y="2733167"/>
            <a:chExt cx="7240270" cy="1250315"/>
          </a:xfrm>
        </p:grpSpPr>
        <p:pic>
          <p:nvPicPr>
            <p:cNvPr id="12" name="object 12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961644" y="2733167"/>
              <a:ext cx="1473072" cy="51816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11908" y="2733167"/>
              <a:ext cx="5662930" cy="51816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1644" y="3098876"/>
              <a:ext cx="7239761" cy="51846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61644" y="3464941"/>
              <a:ext cx="1193038" cy="518160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1289939" y="3429126"/>
            <a:ext cx="4740910" cy="518159"/>
            <a:chOff x="961644" y="4928361"/>
            <a:chExt cx="4740910" cy="518159"/>
          </a:xfrm>
        </p:grpSpPr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61644" y="4928361"/>
              <a:ext cx="1659255" cy="51815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02408" y="4928361"/>
              <a:ext cx="3199892" cy="518159"/>
            </a:xfrm>
            <a:prstGeom prst="rect">
              <a:avLst/>
            </a:prstGeom>
          </p:spPr>
        </p:pic>
      </p:grpSp>
      <p:pic>
        <p:nvPicPr>
          <p:cNvPr id="22" name="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705727" y="2285873"/>
            <a:ext cx="2786633" cy="315391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108557" y="393141"/>
            <a:ext cx="7832344" cy="48950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47750" y="1139697"/>
            <a:ext cx="8480425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Trebuchet MS" panose="020B0603020202020204"/>
                <a:cs typeface="Trebuchet MS" panose="020B0603020202020204"/>
              </a:rPr>
              <a:t>El</a:t>
            </a:r>
            <a:r>
              <a:rPr sz="1800" spc="9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impacto</a:t>
            </a:r>
            <a:r>
              <a:rPr sz="1800" spc="9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ambiental</a:t>
            </a:r>
            <a:r>
              <a:rPr sz="1800" spc="10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es</a:t>
            </a:r>
            <a:r>
              <a:rPr sz="1800" spc="10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cualquier</a:t>
            </a:r>
            <a:r>
              <a:rPr sz="1800" spc="10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alteración,</a:t>
            </a:r>
            <a:r>
              <a:rPr sz="1800" spc="9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modificación</a:t>
            </a:r>
            <a:r>
              <a:rPr sz="1800" spc="10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o</a:t>
            </a:r>
            <a:r>
              <a:rPr sz="1800" spc="9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efecto</a:t>
            </a:r>
            <a:r>
              <a:rPr sz="1800" spc="9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en</a:t>
            </a:r>
            <a:r>
              <a:rPr sz="1800" spc="114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el</a:t>
            </a:r>
            <a:r>
              <a:rPr sz="1800" spc="9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medio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ambiente</a:t>
            </a:r>
            <a:r>
              <a:rPr sz="1800" spc="35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(aire,</a:t>
            </a:r>
            <a:r>
              <a:rPr sz="1800" spc="34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agua,</a:t>
            </a:r>
            <a:r>
              <a:rPr sz="1800" spc="34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suelo,</a:t>
            </a:r>
            <a:r>
              <a:rPr sz="1800" spc="34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ecosistemas)</a:t>
            </a:r>
            <a:r>
              <a:rPr sz="1800" spc="35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provocado</a:t>
            </a:r>
            <a:r>
              <a:rPr sz="1800" spc="34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por</a:t>
            </a:r>
            <a:r>
              <a:rPr sz="1800" spc="3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actividades</a:t>
            </a:r>
            <a:r>
              <a:rPr sz="1800" spc="34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humanas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(impacto</a:t>
            </a:r>
            <a:r>
              <a:rPr sz="1800" spc="1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antrópico)</a:t>
            </a:r>
            <a:r>
              <a:rPr sz="1800" spc="15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o</a:t>
            </a:r>
            <a:r>
              <a:rPr sz="1800" spc="1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fenómenos</a:t>
            </a:r>
            <a:r>
              <a:rPr sz="1800" spc="15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naturales.</a:t>
            </a:r>
            <a:r>
              <a:rPr sz="1800" spc="14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Puede</a:t>
            </a:r>
            <a:r>
              <a:rPr sz="1800" spc="14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ser</a:t>
            </a:r>
            <a:r>
              <a:rPr sz="1800" spc="1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positivo</a:t>
            </a:r>
            <a:r>
              <a:rPr sz="1800" spc="14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(conservación)</a:t>
            </a:r>
            <a:r>
              <a:rPr sz="1800" spc="15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50" dirty="0">
                <a:latin typeface="Trebuchet MS" panose="020B0603020202020204"/>
                <a:cs typeface="Trebuchet MS" panose="020B0603020202020204"/>
              </a:rPr>
              <a:t>o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negativo</a:t>
            </a:r>
            <a:r>
              <a:rPr sz="1800" spc="-4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(deterioro/contaminación),</a:t>
            </a:r>
            <a:r>
              <a:rPr sz="1800" spc="-4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siendo</a:t>
            </a:r>
            <a:r>
              <a:rPr sz="1800" spc="-4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este</a:t>
            </a:r>
            <a:r>
              <a:rPr sz="1800" spc="-4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último</a:t>
            </a:r>
            <a:r>
              <a:rPr sz="1800" spc="-5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una</a:t>
            </a:r>
            <a:r>
              <a:rPr sz="1800" spc="-4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ruptura</a:t>
            </a:r>
            <a:r>
              <a:rPr sz="1800" spc="-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del</a:t>
            </a:r>
            <a:r>
              <a:rPr sz="1800" spc="-4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equilibrio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ecológico</a:t>
            </a:r>
            <a:r>
              <a:rPr sz="1800" spc="-5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que</a:t>
            </a:r>
            <a:r>
              <a:rPr sz="1800" spc="-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puede</a:t>
            </a:r>
            <a:r>
              <a:rPr sz="1800" spc="-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ser</a:t>
            </a:r>
            <a:r>
              <a:rPr sz="1800" spc="-4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reversible</a:t>
            </a:r>
            <a:r>
              <a:rPr sz="1800" spc="-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o</a:t>
            </a:r>
            <a:r>
              <a:rPr sz="1800" spc="-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irreversible.</a:t>
            </a:r>
            <a:endParaRPr sz="1800">
              <a:latin typeface="Trebuchet MS" panose="020B0603020202020204"/>
              <a:cs typeface="Trebuchet MS" panose="020B0603020202020204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77013" y="2557243"/>
            <a:ext cx="2829390" cy="419486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881885" y="402336"/>
            <a:ext cx="6391529" cy="489203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796239" y="1147953"/>
            <a:ext cx="8748395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Trebuchet MS" panose="020B0603020202020204"/>
                <a:cs typeface="Trebuchet MS" panose="020B0603020202020204"/>
              </a:rPr>
              <a:t>La</a:t>
            </a:r>
            <a:r>
              <a:rPr sz="1800" spc="-1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huella ecológica</a:t>
            </a:r>
            <a:r>
              <a:rPr sz="1800" spc="-1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es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un</a:t>
            </a:r>
            <a:r>
              <a:rPr sz="1800" spc="-1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indicador</a:t>
            </a:r>
            <a:r>
              <a:rPr sz="1800" spc="-1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de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sostenibilidad que</a:t>
            </a:r>
            <a:r>
              <a:rPr sz="1800" spc="-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mide el</a:t>
            </a:r>
            <a:r>
              <a:rPr sz="1800" spc="-2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impacto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ambiental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generado</a:t>
            </a:r>
            <a:r>
              <a:rPr sz="1800" spc="47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por</a:t>
            </a:r>
            <a:r>
              <a:rPr sz="1800" spc="47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la</a:t>
            </a:r>
            <a:r>
              <a:rPr sz="1800" spc="46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demanda</a:t>
            </a:r>
            <a:r>
              <a:rPr sz="1800" spc="47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humana</a:t>
            </a:r>
            <a:r>
              <a:rPr sz="1800" spc="484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de</a:t>
            </a:r>
            <a:r>
              <a:rPr sz="1800" spc="48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recursos</a:t>
            </a:r>
            <a:r>
              <a:rPr sz="1800" spc="47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naturales,</a:t>
            </a:r>
            <a:r>
              <a:rPr sz="1800" spc="48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comparándolo</a:t>
            </a:r>
            <a:r>
              <a:rPr sz="1800" spc="47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con</a:t>
            </a:r>
            <a:r>
              <a:rPr sz="1800" spc="47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25" dirty="0">
                <a:latin typeface="Trebuchet MS" panose="020B0603020202020204"/>
                <a:cs typeface="Trebuchet MS" panose="020B0603020202020204"/>
              </a:rPr>
              <a:t>la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capacidad</a:t>
            </a:r>
            <a:r>
              <a:rPr sz="1800" spc="204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del</a:t>
            </a:r>
            <a:r>
              <a:rPr sz="1800" spc="195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planeta</a:t>
            </a:r>
            <a:r>
              <a:rPr sz="1800" spc="204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para</a:t>
            </a:r>
            <a:r>
              <a:rPr sz="1800" spc="200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regenerarlos.</a:t>
            </a:r>
            <a:r>
              <a:rPr sz="1800" spc="204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Representa</a:t>
            </a:r>
            <a:r>
              <a:rPr sz="1800" spc="204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el</a:t>
            </a:r>
            <a:r>
              <a:rPr sz="1800" spc="200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área</a:t>
            </a:r>
            <a:r>
              <a:rPr sz="1800" spc="204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de</a:t>
            </a:r>
            <a:r>
              <a:rPr sz="1800" spc="210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territorio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productivo</a:t>
            </a:r>
            <a:r>
              <a:rPr sz="1800" spc="-4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(tierra</a:t>
            </a:r>
            <a:r>
              <a:rPr sz="1800" spc="-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y</a:t>
            </a:r>
            <a:r>
              <a:rPr sz="1800" spc="-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mar)</a:t>
            </a:r>
            <a:r>
              <a:rPr sz="1800" spc="-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necesaria</a:t>
            </a:r>
            <a:r>
              <a:rPr sz="1800" spc="-2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para</a:t>
            </a:r>
            <a:r>
              <a:rPr sz="1800" spc="-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producir</a:t>
            </a:r>
            <a:r>
              <a:rPr sz="1800" spc="-4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los</a:t>
            </a:r>
            <a:r>
              <a:rPr sz="1800" spc="-4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recursos</a:t>
            </a:r>
            <a:r>
              <a:rPr sz="1800" spc="-2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consumidos</a:t>
            </a:r>
            <a:r>
              <a:rPr sz="1800" spc="-4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y</a:t>
            </a:r>
            <a:r>
              <a:rPr sz="1800" spc="-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absorber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los</a:t>
            </a:r>
            <a:r>
              <a:rPr sz="1800" spc="-4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residuos</a:t>
            </a:r>
            <a:r>
              <a:rPr sz="1800" spc="-4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de</a:t>
            </a:r>
            <a:r>
              <a:rPr sz="1800" spc="-4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una</a:t>
            </a:r>
            <a:r>
              <a:rPr sz="1800" spc="-2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persona,</a:t>
            </a:r>
            <a:r>
              <a:rPr sz="1800" spc="-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ciudad</a:t>
            </a:r>
            <a:r>
              <a:rPr sz="1800" spc="-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o</a:t>
            </a:r>
            <a:r>
              <a:rPr sz="1800" spc="-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país.</a:t>
            </a:r>
            <a:endParaRPr sz="1800">
              <a:latin typeface="Trebuchet MS" panose="020B0603020202020204"/>
              <a:cs typeface="Trebuchet MS" panose="020B0603020202020204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1800">
              <a:latin typeface="Trebuchet MS" panose="020B0603020202020204"/>
              <a:cs typeface="Trebuchet MS" panose="020B0603020202020204"/>
            </a:endParaRPr>
          </a:p>
          <a:p>
            <a:pPr marL="12700" marR="9525" algn="just">
              <a:lnSpc>
                <a:spcPct val="100000"/>
              </a:lnSpc>
            </a:pPr>
            <a:r>
              <a:rPr sz="1800" dirty="0">
                <a:latin typeface="Trebuchet MS" panose="020B0603020202020204"/>
                <a:cs typeface="Trebuchet MS" panose="020B0603020202020204"/>
              </a:rPr>
              <a:t>Se</a:t>
            </a:r>
            <a:r>
              <a:rPr sz="1800" spc="-2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mide</a:t>
            </a:r>
            <a:r>
              <a:rPr sz="1800" spc="-2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en</a:t>
            </a:r>
            <a:r>
              <a:rPr sz="1800" spc="-2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hectáreas</a:t>
            </a:r>
            <a:r>
              <a:rPr sz="1800" spc="-2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globales</a:t>
            </a:r>
            <a:r>
              <a:rPr sz="1800" spc="-2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(hag)</a:t>
            </a:r>
            <a:r>
              <a:rPr sz="1800" spc="-2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por</a:t>
            </a:r>
            <a:r>
              <a:rPr sz="1800" spc="-2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persona</a:t>
            </a:r>
            <a:r>
              <a:rPr sz="1800" spc="-2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y</a:t>
            </a:r>
            <a:r>
              <a:rPr sz="1800" spc="-2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compara</a:t>
            </a:r>
            <a:r>
              <a:rPr sz="1800" spc="-2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la</a:t>
            </a:r>
            <a:r>
              <a:rPr sz="1800" spc="-2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demanda</a:t>
            </a:r>
            <a:r>
              <a:rPr sz="1800" spc="-1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humana</a:t>
            </a:r>
            <a:r>
              <a:rPr sz="1800" spc="-1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25" dirty="0">
                <a:latin typeface="Trebuchet MS" panose="020B0603020202020204"/>
                <a:cs typeface="Trebuchet MS" panose="020B0603020202020204"/>
              </a:rPr>
              <a:t>con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la</a:t>
            </a:r>
            <a:r>
              <a:rPr sz="1800" spc="-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capacidad</a:t>
            </a:r>
            <a:r>
              <a:rPr sz="1800" spc="-4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del</a:t>
            </a:r>
            <a:r>
              <a:rPr sz="1800" spc="-5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planeta</a:t>
            </a:r>
            <a:r>
              <a:rPr sz="1800" spc="-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para</a:t>
            </a:r>
            <a:r>
              <a:rPr sz="1800" spc="-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regenerarse.</a:t>
            </a:r>
            <a:endParaRPr sz="1800">
              <a:latin typeface="Trebuchet MS" panose="020B0603020202020204"/>
              <a:cs typeface="Trebuchet MS" panose="020B0603020202020204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08065" y="3575279"/>
            <a:ext cx="2270106" cy="32827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17270" y="153670"/>
            <a:ext cx="8435340" cy="977265"/>
            <a:chOff x="1017117" y="153923"/>
            <a:chExt cx="8027670" cy="977265"/>
          </a:xfrm>
        </p:grpSpPr>
        <p:pic>
          <p:nvPicPr>
            <p:cNvPr id="3" name="object 3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17117" y="153923"/>
              <a:ext cx="8027289" cy="48920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7117" y="641299"/>
              <a:ext cx="2997962" cy="489508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740155" y="1252550"/>
            <a:ext cx="5879465" cy="52393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Trebuchet MS" panose="020B0603020202020204"/>
                <a:cs typeface="Trebuchet MS" panose="020B0603020202020204"/>
              </a:rPr>
              <a:t>Evaluación</a:t>
            </a:r>
            <a:r>
              <a:rPr sz="1800" spc="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de</a:t>
            </a:r>
            <a:r>
              <a:rPr sz="1800" spc="4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Impacto</a:t>
            </a:r>
            <a:r>
              <a:rPr sz="1800" spc="4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Ambiental</a:t>
            </a:r>
            <a:r>
              <a:rPr sz="1800" spc="4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(EIA)</a:t>
            </a:r>
            <a:r>
              <a:rPr sz="1800" spc="4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Realizar</a:t>
            </a:r>
            <a:r>
              <a:rPr sz="1800" spc="4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estudios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previos</a:t>
            </a:r>
            <a:r>
              <a:rPr sz="1800" spc="34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para</a:t>
            </a:r>
            <a:r>
              <a:rPr sz="1800" spc="35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identificar</a:t>
            </a:r>
            <a:r>
              <a:rPr sz="1800" spc="3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posibles</a:t>
            </a:r>
            <a:r>
              <a:rPr sz="1800" spc="35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impactos</a:t>
            </a:r>
            <a:r>
              <a:rPr sz="1800" spc="34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ambientales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de</a:t>
            </a:r>
            <a:r>
              <a:rPr sz="1800" spc="-5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las</a:t>
            </a:r>
            <a:r>
              <a:rPr sz="1800" spc="-4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actividades</a:t>
            </a:r>
            <a:r>
              <a:rPr sz="1800" spc="-5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laborales.</a:t>
            </a:r>
            <a:endParaRPr sz="1800">
              <a:latin typeface="Trebuchet MS" panose="020B0603020202020204"/>
              <a:cs typeface="Trebuchet MS" panose="020B0603020202020204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1800">
              <a:latin typeface="Trebuchet MS" panose="020B0603020202020204"/>
              <a:cs typeface="Trebuchet MS" panose="020B0603020202020204"/>
            </a:endParaRPr>
          </a:p>
          <a:p>
            <a:pPr marL="12700" marR="6985" algn="just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Trebuchet MS" panose="020B0603020202020204"/>
                <a:cs typeface="Trebuchet MS" panose="020B0603020202020204"/>
              </a:rPr>
              <a:t>Implementación</a:t>
            </a:r>
            <a:r>
              <a:rPr sz="1800" spc="200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de</a:t>
            </a:r>
            <a:r>
              <a:rPr sz="1800" spc="204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Sistemas</a:t>
            </a:r>
            <a:r>
              <a:rPr sz="1800" spc="204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de</a:t>
            </a:r>
            <a:r>
              <a:rPr sz="1800" spc="204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Gestión</a:t>
            </a:r>
            <a:r>
              <a:rPr sz="1800" spc="200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Ambiental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(SGA):</a:t>
            </a:r>
            <a:r>
              <a:rPr sz="1800" spc="28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Adoptar</a:t>
            </a:r>
            <a:r>
              <a:rPr sz="1800" spc="27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normas</a:t>
            </a:r>
            <a:r>
              <a:rPr sz="1800" spc="28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como</a:t>
            </a:r>
            <a:r>
              <a:rPr sz="1800" spc="27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ISO</a:t>
            </a:r>
            <a:r>
              <a:rPr sz="1800" spc="27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14001</a:t>
            </a:r>
            <a:r>
              <a:rPr sz="1800" spc="28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para</a:t>
            </a:r>
            <a:r>
              <a:rPr sz="1800" spc="28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gestionar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de</a:t>
            </a:r>
            <a:r>
              <a:rPr sz="1800" spc="-6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manera</a:t>
            </a:r>
            <a:r>
              <a:rPr sz="1800" spc="-4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sistemática</a:t>
            </a:r>
            <a:r>
              <a:rPr sz="1800" spc="-4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los</a:t>
            </a:r>
            <a:r>
              <a:rPr sz="1800" spc="-6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aspectos</a:t>
            </a:r>
            <a:r>
              <a:rPr sz="1800" spc="-6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ambientales.</a:t>
            </a:r>
            <a:endParaRPr sz="1800">
              <a:latin typeface="Trebuchet MS" panose="020B0603020202020204"/>
              <a:cs typeface="Trebuchet MS" panose="020B0603020202020204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1800">
              <a:latin typeface="Trebuchet MS" panose="020B0603020202020204"/>
              <a:cs typeface="Trebuchet MS" panose="020B0603020202020204"/>
            </a:endParaRPr>
          </a:p>
          <a:p>
            <a:pPr marL="12700" marR="6985" algn="just">
              <a:lnSpc>
                <a:spcPct val="100000"/>
              </a:lnSpc>
            </a:pPr>
            <a:r>
              <a:rPr sz="1800" dirty="0">
                <a:latin typeface="Trebuchet MS" panose="020B0603020202020204"/>
                <a:cs typeface="Trebuchet MS" panose="020B0603020202020204"/>
              </a:rPr>
              <a:t>Uso</a:t>
            </a:r>
            <a:r>
              <a:rPr sz="1800" spc="204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Eficiente</a:t>
            </a:r>
            <a:r>
              <a:rPr sz="1800" spc="215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de</a:t>
            </a:r>
            <a:r>
              <a:rPr sz="1800" spc="210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Recursos:</a:t>
            </a:r>
            <a:r>
              <a:rPr sz="1800" spc="210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Promover</a:t>
            </a:r>
            <a:r>
              <a:rPr sz="1800" spc="210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la</a:t>
            </a:r>
            <a:r>
              <a:rPr sz="1800" spc="215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eficiencia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energética,</a:t>
            </a:r>
            <a:r>
              <a:rPr sz="1800" spc="229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la</a:t>
            </a:r>
            <a:r>
              <a:rPr sz="1800" spc="245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gestión</a:t>
            </a:r>
            <a:r>
              <a:rPr sz="1800" spc="245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responsable</a:t>
            </a:r>
            <a:r>
              <a:rPr sz="1800" spc="240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del</a:t>
            </a:r>
            <a:r>
              <a:rPr sz="1800" spc="240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agua</a:t>
            </a:r>
            <a:r>
              <a:rPr sz="1800" spc="245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y</a:t>
            </a:r>
            <a:r>
              <a:rPr sz="1800" spc="245" dirty="0">
                <a:latin typeface="Trebuchet MS" panose="020B0603020202020204"/>
                <a:cs typeface="Trebuchet MS" panose="020B0603020202020204"/>
              </a:rPr>
              <a:t>  </a:t>
            </a:r>
            <a:r>
              <a:rPr sz="1800" spc="-25" dirty="0">
                <a:latin typeface="Trebuchet MS" panose="020B0603020202020204"/>
                <a:cs typeface="Trebuchet MS" panose="020B0603020202020204"/>
              </a:rPr>
              <a:t>la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minimización</a:t>
            </a:r>
            <a:r>
              <a:rPr sz="1800" spc="-7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de</a:t>
            </a:r>
            <a:r>
              <a:rPr sz="1800" spc="-5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residuos.</a:t>
            </a:r>
            <a:endParaRPr sz="1800">
              <a:latin typeface="Trebuchet MS" panose="020B0603020202020204"/>
              <a:cs typeface="Trebuchet MS" panose="020B0603020202020204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1800">
              <a:latin typeface="Trebuchet MS" panose="020B0603020202020204"/>
              <a:cs typeface="Trebuchet MS" panose="020B0603020202020204"/>
            </a:endParaRPr>
          </a:p>
          <a:p>
            <a:pPr marL="12700" marR="5080" algn="just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Trebuchet MS" panose="020B0603020202020204"/>
                <a:cs typeface="Trebuchet MS" panose="020B0603020202020204"/>
              </a:rPr>
              <a:t>Formación</a:t>
            </a:r>
            <a:r>
              <a:rPr sz="1800" spc="37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y</a:t>
            </a:r>
            <a:r>
              <a:rPr sz="1800" spc="40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Concienciación:</a:t>
            </a:r>
            <a:r>
              <a:rPr sz="1800" spc="39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Capacitar</a:t>
            </a:r>
            <a:r>
              <a:rPr sz="1800" spc="39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al</a:t>
            </a:r>
            <a:r>
              <a:rPr sz="1800" spc="38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personal</a:t>
            </a:r>
            <a:r>
              <a:rPr sz="1800" spc="39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25" dirty="0">
                <a:latin typeface="Trebuchet MS" panose="020B0603020202020204"/>
                <a:cs typeface="Trebuchet MS" panose="020B0603020202020204"/>
              </a:rPr>
              <a:t>en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prácticas</a:t>
            </a:r>
            <a:r>
              <a:rPr sz="1800" spc="28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ambientales</a:t>
            </a:r>
            <a:r>
              <a:rPr sz="1800" spc="28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responsables</a:t>
            </a:r>
            <a:r>
              <a:rPr sz="1800" spc="29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y</a:t>
            </a:r>
            <a:r>
              <a:rPr sz="1800" spc="28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sensibilizar</a:t>
            </a:r>
            <a:r>
              <a:rPr sz="1800" spc="28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sobre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la</a:t>
            </a:r>
            <a:r>
              <a:rPr sz="1800" spc="-3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importancia</a:t>
            </a:r>
            <a:r>
              <a:rPr sz="1800" spc="-2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de</a:t>
            </a:r>
            <a:r>
              <a:rPr sz="1800" spc="-4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la</a:t>
            </a:r>
            <a:r>
              <a:rPr sz="1800" spc="-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conservación</a:t>
            </a:r>
            <a:r>
              <a:rPr sz="1800" spc="-3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ambiental.</a:t>
            </a:r>
            <a:endParaRPr sz="1800">
              <a:latin typeface="Trebuchet MS" panose="020B0603020202020204"/>
              <a:cs typeface="Trebuchet MS" panose="020B0603020202020204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1800">
              <a:latin typeface="Trebuchet MS" panose="020B0603020202020204"/>
              <a:cs typeface="Trebuchet MS" panose="020B0603020202020204"/>
            </a:endParaRPr>
          </a:p>
          <a:p>
            <a:pPr marL="12700" marR="5715" algn="just">
              <a:lnSpc>
                <a:spcPct val="100000"/>
              </a:lnSpc>
            </a:pPr>
            <a:r>
              <a:rPr sz="1800" dirty="0">
                <a:latin typeface="Trebuchet MS" panose="020B0603020202020204"/>
                <a:cs typeface="Trebuchet MS" panose="020B0603020202020204"/>
              </a:rPr>
              <a:t>Monitorización</a:t>
            </a:r>
            <a:r>
              <a:rPr sz="1800" spc="12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y</a:t>
            </a:r>
            <a:r>
              <a:rPr sz="1800" spc="12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Seguimiento:</a:t>
            </a:r>
            <a:r>
              <a:rPr sz="1800" spc="12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Implementar</a:t>
            </a:r>
            <a:r>
              <a:rPr sz="1800" spc="14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sistemas</a:t>
            </a:r>
            <a:r>
              <a:rPr sz="1800" spc="12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25" dirty="0">
                <a:latin typeface="Trebuchet MS" panose="020B0603020202020204"/>
                <a:cs typeface="Trebuchet MS" panose="020B0603020202020204"/>
              </a:rPr>
              <a:t>de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monitoreo</a:t>
            </a:r>
            <a:r>
              <a:rPr sz="1800" spc="17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ambiental</a:t>
            </a:r>
            <a:r>
              <a:rPr sz="1800" spc="17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para</a:t>
            </a:r>
            <a:r>
              <a:rPr sz="1800" spc="18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controlar</a:t>
            </a:r>
            <a:r>
              <a:rPr sz="1800" spc="17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y</a:t>
            </a:r>
            <a:r>
              <a:rPr sz="1800" spc="175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dirty="0">
                <a:latin typeface="Trebuchet MS" panose="020B0603020202020204"/>
                <a:cs typeface="Trebuchet MS" panose="020B0603020202020204"/>
              </a:rPr>
              <a:t>prevenir</a:t>
            </a:r>
            <a:r>
              <a:rPr sz="1800" spc="180" dirty="0">
                <a:latin typeface="Trebuchet MS" panose="020B0603020202020204"/>
                <a:cs typeface="Trebuchet MS" panose="020B0603020202020204"/>
              </a:rPr>
              <a:t> </a:t>
            </a:r>
            <a:r>
              <a:rPr sz="1800" spc="-10" dirty="0">
                <a:latin typeface="Trebuchet MS" panose="020B0603020202020204"/>
                <a:cs typeface="Trebuchet MS" panose="020B0603020202020204"/>
              </a:rPr>
              <a:t>posibles impactos.</a:t>
            </a:r>
            <a:endParaRPr sz="1800">
              <a:latin typeface="Trebuchet MS" panose="020B0603020202020204"/>
              <a:cs typeface="Trebuchet MS" panose="020B0603020202020204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78752" y="2257044"/>
            <a:ext cx="3327654" cy="332765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50137" y="2670759"/>
            <a:ext cx="311213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200" b="1" spc="-30" dirty="0">
                <a:solidFill>
                  <a:srgbClr val="539F20"/>
                </a:solidFill>
                <a:latin typeface="Trebuchet MS" panose="020B0603020202020204"/>
                <a:cs typeface="Trebuchet MS" panose="020B0603020202020204"/>
              </a:rPr>
              <a:t>Gracias</a:t>
            </a:r>
            <a:endParaRPr sz="7200">
              <a:latin typeface="Trebuchet MS" panose="020B0603020202020204"/>
              <a:cs typeface="Trebuchet MS" panose="020B0603020202020204"/>
            </a:endParaRPr>
          </a:p>
        </p:txBody>
      </p:sp>
      <p:pic>
        <p:nvPicPr>
          <p:cNvPr id="3" name="object 3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880360" y="914400"/>
            <a:ext cx="6276594" cy="562889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1565</Words>
  <Application>WPS Presentation</Application>
  <PresentationFormat>On-screen Show (4:3)</PresentationFormat>
  <Paragraphs>18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SimSun</vt:lpstr>
      <vt:lpstr>Wingdings</vt:lpstr>
      <vt:lpstr>Trebuchet MS</vt:lpstr>
      <vt:lpstr>Microsoft YaHei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Gracias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Karlenluczam@hotmail.com</dc:creator>
  <cp:lastModifiedBy>Carolina Castro holguin</cp:lastModifiedBy>
  <cp:revision>2</cp:revision>
  <dcterms:created xsi:type="dcterms:W3CDTF">2026-04-22T18:25:00Z</dcterms:created>
  <dcterms:modified xsi:type="dcterms:W3CDTF">2026-05-22T00:15:55Z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2026-04-07T14:00:00Z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2026-04-21T14:00:00Z</vt:filetime>
  </property>
  <property fmtid="{D5CDD505-2E9C-101B-9397-08002B2CF9AE}" pid="5" name="Producer">
    <vt:lpwstr>Microsoft® PowerPoint® 2019</vt:lpwstr>
  </property>
  <property fmtid="{D5CDD505-2E9C-101B-9397-08002B2CF9AE}" pid="6" name="ICV">
    <vt:lpwstr>3D396938334A431981CCCBDE8E690BB5_12</vt:lpwstr>
  </property>
  <property fmtid="{D5CDD505-2E9C-101B-9397-08002B2CF9AE}" pid="7" name="KSOProductBuildVer">
    <vt:lpwstr>2058-12.1.0.26372</vt:lpwstr>
  </property>
</Properties>
</file>