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4" r:id="rId4"/>
    <p:sldId id="259" r:id="rId5"/>
    <p:sldId id="260" r:id="rId6"/>
    <p:sldId id="265" r:id="rId7"/>
    <p:sldId id="267" r:id="rId8"/>
    <p:sldId id="266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40071844-42AF-46CC-ADBE-A91C03016D77}">
          <p14:sldIdLst>
            <p14:sldId id="256"/>
            <p14:sldId id="257"/>
            <p14:sldId id="264"/>
            <p14:sldId id="259"/>
            <p14:sldId id="260"/>
            <p14:sldId id="265"/>
            <p14:sldId id="267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0FDBE-0F37-4295-8F3B-11B28B57B0EE}" type="datetimeFigureOut">
              <a:rPr lang="es-CO" smtClean="0"/>
              <a:t>30/04/2026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CO"/>
              <a:t>Código: MP - CNEA - PO - 02 - FR - 12   Versión 03   Fecha: 20 - 06 - 2023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EAA43-C611-4615-9951-B69933799D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230244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BD5F3-D6BD-40B8-B356-F90ADBC4462C}" type="datetimeFigureOut">
              <a:rPr lang="es-CO" smtClean="0"/>
              <a:t>30/04/2026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CO"/>
              <a:t>Código: MP - CNEA - PO - 02 - FR - 12   Versión 03   Fecha: 20 - 06 - 2023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46420-EDA6-436F-8402-BD380EE852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3896128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encabezado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s-CO"/>
              <a:t>Código: MP - CNEA - PO - 02 - FR - 12   Versión 03   Fecha: 20 - 06 - 2023</a:t>
            </a:r>
          </a:p>
        </p:txBody>
      </p:sp>
    </p:spTree>
    <p:extLst>
      <p:ext uri="{BB962C8B-B14F-4D97-AF65-F5344CB8AC3E}">
        <p14:creationId xmlns:p14="http://schemas.microsoft.com/office/powerpoint/2010/main" val="1875101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encabezado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s-CO"/>
              <a:t>Código: MP - CNEA - PO - 02 - FR - 12   Versión 03   Fecha: 20 - 06 - 2023</a:t>
            </a:r>
          </a:p>
        </p:txBody>
      </p:sp>
    </p:spTree>
    <p:extLst>
      <p:ext uri="{BB962C8B-B14F-4D97-AF65-F5344CB8AC3E}">
        <p14:creationId xmlns:p14="http://schemas.microsoft.com/office/powerpoint/2010/main" val="2206203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348076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942975" y="2562225"/>
            <a:ext cx="10515600" cy="800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Nombre de la presentación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942975" y="3543300"/>
            <a:ext cx="7600950" cy="504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CO" dirty="0"/>
              <a:t>Subtítulo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64275076"/>
              </p:ext>
            </p:extLst>
          </p:nvPr>
        </p:nvGraphicFramePr>
        <p:xfrm>
          <a:off x="9730600" y="6082585"/>
          <a:ext cx="2232942" cy="5784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2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268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900" kern="100" dirty="0">
                          <a:solidFill>
                            <a:schemeClr val="tx1"/>
                          </a:solidFill>
                          <a:effectLst/>
                        </a:rPr>
                        <a:t>      </a:t>
                      </a:r>
                      <a:r>
                        <a:rPr lang="es-CO" sz="800" kern="100" dirty="0">
                          <a:solidFill>
                            <a:schemeClr val="tx1"/>
                          </a:solidFill>
                          <a:effectLst/>
                        </a:rPr>
                        <a:t>Código: AC-FR-012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800" kern="100" dirty="0">
                          <a:solidFill>
                            <a:schemeClr val="tx1"/>
                          </a:solidFill>
                          <a:effectLst/>
                        </a:rPr>
                        <a:t>                               Versión: 1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800" kern="100" dirty="0">
                          <a:solidFill>
                            <a:schemeClr val="tx1"/>
                          </a:solidFill>
                          <a:effectLst/>
                        </a:rPr>
                        <a:t>                   </a:t>
                      </a:r>
                      <a:r>
                        <a:rPr lang="es-CO" sz="800" kern="100" baseline="0" dirty="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  <a:r>
                        <a:rPr lang="es-CO" sz="800" kern="100" dirty="0">
                          <a:solidFill>
                            <a:schemeClr val="tx1"/>
                          </a:solidFill>
                          <a:effectLst/>
                        </a:rPr>
                        <a:t>Fecha: 09/Jul./2025</a:t>
                      </a:r>
                      <a:endParaRPr lang="es-CO" sz="8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9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900" kern="100" dirty="0">
                          <a:effectLst/>
                        </a:rPr>
                        <a:t> </a:t>
                      </a:r>
                      <a:endParaRPr lang="es-CO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0E59274-3A50-1299-FE3A-2E1CAF9D4C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2468" y="278307"/>
            <a:ext cx="1491074" cy="83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1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wip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1524000" y="3170182"/>
            <a:ext cx="9144000" cy="1655762"/>
          </a:xfrm>
        </p:spPr>
        <p:txBody>
          <a:bodyPr/>
          <a:lstStyle/>
          <a:p>
            <a:r>
              <a:rPr lang="es-CO" dirty="0"/>
              <a:t>01 de febrero a 29 de abril de 2026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-76729" y="6838950"/>
            <a:ext cx="12345457" cy="152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bg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BDE5549-A4EE-44A7-AA95-C3B4E25EF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376826" cy="587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05316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idx="4294967295"/>
          </p:nvPr>
        </p:nvSpPr>
        <p:spPr>
          <a:xfrm>
            <a:off x="574431" y="331146"/>
            <a:ext cx="9144000" cy="826030"/>
          </a:xfrm>
        </p:spPr>
        <p:txBody>
          <a:bodyPr>
            <a:normAutofit/>
          </a:bodyPr>
          <a:lstStyle/>
          <a:p>
            <a:r>
              <a:rPr lang="es-CO" dirty="0">
                <a:solidFill>
                  <a:srgbClr val="C00000"/>
                </a:solidFill>
              </a:rPr>
              <a:t>Equipo SDR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-76729" y="6838950"/>
            <a:ext cx="12345457" cy="1524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bg1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A3B6DD7-9FEE-456A-9EC0-F0E34AB6676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49261" y="1157176"/>
            <a:ext cx="4756000" cy="536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2237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983E462-8783-4F8F-9AEC-A958D0671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38228" cy="443132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EB6E036-4207-4A83-91FA-9F6642E9B4E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0096" y="4431323"/>
            <a:ext cx="2895601" cy="119575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A476E74-5E70-4463-B5D0-0264E7DDC9D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28317" y="4431323"/>
            <a:ext cx="3089145" cy="104335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8D62628-74E0-4356-949F-3FBFD7B5AE3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12194" y="4431323"/>
            <a:ext cx="2941428" cy="17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342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B11A51-6906-4D80-A898-A6E16AD1466E}"/>
              </a:ext>
            </a:extLst>
          </p:cNvPr>
          <p:cNvSpPr txBox="1">
            <a:spLocks/>
          </p:cNvSpPr>
          <p:nvPr/>
        </p:nvSpPr>
        <p:spPr>
          <a:xfrm>
            <a:off x="527539" y="374430"/>
            <a:ext cx="9144000" cy="826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CO" sz="4500" dirty="0">
                <a:solidFill>
                  <a:srgbClr val="C00000"/>
                </a:solidFill>
              </a:rPr>
              <a:t>Asignación</a:t>
            </a:r>
            <a:r>
              <a:rPr lang="es-CO" dirty="0"/>
              <a:t> </a:t>
            </a:r>
            <a:r>
              <a:rPr lang="es-CO" sz="4500" dirty="0">
                <a:solidFill>
                  <a:srgbClr val="C00000"/>
                </a:solidFill>
              </a:rPr>
              <a:t>Total</a:t>
            </a:r>
          </a:p>
          <a:p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0E850F3-2E3F-4D86-9EF5-A9862767376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688123" y="965687"/>
            <a:ext cx="7760677" cy="546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50719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BB3DEB23-9FD6-4607-9E4B-77D7570E6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56985" cy="590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3622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6CEB961-B410-4E02-9FDD-1D2FCA71A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373779" cy="582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976977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D1D7687-62AD-4B98-86CE-75CA7DEB2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39175" cy="574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9055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849A6A7-AA98-47AE-9E1B-70B921F6A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500529" cy="5416062"/>
          </a:xfrm>
          <a:prstGeom prst="rect">
            <a:avLst/>
          </a:prstGeom>
        </p:spPr>
      </p:pic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8F926319-AF81-4276-B268-E0D5E8A8158A}"/>
              </a:ext>
            </a:extLst>
          </p:cNvPr>
          <p:cNvSpPr/>
          <p:nvPr/>
        </p:nvSpPr>
        <p:spPr>
          <a:xfrm>
            <a:off x="5169877" y="3305907"/>
            <a:ext cx="4841631" cy="8440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rgbClr val="C00000"/>
                </a:solidFill>
              </a:rPr>
              <a:t>Plan de Choque: Se implementaran brigadas con cada abogado para validar el estado real en DOCU de las que registran como vencidas</a:t>
            </a:r>
          </a:p>
        </p:txBody>
      </p:sp>
    </p:spTree>
    <p:extLst>
      <p:ext uri="{BB962C8B-B14F-4D97-AF65-F5344CB8AC3E}">
        <p14:creationId xmlns:p14="http://schemas.microsoft.com/office/powerpoint/2010/main" val="285116907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80</Words>
  <Application>Microsoft Office PowerPoint</Application>
  <PresentationFormat>Panorámica</PresentationFormat>
  <Paragraphs>6</Paragraphs>
  <Slides>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1" baseType="lpstr">
      <vt:lpstr>Arial</vt:lpstr>
      <vt:lpstr>Calibri</vt:lpstr>
      <vt:lpstr>Tema de Office</vt:lpstr>
      <vt:lpstr>Presentación de PowerPoint</vt:lpstr>
      <vt:lpstr>Equipo SDR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SNR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Nombre de presentación</dc:title>
  <dc:creator>Hernando Jose Uhia Matiz</dc:creator>
  <cp:lastModifiedBy>Jenny Lorena Peña Orjuela</cp:lastModifiedBy>
  <cp:revision>28</cp:revision>
  <dcterms:created xsi:type="dcterms:W3CDTF">2023-05-24T13:38:54Z</dcterms:created>
  <dcterms:modified xsi:type="dcterms:W3CDTF">2026-04-30T21:45:38Z</dcterms:modified>
</cp:coreProperties>
</file>