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diagrams/data1.xml" ContentType="application/vnd.openxmlformats-officedocument.drawingml.diagramData+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79" r:id="rId2"/>
  </p:sldMasterIdLst>
  <p:notesMasterIdLst>
    <p:notesMasterId r:id="rId26"/>
  </p:notesMasterIdLst>
  <p:handoutMasterIdLst>
    <p:handoutMasterId r:id="rId27"/>
  </p:handoutMasterIdLst>
  <p:sldIdLst>
    <p:sldId id="256" r:id="rId3"/>
    <p:sldId id="257" r:id="rId4"/>
    <p:sldId id="270" r:id="rId5"/>
    <p:sldId id="271" r:id="rId6"/>
    <p:sldId id="348" r:id="rId7"/>
    <p:sldId id="349" r:id="rId8"/>
    <p:sldId id="350" r:id="rId9"/>
    <p:sldId id="345" r:id="rId10"/>
    <p:sldId id="3215" r:id="rId11"/>
    <p:sldId id="3217" r:id="rId12"/>
    <p:sldId id="3225" r:id="rId13"/>
    <p:sldId id="3227" r:id="rId14"/>
    <p:sldId id="3229" r:id="rId15"/>
    <p:sldId id="3230" r:id="rId16"/>
    <p:sldId id="3231" r:id="rId17"/>
    <p:sldId id="3232" r:id="rId18"/>
    <p:sldId id="3233" r:id="rId19"/>
    <p:sldId id="3235" r:id="rId20"/>
    <p:sldId id="3236" r:id="rId21"/>
    <p:sldId id="272" r:id="rId22"/>
    <p:sldId id="273" r:id="rId23"/>
    <p:sldId id="3237" r:id="rId24"/>
    <p:sldId id="267" r:id="rId25"/>
  </p:sldIdLst>
  <p:sldSz cx="12192000" cy="6858000"/>
  <p:notesSz cx="6858000" cy="9144000"/>
  <p:defaultTextStyle>
    <a:defPPr>
      <a:defRPr lang="es-C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BBB2A"/>
    <a:srgbClr val="E1B03B"/>
    <a:srgbClr val="C49E41"/>
    <a:srgbClr val="B13737"/>
    <a:srgbClr val="93BB5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F5E5B74-243A-3285-A540-374E78116D36}" v="35" dt="2025-06-19T19:27:42.809"/>
  </p1510:revLst>
</p1510:revInfo>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52" autoAdjust="0"/>
    <p:restoredTop sz="94660"/>
  </p:normalViewPr>
  <p:slideViewPr>
    <p:cSldViewPr snapToGrid="0">
      <p:cViewPr varScale="1">
        <p:scale>
          <a:sx n="107" d="100"/>
          <a:sy n="107" d="100"/>
        </p:scale>
        <p:origin x="666" y="102"/>
      </p:cViewPr>
      <p:guideLst/>
    </p:cSldViewPr>
  </p:slideViewPr>
  <p:notesTextViewPr>
    <p:cViewPr>
      <p:scale>
        <a:sx n="1" d="1"/>
        <a:sy n="1" d="1"/>
      </p:scale>
      <p:origin x="0" y="0"/>
    </p:cViewPr>
  </p:notesTextViewPr>
  <p:notesViewPr>
    <p:cSldViewPr snapToGrid="0">
      <p:cViewPr varScale="1">
        <p:scale>
          <a:sx n="55" d="100"/>
          <a:sy n="55" d="100"/>
        </p:scale>
        <p:origin x="2880" y="90"/>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notesMaster" Target="notesMasters/notesMaster1.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customXml" Target="../customXml/item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microsoft.com/office/2015/10/relationships/revisionInfo" Target="revisionInfo.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microsoft.com/office/2016/11/relationships/changesInfo" Target="changesInfos/changesInfo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presProps" Target="presProps.xml"/><Relationship Id="rId36" Type="http://schemas.openxmlformats.org/officeDocument/2006/relationships/customXml" Target="../customXml/item3.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handoutMaster" Target="handoutMasters/handoutMaster1.xml"/><Relationship Id="rId30" Type="http://schemas.openxmlformats.org/officeDocument/2006/relationships/theme" Target="theme/theme1.xml"/><Relationship Id="rId35" Type="http://schemas.openxmlformats.org/officeDocument/2006/relationships/customXml" Target="../customXml/item2.xml"/><Relationship Id="rId8" Type="http://schemas.openxmlformats.org/officeDocument/2006/relationships/slide" Target="slides/slide6.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DANYS WILFREDO ORTIZ OLARTE" userId="c0a2e32d-e584-49d5-8afe-44aea3034144" providerId="ADAL" clId="{2021A87A-B034-4897-8E47-C661F87C05F1}"/>
    <pc:docChg chg="undo custSel addSld delSld modSld">
      <pc:chgData name="DANYS WILFREDO ORTIZ OLARTE" userId="c0a2e32d-e584-49d5-8afe-44aea3034144" providerId="ADAL" clId="{2021A87A-B034-4897-8E47-C661F87C05F1}" dt="2025-05-18T03:56:32.740" v="2444" actId="478"/>
      <pc:docMkLst>
        <pc:docMk/>
      </pc:docMkLst>
      <pc:sldChg chg="addSp delSp modSp mod">
        <pc:chgData name="DANYS WILFREDO ORTIZ OLARTE" userId="c0a2e32d-e584-49d5-8afe-44aea3034144" providerId="ADAL" clId="{2021A87A-B034-4897-8E47-C661F87C05F1}" dt="2025-05-18T02:18:08.719" v="1594" actId="20577"/>
        <pc:sldMkLst>
          <pc:docMk/>
          <pc:sldMk cId="3530481823" sldId="270"/>
        </pc:sldMkLst>
        <pc:spChg chg="mod">
          <ac:chgData name="DANYS WILFREDO ORTIZ OLARTE" userId="c0a2e32d-e584-49d5-8afe-44aea3034144" providerId="ADAL" clId="{2021A87A-B034-4897-8E47-C661F87C05F1}" dt="2025-05-18T00:48:47.579" v="121" actId="13822"/>
          <ac:spMkLst>
            <pc:docMk/>
            <pc:sldMk cId="3530481823" sldId="270"/>
            <ac:spMk id="2" creationId="{4ECAEE3A-E40F-0915-C721-B1784CB27C94}"/>
          </ac:spMkLst>
        </pc:spChg>
        <pc:spChg chg="add mod">
          <ac:chgData name="DANYS WILFREDO ORTIZ OLARTE" userId="c0a2e32d-e584-49d5-8afe-44aea3034144" providerId="ADAL" clId="{2021A87A-B034-4897-8E47-C661F87C05F1}" dt="2025-05-18T01:00:22.787" v="207" actId="1076"/>
          <ac:spMkLst>
            <pc:docMk/>
            <pc:sldMk cId="3530481823" sldId="270"/>
            <ac:spMk id="3" creationId="{AF2EA820-57B7-AE34-1CE5-07344C5802BC}"/>
          </ac:spMkLst>
        </pc:spChg>
        <pc:spChg chg="add mod">
          <ac:chgData name="DANYS WILFREDO ORTIZ OLARTE" userId="c0a2e32d-e584-49d5-8afe-44aea3034144" providerId="ADAL" clId="{2021A87A-B034-4897-8E47-C661F87C05F1}" dt="2025-05-18T00:58:00.675" v="196" actId="13822"/>
          <ac:spMkLst>
            <pc:docMk/>
            <pc:sldMk cId="3530481823" sldId="270"/>
            <ac:spMk id="4" creationId="{A0694262-9CC9-1C10-1BEE-3A9401B72AE3}"/>
          </ac:spMkLst>
        </pc:spChg>
        <pc:spChg chg="add mod">
          <ac:chgData name="DANYS WILFREDO ORTIZ OLARTE" userId="c0a2e32d-e584-49d5-8afe-44aea3034144" providerId="ADAL" clId="{2021A87A-B034-4897-8E47-C661F87C05F1}" dt="2025-05-18T01:04:00.353" v="225" actId="1076"/>
          <ac:spMkLst>
            <pc:docMk/>
            <pc:sldMk cId="3530481823" sldId="270"/>
            <ac:spMk id="5" creationId="{79334804-40C2-E423-4495-D5284B2FBB63}"/>
          </ac:spMkLst>
        </pc:spChg>
        <pc:spChg chg="add del mod">
          <ac:chgData name="DANYS WILFREDO ORTIZ OLARTE" userId="c0a2e32d-e584-49d5-8afe-44aea3034144" providerId="ADAL" clId="{2021A87A-B034-4897-8E47-C661F87C05F1}" dt="2025-05-18T00:45:12.097" v="106" actId="478"/>
          <ac:spMkLst>
            <pc:docMk/>
            <pc:sldMk cId="3530481823" sldId="270"/>
            <ac:spMk id="6" creationId="{A60D0E7A-17B9-FC5B-7612-E0342D04F7CB}"/>
          </ac:spMkLst>
        </pc:spChg>
        <pc:spChg chg="add del">
          <ac:chgData name="DANYS WILFREDO ORTIZ OLARTE" userId="c0a2e32d-e584-49d5-8afe-44aea3034144" providerId="ADAL" clId="{2021A87A-B034-4897-8E47-C661F87C05F1}" dt="2025-05-18T00:48:30.128" v="119" actId="478"/>
          <ac:spMkLst>
            <pc:docMk/>
            <pc:sldMk cId="3530481823" sldId="270"/>
            <ac:spMk id="15" creationId="{83F215B4-7A0F-6045-52DF-648968E20A22}"/>
          </ac:spMkLst>
        </pc:spChg>
        <pc:spChg chg="add del mod">
          <ac:chgData name="DANYS WILFREDO ORTIZ OLARTE" userId="c0a2e32d-e584-49d5-8afe-44aea3034144" providerId="ADAL" clId="{2021A87A-B034-4897-8E47-C661F87C05F1}" dt="2025-05-18T00:52:31.541" v="181" actId="478"/>
          <ac:spMkLst>
            <pc:docMk/>
            <pc:sldMk cId="3530481823" sldId="270"/>
            <ac:spMk id="16" creationId="{1BDC7F5E-E9F7-956A-5585-CF45934DB085}"/>
          </ac:spMkLst>
        </pc:spChg>
        <pc:spChg chg="add del">
          <ac:chgData name="DANYS WILFREDO ORTIZ OLARTE" userId="c0a2e32d-e584-49d5-8afe-44aea3034144" providerId="ADAL" clId="{2021A87A-B034-4897-8E47-C661F87C05F1}" dt="2025-05-18T00:57:19.555" v="190" actId="11529"/>
          <ac:spMkLst>
            <pc:docMk/>
            <pc:sldMk cId="3530481823" sldId="270"/>
            <ac:spMk id="17" creationId="{310EFF62-6F04-BC09-0370-0CD5F62C5E6D}"/>
          </ac:spMkLst>
        </pc:spChg>
        <pc:spChg chg="add del">
          <ac:chgData name="DANYS WILFREDO ORTIZ OLARTE" userId="c0a2e32d-e584-49d5-8afe-44aea3034144" providerId="ADAL" clId="{2021A87A-B034-4897-8E47-C661F87C05F1}" dt="2025-05-18T00:57:40.560" v="194" actId="11529"/>
          <ac:spMkLst>
            <pc:docMk/>
            <pc:sldMk cId="3530481823" sldId="270"/>
            <ac:spMk id="18" creationId="{F19FF1B0-41AB-467D-0F3F-45A7551BB2CF}"/>
          </ac:spMkLst>
        </pc:spChg>
        <pc:spChg chg="add mod ord">
          <ac:chgData name="DANYS WILFREDO ORTIZ OLARTE" userId="c0a2e32d-e584-49d5-8afe-44aea3034144" providerId="ADAL" clId="{2021A87A-B034-4897-8E47-C661F87C05F1}" dt="2025-05-18T01:00:51.668" v="209" actId="207"/>
          <ac:spMkLst>
            <pc:docMk/>
            <pc:sldMk cId="3530481823" sldId="270"/>
            <ac:spMk id="19" creationId="{2B4E24BD-F563-16E7-9B7D-69B03B6BEEE6}"/>
          </ac:spMkLst>
        </pc:spChg>
        <pc:spChg chg="add mod">
          <ac:chgData name="DANYS WILFREDO ORTIZ OLARTE" userId="c0a2e32d-e584-49d5-8afe-44aea3034144" providerId="ADAL" clId="{2021A87A-B034-4897-8E47-C661F87C05F1}" dt="2025-05-18T01:00:09.285" v="203"/>
          <ac:spMkLst>
            <pc:docMk/>
            <pc:sldMk cId="3530481823" sldId="270"/>
            <ac:spMk id="22" creationId="{1F086BD2-D6EB-B707-1427-4CFA9B59274F}"/>
          </ac:spMkLst>
        </pc:spChg>
        <pc:spChg chg="add mod ord">
          <ac:chgData name="DANYS WILFREDO ORTIZ OLARTE" userId="c0a2e32d-e584-49d5-8afe-44aea3034144" providerId="ADAL" clId="{2021A87A-B034-4897-8E47-C661F87C05F1}" dt="2025-05-18T01:04:25.300" v="226" actId="207"/>
          <ac:spMkLst>
            <pc:docMk/>
            <pc:sldMk cId="3530481823" sldId="270"/>
            <ac:spMk id="23" creationId="{CDB0C5D9-6BE9-2858-F5F0-C51200E52DB4}"/>
          </ac:spMkLst>
        </pc:spChg>
        <pc:spChg chg="add mod ord">
          <ac:chgData name="DANYS WILFREDO ORTIZ OLARTE" userId="c0a2e32d-e584-49d5-8afe-44aea3034144" providerId="ADAL" clId="{2021A87A-B034-4897-8E47-C661F87C05F1}" dt="2025-05-18T01:04:25.300" v="226" actId="207"/>
          <ac:spMkLst>
            <pc:docMk/>
            <pc:sldMk cId="3530481823" sldId="270"/>
            <ac:spMk id="25" creationId="{74A2620E-1D40-EA52-8D03-EAC8B65E3A55}"/>
          </ac:spMkLst>
        </pc:spChg>
        <pc:spChg chg="add mod ord">
          <ac:chgData name="DANYS WILFREDO ORTIZ OLARTE" userId="c0a2e32d-e584-49d5-8afe-44aea3034144" providerId="ADAL" clId="{2021A87A-B034-4897-8E47-C661F87C05F1}" dt="2025-05-18T01:02:39.230" v="224" actId="207"/>
          <ac:spMkLst>
            <pc:docMk/>
            <pc:sldMk cId="3530481823" sldId="270"/>
            <ac:spMk id="26" creationId="{500D2E52-05F7-B5E2-4A70-51CE9EA8CB82}"/>
          </ac:spMkLst>
        </pc:spChg>
        <pc:spChg chg="add mod">
          <ac:chgData name="DANYS WILFREDO ORTIZ OLARTE" userId="c0a2e32d-e584-49d5-8afe-44aea3034144" providerId="ADAL" clId="{2021A87A-B034-4897-8E47-C661F87C05F1}" dt="2025-05-18T02:18:08.719" v="1594" actId="20577"/>
          <ac:spMkLst>
            <pc:docMk/>
            <pc:sldMk cId="3530481823" sldId="270"/>
            <ac:spMk id="29" creationId="{FC01BD35-5C9D-49AE-EF9E-C7D1A514E840}"/>
          </ac:spMkLst>
        </pc:spChg>
        <pc:picChg chg="add mod">
          <ac:chgData name="DANYS WILFREDO ORTIZ OLARTE" userId="c0a2e32d-e584-49d5-8afe-44aea3034144" providerId="ADAL" clId="{2021A87A-B034-4897-8E47-C661F87C05F1}" dt="2025-05-18T02:16:55.204" v="1574" actId="1076"/>
          <ac:picMkLst>
            <pc:docMk/>
            <pc:sldMk cId="3530481823" sldId="270"/>
            <ac:picMk id="30" creationId="{C15BCFE0-9976-F1AA-7A5D-0F9046A77CB1}"/>
          </ac:picMkLst>
        </pc:picChg>
        <pc:picChg chg="add mod">
          <ac:chgData name="DANYS WILFREDO ORTIZ OLARTE" userId="c0a2e32d-e584-49d5-8afe-44aea3034144" providerId="ADAL" clId="{2021A87A-B034-4897-8E47-C661F87C05F1}" dt="2025-05-18T01:01:33.979" v="222" actId="1076"/>
          <ac:picMkLst>
            <pc:docMk/>
            <pc:sldMk cId="3530481823" sldId="270"/>
            <ac:picMk id="1027" creationId="{33B26F11-C1DB-74B8-59AA-377A7B1B4ED8}"/>
          </ac:picMkLst>
        </pc:picChg>
        <pc:picChg chg="add del mod">
          <ac:chgData name="DANYS WILFREDO ORTIZ OLARTE" userId="c0a2e32d-e584-49d5-8afe-44aea3034144" providerId="ADAL" clId="{2021A87A-B034-4897-8E47-C661F87C05F1}" dt="2025-05-18T00:53:15.584" v="185" actId="478"/>
          <ac:picMkLst>
            <pc:docMk/>
            <pc:sldMk cId="3530481823" sldId="270"/>
            <ac:picMk id="1029" creationId="{D1794E31-0C77-0A7A-2855-E77317CB0388}"/>
          </ac:picMkLst>
        </pc:picChg>
        <pc:picChg chg="add mod">
          <ac:chgData name="DANYS WILFREDO ORTIZ OLARTE" userId="c0a2e32d-e584-49d5-8afe-44aea3034144" providerId="ADAL" clId="{2021A87A-B034-4897-8E47-C661F87C05F1}" dt="2025-05-18T02:17:50.917" v="1578" actId="14100"/>
          <ac:picMkLst>
            <pc:docMk/>
            <pc:sldMk cId="3530481823" sldId="270"/>
            <ac:picMk id="1031" creationId="{11B74C05-DB9B-6378-D1DC-D4F1DC4B9106}"/>
          </ac:picMkLst>
        </pc:picChg>
        <pc:cxnChg chg="add del mod">
          <ac:chgData name="DANYS WILFREDO ORTIZ OLARTE" userId="c0a2e32d-e584-49d5-8afe-44aea3034144" providerId="ADAL" clId="{2021A87A-B034-4897-8E47-C661F87C05F1}" dt="2025-05-18T00:47:40.484" v="115" actId="478"/>
          <ac:cxnSpMkLst>
            <pc:docMk/>
            <pc:sldMk cId="3530481823" sldId="270"/>
            <ac:cxnSpMk id="8" creationId="{585D7E87-7C96-A756-8FB6-1D1EA94CE3DE}"/>
          </ac:cxnSpMkLst>
        </pc:cxnChg>
        <pc:cxnChg chg="add">
          <ac:chgData name="DANYS WILFREDO ORTIZ OLARTE" userId="c0a2e32d-e584-49d5-8afe-44aea3034144" providerId="ADAL" clId="{2021A87A-B034-4897-8E47-C661F87C05F1}" dt="2025-05-18T00:47:37.547" v="114" actId="11529"/>
          <ac:cxnSpMkLst>
            <pc:docMk/>
            <pc:sldMk cId="3530481823" sldId="270"/>
            <ac:cxnSpMk id="10" creationId="{1761DA2E-1F30-18B0-1CA2-92F5ED11D4C9}"/>
          </ac:cxnSpMkLst>
        </pc:cxnChg>
        <pc:cxnChg chg="add mod">
          <ac:chgData name="DANYS WILFREDO ORTIZ OLARTE" userId="c0a2e32d-e584-49d5-8afe-44aea3034144" providerId="ADAL" clId="{2021A87A-B034-4897-8E47-C661F87C05F1}" dt="2025-05-18T01:00:22.787" v="207" actId="1076"/>
          <ac:cxnSpMkLst>
            <pc:docMk/>
            <pc:sldMk cId="3530481823" sldId="270"/>
            <ac:cxnSpMk id="12" creationId="{B26C1CD5-7CFB-8A5E-E62A-DEEEE1F4B0C5}"/>
          </ac:cxnSpMkLst>
        </pc:cxnChg>
        <pc:cxnChg chg="add mod">
          <ac:chgData name="DANYS WILFREDO ORTIZ OLARTE" userId="c0a2e32d-e584-49d5-8afe-44aea3034144" providerId="ADAL" clId="{2021A87A-B034-4897-8E47-C661F87C05F1}" dt="2025-05-18T01:04:00.353" v="225" actId="1076"/>
          <ac:cxnSpMkLst>
            <pc:docMk/>
            <pc:sldMk cId="3530481823" sldId="270"/>
            <ac:cxnSpMk id="14" creationId="{5AEDB14C-BACA-A556-DC94-9DE3E7B7367B}"/>
          </ac:cxnSpMkLst>
        </pc:cxnChg>
      </pc:sldChg>
      <pc:sldChg chg="addSp delSp modSp add mod">
        <pc:chgData name="DANYS WILFREDO ORTIZ OLARTE" userId="c0a2e32d-e584-49d5-8afe-44aea3034144" providerId="ADAL" clId="{2021A87A-B034-4897-8E47-C661F87C05F1}" dt="2025-05-18T03:56:18.875" v="2441" actId="1076"/>
        <pc:sldMkLst>
          <pc:docMk/>
          <pc:sldMk cId="362308315" sldId="271"/>
        </pc:sldMkLst>
        <pc:spChg chg="del">
          <ac:chgData name="DANYS WILFREDO ORTIZ OLARTE" userId="c0a2e32d-e584-49d5-8afe-44aea3034144" providerId="ADAL" clId="{2021A87A-B034-4897-8E47-C661F87C05F1}" dt="2025-05-18T01:04:41.606" v="229" actId="478"/>
          <ac:spMkLst>
            <pc:docMk/>
            <pc:sldMk cId="362308315" sldId="271"/>
            <ac:spMk id="2" creationId="{29722104-3451-CD26-D8E2-85230FBEB212}"/>
          </ac:spMkLst>
        </pc:spChg>
        <pc:spChg chg="mod">
          <ac:chgData name="DANYS WILFREDO ORTIZ OLARTE" userId="c0a2e32d-e584-49d5-8afe-44aea3034144" providerId="ADAL" clId="{2021A87A-B034-4897-8E47-C661F87C05F1}" dt="2025-05-18T01:05:15.779" v="236" actId="1076"/>
          <ac:spMkLst>
            <pc:docMk/>
            <pc:sldMk cId="362308315" sldId="271"/>
            <ac:spMk id="3" creationId="{CDBF42ED-C105-5BC1-226B-5ECD7C67EC92}"/>
          </ac:spMkLst>
        </pc:spChg>
        <pc:spChg chg="del">
          <ac:chgData name="DANYS WILFREDO ORTIZ OLARTE" userId="c0a2e32d-e584-49d5-8afe-44aea3034144" providerId="ADAL" clId="{2021A87A-B034-4897-8E47-C661F87C05F1}" dt="2025-05-18T01:04:41.606" v="229" actId="478"/>
          <ac:spMkLst>
            <pc:docMk/>
            <pc:sldMk cId="362308315" sldId="271"/>
            <ac:spMk id="4" creationId="{50D6FFC7-4E97-44DF-1E3B-2D54781F6765}"/>
          </ac:spMkLst>
        </pc:spChg>
        <pc:spChg chg="del">
          <ac:chgData name="DANYS WILFREDO ORTIZ OLARTE" userId="c0a2e32d-e584-49d5-8afe-44aea3034144" providerId="ADAL" clId="{2021A87A-B034-4897-8E47-C661F87C05F1}" dt="2025-05-18T01:04:41.606" v="229" actId="478"/>
          <ac:spMkLst>
            <pc:docMk/>
            <pc:sldMk cId="362308315" sldId="271"/>
            <ac:spMk id="5" creationId="{8951B75D-6925-087C-50CB-D557A8CE6F8F}"/>
          </ac:spMkLst>
        </pc:spChg>
        <pc:spChg chg="add mod">
          <ac:chgData name="DANYS WILFREDO ORTIZ OLARTE" userId="c0a2e32d-e584-49d5-8afe-44aea3034144" providerId="ADAL" clId="{2021A87A-B034-4897-8E47-C661F87C05F1}" dt="2025-05-18T01:55:36.692" v="1080" actId="207"/>
          <ac:spMkLst>
            <pc:docMk/>
            <pc:sldMk cId="362308315" sldId="271"/>
            <ac:spMk id="6" creationId="{67ECF443-CAC3-3CFA-981B-D5F06DA3D631}"/>
          </ac:spMkLst>
        </pc:spChg>
        <pc:spChg chg="add mod">
          <ac:chgData name="DANYS WILFREDO ORTIZ OLARTE" userId="c0a2e32d-e584-49d5-8afe-44aea3034144" providerId="ADAL" clId="{2021A87A-B034-4897-8E47-C661F87C05F1}" dt="2025-05-18T01:55:49.774" v="1081" actId="207"/>
          <ac:spMkLst>
            <pc:docMk/>
            <pc:sldMk cId="362308315" sldId="271"/>
            <ac:spMk id="7" creationId="{1EA1E99F-1FA9-B0F9-15A4-7FEA652257BC}"/>
          </ac:spMkLst>
        </pc:spChg>
        <pc:spChg chg="add mod">
          <ac:chgData name="DANYS WILFREDO ORTIZ OLARTE" userId="c0a2e32d-e584-49d5-8afe-44aea3034144" providerId="ADAL" clId="{2021A87A-B034-4897-8E47-C661F87C05F1}" dt="2025-05-18T01:59:57.045" v="1173" actId="207"/>
          <ac:spMkLst>
            <pc:docMk/>
            <pc:sldMk cId="362308315" sldId="271"/>
            <ac:spMk id="8" creationId="{5EEE654F-AE51-D337-E257-370C31154752}"/>
          </ac:spMkLst>
        </pc:spChg>
        <pc:spChg chg="add mod">
          <ac:chgData name="DANYS WILFREDO ORTIZ OLARTE" userId="c0a2e32d-e584-49d5-8afe-44aea3034144" providerId="ADAL" clId="{2021A87A-B034-4897-8E47-C661F87C05F1}" dt="2025-05-18T02:28:00.296" v="1763" actId="14100"/>
          <ac:spMkLst>
            <pc:docMk/>
            <pc:sldMk cId="362308315" sldId="271"/>
            <ac:spMk id="9" creationId="{356CF33D-D8E6-B5A8-E4EF-3835C8E28D5E}"/>
          </ac:spMkLst>
        </pc:spChg>
        <pc:spChg chg="add mod">
          <ac:chgData name="DANYS WILFREDO ORTIZ OLARTE" userId="c0a2e32d-e584-49d5-8afe-44aea3034144" providerId="ADAL" clId="{2021A87A-B034-4897-8E47-C661F87C05F1}" dt="2025-05-18T02:28:07.061" v="1764" actId="1076"/>
          <ac:spMkLst>
            <pc:docMk/>
            <pc:sldMk cId="362308315" sldId="271"/>
            <ac:spMk id="11" creationId="{4DB4B6EE-A553-2EF9-3505-8C9FE108472D}"/>
          </ac:spMkLst>
        </pc:spChg>
        <pc:spChg chg="add del mod">
          <ac:chgData name="DANYS WILFREDO ORTIZ OLARTE" userId="c0a2e32d-e584-49d5-8afe-44aea3034144" providerId="ADAL" clId="{2021A87A-B034-4897-8E47-C661F87C05F1}" dt="2025-05-18T01:59:02.127" v="1110" actId="478"/>
          <ac:spMkLst>
            <pc:docMk/>
            <pc:sldMk cId="362308315" sldId="271"/>
            <ac:spMk id="16" creationId="{3D8AFD42-AC40-AB90-BA50-7BF9037138B2}"/>
          </ac:spMkLst>
        </pc:spChg>
        <pc:spChg chg="mod">
          <ac:chgData name="DANYS WILFREDO ORTIZ OLARTE" userId="c0a2e32d-e584-49d5-8afe-44aea3034144" providerId="ADAL" clId="{2021A87A-B034-4897-8E47-C661F87C05F1}" dt="2025-05-18T01:05:15.779" v="236" actId="1076"/>
          <ac:spMkLst>
            <pc:docMk/>
            <pc:sldMk cId="362308315" sldId="271"/>
            <ac:spMk id="19" creationId="{CD7B2A4B-424C-D6BF-5DB6-BBE8E6C17811}"/>
          </ac:spMkLst>
        </pc:spChg>
        <pc:spChg chg="del">
          <ac:chgData name="DANYS WILFREDO ORTIZ OLARTE" userId="c0a2e32d-e584-49d5-8afe-44aea3034144" providerId="ADAL" clId="{2021A87A-B034-4897-8E47-C661F87C05F1}" dt="2025-05-18T01:04:41.606" v="229" actId="478"/>
          <ac:spMkLst>
            <pc:docMk/>
            <pc:sldMk cId="362308315" sldId="271"/>
            <ac:spMk id="23" creationId="{0410069B-413F-B97B-F0D5-AC2529164CD8}"/>
          </ac:spMkLst>
        </pc:spChg>
        <pc:spChg chg="del">
          <ac:chgData name="DANYS WILFREDO ORTIZ OLARTE" userId="c0a2e32d-e584-49d5-8afe-44aea3034144" providerId="ADAL" clId="{2021A87A-B034-4897-8E47-C661F87C05F1}" dt="2025-05-18T01:04:41.606" v="229" actId="478"/>
          <ac:spMkLst>
            <pc:docMk/>
            <pc:sldMk cId="362308315" sldId="271"/>
            <ac:spMk id="25" creationId="{C6E6DCEE-B1A3-5D26-3407-604A7FC3CA9E}"/>
          </ac:spMkLst>
        </pc:spChg>
        <pc:spChg chg="del">
          <ac:chgData name="DANYS WILFREDO ORTIZ OLARTE" userId="c0a2e32d-e584-49d5-8afe-44aea3034144" providerId="ADAL" clId="{2021A87A-B034-4897-8E47-C661F87C05F1}" dt="2025-05-18T01:04:41.606" v="229" actId="478"/>
          <ac:spMkLst>
            <pc:docMk/>
            <pc:sldMk cId="362308315" sldId="271"/>
            <ac:spMk id="26" creationId="{B9BC9EDA-31D1-6C89-DAAB-2F62AB32F6CF}"/>
          </ac:spMkLst>
        </pc:spChg>
        <pc:spChg chg="add del mod">
          <ac:chgData name="DANYS WILFREDO ORTIZ OLARTE" userId="c0a2e32d-e584-49d5-8afe-44aea3034144" providerId="ADAL" clId="{2021A87A-B034-4897-8E47-C661F87C05F1}" dt="2025-05-18T01:59:02.127" v="1110" actId="478"/>
          <ac:spMkLst>
            <pc:docMk/>
            <pc:sldMk cId="362308315" sldId="271"/>
            <ac:spMk id="35" creationId="{65C1DFD6-43DE-86CE-F13A-2DD9E10D68DF}"/>
          </ac:spMkLst>
        </pc:spChg>
        <pc:spChg chg="add del mod">
          <ac:chgData name="DANYS WILFREDO ORTIZ OLARTE" userId="c0a2e32d-e584-49d5-8afe-44aea3034144" providerId="ADAL" clId="{2021A87A-B034-4897-8E47-C661F87C05F1}" dt="2025-05-18T01:59:02.127" v="1110" actId="478"/>
          <ac:spMkLst>
            <pc:docMk/>
            <pc:sldMk cId="362308315" sldId="271"/>
            <ac:spMk id="36" creationId="{2928BA79-3FF3-13A5-4D48-4F0CC7F975A8}"/>
          </ac:spMkLst>
        </pc:spChg>
        <pc:spChg chg="add mod">
          <ac:chgData name="DANYS WILFREDO ORTIZ OLARTE" userId="c0a2e32d-e584-49d5-8afe-44aea3034144" providerId="ADAL" clId="{2021A87A-B034-4897-8E47-C661F87C05F1}" dt="2025-05-18T02:32:38.587" v="1923" actId="207"/>
          <ac:spMkLst>
            <pc:docMk/>
            <pc:sldMk cId="362308315" sldId="271"/>
            <ac:spMk id="37" creationId="{76152E64-0036-8701-B782-528B36B820D6}"/>
          </ac:spMkLst>
        </pc:spChg>
        <pc:spChg chg="add mod">
          <ac:chgData name="DANYS WILFREDO ORTIZ OLARTE" userId="c0a2e32d-e584-49d5-8afe-44aea3034144" providerId="ADAL" clId="{2021A87A-B034-4897-8E47-C661F87C05F1}" dt="2025-05-18T02:32:38.587" v="1923" actId="207"/>
          <ac:spMkLst>
            <pc:docMk/>
            <pc:sldMk cId="362308315" sldId="271"/>
            <ac:spMk id="38" creationId="{D8CBA4C3-15C0-F028-9F1E-D2CE00F59357}"/>
          </ac:spMkLst>
        </pc:spChg>
        <pc:spChg chg="add mod">
          <ac:chgData name="DANYS WILFREDO ORTIZ OLARTE" userId="c0a2e32d-e584-49d5-8afe-44aea3034144" providerId="ADAL" clId="{2021A87A-B034-4897-8E47-C661F87C05F1}" dt="2025-05-18T02:12:36.808" v="1482" actId="1076"/>
          <ac:spMkLst>
            <pc:docMk/>
            <pc:sldMk cId="362308315" sldId="271"/>
            <ac:spMk id="59" creationId="{91440ED1-B519-66D6-50A3-A6E2B772E4C4}"/>
          </ac:spMkLst>
        </pc:spChg>
        <pc:spChg chg="add del mod">
          <ac:chgData name="DANYS WILFREDO ORTIZ OLARTE" userId="c0a2e32d-e584-49d5-8afe-44aea3034144" providerId="ADAL" clId="{2021A87A-B034-4897-8E47-C661F87C05F1}" dt="2025-05-18T01:31:18.177" v="744" actId="478"/>
          <ac:spMkLst>
            <pc:docMk/>
            <pc:sldMk cId="362308315" sldId="271"/>
            <ac:spMk id="60" creationId="{F9715F13-4BE4-DA18-AC0D-FCB910284DBC}"/>
          </ac:spMkLst>
        </pc:spChg>
        <pc:spChg chg="add del mod">
          <ac:chgData name="DANYS WILFREDO ORTIZ OLARTE" userId="c0a2e32d-e584-49d5-8afe-44aea3034144" providerId="ADAL" clId="{2021A87A-B034-4897-8E47-C661F87C05F1}" dt="2025-05-18T01:31:18.185" v="746"/>
          <ac:spMkLst>
            <pc:docMk/>
            <pc:sldMk cId="362308315" sldId="271"/>
            <ac:spMk id="61" creationId="{0AAD66DF-7553-5BB5-ECC5-185AB9F92C63}"/>
          </ac:spMkLst>
        </pc:spChg>
        <pc:spChg chg="add mod">
          <ac:chgData name="DANYS WILFREDO ORTIZ OLARTE" userId="c0a2e32d-e584-49d5-8afe-44aea3034144" providerId="ADAL" clId="{2021A87A-B034-4897-8E47-C661F87C05F1}" dt="2025-05-18T02:12:36.808" v="1482" actId="1076"/>
          <ac:spMkLst>
            <pc:docMk/>
            <pc:sldMk cId="362308315" sldId="271"/>
            <ac:spMk id="1024" creationId="{41B3ACE4-E612-3F58-5C54-5DE3FEB1399D}"/>
          </ac:spMkLst>
        </pc:spChg>
        <pc:spChg chg="add mod">
          <ac:chgData name="DANYS WILFREDO ORTIZ OLARTE" userId="c0a2e32d-e584-49d5-8afe-44aea3034144" providerId="ADAL" clId="{2021A87A-B034-4897-8E47-C661F87C05F1}" dt="2025-05-18T02:32:38.587" v="1923" actId="207"/>
          <ac:spMkLst>
            <pc:docMk/>
            <pc:sldMk cId="362308315" sldId="271"/>
            <ac:spMk id="1037" creationId="{DD5454BD-3529-DF04-886C-31A5E2FE4746}"/>
          </ac:spMkLst>
        </pc:spChg>
        <pc:spChg chg="add mod">
          <ac:chgData name="DANYS WILFREDO ORTIZ OLARTE" userId="c0a2e32d-e584-49d5-8afe-44aea3034144" providerId="ADAL" clId="{2021A87A-B034-4897-8E47-C661F87C05F1}" dt="2025-05-18T02:32:38.587" v="1923" actId="207"/>
          <ac:spMkLst>
            <pc:docMk/>
            <pc:sldMk cId="362308315" sldId="271"/>
            <ac:spMk id="1038" creationId="{B36FEF1A-E39F-E98D-EA7E-2E1D62773DF6}"/>
          </ac:spMkLst>
        </pc:spChg>
        <pc:spChg chg="add mod">
          <ac:chgData name="DANYS WILFREDO ORTIZ OLARTE" userId="c0a2e32d-e584-49d5-8afe-44aea3034144" providerId="ADAL" clId="{2021A87A-B034-4897-8E47-C661F87C05F1}" dt="2025-05-18T01:59:33.399" v="1171" actId="571"/>
          <ac:spMkLst>
            <pc:docMk/>
            <pc:sldMk cId="362308315" sldId="271"/>
            <ac:spMk id="1052" creationId="{FD100C1D-78D8-8FA5-1024-F009A85E2FC6}"/>
          </ac:spMkLst>
        </pc:spChg>
        <pc:spChg chg="add mod">
          <ac:chgData name="DANYS WILFREDO ORTIZ OLARTE" userId="c0a2e32d-e584-49d5-8afe-44aea3034144" providerId="ADAL" clId="{2021A87A-B034-4897-8E47-C661F87C05F1}" dt="2025-05-18T01:59:33.399" v="1171" actId="571"/>
          <ac:spMkLst>
            <pc:docMk/>
            <pc:sldMk cId="362308315" sldId="271"/>
            <ac:spMk id="1053" creationId="{1FBCEDBA-A1F0-AD10-5E9A-001FFA551A8D}"/>
          </ac:spMkLst>
        </pc:spChg>
        <pc:spChg chg="add mod">
          <ac:chgData name="DANYS WILFREDO ORTIZ OLARTE" userId="c0a2e32d-e584-49d5-8afe-44aea3034144" providerId="ADAL" clId="{2021A87A-B034-4897-8E47-C661F87C05F1}" dt="2025-05-18T01:59:33.399" v="1171" actId="571"/>
          <ac:spMkLst>
            <pc:docMk/>
            <pc:sldMk cId="362308315" sldId="271"/>
            <ac:spMk id="1054" creationId="{DF7F8AF7-04A3-4532-8412-8CBA470333FB}"/>
          </ac:spMkLst>
        </pc:spChg>
        <pc:spChg chg="add mod">
          <ac:chgData name="DANYS WILFREDO ORTIZ OLARTE" userId="c0a2e32d-e584-49d5-8afe-44aea3034144" providerId="ADAL" clId="{2021A87A-B034-4897-8E47-C661F87C05F1}" dt="2025-05-18T02:03:07.683" v="1296" actId="1076"/>
          <ac:spMkLst>
            <pc:docMk/>
            <pc:sldMk cId="362308315" sldId="271"/>
            <ac:spMk id="1055" creationId="{465EFFFD-06D0-CABE-D632-FB351267D291}"/>
          </ac:spMkLst>
        </pc:spChg>
        <pc:spChg chg="add mod">
          <ac:chgData name="DANYS WILFREDO ORTIZ OLARTE" userId="c0a2e32d-e584-49d5-8afe-44aea3034144" providerId="ADAL" clId="{2021A87A-B034-4897-8E47-C661F87C05F1}" dt="2025-05-18T02:12:36.808" v="1482" actId="1076"/>
          <ac:spMkLst>
            <pc:docMk/>
            <pc:sldMk cId="362308315" sldId="271"/>
            <ac:spMk id="1057" creationId="{396B1477-0EFD-5AE0-990E-F5D8C981C401}"/>
          </ac:spMkLst>
        </pc:spChg>
        <pc:spChg chg="add mod">
          <ac:chgData name="DANYS WILFREDO ORTIZ OLARTE" userId="c0a2e32d-e584-49d5-8afe-44aea3034144" providerId="ADAL" clId="{2021A87A-B034-4897-8E47-C661F87C05F1}" dt="2025-05-18T02:12:56.443" v="1484" actId="1076"/>
          <ac:spMkLst>
            <pc:docMk/>
            <pc:sldMk cId="362308315" sldId="271"/>
            <ac:spMk id="1059" creationId="{A9108D6A-7C68-5563-4A86-B6AF2A849819}"/>
          </ac:spMkLst>
        </pc:spChg>
        <pc:spChg chg="add mod">
          <ac:chgData name="DANYS WILFREDO ORTIZ OLARTE" userId="c0a2e32d-e584-49d5-8afe-44aea3034144" providerId="ADAL" clId="{2021A87A-B034-4897-8E47-C661F87C05F1}" dt="2025-05-18T02:41:36.950" v="2313" actId="14100"/>
          <ac:spMkLst>
            <pc:docMk/>
            <pc:sldMk cId="362308315" sldId="271"/>
            <ac:spMk id="1065" creationId="{F6A599EE-DD3B-B6A7-0AF2-04D8A769F23D}"/>
          </ac:spMkLst>
        </pc:spChg>
        <pc:spChg chg="add mod">
          <ac:chgData name="DANYS WILFREDO ORTIZ OLARTE" userId="c0a2e32d-e584-49d5-8afe-44aea3034144" providerId="ADAL" clId="{2021A87A-B034-4897-8E47-C661F87C05F1}" dt="2025-05-18T02:14:59.341" v="1527" actId="20577"/>
          <ac:spMkLst>
            <pc:docMk/>
            <pc:sldMk cId="362308315" sldId="271"/>
            <ac:spMk id="1066" creationId="{366AD0B7-0806-DE9C-563C-8C5EBEC4323B}"/>
          </ac:spMkLst>
        </pc:spChg>
        <pc:spChg chg="add mod">
          <ac:chgData name="DANYS WILFREDO ORTIZ OLARTE" userId="c0a2e32d-e584-49d5-8afe-44aea3034144" providerId="ADAL" clId="{2021A87A-B034-4897-8E47-C661F87C05F1}" dt="2025-05-18T02:21:25.455" v="1632" actId="1076"/>
          <ac:spMkLst>
            <pc:docMk/>
            <pc:sldMk cId="362308315" sldId="271"/>
            <ac:spMk id="1071" creationId="{461D7A06-849B-158E-5F4E-4DEA59752977}"/>
          </ac:spMkLst>
        </pc:spChg>
        <pc:spChg chg="add mod">
          <ac:chgData name="DANYS WILFREDO ORTIZ OLARTE" userId="c0a2e32d-e584-49d5-8afe-44aea3034144" providerId="ADAL" clId="{2021A87A-B034-4897-8E47-C661F87C05F1}" dt="2025-05-18T02:21:25.455" v="1632" actId="1076"/>
          <ac:spMkLst>
            <pc:docMk/>
            <pc:sldMk cId="362308315" sldId="271"/>
            <ac:spMk id="1072" creationId="{552CD83B-C3A7-0763-935C-B78EDC26F8C9}"/>
          </ac:spMkLst>
        </pc:spChg>
        <pc:spChg chg="add mod">
          <ac:chgData name="DANYS WILFREDO ORTIZ OLARTE" userId="c0a2e32d-e584-49d5-8afe-44aea3034144" providerId="ADAL" clId="{2021A87A-B034-4897-8E47-C661F87C05F1}" dt="2025-05-18T02:37:35.138" v="2188" actId="1076"/>
          <ac:spMkLst>
            <pc:docMk/>
            <pc:sldMk cId="362308315" sldId="271"/>
            <ac:spMk id="1080" creationId="{64676AEE-4FF3-AB20-8784-3EFA27098985}"/>
          </ac:spMkLst>
        </pc:spChg>
        <pc:spChg chg="add mod">
          <ac:chgData name="DANYS WILFREDO ORTIZ OLARTE" userId="c0a2e32d-e584-49d5-8afe-44aea3034144" providerId="ADAL" clId="{2021A87A-B034-4897-8E47-C661F87C05F1}" dt="2025-05-18T02:39:10.399" v="2208" actId="1076"/>
          <ac:spMkLst>
            <pc:docMk/>
            <pc:sldMk cId="362308315" sldId="271"/>
            <ac:spMk id="2055" creationId="{0F2EC7D5-BDF4-B885-ADE3-3A4ADE5AEECB}"/>
          </ac:spMkLst>
        </pc:spChg>
        <pc:spChg chg="add mod">
          <ac:chgData name="DANYS WILFREDO ORTIZ OLARTE" userId="c0a2e32d-e584-49d5-8afe-44aea3034144" providerId="ADAL" clId="{2021A87A-B034-4897-8E47-C661F87C05F1}" dt="2025-05-18T02:28:25.672" v="1774" actId="20577"/>
          <ac:spMkLst>
            <pc:docMk/>
            <pc:sldMk cId="362308315" sldId="271"/>
            <ac:spMk id="2077" creationId="{23767EB9-2E7D-4610-2AB3-8273582DC3D0}"/>
          </ac:spMkLst>
        </pc:spChg>
        <pc:spChg chg="add mod">
          <ac:chgData name="DANYS WILFREDO ORTIZ OLARTE" userId="c0a2e32d-e584-49d5-8afe-44aea3034144" providerId="ADAL" clId="{2021A87A-B034-4897-8E47-C661F87C05F1}" dt="2025-05-18T02:38:55.753" v="2206" actId="1076"/>
          <ac:spMkLst>
            <pc:docMk/>
            <pc:sldMk cId="362308315" sldId="271"/>
            <ac:spMk id="2097" creationId="{55F0D4DD-2339-AC10-262F-EE8B89DC9FB1}"/>
          </ac:spMkLst>
        </pc:spChg>
        <pc:spChg chg="add mod">
          <ac:chgData name="DANYS WILFREDO ORTIZ OLARTE" userId="c0a2e32d-e584-49d5-8afe-44aea3034144" providerId="ADAL" clId="{2021A87A-B034-4897-8E47-C661F87C05F1}" dt="2025-05-18T02:37:22.985" v="2185" actId="1076"/>
          <ac:spMkLst>
            <pc:docMk/>
            <pc:sldMk cId="362308315" sldId="271"/>
            <ac:spMk id="2111" creationId="{27C86030-C3F2-F136-3977-90895E9BD367}"/>
          </ac:spMkLst>
        </pc:spChg>
        <pc:spChg chg="add mod">
          <ac:chgData name="DANYS WILFREDO ORTIZ OLARTE" userId="c0a2e32d-e584-49d5-8afe-44aea3034144" providerId="ADAL" clId="{2021A87A-B034-4897-8E47-C661F87C05F1}" dt="2025-05-18T02:39:02.526" v="2207" actId="1076"/>
          <ac:spMkLst>
            <pc:docMk/>
            <pc:sldMk cId="362308315" sldId="271"/>
            <ac:spMk id="2115" creationId="{71DD4639-7702-7BCA-C178-2C2CC9E2E807}"/>
          </ac:spMkLst>
        </pc:spChg>
        <pc:spChg chg="add del mod">
          <ac:chgData name="DANYS WILFREDO ORTIZ OLARTE" userId="c0a2e32d-e584-49d5-8afe-44aea3034144" providerId="ADAL" clId="{2021A87A-B034-4897-8E47-C661F87C05F1}" dt="2025-05-18T02:36:23.530" v="2168" actId="478"/>
          <ac:spMkLst>
            <pc:docMk/>
            <pc:sldMk cId="362308315" sldId="271"/>
            <ac:spMk id="2122" creationId="{AD3D26E3-0302-EB31-373E-9249E95B00CC}"/>
          </ac:spMkLst>
        </pc:spChg>
        <pc:spChg chg="add mod">
          <ac:chgData name="DANYS WILFREDO ORTIZ OLARTE" userId="c0a2e32d-e584-49d5-8afe-44aea3034144" providerId="ADAL" clId="{2021A87A-B034-4897-8E47-C661F87C05F1}" dt="2025-05-18T02:40:18.374" v="2269" actId="313"/>
          <ac:spMkLst>
            <pc:docMk/>
            <pc:sldMk cId="362308315" sldId="271"/>
            <ac:spMk id="2165" creationId="{CF683349-C938-2BEF-9FB9-A1A6DAF975F3}"/>
          </ac:spMkLst>
        </pc:spChg>
        <pc:spChg chg="add del mod">
          <ac:chgData name="DANYS WILFREDO ORTIZ OLARTE" userId="c0a2e32d-e584-49d5-8afe-44aea3034144" providerId="ADAL" clId="{2021A87A-B034-4897-8E47-C661F87C05F1}" dt="2025-05-18T02:41:23.081" v="2311" actId="478"/>
          <ac:spMkLst>
            <pc:docMk/>
            <pc:sldMk cId="362308315" sldId="271"/>
            <ac:spMk id="2172" creationId="{86229C6D-9528-32FB-B4B0-02C64DAA01CB}"/>
          </ac:spMkLst>
        </pc:spChg>
        <pc:picChg chg="add del mod">
          <ac:chgData name="DANYS WILFREDO ORTIZ OLARTE" userId="c0a2e32d-e584-49d5-8afe-44aea3034144" providerId="ADAL" clId="{2021A87A-B034-4897-8E47-C661F87C05F1}" dt="2025-05-18T01:24:58.631" v="664" actId="478"/>
          <ac:picMkLst>
            <pc:docMk/>
            <pc:sldMk cId="362308315" sldId="271"/>
            <ac:picMk id="13" creationId="{917D4C37-2163-28B3-656C-14E94994238C}"/>
          </ac:picMkLst>
        </pc:picChg>
        <pc:picChg chg="add del mod">
          <ac:chgData name="DANYS WILFREDO ORTIZ OLARTE" userId="c0a2e32d-e584-49d5-8afe-44aea3034144" providerId="ADAL" clId="{2021A87A-B034-4897-8E47-C661F87C05F1}" dt="2025-05-18T01:24:56.834" v="663" actId="478"/>
          <ac:picMkLst>
            <pc:docMk/>
            <pc:sldMk cId="362308315" sldId="271"/>
            <ac:picMk id="15" creationId="{7E5A01B1-D1EA-4D53-9154-85E63924F0D7}"/>
          </ac:picMkLst>
        </pc:picChg>
        <pc:picChg chg="add mod">
          <ac:chgData name="DANYS WILFREDO ORTIZ OLARTE" userId="c0a2e32d-e584-49d5-8afe-44aea3034144" providerId="ADAL" clId="{2021A87A-B034-4897-8E47-C661F87C05F1}" dt="2025-05-18T01:46:55.802" v="991" actId="1076"/>
          <ac:picMkLst>
            <pc:docMk/>
            <pc:sldMk cId="362308315" sldId="271"/>
            <ac:picMk id="63" creationId="{5E02EAE2-6345-607F-908F-6F77D409E971}"/>
          </ac:picMkLst>
        </pc:picChg>
        <pc:picChg chg="del">
          <ac:chgData name="DANYS WILFREDO ORTIZ OLARTE" userId="c0a2e32d-e584-49d5-8afe-44aea3034144" providerId="ADAL" clId="{2021A87A-B034-4897-8E47-C661F87C05F1}" dt="2025-05-18T01:04:46.849" v="231" actId="478"/>
          <ac:picMkLst>
            <pc:docMk/>
            <pc:sldMk cId="362308315" sldId="271"/>
            <ac:picMk id="1027" creationId="{EDCA0DB2-2173-4126-54ED-3C643CB96E83}"/>
          </ac:picMkLst>
        </pc:picChg>
        <pc:picChg chg="add mod">
          <ac:chgData name="DANYS WILFREDO ORTIZ OLARTE" userId="c0a2e32d-e584-49d5-8afe-44aea3034144" providerId="ADAL" clId="{2021A87A-B034-4897-8E47-C661F87C05F1}" dt="2025-05-18T03:56:18.875" v="2441" actId="1076"/>
          <ac:picMkLst>
            <pc:docMk/>
            <pc:sldMk cId="362308315" sldId="271"/>
            <ac:picMk id="1069" creationId="{CD033679-CF2F-80F8-311D-7398C49764EC}"/>
          </ac:picMkLst>
        </pc:picChg>
        <pc:picChg chg="add mod">
          <ac:chgData name="DANYS WILFREDO ORTIZ OLARTE" userId="c0a2e32d-e584-49d5-8afe-44aea3034144" providerId="ADAL" clId="{2021A87A-B034-4897-8E47-C661F87C05F1}" dt="2025-05-18T03:56:18.875" v="2441" actId="1076"/>
          <ac:picMkLst>
            <pc:docMk/>
            <pc:sldMk cId="362308315" sldId="271"/>
            <ac:picMk id="1070" creationId="{D0752620-3B82-4892-DDEB-67C5F1DAC70B}"/>
          </ac:picMkLst>
        </pc:picChg>
        <pc:picChg chg="add">
          <ac:chgData name="DANYS WILFREDO ORTIZ OLARTE" userId="c0a2e32d-e584-49d5-8afe-44aea3034144" providerId="ADAL" clId="{2021A87A-B034-4897-8E47-C661F87C05F1}" dt="2025-05-18T01:09:03.580" v="458"/>
          <ac:picMkLst>
            <pc:docMk/>
            <pc:sldMk cId="362308315" sldId="271"/>
            <ac:picMk id="2050" creationId="{A839DC0E-54F3-B887-2B0C-89B9100634AB}"/>
          </ac:picMkLst>
        </pc:picChg>
        <pc:picChg chg="add del">
          <ac:chgData name="DANYS WILFREDO ORTIZ OLARTE" userId="c0a2e32d-e584-49d5-8afe-44aea3034144" providerId="ADAL" clId="{2021A87A-B034-4897-8E47-C661F87C05F1}" dt="2025-05-18T01:09:10.105" v="460" actId="478"/>
          <ac:picMkLst>
            <pc:docMk/>
            <pc:sldMk cId="362308315" sldId="271"/>
            <ac:picMk id="2052" creationId="{7B6B9AD6-871E-0694-0366-D169ED88600E}"/>
          </ac:picMkLst>
        </pc:picChg>
        <pc:picChg chg="add del">
          <ac:chgData name="DANYS WILFREDO ORTIZ OLARTE" userId="c0a2e32d-e584-49d5-8afe-44aea3034144" providerId="ADAL" clId="{2021A87A-B034-4897-8E47-C661F87C05F1}" dt="2025-05-18T01:09:46.257" v="462" actId="478"/>
          <ac:picMkLst>
            <pc:docMk/>
            <pc:sldMk cId="362308315" sldId="271"/>
            <ac:picMk id="2054" creationId="{E30B84CF-8050-3E9F-9ABC-41104058A7F0}"/>
          </ac:picMkLst>
        </pc:picChg>
        <pc:picChg chg="add del mod">
          <ac:chgData name="DANYS WILFREDO ORTIZ OLARTE" userId="c0a2e32d-e584-49d5-8afe-44aea3034144" providerId="ADAL" clId="{2021A87A-B034-4897-8E47-C661F87C05F1}" dt="2025-05-18T03:56:18.336" v="2440" actId="478"/>
          <ac:picMkLst>
            <pc:docMk/>
            <pc:sldMk cId="362308315" sldId="271"/>
            <ac:picMk id="2056" creationId="{1C2234C2-56E3-279D-99C0-B837010C987A}"/>
          </ac:picMkLst>
        </pc:picChg>
        <pc:picChg chg="add mod">
          <ac:chgData name="DANYS WILFREDO ORTIZ OLARTE" userId="c0a2e32d-e584-49d5-8afe-44aea3034144" providerId="ADAL" clId="{2021A87A-B034-4897-8E47-C661F87C05F1}" dt="2025-05-18T01:57:13.823" v="1090" actId="1076"/>
          <ac:picMkLst>
            <pc:docMk/>
            <pc:sldMk cId="362308315" sldId="271"/>
            <ac:picMk id="2058" creationId="{E52664EE-2D4E-8D8D-C1F5-43DF036C8B41}"/>
          </ac:picMkLst>
        </pc:picChg>
        <pc:picChg chg="add del mod">
          <ac:chgData name="DANYS WILFREDO ORTIZ OLARTE" userId="c0a2e32d-e584-49d5-8afe-44aea3034144" providerId="ADAL" clId="{2021A87A-B034-4897-8E47-C661F87C05F1}" dt="2025-05-18T02:12:19.642" v="1481" actId="478"/>
          <ac:picMkLst>
            <pc:docMk/>
            <pc:sldMk cId="362308315" sldId="271"/>
            <ac:picMk id="2060" creationId="{9F99C324-CC00-D0F3-5BA5-ACD61848060E}"/>
          </ac:picMkLst>
        </pc:picChg>
        <pc:picChg chg="add del mod">
          <ac:chgData name="DANYS WILFREDO ORTIZ OLARTE" userId="c0a2e32d-e584-49d5-8afe-44aea3034144" providerId="ADAL" clId="{2021A87A-B034-4897-8E47-C661F87C05F1}" dt="2025-05-18T02:12:19.642" v="1481" actId="478"/>
          <ac:picMkLst>
            <pc:docMk/>
            <pc:sldMk cId="362308315" sldId="271"/>
            <ac:picMk id="2061" creationId="{0C219729-8EEE-49A8-88BD-29C947E050B1}"/>
          </ac:picMkLst>
        </pc:picChg>
        <pc:picChg chg="add del mod">
          <ac:chgData name="DANYS WILFREDO ORTIZ OLARTE" userId="c0a2e32d-e584-49d5-8afe-44aea3034144" providerId="ADAL" clId="{2021A87A-B034-4897-8E47-C661F87C05F1}" dt="2025-05-18T02:12:19.642" v="1481" actId="478"/>
          <ac:picMkLst>
            <pc:docMk/>
            <pc:sldMk cId="362308315" sldId="271"/>
            <ac:picMk id="2062" creationId="{5923C7B2-F24B-A16C-E50D-DAFCB30F0516}"/>
          </ac:picMkLst>
        </pc:picChg>
        <pc:picChg chg="add mod">
          <ac:chgData name="DANYS WILFREDO ORTIZ OLARTE" userId="c0a2e32d-e584-49d5-8afe-44aea3034144" providerId="ADAL" clId="{2021A87A-B034-4897-8E47-C661F87C05F1}" dt="2025-05-18T01:57:13.823" v="1090" actId="1076"/>
          <ac:picMkLst>
            <pc:docMk/>
            <pc:sldMk cId="362308315" sldId="271"/>
            <ac:picMk id="2064" creationId="{E4792015-1DB2-4E77-8106-54DD7179E13D}"/>
          </ac:picMkLst>
        </pc:picChg>
        <pc:picChg chg="add mod">
          <ac:chgData name="DANYS WILFREDO ORTIZ OLARTE" userId="c0a2e32d-e584-49d5-8afe-44aea3034144" providerId="ADAL" clId="{2021A87A-B034-4897-8E47-C661F87C05F1}" dt="2025-05-18T01:57:13.823" v="1090" actId="1076"/>
          <ac:picMkLst>
            <pc:docMk/>
            <pc:sldMk cId="362308315" sldId="271"/>
            <ac:picMk id="2066" creationId="{E9DAE727-B0DF-3E1D-C017-F5BC543DE137}"/>
          </ac:picMkLst>
        </pc:picChg>
        <pc:picChg chg="add mod">
          <ac:chgData name="DANYS WILFREDO ORTIZ OLARTE" userId="c0a2e32d-e584-49d5-8afe-44aea3034144" providerId="ADAL" clId="{2021A87A-B034-4897-8E47-C661F87C05F1}" dt="2025-05-18T01:57:13.823" v="1090" actId="1076"/>
          <ac:picMkLst>
            <pc:docMk/>
            <pc:sldMk cId="362308315" sldId="271"/>
            <ac:picMk id="2068" creationId="{E5AD3CBC-EC93-7E79-18AF-163048113F68}"/>
          </ac:picMkLst>
        </pc:picChg>
        <pc:picChg chg="add mod">
          <ac:chgData name="DANYS WILFREDO ORTIZ OLARTE" userId="c0a2e32d-e584-49d5-8afe-44aea3034144" providerId="ADAL" clId="{2021A87A-B034-4897-8E47-C661F87C05F1}" dt="2025-05-18T01:56:23.727" v="1083" actId="1076"/>
          <ac:picMkLst>
            <pc:docMk/>
            <pc:sldMk cId="362308315" sldId="271"/>
            <ac:picMk id="2070" creationId="{CAA701B4-0164-EEB6-2E4A-71F8193BEBCB}"/>
          </ac:picMkLst>
        </pc:picChg>
        <pc:picChg chg="add mod">
          <ac:chgData name="DANYS WILFREDO ORTIZ OLARTE" userId="c0a2e32d-e584-49d5-8afe-44aea3034144" providerId="ADAL" clId="{2021A87A-B034-4897-8E47-C661F87C05F1}" dt="2025-05-18T01:46:55.802" v="991" actId="1076"/>
          <ac:picMkLst>
            <pc:docMk/>
            <pc:sldMk cId="362308315" sldId="271"/>
            <ac:picMk id="2072" creationId="{9D861FBB-C336-DFD2-8AC8-AB798F6907D2}"/>
          </ac:picMkLst>
        </pc:picChg>
        <pc:picChg chg="add">
          <ac:chgData name="DANYS WILFREDO ORTIZ OLARTE" userId="c0a2e32d-e584-49d5-8afe-44aea3034144" providerId="ADAL" clId="{2021A87A-B034-4897-8E47-C661F87C05F1}" dt="2025-05-18T01:38:37.943" v="926"/>
          <ac:picMkLst>
            <pc:docMk/>
            <pc:sldMk cId="362308315" sldId="271"/>
            <ac:picMk id="2074" creationId="{B51A7774-B05C-E442-975B-AC58AA67FB42}"/>
          </ac:picMkLst>
        </pc:picChg>
        <pc:picChg chg="add mod">
          <ac:chgData name="DANYS WILFREDO ORTIZ OLARTE" userId="c0a2e32d-e584-49d5-8afe-44aea3034144" providerId="ADAL" clId="{2021A87A-B034-4897-8E47-C661F87C05F1}" dt="2025-05-18T02:12:36.808" v="1482" actId="1076"/>
          <ac:picMkLst>
            <pc:docMk/>
            <pc:sldMk cId="362308315" sldId="271"/>
            <ac:picMk id="2076" creationId="{98067659-1F1B-6DB2-0015-892494257425}"/>
          </ac:picMkLst>
        </pc:picChg>
        <pc:picChg chg="add mod">
          <ac:chgData name="DANYS WILFREDO ORTIZ OLARTE" userId="c0a2e32d-e584-49d5-8afe-44aea3034144" providerId="ADAL" clId="{2021A87A-B034-4897-8E47-C661F87C05F1}" dt="2025-05-18T02:12:36.808" v="1482" actId="1076"/>
          <ac:picMkLst>
            <pc:docMk/>
            <pc:sldMk cId="362308315" sldId="271"/>
            <ac:picMk id="2078" creationId="{C518AD3A-5C59-8A5D-F047-8F64861DF120}"/>
          </ac:picMkLst>
        </pc:picChg>
        <pc:picChg chg="add mod">
          <ac:chgData name="DANYS WILFREDO ORTIZ OLARTE" userId="c0a2e32d-e584-49d5-8afe-44aea3034144" providerId="ADAL" clId="{2021A87A-B034-4897-8E47-C661F87C05F1}" dt="2025-05-18T01:46:55.802" v="991" actId="1076"/>
          <ac:picMkLst>
            <pc:docMk/>
            <pc:sldMk cId="362308315" sldId="271"/>
            <ac:picMk id="2080" creationId="{991465A8-F85B-7C6D-E6E2-39FED6F254FD}"/>
          </ac:picMkLst>
        </pc:picChg>
        <pc:picChg chg="add mod">
          <ac:chgData name="DANYS WILFREDO ORTIZ OLARTE" userId="c0a2e32d-e584-49d5-8afe-44aea3034144" providerId="ADAL" clId="{2021A87A-B034-4897-8E47-C661F87C05F1}" dt="2025-05-18T01:46:55.802" v="991" actId="1076"/>
          <ac:picMkLst>
            <pc:docMk/>
            <pc:sldMk cId="362308315" sldId="271"/>
            <ac:picMk id="2082" creationId="{63315B9B-0274-564B-A46B-74AA24AFF8D3}"/>
          </ac:picMkLst>
        </pc:picChg>
        <pc:picChg chg="add mod">
          <ac:chgData name="DANYS WILFREDO ORTIZ OLARTE" userId="c0a2e32d-e584-49d5-8afe-44aea3034144" providerId="ADAL" clId="{2021A87A-B034-4897-8E47-C661F87C05F1}" dt="2025-05-18T02:12:36.808" v="1482" actId="1076"/>
          <ac:picMkLst>
            <pc:docMk/>
            <pc:sldMk cId="362308315" sldId="271"/>
            <ac:picMk id="2084" creationId="{FB51BDB5-392C-CD18-B571-9415A390692A}"/>
          </ac:picMkLst>
        </pc:picChg>
        <pc:picChg chg="add mod">
          <ac:chgData name="DANYS WILFREDO ORTIZ OLARTE" userId="c0a2e32d-e584-49d5-8afe-44aea3034144" providerId="ADAL" clId="{2021A87A-B034-4897-8E47-C661F87C05F1}" dt="2025-05-18T01:49:01.329" v="1056" actId="14100"/>
          <ac:picMkLst>
            <pc:docMk/>
            <pc:sldMk cId="362308315" sldId="271"/>
            <ac:picMk id="2086" creationId="{6A73843B-4BD5-94E9-A729-693BC6992B95}"/>
          </ac:picMkLst>
        </pc:picChg>
        <pc:picChg chg="add mod">
          <ac:chgData name="DANYS WILFREDO ORTIZ OLARTE" userId="c0a2e32d-e584-49d5-8afe-44aea3034144" providerId="ADAL" clId="{2021A87A-B034-4897-8E47-C661F87C05F1}" dt="2025-05-18T01:51:14.131" v="1065" actId="1076"/>
          <ac:picMkLst>
            <pc:docMk/>
            <pc:sldMk cId="362308315" sldId="271"/>
            <ac:picMk id="2088" creationId="{C8E4CF5A-6120-CAE5-8093-7BB60537DEAB}"/>
          </ac:picMkLst>
        </pc:picChg>
        <pc:picChg chg="add mod">
          <ac:chgData name="DANYS WILFREDO ORTIZ OLARTE" userId="c0a2e32d-e584-49d5-8afe-44aea3034144" providerId="ADAL" clId="{2021A87A-B034-4897-8E47-C661F87C05F1}" dt="2025-05-18T01:52:51.076" v="1075" actId="1076"/>
          <ac:picMkLst>
            <pc:docMk/>
            <pc:sldMk cId="362308315" sldId="271"/>
            <ac:picMk id="2090" creationId="{59AAA76B-6A01-3CE8-4844-7ACF81A8AF8B}"/>
          </ac:picMkLst>
        </pc:picChg>
        <pc:picChg chg="add mod">
          <ac:chgData name="DANYS WILFREDO ORTIZ OLARTE" userId="c0a2e32d-e584-49d5-8afe-44aea3034144" providerId="ADAL" clId="{2021A87A-B034-4897-8E47-C661F87C05F1}" dt="2025-05-18T02:03:05.251" v="1295" actId="1076"/>
          <ac:picMkLst>
            <pc:docMk/>
            <pc:sldMk cId="362308315" sldId="271"/>
            <ac:picMk id="2092" creationId="{A7B01B75-6815-4037-7714-1CBDF063C11A}"/>
          </ac:picMkLst>
        </pc:picChg>
        <pc:picChg chg="add mod">
          <ac:chgData name="DANYS WILFREDO ORTIZ OLARTE" userId="c0a2e32d-e584-49d5-8afe-44aea3034144" providerId="ADAL" clId="{2021A87A-B034-4897-8E47-C661F87C05F1}" dt="2025-05-18T02:03:35.566" v="1302" actId="167"/>
          <ac:picMkLst>
            <pc:docMk/>
            <pc:sldMk cId="362308315" sldId="271"/>
            <ac:picMk id="2094" creationId="{BED0CFA8-57BE-7143-630D-5403BF12336B}"/>
          </ac:picMkLst>
        </pc:picChg>
        <pc:picChg chg="add del mod">
          <ac:chgData name="DANYS WILFREDO ORTIZ OLARTE" userId="c0a2e32d-e584-49d5-8afe-44aea3034144" providerId="ADAL" clId="{2021A87A-B034-4897-8E47-C661F87C05F1}" dt="2025-05-18T02:05:24.192" v="1319" actId="478"/>
          <ac:picMkLst>
            <pc:docMk/>
            <pc:sldMk cId="362308315" sldId="271"/>
            <ac:picMk id="2096" creationId="{0875244D-67EF-09BA-975A-2EB3D26A91DB}"/>
          </ac:picMkLst>
        </pc:picChg>
        <pc:picChg chg="add mod">
          <ac:chgData name="DANYS WILFREDO ORTIZ OLARTE" userId="c0a2e32d-e584-49d5-8afe-44aea3034144" providerId="ADAL" clId="{2021A87A-B034-4897-8E47-C661F87C05F1}" dt="2025-05-18T02:05:48.911" v="1324" actId="1076"/>
          <ac:picMkLst>
            <pc:docMk/>
            <pc:sldMk cId="362308315" sldId="271"/>
            <ac:picMk id="2098" creationId="{86F83B3B-83B5-A731-2E38-4C524368A6F8}"/>
          </ac:picMkLst>
        </pc:picChg>
        <pc:picChg chg="add mod">
          <ac:chgData name="DANYS WILFREDO ORTIZ OLARTE" userId="c0a2e32d-e584-49d5-8afe-44aea3034144" providerId="ADAL" clId="{2021A87A-B034-4897-8E47-C661F87C05F1}" dt="2025-05-18T02:06:46.482" v="1333" actId="14100"/>
          <ac:picMkLst>
            <pc:docMk/>
            <pc:sldMk cId="362308315" sldId="271"/>
            <ac:picMk id="2100" creationId="{FC7DB2ED-9E98-E651-EE17-DB054ADF3E4C}"/>
          </ac:picMkLst>
        </pc:picChg>
        <pc:picChg chg="add mod">
          <ac:chgData name="DANYS WILFREDO ORTIZ OLARTE" userId="c0a2e32d-e584-49d5-8afe-44aea3034144" providerId="ADAL" clId="{2021A87A-B034-4897-8E47-C661F87C05F1}" dt="2025-05-18T02:12:54.336" v="1483" actId="1076"/>
          <ac:picMkLst>
            <pc:docMk/>
            <pc:sldMk cId="362308315" sldId="271"/>
            <ac:picMk id="2102" creationId="{81110F4E-7BF9-4C39-D7E8-0D0D2675EAC5}"/>
          </ac:picMkLst>
        </pc:picChg>
        <pc:picChg chg="add mod">
          <ac:chgData name="DANYS WILFREDO ORTIZ OLARTE" userId="c0a2e32d-e584-49d5-8afe-44aea3034144" providerId="ADAL" clId="{2021A87A-B034-4897-8E47-C661F87C05F1}" dt="2025-05-18T02:12:54.336" v="1483" actId="1076"/>
          <ac:picMkLst>
            <pc:docMk/>
            <pc:sldMk cId="362308315" sldId="271"/>
            <ac:picMk id="2104" creationId="{0743B078-ABB2-5C0F-1E5F-A231671DC844}"/>
          </ac:picMkLst>
        </pc:picChg>
        <pc:picChg chg="add mod">
          <ac:chgData name="DANYS WILFREDO ORTIZ OLARTE" userId="c0a2e32d-e584-49d5-8afe-44aea3034144" providerId="ADAL" clId="{2021A87A-B034-4897-8E47-C661F87C05F1}" dt="2025-05-18T02:12:54.336" v="1483" actId="1076"/>
          <ac:picMkLst>
            <pc:docMk/>
            <pc:sldMk cId="362308315" sldId="271"/>
            <ac:picMk id="2106" creationId="{F0C26184-B3E7-D922-9BA6-08B66040BEE9}"/>
          </ac:picMkLst>
        </pc:picChg>
        <pc:picChg chg="add mod">
          <ac:chgData name="DANYS WILFREDO ORTIZ OLARTE" userId="c0a2e32d-e584-49d5-8afe-44aea3034144" providerId="ADAL" clId="{2021A87A-B034-4897-8E47-C661F87C05F1}" dt="2025-05-18T02:38:24.858" v="2201" actId="1076"/>
          <ac:picMkLst>
            <pc:docMk/>
            <pc:sldMk cId="362308315" sldId="271"/>
            <ac:picMk id="2108" creationId="{6E483CE3-84B7-D31C-2346-6EE144B82F78}"/>
          </ac:picMkLst>
        </pc:picChg>
        <pc:picChg chg="add mod">
          <ac:chgData name="DANYS WILFREDO ORTIZ OLARTE" userId="c0a2e32d-e584-49d5-8afe-44aea3034144" providerId="ADAL" clId="{2021A87A-B034-4897-8E47-C661F87C05F1}" dt="2025-05-18T02:42:21.695" v="2318" actId="1076"/>
          <ac:picMkLst>
            <pc:docMk/>
            <pc:sldMk cId="362308315" sldId="271"/>
            <ac:picMk id="2177" creationId="{D24F7EC0-9FCF-9A00-34C9-3273CFF88944}"/>
          </ac:picMkLst>
        </pc:picChg>
        <pc:cxnChg chg="del mod">
          <ac:chgData name="DANYS WILFREDO ORTIZ OLARTE" userId="c0a2e32d-e584-49d5-8afe-44aea3034144" providerId="ADAL" clId="{2021A87A-B034-4897-8E47-C661F87C05F1}" dt="2025-05-18T01:04:41.606" v="229" actId="478"/>
          <ac:cxnSpMkLst>
            <pc:docMk/>
            <pc:sldMk cId="362308315" sldId="271"/>
            <ac:cxnSpMk id="10" creationId="{349FC525-B669-B86F-9C53-B7086BFBF158}"/>
          </ac:cxnSpMkLst>
        </pc:cxnChg>
        <pc:cxnChg chg="del mod">
          <ac:chgData name="DANYS WILFREDO ORTIZ OLARTE" userId="c0a2e32d-e584-49d5-8afe-44aea3034144" providerId="ADAL" clId="{2021A87A-B034-4897-8E47-C661F87C05F1}" dt="2025-05-18T01:04:44.790" v="230" actId="478"/>
          <ac:cxnSpMkLst>
            <pc:docMk/>
            <pc:sldMk cId="362308315" sldId="271"/>
            <ac:cxnSpMk id="12" creationId="{53CAFAEC-9B82-6E53-6BAC-E13F851A0E4B}"/>
          </ac:cxnSpMkLst>
        </pc:cxnChg>
        <pc:cxnChg chg="del mod">
          <ac:chgData name="DANYS WILFREDO ORTIZ OLARTE" userId="c0a2e32d-e584-49d5-8afe-44aea3034144" providerId="ADAL" clId="{2021A87A-B034-4897-8E47-C661F87C05F1}" dt="2025-05-18T01:04:41.606" v="229" actId="478"/>
          <ac:cxnSpMkLst>
            <pc:docMk/>
            <pc:sldMk cId="362308315" sldId="271"/>
            <ac:cxnSpMk id="14" creationId="{EE49FEFA-6C20-0F58-FD1A-9360CA2B646F}"/>
          </ac:cxnSpMkLst>
        </pc:cxnChg>
        <pc:cxnChg chg="add">
          <ac:chgData name="DANYS WILFREDO ORTIZ OLARTE" userId="c0a2e32d-e584-49d5-8afe-44aea3034144" providerId="ADAL" clId="{2021A87A-B034-4897-8E47-C661F87C05F1}" dt="2025-05-18T01:15:01.473" v="536" actId="11529"/>
          <ac:cxnSpMkLst>
            <pc:docMk/>
            <pc:sldMk cId="362308315" sldId="271"/>
            <ac:cxnSpMk id="18" creationId="{B05EE2EA-695F-01DB-C241-3B3AAF75A204}"/>
          </ac:cxnSpMkLst>
        </pc:cxnChg>
        <pc:cxnChg chg="add del mod">
          <ac:chgData name="DANYS WILFREDO ORTIZ OLARTE" userId="c0a2e32d-e584-49d5-8afe-44aea3034144" providerId="ADAL" clId="{2021A87A-B034-4897-8E47-C661F87C05F1}" dt="2025-05-18T01:15:13.752" v="538" actId="478"/>
          <ac:cxnSpMkLst>
            <pc:docMk/>
            <pc:sldMk cId="362308315" sldId="271"/>
            <ac:cxnSpMk id="21" creationId="{EE8FE0BD-A09A-43A8-6622-5C1783AE59F4}"/>
          </ac:cxnSpMkLst>
        </pc:cxnChg>
        <pc:cxnChg chg="add del mod">
          <ac:chgData name="DANYS WILFREDO ORTIZ OLARTE" userId="c0a2e32d-e584-49d5-8afe-44aea3034144" providerId="ADAL" clId="{2021A87A-B034-4897-8E47-C661F87C05F1}" dt="2025-05-18T01:15:25.728" v="541" actId="478"/>
          <ac:cxnSpMkLst>
            <pc:docMk/>
            <pc:sldMk cId="362308315" sldId="271"/>
            <ac:cxnSpMk id="24" creationId="{79B4100B-E1A5-1AB6-F5C3-5A397A149E2E}"/>
          </ac:cxnSpMkLst>
        </pc:cxnChg>
        <pc:cxnChg chg="add">
          <ac:chgData name="DANYS WILFREDO ORTIZ OLARTE" userId="c0a2e32d-e584-49d5-8afe-44aea3034144" providerId="ADAL" clId="{2021A87A-B034-4897-8E47-C661F87C05F1}" dt="2025-05-18T01:15:30.346" v="542" actId="11529"/>
          <ac:cxnSpMkLst>
            <pc:docMk/>
            <pc:sldMk cId="362308315" sldId="271"/>
            <ac:cxnSpMk id="28" creationId="{BF553694-A4C3-FD75-A05E-F42686E6A1D5}"/>
          </ac:cxnSpMkLst>
        </pc:cxnChg>
        <pc:cxnChg chg="add mod">
          <ac:chgData name="DANYS WILFREDO ORTIZ OLARTE" userId="c0a2e32d-e584-49d5-8afe-44aea3034144" providerId="ADAL" clId="{2021A87A-B034-4897-8E47-C661F87C05F1}" dt="2025-05-18T01:54:06.443" v="1078" actId="14100"/>
          <ac:cxnSpMkLst>
            <pc:docMk/>
            <pc:sldMk cId="362308315" sldId="271"/>
            <ac:cxnSpMk id="30" creationId="{200BFB05-5245-080E-B58B-705302E99740}"/>
          </ac:cxnSpMkLst>
        </pc:cxnChg>
        <pc:cxnChg chg="add mod">
          <ac:chgData name="DANYS WILFREDO ORTIZ OLARTE" userId="c0a2e32d-e584-49d5-8afe-44aea3034144" providerId="ADAL" clId="{2021A87A-B034-4897-8E47-C661F87C05F1}" dt="2025-05-18T02:28:15.215" v="1766" actId="14100"/>
          <ac:cxnSpMkLst>
            <pc:docMk/>
            <pc:sldMk cId="362308315" sldId="271"/>
            <ac:cxnSpMk id="32" creationId="{916846AF-4D56-5BC5-79DB-8CA462B89F7E}"/>
          </ac:cxnSpMkLst>
        </pc:cxnChg>
        <pc:cxnChg chg="add mod">
          <ac:chgData name="DANYS WILFREDO ORTIZ OLARTE" userId="c0a2e32d-e584-49d5-8afe-44aea3034144" providerId="ADAL" clId="{2021A87A-B034-4897-8E47-C661F87C05F1}" dt="2025-05-18T02:28:10.532" v="1765" actId="14100"/>
          <ac:cxnSpMkLst>
            <pc:docMk/>
            <pc:sldMk cId="362308315" sldId="271"/>
            <ac:cxnSpMk id="34" creationId="{FC64D107-5B34-33C2-8E56-A84BD0BC63AA}"/>
          </ac:cxnSpMkLst>
        </pc:cxnChg>
        <pc:cxnChg chg="add mod">
          <ac:chgData name="DANYS WILFREDO ORTIZ OLARTE" userId="c0a2e32d-e584-49d5-8afe-44aea3034144" providerId="ADAL" clId="{2021A87A-B034-4897-8E47-C661F87C05F1}" dt="2025-05-18T02:28:00.296" v="1763" actId="14100"/>
          <ac:cxnSpMkLst>
            <pc:docMk/>
            <pc:sldMk cId="362308315" sldId="271"/>
            <ac:cxnSpMk id="51" creationId="{F145FCCD-647C-1716-E7EB-671D4FBDA3EB}"/>
          </ac:cxnSpMkLst>
        </pc:cxnChg>
        <pc:cxnChg chg="add mod">
          <ac:chgData name="DANYS WILFREDO ORTIZ OLARTE" userId="c0a2e32d-e584-49d5-8afe-44aea3034144" providerId="ADAL" clId="{2021A87A-B034-4897-8E47-C661F87C05F1}" dt="2025-05-18T02:28:00.296" v="1763" actId="14100"/>
          <ac:cxnSpMkLst>
            <pc:docMk/>
            <pc:sldMk cId="362308315" sldId="271"/>
            <ac:cxnSpMk id="53" creationId="{81F9A1E9-E7C4-A0EB-7260-9411125B09F9}"/>
          </ac:cxnSpMkLst>
        </pc:cxnChg>
        <pc:cxnChg chg="add mod">
          <ac:chgData name="DANYS WILFREDO ORTIZ OLARTE" userId="c0a2e32d-e584-49d5-8afe-44aea3034144" providerId="ADAL" clId="{2021A87A-B034-4897-8E47-C661F87C05F1}" dt="2025-05-18T02:28:07.061" v="1764" actId="1076"/>
          <ac:cxnSpMkLst>
            <pc:docMk/>
            <pc:sldMk cId="362308315" sldId="271"/>
            <ac:cxnSpMk id="55" creationId="{4A292350-308E-1AEC-1B09-525A37DD23D6}"/>
          </ac:cxnSpMkLst>
        </pc:cxnChg>
        <pc:cxnChg chg="add mod">
          <ac:chgData name="DANYS WILFREDO ORTIZ OLARTE" userId="c0a2e32d-e584-49d5-8afe-44aea3034144" providerId="ADAL" clId="{2021A87A-B034-4897-8E47-C661F87C05F1}" dt="2025-05-18T01:59:12.275" v="1126" actId="14100"/>
          <ac:cxnSpMkLst>
            <pc:docMk/>
            <pc:sldMk cId="362308315" sldId="271"/>
            <ac:cxnSpMk id="1043" creationId="{E0EE5841-7BCD-28A4-23C4-267FF26C0477}"/>
          </ac:cxnSpMkLst>
        </pc:cxnChg>
        <pc:cxnChg chg="add mod">
          <ac:chgData name="DANYS WILFREDO ORTIZ OLARTE" userId="c0a2e32d-e584-49d5-8afe-44aea3034144" providerId="ADAL" clId="{2021A87A-B034-4897-8E47-C661F87C05F1}" dt="2025-05-18T02:12:54.336" v="1483" actId="1076"/>
          <ac:cxnSpMkLst>
            <pc:docMk/>
            <pc:sldMk cId="362308315" sldId="271"/>
            <ac:cxnSpMk id="1045" creationId="{56F5C433-4BAB-D609-8F91-BC1B921B3E01}"/>
          </ac:cxnSpMkLst>
        </pc:cxnChg>
        <pc:cxnChg chg="add">
          <ac:chgData name="DANYS WILFREDO ORTIZ OLARTE" userId="c0a2e32d-e584-49d5-8afe-44aea3034144" providerId="ADAL" clId="{2021A87A-B034-4897-8E47-C661F87C05F1}" dt="2025-05-18T02:15:28.015" v="1528" actId="11529"/>
          <ac:cxnSpMkLst>
            <pc:docMk/>
            <pc:sldMk cId="362308315" sldId="271"/>
            <ac:cxnSpMk id="1068" creationId="{3E1F9E5A-2EC0-893D-9FE2-5D9BE3E79BFE}"/>
          </ac:cxnSpMkLst>
        </pc:cxnChg>
        <pc:cxnChg chg="add mod">
          <ac:chgData name="DANYS WILFREDO ORTIZ OLARTE" userId="c0a2e32d-e584-49d5-8afe-44aea3034144" providerId="ADAL" clId="{2021A87A-B034-4897-8E47-C661F87C05F1}" dt="2025-05-18T02:21:25.455" v="1632" actId="1076"/>
          <ac:cxnSpMkLst>
            <pc:docMk/>
            <pc:sldMk cId="362308315" sldId="271"/>
            <ac:cxnSpMk id="1074" creationId="{D6ECFB5C-42B7-D4CF-9CBE-AB44384BF9DD}"/>
          </ac:cxnSpMkLst>
        </pc:cxnChg>
        <pc:cxnChg chg="add mod">
          <ac:chgData name="DANYS WILFREDO ORTIZ OLARTE" userId="c0a2e32d-e584-49d5-8afe-44aea3034144" providerId="ADAL" clId="{2021A87A-B034-4897-8E47-C661F87C05F1}" dt="2025-05-18T02:21:25.455" v="1632" actId="1076"/>
          <ac:cxnSpMkLst>
            <pc:docMk/>
            <pc:sldMk cId="362308315" sldId="271"/>
            <ac:cxnSpMk id="1076" creationId="{2C23B221-2ED7-4D40-A92C-16F80B76C74A}"/>
          </ac:cxnSpMkLst>
        </pc:cxnChg>
        <pc:cxnChg chg="add del mod">
          <ac:chgData name="DANYS WILFREDO ORTIZ OLARTE" userId="c0a2e32d-e584-49d5-8afe-44aea3034144" providerId="ADAL" clId="{2021A87A-B034-4897-8E47-C661F87C05F1}" dt="2025-05-18T02:37:54.288" v="2194" actId="478"/>
          <ac:cxnSpMkLst>
            <pc:docMk/>
            <pc:sldMk cId="362308315" sldId="271"/>
            <ac:cxnSpMk id="1082" creationId="{DDC71973-EFC2-1FB9-43B9-8EFECDF29BEE}"/>
          </ac:cxnSpMkLst>
        </pc:cxnChg>
        <pc:cxnChg chg="add mod">
          <ac:chgData name="DANYS WILFREDO ORTIZ OLARTE" userId="c0a2e32d-e584-49d5-8afe-44aea3034144" providerId="ADAL" clId="{2021A87A-B034-4897-8E47-C661F87C05F1}" dt="2025-05-18T02:39:10.399" v="2208" actId="1076"/>
          <ac:cxnSpMkLst>
            <pc:docMk/>
            <pc:sldMk cId="362308315" sldId="271"/>
            <ac:cxnSpMk id="2059" creationId="{E085CCD0-A7BE-C5E1-ADCB-A8A48C7CD596}"/>
          </ac:cxnSpMkLst>
        </pc:cxnChg>
        <pc:cxnChg chg="add mod">
          <ac:chgData name="DANYS WILFREDO ORTIZ OLARTE" userId="c0a2e32d-e584-49d5-8afe-44aea3034144" providerId="ADAL" clId="{2021A87A-B034-4897-8E47-C661F87C05F1}" dt="2025-05-18T02:28:33.608" v="1776" actId="14100"/>
          <ac:cxnSpMkLst>
            <pc:docMk/>
            <pc:sldMk cId="362308315" sldId="271"/>
            <ac:cxnSpMk id="2081" creationId="{DBDA58D7-460E-53E0-9BA7-B12481929D6E}"/>
          </ac:cxnSpMkLst>
        </pc:cxnChg>
        <pc:cxnChg chg="add">
          <ac:chgData name="DANYS WILFREDO ORTIZ OLARTE" userId="c0a2e32d-e584-49d5-8afe-44aea3034144" providerId="ADAL" clId="{2021A87A-B034-4897-8E47-C661F87C05F1}" dt="2025-05-18T02:28:41.251" v="1777" actId="11529"/>
          <ac:cxnSpMkLst>
            <pc:docMk/>
            <pc:sldMk cId="362308315" sldId="271"/>
            <ac:cxnSpMk id="2087" creationId="{26D97902-2755-BE01-825A-14F87A5A248A}"/>
          </ac:cxnSpMkLst>
        </pc:cxnChg>
        <pc:cxnChg chg="add">
          <ac:chgData name="DANYS WILFREDO ORTIZ OLARTE" userId="c0a2e32d-e584-49d5-8afe-44aea3034144" providerId="ADAL" clId="{2021A87A-B034-4897-8E47-C661F87C05F1}" dt="2025-05-18T02:28:50.688" v="1778" actId="11529"/>
          <ac:cxnSpMkLst>
            <pc:docMk/>
            <pc:sldMk cId="362308315" sldId="271"/>
            <ac:cxnSpMk id="2091" creationId="{486205BE-8A93-DBBC-12B6-D8FF0557C499}"/>
          </ac:cxnSpMkLst>
        </pc:cxnChg>
        <pc:cxnChg chg="add">
          <ac:chgData name="DANYS WILFREDO ORTIZ OLARTE" userId="c0a2e32d-e584-49d5-8afe-44aea3034144" providerId="ADAL" clId="{2021A87A-B034-4897-8E47-C661F87C05F1}" dt="2025-05-18T02:29:01.155" v="1779" actId="11529"/>
          <ac:cxnSpMkLst>
            <pc:docMk/>
            <pc:sldMk cId="362308315" sldId="271"/>
            <ac:cxnSpMk id="2095" creationId="{7049176D-7F2B-B582-FC2B-4A8A11486EE1}"/>
          </ac:cxnSpMkLst>
        </pc:cxnChg>
        <pc:cxnChg chg="add del mod">
          <ac:chgData name="DANYS WILFREDO ORTIZ OLARTE" userId="c0a2e32d-e584-49d5-8afe-44aea3034144" providerId="ADAL" clId="{2021A87A-B034-4897-8E47-C661F87C05F1}" dt="2025-05-18T02:30:10.457" v="1858" actId="478"/>
          <ac:cxnSpMkLst>
            <pc:docMk/>
            <pc:sldMk cId="362308315" sldId="271"/>
            <ac:cxnSpMk id="2101" creationId="{DB72EEF6-8CCB-DB1C-1F9A-67E29AEEC111}"/>
          </ac:cxnSpMkLst>
        </pc:cxnChg>
        <pc:cxnChg chg="add mod">
          <ac:chgData name="DANYS WILFREDO ORTIZ OLARTE" userId="c0a2e32d-e584-49d5-8afe-44aea3034144" providerId="ADAL" clId="{2021A87A-B034-4897-8E47-C661F87C05F1}" dt="2025-05-18T02:41:36.950" v="2313" actId="14100"/>
          <ac:cxnSpMkLst>
            <pc:docMk/>
            <pc:sldMk cId="362308315" sldId="271"/>
            <ac:cxnSpMk id="2105" creationId="{C1FAF0B8-098D-33A8-E044-604D3BFA4A57}"/>
          </ac:cxnSpMkLst>
        </pc:cxnChg>
        <pc:cxnChg chg="add del mod">
          <ac:chgData name="DANYS WILFREDO ORTIZ OLARTE" userId="c0a2e32d-e584-49d5-8afe-44aea3034144" providerId="ADAL" clId="{2021A87A-B034-4897-8E47-C661F87C05F1}" dt="2025-05-18T02:37:47.199" v="2192" actId="478"/>
          <ac:cxnSpMkLst>
            <pc:docMk/>
            <pc:sldMk cId="362308315" sldId="271"/>
            <ac:cxnSpMk id="2113" creationId="{F496B6A2-092F-2C93-82E0-1EA1AA90D0B9}"/>
          </ac:cxnSpMkLst>
        </pc:cxnChg>
        <pc:cxnChg chg="add mod">
          <ac:chgData name="DANYS WILFREDO ORTIZ OLARTE" userId="c0a2e32d-e584-49d5-8afe-44aea3034144" providerId="ADAL" clId="{2021A87A-B034-4897-8E47-C661F87C05F1}" dt="2025-05-18T02:39:02.526" v="2207" actId="1076"/>
          <ac:cxnSpMkLst>
            <pc:docMk/>
            <pc:sldMk cId="362308315" sldId="271"/>
            <ac:cxnSpMk id="2117" creationId="{A4CA5882-2844-0F27-88BE-2FE43B604A53}"/>
          </ac:cxnSpMkLst>
        </pc:cxnChg>
        <pc:cxnChg chg="add del mod">
          <ac:chgData name="DANYS WILFREDO ORTIZ OLARTE" userId="c0a2e32d-e584-49d5-8afe-44aea3034144" providerId="ADAL" clId="{2021A87A-B034-4897-8E47-C661F87C05F1}" dt="2025-05-18T02:41:58.589" v="2314" actId="478"/>
          <ac:cxnSpMkLst>
            <pc:docMk/>
            <pc:sldMk cId="362308315" sldId="271"/>
            <ac:cxnSpMk id="2119" creationId="{AA2A20B2-7D4E-5640-AF1A-26486EE9AC17}"/>
          </ac:cxnSpMkLst>
        </pc:cxnChg>
        <pc:cxnChg chg="add">
          <ac:chgData name="DANYS WILFREDO ORTIZ OLARTE" userId="c0a2e32d-e584-49d5-8afe-44aea3034144" providerId="ADAL" clId="{2021A87A-B034-4897-8E47-C661F87C05F1}" dt="2025-05-18T02:37:51.749" v="2193" actId="11529"/>
          <ac:cxnSpMkLst>
            <pc:docMk/>
            <pc:sldMk cId="362308315" sldId="271"/>
            <ac:cxnSpMk id="2150" creationId="{CD4D29A5-3D08-F428-297C-FA1E8480B904}"/>
          </ac:cxnSpMkLst>
        </pc:cxnChg>
        <pc:cxnChg chg="add mod">
          <ac:chgData name="DANYS WILFREDO ORTIZ OLARTE" userId="c0a2e32d-e584-49d5-8afe-44aea3034144" providerId="ADAL" clId="{2021A87A-B034-4897-8E47-C661F87C05F1}" dt="2025-05-18T02:38:13.302" v="2199" actId="14100"/>
          <ac:cxnSpMkLst>
            <pc:docMk/>
            <pc:sldMk cId="362308315" sldId="271"/>
            <ac:cxnSpMk id="2152" creationId="{8B1DF8EA-8C49-8B97-E2B5-272CF6C4998F}"/>
          </ac:cxnSpMkLst>
        </pc:cxnChg>
        <pc:cxnChg chg="add">
          <ac:chgData name="DANYS WILFREDO ORTIZ OLARTE" userId="c0a2e32d-e584-49d5-8afe-44aea3034144" providerId="ADAL" clId="{2021A87A-B034-4897-8E47-C661F87C05F1}" dt="2025-05-18T02:40:26.876" v="2270" actId="11529"/>
          <ac:cxnSpMkLst>
            <pc:docMk/>
            <pc:sldMk cId="362308315" sldId="271"/>
            <ac:cxnSpMk id="2167" creationId="{B143644D-6A00-191A-5C43-2C8C3A41714A}"/>
          </ac:cxnSpMkLst>
        </pc:cxnChg>
        <pc:cxnChg chg="add">
          <ac:chgData name="DANYS WILFREDO ORTIZ OLARTE" userId="c0a2e32d-e584-49d5-8afe-44aea3034144" providerId="ADAL" clId="{2021A87A-B034-4897-8E47-C661F87C05F1}" dt="2025-05-18T02:40:35.060" v="2271" actId="11529"/>
          <ac:cxnSpMkLst>
            <pc:docMk/>
            <pc:sldMk cId="362308315" sldId="271"/>
            <ac:cxnSpMk id="2169" creationId="{E2D65695-EEB3-C96D-C16D-E070A06963FB}"/>
          </ac:cxnSpMkLst>
        </pc:cxnChg>
        <pc:cxnChg chg="add">
          <ac:chgData name="DANYS WILFREDO ORTIZ OLARTE" userId="c0a2e32d-e584-49d5-8afe-44aea3034144" providerId="ADAL" clId="{2021A87A-B034-4897-8E47-C661F87C05F1}" dt="2025-05-18T02:40:46.710" v="2272" actId="11529"/>
          <ac:cxnSpMkLst>
            <pc:docMk/>
            <pc:sldMk cId="362308315" sldId="271"/>
            <ac:cxnSpMk id="2171" creationId="{BD9487FD-67BB-0EAD-C92A-623D181DADB7}"/>
          </ac:cxnSpMkLst>
        </pc:cxnChg>
        <pc:cxnChg chg="add">
          <ac:chgData name="DANYS WILFREDO ORTIZ OLARTE" userId="c0a2e32d-e584-49d5-8afe-44aea3034144" providerId="ADAL" clId="{2021A87A-B034-4897-8E47-C661F87C05F1}" dt="2025-05-18T02:42:04.035" v="2315" actId="11529"/>
          <ac:cxnSpMkLst>
            <pc:docMk/>
            <pc:sldMk cId="362308315" sldId="271"/>
            <ac:cxnSpMk id="2176" creationId="{848E38C8-A779-2DC5-252B-0D28F668244A}"/>
          </ac:cxnSpMkLst>
        </pc:cxnChg>
      </pc:sldChg>
      <pc:sldChg chg="modSp add del">
        <pc:chgData name="DANYS WILFREDO ORTIZ OLARTE" userId="c0a2e32d-e584-49d5-8afe-44aea3034144" providerId="ADAL" clId="{2021A87A-B034-4897-8E47-C661F87C05F1}" dt="2025-05-18T01:04:32.888" v="227" actId="47"/>
        <pc:sldMkLst>
          <pc:docMk/>
          <pc:sldMk cId="3989445010" sldId="271"/>
        </pc:sldMkLst>
        <pc:spChg chg="mod">
          <ac:chgData name="DANYS WILFREDO ORTIZ OLARTE" userId="c0a2e32d-e584-49d5-8afe-44aea3034144" providerId="ADAL" clId="{2021A87A-B034-4897-8E47-C661F87C05F1}" dt="2025-05-18T00:56:55.353" v="188" actId="14100"/>
          <ac:spMkLst>
            <pc:docMk/>
            <pc:sldMk cId="3989445010" sldId="271"/>
            <ac:spMk id="2" creationId="{D82BC4B4-9BFC-A24E-1444-5935E6324FA5}"/>
          </ac:spMkLst>
        </pc:spChg>
        <pc:spChg chg="mod">
          <ac:chgData name="DANYS WILFREDO ORTIZ OLARTE" userId="c0a2e32d-e584-49d5-8afe-44aea3034144" providerId="ADAL" clId="{2021A87A-B034-4897-8E47-C661F87C05F1}" dt="2025-05-18T00:56:55.353" v="188" actId="14100"/>
          <ac:spMkLst>
            <pc:docMk/>
            <pc:sldMk cId="3989445010" sldId="271"/>
            <ac:spMk id="3" creationId="{91B30295-3637-CCD0-B605-F4740C31F366}"/>
          </ac:spMkLst>
        </pc:spChg>
        <pc:spChg chg="mod">
          <ac:chgData name="DANYS WILFREDO ORTIZ OLARTE" userId="c0a2e32d-e584-49d5-8afe-44aea3034144" providerId="ADAL" clId="{2021A87A-B034-4897-8E47-C661F87C05F1}" dt="2025-05-18T00:56:55.353" v="188" actId="14100"/>
          <ac:spMkLst>
            <pc:docMk/>
            <pc:sldMk cId="3989445010" sldId="271"/>
            <ac:spMk id="4" creationId="{C59D27FB-3DFA-9E0A-58D0-60DF92AF2ACB}"/>
          </ac:spMkLst>
        </pc:spChg>
        <pc:spChg chg="mod">
          <ac:chgData name="DANYS WILFREDO ORTIZ OLARTE" userId="c0a2e32d-e584-49d5-8afe-44aea3034144" providerId="ADAL" clId="{2021A87A-B034-4897-8E47-C661F87C05F1}" dt="2025-05-18T00:56:55.353" v="188" actId="14100"/>
          <ac:spMkLst>
            <pc:docMk/>
            <pc:sldMk cId="3989445010" sldId="271"/>
            <ac:spMk id="5" creationId="{CB340770-4AA3-ADB1-ADA5-EDFD7F485600}"/>
          </ac:spMkLst>
        </pc:spChg>
        <pc:picChg chg="mod">
          <ac:chgData name="DANYS WILFREDO ORTIZ OLARTE" userId="c0a2e32d-e584-49d5-8afe-44aea3034144" providerId="ADAL" clId="{2021A87A-B034-4897-8E47-C661F87C05F1}" dt="2025-05-18T00:56:55.353" v="188" actId="14100"/>
          <ac:picMkLst>
            <pc:docMk/>
            <pc:sldMk cId="3989445010" sldId="271"/>
            <ac:picMk id="1027" creationId="{651A768E-E164-0758-6B02-5924C822A867}"/>
          </ac:picMkLst>
        </pc:picChg>
        <pc:cxnChg chg="mod">
          <ac:chgData name="DANYS WILFREDO ORTIZ OLARTE" userId="c0a2e32d-e584-49d5-8afe-44aea3034144" providerId="ADAL" clId="{2021A87A-B034-4897-8E47-C661F87C05F1}" dt="2025-05-18T00:56:55.353" v="188" actId="14100"/>
          <ac:cxnSpMkLst>
            <pc:docMk/>
            <pc:sldMk cId="3989445010" sldId="271"/>
            <ac:cxnSpMk id="10" creationId="{26BB3FC5-D06D-5BE7-C403-CFF306E1DAA1}"/>
          </ac:cxnSpMkLst>
        </pc:cxnChg>
        <pc:cxnChg chg="mod">
          <ac:chgData name="DANYS WILFREDO ORTIZ OLARTE" userId="c0a2e32d-e584-49d5-8afe-44aea3034144" providerId="ADAL" clId="{2021A87A-B034-4897-8E47-C661F87C05F1}" dt="2025-05-18T00:56:55.353" v="188" actId="14100"/>
          <ac:cxnSpMkLst>
            <pc:docMk/>
            <pc:sldMk cId="3989445010" sldId="271"/>
            <ac:cxnSpMk id="12" creationId="{091A2F51-FD37-1F48-EF32-DAB88CD6916B}"/>
          </ac:cxnSpMkLst>
        </pc:cxnChg>
        <pc:cxnChg chg="mod">
          <ac:chgData name="DANYS WILFREDO ORTIZ OLARTE" userId="c0a2e32d-e584-49d5-8afe-44aea3034144" providerId="ADAL" clId="{2021A87A-B034-4897-8E47-C661F87C05F1}" dt="2025-05-18T00:56:55.353" v="188" actId="14100"/>
          <ac:cxnSpMkLst>
            <pc:docMk/>
            <pc:sldMk cId="3989445010" sldId="271"/>
            <ac:cxnSpMk id="14" creationId="{FEE44FA8-5C4E-83D5-C2DD-DAFB185E9E11}"/>
          </ac:cxnSpMkLst>
        </pc:cxnChg>
      </pc:sldChg>
      <pc:sldChg chg="delSp modSp add mod">
        <pc:chgData name="DANYS WILFREDO ORTIZ OLARTE" userId="c0a2e32d-e584-49d5-8afe-44aea3034144" providerId="ADAL" clId="{2021A87A-B034-4897-8E47-C661F87C05F1}" dt="2025-05-18T03:56:32.740" v="2444" actId="478"/>
        <pc:sldMkLst>
          <pc:docMk/>
          <pc:sldMk cId="2933637985" sldId="272"/>
        </pc:sldMkLst>
        <pc:spChg chg="mod">
          <ac:chgData name="DANYS WILFREDO ORTIZ OLARTE" userId="c0a2e32d-e584-49d5-8afe-44aea3034144" providerId="ADAL" clId="{2021A87A-B034-4897-8E47-C661F87C05F1}" dt="2025-05-18T03:52:01.152" v="2370" actId="20577"/>
          <ac:spMkLst>
            <pc:docMk/>
            <pc:sldMk cId="2933637985" sldId="272"/>
            <ac:spMk id="3" creationId="{3470B951-D335-7953-66B6-CBFDAA611E6A}"/>
          </ac:spMkLst>
        </pc:spChg>
        <pc:spChg chg="mod">
          <ac:chgData name="DANYS WILFREDO ORTIZ OLARTE" userId="c0a2e32d-e584-49d5-8afe-44aea3034144" providerId="ADAL" clId="{2021A87A-B034-4897-8E47-C661F87C05F1}" dt="2025-05-18T03:54:04.903" v="2390" actId="20577"/>
          <ac:spMkLst>
            <pc:docMk/>
            <pc:sldMk cId="2933637985" sldId="272"/>
            <ac:spMk id="6" creationId="{F859050A-3C33-E0A5-C51D-D504237DD7B9}"/>
          </ac:spMkLst>
        </pc:spChg>
        <pc:spChg chg="mod">
          <ac:chgData name="DANYS WILFREDO ORTIZ OLARTE" userId="c0a2e32d-e584-49d5-8afe-44aea3034144" providerId="ADAL" clId="{2021A87A-B034-4897-8E47-C661F87C05F1}" dt="2025-05-18T03:54:45.561" v="2437" actId="20577"/>
          <ac:spMkLst>
            <pc:docMk/>
            <pc:sldMk cId="2933637985" sldId="272"/>
            <ac:spMk id="7" creationId="{9DFF3329-7118-17D8-5BDF-C72F9F3DFD38}"/>
          </ac:spMkLst>
        </pc:spChg>
        <pc:picChg chg="mod">
          <ac:chgData name="DANYS WILFREDO ORTIZ OLARTE" userId="c0a2e32d-e584-49d5-8afe-44aea3034144" providerId="ADAL" clId="{2021A87A-B034-4897-8E47-C661F87C05F1}" dt="2025-05-18T03:56:29.593" v="2442" actId="1076"/>
          <ac:picMkLst>
            <pc:docMk/>
            <pc:sldMk cId="2933637985" sldId="272"/>
            <ac:picMk id="1069" creationId="{EBA8CD1F-40F0-636A-67B6-F59EDDDE56E9}"/>
          </ac:picMkLst>
        </pc:picChg>
        <pc:picChg chg="mod">
          <ac:chgData name="DANYS WILFREDO ORTIZ OLARTE" userId="c0a2e32d-e584-49d5-8afe-44aea3034144" providerId="ADAL" clId="{2021A87A-B034-4897-8E47-C661F87C05F1}" dt="2025-05-18T03:56:29.593" v="2442" actId="1076"/>
          <ac:picMkLst>
            <pc:docMk/>
            <pc:sldMk cId="2933637985" sldId="272"/>
            <ac:picMk id="1070" creationId="{799F7135-E1E5-1921-B279-90DC402B86BD}"/>
          </ac:picMkLst>
        </pc:picChg>
        <pc:picChg chg="del mod">
          <ac:chgData name="DANYS WILFREDO ORTIZ OLARTE" userId="c0a2e32d-e584-49d5-8afe-44aea3034144" providerId="ADAL" clId="{2021A87A-B034-4897-8E47-C661F87C05F1}" dt="2025-05-18T03:56:32.740" v="2444" actId="478"/>
          <ac:picMkLst>
            <pc:docMk/>
            <pc:sldMk cId="2933637985" sldId="272"/>
            <ac:picMk id="2056" creationId="{5C12A484-E60D-4C99-32D3-023FF0D5A2AA}"/>
          </ac:picMkLst>
        </pc:picChg>
        <pc:cxnChg chg="mod">
          <ac:chgData name="DANYS WILFREDO ORTIZ OLARTE" userId="c0a2e32d-e584-49d5-8afe-44aea3034144" providerId="ADAL" clId="{2021A87A-B034-4897-8E47-C661F87C05F1}" dt="2025-05-18T03:00:19.804" v="2368" actId="1076"/>
          <ac:cxnSpMkLst>
            <pc:docMk/>
            <pc:sldMk cId="2933637985" sldId="272"/>
            <ac:cxnSpMk id="18" creationId="{60F86218-92CA-18AF-CA9A-479F0AAEA7B9}"/>
          </ac:cxnSpMkLst>
        </pc:cxnChg>
        <pc:cxnChg chg="mod">
          <ac:chgData name="DANYS WILFREDO ORTIZ OLARTE" userId="c0a2e32d-e584-49d5-8afe-44aea3034144" providerId="ADAL" clId="{2021A87A-B034-4897-8E47-C661F87C05F1}" dt="2025-05-18T03:54:20.421" v="2394" actId="1076"/>
          <ac:cxnSpMkLst>
            <pc:docMk/>
            <pc:sldMk cId="2933637985" sldId="272"/>
            <ac:cxnSpMk id="28" creationId="{DA604669-E296-10E0-83E3-B234E3ACB927}"/>
          </ac:cxnSpMkLst>
        </pc:cxnChg>
        <pc:cxnChg chg="mod">
          <ac:chgData name="DANYS WILFREDO ORTIZ OLARTE" userId="c0a2e32d-e584-49d5-8afe-44aea3034144" providerId="ADAL" clId="{2021A87A-B034-4897-8E47-C661F87C05F1}" dt="2025-05-18T03:54:20.421" v="2394" actId="1076"/>
          <ac:cxnSpMkLst>
            <pc:docMk/>
            <pc:sldMk cId="2933637985" sldId="272"/>
            <ac:cxnSpMk id="30" creationId="{23F38C83-DBF4-6A30-B791-FD105E100A96}"/>
          </ac:cxnSpMkLst>
        </pc:cxnChg>
        <pc:cxnChg chg="mod">
          <ac:chgData name="DANYS WILFREDO ORTIZ OLARTE" userId="c0a2e32d-e584-49d5-8afe-44aea3034144" providerId="ADAL" clId="{2021A87A-B034-4897-8E47-C661F87C05F1}" dt="2025-05-18T03:54:20.421" v="2394" actId="1076"/>
          <ac:cxnSpMkLst>
            <pc:docMk/>
            <pc:sldMk cId="2933637985" sldId="272"/>
            <ac:cxnSpMk id="32" creationId="{2F95C607-11DD-E244-3173-3CEFB4737725}"/>
          </ac:cxnSpMkLst>
        </pc:cxnChg>
        <pc:cxnChg chg="mod">
          <ac:chgData name="DANYS WILFREDO ORTIZ OLARTE" userId="c0a2e32d-e584-49d5-8afe-44aea3034144" providerId="ADAL" clId="{2021A87A-B034-4897-8E47-C661F87C05F1}" dt="2025-05-18T03:54:20.421" v="2394" actId="1076"/>
          <ac:cxnSpMkLst>
            <pc:docMk/>
            <pc:sldMk cId="2933637985" sldId="272"/>
            <ac:cxnSpMk id="34" creationId="{1D1CE656-12A3-4A78-D3F2-0497780B1F0D}"/>
          </ac:cxnSpMkLst>
        </pc:cxnChg>
        <pc:cxnChg chg="mod">
          <ac:chgData name="DANYS WILFREDO ORTIZ OLARTE" userId="c0a2e32d-e584-49d5-8afe-44aea3034144" providerId="ADAL" clId="{2021A87A-B034-4897-8E47-C661F87C05F1}" dt="2025-05-18T03:54:20.421" v="2394" actId="1076"/>
          <ac:cxnSpMkLst>
            <pc:docMk/>
            <pc:sldMk cId="2933637985" sldId="272"/>
            <ac:cxnSpMk id="2081" creationId="{FE8026BE-D41D-06BA-1FB2-DB0FCF106C6F}"/>
          </ac:cxnSpMkLst>
        </pc:cxnChg>
      </pc:sldChg>
    </pc:docChg>
  </pc:docChgLst>
  <pc:docChgLst>
    <pc:chgData name="DANYS WILFREDO ORTIZ OLARTE" userId="S::dwortiz@minenergia.gov.co::c0a2e32d-e584-49d5-8afe-44aea3034144" providerId="AD" clId="Web-{36F2A40D-82B3-90B6-3A27-A02C7F1E90A5}"/>
    <pc:docChg chg="addSld delSld modSld sldOrd">
      <pc:chgData name="DANYS WILFREDO ORTIZ OLARTE" userId="S::dwortiz@minenergia.gov.co::c0a2e32d-e584-49d5-8afe-44aea3034144" providerId="AD" clId="Web-{36F2A40D-82B3-90B6-3A27-A02C7F1E90A5}" dt="2025-03-05T20:59:00.743" v="1449" actId="1076"/>
      <pc:docMkLst>
        <pc:docMk/>
      </pc:docMkLst>
      <pc:sldChg chg="modSp">
        <pc:chgData name="DANYS WILFREDO ORTIZ OLARTE" userId="S::dwortiz@minenergia.gov.co::c0a2e32d-e584-49d5-8afe-44aea3034144" providerId="AD" clId="Web-{36F2A40D-82B3-90B6-3A27-A02C7F1E90A5}" dt="2025-03-05T20:29:09.103" v="54" actId="20577"/>
        <pc:sldMkLst>
          <pc:docMk/>
          <pc:sldMk cId="1482975956" sldId="257"/>
        </pc:sldMkLst>
        <pc:spChg chg="mod">
          <ac:chgData name="DANYS WILFREDO ORTIZ OLARTE" userId="S::dwortiz@minenergia.gov.co::c0a2e32d-e584-49d5-8afe-44aea3034144" providerId="AD" clId="Web-{36F2A40D-82B3-90B6-3A27-A02C7F1E90A5}" dt="2025-03-05T20:29:09.103" v="54" actId="20577"/>
          <ac:spMkLst>
            <pc:docMk/>
            <pc:sldMk cId="1482975956" sldId="257"/>
            <ac:spMk id="6" creationId="{50703695-DCC9-2B2B-CE25-CD632F0261C9}"/>
          </ac:spMkLst>
        </pc:spChg>
      </pc:sldChg>
      <pc:sldChg chg="modSp">
        <pc:chgData name="DANYS WILFREDO ORTIZ OLARTE" userId="S::dwortiz@minenergia.gov.co::c0a2e32d-e584-49d5-8afe-44aea3034144" providerId="AD" clId="Web-{36F2A40D-82B3-90B6-3A27-A02C7F1E90A5}" dt="2025-03-05T20:30:52.872" v="122" actId="20577"/>
        <pc:sldMkLst>
          <pc:docMk/>
          <pc:sldMk cId="2686043678" sldId="258"/>
        </pc:sldMkLst>
      </pc:sldChg>
      <pc:sldChg chg="addSp delSp modSp del">
        <pc:chgData name="DANYS WILFREDO ORTIZ OLARTE" userId="S::dwortiz@minenergia.gov.co::c0a2e32d-e584-49d5-8afe-44aea3034144" providerId="AD" clId="Web-{36F2A40D-82B3-90B6-3A27-A02C7F1E90A5}" dt="2025-03-05T20:47:20.625" v="577"/>
        <pc:sldMkLst>
          <pc:docMk/>
          <pc:sldMk cId="1287694010" sldId="259"/>
        </pc:sldMkLst>
      </pc:sldChg>
      <pc:sldChg chg="addSp delSp modSp">
        <pc:chgData name="DANYS WILFREDO ORTIZ OLARTE" userId="S::dwortiz@minenergia.gov.co::c0a2e32d-e584-49d5-8afe-44aea3034144" providerId="AD" clId="Web-{36F2A40D-82B3-90B6-3A27-A02C7F1E90A5}" dt="2025-03-05T20:42:24.005" v="362" actId="1076"/>
        <pc:sldMkLst>
          <pc:docMk/>
          <pc:sldMk cId="853279415" sldId="262"/>
        </pc:sldMkLst>
      </pc:sldChg>
      <pc:sldChg chg="del">
        <pc:chgData name="DANYS WILFREDO ORTIZ OLARTE" userId="S::dwortiz@minenergia.gov.co::c0a2e32d-e584-49d5-8afe-44aea3034144" providerId="AD" clId="Web-{36F2A40D-82B3-90B6-3A27-A02C7F1E90A5}" dt="2025-03-05T20:47:24.578" v="579"/>
        <pc:sldMkLst>
          <pc:docMk/>
          <pc:sldMk cId="2665571594" sldId="263"/>
        </pc:sldMkLst>
      </pc:sldChg>
      <pc:sldChg chg="del">
        <pc:chgData name="DANYS WILFREDO ORTIZ OLARTE" userId="S::dwortiz@minenergia.gov.co::c0a2e32d-e584-49d5-8afe-44aea3034144" providerId="AD" clId="Web-{36F2A40D-82B3-90B6-3A27-A02C7F1E90A5}" dt="2025-03-05T20:47:22.219" v="578"/>
        <pc:sldMkLst>
          <pc:docMk/>
          <pc:sldMk cId="3270610849" sldId="264"/>
        </pc:sldMkLst>
      </pc:sldChg>
      <pc:sldChg chg="del">
        <pc:chgData name="DANYS WILFREDO ORTIZ OLARTE" userId="S::dwortiz@minenergia.gov.co::c0a2e32d-e584-49d5-8afe-44aea3034144" providerId="AD" clId="Web-{36F2A40D-82B3-90B6-3A27-A02C7F1E90A5}" dt="2025-03-05T20:47:26.344" v="580"/>
        <pc:sldMkLst>
          <pc:docMk/>
          <pc:sldMk cId="1793993344" sldId="265"/>
        </pc:sldMkLst>
      </pc:sldChg>
      <pc:sldChg chg="del">
        <pc:chgData name="DANYS WILFREDO ORTIZ OLARTE" userId="S::dwortiz@minenergia.gov.co::c0a2e32d-e584-49d5-8afe-44aea3034144" providerId="AD" clId="Web-{36F2A40D-82B3-90B6-3A27-A02C7F1E90A5}" dt="2025-03-05T20:47:28.141" v="581"/>
        <pc:sldMkLst>
          <pc:docMk/>
          <pc:sldMk cId="129715600" sldId="266"/>
        </pc:sldMkLst>
      </pc:sldChg>
      <pc:sldChg chg="addSp delSp modSp add replId">
        <pc:chgData name="DANYS WILFREDO ORTIZ OLARTE" userId="S::dwortiz@minenergia.gov.co::c0a2e32d-e584-49d5-8afe-44aea3034144" providerId="AD" clId="Web-{36F2A40D-82B3-90B6-3A27-A02C7F1E90A5}" dt="2025-03-05T20:47:14.140" v="576"/>
        <pc:sldMkLst>
          <pc:docMk/>
          <pc:sldMk cId="1052211819" sldId="268"/>
        </pc:sldMkLst>
      </pc:sldChg>
      <pc:sldChg chg="modSp add replId">
        <pc:chgData name="DANYS WILFREDO ORTIZ OLARTE" userId="S::dwortiz@minenergia.gov.co::c0a2e32d-e584-49d5-8afe-44aea3034144" providerId="AD" clId="Web-{36F2A40D-82B3-90B6-3A27-A02C7F1E90A5}" dt="2025-03-05T20:56:25.253" v="1046" actId="1076"/>
        <pc:sldMkLst>
          <pc:docMk/>
          <pc:sldMk cId="3463841581" sldId="269"/>
        </pc:sldMkLst>
      </pc:sldChg>
      <pc:sldChg chg="add del replId">
        <pc:chgData name="DANYS WILFREDO ORTIZ OLARTE" userId="S::dwortiz@minenergia.gov.co::c0a2e32d-e584-49d5-8afe-44aea3034144" providerId="AD" clId="Web-{36F2A40D-82B3-90B6-3A27-A02C7F1E90A5}" dt="2025-03-05T20:46:59.890" v="569"/>
        <pc:sldMkLst>
          <pc:docMk/>
          <pc:sldMk cId="297308019" sldId="270"/>
        </pc:sldMkLst>
      </pc:sldChg>
      <pc:sldChg chg="addSp delSp modSp add ord replId">
        <pc:chgData name="DANYS WILFREDO ORTIZ OLARTE" userId="S::dwortiz@minenergia.gov.co::c0a2e32d-e584-49d5-8afe-44aea3034144" providerId="AD" clId="Web-{36F2A40D-82B3-90B6-3A27-A02C7F1E90A5}" dt="2025-03-05T20:48:11.330" v="587"/>
        <pc:sldMkLst>
          <pc:docMk/>
          <pc:sldMk cId="3530481823" sldId="270"/>
        </pc:sldMkLst>
      </pc:sldChg>
      <pc:sldChg chg="addSp delSp modSp add replId">
        <pc:chgData name="DANYS WILFREDO ORTIZ OLARTE" userId="S::dwortiz@minenergia.gov.co::c0a2e32d-e584-49d5-8afe-44aea3034144" providerId="AD" clId="Web-{36F2A40D-82B3-90B6-3A27-A02C7F1E90A5}" dt="2025-03-05T20:59:00.743" v="1449" actId="1076"/>
        <pc:sldMkLst>
          <pc:docMk/>
          <pc:sldMk cId="509352115" sldId="271"/>
        </pc:sldMkLst>
      </pc:sldChg>
      <pc:sldChg chg="add del replId">
        <pc:chgData name="DANYS WILFREDO ORTIZ OLARTE" userId="S::dwortiz@minenergia.gov.co::c0a2e32d-e584-49d5-8afe-44aea3034144" providerId="AD" clId="Web-{36F2A40D-82B3-90B6-3A27-A02C7F1E90A5}" dt="2025-03-05T20:48:04.033" v="586"/>
        <pc:sldMkLst>
          <pc:docMk/>
          <pc:sldMk cId="2509485116" sldId="271"/>
        </pc:sldMkLst>
      </pc:sldChg>
    </pc:docChg>
  </pc:docChgLst>
  <pc:docChgLst>
    <pc:chgData name="DANYS WILFREDO ORTIZ OLARTE" userId="S::dwortiz@minenergia.gov.co::c0a2e32d-e584-49d5-8afe-44aea3034144" providerId="AD" clId="Web-{46BD3B27-38E9-7C01-0099-3629D25782B9}"/>
    <pc:docChg chg="addSld delSld modSld">
      <pc:chgData name="DANYS WILFREDO ORTIZ OLARTE" userId="S::dwortiz@minenergia.gov.co::c0a2e32d-e584-49d5-8afe-44aea3034144" providerId="AD" clId="Web-{46BD3B27-38E9-7C01-0099-3629D25782B9}" dt="2025-05-18T00:00:10.667" v="65" actId="20577"/>
      <pc:docMkLst>
        <pc:docMk/>
      </pc:docMkLst>
      <pc:sldChg chg="del">
        <pc:chgData name="DANYS WILFREDO ORTIZ OLARTE" userId="S::dwortiz@minenergia.gov.co::c0a2e32d-e584-49d5-8afe-44aea3034144" providerId="AD" clId="Web-{46BD3B27-38E9-7C01-0099-3629D25782B9}" dt="2025-05-17T23:51:08.413" v="5"/>
        <pc:sldMkLst>
          <pc:docMk/>
          <pc:sldMk cId="2686043678" sldId="258"/>
        </pc:sldMkLst>
      </pc:sldChg>
      <pc:sldChg chg="del">
        <pc:chgData name="DANYS WILFREDO ORTIZ OLARTE" userId="S::dwortiz@minenergia.gov.co::c0a2e32d-e584-49d5-8afe-44aea3034144" providerId="AD" clId="Web-{46BD3B27-38E9-7C01-0099-3629D25782B9}" dt="2025-05-17T23:50:58.913" v="3"/>
        <pc:sldMkLst>
          <pc:docMk/>
          <pc:sldMk cId="853279415" sldId="262"/>
        </pc:sldMkLst>
      </pc:sldChg>
      <pc:sldChg chg="del">
        <pc:chgData name="DANYS WILFREDO ORTIZ OLARTE" userId="S::dwortiz@minenergia.gov.co::c0a2e32d-e584-49d5-8afe-44aea3034144" providerId="AD" clId="Web-{46BD3B27-38E9-7C01-0099-3629D25782B9}" dt="2025-05-17T23:51:01.788" v="4"/>
        <pc:sldMkLst>
          <pc:docMk/>
          <pc:sldMk cId="1052211819" sldId="268"/>
        </pc:sldMkLst>
      </pc:sldChg>
      <pc:sldChg chg="addSp delSp modSp add replId">
        <pc:chgData name="DANYS WILFREDO ORTIZ OLARTE" userId="S::dwortiz@minenergia.gov.co::c0a2e32d-e584-49d5-8afe-44aea3034144" providerId="AD" clId="Web-{46BD3B27-38E9-7C01-0099-3629D25782B9}" dt="2025-05-18T00:00:10.667" v="65" actId="20577"/>
        <pc:sldMkLst>
          <pc:docMk/>
          <pc:sldMk cId="2509538095" sldId="272"/>
        </pc:sldMkLst>
        <pc:spChg chg="del">
          <ac:chgData name="DANYS WILFREDO ORTIZ OLARTE" userId="S::dwortiz@minenergia.gov.co::c0a2e32d-e584-49d5-8afe-44aea3034144" providerId="AD" clId="Web-{46BD3B27-38E9-7C01-0099-3629D25782B9}" dt="2025-05-17T23:50:43.505" v="1"/>
          <ac:spMkLst>
            <pc:docMk/>
            <pc:sldMk cId="2509538095" sldId="272"/>
            <ac:spMk id="2" creationId="{96E170C5-52E3-073C-1CD4-FC52375B36E6}"/>
          </ac:spMkLst>
        </pc:spChg>
        <pc:spChg chg="del">
          <ac:chgData name="DANYS WILFREDO ORTIZ OLARTE" userId="S::dwortiz@minenergia.gov.co::c0a2e32d-e584-49d5-8afe-44aea3034144" providerId="AD" clId="Web-{46BD3B27-38E9-7C01-0099-3629D25782B9}" dt="2025-05-17T23:50:44.958" v="2"/>
          <ac:spMkLst>
            <pc:docMk/>
            <pc:sldMk cId="2509538095" sldId="272"/>
            <ac:spMk id="3" creationId="{AAFD7362-A773-34CF-F925-6E553E183713}"/>
          </ac:spMkLst>
        </pc:spChg>
        <pc:spChg chg="add mod">
          <ac:chgData name="DANYS WILFREDO ORTIZ OLARTE" userId="S::dwortiz@minenergia.gov.co::c0a2e32d-e584-49d5-8afe-44aea3034144" providerId="AD" clId="Web-{46BD3B27-38E9-7C01-0099-3629D25782B9}" dt="2025-05-18T00:00:10.667" v="65" actId="20577"/>
          <ac:spMkLst>
            <pc:docMk/>
            <pc:sldMk cId="2509538095" sldId="272"/>
            <ac:spMk id="5" creationId="{59B7DBF5-EF0E-85FD-F5F1-22F2E2DA4AE4}"/>
          </ac:spMkLst>
        </pc:spChg>
        <pc:spChg chg="add mod">
          <ac:chgData name="DANYS WILFREDO ORTIZ OLARTE" userId="S::dwortiz@minenergia.gov.co::c0a2e32d-e584-49d5-8afe-44aea3034144" providerId="AD" clId="Web-{46BD3B27-38E9-7C01-0099-3629D25782B9}" dt="2025-05-17T23:50:44.958" v="2"/>
          <ac:spMkLst>
            <pc:docMk/>
            <pc:sldMk cId="2509538095" sldId="272"/>
            <ac:spMk id="7" creationId="{AF85FB34-CA2B-9B3B-355E-B02FAC98A8C0}"/>
          </ac:spMkLst>
        </pc:spChg>
        <pc:spChg chg="add mod ord">
          <ac:chgData name="DANYS WILFREDO ORTIZ OLARTE" userId="S::dwortiz@minenergia.gov.co::c0a2e32d-e584-49d5-8afe-44aea3034144" providerId="AD" clId="Web-{46BD3B27-38E9-7C01-0099-3629D25782B9}" dt="2025-05-17T23:58:21.607" v="57"/>
          <ac:spMkLst>
            <pc:docMk/>
            <pc:sldMk cId="2509538095" sldId="272"/>
            <ac:spMk id="8" creationId="{84DF1DAE-B81C-BAD7-6E30-D23D542222D0}"/>
          </ac:spMkLst>
        </pc:spChg>
        <pc:picChg chg="add mod ord modCrop">
          <ac:chgData name="DANYS WILFREDO ORTIZ OLARTE" userId="S::dwortiz@minenergia.gov.co::c0a2e32d-e584-49d5-8afe-44aea3034144" providerId="AD" clId="Web-{46BD3B27-38E9-7C01-0099-3629D25782B9}" dt="2025-05-17T23:58:10.231" v="56"/>
          <ac:picMkLst>
            <pc:docMk/>
            <pc:sldMk cId="2509538095" sldId="272"/>
            <ac:picMk id="9" creationId="{CCCEEF22-6C2C-D1C5-C96A-5AEEA2DD6AFF}"/>
          </ac:picMkLst>
        </pc:picChg>
      </pc:sldChg>
    </pc:docChg>
  </pc:docChgLst>
  <pc:docChgLst>
    <pc:chgData name="DANYS WILFREDO ORTIZ OLARTE" userId="S::dwortiz@minenergia.gov.co::c0a2e32d-e584-49d5-8afe-44aea3034144" providerId="AD" clId="Web-{5F5E5B74-243A-3285-A540-374E78116D36}"/>
    <pc:docChg chg="modSld">
      <pc:chgData name="DANYS WILFREDO ORTIZ OLARTE" userId="S::dwortiz@minenergia.gov.co::c0a2e32d-e584-49d5-8afe-44aea3034144" providerId="AD" clId="Web-{5F5E5B74-243A-3285-A540-374E78116D36}" dt="2025-06-19T19:27:42.809" v="34" actId="1076"/>
      <pc:docMkLst>
        <pc:docMk/>
      </pc:docMkLst>
      <pc:sldChg chg="delSp modSp">
        <pc:chgData name="DANYS WILFREDO ORTIZ OLARTE" userId="S::dwortiz@minenergia.gov.co::c0a2e32d-e584-49d5-8afe-44aea3034144" providerId="AD" clId="Web-{5F5E5B74-243A-3285-A540-374E78116D36}" dt="2025-06-19T19:27:42.809" v="34" actId="1076"/>
        <pc:sldMkLst>
          <pc:docMk/>
          <pc:sldMk cId="2933637985" sldId="272"/>
        </pc:sldMkLst>
        <pc:spChg chg="mod">
          <ac:chgData name="DANYS WILFREDO ORTIZ OLARTE" userId="S::dwortiz@minenergia.gov.co::c0a2e32d-e584-49d5-8afe-44aea3034144" providerId="AD" clId="Web-{5F5E5B74-243A-3285-A540-374E78116D36}" dt="2025-06-19T19:27:42.528" v="22" actId="1076"/>
          <ac:spMkLst>
            <pc:docMk/>
            <pc:sldMk cId="2933637985" sldId="272"/>
            <ac:spMk id="7" creationId="{9DFF3329-7118-17D8-5BDF-C72F9F3DFD38}"/>
          </ac:spMkLst>
        </pc:spChg>
        <pc:spChg chg="mod">
          <ac:chgData name="DANYS WILFREDO ORTIZ OLARTE" userId="S::dwortiz@minenergia.gov.co::c0a2e32d-e584-49d5-8afe-44aea3034144" providerId="AD" clId="Web-{5F5E5B74-243A-3285-A540-374E78116D36}" dt="2025-06-19T19:27:42.575" v="23" actId="1076"/>
          <ac:spMkLst>
            <pc:docMk/>
            <pc:sldMk cId="2933637985" sldId="272"/>
            <ac:spMk id="8" creationId="{5F87EB03-5E00-065D-F48E-B70A9A579692}"/>
          </ac:spMkLst>
        </pc:spChg>
        <pc:spChg chg="mod">
          <ac:chgData name="DANYS WILFREDO ORTIZ OLARTE" userId="S::dwortiz@minenergia.gov.co::c0a2e32d-e584-49d5-8afe-44aea3034144" providerId="AD" clId="Web-{5F5E5B74-243A-3285-A540-374E78116D36}" dt="2025-06-19T19:27:42.606" v="24" actId="1076"/>
          <ac:spMkLst>
            <pc:docMk/>
            <pc:sldMk cId="2933637985" sldId="272"/>
            <ac:spMk id="9" creationId="{9F607428-5485-1D74-8203-02D88BBBEE1A}"/>
          </ac:spMkLst>
        </pc:spChg>
        <pc:spChg chg="mod">
          <ac:chgData name="DANYS WILFREDO ORTIZ OLARTE" userId="S::dwortiz@minenergia.gov.co::c0a2e32d-e584-49d5-8afe-44aea3034144" providerId="AD" clId="Web-{5F5E5B74-243A-3285-A540-374E78116D36}" dt="2025-06-19T19:27:42.653" v="25" actId="1076"/>
          <ac:spMkLst>
            <pc:docMk/>
            <pc:sldMk cId="2933637985" sldId="272"/>
            <ac:spMk id="11" creationId="{E6EDD1FC-3353-55AF-1D32-BCF8547DDC95}"/>
          </ac:spMkLst>
        </pc:spChg>
        <pc:spChg chg="del">
          <ac:chgData name="DANYS WILFREDO ORTIZ OLARTE" userId="S::dwortiz@minenergia.gov.co::c0a2e32d-e584-49d5-8afe-44aea3034144" providerId="AD" clId="Web-{5F5E5B74-243A-3285-A540-374E78116D36}" dt="2025-06-19T19:27:37.575" v="21"/>
          <ac:spMkLst>
            <pc:docMk/>
            <pc:sldMk cId="2933637985" sldId="272"/>
            <ac:spMk id="1066" creationId="{DE96EB40-12C8-517C-031F-7EF7D65095FF}"/>
          </ac:spMkLst>
        </pc:spChg>
        <pc:spChg chg="del">
          <ac:chgData name="DANYS WILFREDO ORTIZ OLARTE" userId="S::dwortiz@minenergia.gov.co::c0a2e32d-e584-49d5-8afe-44aea3034144" providerId="AD" clId="Web-{5F5E5B74-243A-3285-A540-374E78116D36}" dt="2025-06-19T19:27:37.575" v="19"/>
          <ac:spMkLst>
            <pc:docMk/>
            <pc:sldMk cId="2933637985" sldId="272"/>
            <ac:spMk id="1071" creationId="{3421018A-5D4A-F9B6-6616-D36128C9DA71}"/>
          </ac:spMkLst>
        </pc:spChg>
        <pc:spChg chg="del">
          <ac:chgData name="DANYS WILFREDO ORTIZ OLARTE" userId="S::dwortiz@minenergia.gov.co::c0a2e32d-e584-49d5-8afe-44aea3034144" providerId="AD" clId="Web-{5F5E5B74-243A-3285-A540-374E78116D36}" dt="2025-06-19T19:27:37.575" v="18"/>
          <ac:spMkLst>
            <pc:docMk/>
            <pc:sldMk cId="2933637985" sldId="272"/>
            <ac:spMk id="1072" creationId="{ACA17FCD-98FB-3FF7-10F0-5CD15A2B2D26}"/>
          </ac:spMkLst>
        </pc:spChg>
        <pc:spChg chg="del">
          <ac:chgData name="DANYS WILFREDO ORTIZ OLARTE" userId="S::dwortiz@minenergia.gov.co::c0a2e32d-e584-49d5-8afe-44aea3034144" providerId="AD" clId="Web-{5F5E5B74-243A-3285-A540-374E78116D36}" dt="2025-06-19T19:27:37.575" v="15"/>
          <ac:spMkLst>
            <pc:docMk/>
            <pc:sldMk cId="2933637985" sldId="272"/>
            <ac:spMk id="1080" creationId="{FFEBC0FC-464B-DCFB-A830-7D60E3A16DAB}"/>
          </ac:spMkLst>
        </pc:spChg>
        <pc:spChg chg="del">
          <ac:chgData name="DANYS WILFREDO ORTIZ OLARTE" userId="S::dwortiz@minenergia.gov.co::c0a2e32d-e584-49d5-8afe-44aea3034144" providerId="AD" clId="Web-{5F5E5B74-243A-3285-A540-374E78116D36}" dt="2025-06-19T19:27:37.575" v="13"/>
          <ac:spMkLst>
            <pc:docMk/>
            <pc:sldMk cId="2933637985" sldId="272"/>
            <ac:spMk id="2055" creationId="{D8BAF5A5-0253-47B8-1ECD-D95E76333A94}"/>
          </ac:spMkLst>
        </pc:spChg>
        <pc:spChg chg="del">
          <ac:chgData name="DANYS WILFREDO ORTIZ OLARTE" userId="S::dwortiz@minenergia.gov.co::c0a2e32d-e584-49d5-8afe-44aea3034144" providerId="AD" clId="Web-{5F5E5B74-243A-3285-A540-374E78116D36}" dt="2025-06-19T19:27:37.575" v="11"/>
          <ac:spMkLst>
            <pc:docMk/>
            <pc:sldMk cId="2933637985" sldId="272"/>
            <ac:spMk id="2097" creationId="{C146DCD7-FDEF-935E-0C2D-D033DE7DF7D7}"/>
          </ac:spMkLst>
        </pc:spChg>
        <pc:spChg chg="del">
          <ac:chgData name="DANYS WILFREDO ORTIZ OLARTE" userId="S::dwortiz@minenergia.gov.co::c0a2e32d-e584-49d5-8afe-44aea3034144" providerId="AD" clId="Web-{5F5E5B74-243A-3285-A540-374E78116D36}" dt="2025-06-19T19:27:37.575" v="10"/>
          <ac:spMkLst>
            <pc:docMk/>
            <pc:sldMk cId="2933637985" sldId="272"/>
            <ac:spMk id="2111" creationId="{1DA504F2-67E4-0D1E-A030-34DDF08C6D25}"/>
          </ac:spMkLst>
        </pc:spChg>
        <pc:spChg chg="del">
          <ac:chgData name="DANYS WILFREDO ORTIZ OLARTE" userId="S::dwortiz@minenergia.gov.co::c0a2e32d-e584-49d5-8afe-44aea3034144" providerId="AD" clId="Web-{5F5E5B74-243A-3285-A540-374E78116D36}" dt="2025-06-19T19:27:37.575" v="9"/>
          <ac:spMkLst>
            <pc:docMk/>
            <pc:sldMk cId="2933637985" sldId="272"/>
            <ac:spMk id="2115" creationId="{DC7D92C3-F621-E5D3-808E-9ED64EAAADF5}"/>
          </ac:spMkLst>
        </pc:spChg>
        <pc:spChg chg="del">
          <ac:chgData name="DANYS WILFREDO ORTIZ OLARTE" userId="S::dwortiz@minenergia.gov.co::c0a2e32d-e584-49d5-8afe-44aea3034144" providerId="AD" clId="Web-{5F5E5B74-243A-3285-A540-374E78116D36}" dt="2025-06-19T19:27:37.575" v="5"/>
          <ac:spMkLst>
            <pc:docMk/>
            <pc:sldMk cId="2933637985" sldId="272"/>
            <ac:spMk id="2165" creationId="{EBF897C3-E078-9A19-9674-87F378CF0D1C}"/>
          </ac:spMkLst>
        </pc:spChg>
        <pc:picChg chg="mod">
          <ac:chgData name="DANYS WILFREDO ORTIZ OLARTE" userId="S::dwortiz@minenergia.gov.co::c0a2e32d-e584-49d5-8afe-44aea3034144" providerId="AD" clId="Web-{5F5E5B74-243A-3285-A540-374E78116D36}" dt="2025-06-19T19:27:42.809" v="34" actId="1076"/>
          <ac:picMkLst>
            <pc:docMk/>
            <pc:sldMk cId="2933637985" sldId="272"/>
            <ac:picMk id="2" creationId="{A06CD477-5C36-77D0-4D53-DDD9C52176F9}"/>
          </ac:picMkLst>
        </pc:picChg>
        <pc:picChg chg="mod">
          <ac:chgData name="DANYS WILFREDO ORTIZ OLARTE" userId="S::dwortiz@minenergia.gov.co::c0a2e32d-e584-49d5-8afe-44aea3034144" providerId="AD" clId="Web-{5F5E5B74-243A-3285-A540-374E78116D36}" dt="2025-06-19T19:27:42.763" v="31" actId="1076"/>
          <ac:picMkLst>
            <pc:docMk/>
            <pc:sldMk cId="2933637985" sldId="272"/>
            <ac:picMk id="2058" creationId="{211FA317-6E94-1707-B866-DA37203D9E29}"/>
          </ac:picMkLst>
        </pc:picChg>
        <pc:picChg chg="mod">
          <ac:chgData name="DANYS WILFREDO ORTIZ OLARTE" userId="S::dwortiz@minenergia.gov.co::c0a2e32d-e584-49d5-8afe-44aea3034144" providerId="AD" clId="Web-{5F5E5B74-243A-3285-A540-374E78116D36}" dt="2025-06-19T19:27:42.731" v="30" actId="1076"/>
          <ac:picMkLst>
            <pc:docMk/>
            <pc:sldMk cId="2933637985" sldId="272"/>
            <ac:picMk id="2064" creationId="{3FED4AE2-C2A8-C795-A1A1-43F2ACAF69C2}"/>
          </ac:picMkLst>
        </pc:picChg>
        <pc:picChg chg="mod">
          <ac:chgData name="DANYS WILFREDO ORTIZ OLARTE" userId="S::dwortiz@minenergia.gov.co::c0a2e32d-e584-49d5-8afe-44aea3034144" providerId="AD" clId="Web-{5F5E5B74-243A-3285-A540-374E78116D36}" dt="2025-06-19T19:27:42.778" v="32" actId="1076"/>
          <ac:picMkLst>
            <pc:docMk/>
            <pc:sldMk cId="2933637985" sldId="272"/>
            <ac:picMk id="2066" creationId="{96E39124-3AFB-FF28-AC7B-0BB55279AA0C}"/>
          </ac:picMkLst>
        </pc:picChg>
        <pc:picChg chg="mod">
          <ac:chgData name="DANYS WILFREDO ORTIZ OLARTE" userId="S::dwortiz@minenergia.gov.co::c0a2e32d-e584-49d5-8afe-44aea3034144" providerId="AD" clId="Web-{5F5E5B74-243A-3285-A540-374E78116D36}" dt="2025-06-19T19:27:42.794" v="33" actId="1076"/>
          <ac:picMkLst>
            <pc:docMk/>
            <pc:sldMk cId="2933637985" sldId="272"/>
            <ac:picMk id="2068" creationId="{ABA45C28-6A37-5C6B-720A-4D6406C57262}"/>
          </ac:picMkLst>
        </pc:picChg>
        <pc:picChg chg="del">
          <ac:chgData name="DANYS WILFREDO ORTIZ OLARTE" userId="S::dwortiz@minenergia.gov.co::c0a2e32d-e584-49d5-8afe-44aea3034144" providerId="AD" clId="Web-{5F5E5B74-243A-3285-A540-374E78116D36}" dt="2025-06-19T19:27:37.575" v="14"/>
          <ac:picMkLst>
            <pc:docMk/>
            <pc:sldMk cId="2933637985" sldId="272"/>
            <ac:picMk id="2108" creationId="{9EBF79CD-E5C7-B88B-5260-DF5E24937B4D}"/>
          </ac:picMkLst>
        </pc:picChg>
        <pc:picChg chg="del">
          <ac:chgData name="DANYS WILFREDO ORTIZ OLARTE" userId="S::dwortiz@minenergia.gov.co::c0a2e32d-e584-49d5-8afe-44aea3034144" providerId="AD" clId="Web-{5F5E5B74-243A-3285-A540-374E78116D36}" dt="2025-06-19T19:27:37.575" v="0"/>
          <ac:picMkLst>
            <pc:docMk/>
            <pc:sldMk cId="2933637985" sldId="272"/>
            <ac:picMk id="2177" creationId="{D6682920-9C4F-462D-608A-7F0229530549}"/>
          </ac:picMkLst>
        </pc:picChg>
        <pc:cxnChg chg="mod">
          <ac:chgData name="DANYS WILFREDO ORTIZ OLARTE" userId="S::dwortiz@minenergia.gov.co::c0a2e32d-e584-49d5-8afe-44aea3034144" providerId="AD" clId="Web-{5F5E5B74-243A-3285-A540-374E78116D36}" dt="2025-06-19T19:27:42.669" v="26" actId="1076"/>
          <ac:cxnSpMkLst>
            <pc:docMk/>
            <pc:sldMk cId="2933637985" sldId="272"/>
            <ac:cxnSpMk id="28" creationId="{DA604669-E296-10E0-83E3-B234E3ACB927}"/>
          </ac:cxnSpMkLst>
        </pc:cxnChg>
        <pc:cxnChg chg="mod">
          <ac:chgData name="DANYS WILFREDO ORTIZ OLARTE" userId="S::dwortiz@minenergia.gov.co::c0a2e32d-e584-49d5-8afe-44aea3034144" providerId="AD" clId="Web-{5F5E5B74-243A-3285-A540-374E78116D36}" dt="2025-06-19T19:27:42.684" v="27" actId="1076"/>
          <ac:cxnSpMkLst>
            <pc:docMk/>
            <pc:sldMk cId="2933637985" sldId="272"/>
            <ac:cxnSpMk id="30" creationId="{23F38C83-DBF4-6A30-B791-FD105E100A96}"/>
          </ac:cxnSpMkLst>
        </pc:cxnChg>
        <pc:cxnChg chg="mod">
          <ac:chgData name="DANYS WILFREDO ORTIZ OLARTE" userId="S::dwortiz@minenergia.gov.co::c0a2e32d-e584-49d5-8afe-44aea3034144" providerId="AD" clId="Web-{5F5E5B74-243A-3285-A540-374E78116D36}" dt="2025-06-19T19:27:42.700" v="28" actId="1076"/>
          <ac:cxnSpMkLst>
            <pc:docMk/>
            <pc:sldMk cId="2933637985" sldId="272"/>
            <ac:cxnSpMk id="32" creationId="{2F95C607-11DD-E244-3173-3CEFB4737725}"/>
          </ac:cxnSpMkLst>
        </pc:cxnChg>
        <pc:cxnChg chg="mod">
          <ac:chgData name="DANYS WILFREDO ORTIZ OLARTE" userId="S::dwortiz@minenergia.gov.co::c0a2e32d-e584-49d5-8afe-44aea3034144" providerId="AD" clId="Web-{5F5E5B74-243A-3285-A540-374E78116D36}" dt="2025-06-19T19:27:42.716" v="29" actId="1076"/>
          <ac:cxnSpMkLst>
            <pc:docMk/>
            <pc:sldMk cId="2933637985" sldId="272"/>
            <ac:cxnSpMk id="34" creationId="{1D1CE656-12A3-4A78-D3F2-0497780B1F0D}"/>
          </ac:cxnSpMkLst>
        </pc:cxnChg>
        <pc:cxnChg chg="del mod">
          <ac:chgData name="DANYS WILFREDO ORTIZ OLARTE" userId="S::dwortiz@minenergia.gov.co::c0a2e32d-e584-49d5-8afe-44aea3034144" providerId="AD" clId="Web-{5F5E5B74-243A-3285-A540-374E78116D36}" dt="2025-06-19T19:27:37.575" v="20"/>
          <ac:cxnSpMkLst>
            <pc:docMk/>
            <pc:sldMk cId="2933637985" sldId="272"/>
            <ac:cxnSpMk id="1068" creationId="{137BD303-BE59-7D9D-B19B-E3EB33496332}"/>
          </ac:cxnSpMkLst>
        </pc:cxnChg>
        <pc:cxnChg chg="del mod">
          <ac:chgData name="DANYS WILFREDO ORTIZ OLARTE" userId="S::dwortiz@minenergia.gov.co::c0a2e32d-e584-49d5-8afe-44aea3034144" providerId="AD" clId="Web-{5F5E5B74-243A-3285-A540-374E78116D36}" dt="2025-06-19T19:27:37.575" v="17"/>
          <ac:cxnSpMkLst>
            <pc:docMk/>
            <pc:sldMk cId="2933637985" sldId="272"/>
            <ac:cxnSpMk id="1074" creationId="{41D1C3D1-502E-3AB1-B08D-4ADF64E5A6CC}"/>
          </ac:cxnSpMkLst>
        </pc:cxnChg>
        <pc:cxnChg chg="del mod">
          <ac:chgData name="DANYS WILFREDO ORTIZ OLARTE" userId="S::dwortiz@minenergia.gov.co::c0a2e32d-e584-49d5-8afe-44aea3034144" providerId="AD" clId="Web-{5F5E5B74-243A-3285-A540-374E78116D36}" dt="2025-06-19T19:27:37.575" v="16"/>
          <ac:cxnSpMkLst>
            <pc:docMk/>
            <pc:sldMk cId="2933637985" sldId="272"/>
            <ac:cxnSpMk id="1076" creationId="{EA70734E-80C5-6F78-7C6C-299F8170A3A9}"/>
          </ac:cxnSpMkLst>
        </pc:cxnChg>
        <pc:cxnChg chg="del mod">
          <ac:chgData name="DANYS WILFREDO ORTIZ OLARTE" userId="S::dwortiz@minenergia.gov.co::c0a2e32d-e584-49d5-8afe-44aea3034144" providerId="AD" clId="Web-{5F5E5B74-243A-3285-A540-374E78116D36}" dt="2025-06-19T19:27:37.575" v="12"/>
          <ac:cxnSpMkLst>
            <pc:docMk/>
            <pc:sldMk cId="2933637985" sldId="272"/>
            <ac:cxnSpMk id="2059" creationId="{61172114-B5B4-347E-96FB-D55F3680FC05}"/>
          </ac:cxnSpMkLst>
        </pc:cxnChg>
        <pc:cxnChg chg="del mod">
          <ac:chgData name="DANYS WILFREDO ORTIZ OLARTE" userId="S::dwortiz@minenergia.gov.co::c0a2e32d-e584-49d5-8afe-44aea3034144" providerId="AD" clId="Web-{5F5E5B74-243A-3285-A540-374E78116D36}" dt="2025-06-19T19:27:37.575" v="8"/>
          <ac:cxnSpMkLst>
            <pc:docMk/>
            <pc:sldMk cId="2933637985" sldId="272"/>
            <ac:cxnSpMk id="2117" creationId="{63349C02-2BD9-40C9-622E-79C130640FC2}"/>
          </ac:cxnSpMkLst>
        </pc:cxnChg>
        <pc:cxnChg chg="del mod">
          <ac:chgData name="DANYS WILFREDO ORTIZ OLARTE" userId="S::dwortiz@minenergia.gov.co::c0a2e32d-e584-49d5-8afe-44aea3034144" providerId="AD" clId="Web-{5F5E5B74-243A-3285-A540-374E78116D36}" dt="2025-06-19T19:27:37.575" v="7"/>
          <ac:cxnSpMkLst>
            <pc:docMk/>
            <pc:sldMk cId="2933637985" sldId="272"/>
            <ac:cxnSpMk id="2150" creationId="{E6531B40-D1D1-10A1-69C2-05D0822EA79A}"/>
          </ac:cxnSpMkLst>
        </pc:cxnChg>
        <pc:cxnChg chg="del mod">
          <ac:chgData name="DANYS WILFREDO ORTIZ OLARTE" userId="S::dwortiz@minenergia.gov.co::c0a2e32d-e584-49d5-8afe-44aea3034144" providerId="AD" clId="Web-{5F5E5B74-243A-3285-A540-374E78116D36}" dt="2025-06-19T19:27:37.575" v="6"/>
          <ac:cxnSpMkLst>
            <pc:docMk/>
            <pc:sldMk cId="2933637985" sldId="272"/>
            <ac:cxnSpMk id="2152" creationId="{5058CBC3-F4E8-C406-0A97-B322B8B5E05E}"/>
          </ac:cxnSpMkLst>
        </pc:cxnChg>
        <pc:cxnChg chg="del mod">
          <ac:chgData name="DANYS WILFREDO ORTIZ OLARTE" userId="S::dwortiz@minenergia.gov.co::c0a2e32d-e584-49d5-8afe-44aea3034144" providerId="AD" clId="Web-{5F5E5B74-243A-3285-A540-374E78116D36}" dt="2025-06-19T19:27:37.575" v="4"/>
          <ac:cxnSpMkLst>
            <pc:docMk/>
            <pc:sldMk cId="2933637985" sldId="272"/>
            <ac:cxnSpMk id="2167" creationId="{FDF583B9-21A8-51D9-E691-57B8417420CD}"/>
          </ac:cxnSpMkLst>
        </pc:cxnChg>
        <pc:cxnChg chg="del mod">
          <ac:chgData name="DANYS WILFREDO ORTIZ OLARTE" userId="S::dwortiz@minenergia.gov.co::c0a2e32d-e584-49d5-8afe-44aea3034144" providerId="AD" clId="Web-{5F5E5B74-243A-3285-A540-374E78116D36}" dt="2025-06-19T19:27:37.575" v="3"/>
          <ac:cxnSpMkLst>
            <pc:docMk/>
            <pc:sldMk cId="2933637985" sldId="272"/>
            <ac:cxnSpMk id="2169" creationId="{3930327A-13A3-8426-322B-8F5C4C0DAC08}"/>
          </ac:cxnSpMkLst>
        </pc:cxnChg>
        <pc:cxnChg chg="del mod">
          <ac:chgData name="DANYS WILFREDO ORTIZ OLARTE" userId="S::dwortiz@minenergia.gov.co::c0a2e32d-e584-49d5-8afe-44aea3034144" providerId="AD" clId="Web-{5F5E5B74-243A-3285-A540-374E78116D36}" dt="2025-06-19T19:27:37.575" v="2"/>
          <ac:cxnSpMkLst>
            <pc:docMk/>
            <pc:sldMk cId="2933637985" sldId="272"/>
            <ac:cxnSpMk id="2171" creationId="{CA0BDBC2-FB7A-2C67-D2C8-D5C19DFBED75}"/>
          </ac:cxnSpMkLst>
        </pc:cxnChg>
        <pc:cxnChg chg="del mod">
          <ac:chgData name="DANYS WILFREDO ORTIZ OLARTE" userId="S::dwortiz@minenergia.gov.co::c0a2e32d-e584-49d5-8afe-44aea3034144" providerId="AD" clId="Web-{5F5E5B74-243A-3285-A540-374E78116D36}" dt="2025-06-19T19:27:37.575" v="1"/>
          <ac:cxnSpMkLst>
            <pc:docMk/>
            <pc:sldMk cId="2933637985" sldId="272"/>
            <ac:cxnSpMk id="2176" creationId="{DDA2A8A6-59D6-0AE7-AA28-B32E90835150}"/>
          </ac:cxnSpMkLst>
        </pc:cxnChg>
      </pc:sldChg>
    </pc:docChg>
  </pc:docChgLst>
  <pc:docChgLst>
    <pc:chgData name="DANYS WILFREDO ORTIZ OLARTE" userId="S::dwortiz@minenergia.gov.co::c0a2e32d-e584-49d5-8afe-44aea3034144" providerId="AD" clId="Web-{29F6E019-9D9E-2477-E0F8-72B12FE296DA}"/>
    <pc:docChg chg="delSld modSld">
      <pc:chgData name="DANYS WILFREDO ORTIZ OLARTE" userId="S::dwortiz@minenergia.gov.co::c0a2e32d-e584-49d5-8afe-44aea3034144" providerId="AD" clId="Web-{29F6E019-9D9E-2477-E0F8-72B12FE296DA}" dt="2025-05-18T00:41:00.321" v="174" actId="20577"/>
      <pc:docMkLst>
        <pc:docMk/>
      </pc:docMkLst>
      <pc:sldChg chg="del">
        <pc:chgData name="DANYS WILFREDO ORTIZ OLARTE" userId="S::dwortiz@minenergia.gov.co::c0a2e32d-e584-49d5-8afe-44aea3034144" providerId="AD" clId="Web-{29F6E019-9D9E-2477-E0F8-72B12FE296DA}" dt="2025-05-18T00:39:59.240" v="73"/>
        <pc:sldMkLst>
          <pc:docMk/>
          <pc:sldMk cId="3463841581" sldId="269"/>
        </pc:sldMkLst>
      </pc:sldChg>
      <pc:sldChg chg="addSp delSp modSp">
        <pc:chgData name="DANYS WILFREDO ORTIZ OLARTE" userId="S::dwortiz@minenergia.gov.co::c0a2e32d-e584-49d5-8afe-44aea3034144" providerId="AD" clId="Web-{29F6E019-9D9E-2477-E0F8-72B12FE296DA}" dt="2025-05-18T00:41:00.321" v="174" actId="20577"/>
        <pc:sldMkLst>
          <pc:docMk/>
          <pc:sldMk cId="3530481823" sldId="270"/>
        </pc:sldMkLst>
        <pc:spChg chg="add mod">
          <ac:chgData name="DANYS WILFREDO ORTIZ OLARTE" userId="S::dwortiz@minenergia.gov.co::c0a2e32d-e584-49d5-8afe-44aea3034144" providerId="AD" clId="Web-{29F6E019-9D9E-2477-E0F8-72B12FE296DA}" dt="2025-05-18T00:41:00.321" v="174" actId="20577"/>
          <ac:spMkLst>
            <pc:docMk/>
            <pc:sldMk cId="3530481823" sldId="270"/>
            <ac:spMk id="2" creationId="{4ECAEE3A-E40F-0915-C721-B1784CB27C94}"/>
          </ac:spMkLst>
        </pc:spChg>
        <pc:picChg chg="del">
          <ac:chgData name="DANYS WILFREDO ORTIZ OLARTE" userId="S::dwortiz@minenergia.gov.co::c0a2e32d-e584-49d5-8afe-44aea3034144" providerId="AD" clId="Web-{29F6E019-9D9E-2477-E0F8-72B12FE296DA}" dt="2025-05-18T00:39:56.100" v="72"/>
          <ac:picMkLst>
            <pc:docMk/>
            <pc:sldMk cId="3530481823" sldId="270"/>
            <ac:picMk id="17" creationId="{F79A1030-E9BB-AC56-88B1-864DD287AF0A}"/>
          </ac:picMkLst>
        </pc:picChg>
      </pc:sldChg>
      <pc:sldChg chg="del">
        <pc:chgData name="DANYS WILFREDO ORTIZ OLARTE" userId="S::dwortiz@minenergia.gov.co::c0a2e32d-e584-49d5-8afe-44aea3034144" providerId="AD" clId="Web-{29F6E019-9D9E-2477-E0F8-72B12FE296DA}" dt="2025-05-18T00:40:00.240" v="74"/>
        <pc:sldMkLst>
          <pc:docMk/>
          <pc:sldMk cId="509352115" sldId="271"/>
        </pc:sldMkLst>
      </pc:sldChg>
      <pc:sldChg chg="addSp delSp modSp del">
        <pc:chgData name="DANYS WILFREDO ORTIZ OLARTE" userId="S::dwortiz@minenergia.gov.co::c0a2e32d-e584-49d5-8afe-44aea3034144" providerId="AD" clId="Web-{29F6E019-9D9E-2477-E0F8-72B12FE296DA}" dt="2025-05-18T00:39:52.631" v="71"/>
        <pc:sldMkLst>
          <pc:docMk/>
          <pc:sldMk cId="2509538095" sldId="272"/>
        </pc:sldMkLst>
        <pc:spChg chg="mod">
          <ac:chgData name="DANYS WILFREDO ORTIZ OLARTE" userId="S::dwortiz@minenergia.gov.co::c0a2e32d-e584-49d5-8afe-44aea3034144" providerId="AD" clId="Web-{29F6E019-9D9E-2477-E0F8-72B12FE296DA}" dt="2025-05-18T00:07:15.617" v="30" actId="20577"/>
          <ac:spMkLst>
            <pc:docMk/>
            <pc:sldMk cId="2509538095" sldId="272"/>
            <ac:spMk id="5" creationId="{59B7DBF5-EF0E-85FD-F5F1-22F2E2DA4AE4}"/>
          </ac:spMkLst>
        </pc:spChg>
        <pc:spChg chg="add mod">
          <ac:chgData name="DANYS WILFREDO ORTIZ OLARTE" userId="S::dwortiz@minenergia.gov.co::c0a2e32d-e584-49d5-8afe-44aea3034144" providerId="AD" clId="Web-{29F6E019-9D9E-2477-E0F8-72B12FE296DA}" dt="2025-05-18T00:28:37.365" v="68" actId="1076"/>
          <ac:spMkLst>
            <pc:docMk/>
            <pc:sldMk cId="2509538095" sldId="272"/>
            <ac:spMk id="6" creationId="{ED3BB348-2266-9367-8AB5-8B8A8DF26ADB}"/>
          </ac:spMkLst>
        </pc:spChg>
        <pc:spChg chg="mod">
          <ac:chgData name="DANYS WILFREDO ORTIZ OLARTE" userId="S::dwortiz@minenergia.gov.co::c0a2e32d-e584-49d5-8afe-44aea3034144" providerId="AD" clId="Web-{29F6E019-9D9E-2477-E0F8-72B12FE296DA}" dt="2025-05-18T00:16:06.089" v="45" actId="20577"/>
          <ac:spMkLst>
            <pc:docMk/>
            <pc:sldMk cId="2509538095" sldId="272"/>
            <ac:spMk id="7" creationId="{AF85FB34-CA2B-9B3B-355E-B02FAC98A8C0}"/>
          </ac:spMkLst>
        </pc:spChg>
        <pc:spChg chg="mod">
          <ac:chgData name="DANYS WILFREDO ORTIZ OLARTE" userId="S::dwortiz@minenergia.gov.co::c0a2e32d-e584-49d5-8afe-44aea3034144" providerId="AD" clId="Web-{29F6E019-9D9E-2477-E0F8-72B12FE296DA}" dt="2025-05-18T00:07:07.320" v="28"/>
          <ac:spMkLst>
            <pc:docMk/>
            <pc:sldMk cId="2509538095" sldId="272"/>
            <ac:spMk id="8" creationId="{84DF1DAE-B81C-BAD7-6E30-D23D542222D0}"/>
          </ac:spMkLst>
        </pc:spChg>
        <pc:spChg chg="add mod">
          <ac:chgData name="DANYS WILFREDO ORTIZ OLARTE" userId="S::dwortiz@minenergia.gov.co::c0a2e32d-e584-49d5-8afe-44aea3034144" providerId="AD" clId="Web-{29F6E019-9D9E-2477-E0F8-72B12FE296DA}" dt="2025-05-18T00:28:39.302" v="69" actId="1076"/>
          <ac:spMkLst>
            <pc:docMk/>
            <pc:sldMk cId="2509538095" sldId="272"/>
            <ac:spMk id="10" creationId="{D6099051-36AA-4177-5560-73CE3731AFED}"/>
          </ac:spMkLst>
        </pc:spChg>
        <pc:spChg chg="add mod">
          <ac:chgData name="DANYS WILFREDO ORTIZ OLARTE" userId="S::dwortiz@minenergia.gov.co::c0a2e32d-e584-49d5-8afe-44aea3034144" providerId="AD" clId="Web-{29F6E019-9D9E-2477-E0F8-72B12FE296DA}" dt="2025-05-18T00:28:42.256" v="70" actId="1076"/>
          <ac:spMkLst>
            <pc:docMk/>
            <pc:sldMk cId="2509538095" sldId="272"/>
            <ac:spMk id="11" creationId="{D16A95D7-1F83-19FE-BAFF-4FE29B48AF92}"/>
          </ac:spMkLst>
        </pc:spChg>
        <pc:picChg chg="add mod">
          <ac:chgData name="DANYS WILFREDO ORTIZ OLARTE" userId="S::dwortiz@minenergia.gov.co::c0a2e32d-e584-49d5-8afe-44aea3034144" providerId="AD" clId="Web-{29F6E019-9D9E-2477-E0F8-72B12FE296DA}" dt="2025-05-18T00:05:57.880" v="16" actId="14100"/>
          <ac:picMkLst>
            <pc:docMk/>
            <pc:sldMk cId="2509538095" sldId="272"/>
            <ac:picMk id="2" creationId="{A1C68E20-4CC8-393D-1BBF-1762467F66FE}"/>
          </ac:picMkLst>
        </pc:picChg>
        <pc:picChg chg="add mod">
          <ac:chgData name="DANYS WILFREDO ORTIZ OLARTE" userId="S::dwortiz@minenergia.gov.co::c0a2e32d-e584-49d5-8afe-44aea3034144" providerId="AD" clId="Web-{29F6E019-9D9E-2477-E0F8-72B12FE296DA}" dt="2025-05-18T00:07:41.134" v="35" actId="14100"/>
          <ac:picMkLst>
            <pc:docMk/>
            <pc:sldMk cId="2509538095" sldId="272"/>
            <ac:picMk id="3" creationId="{F060C889-423D-FE5C-B0DF-3C6E9ACE6360}"/>
          </ac:picMkLst>
        </pc:picChg>
        <pc:picChg chg="add mod ord modCrop">
          <ac:chgData name="DANYS WILFREDO ORTIZ OLARTE" userId="S::dwortiz@minenergia.gov.co::c0a2e32d-e584-49d5-8afe-44aea3034144" providerId="AD" clId="Web-{29F6E019-9D9E-2477-E0F8-72B12FE296DA}" dt="2025-05-18T00:28:06.911" v="61"/>
          <ac:picMkLst>
            <pc:docMk/>
            <pc:sldMk cId="2509538095" sldId="272"/>
            <ac:picMk id="4" creationId="{40B307D9-9022-C58E-BD2D-0BC221C07CA1}"/>
          </ac:picMkLst>
        </pc:picChg>
        <pc:picChg chg="del mod">
          <ac:chgData name="DANYS WILFREDO ORTIZ OLARTE" userId="S::dwortiz@minenergia.gov.co::c0a2e32d-e584-49d5-8afe-44aea3034144" providerId="AD" clId="Web-{29F6E019-9D9E-2477-E0F8-72B12FE296DA}" dt="2025-05-18T00:04:57.378" v="6"/>
          <ac:picMkLst>
            <pc:docMk/>
            <pc:sldMk cId="2509538095" sldId="272"/>
            <ac:picMk id="9" creationId="{CCCEEF22-6C2C-D1C5-C96A-5AEEA2DD6AFF}"/>
          </ac:picMkLst>
        </pc:picChg>
      </pc:sldChg>
    </pc:docChg>
  </pc:docChgLst>
  <pc:docChgLst>
    <pc:chgData name="DANYS WILFREDO ORTIZ OLARTE" userId="S::dwortiz@minenergia.gov.co::c0a2e32d-e584-49d5-8afe-44aea3034144" providerId="AD" clId="Web-{CA085731-375B-AA66-8E76-2C48CA7CB2BA}"/>
    <pc:docChg chg="addSld modSld">
      <pc:chgData name="DANYS WILFREDO ORTIZ OLARTE" userId="S::dwortiz@minenergia.gov.co::c0a2e32d-e584-49d5-8afe-44aea3034144" providerId="AD" clId="Web-{CA085731-375B-AA66-8E76-2C48CA7CB2BA}" dt="2025-05-21T15:46:58.570" v="224"/>
      <pc:docMkLst>
        <pc:docMk/>
      </pc:docMkLst>
      <pc:sldChg chg="addSp delSp modSp">
        <pc:chgData name="DANYS WILFREDO ORTIZ OLARTE" userId="S::dwortiz@minenergia.gov.co::c0a2e32d-e584-49d5-8afe-44aea3034144" providerId="AD" clId="Web-{CA085731-375B-AA66-8E76-2C48CA7CB2BA}" dt="2025-05-21T15:43:45.729" v="103"/>
        <pc:sldMkLst>
          <pc:docMk/>
          <pc:sldMk cId="2933637985" sldId="272"/>
        </pc:sldMkLst>
        <pc:spChg chg="mod">
          <ac:chgData name="DANYS WILFREDO ORTIZ OLARTE" userId="S::dwortiz@minenergia.gov.co::c0a2e32d-e584-49d5-8afe-44aea3034144" providerId="AD" clId="Web-{CA085731-375B-AA66-8E76-2C48CA7CB2BA}" dt="2025-05-21T15:40:32.123" v="23" actId="20577"/>
          <ac:spMkLst>
            <pc:docMk/>
            <pc:sldMk cId="2933637985" sldId="272"/>
            <ac:spMk id="8" creationId="{5F87EB03-5E00-065D-F48E-B70A9A579692}"/>
          </ac:spMkLst>
        </pc:spChg>
        <pc:spChg chg="mod">
          <ac:chgData name="DANYS WILFREDO ORTIZ OLARTE" userId="S::dwortiz@minenergia.gov.co::c0a2e32d-e584-49d5-8afe-44aea3034144" providerId="AD" clId="Web-{CA085731-375B-AA66-8E76-2C48CA7CB2BA}" dt="2025-05-21T15:41:05.422" v="75" actId="14100"/>
          <ac:spMkLst>
            <pc:docMk/>
            <pc:sldMk cId="2933637985" sldId="272"/>
            <ac:spMk id="9" creationId="{9F607428-5485-1D74-8203-02D88BBBEE1A}"/>
          </ac:spMkLst>
        </pc:spChg>
        <pc:spChg chg="mod">
          <ac:chgData name="DANYS WILFREDO ORTIZ OLARTE" userId="S::dwortiz@minenergia.gov.co::c0a2e32d-e584-49d5-8afe-44aea3034144" providerId="AD" clId="Web-{CA085731-375B-AA66-8E76-2C48CA7CB2BA}" dt="2025-05-21T15:41:21.642" v="80" actId="1076"/>
          <ac:spMkLst>
            <pc:docMk/>
            <pc:sldMk cId="2933637985" sldId="272"/>
            <ac:spMk id="11" creationId="{E6EDD1FC-3353-55AF-1D32-BCF8547DDC95}"/>
          </ac:spMkLst>
        </pc:spChg>
        <pc:spChg chg="del">
          <ac:chgData name="DANYS WILFREDO ORTIZ OLARTE" userId="S::dwortiz@minenergia.gov.co::c0a2e32d-e584-49d5-8afe-44aea3034144" providerId="AD" clId="Web-{CA085731-375B-AA66-8E76-2C48CA7CB2BA}" dt="2025-05-21T15:40:43.998" v="60"/>
          <ac:spMkLst>
            <pc:docMk/>
            <pc:sldMk cId="2933637985" sldId="272"/>
            <ac:spMk id="37" creationId="{223DF239-B345-D839-D8C3-BC7D1ABEC723}"/>
          </ac:spMkLst>
        </pc:spChg>
        <pc:spChg chg="del">
          <ac:chgData name="DANYS WILFREDO ORTIZ OLARTE" userId="S::dwortiz@minenergia.gov.co::c0a2e32d-e584-49d5-8afe-44aea3034144" providerId="AD" clId="Web-{CA085731-375B-AA66-8E76-2C48CA7CB2BA}" dt="2025-05-21T15:40:43.998" v="59"/>
          <ac:spMkLst>
            <pc:docMk/>
            <pc:sldMk cId="2933637985" sldId="272"/>
            <ac:spMk id="38" creationId="{4EC93CDA-0771-F86A-A3AC-84F1982875C6}"/>
          </ac:spMkLst>
        </pc:spChg>
        <pc:spChg chg="del">
          <ac:chgData name="DANYS WILFREDO ORTIZ OLARTE" userId="S::dwortiz@minenergia.gov.co::c0a2e32d-e584-49d5-8afe-44aea3034144" providerId="AD" clId="Web-{CA085731-375B-AA66-8E76-2C48CA7CB2BA}" dt="2025-05-21T15:40:43.983" v="54"/>
          <ac:spMkLst>
            <pc:docMk/>
            <pc:sldMk cId="2933637985" sldId="272"/>
            <ac:spMk id="59" creationId="{0B9A9F3F-BEBE-AAC4-B6CB-61F44EC297C9}"/>
          </ac:spMkLst>
        </pc:spChg>
        <pc:spChg chg="del">
          <ac:chgData name="DANYS WILFREDO ORTIZ OLARTE" userId="S::dwortiz@minenergia.gov.co::c0a2e32d-e584-49d5-8afe-44aea3034144" providerId="AD" clId="Web-{CA085731-375B-AA66-8E76-2C48CA7CB2BA}" dt="2025-05-21T15:40:43.983" v="45"/>
          <ac:spMkLst>
            <pc:docMk/>
            <pc:sldMk cId="2933637985" sldId="272"/>
            <ac:spMk id="1024" creationId="{D92C72C0-E5FA-3B6C-78E0-7FAC39A78B90}"/>
          </ac:spMkLst>
        </pc:spChg>
        <pc:spChg chg="del">
          <ac:chgData name="DANYS WILFREDO ORTIZ OLARTE" userId="S::dwortiz@minenergia.gov.co::c0a2e32d-e584-49d5-8afe-44aea3034144" providerId="AD" clId="Web-{CA085731-375B-AA66-8E76-2C48CA7CB2BA}" dt="2025-05-21T15:40:43.983" v="42"/>
          <ac:spMkLst>
            <pc:docMk/>
            <pc:sldMk cId="2933637985" sldId="272"/>
            <ac:spMk id="1037" creationId="{0D14F80B-32C1-7C97-875F-6B6557E12A81}"/>
          </ac:spMkLst>
        </pc:spChg>
        <pc:spChg chg="del">
          <ac:chgData name="DANYS WILFREDO ORTIZ OLARTE" userId="S::dwortiz@minenergia.gov.co::c0a2e32d-e584-49d5-8afe-44aea3034144" providerId="AD" clId="Web-{CA085731-375B-AA66-8E76-2C48CA7CB2BA}" dt="2025-05-21T15:40:43.983" v="41"/>
          <ac:spMkLst>
            <pc:docMk/>
            <pc:sldMk cId="2933637985" sldId="272"/>
            <ac:spMk id="1038" creationId="{9C1CADDF-EC37-AC27-81C1-5D379013E04E}"/>
          </ac:spMkLst>
        </pc:spChg>
        <pc:spChg chg="del">
          <ac:chgData name="DANYS WILFREDO ORTIZ OLARTE" userId="S::dwortiz@minenergia.gov.co::c0a2e32d-e584-49d5-8afe-44aea3034144" providerId="AD" clId="Web-{CA085731-375B-AA66-8E76-2C48CA7CB2BA}" dt="2025-05-21T15:40:43.967" v="38"/>
          <ac:spMkLst>
            <pc:docMk/>
            <pc:sldMk cId="2933637985" sldId="272"/>
            <ac:spMk id="1055" creationId="{65E848EF-FF0C-4857-32EE-CEE0BDBB2802}"/>
          </ac:spMkLst>
        </pc:spChg>
        <pc:spChg chg="del">
          <ac:chgData name="DANYS WILFREDO ORTIZ OLARTE" userId="S::dwortiz@minenergia.gov.co::c0a2e32d-e584-49d5-8afe-44aea3034144" providerId="AD" clId="Web-{CA085731-375B-AA66-8E76-2C48CA7CB2BA}" dt="2025-05-21T15:40:43.967" v="36"/>
          <ac:spMkLst>
            <pc:docMk/>
            <pc:sldMk cId="2933637985" sldId="272"/>
            <ac:spMk id="1057" creationId="{A7226F02-7C4C-59D4-8EA4-FD6CD4EC1A28}"/>
          </ac:spMkLst>
        </pc:spChg>
        <pc:spChg chg="del">
          <ac:chgData name="DANYS WILFREDO ORTIZ OLARTE" userId="S::dwortiz@minenergia.gov.co::c0a2e32d-e584-49d5-8afe-44aea3034144" providerId="AD" clId="Web-{CA085731-375B-AA66-8E76-2C48CA7CB2BA}" dt="2025-05-21T15:40:43.967" v="33"/>
          <ac:spMkLst>
            <pc:docMk/>
            <pc:sldMk cId="2933637985" sldId="272"/>
            <ac:spMk id="1059" creationId="{F6E204E3-71DD-83B6-623A-08266359220B}"/>
          </ac:spMkLst>
        </pc:spChg>
        <pc:spChg chg="del">
          <ac:chgData name="DANYS WILFREDO ORTIZ OLARTE" userId="S::dwortiz@minenergia.gov.co::c0a2e32d-e584-49d5-8afe-44aea3034144" providerId="AD" clId="Web-{CA085731-375B-AA66-8E76-2C48CA7CB2BA}" dt="2025-05-21T15:40:43.967" v="30"/>
          <ac:spMkLst>
            <pc:docMk/>
            <pc:sldMk cId="2933637985" sldId="272"/>
            <ac:spMk id="1065" creationId="{44A42284-ED3A-9B55-10C2-EF355939D0E1}"/>
          </ac:spMkLst>
        </pc:spChg>
        <pc:spChg chg="mod">
          <ac:chgData name="DANYS WILFREDO ORTIZ OLARTE" userId="S::dwortiz@minenergia.gov.co::c0a2e32d-e584-49d5-8afe-44aea3034144" providerId="AD" clId="Web-{CA085731-375B-AA66-8E76-2C48CA7CB2BA}" dt="2025-05-21T15:40:05.027" v="11" actId="20577"/>
          <ac:spMkLst>
            <pc:docMk/>
            <pc:sldMk cId="2933637985" sldId="272"/>
            <ac:spMk id="1066" creationId="{DE96EB40-12C8-517C-031F-7EF7D65095FF}"/>
          </ac:spMkLst>
        </pc:spChg>
        <pc:spChg chg="del">
          <ac:chgData name="DANYS WILFREDO ORTIZ OLARTE" userId="S::dwortiz@minenergia.gov.co::c0a2e32d-e584-49d5-8afe-44aea3034144" providerId="AD" clId="Web-{CA085731-375B-AA66-8E76-2C48CA7CB2BA}" dt="2025-05-21T15:41:08.078" v="76"/>
          <ac:spMkLst>
            <pc:docMk/>
            <pc:sldMk cId="2933637985" sldId="272"/>
            <ac:spMk id="2077" creationId="{42D83A4D-EF06-4949-5B13-E5F6B3DF373F}"/>
          </ac:spMkLst>
        </pc:spChg>
        <pc:picChg chg="add mod">
          <ac:chgData name="DANYS WILFREDO ORTIZ OLARTE" userId="S::dwortiz@minenergia.gov.co::c0a2e32d-e584-49d5-8afe-44aea3034144" providerId="AD" clId="Web-{CA085731-375B-AA66-8E76-2C48CA7CB2BA}" dt="2025-05-21T15:43:44.854" v="102" actId="1076"/>
          <ac:picMkLst>
            <pc:docMk/>
            <pc:sldMk cId="2933637985" sldId="272"/>
            <ac:picMk id="2" creationId="{A06CD477-5C36-77D0-4D53-DDD9C52176F9}"/>
          </ac:picMkLst>
        </pc:picChg>
        <pc:picChg chg="del">
          <ac:chgData name="DANYS WILFREDO ORTIZ OLARTE" userId="S::dwortiz@minenergia.gov.co::c0a2e32d-e584-49d5-8afe-44aea3034144" providerId="AD" clId="Web-{CA085731-375B-AA66-8E76-2C48CA7CB2BA}" dt="2025-05-21T15:40:43.983" v="53"/>
          <ac:picMkLst>
            <pc:docMk/>
            <pc:sldMk cId="2933637985" sldId="272"/>
            <ac:picMk id="63" creationId="{487F8F1A-6FEA-647E-BB48-7AB9A449A651}"/>
          </ac:picMkLst>
        </pc:picChg>
        <pc:picChg chg="del">
          <ac:chgData name="DANYS WILFREDO ORTIZ OLARTE" userId="S::dwortiz@minenergia.gov.co::c0a2e32d-e584-49d5-8afe-44aea3034144" providerId="AD" clId="Web-{CA085731-375B-AA66-8E76-2C48CA7CB2BA}" dt="2025-05-21T15:40:43.983" v="55"/>
          <ac:picMkLst>
            <pc:docMk/>
            <pc:sldMk cId="2933637985" sldId="272"/>
            <ac:picMk id="2070" creationId="{CAA12E99-72F0-E8A0-49F6-2D68D93CDDD7}"/>
          </ac:picMkLst>
        </pc:picChg>
        <pc:picChg chg="del">
          <ac:chgData name="DANYS WILFREDO ORTIZ OLARTE" userId="S::dwortiz@minenergia.gov.co::c0a2e32d-e584-49d5-8afe-44aea3034144" providerId="AD" clId="Web-{CA085731-375B-AA66-8E76-2C48CA7CB2BA}" dt="2025-05-21T15:40:43.983" v="52"/>
          <ac:picMkLst>
            <pc:docMk/>
            <pc:sldMk cId="2933637985" sldId="272"/>
            <ac:picMk id="2072" creationId="{4D90D70F-9EE4-9204-CBEA-5959C470A758}"/>
          </ac:picMkLst>
        </pc:picChg>
        <pc:picChg chg="del">
          <ac:chgData name="DANYS WILFREDO ORTIZ OLARTE" userId="S::dwortiz@minenergia.gov.co::c0a2e32d-e584-49d5-8afe-44aea3034144" providerId="AD" clId="Web-{CA085731-375B-AA66-8E76-2C48CA7CB2BA}" dt="2025-05-21T15:40:43.983" v="51"/>
          <ac:picMkLst>
            <pc:docMk/>
            <pc:sldMk cId="2933637985" sldId="272"/>
            <ac:picMk id="2076" creationId="{FC205CCB-7DD5-A318-7EA6-858B98F2DEA8}"/>
          </ac:picMkLst>
        </pc:picChg>
        <pc:picChg chg="del">
          <ac:chgData name="DANYS WILFREDO ORTIZ OLARTE" userId="S::dwortiz@minenergia.gov.co::c0a2e32d-e584-49d5-8afe-44aea3034144" providerId="AD" clId="Web-{CA085731-375B-AA66-8E76-2C48CA7CB2BA}" dt="2025-05-21T15:40:43.983" v="50"/>
          <ac:picMkLst>
            <pc:docMk/>
            <pc:sldMk cId="2933637985" sldId="272"/>
            <ac:picMk id="2078" creationId="{5A3561D5-D955-6B02-56E9-584DA9540845}"/>
          </ac:picMkLst>
        </pc:picChg>
        <pc:picChg chg="del">
          <ac:chgData name="DANYS WILFREDO ORTIZ OLARTE" userId="S::dwortiz@minenergia.gov.co::c0a2e32d-e584-49d5-8afe-44aea3034144" providerId="AD" clId="Web-{CA085731-375B-AA66-8E76-2C48CA7CB2BA}" dt="2025-05-21T15:40:43.983" v="49"/>
          <ac:picMkLst>
            <pc:docMk/>
            <pc:sldMk cId="2933637985" sldId="272"/>
            <ac:picMk id="2080" creationId="{79066097-2BEC-C5DE-6740-4F79CEFF0625}"/>
          </ac:picMkLst>
        </pc:picChg>
        <pc:picChg chg="del">
          <ac:chgData name="DANYS WILFREDO ORTIZ OLARTE" userId="S::dwortiz@minenergia.gov.co::c0a2e32d-e584-49d5-8afe-44aea3034144" providerId="AD" clId="Web-{CA085731-375B-AA66-8E76-2C48CA7CB2BA}" dt="2025-05-21T15:40:43.983" v="48"/>
          <ac:picMkLst>
            <pc:docMk/>
            <pc:sldMk cId="2933637985" sldId="272"/>
            <ac:picMk id="2082" creationId="{C0DDB8CA-0AA0-CB8B-9A1D-3473B87D7120}"/>
          </ac:picMkLst>
        </pc:picChg>
        <pc:picChg chg="del">
          <ac:chgData name="DANYS WILFREDO ORTIZ OLARTE" userId="S::dwortiz@minenergia.gov.co::c0a2e32d-e584-49d5-8afe-44aea3034144" providerId="AD" clId="Web-{CA085731-375B-AA66-8E76-2C48CA7CB2BA}" dt="2025-05-21T15:40:43.983" v="47"/>
          <ac:picMkLst>
            <pc:docMk/>
            <pc:sldMk cId="2933637985" sldId="272"/>
            <ac:picMk id="2084" creationId="{98FACA7B-7278-F9F1-87C0-C08D9E5CEFD7}"/>
          </ac:picMkLst>
        </pc:picChg>
        <pc:picChg chg="del">
          <ac:chgData name="DANYS WILFREDO ORTIZ OLARTE" userId="S::dwortiz@minenergia.gov.co::c0a2e32d-e584-49d5-8afe-44aea3034144" providerId="AD" clId="Web-{CA085731-375B-AA66-8E76-2C48CA7CB2BA}" dt="2025-05-21T15:40:43.983" v="46"/>
          <ac:picMkLst>
            <pc:docMk/>
            <pc:sldMk cId="2933637985" sldId="272"/>
            <ac:picMk id="2086" creationId="{8809722E-69B5-E05B-0223-D681D0C1A2EC}"/>
          </ac:picMkLst>
        </pc:picChg>
        <pc:picChg chg="del">
          <ac:chgData name="DANYS WILFREDO ORTIZ OLARTE" userId="S::dwortiz@minenergia.gov.co::c0a2e32d-e584-49d5-8afe-44aea3034144" providerId="AD" clId="Web-{CA085731-375B-AA66-8E76-2C48CA7CB2BA}" dt="2025-05-21T15:40:43.983" v="44"/>
          <ac:picMkLst>
            <pc:docMk/>
            <pc:sldMk cId="2933637985" sldId="272"/>
            <ac:picMk id="2088" creationId="{B6EDA13E-68BA-A9C3-39E4-A6DEF4345D22}"/>
          </ac:picMkLst>
        </pc:picChg>
        <pc:picChg chg="del">
          <ac:chgData name="DANYS WILFREDO ORTIZ OLARTE" userId="S::dwortiz@minenergia.gov.co::c0a2e32d-e584-49d5-8afe-44aea3034144" providerId="AD" clId="Web-{CA085731-375B-AA66-8E76-2C48CA7CB2BA}" dt="2025-05-21T15:40:43.983" v="43"/>
          <ac:picMkLst>
            <pc:docMk/>
            <pc:sldMk cId="2933637985" sldId="272"/>
            <ac:picMk id="2090" creationId="{CFF5AE18-3174-FD9C-3A43-39176C4227C5}"/>
          </ac:picMkLst>
        </pc:picChg>
        <pc:picChg chg="del">
          <ac:chgData name="DANYS WILFREDO ORTIZ OLARTE" userId="S::dwortiz@minenergia.gov.co::c0a2e32d-e584-49d5-8afe-44aea3034144" providerId="AD" clId="Web-{CA085731-375B-AA66-8E76-2C48CA7CB2BA}" dt="2025-05-21T15:40:43.967" v="37"/>
          <ac:picMkLst>
            <pc:docMk/>
            <pc:sldMk cId="2933637985" sldId="272"/>
            <ac:picMk id="2092" creationId="{D2E57711-500F-E190-8060-810F767F9C1E}"/>
          </ac:picMkLst>
        </pc:picChg>
        <pc:picChg chg="del">
          <ac:chgData name="DANYS WILFREDO ORTIZ OLARTE" userId="S::dwortiz@minenergia.gov.co::c0a2e32d-e584-49d5-8afe-44aea3034144" providerId="AD" clId="Web-{CA085731-375B-AA66-8E76-2C48CA7CB2BA}" dt="2025-05-21T15:40:43.998" v="61"/>
          <ac:picMkLst>
            <pc:docMk/>
            <pc:sldMk cId="2933637985" sldId="272"/>
            <ac:picMk id="2094" creationId="{6FF6A4F9-CD2B-50EE-36B5-1FA40D72D756}"/>
          </ac:picMkLst>
        </pc:picChg>
        <pc:picChg chg="del">
          <ac:chgData name="DANYS WILFREDO ORTIZ OLARTE" userId="S::dwortiz@minenergia.gov.co::c0a2e32d-e584-49d5-8afe-44aea3034144" providerId="AD" clId="Web-{CA085731-375B-AA66-8E76-2C48CA7CB2BA}" dt="2025-05-21T15:43:45.729" v="103"/>
          <ac:picMkLst>
            <pc:docMk/>
            <pc:sldMk cId="2933637985" sldId="272"/>
            <ac:picMk id="2098" creationId="{628C84BE-FBD2-9AA8-B464-809051018B23}"/>
          </ac:picMkLst>
        </pc:picChg>
        <pc:picChg chg="del">
          <ac:chgData name="DANYS WILFREDO ORTIZ OLARTE" userId="S::dwortiz@minenergia.gov.co::c0a2e32d-e584-49d5-8afe-44aea3034144" providerId="AD" clId="Web-{CA085731-375B-AA66-8E76-2C48CA7CB2BA}" dt="2025-05-21T15:40:43.967" v="35"/>
          <ac:picMkLst>
            <pc:docMk/>
            <pc:sldMk cId="2933637985" sldId="272"/>
            <ac:picMk id="2100" creationId="{6A0CD4B4-830C-F095-1EDC-8EA1B9041601}"/>
          </ac:picMkLst>
        </pc:picChg>
        <pc:picChg chg="del">
          <ac:chgData name="DANYS WILFREDO ORTIZ OLARTE" userId="S::dwortiz@minenergia.gov.co::c0a2e32d-e584-49d5-8afe-44aea3034144" providerId="AD" clId="Web-{CA085731-375B-AA66-8E76-2C48CA7CB2BA}" dt="2025-05-21T15:40:43.967" v="34"/>
          <ac:picMkLst>
            <pc:docMk/>
            <pc:sldMk cId="2933637985" sldId="272"/>
            <ac:picMk id="2102" creationId="{4C12275C-90C8-E4A7-EE3D-218A5DC200A9}"/>
          </ac:picMkLst>
        </pc:picChg>
        <pc:picChg chg="del">
          <ac:chgData name="DANYS WILFREDO ORTIZ OLARTE" userId="S::dwortiz@minenergia.gov.co::c0a2e32d-e584-49d5-8afe-44aea3034144" providerId="AD" clId="Web-{CA085731-375B-AA66-8E76-2C48CA7CB2BA}" dt="2025-05-21T15:40:43.967" v="32"/>
          <ac:picMkLst>
            <pc:docMk/>
            <pc:sldMk cId="2933637985" sldId="272"/>
            <ac:picMk id="2104" creationId="{070FED61-4F3D-2DBD-A3A9-2D3E9670DA78}"/>
          </ac:picMkLst>
        </pc:picChg>
        <pc:picChg chg="del">
          <ac:chgData name="DANYS WILFREDO ORTIZ OLARTE" userId="S::dwortiz@minenergia.gov.co::c0a2e32d-e584-49d5-8afe-44aea3034144" providerId="AD" clId="Web-{CA085731-375B-AA66-8E76-2C48CA7CB2BA}" dt="2025-05-21T15:40:43.967" v="31"/>
          <ac:picMkLst>
            <pc:docMk/>
            <pc:sldMk cId="2933637985" sldId="272"/>
            <ac:picMk id="2106" creationId="{A6B15A38-708F-5D7C-3CC0-8E2216020B04}"/>
          </ac:picMkLst>
        </pc:picChg>
        <pc:cxnChg chg="mod">
          <ac:chgData name="DANYS WILFREDO ORTIZ OLARTE" userId="S::dwortiz@minenergia.gov.co::c0a2e32d-e584-49d5-8afe-44aea3034144" providerId="AD" clId="Web-{CA085731-375B-AA66-8E76-2C48CA7CB2BA}" dt="2025-05-21T15:41:05.422" v="75" actId="14100"/>
          <ac:cxnSpMkLst>
            <pc:docMk/>
            <pc:sldMk cId="2933637985" sldId="272"/>
            <ac:cxnSpMk id="32" creationId="{2F95C607-11DD-E244-3173-3CEFB4737725}"/>
          </ac:cxnSpMkLst>
        </pc:cxnChg>
        <pc:cxnChg chg="mod">
          <ac:chgData name="DANYS WILFREDO ORTIZ OLARTE" userId="S::dwortiz@minenergia.gov.co::c0a2e32d-e584-49d5-8afe-44aea3034144" providerId="AD" clId="Web-{CA085731-375B-AA66-8E76-2C48CA7CB2BA}" dt="2025-05-21T15:41:21.642" v="80" actId="1076"/>
          <ac:cxnSpMkLst>
            <pc:docMk/>
            <pc:sldMk cId="2933637985" sldId="272"/>
            <ac:cxnSpMk id="34" creationId="{1D1CE656-12A3-4A78-D3F2-0497780B1F0D}"/>
          </ac:cxnSpMkLst>
        </pc:cxnChg>
        <pc:cxnChg chg="del mod">
          <ac:chgData name="DANYS WILFREDO ORTIZ OLARTE" userId="S::dwortiz@minenergia.gov.co::c0a2e32d-e584-49d5-8afe-44aea3034144" providerId="AD" clId="Web-{CA085731-375B-AA66-8E76-2C48CA7CB2BA}" dt="2025-05-21T15:40:43.998" v="58"/>
          <ac:cxnSpMkLst>
            <pc:docMk/>
            <pc:sldMk cId="2933637985" sldId="272"/>
            <ac:cxnSpMk id="51" creationId="{7041CA21-CE85-DA89-C679-4AE82BA399E5}"/>
          </ac:cxnSpMkLst>
        </pc:cxnChg>
        <pc:cxnChg chg="del mod">
          <ac:chgData name="DANYS WILFREDO ORTIZ OLARTE" userId="S::dwortiz@minenergia.gov.co::c0a2e32d-e584-49d5-8afe-44aea3034144" providerId="AD" clId="Web-{CA085731-375B-AA66-8E76-2C48CA7CB2BA}" dt="2025-05-21T15:40:43.998" v="57"/>
          <ac:cxnSpMkLst>
            <pc:docMk/>
            <pc:sldMk cId="2933637985" sldId="272"/>
            <ac:cxnSpMk id="53" creationId="{28A2BBE7-15B3-23ED-5231-168B5D239553}"/>
          </ac:cxnSpMkLst>
        </pc:cxnChg>
        <pc:cxnChg chg="del mod">
          <ac:chgData name="DANYS WILFREDO ORTIZ OLARTE" userId="S::dwortiz@minenergia.gov.co::c0a2e32d-e584-49d5-8afe-44aea3034144" providerId="AD" clId="Web-{CA085731-375B-AA66-8E76-2C48CA7CB2BA}" dt="2025-05-21T15:40:43.998" v="56"/>
          <ac:cxnSpMkLst>
            <pc:docMk/>
            <pc:sldMk cId="2933637985" sldId="272"/>
            <ac:cxnSpMk id="55" creationId="{B6F00D15-CD7E-5863-0AC5-CCE01DDBFAF9}"/>
          </ac:cxnSpMkLst>
        </pc:cxnChg>
        <pc:cxnChg chg="del mod">
          <ac:chgData name="DANYS WILFREDO ORTIZ OLARTE" userId="S::dwortiz@minenergia.gov.co::c0a2e32d-e584-49d5-8afe-44aea3034144" providerId="AD" clId="Web-{CA085731-375B-AA66-8E76-2C48CA7CB2BA}" dt="2025-05-21T15:40:43.983" v="40"/>
          <ac:cxnSpMkLst>
            <pc:docMk/>
            <pc:sldMk cId="2933637985" sldId="272"/>
            <ac:cxnSpMk id="1043" creationId="{8414DB3F-2ED7-E833-44D2-D52F80715BA8}"/>
          </ac:cxnSpMkLst>
        </pc:cxnChg>
        <pc:cxnChg chg="del mod">
          <ac:chgData name="DANYS WILFREDO ORTIZ OLARTE" userId="S::dwortiz@minenergia.gov.co::c0a2e32d-e584-49d5-8afe-44aea3034144" providerId="AD" clId="Web-{CA085731-375B-AA66-8E76-2C48CA7CB2BA}" dt="2025-05-21T15:40:43.983" v="39"/>
          <ac:cxnSpMkLst>
            <pc:docMk/>
            <pc:sldMk cId="2933637985" sldId="272"/>
            <ac:cxnSpMk id="1045" creationId="{912BF6A0-4147-6B1C-F642-C4CB54AB3071}"/>
          </ac:cxnSpMkLst>
        </pc:cxnChg>
        <pc:cxnChg chg="del mod">
          <ac:chgData name="DANYS WILFREDO ORTIZ OLARTE" userId="S::dwortiz@minenergia.gov.co::c0a2e32d-e584-49d5-8afe-44aea3034144" providerId="AD" clId="Web-{CA085731-375B-AA66-8E76-2C48CA7CB2BA}" dt="2025-05-21T15:41:13.954" v="78"/>
          <ac:cxnSpMkLst>
            <pc:docMk/>
            <pc:sldMk cId="2933637985" sldId="272"/>
            <ac:cxnSpMk id="2081" creationId="{FE8026BE-D41D-06BA-1FB2-DB0FCF106C6F}"/>
          </ac:cxnSpMkLst>
        </pc:cxnChg>
        <pc:cxnChg chg="del mod">
          <ac:chgData name="DANYS WILFREDO ORTIZ OLARTE" userId="S::dwortiz@minenergia.gov.co::c0a2e32d-e584-49d5-8afe-44aea3034144" providerId="AD" clId="Web-{CA085731-375B-AA66-8E76-2C48CA7CB2BA}" dt="2025-05-21T15:40:43.967" v="29"/>
          <ac:cxnSpMkLst>
            <pc:docMk/>
            <pc:sldMk cId="2933637985" sldId="272"/>
            <ac:cxnSpMk id="2087" creationId="{C4FE5530-5064-7398-41B0-5F37DF95F571}"/>
          </ac:cxnSpMkLst>
        </pc:cxnChg>
        <pc:cxnChg chg="del mod">
          <ac:chgData name="DANYS WILFREDO ORTIZ OLARTE" userId="S::dwortiz@minenergia.gov.co::c0a2e32d-e584-49d5-8afe-44aea3034144" providerId="AD" clId="Web-{CA085731-375B-AA66-8E76-2C48CA7CB2BA}" dt="2025-05-21T15:40:43.967" v="28"/>
          <ac:cxnSpMkLst>
            <pc:docMk/>
            <pc:sldMk cId="2933637985" sldId="272"/>
            <ac:cxnSpMk id="2091" creationId="{E3536B39-A2B4-DF45-DB94-9CDD7FD23454}"/>
          </ac:cxnSpMkLst>
        </pc:cxnChg>
        <pc:cxnChg chg="del mod">
          <ac:chgData name="DANYS WILFREDO ORTIZ OLARTE" userId="S::dwortiz@minenergia.gov.co::c0a2e32d-e584-49d5-8afe-44aea3034144" providerId="AD" clId="Web-{CA085731-375B-AA66-8E76-2C48CA7CB2BA}" dt="2025-05-21T15:40:43.967" v="27"/>
          <ac:cxnSpMkLst>
            <pc:docMk/>
            <pc:sldMk cId="2933637985" sldId="272"/>
            <ac:cxnSpMk id="2095" creationId="{AB314652-A342-DB3C-D58C-40775D85AEAC}"/>
          </ac:cxnSpMkLst>
        </pc:cxnChg>
        <pc:cxnChg chg="del mod">
          <ac:chgData name="DANYS WILFREDO ORTIZ OLARTE" userId="S::dwortiz@minenergia.gov.co::c0a2e32d-e584-49d5-8afe-44aea3034144" providerId="AD" clId="Web-{CA085731-375B-AA66-8E76-2C48CA7CB2BA}" dt="2025-05-21T15:40:43.967" v="26"/>
          <ac:cxnSpMkLst>
            <pc:docMk/>
            <pc:sldMk cId="2933637985" sldId="272"/>
            <ac:cxnSpMk id="2105" creationId="{544C1EA4-65A7-A412-AB34-F6886E9B31B1}"/>
          </ac:cxnSpMkLst>
        </pc:cxnChg>
      </pc:sldChg>
      <pc:sldChg chg="addSp delSp modSp add replId">
        <pc:chgData name="DANYS WILFREDO ORTIZ OLARTE" userId="S::dwortiz@minenergia.gov.co::c0a2e32d-e584-49d5-8afe-44aea3034144" providerId="AD" clId="Web-{CA085731-375B-AA66-8E76-2C48CA7CB2BA}" dt="2025-05-21T15:46:58.570" v="224"/>
        <pc:sldMkLst>
          <pc:docMk/>
          <pc:sldMk cId="3568198443" sldId="273"/>
        </pc:sldMkLst>
        <pc:spChg chg="mod">
          <ac:chgData name="DANYS WILFREDO ORTIZ OLARTE" userId="S::dwortiz@minenergia.gov.co::c0a2e32d-e584-49d5-8afe-44aea3034144" providerId="AD" clId="Web-{CA085731-375B-AA66-8E76-2C48CA7CB2BA}" dt="2025-05-21T15:43:22.353" v="94" actId="20577"/>
          <ac:spMkLst>
            <pc:docMk/>
            <pc:sldMk cId="3568198443" sldId="273"/>
            <ac:spMk id="3" creationId="{7DEFFED0-CAAB-6E1D-0FB4-AA9ECDD7C6B5}"/>
          </ac:spMkLst>
        </pc:spChg>
        <pc:spChg chg="mod">
          <ac:chgData name="DANYS WILFREDO ORTIZ OLARTE" userId="S::dwortiz@minenergia.gov.co::c0a2e32d-e584-49d5-8afe-44aea3034144" providerId="AD" clId="Web-{CA085731-375B-AA66-8E76-2C48CA7CB2BA}" dt="2025-05-21T15:43:25.759" v="95" actId="20577"/>
          <ac:spMkLst>
            <pc:docMk/>
            <pc:sldMk cId="3568198443" sldId="273"/>
            <ac:spMk id="6" creationId="{1CD4379D-A22C-FBA3-20D8-9F48B8F42F63}"/>
          </ac:spMkLst>
        </pc:spChg>
        <pc:spChg chg="mod">
          <ac:chgData name="DANYS WILFREDO ORTIZ OLARTE" userId="S::dwortiz@minenergia.gov.co::c0a2e32d-e584-49d5-8afe-44aea3034144" providerId="AD" clId="Web-{CA085731-375B-AA66-8E76-2C48CA7CB2BA}" dt="2025-05-21T15:43:37.104" v="100" actId="20577"/>
          <ac:spMkLst>
            <pc:docMk/>
            <pc:sldMk cId="3568198443" sldId="273"/>
            <ac:spMk id="7" creationId="{CB9933D0-01BB-BBC9-F002-5E38B0B86566}"/>
          </ac:spMkLst>
        </pc:spChg>
        <pc:spChg chg="mod">
          <ac:chgData name="DANYS WILFREDO ORTIZ OLARTE" userId="S::dwortiz@minenergia.gov.co::c0a2e32d-e584-49d5-8afe-44aea3034144" providerId="AD" clId="Web-{CA085731-375B-AA66-8E76-2C48CA7CB2BA}" dt="2025-05-21T15:44:11.575" v="112" actId="20577"/>
          <ac:spMkLst>
            <pc:docMk/>
            <pc:sldMk cId="3568198443" sldId="273"/>
            <ac:spMk id="1066" creationId="{D6C4E195-026B-7325-1F15-44E825630287}"/>
          </ac:spMkLst>
        </pc:spChg>
        <pc:spChg chg="mod">
          <ac:chgData name="DANYS WILFREDO ORTIZ OLARTE" userId="S::dwortiz@minenergia.gov.co::c0a2e32d-e584-49d5-8afe-44aea3034144" providerId="AD" clId="Web-{CA085731-375B-AA66-8E76-2C48CA7CB2BA}" dt="2025-05-21T15:44:48.968" v="127" actId="20577"/>
          <ac:spMkLst>
            <pc:docMk/>
            <pc:sldMk cId="3568198443" sldId="273"/>
            <ac:spMk id="1071" creationId="{DF11E6AF-198A-9C32-2F82-48DE089A7C94}"/>
          </ac:spMkLst>
        </pc:spChg>
        <pc:spChg chg="mod">
          <ac:chgData name="DANYS WILFREDO ORTIZ OLARTE" userId="S::dwortiz@minenergia.gov.co::c0a2e32d-e584-49d5-8afe-44aea3034144" providerId="AD" clId="Web-{CA085731-375B-AA66-8E76-2C48CA7CB2BA}" dt="2025-05-21T15:45:23.032" v="153" actId="20577"/>
          <ac:spMkLst>
            <pc:docMk/>
            <pc:sldMk cId="3568198443" sldId="273"/>
            <ac:spMk id="1080" creationId="{4C7DE6EE-E1BE-BDD8-7A49-C78749CF26CA}"/>
          </ac:spMkLst>
        </pc:spChg>
        <pc:spChg chg="mod">
          <ac:chgData name="DANYS WILFREDO ORTIZ OLARTE" userId="S::dwortiz@minenergia.gov.co::c0a2e32d-e584-49d5-8afe-44aea3034144" providerId="AD" clId="Web-{CA085731-375B-AA66-8E76-2C48CA7CB2BA}" dt="2025-05-21T15:46:20.630" v="216" actId="20577"/>
          <ac:spMkLst>
            <pc:docMk/>
            <pc:sldMk cId="3568198443" sldId="273"/>
            <ac:spMk id="2055" creationId="{2FE88792-0E21-A4E6-CB68-6310425E304D}"/>
          </ac:spMkLst>
        </pc:spChg>
        <pc:spChg chg="mod">
          <ac:chgData name="DANYS WILFREDO ORTIZ OLARTE" userId="S::dwortiz@minenergia.gov.co::c0a2e32d-e584-49d5-8afe-44aea3034144" providerId="AD" clId="Web-{CA085731-375B-AA66-8E76-2C48CA7CB2BA}" dt="2025-05-21T15:46:02.160" v="188" actId="20577"/>
          <ac:spMkLst>
            <pc:docMk/>
            <pc:sldMk cId="3568198443" sldId="273"/>
            <ac:spMk id="2097" creationId="{DDF4F1DC-514D-5317-E104-BC6B7204A4AB}"/>
          </ac:spMkLst>
        </pc:spChg>
        <pc:spChg chg="mod">
          <ac:chgData name="DANYS WILFREDO ORTIZ OLARTE" userId="S::dwortiz@minenergia.gov.co::c0a2e32d-e584-49d5-8afe-44aea3034144" providerId="AD" clId="Web-{CA085731-375B-AA66-8E76-2C48CA7CB2BA}" dt="2025-05-21T15:44:54.827" v="136" actId="20577"/>
          <ac:spMkLst>
            <pc:docMk/>
            <pc:sldMk cId="3568198443" sldId="273"/>
            <ac:spMk id="2111" creationId="{85BC8452-C18C-E98E-3C0A-8810415D7168}"/>
          </ac:spMkLst>
        </pc:spChg>
        <pc:spChg chg="mod">
          <ac:chgData name="DANYS WILFREDO ORTIZ OLARTE" userId="S::dwortiz@minenergia.gov.co::c0a2e32d-e584-49d5-8afe-44aea3034144" providerId="AD" clId="Web-{CA085731-375B-AA66-8E76-2C48CA7CB2BA}" dt="2025-05-21T15:45:53.159" v="174" actId="20577"/>
          <ac:spMkLst>
            <pc:docMk/>
            <pc:sldMk cId="3568198443" sldId="273"/>
            <ac:spMk id="2115" creationId="{382486E1-44F6-9AFD-FD61-7D8E009D1F06}"/>
          </ac:spMkLst>
        </pc:spChg>
        <pc:spChg chg="mod">
          <ac:chgData name="DANYS WILFREDO ORTIZ OLARTE" userId="S::dwortiz@minenergia.gov.co::c0a2e32d-e584-49d5-8afe-44aea3034144" providerId="AD" clId="Web-{CA085731-375B-AA66-8E76-2C48CA7CB2BA}" dt="2025-05-21T15:45:45.315" v="168" actId="20577"/>
          <ac:spMkLst>
            <pc:docMk/>
            <pc:sldMk cId="3568198443" sldId="273"/>
            <ac:spMk id="2165" creationId="{6D8D5877-5B08-97D6-9B85-5DF02198C42F}"/>
          </ac:spMkLst>
        </pc:spChg>
        <pc:picChg chg="add mod">
          <ac:chgData name="DANYS WILFREDO ORTIZ OLARTE" userId="S::dwortiz@minenergia.gov.co::c0a2e32d-e584-49d5-8afe-44aea3034144" providerId="AD" clId="Web-{CA085731-375B-AA66-8E76-2C48CA7CB2BA}" dt="2025-05-21T15:44:34.514" v="115" actId="1076"/>
          <ac:picMkLst>
            <pc:docMk/>
            <pc:sldMk cId="3568198443" sldId="273"/>
            <ac:picMk id="2" creationId="{4C9470FF-05A6-4E6A-1D08-137D90F86BBA}"/>
          </ac:picMkLst>
        </pc:picChg>
        <pc:picChg chg="del">
          <ac:chgData name="DANYS WILFREDO ORTIZ OLARTE" userId="S::dwortiz@minenergia.gov.co::c0a2e32d-e584-49d5-8afe-44aea3034144" providerId="AD" clId="Web-{CA085731-375B-AA66-8E76-2C48CA7CB2BA}" dt="2025-05-21T15:44:29.951" v="113"/>
          <ac:picMkLst>
            <pc:docMk/>
            <pc:sldMk cId="3568198443" sldId="273"/>
            <ac:picMk id="2098" creationId="{207D3C5E-D6DF-C5FD-279D-E072D73F2DEC}"/>
          </ac:picMkLst>
        </pc:picChg>
        <pc:picChg chg="del mod">
          <ac:chgData name="DANYS WILFREDO ORTIZ OLARTE" userId="S::dwortiz@minenergia.gov.co::c0a2e32d-e584-49d5-8afe-44aea3034144" providerId="AD" clId="Web-{CA085731-375B-AA66-8E76-2C48CA7CB2BA}" dt="2025-05-21T15:46:58.570" v="224"/>
          <ac:picMkLst>
            <pc:docMk/>
            <pc:sldMk cId="3568198443" sldId="273"/>
            <ac:picMk id="2108" creationId="{FDA7FFA2-01C0-B413-278B-D6BDB0D1AC1B}"/>
          </ac:picMkLst>
        </pc:picChg>
        <pc:cxnChg chg="add del mod">
          <ac:chgData name="DANYS WILFREDO ORTIZ OLARTE" userId="S::dwortiz@minenergia.gov.co::c0a2e32d-e584-49d5-8afe-44aea3034144" providerId="AD" clId="Web-{CA085731-375B-AA66-8E76-2C48CA7CB2BA}" dt="2025-05-21T15:46:56.507" v="223" actId="1076"/>
          <ac:cxnSpMkLst>
            <pc:docMk/>
            <pc:sldMk cId="3568198443" sldId="273"/>
            <ac:cxnSpMk id="2152" creationId="{9B04C416-C16E-A9AC-E094-19A7C38D488A}"/>
          </ac:cxnSpMkLst>
        </pc:cxnChg>
      </pc:sldChg>
    </pc:docChg>
  </pc:docChgLst>
  <pc:docChgLst>
    <pc:chgData name="DANYS WILFREDO ORTIZ OLARTE" userId="S::dwortiz@minenergia.gov.co::c0a2e32d-e584-49d5-8afe-44aea3034144" providerId="AD" clId="Web-{789AA2B2-C01F-D426-6FC6-5F7A5DEF8390}"/>
    <pc:docChg chg="modSld">
      <pc:chgData name="DANYS WILFREDO ORTIZ OLARTE" userId="S::dwortiz@minenergia.gov.co::c0a2e32d-e584-49d5-8afe-44aea3034144" providerId="AD" clId="Web-{789AA2B2-C01F-D426-6FC6-5F7A5DEF8390}" dt="2025-04-29T15:20:39.728" v="3" actId="20577"/>
      <pc:docMkLst>
        <pc:docMk/>
      </pc:docMkLst>
      <pc:sldChg chg="modSp">
        <pc:chgData name="DANYS WILFREDO ORTIZ OLARTE" userId="S::dwortiz@minenergia.gov.co::c0a2e32d-e584-49d5-8afe-44aea3034144" providerId="AD" clId="Web-{789AA2B2-C01F-D426-6FC6-5F7A5DEF8390}" dt="2025-04-29T15:20:39.728" v="3" actId="20577"/>
        <pc:sldMkLst>
          <pc:docMk/>
          <pc:sldMk cId="509352115" sldId="271"/>
        </pc:sldMkLst>
      </pc:sldChg>
    </pc:docChg>
  </pc:docChgLst>
</pc:chgInfo>
</file>

<file path=ppt/diagrams/colors1.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B4C12C78-D48B-4345-AABE-D1906FA67208}" type="doc">
      <dgm:prSet loTypeId="urn:microsoft.com/office/officeart/2005/8/layout/hierarchy2" loCatId="hierarchy" qsTypeId="urn:microsoft.com/office/officeart/2005/8/quickstyle/simple1" qsCatId="simple" csTypeId="urn:microsoft.com/office/officeart/2005/8/colors/colorful3" csCatId="colorful" phldr="1"/>
      <dgm:spPr/>
      <dgm:t>
        <a:bodyPr/>
        <a:lstStyle/>
        <a:p>
          <a:endParaRPr lang="es-CO"/>
        </a:p>
      </dgm:t>
    </dgm:pt>
    <dgm:pt modelId="{01A987BC-9598-494F-8939-34E01686B1B1}">
      <dgm:prSet phldrT="[Texto]" phldr="0"/>
      <dgm:spPr/>
      <dgm:t>
        <a:bodyPr/>
        <a:lstStyle/>
        <a:p>
          <a:r>
            <a:rPr lang="es-MX" dirty="0"/>
            <a:t>Sistema de Información Climática del SME</a:t>
          </a:r>
          <a:endParaRPr lang="es-CO" dirty="0"/>
        </a:p>
      </dgm:t>
    </dgm:pt>
    <dgm:pt modelId="{3247B771-43AA-417E-9EE8-E2A05F981781}" type="parTrans" cxnId="{64D24878-A2F2-4F7D-AB28-2D20399E0A45}">
      <dgm:prSet/>
      <dgm:spPr/>
      <dgm:t>
        <a:bodyPr/>
        <a:lstStyle/>
        <a:p>
          <a:endParaRPr lang="es-CO"/>
        </a:p>
      </dgm:t>
    </dgm:pt>
    <dgm:pt modelId="{2BCAD11F-C2FA-4DFF-BC58-6BE7A0ACB1E9}" type="sibTrans" cxnId="{64D24878-A2F2-4F7D-AB28-2D20399E0A45}">
      <dgm:prSet/>
      <dgm:spPr/>
      <dgm:t>
        <a:bodyPr/>
        <a:lstStyle/>
        <a:p>
          <a:endParaRPr lang="es-CO"/>
        </a:p>
      </dgm:t>
    </dgm:pt>
    <dgm:pt modelId="{7169DEB0-0A71-489A-9459-D1378424AC09}">
      <dgm:prSet phldrT="[Texto]" phldr="0"/>
      <dgm:spPr/>
      <dgm:t>
        <a:bodyPr/>
        <a:lstStyle/>
        <a:p>
          <a:r>
            <a:rPr lang="es-MX" dirty="0"/>
            <a:t>Adaptación al Cambio Climático</a:t>
          </a:r>
          <a:endParaRPr lang="es-CO" dirty="0"/>
        </a:p>
      </dgm:t>
    </dgm:pt>
    <dgm:pt modelId="{EB7518D8-CE02-4DF6-B2A0-58B53D37E6C9}" type="parTrans" cxnId="{436E0510-F10E-4467-B86A-7B196EEFF855}">
      <dgm:prSet/>
      <dgm:spPr/>
      <dgm:t>
        <a:bodyPr/>
        <a:lstStyle/>
        <a:p>
          <a:endParaRPr lang="es-CO"/>
        </a:p>
      </dgm:t>
    </dgm:pt>
    <dgm:pt modelId="{39EE3B01-56AA-4EF5-BA23-1827D0E1D90E}" type="sibTrans" cxnId="{436E0510-F10E-4467-B86A-7B196EEFF855}">
      <dgm:prSet/>
      <dgm:spPr/>
      <dgm:t>
        <a:bodyPr/>
        <a:lstStyle/>
        <a:p>
          <a:endParaRPr lang="es-CO"/>
        </a:p>
      </dgm:t>
    </dgm:pt>
    <dgm:pt modelId="{7F94A009-38C3-4449-A999-B3983A2D5CC3}">
      <dgm:prSet phldrT="[Texto]" phldr="0"/>
      <dgm:spPr/>
      <dgm:t>
        <a:bodyPr/>
        <a:lstStyle/>
        <a:p>
          <a:r>
            <a:rPr lang="es-MX" dirty="0"/>
            <a:t>Análisis de Riesgo por Cambio Climático</a:t>
          </a:r>
          <a:endParaRPr lang="es-CO" dirty="0"/>
        </a:p>
      </dgm:t>
    </dgm:pt>
    <dgm:pt modelId="{28CA8B1A-DD0C-4072-A917-9C05469838EA}" type="parTrans" cxnId="{47823BA6-0677-4BC0-B50C-C32D04BD4B50}">
      <dgm:prSet/>
      <dgm:spPr/>
      <dgm:t>
        <a:bodyPr/>
        <a:lstStyle/>
        <a:p>
          <a:endParaRPr lang="es-CO"/>
        </a:p>
      </dgm:t>
    </dgm:pt>
    <dgm:pt modelId="{0575F3A4-A0BA-4085-B3DB-8A1DFEC84AEE}" type="sibTrans" cxnId="{47823BA6-0677-4BC0-B50C-C32D04BD4B50}">
      <dgm:prSet/>
      <dgm:spPr/>
      <dgm:t>
        <a:bodyPr/>
        <a:lstStyle/>
        <a:p>
          <a:endParaRPr lang="es-CO"/>
        </a:p>
      </dgm:t>
    </dgm:pt>
    <dgm:pt modelId="{F6CF37BB-F673-427E-93F0-42BEE917AF27}">
      <dgm:prSet phldrT="[Texto]" phldr="0"/>
      <dgm:spPr/>
      <dgm:t>
        <a:bodyPr/>
        <a:lstStyle/>
        <a:p>
          <a:r>
            <a:rPr lang="es-MX" dirty="0"/>
            <a:t>Monitoreo y Evaluación</a:t>
          </a:r>
          <a:endParaRPr lang="es-CO" dirty="0"/>
        </a:p>
      </dgm:t>
    </dgm:pt>
    <dgm:pt modelId="{C02FE668-9DDD-45BC-AA82-2B58CBF49F15}" type="parTrans" cxnId="{AB7BA2A1-F7C4-48FC-B02C-74DDDD09CAF0}">
      <dgm:prSet/>
      <dgm:spPr/>
      <dgm:t>
        <a:bodyPr/>
        <a:lstStyle/>
        <a:p>
          <a:endParaRPr lang="es-CO"/>
        </a:p>
      </dgm:t>
    </dgm:pt>
    <dgm:pt modelId="{ADC2D9CE-63B3-46D1-863D-293B8012D7AC}" type="sibTrans" cxnId="{AB7BA2A1-F7C4-48FC-B02C-74DDDD09CAF0}">
      <dgm:prSet/>
      <dgm:spPr/>
      <dgm:t>
        <a:bodyPr/>
        <a:lstStyle/>
        <a:p>
          <a:endParaRPr lang="es-CO"/>
        </a:p>
      </dgm:t>
    </dgm:pt>
    <dgm:pt modelId="{C0BCA0C5-FD1E-4568-BAEE-7C8E5539CEE1}">
      <dgm:prSet phldrT="[Texto]" phldr="0"/>
      <dgm:spPr/>
      <dgm:t>
        <a:bodyPr/>
        <a:lstStyle/>
        <a:p>
          <a:r>
            <a:rPr lang="es-MX" dirty="0"/>
            <a:t>Variabilidad Climática</a:t>
          </a:r>
          <a:endParaRPr lang="es-CO" dirty="0"/>
        </a:p>
      </dgm:t>
    </dgm:pt>
    <dgm:pt modelId="{7683D858-99F0-47CB-BCD5-05D90E1898AC}" type="parTrans" cxnId="{90AEC73A-6FC1-4511-94BC-A3D89B738C77}">
      <dgm:prSet/>
      <dgm:spPr/>
      <dgm:t>
        <a:bodyPr/>
        <a:lstStyle/>
        <a:p>
          <a:endParaRPr lang="es-CO"/>
        </a:p>
      </dgm:t>
    </dgm:pt>
    <dgm:pt modelId="{75D364A5-45BC-490B-89D8-522818C4423C}" type="sibTrans" cxnId="{90AEC73A-6FC1-4511-94BC-A3D89B738C77}">
      <dgm:prSet/>
      <dgm:spPr/>
      <dgm:t>
        <a:bodyPr/>
        <a:lstStyle/>
        <a:p>
          <a:endParaRPr lang="es-CO"/>
        </a:p>
      </dgm:t>
    </dgm:pt>
    <dgm:pt modelId="{A4523E6E-4C4A-447B-9D20-22A7AD620AC0}">
      <dgm:prSet phldrT="[Texto]" phldr="0"/>
      <dgm:spPr/>
      <dgm:t>
        <a:bodyPr/>
        <a:lstStyle/>
        <a:p>
          <a:r>
            <a:rPr lang="es-MX" dirty="0"/>
            <a:t>Inventario de Emisiones</a:t>
          </a:r>
          <a:endParaRPr lang="es-CO" dirty="0"/>
        </a:p>
      </dgm:t>
    </dgm:pt>
    <dgm:pt modelId="{B3A1BD89-AE9C-4D59-AB62-E2D8D287BC30}" type="parTrans" cxnId="{CD6DFB3D-F697-4F8B-966E-F57A356472C1}">
      <dgm:prSet/>
      <dgm:spPr/>
      <dgm:t>
        <a:bodyPr/>
        <a:lstStyle/>
        <a:p>
          <a:endParaRPr lang="es-CO"/>
        </a:p>
      </dgm:t>
    </dgm:pt>
    <dgm:pt modelId="{B3D4F11A-DD92-48AB-A94E-A1D0EEA225B8}" type="sibTrans" cxnId="{CD6DFB3D-F697-4F8B-966E-F57A356472C1}">
      <dgm:prSet/>
      <dgm:spPr/>
      <dgm:t>
        <a:bodyPr/>
        <a:lstStyle/>
        <a:p>
          <a:endParaRPr lang="es-CO"/>
        </a:p>
      </dgm:t>
    </dgm:pt>
    <dgm:pt modelId="{0FED61B8-EE2A-49DB-BE97-9B1FC558F772}">
      <dgm:prSet phldrT="[Texto]" phldr="0"/>
      <dgm:spPr/>
      <dgm:t>
        <a:bodyPr/>
        <a:lstStyle/>
        <a:p>
          <a:r>
            <a:rPr lang="es-MX"/>
            <a:t>Mitigación de GEI</a:t>
          </a:r>
          <a:endParaRPr lang="es-CO" dirty="0"/>
        </a:p>
      </dgm:t>
    </dgm:pt>
    <dgm:pt modelId="{0D5C13C8-CEBE-4A26-8CAE-1B0E35E20452}" type="parTrans" cxnId="{F1D84D7A-0CCB-461A-B864-F2D1DFE9222D}">
      <dgm:prSet/>
      <dgm:spPr/>
      <dgm:t>
        <a:bodyPr/>
        <a:lstStyle/>
        <a:p>
          <a:endParaRPr lang="es-CO"/>
        </a:p>
      </dgm:t>
    </dgm:pt>
    <dgm:pt modelId="{25E2AF3F-5E22-4002-86D0-2928495381E6}" type="sibTrans" cxnId="{F1D84D7A-0CCB-461A-B864-F2D1DFE9222D}">
      <dgm:prSet/>
      <dgm:spPr/>
      <dgm:t>
        <a:bodyPr/>
        <a:lstStyle/>
        <a:p>
          <a:endParaRPr lang="es-CO"/>
        </a:p>
      </dgm:t>
    </dgm:pt>
    <dgm:pt modelId="{0C519842-F6B8-430A-88BD-439F79BD72D7}">
      <dgm:prSet phldrT="[Texto]" phldr="0"/>
      <dgm:spPr/>
      <dgm:t>
        <a:bodyPr/>
        <a:lstStyle/>
        <a:p>
          <a:r>
            <a:rPr lang="es-MX"/>
            <a:t>Predicción Interanual</a:t>
          </a:r>
          <a:endParaRPr lang="es-CO" dirty="0"/>
        </a:p>
      </dgm:t>
    </dgm:pt>
    <dgm:pt modelId="{7B92B2D8-9934-43F8-BC70-2D8CA4F275E7}" type="parTrans" cxnId="{76BB836D-AED7-435C-82B9-ADC69829C6B4}">
      <dgm:prSet/>
      <dgm:spPr/>
      <dgm:t>
        <a:bodyPr/>
        <a:lstStyle/>
        <a:p>
          <a:endParaRPr lang="es-CO"/>
        </a:p>
      </dgm:t>
    </dgm:pt>
    <dgm:pt modelId="{0B2002D2-1302-4D53-9A1B-26D382E96094}" type="sibTrans" cxnId="{76BB836D-AED7-435C-82B9-ADC69829C6B4}">
      <dgm:prSet/>
      <dgm:spPr/>
      <dgm:t>
        <a:bodyPr/>
        <a:lstStyle/>
        <a:p>
          <a:endParaRPr lang="es-CO"/>
        </a:p>
      </dgm:t>
    </dgm:pt>
    <dgm:pt modelId="{E7B0DDA8-D9C2-429E-9480-162B49F75D42}">
      <dgm:prSet phldrT="[Texto]" phldr="0"/>
      <dgm:spPr/>
      <dgm:t>
        <a:bodyPr/>
        <a:lstStyle/>
        <a:p>
          <a:r>
            <a:rPr lang="es-MX"/>
            <a:t>Predicción Subestacional</a:t>
          </a:r>
          <a:endParaRPr lang="es-CO" dirty="0"/>
        </a:p>
      </dgm:t>
    </dgm:pt>
    <dgm:pt modelId="{486AABF8-724D-4C82-801A-FAE5DD7EE494}" type="parTrans" cxnId="{5E1DF3DA-1B1C-452D-BCF9-615BEF4EA4D6}">
      <dgm:prSet/>
      <dgm:spPr/>
      <dgm:t>
        <a:bodyPr/>
        <a:lstStyle/>
        <a:p>
          <a:endParaRPr lang="es-CO"/>
        </a:p>
      </dgm:t>
    </dgm:pt>
    <dgm:pt modelId="{CF9EC959-BC2B-4559-84FE-3B2865650A81}" type="sibTrans" cxnId="{5E1DF3DA-1B1C-452D-BCF9-615BEF4EA4D6}">
      <dgm:prSet/>
      <dgm:spPr/>
      <dgm:t>
        <a:bodyPr/>
        <a:lstStyle/>
        <a:p>
          <a:endParaRPr lang="es-CO"/>
        </a:p>
      </dgm:t>
    </dgm:pt>
    <dgm:pt modelId="{840F292E-0E55-40EB-BE4D-482625747504}">
      <dgm:prSet phldrT="[Texto]" phldr="0"/>
      <dgm:spPr/>
      <dgm:t>
        <a:bodyPr/>
        <a:lstStyle/>
        <a:p>
          <a:r>
            <a:rPr lang="es-MX"/>
            <a:t>Monitoreo, Reporte y Verificación</a:t>
          </a:r>
          <a:endParaRPr lang="es-CO" dirty="0"/>
        </a:p>
      </dgm:t>
    </dgm:pt>
    <dgm:pt modelId="{B48C593C-DA4B-41B4-BCCA-7FA5FD5BD3AE}" type="parTrans" cxnId="{AA553854-43BE-44EB-859A-FB963D8D0218}">
      <dgm:prSet/>
      <dgm:spPr/>
      <dgm:t>
        <a:bodyPr/>
        <a:lstStyle/>
        <a:p>
          <a:endParaRPr lang="es-CO"/>
        </a:p>
      </dgm:t>
    </dgm:pt>
    <dgm:pt modelId="{A272B1CF-E300-41DF-9453-2A3D84FC3908}" type="sibTrans" cxnId="{AA553854-43BE-44EB-859A-FB963D8D0218}">
      <dgm:prSet/>
      <dgm:spPr/>
      <dgm:t>
        <a:bodyPr/>
        <a:lstStyle/>
        <a:p>
          <a:endParaRPr lang="es-CO"/>
        </a:p>
      </dgm:t>
    </dgm:pt>
    <dgm:pt modelId="{3E3A58C8-D02A-48C9-94AB-3C7B4453816E}" type="pres">
      <dgm:prSet presAssocID="{B4C12C78-D48B-4345-AABE-D1906FA67208}" presName="diagram" presStyleCnt="0">
        <dgm:presLayoutVars>
          <dgm:chPref val="1"/>
          <dgm:dir/>
          <dgm:animOne val="branch"/>
          <dgm:animLvl val="lvl"/>
          <dgm:resizeHandles val="exact"/>
        </dgm:presLayoutVars>
      </dgm:prSet>
      <dgm:spPr/>
    </dgm:pt>
    <dgm:pt modelId="{7EE48A9D-FED9-4759-ADA5-94FD431B229B}" type="pres">
      <dgm:prSet presAssocID="{01A987BC-9598-494F-8939-34E01686B1B1}" presName="root1" presStyleCnt="0"/>
      <dgm:spPr/>
    </dgm:pt>
    <dgm:pt modelId="{10028E06-88D4-4EE3-B016-7B49D710F83E}" type="pres">
      <dgm:prSet presAssocID="{01A987BC-9598-494F-8939-34E01686B1B1}" presName="LevelOneTextNode" presStyleLbl="node0" presStyleIdx="0" presStyleCnt="1">
        <dgm:presLayoutVars>
          <dgm:chPref val="3"/>
        </dgm:presLayoutVars>
      </dgm:prSet>
      <dgm:spPr/>
    </dgm:pt>
    <dgm:pt modelId="{A8B61BA7-9B96-4328-94FB-2BF366C742CB}" type="pres">
      <dgm:prSet presAssocID="{01A987BC-9598-494F-8939-34E01686B1B1}" presName="level2hierChild" presStyleCnt="0"/>
      <dgm:spPr/>
    </dgm:pt>
    <dgm:pt modelId="{0E1F1AB3-FB2A-4C0E-8739-A64606F0C2A6}" type="pres">
      <dgm:prSet presAssocID="{EB7518D8-CE02-4DF6-B2A0-58B53D37E6C9}" presName="conn2-1" presStyleLbl="parChTrans1D2" presStyleIdx="0" presStyleCnt="3"/>
      <dgm:spPr/>
    </dgm:pt>
    <dgm:pt modelId="{FCB11EC3-DBB7-4F06-831B-4F5627FD178A}" type="pres">
      <dgm:prSet presAssocID="{EB7518D8-CE02-4DF6-B2A0-58B53D37E6C9}" presName="connTx" presStyleLbl="parChTrans1D2" presStyleIdx="0" presStyleCnt="3"/>
      <dgm:spPr/>
    </dgm:pt>
    <dgm:pt modelId="{B0F4AD88-7044-4271-9AF9-CF4C18C7CE44}" type="pres">
      <dgm:prSet presAssocID="{7169DEB0-0A71-489A-9459-D1378424AC09}" presName="root2" presStyleCnt="0"/>
      <dgm:spPr/>
    </dgm:pt>
    <dgm:pt modelId="{486286D3-4DC6-4EFE-B89D-E229DA62E0E2}" type="pres">
      <dgm:prSet presAssocID="{7169DEB0-0A71-489A-9459-D1378424AC09}" presName="LevelTwoTextNode" presStyleLbl="node2" presStyleIdx="0" presStyleCnt="3">
        <dgm:presLayoutVars>
          <dgm:chPref val="3"/>
        </dgm:presLayoutVars>
      </dgm:prSet>
      <dgm:spPr/>
    </dgm:pt>
    <dgm:pt modelId="{0678463B-3B12-43FA-ABFC-E1DD98E0F5E8}" type="pres">
      <dgm:prSet presAssocID="{7169DEB0-0A71-489A-9459-D1378424AC09}" presName="level3hierChild" presStyleCnt="0"/>
      <dgm:spPr/>
    </dgm:pt>
    <dgm:pt modelId="{7822A6D4-85DE-48DE-ADAF-48FD27FDBAE6}" type="pres">
      <dgm:prSet presAssocID="{28CA8B1A-DD0C-4072-A917-9C05469838EA}" presName="conn2-1" presStyleLbl="parChTrans1D3" presStyleIdx="0" presStyleCnt="6"/>
      <dgm:spPr/>
    </dgm:pt>
    <dgm:pt modelId="{D205AD00-6C5D-4003-B2B8-B829DEE287E1}" type="pres">
      <dgm:prSet presAssocID="{28CA8B1A-DD0C-4072-A917-9C05469838EA}" presName="connTx" presStyleLbl="parChTrans1D3" presStyleIdx="0" presStyleCnt="6"/>
      <dgm:spPr/>
    </dgm:pt>
    <dgm:pt modelId="{5D0E892E-129D-422A-A54C-2FF2C2D4A339}" type="pres">
      <dgm:prSet presAssocID="{7F94A009-38C3-4449-A999-B3983A2D5CC3}" presName="root2" presStyleCnt="0"/>
      <dgm:spPr/>
    </dgm:pt>
    <dgm:pt modelId="{E03915D3-044D-4294-9287-4AF0F899EF2F}" type="pres">
      <dgm:prSet presAssocID="{7F94A009-38C3-4449-A999-B3983A2D5CC3}" presName="LevelTwoTextNode" presStyleLbl="node3" presStyleIdx="0" presStyleCnt="6">
        <dgm:presLayoutVars>
          <dgm:chPref val="3"/>
        </dgm:presLayoutVars>
      </dgm:prSet>
      <dgm:spPr/>
    </dgm:pt>
    <dgm:pt modelId="{4571F359-5837-4E40-A35F-74AEEE4571F2}" type="pres">
      <dgm:prSet presAssocID="{7F94A009-38C3-4449-A999-B3983A2D5CC3}" presName="level3hierChild" presStyleCnt="0"/>
      <dgm:spPr/>
    </dgm:pt>
    <dgm:pt modelId="{FA487130-5094-4755-8584-03F9478F0905}" type="pres">
      <dgm:prSet presAssocID="{C02FE668-9DDD-45BC-AA82-2B58CBF49F15}" presName="conn2-1" presStyleLbl="parChTrans1D3" presStyleIdx="1" presStyleCnt="6"/>
      <dgm:spPr/>
    </dgm:pt>
    <dgm:pt modelId="{F747C187-6A36-495C-A1A0-EEF73EF0EEF9}" type="pres">
      <dgm:prSet presAssocID="{C02FE668-9DDD-45BC-AA82-2B58CBF49F15}" presName="connTx" presStyleLbl="parChTrans1D3" presStyleIdx="1" presStyleCnt="6"/>
      <dgm:spPr/>
    </dgm:pt>
    <dgm:pt modelId="{1FECD940-4788-4334-ABE9-1A266E8E2DD8}" type="pres">
      <dgm:prSet presAssocID="{F6CF37BB-F673-427E-93F0-42BEE917AF27}" presName="root2" presStyleCnt="0"/>
      <dgm:spPr/>
    </dgm:pt>
    <dgm:pt modelId="{1AF4C39F-C24A-4918-8251-FD51CD762A51}" type="pres">
      <dgm:prSet presAssocID="{F6CF37BB-F673-427E-93F0-42BEE917AF27}" presName="LevelTwoTextNode" presStyleLbl="node3" presStyleIdx="1" presStyleCnt="6">
        <dgm:presLayoutVars>
          <dgm:chPref val="3"/>
        </dgm:presLayoutVars>
      </dgm:prSet>
      <dgm:spPr/>
    </dgm:pt>
    <dgm:pt modelId="{9CDF1922-E20B-43CB-A595-FD3A454DF00D}" type="pres">
      <dgm:prSet presAssocID="{F6CF37BB-F673-427E-93F0-42BEE917AF27}" presName="level3hierChild" presStyleCnt="0"/>
      <dgm:spPr/>
    </dgm:pt>
    <dgm:pt modelId="{E449EB5A-DA5A-43B3-A3F5-CB37292F1DB5}" type="pres">
      <dgm:prSet presAssocID="{7683D858-99F0-47CB-BCD5-05D90E1898AC}" presName="conn2-1" presStyleLbl="parChTrans1D2" presStyleIdx="1" presStyleCnt="3"/>
      <dgm:spPr/>
    </dgm:pt>
    <dgm:pt modelId="{B0F7919D-48CE-4402-B23F-8DB85D3A2C2B}" type="pres">
      <dgm:prSet presAssocID="{7683D858-99F0-47CB-BCD5-05D90E1898AC}" presName="connTx" presStyleLbl="parChTrans1D2" presStyleIdx="1" presStyleCnt="3"/>
      <dgm:spPr/>
    </dgm:pt>
    <dgm:pt modelId="{294B7321-AFB6-417A-9A50-E8DE8AD3E612}" type="pres">
      <dgm:prSet presAssocID="{C0BCA0C5-FD1E-4568-BAEE-7C8E5539CEE1}" presName="root2" presStyleCnt="0"/>
      <dgm:spPr/>
    </dgm:pt>
    <dgm:pt modelId="{4509B45E-559B-402D-B86F-1630707C3059}" type="pres">
      <dgm:prSet presAssocID="{C0BCA0C5-FD1E-4568-BAEE-7C8E5539CEE1}" presName="LevelTwoTextNode" presStyleLbl="node2" presStyleIdx="1" presStyleCnt="3">
        <dgm:presLayoutVars>
          <dgm:chPref val="3"/>
        </dgm:presLayoutVars>
      </dgm:prSet>
      <dgm:spPr/>
    </dgm:pt>
    <dgm:pt modelId="{972F8363-318F-435B-A0FC-A224308EF1F4}" type="pres">
      <dgm:prSet presAssocID="{C0BCA0C5-FD1E-4568-BAEE-7C8E5539CEE1}" presName="level3hierChild" presStyleCnt="0"/>
      <dgm:spPr/>
    </dgm:pt>
    <dgm:pt modelId="{B17AF263-0459-42BF-B11B-A79A1F8D4831}" type="pres">
      <dgm:prSet presAssocID="{7B92B2D8-9934-43F8-BC70-2D8CA4F275E7}" presName="conn2-1" presStyleLbl="parChTrans1D3" presStyleIdx="2" presStyleCnt="6"/>
      <dgm:spPr/>
    </dgm:pt>
    <dgm:pt modelId="{F55DA162-F535-4C8D-BF90-4623394C5446}" type="pres">
      <dgm:prSet presAssocID="{7B92B2D8-9934-43F8-BC70-2D8CA4F275E7}" presName="connTx" presStyleLbl="parChTrans1D3" presStyleIdx="2" presStyleCnt="6"/>
      <dgm:spPr/>
    </dgm:pt>
    <dgm:pt modelId="{ECE52A21-12AC-4A91-97C7-D9BD2863CDF8}" type="pres">
      <dgm:prSet presAssocID="{0C519842-F6B8-430A-88BD-439F79BD72D7}" presName="root2" presStyleCnt="0"/>
      <dgm:spPr/>
    </dgm:pt>
    <dgm:pt modelId="{B6CC27DF-5A0B-451D-AEA6-7AC01FEA88A5}" type="pres">
      <dgm:prSet presAssocID="{0C519842-F6B8-430A-88BD-439F79BD72D7}" presName="LevelTwoTextNode" presStyleLbl="node3" presStyleIdx="2" presStyleCnt="6">
        <dgm:presLayoutVars>
          <dgm:chPref val="3"/>
        </dgm:presLayoutVars>
      </dgm:prSet>
      <dgm:spPr/>
    </dgm:pt>
    <dgm:pt modelId="{37CA3C3D-FE45-4E7B-AC72-E10D56C761BC}" type="pres">
      <dgm:prSet presAssocID="{0C519842-F6B8-430A-88BD-439F79BD72D7}" presName="level3hierChild" presStyleCnt="0"/>
      <dgm:spPr/>
    </dgm:pt>
    <dgm:pt modelId="{865C9A9E-327C-46DC-AE74-4051AC4C1545}" type="pres">
      <dgm:prSet presAssocID="{486AABF8-724D-4C82-801A-FAE5DD7EE494}" presName="conn2-1" presStyleLbl="parChTrans1D3" presStyleIdx="3" presStyleCnt="6"/>
      <dgm:spPr/>
    </dgm:pt>
    <dgm:pt modelId="{98724C2A-F40D-4C41-9570-D51F45D8004E}" type="pres">
      <dgm:prSet presAssocID="{486AABF8-724D-4C82-801A-FAE5DD7EE494}" presName="connTx" presStyleLbl="parChTrans1D3" presStyleIdx="3" presStyleCnt="6"/>
      <dgm:spPr/>
    </dgm:pt>
    <dgm:pt modelId="{097E6D11-2DA3-46E9-A30B-4DDE7BB113F6}" type="pres">
      <dgm:prSet presAssocID="{E7B0DDA8-D9C2-429E-9480-162B49F75D42}" presName="root2" presStyleCnt="0"/>
      <dgm:spPr/>
    </dgm:pt>
    <dgm:pt modelId="{DEC99204-E2CF-4539-B107-419CC6E0F1A0}" type="pres">
      <dgm:prSet presAssocID="{E7B0DDA8-D9C2-429E-9480-162B49F75D42}" presName="LevelTwoTextNode" presStyleLbl="node3" presStyleIdx="3" presStyleCnt="6">
        <dgm:presLayoutVars>
          <dgm:chPref val="3"/>
        </dgm:presLayoutVars>
      </dgm:prSet>
      <dgm:spPr/>
    </dgm:pt>
    <dgm:pt modelId="{1484E9A4-85DE-4823-93FF-BCCAE11EDB10}" type="pres">
      <dgm:prSet presAssocID="{E7B0DDA8-D9C2-429E-9480-162B49F75D42}" presName="level3hierChild" presStyleCnt="0"/>
      <dgm:spPr/>
    </dgm:pt>
    <dgm:pt modelId="{CF98190F-C64E-4BFE-9745-46FD08C587AC}" type="pres">
      <dgm:prSet presAssocID="{0D5C13C8-CEBE-4A26-8CAE-1B0E35E20452}" presName="conn2-1" presStyleLbl="parChTrans1D2" presStyleIdx="2" presStyleCnt="3"/>
      <dgm:spPr/>
    </dgm:pt>
    <dgm:pt modelId="{6F7F427E-9709-4789-8A58-386D0ABCBC19}" type="pres">
      <dgm:prSet presAssocID="{0D5C13C8-CEBE-4A26-8CAE-1B0E35E20452}" presName="connTx" presStyleLbl="parChTrans1D2" presStyleIdx="2" presStyleCnt="3"/>
      <dgm:spPr/>
    </dgm:pt>
    <dgm:pt modelId="{AA7A058D-FE65-4C7A-95B3-61B073E7BCB0}" type="pres">
      <dgm:prSet presAssocID="{0FED61B8-EE2A-49DB-BE97-9B1FC558F772}" presName="root2" presStyleCnt="0"/>
      <dgm:spPr/>
    </dgm:pt>
    <dgm:pt modelId="{42F91D72-7DF5-4F4F-B634-600B25970210}" type="pres">
      <dgm:prSet presAssocID="{0FED61B8-EE2A-49DB-BE97-9B1FC558F772}" presName="LevelTwoTextNode" presStyleLbl="node2" presStyleIdx="2" presStyleCnt="3">
        <dgm:presLayoutVars>
          <dgm:chPref val="3"/>
        </dgm:presLayoutVars>
      </dgm:prSet>
      <dgm:spPr/>
    </dgm:pt>
    <dgm:pt modelId="{9C06AA72-E1DC-4DC8-82E9-CC85DBEA10AA}" type="pres">
      <dgm:prSet presAssocID="{0FED61B8-EE2A-49DB-BE97-9B1FC558F772}" presName="level3hierChild" presStyleCnt="0"/>
      <dgm:spPr/>
    </dgm:pt>
    <dgm:pt modelId="{FF4FB006-EDA0-493E-93D1-3F7340D3334E}" type="pres">
      <dgm:prSet presAssocID="{B3A1BD89-AE9C-4D59-AB62-E2D8D287BC30}" presName="conn2-1" presStyleLbl="parChTrans1D3" presStyleIdx="4" presStyleCnt="6"/>
      <dgm:spPr/>
    </dgm:pt>
    <dgm:pt modelId="{8B43622F-41DA-4297-AD0E-5AFD0F4AB2A6}" type="pres">
      <dgm:prSet presAssocID="{B3A1BD89-AE9C-4D59-AB62-E2D8D287BC30}" presName="connTx" presStyleLbl="parChTrans1D3" presStyleIdx="4" presStyleCnt="6"/>
      <dgm:spPr/>
    </dgm:pt>
    <dgm:pt modelId="{4EC8B904-81A8-4305-8BB1-29C464822736}" type="pres">
      <dgm:prSet presAssocID="{A4523E6E-4C4A-447B-9D20-22A7AD620AC0}" presName="root2" presStyleCnt="0"/>
      <dgm:spPr/>
    </dgm:pt>
    <dgm:pt modelId="{202635FE-D3ED-4529-B174-3C5FF30CD9C1}" type="pres">
      <dgm:prSet presAssocID="{A4523E6E-4C4A-447B-9D20-22A7AD620AC0}" presName="LevelTwoTextNode" presStyleLbl="node3" presStyleIdx="4" presStyleCnt="6">
        <dgm:presLayoutVars>
          <dgm:chPref val="3"/>
        </dgm:presLayoutVars>
      </dgm:prSet>
      <dgm:spPr/>
    </dgm:pt>
    <dgm:pt modelId="{32737DE7-ECDD-4C81-ADD0-11A05DC5D073}" type="pres">
      <dgm:prSet presAssocID="{A4523E6E-4C4A-447B-9D20-22A7AD620AC0}" presName="level3hierChild" presStyleCnt="0"/>
      <dgm:spPr/>
    </dgm:pt>
    <dgm:pt modelId="{7BFF7045-55CE-402B-9D01-17516660561B}" type="pres">
      <dgm:prSet presAssocID="{B48C593C-DA4B-41B4-BCCA-7FA5FD5BD3AE}" presName="conn2-1" presStyleLbl="parChTrans1D3" presStyleIdx="5" presStyleCnt="6"/>
      <dgm:spPr/>
    </dgm:pt>
    <dgm:pt modelId="{BDFD1CFF-149E-4C6C-8A52-024FF83233D4}" type="pres">
      <dgm:prSet presAssocID="{B48C593C-DA4B-41B4-BCCA-7FA5FD5BD3AE}" presName="connTx" presStyleLbl="parChTrans1D3" presStyleIdx="5" presStyleCnt="6"/>
      <dgm:spPr/>
    </dgm:pt>
    <dgm:pt modelId="{5B439929-1395-42E4-97A9-FBCBA2EC6971}" type="pres">
      <dgm:prSet presAssocID="{840F292E-0E55-40EB-BE4D-482625747504}" presName="root2" presStyleCnt="0"/>
      <dgm:spPr/>
    </dgm:pt>
    <dgm:pt modelId="{B9B01CBC-5D07-4399-B447-F9250C222BA1}" type="pres">
      <dgm:prSet presAssocID="{840F292E-0E55-40EB-BE4D-482625747504}" presName="LevelTwoTextNode" presStyleLbl="node3" presStyleIdx="5" presStyleCnt="6">
        <dgm:presLayoutVars>
          <dgm:chPref val="3"/>
        </dgm:presLayoutVars>
      </dgm:prSet>
      <dgm:spPr/>
    </dgm:pt>
    <dgm:pt modelId="{A2D6CF14-B12E-435A-8A92-26295D8857AB}" type="pres">
      <dgm:prSet presAssocID="{840F292E-0E55-40EB-BE4D-482625747504}" presName="level3hierChild" presStyleCnt="0"/>
      <dgm:spPr/>
    </dgm:pt>
  </dgm:ptLst>
  <dgm:cxnLst>
    <dgm:cxn modelId="{B9354901-E5C8-4CAB-82CA-690D6047980F}" type="presOf" srcId="{B48C593C-DA4B-41B4-BCCA-7FA5FD5BD3AE}" destId="{BDFD1CFF-149E-4C6C-8A52-024FF83233D4}" srcOrd="1" destOrd="0" presId="urn:microsoft.com/office/officeart/2005/8/layout/hierarchy2"/>
    <dgm:cxn modelId="{DD7DBA02-2AB6-4F6A-A794-8FB91B0F215F}" type="presOf" srcId="{EB7518D8-CE02-4DF6-B2A0-58B53D37E6C9}" destId="{0E1F1AB3-FB2A-4C0E-8739-A64606F0C2A6}" srcOrd="0" destOrd="0" presId="urn:microsoft.com/office/officeart/2005/8/layout/hierarchy2"/>
    <dgm:cxn modelId="{436E0510-F10E-4467-B86A-7B196EEFF855}" srcId="{01A987BC-9598-494F-8939-34E01686B1B1}" destId="{7169DEB0-0A71-489A-9459-D1378424AC09}" srcOrd="0" destOrd="0" parTransId="{EB7518D8-CE02-4DF6-B2A0-58B53D37E6C9}" sibTransId="{39EE3B01-56AA-4EF5-BA23-1827D0E1D90E}"/>
    <dgm:cxn modelId="{E5C9C417-E011-4DDB-9308-C11546A9E710}" type="presOf" srcId="{7683D858-99F0-47CB-BCD5-05D90E1898AC}" destId="{B0F7919D-48CE-4402-B23F-8DB85D3A2C2B}" srcOrd="1" destOrd="0" presId="urn:microsoft.com/office/officeart/2005/8/layout/hierarchy2"/>
    <dgm:cxn modelId="{EFF48519-41EE-493A-815A-B3005F56C90B}" type="presOf" srcId="{B3A1BD89-AE9C-4D59-AB62-E2D8D287BC30}" destId="{FF4FB006-EDA0-493E-93D1-3F7340D3334E}" srcOrd="0" destOrd="0" presId="urn:microsoft.com/office/officeart/2005/8/layout/hierarchy2"/>
    <dgm:cxn modelId="{C8E65826-9E34-4668-903C-7AF2160EA885}" type="presOf" srcId="{B48C593C-DA4B-41B4-BCCA-7FA5FD5BD3AE}" destId="{7BFF7045-55CE-402B-9D01-17516660561B}" srcOrd="0" destOrd="0" presId="urn:microsoft.com/office/officeart/2005/8/layout/hierarchy2"/>
    <dgm:cxn modelId="{30AE432C-1DCD-4440-A7BF-49374BF0A575}" type="presOf" srcId="{7F94A009-38C3-4449-A999-B3983A2D5CC3}" destId="{E03915D3-044D-4294-9287-4AF0F899EF2F}" srcOrd="0" destOrd="0" presId="urn:microsoft.com/office/officeart/2005/8/layout/hierarchy2"/>
    <dgm:cxn modelId="{90AEC73A-6FC1-4511-94BC-A3D89B738C77}" srcId="{01A987BC-9598-494F-8939-34E01686B1B1}" destId="{C0BCA0C5-FD1E-4568-BAEE-7C8E5539CEE1}" srcOrd="1" destOrd="0" parTransId="{7683D858-99F0-47CB-BCD5-05D90E1898AC}" sibTransId="{75D364A5-45BC-490B-89D8-522818C4423C}"/>
    <dgm:cxn modelId="{CD6DFB3D-F697-4F8B-966E-F57A356472C1}" srcId="{0FED61B8-EE2A-49DB-BE97-9B1FC558F772}" destId="{A4523E6E-4C4A-447B-9D20-22A7AD620AC0}" srcOrd="0" destOrd="0" parTransId="{B3A1BD89-AE9C-4D59-AB62-E2D8D287BC30}" sibTransId="{B3D4F11A-DD92-48AB-A94E-A1D0EEA225B8}"/>
    <dgm:cxn modelId="{24CFBA3E-E1D6-4F16-BA1D-0E392CE9E17D}" type="presOf" srcId="{A4523E6E-4C4A-447B-9D20-22A7AD620AC0}" destId="{202635FE-D3ED-4529-B174-3C5FF30CD9C1}" srcOrd="0" destOrd="0" presId="urn:microsoft.com/office/officeart/2005/8/layout/hierarchy2"/>
    <dgm:cxn modelId="{31B68061-9814-464D-8DCD-553E84513300}" type="presOf" srcId="{0FED61B8-EE2A-49DB-BE97-9B1FC558F772}" destId="{42F91D72-7DF5-4F4F-B634-600B25970210}" srcOrd="0" destOrd="0" presId="urn:microsoft.com/office/officeart/2005/8/layout/hierarchy2"/>
    <dgm:cxn modelId="{D76FD946-E438-440E-8841-784AAB190653}" type="presOf" srcId="{486AABF8-724D-4C82-801A-FAE5DD7EE494}" destId="{98724C2A-F40D-4C41-9570-D51F45D8004E}" srcOrd="1" destOrd="0" presId="urn:microsoft.com/office/officeart/2005/8/layout/hierarchy2"/>
    <dgm:cxn modelId="{46E76768-9C98-451F-81FF-3655D65E3455}" type="presOf" srcId="{28CA8B1A-DD0C-4072-A917-9C05469838EA}" destId="{7822A6D4-85DE-48DE-ADAF-48FD27FDBAE6}" srcOrd="0" destOrd="0" presId="urn:microsoft.com/office/officeart/2005/8/layout/hierarchy2"/>
    <dgm:cxn modelId="{76BB836D-AED7-435C-82B9-ADC69829C6B4}" srcId="{C0BCA0C5-FD1E-4568-BAEE-7C8E5539CEE1}" destId="{0C519842-F6B8-430A-88BD-439F79BD72D7}" srcOrd="0" destOrd="0" parTransId="{7B92B2D8-9934-43F8-BC70-2D8CA4F275E7}" sibTransId="{0B2002D2-1302-4D53-9A1B-26D382E96094}"/>
    <dgm:cxn modelId="{C1559973-58B6-4725-B739-3ECA16185240}" type="presOf" srcId="{B4C12C78-D48B-4345-AABE-D1906FA67208}" destId="{3E3A58C8-D02A-48C9-94AB-3C7B4453816E}" srcOrd="0" destOrd="0" presId="urn:microsoft.com/office/officeart/2005/8/layout/hierarchy2"/>
    <dgm:cxn modelId="{4D1EB853-34EB-4D87-A132-EC2BDE7C00C3}" type="presOf" srcId="{C0BCA0C5-FD1E-4568-BAEE-7C8E5539CEE1}" destId="{4509B45E-559B-402D-B86F-1630707C3059}" srcOrd="0" destOrd="0" presId="urn:microsoft.com/office/officeart/2005/8/layout/hierarchy2"/>
    <dgm:cxn modelId="{AA553854-43BE-44EB-859A-FB963D8D0218}" srcId="{0FED61B8-EE2A-49DB-BE97-9B1FC558F772}" destId="{840F292E-0E55-40EB-BE4D-482625747504}" srcOrd="1" destOrd="0" parTransId="{B48C593C-DA4B-41B4-BCCA-7FA5FD5BD3AE}" sibTransId="{A272B1CF-E300-41DF-9453-2A3D84FC3908}"/>
    <dgm:cxn modelId="{D52AD974-CE0E-4941-8AB6-7EC04A67983A}" type="presOf" srcId="{7683D858-99F0-47CB-BCD5-05D90E1898AC}" destId="{E449EB5A-DA5A-43B3-A3F5-CB37292F1DB5}" srcOrd="0" destOrd="0" presId="urn:microsoft.com/office/officeart/2005/8/layout/hierarchy2"/>
    <dgm:cxn modelId="{8A305E55-5CD3-440A-85EE-DC3A0AC4CA98}" type="presOf" srcId="{0C519842-F6B8-430A-88BD-439F79BD72D7}" destId="{B6CC27DF-5A0B-451D-AEA6-7AC01FEA88A5}" srcOrd="0" destOrd="0" presId="urn:microsoft.com/office/officeart/2005/8/layout/hierarchy2"/>
    <dgm:cxn modelId="{402FC976-19B2-4BC5-BC7B-C33D4E64D2FE}" type="presOf" srcId="{28CA8B1A-DD0C-4072-A917-9C05469838EA}" destId="{D205AD00-6C5D-4003-B2B8-B829DEE287E1}" srcOrd="1" destOrd="0" presId="urn:microsoft.com/office/officeart/2005/8/layout/hierarchy2"/>
    <dgm:cxn modelId="{64D24878-A2F2-4F7D-AB28-2D20399E0A45}" srcId="{B4C12C78-D48B-4345-AABE-D1906FA67208}" destId="{01A987BC-9598-494F-8939-34E01686B1B1}" srcOrd="0" destOrd="0" parTransId="{3247B771-43AA-417E-9EE8-E2A05F981781}" sibTransId="{2BCAD11F-C2FA-4DFF-BC58-6BE7A0ACB1E9}"/>
    <dgm:cxn modelId="{8E689759-BBE1-40F6-B39E-E1B28D1B1EAF}" type="presOf" srcId="{7B92B2D8-9934-43F8-BC70-2D8CA4F275E7}" destId="{F55DA162-F535-4C8D-BF90-4623394C5446}" srcOrd="1" destOrd="0" presId="urn:microsoft.com/office/officeart/2005/8/layout/hierarchy2"/>
    <dgm:cxn modelId="{F1D84D7A-0CCB-461A-B864-F2D1DFE9222D}" srcId="{01A987BC-9598-494F-8939-34E01686B1B1}" destId="{0FED61B8-EE2A-49DB-BE97-9B1FC558F772}" srcOrd="2" destOrd="0" parTransId="{0D5C13C8-CEBE-4A26-8CAE-1B0E35E20452}" sibTransId="{25E2AF3F-5E22-4002-86D0-2928495381E6}"/>
    <dgm:cxn modelId="{D20BAC7B-9D54-44FF-8EB0-39BB5B1DB332}" type="presOf" srcId="{840F292E-0E55-40EB-BE4D-482625747504}" destId="{B9B01CBC-5D07-4399-B447-F9250C222BA1}" srcOrd="0" destOrd="0" presId="urn:microsoft.com/office/officeart/2005/8/layout/hierarchy2"/>
    <dgm:cxn modelId="{3C886387-FF5C-4CDE-96DA-10F40990CE29}" type="presOf" srcId="{F6CF37BB-F673-427E-93F0-42BEE917AF27}" destId="{1AF4C39F-C24A-4918-8251-FD51CD762A51}" srcOrd="0" destOrd="0" presId="urn:microsoft.com/office/officeart/2005/8/layout/hierarchy2"/>
    <dgm:cxn modelId="{AB7BA2A1-F7C4-48FC-B02C-74DDDD09CAF0}" srcId="{7169DEB0-0A71-489A-9459-D1378424AC09}" destId="{F6CF37BB-F673-427E-93F0-42BEE917AF27}" srcOrd="1" destOrd="0" parTransId="{C02FE668-9DDD-45BC-AA82-2B58CBF49F15}" sibTransId="{ADC2D9CE-63B3-46D1-863D-293B8012D7AC}"/>
    <dgm:cxn modelId="{47823BA6-0677-4BC0-B50C-C32D04BD4B50}" srcId="{7169DEB0-0A71-489A-9459-D1378424AC09}" destId="{7F94A009-38C3-4449-A999-B3983A2D5CC3}" srcOrd="0" destOrd="0" parTransId="{28CA8B1A-DD0C-4072-A917-9C05469838EA}" sibTransId="{0575F3A4-A0BA-4085-B3DB-8A1DFEC84AEE}"/>
    <dgm:cxn modelId="{BFF3C0AC-B793-43A8-90B6-F9DA4C798095}" type="presOf" srcId="{EB7518D8-CE02-4DF6-B2A0-58B53D37E6C9}" destId="{FCB11EC3-DBB7-4F06-831B-4F5627FD178A}" srcOrd="1" destOrd="0" presId="urn:microsoft.com/office/officeart/2005/8/layout/hierarchy2"/>
    <dgm:cxn modelId="{04E254AF-5D34-400B-9281-F0E8404FDEF2}" type="presOf" srcId="{7B92B2D8-9934-43F8-BC70-2D8CA4F275E7}" destId="{B17AF263-0459-42BF-B11B-A79A1F8D4831}" srcOrd="0" destOrd="0" presId="urn:microsoft.com/office/officeart/2005/8/layout/hierarchy2"/>
    <dgm:cxn modelId="{58119EB7-1A9B-4F35-A339-9C58AB94513A}" type="presOf" srcId="{0D5C13C8-CEBE-4A26-8CAE-1B0E35E20452}" destId="{6F7F427E-9709-4789-8A58-386D0ABCBC19}" srcOrd="1" destOrd="0" presId="urn:microsoft.com/office/officeart/2005/8/layout/hierarchy2"/>
    <dgm:cxn modelId="{9B1081C1-8F90-4253-8565-0AF484FBAF3B}" type="presOf" srcId="{C02FE668-9DDD-45BC-AA82-2B58CBF49F15}" destId="{F747C187-6A36-495C-A1A0-EEF73EF0EEF9}" srcOrd="1" destOrd="0" presId="urn:microsoft.com/office/officeart/2005/8/layout/hierarchy2"/>
    <dgm:cxn modelId="{A205DFC4-3CD2-47C5-82BB-E267852DCE4A}" type="presOf" srcId="{486AABF8-724D-4C82-801A-FAE5DD7EE494}" destId="{865C9A9E-327C-46DC-AE74-4051AC4C1545}" srcOrd="0" destOrd="0" presId="urn:microsoft.com/office/officeart/2005/8/layout/hierarchy2"/>
    <dgm:cxn modelId="{3B487FC5-ED98-47E8-9FEA-8DEAA8EB0EDD}" type="presOf" srcId="{E7B0DDA8-D9C2-429E-9480-162B49F75D42}" destId="{DEC99204-E2CF-4539-B107-419CC6E0F1A0}" srcOrd="0" destOrd="0" presId="urn:microsoft.com/office/officeart/2005/8/layout/hierarchy2"/>
    <dgm:cxn modelId="{6AB0EAC9-750C-4EFD-939A-AAC771109564}" type="presOf" srcId="{7169DEB0-0A71-489A-9459-D1378424AC09}" destId="{486286D3-4DC6-4EFE-B89D-E229DA62E0E2}" srcOrd="0" destOrd="0" presId="urn:microsoft.com/office/officeart/2005/8/layout/hierarchy2"/>
    <dgm:cxn modelId="{92C1D1CC-5D0F-4F51-B552-C2335059E9A8}" type="presOf" srcId="{01A987BC-9598-494F-8939-34E01686B1B1}" destId="{10028E06-88D4-4EE3-B016-7B49D710F83E}" srcOrd="0" destOrd="0" presId="urn:microsoft.com/office/officeart/2005/8/layout/hierarchy2"/>
    <dgm:cxn modelId="{5E1DF3DA-1B1C-452D-BCF9-615BEF4EA4D6}" srcId="{C0BCA0C5-FD1E-4568-BAEE-7C8E5539CEE1}" destId="{E7B0DDA8-D9C2-429E-9480-162B49F75D42}" srcOrd="1" destOrd="0" parTransId="{486AABF8-724D-4C82-801A-FAE5DD7EE494}" sibTransId="{CF9EC959-BC2B-4559-84FE-3B2865650A81}"/>
    <dgm:cxn modelId="{49DBEEDE-ECA1-4298-9786-07BD3F1B0FC3}" type="presOf" srcId="{0D5C13C8-CEBE-4A26-8CAE-1B0E35E20452}" destId="{CF98190F-C64E-4BFE-9745-46FD08C587AC}" srcOrd="0" destOrd="0" presId="urn:microsoft.com/office/officeart/2005/8/layout/hierarchy2"/>
    <dgm:cxn modelId="{5F4808E1-07C4-4E01-95C0-B2B462175727}" type="presOf" srcId="{B3A1BD89-AE9C-4D59-AB62-E2D8D287BC30}" destId="{8B43622F-41DA-4297-AD0E-5AFD0F4AB2A6}" srcOrd="1" destOrd="0" presId="urn:microsoft.com/office/officeart/2005/8/layout/hierarchy2"/>
    <dgm:cxn modelId="{482386FC-DCB2-4807-8D4F-99DCEE3BDFF5}" type="presOf" srcId="{C02FE668-9DDD-45BC-AA82-2B58CBF49F15}" destId="{FA487130-5094-4755-8584-03F9478F0905}" srcOrd="0" destOrd="0" presId="urn:microsoft.com/office/officeart/2005/8/layout/hierarchy2"/>
    <dgm:cxn modelId="{439E8336-40B5-445A-97D1-81043A5683E1}" type="presParOf" srcId="{3E3A58C8-D02A-48C9-94AB-3C7B4453816E}" destId="{7EE48A9D-FED9-4759-ADA5-94FD431B229B}" srcOrd="0" destOrd="0" presId="urn:microsoft.com/office/officeart/2005/8/layout/hierarchy2"/>
    <dgm:cxn modelId="{49D1DD12-045A-46CC-BE06-B7415335796B}" type="presParOf" srcId="{7EE48A9D-FED9-4759-ADA5-94FD431B229B}" destId="{10028E06-88D4-4EE3-B016-7B49D710F83E}" srcOrd="0" destOrd="0" presId="urn:microsoft.com/office/officeart/2005/8/layout/hierarchy2"/>
    <dgm:cxn modelId="{41A3D315-521D-4CF4-BC8E-5356993A2C30}" type="presParOf" srcId="{7EE48A9D-FED9-4759-ADA5-94FD431B229B}" destId="{A8B61BA7-9B96-4328-94FB-2BF366C742CB}" srcOrd="1" destOrd="0" presId="urn:microsoft.com/office/officeart/2005/8/layout/hierarchy2"/>
    <dgm:cxn modelId="{A40958F4-F621-4064-A8D9-0CE1B1A91826}" type="presParOf" srcId="{A8B61BA7-9B96-4328-94FB-2BF366C742CB}" destId="{0E1F1AB3-FB2A-4C0E-8739-A64606F0C2A6}" srcOrd="0" destOrd="0" presId="urn:microsoft.com/office/officeart/2005/8/layout/hierarchy2"/>
    <dgm:cxn modelId="{6A7A2DEA-48CD-4CF3-808D-979F74F3E23F}" type="presParOf" srcId="{0E1F1AB3-FB2A-4C0E-8739-A64606F0C2A6}" destId="{FCB11EC3-DBB7-4F06-831B-4F5627FD178A}" srcOrd="0" destOrd="0" presId="urn:microsoft.com/office/officeart/2005/8/layout/hierarchy2"/>
    <dgm:cxn modelId="{177F8D15-4AA0-49D3-B3E6-3F04800FD258}" type="presParOf" srcId="{A8B61BA7-9B96-4328-94FB-2BF366C742CB}" destId="{B0F4AD88-7044-4271-9AF9-CF4C18C7CE44}" srcOrd="1" destOrd="0" presId="urn:microsoft.com/office/officeart/2005/8/layout/hierarchy2"/>
    <dgm:cxn modelId="{B64D1396-6625-401B-9075-74021AFBF921}" type="presParOf" srcId="{B0F4AD88-7044-4271-9AF9-CF4C18C7CE44}" destId="{486286D3-4DC6-4EFE-B89D-E229DA62E0E2}" srcOrd="0" destOrd="0" presId="urn:microsoft.com/office/officeart/2005/8/layout/hierarchy2"/>
    <dgm:cxn modelId="{D6F8825A-563E-4C80-A8B8-B12310662F0A}" type="presParOf" srcId="{B0F4AD88-7044-4271-9AF9-CF4C18C7CE44}" destId="{0678463B-3B12-43FA-ABFC-E1DD98E0F5E8}" srcOrd="1" destOrd="0" presId="urn:microsoft.com/office/officeart/2005/8/layout/hierarchy2"/>
    <dgm:cxn modelId="{98D40CDB-6E76-46EF-955D-566147CDEF66}" type="presParOf" srcId="{0678463B-3B12-43FA-ABFC-E1DD98E0F5E8}" destId="{7822A6D4-85DE-48DE-ADAF-48FD27FDBAE6}" srcOrd="0" destOrd="0" presId="urn:microsoft.com/office/officeart/2005/8/layout/hierarchy2"/>
    <dgm:cxn modelId="{6FF391E6-165F-4458-AFEB-68C0EE5856E5}" type="presParOf" srcId="{7822A6D4-85DE-48DE-ADAF-48FD27FDBAE6}" destId="{D205AD00-6C5D-4003-B2B8-B829DEE287E1}" srcOrd="0" destOrd="0" presId="urn:microsoft.com/office/officeart/2005/8/layout/hierarchy2"/>
    <dgm:cxn modelId="{4E416A09-A74D-4B39-9F3B-9C619E7FD7E4}" type="presParOf" srcId="{0678463B-3B12-43FA-ABFC-E1DD98E0F5E8}" destId="{5D0E892E-129D-422A-A54C-2FF2C2D4A339}" srcOrd="1" destOrd="0" presId="urn:microsoft.com/office/officeart/2005/8/layout/hierarchy2"/>
    <dgm:cxn modelId="{6A60DEB1-AC6C-4D34-8F46-FBE5F46259CC}" type="presParOf" srcId="{5D0E892E-129D-422A-A54C-2FF2C2D4A339}" destId="{E03915D3-044D-4294-9287-4AF0F899EF2F}" srcOrd="0" destOrd="0" presId="urn:microsoft.com/office/officeart/2005/8/layout/hierarchy2"/>
    <dgm:cxn modelId="{2BE1170A-7CD8-401B-B67B-DC1D5C5EA2B1}" type="presParOf" srcId="{5D0E892E-129D-422A-A54C-2FF2C2D4A339}" destId="{4571F359-5837-4E40-A35F-74AEEE4571F2}" srcOrd="1" destOrd="0" presId="urn:microsoft.com/office/officeart/2005/8/layout/hierarchy2"/>
    <dgm:cxn modelId="{151D55FD-9ECE-4CE0-AF9E-4A4DC2F6D439}" type="presParOf" srcId="{0678463B-3B12-43FA-ABFC-E1DD98E0F5E8}" destId="{FA487130-5094-4755-8584-03F9478F0905}" srcOrd="2" destOrd="0" presId="urn:microsoft.com/office/officeart/2005/8/layout/hierarchy2"/>
    <dgm:cxn modelId="{58AF67F0-C7ED-482C-831D-19E312488CFC}" type="presParOf" srcId="{FA487130-5094-4755-8584-03F9478F0905}" destId="{F747C187-6A36-495C-A1A0-EEF73EF0EEF9}" srcOrd="0" destOrd="0" presId="urn:microsoft.com/office/officeart/2005/8/layout/hierarchy2"/>
    <dgm:cxn modelId="{94352D24-1E4B-47F5-B66C-4B88A3F56887}" type="presParOf" srcId="{0678463B-3B12-43FA-ABFC-E1DD98E0F5E8}" destId="{1FECD940-4788-4334-ABE9-1A266E8E2DD8}" srcOrd="3" destOrd="0" presId="urn:microsoft.com/office/officeart/2005/8/layout/hierarchy2"/>
    <dgm:cxn modelId="{E4764D46-9046-47FA-823B-00D418A2C966}" type="presParOf" srcId="{1FECD940-4788-4334-ABE9-1A266E8E2DD8}" destId="{1AF4C39F-C24A-4918-8251-FD51CD762A51}" srcOrd="0" destOrd="0" presId="urn:microsoft.com/office/officeart/2005/8/layout/hierarchy2"/>
    <dgm:cxn modelId="{7CDEA92C-2891-4F4A-A2EC-0A9099F12013}" type="presParOf" srcId="{1FECD940-4788-4334-ABE9-1A266E8E2DD8}" destId="{9CDF1922-E20B-43CB-A595-FD3A454DF00D}" srcOrd="1" destOrd="0" presId="urn:microsoft.com/office/officeart/2005/8/layout/hierarchy2"/>
    <dgm:cxn modelId="{1BFF0897-190C-4881-A336-CDA848E1D2E8}" type="presParOf" srcId="{A8B61BA7-9B96-4328-94FB-2BF366C742CB}" destId="{E449EB5A-DA5A-43B3-A3F5-CB37292F1DB5}" srcOrd="2" destOrd="0" presId="urn:microsoft.com/office/officeart/2005/8/layout/hierarchy2"/>
    <dgm:cxn modelId="{C4E07ACD-8F92-4D7F-ADE5-16CA559F8ADE}" type="presParOf" srcId="{E449EB5A-DA5A-43B3-A3F5-CB37292F1DB5}" destId="{B0F7919D-48CE-4402-B23F-8DB85D3A2C2B}" srcOrd="0" destOrd="0" presId="urn:microsoft.com/office/officeart/2005/8/layout/hierarchy2"/>
    <dgm:cxn modelId="{26D3D232-9CB7-4B79-89C2-95345E25FAE4}" type="presParOf" srcId="{A8B61BA7-9B96-4328-94FB-2BF366C742CB}" destId="{294B7321-AFB6-417A-9A50-E8DE8AD3E612}" srcOrd="3" destOrd="0" presId="urn:microsoft.com/office/officeart/2005/8/layout/hierarchy2"/>
    <dgm:cxn modelId="{AD47C573-B34D-4A00-BB82-7FA6901BE1F1}" type="presParOf" srcId="{294B7321-AFB6-417A-9A50-E8DE8AD3E612}" destId="{4509B45E-559B-402D-B86F-1630707C3059}" srcOrd="0" destOrd="0" presId="urn:microsoft.com/office/officeart/2005/8/layout/hierarchy2"/>
    <dgm:cxn modelId="{60B321F4-1DE5-43BB-BDFD-6FDBF057E9BB}" type="presParOf" srcId="{294B7321-AFB6-417A-9A50-E8DE8AD3E612}" destId="{972F8363-318F-435B-A0FC-A224308EF1F4}" srcOrd="1" destOrd="0" presId="urn:microsoft.com/office/officeart/2005/8/layout/hierarchy2"/>
    <dgm:cxn modelId="{03494675-5D51-4EA2-94C6-11F69CF974EE}" type="presParOf" srcId="{972F8363-318F-435B-A0FC-A224308EF1F4}" destId="{B17AF263-0459-42BF-B11B-A79A1F8D4831}" srcOrd="0" destOrd="0" presId="urn:microsoft.com/office/officeart/2005/8/layout/hierarchy2"/>
    <dgm:cxn modelId="{CB429E1E-5FE6-4ABE-B467-C7410AC57FA4}" type="presParOf" srcId="{B17AF263-0459-42BF-B11B-A79A1F8D4831}" destId="{F55DA162-F535-4C8D-BF90-4623394C5446}" srcOrd="0" destOrd="0" presId="urn:microsoft.com/office/officeart/2005/8/layout/hierarchy2"/>
    <dgm:cxn modelId="{1340FA31-C655-4CE5-B735-FF3B95CBB289}" type="presParOf" srcId="{972F8363-318F-435B-A0FC-A224308EF1F4}" destId="{ECE52A21-12AC-4A91-97C7-D9BD2863CDF8}" srcOrd="1" destOrd="0" presId="urn:microsoft.com/office/officeart/2005/8/layout/hierarchy2"/>
    <dgm:cxn modelId="{B4D7EC94-FD91-496A-9B83-1375923627B6}" type="presParOf" srcId="{ECE52A21-12AC-4A91-97C7-D9BD2863CDF8}" destId="{B6CC27DF-5A0B-451D-AEA6-7AC01FEA88A5}" srcOrd="0" destOrd="0" presId="urn:microsoft.com/office/officeart/2005/8/layout/hierarchy2"/>
    <dgm:cxn modelId="{E3CD4D52-D433-45B8-A35A-5BEB746018EA}" type="presParOf" srcId="{ECE52A21-12AC-4A91-97C7-D9BD2863CDF8}" destId="{37CA3C3D-FE45-4E7B-AC72-E10D56C761BC}" srcOrd="1" destOrd="0" presId="urn:microsoft.com/office/officeart/2005/8/layout/hierarchy2"/>
    <dgm:cxn modelId="{4F699967-A341-450D-A36F-32A6A26C0E72}" type="presParOf" srcId="{972F8363-318F-435B-A0FC-A224308EF1F4}" destId="{865C9A9E-327C-46DC-AE74-4051AC4C1545}" srcOrd="2" destOrd="0" presId="urn:microsoft.com/office/officeart/2005/8/layout/hierarchy2"/>
    <dgm:cxn modelId="{EDDC0003-4BD3-4673-A34D-3A600A245267}" type="presParOf" srcId="{865C9A9E-327C-46DC-AE74-4051AC4C1545}" destId="{98724C2A-F40D-4C41-9570-D51F45D8004E}" srcOrd="0" destOrd="0" presId="urn:microsoft.com/office/officeart/2005/8/layout/hierarchy2"/>
    <dgm:cxn modelId="{83D547D0-14C9-455B-9164-3E0A2C846D69}" type="presParOf" srcId="{972F8363-318F-435B-A0FC-A224308EF1F4}" destId="{097E6D11-2DA3-46E9-A30B-4DDE7BB113F6}" srcOrd="3" destOrd="0" presId="urn:microsoft.com/office/officeart/2005/8/layout/hierarchy2"/>
    <dgm:cxn modelId="{C069A61D-F15B-489A-92D3-CF9DF26145E3}" type="presParOf" srcId="{097E6D11-2DA3-46E9-A30B-4DDE7BB113F6}" destId="{DEC99204-E2CF-4539-B107-419CC6E0F1A0}" srcOrd="0" destOrd="0" presId="urn:microsoft.com/office/officeart/2005/8/layout/hierarchy2"/>
    <dgm:cxn modelId="{4060B746-D61A-4E57-878F-69BEBFE27198}" type="presParOf" srcId="{097E6D11-2DA3-46E9-A30B-4DDE7BB113F6}" destId="{1484E9A4-85DE-4823-93FF-BCCAE11EDB10}" srcOrd="1" destOrd="0" presId="urn:microsoft.com/office/officeart/2005/8/layout/hierarchy2"/>
    <dgm:cxn modelId="{956BEB3F-EFBA-4FFE-BBD0-CD70E97EE1E1}" type="presParOf" srcId="{A8B61BA7-9B96-4328-94FB-2BF366C742CB}" destId="{CF98190F-C64E-4BFE-9745-46FD08C587AC}" srcOrd="4" destOrd="0" presId="urn:microsoft.com/office/officeart/2005/8/layout/hierarchy2"/>
    <dgm:cxn modelId="{FF7B9128-EC4D-4DEC-8B66-9CB80F9AF47A}" type="presParOf" srcId="{CF98190F-C64E-4BFE-9745-46FD08C587AC}" destId="{6F7F427E-9709-4789-8A58-386D0ABCBC19}" srcOrd="0" destOrd="0" presId="urn:microsoft.com/office/officeart/2005/8/layout/hierarchy2"/>
    <dgm:cxn modelId="{6A593A0F-E42B-4CC0-B26A-C9CA303B74E9}" type="presParOf" srcId="{A8B61BA7-9B96-4328-94FB-2BF366C742CB}" destId="{AA7A058D-FE65-4C7A-95B3-61B073E7BCB0}" srcOrd="5" destOrd="0" presId="urn:microsoft.com/office/officeart/2005/8/layout/hierarchy2"/>
    <dgm:cxn modelId="{EA32A6FD-7780-4D83-AB2D-2C12D31ADE6A}" type="presParOf" srcId="{AA7A058D-FE65-4C7A-95B3-61B073E7BCB0}" destId="{42F91D72-7DF5-4F4F-B634-600B25970210}" srcOrd="0" destOrd="0" presId="urn:microsoft.com/office/officeart/2005/8/layout/hierarchy2"/>
    <dgm:cxn modelId="{26B0986D-E53F-4800-8D3B-34E8FA066BFC}" type="presParOf" srcId="{AA7A058D-FE65-4C7A-95B3-61B073E7BCB0}" destId="{9C06AA72-E1DC-4DC8-82E9-CC85DBEA10AA}" srcOrd="1" destOrd="0" presId="urn:microsoft.com/office/officeart/2005/8/layout/hierarchy2"/>
    <dgm:cxn modelId="{4E939059-C676-470E-A6B9-148F6B80A558}" type="presParOf" srcId="{9C06AA72-E1DC-4DC8-82E9-CC85DBEA10AA}" destId="{FF4FB006-EDA0-493E-93D1-3F7340D3334E}" srcOrd="0" destOrd="0" presId="urn:microsoft.com/office/officeart/2005/8/layout/hierarchy2"/>
    <dgm:cxn modelId="{CAEE917F-99C6-472C-824E-E89D5D04BF11}" type="presParOf" srcId="{FF4FB006-EDA0-493E-93D1-3F7340D3334E}" destId="{8B43622F-41DA-4297-AD0E-5AFD0F4AB2A6}" srcOrd="0" destOrd="0" presId="urn:microsoft.com/office/officeart/2005/8/layout/hierarchy2"/>
    <dgm:cxn modelId="{E9EF7920-7D06-475D-9471-11FA8AF20346}" type="presParOf" srcId="{9C06AA72-E1DC-4DC8-82E9-CC85DBEA10AA}" destId="{4EC8B904-81A8-4305-8BB1-29C464822736}" srcOrd="1" destOrd="0" presId="urn:microsoft.com/office/officeart/2005/8/layout/hierarchy2"/>
    <dgm:cxn modelId="{B1B03263-63DB-497B-B36C-231C41F8E2AF}" type="presParOf" srcId="{4EC8B904-81A8-4305-8BB1-29C464822736}" destId="{202635FE-D3ED-4529-B174-3C5FF30CD9C1}" srcOrd="0" destOrd="0" presId="urn:microsoft.com/office/officeart/2005/8/layout/hierarchy2"/>
    <dgm:cxn modelId="{B54D1506-8EFA-4986-BB08-8B6CA02AE11D}" type="presParOf" srcId="{4EC8B904-81A8-4305-8BB1-29C464822736}" destId="{32737DE7-ECDD-4C81-ADD0-11A05DC5D073}" srcOrd="1" destOrd="0" presId="urn:microsoft.com/office/officeart/2005/8/layout/hierarchy2"/>
    <dgm:cxn modelId="{E7AF8CDB-1CDA-47E6-9B86-DCD58ECC9A59}" type="presParOf" srcId="{9C06AA72-E1DC-4DC8-82E9-CC85DBEA10AA}" destId="{7BFF7045-55CE-402B-9D01-17516660561B}" srcOrd="2" destOrd="0" presId="urn:microsoft.com/office/officeart/2005/8/layout/hierarchy2"/>
    <dgm:cxn modelId="{3452503A-7400-4E55-8E17-EF504A175FC2}" type="presParOf" srcId="{7BFF7045-55CE-402B-9D01-17516660561B}" destId="{BDFD1CFF-149E-4C6C-8A52-024FF83233D4}" srcOrd="0" destOrd="0" presId="urn:microsoft.com/office/officeart/2005/8/layout/hierarchy2"/>
    <dgm:cxn modelId="{A65F96FE-7214-49CD-99D5-C0E534CB2378}" type="presParOf" srcId="{9C06AA72-E1DC-4DC8-82E9-CC85DBEA10AA}" destId="{5B439929-1395-42E4-97A9-FBCBA2EC6971}" srcOrd="3" destOrd="0" presId="urn:microsoft.com/office/officeart/2005/8/layout/hierarchy2"/>
    <dgm:cxn modelId="{473A7053-1CB8-41C0-8557-F25330C947A4}" type="presParOf" srcId="{5B439929-1395-42E4-97A9-FBCBA2EC6971}" destId="{B9B01CBC-5D07-4399-B447-F9250C222BA1}" srcOrd="0" destOrd="0" presId="urn:microsoft.com/office/officeart/2005/8/layout/hierarchy2"/>
    <dgm:cxn modelId="{89AE1B0F-F44C-4EDC-B4D1-B603AB8F46D0}" type="presParOf" srcId="{5B439929-1395-42E4-97A9-FBCBA2EC6971}" destId="{A2D6CF14-B12E-435A-8A92-26295D8857AB}" srcOrd="1" destOrd="0" presId="urn:microsoft.com/office/officeart/2005/8/layout/hierarchy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0028E06-88D4-4EE3-B016-7B49D710F83E}">
      <dsp:nvSpPr>
        <dsp:cNvPr id="0" name=""/>
        <dsp:cNvSpPr/>
      </dsp:nvSpPr>
      <dsp:spPr>
        <a:xfrm>
          <a:off x="1017587" y="2308489"/>
          <a:ext cx="1603375" cy="801687"/>
        </a:xfrm>
        <a:prstGeom prst="roundRect">
          <a:avLst>
            <a:gd name="adj" fmla="val 10000"/>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622300">
            <a:lnSpc>
              <a:spcPct val="90000"/>
            </a:lnSpc>
            <a:spcBef>
              <a:spcPct val="0"/>
            </a:spcBef>
            <a:spcAft>
              <a:spcPct val="35000"/>
            </a:spcAft>
            <a:buNone/>
          </a:pPr>
          <a:r>
            <a:rPr lang="es-MX" sz="1400" kern="1200" dirty="0"/>
            <a:t>Sistema de Información Climática del SME</a:t>
          </a:r>
          <a:endParaRPr lang="es-CO" sz="1400" kern="1200" dirty="0"/>
        </a:p>
      </dsp:txBody>
      <dsp:txXfrm>
        <a:off x="1041068" y="2331970"/>
        <a:ext cx="1556413" cy="754725"/>
      </dsp:txXfrm>
    </dsp:sp>
    <dsp:sp modelId="{0E1F1AB3-FB2A-4C0E-8739-A64606F0C2A6}">
      <dsp:nvSpPr>
        <dsp:cNvPr id="0" name=""/>
        <dsp:cNvSpPr/>
      </dsp:nvSpPr>
      <dsp:spPr>
        <a:xfrm rot="17350740">
          <a:off x="1965519" y="1774077"/>
          <a:ext cx="1952236" cy="26630"/>
        </a:xfrm>
        <a:custGeom>
          <a:avLst/>
          <a:gdLst/>
          <a:ahLst/>
          <a:cxnLst/>
          <a:rect l="0" t="0" r="0" b="0"/>
          <a:pathLst>
            <a:path>
              <a:moveTo>
                <a:pt x="0" y="13315"/>
              </a:moveTo>
              <a:lnTo>
                <a:pt x="1952236" y="13315"/>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311150">
            <a:lnSpc>
              <a:spcPct val="90000"/>
            </a:lnSpc>
            <a:spcBef>
              <a:spcPct val="0"/>
            </a:spcBef>
            <a:spcAft>
              <a:spcPct val="35000"/>
            </a:spcAft>
            <a:buNone/>
          </a:pPr>
          <a:endParaRPr lang="es-CO" sz="700" kern="1200"/>
        </a:p>
      </dsp:txBody>
      <dsp:txXfrm>
        <a:off x="2892831" y="1738586"/>
        <a:ext cx="97611" cy="97611"/>
      </dsp:txXfrm>
    </dsp:sp>
    <dsp:sp modelId="{486286D3-4DC6-4EFE-B89D-E229DA62E0E2}">
      <dsp:nvSpPr>
        <dsp:cNvPr id="0" name=""/>
        <dsp:cNvSpPr/>
      </dsp:nvSpPr>
      <dsp:spPr>
        <a:xfrm>
          <a:off x="3262312" y="464608"/>
          <a:ext cx="1603375" cy="801687"/>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622300">
            <a:lnSpc>
              <a:spcPct val="90000"/>
            </a:lnSpc>
            <a:spcBef>
              <a:spcPct val="0"/>
            </a:spcBef>
            <a:spcAft>
              <a:spcPct val="35000"/>
            </a:spcAft>
            <a:buNone/>
          </a:pPr>
          <a:r>
            <a:rPr lang="es-MX" sz="1400" kern="1200" dirty="0"/>
            <a:t>Adaptación al Cambio Climático</a:t>
          </a:r>
          <a:endParaRPr lang="es-CO" sz="1400" kern="1200" dirty="0"/>
        </a:p>
      </dsp:txBody>
      <dsp:txXfrm>
        <a:off x="3285793" y="488089"/>
        <a:ext cx="1556413" cy="754725"/>
      </dsp:txXfrm>
    </dsp:sp>
    <dsp:sp modelId="{7822A6D4-85DE-48DE-ADAF-48FD27FDBAE6}">
      <dsp:nvSpPr>
        <dsp:cNvPr id="0" name=""/>
        <dsp:cNvSpPr/>
      </dsp:nvSpPr>
      <dsp:spPr>
        <a:xfrm rot="19457599">
          <a:off x="4791450" y="621651"/>
          <a:ext cx="789824" cy="26630"/>
        </a:xfrm>
        <a:custGeom>
          <a:avLst/>
          <a:gdLst/>
          <a:ahLst/>
          <a:cxnLst/>
          <a:rect l="0" t="0" r="0" b="0"/>
          <a:pathLst>
            <a:path>
              <a:moveTo>
                <a:pt x="0" y="13315"/>
              </a:moveTo>
              <a:lnTo>
                <a:pt x="789824" y="13315"/>
              </a:lnTo>
            </a:path>
          </a:pathLst>
        </a:custGeom>
        <a:noFill/>
        <a:ln w="12700" cap="flat" cmpd="sng" algn="ctr">
          <a:solidFill>
            <a:schemeClr val="accent5">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s-CO" sz="500" kern="1200"/>
        </a:p>
      </dsp:txBody>
      <dsp:txXfrm>
        <a:off x="5166616" y="615221"/>
        <a:ext cx="39491" cy="39491"/>
      </dsp:txXfrm>
    </dsp:sp>
    <dsp:sp modelId="{E03915D3-044D-4294-9287-4AF0F899EF2F}">
      <dsp:nvSpPr>
        <dsp:cNvPr id="0" name=""/>
        <dsp:cNvSpPr/>
      </dsp:nvSpPr>
      <dsp:spPr>
        <a:xfrm>
          <a:off x="5507037" y="3638"/>
          <a:ext cx="1603375" cy="801687"/>
        </a:xfrm>
        <a:prstGeom prst="roundRect">
          <a:avLst>
            <a:gd name="adj" fmla="val 10000"/>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622300">
            <a:lnSpc>
              <a:spcPct val="90000"/>
            </a:lnSpc>
            <a:spcBef>
              <a:spcPct val="0"/>
            </a:spcBef>
            <a:spcAft>
              <a:spcPct val="35000"/>
            </a:spcAft>
            <a:buNone/>
          </a:pPr>
          <a:r>
            <a:rPr lang="es-MX" sz="1400" kern="1200" dirty="0"/>
            <a:t>Análisis de Riesgo por Cambio Climático</a:t>
          </a:r>
          <a:endParaRPr lang="es-CO" sz="1400" kern="1200" dirty="0"/>
        </a:p>
      </dsp:txBody>
      <dsp:txXfrm>
        <a:off x="5530518" y="27119"/>
        <a:ext cx="1556413" cy="754725"/>
      </dsp:txXfrm>
    </dsp:sp>
    <dsp:sp modelId="{FA487130-5094-4755-8584-03F9478F0905}">
      <dsp:nvSpPr>
        <dsp:cNvPr id="0" name=""/>
        <dsp:cNvSpPr/>
      </dsp:nvSpPr>
      <dsp:spPr>
        <a:xfrm rot="2142401">
          <a:off x="4791450" y="1082621"/>
          <a:ext cx="789824" cy="26630"/>
        </a:xfrm>
        <a:custGeom>
          <a:avLst/>
          <a:gdLst/>
          <a:ahLst/>
          <a:cxnLst/>
          <a:rect l="0" t="0" r="0" b="0"/>
          <a:pathLst>
            <a:path>
              <a:moveTo>
                <a:pt x="0" y="13315"/>
              </a:moveTo>
              <a:lnTo>
                <a:pt x="789824" y="13315"/>
              </a:lnTo>
            </a:path>
          </a:pathLst>
        </a:custGeom>
        <a:noFill/>
        <a:ln w="12700" cap="flat" cmpd="sng" algn="ctr">
          <a:solidFill>
            <a:schemeClr val="accent5">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s-CO" sz="500" kern="1200"/>
        </a:p>
      </dsp:txBody>
      <dsp:txXfrm>
        <a:off x="5166616" y="1076191"/>
        <a:ext cx="39491" cy="39491"/>
      </dsp:txXfrm>
    </dsp:sp>
    <dsp:sp modelId="{1AF4C39F-C24A-4918-8251-FD51CD762A51}">
      <dsp:nvSpPr>
        <dsp:cNvPr id="0" name=""/>
        <dsp:cNvSpPr/>
      </dsp:nvSpPr>
      <dsp:spPr>
        <a:xfrm>
          <a:off x="5507037" y="925578"/>
          <a:ext cx="1603375" cy="801687"/>
        </a:xfrm>
        <a:prstGeom prst="roundRect">
          <a:avLst>
            <a:gd name="adj" fmla="val 10000"/>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622300">
            <a:lnSpc>
              <a:spcPct val="90000"/>
            </a:lnSpc>
            <a:spcBef>
              <a:spcPct val="0"/>
            </a:spcBef>
            <a:spcAft>
              <a:spcPct val="35000"/>
            </a:spcAft>
            <a:buNone/>
          </a:pPr>
          <a:r>
            <a:rPr lang="es-MX" sz="1400" kern="1200" dirty="0"/>
            <a:t>Monitoreo y Evaluación</a:t>
          </a:r>
          <a:endParaRPr lang="es-CO" sz="1400" kern="1200" dirty="0"/>
        </a:p>
      </dsp:txBody>
      <dsp:txXfrm>
        <a:off x="5530518" y="949059"/>
        <a:ext cx="1556413" cy="754725"/>
      </dsp:txXfrm>
    </dsp:sp>
    <dsp:sp modelId="{E449EB5A-DA5A-43B3-A3F5-CB37292F1DB5}">
      <dsp:nvSpPr>
        <dsp:cNvPr id="0" name=""/>
        <dsp:cNvSpPr/>
      </dsp:nvSpPr>
      <dsp:spPr>
        <a:xfrm>
          <a:off x="2620962" y="2696018"/>
          <a:ext cx="641350" cy="26630"/>
        </a:xfrm>
        <a:custGeom>
          <a:avLst/>
          <a:gdLst/>
          <a:ahLst/>
          <a:cxnLst/>
          <a:rect l="0" t="0" r="0" b="0"/>
          <a:pathLst>
            <a:path>
              <a:moveTo>
                <a:pt x="0" y="13315"/>
              </a:moveTo>
              <a:lnTo>
                <a:pt x="641350" y="13315"/>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s-CO" sz="500" kern="1200"/>
        </a:p>
      </dsp:txBody>
      <dsp:txXfrm>
        <a:off x="2925603" y="2693299"/>
        <a:ext cx="32067" cy="32067"/>
      </dsp:txXfrm>
    </dsp:sp>
    <dsp:sp modelId="{4509B45E-559B-402D-B86F-1630707C3059}">
      <dsp:nvSpPr>
        <dsp:cNvPr id="0" name=""/>
        <dsp:cNvSpPr/>
      </dsp:nvSpPr>
      <dsp:spPr>
        <a:xfrm>
          <a:off x="3262312" y="2308489"/>
          <a:ext cx="1603375" cy="801687"/>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622300">
            <a:lnSpc>
              <a:spcPct val="90000"/>
            </a:lnSpc>
            <a:spcBef>
              <a:spcPct val="0"/>
            </a:spcBef>
            <a:spcAft>
              <a:spcPct val="35000"/>
            </a:spcAft>
            <a:buNone/>
          </a:pPr>
          <a:r>
            <a:rPr lang="es-MX" sz="1400" kern="1200" dirty="0"/>
            <a:t>Variabilidad Climática</a:t>
          </a:r>
          <a:endParaRPr lang="es-CO" sz="1400" kern="1200" dirty="0"/>
        </a:p>
      </dsp:txBody>
      <dsp:txXfrm>
        <a:off x="3285793" y="2331970"/>
        <a:ext cx="1556413" cy="754725"/>
      </dsp:txXfrm>
    </dsp:sp>
    <dsp:sp modelId="{B17AF263-0459-42BF-B11B-A79A1F8D4831}">
      <dsp:nvSpPr>
        <dsp:cNvPr id="0" name=""/>
        <dsp:cNvSpPr/>
      </dsp:nvSpPr>
      <dsp:spPr>
        <a:xfrm rot="19457599">
          <a:off x="4791450" y="2465532"/>
          <a:ext cx="789824" cy="26630"/>
        </a:xfrm>
        <a:custGeom>
          <a:avLst/>
          <a:gdLst/>
          <a:ahLst/>
          <a:cxnLst/>
          <a:rect l="0" t="0" r="0" b="0"/>
          <a:pathLst>
            <a:path>
              <a:moveTo>
                <a:pt x="0" y="13315"/>
              </a:moveTo>
              <a:lnTo>
                <a:pt x="789824" y="13315"/>
              </a:lnTo>
            </a:path>
          </a:pathLst>
        </a:custGeom>
        <a:noFill/>
        <a:ln w="12700" cap="flat" cmpd="sng" algn="ctr">
          <a:solidFill>
            <a:schemeClr val="accent5">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s-CO" sz="500" kern="1200"/>
        </a:p>
      </dsp:txBody>
      <dsp:txXfrm>
        <a:off x="5166616" y="2459102"/>
        <a:ext cx="39491" cy="39491"/>
      </dsp:txXfrm>
    </dsp:sp>
    <dsp:sp modelId="{B6CC27DF-5A0B-451D-AEA6-7AC01FEA88A5}">
      <dsp:nvSpPr>
        <dsp:cNvPr id="0" name=""/>
        <dsp:cNvSpPr/>
      </dsp:nvSpPr>
      <dsp:spPr>
        <a:xfrm>
          <a:off x="5507037" y="1847519"/>
          <a:ext cx="1603375" cy="801687"/>
        </a:xfrm>
        <a:prstGeom prst="roundRect">
          <a:avLst>
            <a:gd name="adj" fmla="val 10000"/>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622300">
            <a:lnSpc>
              <a:spcPct val="90000"/>
            </a:lnSpc>
            <a:spcBef>
              <a:spcPct val="0"/>
            </a:spcBef>
            <a:spcAft>
              <a:spcPct val="35000"/>
            </a:spcAft>
            <a:buNone/>
          </a:pPr>
          <a:r>
            <a:rPr lang="es-MX" sz="1400" kern="1200"/>
            <a:t>Predicción Interanual</a:t>
          </a:r>
          <a:endParaRPr lang="es-CO" sz="1400" kern="1200" dirty="0"/>
        </a:p>
      </dsp:txBody>
      <dsp:txXfrm>
        <a:off x="5530518" y="1871000"/>
        <a:ext cx="1556413" cy="754725"/>
      </dsp:txXfrm>
    </dsp:sp>
    <dsp:sp modelId="{865C9A9E-327C-46DC-AE74-4051AC4C1545}">
      <dsp:nvSpPr>
        <dsp:cNvPr id="0" name=""/>
        <dsp:cNvSpPr/>
      </dsp:nvSpPr>
      <dsp:spPr>
        <a:xfrm rot="2142401">
          <a:off x="4791450" y="2926503"/>
          <a:ext cx="789824" cy="26630"/>
        </a:xfrm>
        <a:custGeom>
          <a:avLst/>
          <a:gdLst/>
          <a:ahLst/>
          <a:cxnLst/>
          <a:rect l="0" t="0" r="0" b="0"/>
          <a:pathLst>
            <a:path>
              <a:moveTo>
                <a:pt x="0" y="13315"/>
              </a:moveTo>
              <a:lnTo>
                <a:pt x="789824" y="13315"/>
              </a:lnTo>
            </a:path>
          </a:pathLst>
        </a:custGeom>
        <a:noFill/>
        <a:ln w="12700" cap="flat" cmpd="sng" algn="ctr">
          <a:solidFill>
            <a:schemeClr val="accent5">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s-CO" sz="500" kern="1200"/>
        </a:p>
      </dsp:txBody>
      <dsp:txXfrm>
        <a:off x="5166616" y="2920073"/>
        <a:ext cx="39491" cy="39491"/>
      </dsp:txXfrm>
    </dsp:sp>
    <dsp:sp modelId="{DEC99204-E2CF-4539-B107-419CC6E0F1A0}">
      <dsp:nvSpPr>
        <dsp:cNvPr id="0" name=""/>
        <dsp:cNvSpPr/>
      </dsp:nvSpPr>
      <dsp:spPr>
        <a:xfrm>
          <a:off x="5507037" y="2769460"/>
          <a:ext cx="1603375" cy="801687"/>
        </a:xfrm>
        <a:prstGeom prst="roundRect">
          <a:avLst>
            <a:gd name="adj" fmla="val 10000"/>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622300">
            <a:lnSpc>
              <a:spcPct val="90000"/>
            </a:lnSpc>
            <a:spcBef>
              <a:spcPct val="0"/>
            </a:spcBef>
            <a:spcAft>
              <a:spcPct val="35000"/>
            </a:spcAft>
            <a:buNone/>
          </a:pPr>
          <a:r>
            <a:rPr lang="es-MX" sz="1400" kern="1200"/>
            <a:t>Predicción Subestacional</a:t>
          </a:r>
          <a:endParaRPr lang="es-CO" sz="1400" kern="1200" dirty="0"/>
        </a:p>
      </dsp:txBody>
      <dsp:txXfrm>
        <a:off x="5530518" y="2792941"/>
        <a:ext cx="1556413" cy="754725"/>
      </dsp:txXfrm>
    </dsp:sp>
    <dsp:sp modelId="{CF98190F-C64E-4BFE-9745-46FD08C587AC}">
      <dsp:nvSpPr>
        <dsp:cNvPr id="0" name=""/>
        <dsp:cNvSpPr/>
      </dsp:nvSpPr>
      <dsp:spPr>
        <a:xfrm rot="4249260">
          <a:off x="1965519" y="3617958"/>
          <a:ext cx="1952236" cy="26630"/>
        </a:xfrm>
        <a:custGeom>
          <a:avLst/>
          <a:gdLst/>
          <a:ahLst/>
          <a:cxnLst/>
          <a:rect l="0" t="0" r="0" b="0"/>
          <a:pathLst>
            <a:path>
              <a:moveTo>
                <a:pt x="0" y="13315"/>
              </a:moveTo>
              <a:lnTo>
                <a:pt x="1952236" y="13315"/>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311150">
            <a:lnSpc>
              <a:spcPct val="90000"/>
            </a:lnSpc>
            <a:spcBef>
              <a:spcPct val="0"/>
            </a:spcBef>
            <a:spcAft>
              <a:spcPct val="35000"/>
            </a:spcAft>
            <a:buNone/>
          </a:pPr>
          <a:endParaRPr lang="es-CO" sz="700" kern="1200"/>
        </a:p>
      </dsp:txBody>
      <dsp:txXfrm>
        <a:off x="2892831" y="3582468"/>
        <a:ext cx="97611" cy="97611"/>
      </dsp:txXfrm>
    </dsp:sp>
    <dsp:sp modelId="{42F91D72-7DF5-4F4F-B634-600B25970210}">
      <dsp:nvSpPr>
        <dsp:cNvPr id="0" name=""/>
        <dsp:cNvSpPr/>
      </dsp:nvSpPr>
      <dsp:spPr>
        <a:xfrm>
          <a:off x="3262312" y="4152371"/>
          <a:ext cx="1603375" cy="801687"/>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622300">
            <a:lnSpc>
              <a:spcPct val="90000"/>
            </a:lnSpc>
            <a:spcBef>
              <a:spcPct val="0"/>
            </a:spcBef>
            <a:spcAft>
              <a:spcPct val="35000"/>
            </a:spcAft>
            <a:buNone/>
          </a:pPr>
          <a:r>
            <a:rPr lang="es-MX" sz="1400" kern="1200"/>
            <a:t>Mitigación de GEI</a:t>
          </a:r>
          <a:endParaRPr lang="es-CO" sz="1400" kern="1200" dirty="0"/>
        </a:p>
      </dsp:txBody>
      <dsp:txXfrm>
        <a:off x="3285793" y="4175852"/>
        <a:ext cx="1556413" cy="754725"/>
      </dsp:txXfrm>
    </dsp:sp>
    <dsp:sp modelId="{FF4FB006-EDA0-493E-93D1-3F7340D3334E}">
      <dsp:nvSpPr>
        <dsp:cNvPr id="0" name=""/>
        <dsp:cNvSpPr/>
      </dsp:nvSpPr>
      <dsp:spPr>
        <a:xfrm rot="19457599">
          <a:off x="4791450" y="4309414"/>
          <a:ext cx="789824" cy="26630"/>
        </a:xfrm>
        <a:custGeom>
          <a:avLst/>
          <a:gdLst/>
          <a:ahLst/>
          <a:cxnLst/>
          <a:rect l="0" t="0" r="0" b="0"/>
          <a:pathLst>
            <a:path>
              <a:moveTo>
                <a:pt x="0" y="13315"/>
              </a:moveTo>
              <a:lnTo>
                <a:pt x="789824" y="13315"/>
              </a:lnTo>
            </a:path>
          </a:pathLst>
        </a:custGeom>
        <a:noFill/>
        <a:ln w="12700" cap="flat" cmpd="sng" algn="ctr">
          <a:solidFill>
            <a:schemeClr val="accent5">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s-CO" sz="500" kern="1200"/>
        </a:p>
      </dsp:txBody>
      <dsp:txXfrm>
        <a:off x="5166616" y="4302984"/>
        <a:ext cx="39491" cy="39491"/>
      </dsp:txXfrm>
    </dsp:sp>
    <dsp:sp modelId="{202635FE-D3ED-4529-B174-3C5FF30CD9C1}">
      <dsp:nvSpPr>
        <dsp:cNvPr id="0" name=""/>
        <dsp:cNvSpPr/>
      </dsp:nvSpPr>
      <dsp:spPr>
        <a:xfrm>
          <a:off x="5507037" y="3691400"/>
          <a:ext cx="1603375" cy="801687"/>
        </a:xfrm>
        <a:prstGeom prst="roundRect">
          <a:avLst>
            <a:gd name="adj" fmla="val 10000"/>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622300">
            <a:lnSpc>
              <a:spcPct val="90000"/>
            </a:lnSpc>
            <a:spcBef>
              <a:spcPct val="0"/>
            </a:spcBef>
            <a:spcAft>
              <a:spcPct val="35000"/>
            </a:spcAft>
            <a:buNone/>
          </a:pPr>
          <a:r>
            <a:rPr lang="es-MX" sz="1400" kern="1200" dirty="0"/>
            <a:t>Inventario de Emisiones</a:t>
          </a:r>
          <a:endParaRPr lang="es-CO" sz="1400" kern="1200" dirty="0"/>
        </a:p>
      </dsp:txBody>
      <dsp:txXfrm>
        <a:off x="5530518" y="3714881"/>
        <a:ext cx="1556413" cy="754725"/>
      </dsp:txXfrm>
    </dsp:sp>
    <dsp:sp modelId="{7BFF7045-55CE-402B-9D01-17516660561B}">
      <dsp:nvSpPr>
        <dsp:cNvPr id="0" name=""/>
        <dsp:cNvSpPr/>
      </dsp:nvSpPr>
      <dsp:spPr>
        <a:xfrm rot="2142401">
          <a:off x="4791450" y="4770384"/>
          <a:ext cx="789824" cy="26630"/>
        </a:xfrm>
        <a:custGeom>
          <a:avLst/>
          <a:gdLst/>
          <a:ahLst/>
          <a:cxnLst/>
          <a:rect l="0" t="0" r="0" b="0"/>
          <a:pathLst>
            <a:path>
              <a:moveTo>
                <a:pt x="0" y="13315"/>
              </a:moveTo>
              <a:lnTo>
                <a:pt x="789824" y="13315"/>
              </a:lnTo>
            </a:path>
          </a:pathLst>
        </a:custGeom>
        <a:noFill/>
        <a:ln w="12700" cap="flat" cmpd="sng" algn="ctr">
          <a:solidFill>
            <a:schemeClr val="accent5">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s-CO" sz="500" kern="1200"/>
        </a:p>
      </dsp:txBody>
      <dsp:txXfrm>
        <a:off x="5166616" y="4763954"/>
        <a:ext cx="39491" cy="39491"/>
      </dsp:txXfrm>
    </dsp:sp>
    <dsp:sp modelId="{B9B01CBC-5D07-4399-B447-F9250C222BA1}">
      <dsp:nvSpPr>
        <dsp:cNvPr id="0" name=""/>
        <dsp:cNvSpPr/>
      </dsp:nvSpPr>
      <dsp:spPr>
        <a:xfrm>
          <a:off x="5507037" y="4613341"/>
          <a:ext cx="1603375" cy="801687"/>
        </a:xfrm>
        <a:prstGeom prst="roundRect">
          <a:avLst>
            <a:gd name="adj" fmla="val 10000"/>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622300">
            <a:lnSpc>
              <a:spcPct val="90000"/>
            </a:lnSpc>
            <a:spcBef>
              <a:spcPct val="0"/>
            </a:spcBef>
            <a:spcAft>
              <a:spcPct val="35000"/>
            </a:spcAft>
            <a:buNone/>
          </a:pPr>
          <a:r>
            <a:rPr lang="es-MX" sz="1400" kern="1200"/>
            <a:t>Monitoreo, Reporte y Verificación</a:t>
          </a:r>
          <a:endParaRPr lang="es-CO" sz="1400" kern="1200" dirty="0"/>
        </a:p>
      </dsp:txBody>
      <dsp:txXfrm>
        <a:off x="5530518" y="4636822"/>
        <a:ext cx="1556413" cy="754725"/>
      </dsp:txXfrm>
    </dsp:sp>
  </dsp:spTree>
</dsp:drawing>
</file>

<file path=ppt/diagrams/layout1.xml><?xml version="1.0" encoding="utf-8"?>
<dgm:layoutDef xmlns:dgm="http://schemas.openxmlformats.org/drawingml/2006/diagram" xmlns:a="http://schemas.openxmlformats.org/drawingml/2006/main" uniqueId="urn:microsoft.com/office/officeart/2005/8/layout/hierarchy2">
  <dgm:title val=""/>
  <dgm:desc val=""/>
  <dgm:catLst>
    <dgm:cat type="hierarchy" pri="5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diagram">
    <dgm:varLst>
      <dgm:chPref val="1"/>
      <dgm:dir/>
      <dgm:animOne val="branch"/>
      <dgm:animLvl val="lvl"/>
      <dgm:resizeHandles val="exact"/>
    </dgm:varLst>
    <dgm:choose name="Name0">
      <dgm:if name="Name1" func="var" arg="dir" op="equ" val="norm">
        <dgm:alg type="hierChild">
          <dgm:param type="linDir" val="fromT"/>
          <dgm:param type="chAlign" val="l"/>
        </dgm:alg>
      </dgm:if>
      <dgm:else name="Name2">
        <dgm:alg type="hierChild">
          <dgm:param type="linDir" val="fromT"/>
          <dgm:param type="chAlign" val="r"/>
        </dgm:alg>
      </dgm:else>
    </dgm:choose>
    <dgm:shape xmlns:r="http://schemas.openxmlformats.org/officeDocument/2006/relationships" r:blip="">
      <dgm:adjLst/>
    </dgm:shape>
    <dgm:presOf/>
    <dgm:constrLst>
      <dgm:constr type="h" for="des" ptType="node" refType="h"/>
      <dgm:constr type="w" for="des" ptType="node" refType="h" refFor="des" refPtType="node" fact="2"/>
      <dgm:constr type="sibSp" refType="h" refFor="des" refPtType="node" op="equ" fact="0.15"/>
      <dgm:constr type="sibSp" for="des" forName="level2hierChild" refType="h" refFor="des" refPtType="node" op="equ" fact="0.15"/>
      <dgm:constr type="sibSp" for="des" forName="level3hierChild" refType="h" refFor="des" refPtType="node" op="equ" fact="0.15"/>
      <dgm:constr type="sp" for="des" forName="root1" refType="w" refFor="des" refPtType="node" fact="0.4"/>
      <dgm:constr type="sp" for="des" forName="root2" refType="sp" refFor="des" refForName="root1" op="equ"/>
      <dgm:constr type="primFontSz" for="des" ptType="node" op="equ" val="65"/>
      <dgm:constr type="primFontSz" for="des" forName="connTx" op="equ" val="55"/>
      <dgm:constr type="primFontSz" for="des" forName="connTx" refType="primFontSz" refFor="des" refPtType="node" op="lte" fact="0.8"/>
    </dgm:constrLst>
    <dgm:ruleLst/>
    <dgm:forEach name="Name3" axis="ch">
      <dgm:forEach name="Name4" axis="self" ptType="node">
        <dgm:layoutNode name="root1">
          <dgm:choose name="Name5">
            <dgm:if name="Name6" func="var" arg="dir" op="equ" val="norm">
              <dgm:alg type="hierRoot">
                <dgm:param type="hierAlign" val="lCtrCh"/>
              </dgm:alg>
            </dgm:if>
            <dgm:else name="Name7">
              <dgm:alg type="hierRoot">
                <dgm:param type="hierAlign" val="rCtrCh"/>
              </dgm:alg>
            </dgm:else>
          </dgm:choose>
          <dgm:shape xmlns:r="http://schemas.openxmlformats.org/officeDocument/2006/relationships" r:blip="">
            <dgm:adjLst/>
          </dgm:shape>
          <dgm:presOf/>
          <dgm:constrLst/>
          <dgm:ruleLst/>
          <dgm:layoutNode name="LevelOneTextNod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2hierChild">
            <dgm:choose name="Name8">
              <dgm:if name="Name9" func="var" arg="dir" op="equ" val="norm">
                <dgm:alg type="hierChild">
                  <dgm:param type="linDir" val="fromT"/>
                  <dgm:param type="chAlign" val="l"/>
                </dgm:alg>
              </dgm:if>
              <dgm:else name="Name10">
                <dgm:alg type="hierChild">
                  <dgm:param type="linDir" val="fromT"/>
                  <dgm:param type="chAlign" val="r"/>
                </dgm:alg>
              </dgm:else>
            </dgm:choose>
            <dgm:shape xmlns:r="http://schemas.openxmlformats.org/officeDocument/2006/relationships" r:blip="">
              <dgm:adjLst/>
            </dgm:shape>
            <dgm:presOf/>
            <dgm:constrLst/>
            <dgm:ruleLst/>
            <dgm:forEach name="repeat" axis="ch">
              <dgm:forEach name="Name11" axis="self" ptType="parTrans" cnt="1">
                <dgm:layoutNode name="conn2-1">
                  <dgm:choose name="Name12">
                    <dgm:if name="Name13" func="var" arg="dir" op="equ" val="norm">
                      <dgm:alg type="conn">
                        <dgm:param type="dim" val="1D"/>
                        <dgm:param type="begPts" val="midR"/>
                        <dgm:param type="endPts" val="midL"/>
                        <dgm:param type="endSty" val="noArr"/>
                      </dgm:alg>
                    </dgm:if>
                    <dgm:else name="Name14">
                      <dgm:alg type="conn">
                        <dgm:param type="dim" val="1D"/>
                        <dgm:param type="begPts" val="midL"/>
                        <dgm:param type="endPts" val="midR"/>
                        <dgm:param type="endSty" val="noArr"/>
                      </dgm:alg>
                    </dgm:else>
                  </dgm:choose>
                  <dgm:shape xmlns:r="http://schemas.openxmlformats.org/officeDocument/2006/relationships" type="conn" r:blip="">
                    <dgm:adjLst/>
                  </dgm:shape>
                  <dgm:presOf axis="self"/>
                  <dgm:constrLst>
                    <dgm:constr type="w" val="1"/>
                    <dgm:constr type="h" val="5"/>
                    <dgm:constr type="connDist"/>
                    <dgm:constr type="begPad"/>
                    <dgm:constr type="endPad"/>
                    <dgm:constr type="userA" for="ch" refType="connDist"/>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5" axis="self" ptType="node">
                <dgm:layoutNode name="root2">
                  <dgm:choose name="Name16">
                    <dgm:if name="Name17" func="var" arg="dir" op="equ" val="norm">
                      <dgm:alg type="hierRoot">
                        <dgm:param type="hierAlign" val="lCtrCh"/>
                      </dgm:alg>
                    </dgm:if>
                    <dgm:else name="Name18">
                      <dgm:alg type="hierRoot">
                        <dgm:param type="hierAlign" val="rCtrCh"/>
                      </dgm:alg>
                    </dgm:else>
                  </dgm:choose>
                  <dgm:shape xmlns:r="http://schemas.openxmlformats.org/officeDocument/2006/relationships" r:blip="">
                    <dgm:adjLst/>
                  </dgm:shape>
                  <dgm:presOf/>
                  <dgm:constrLst/>
                  <dgm:ruleLst/>
                  <dgm:layoutNode name="LevelTwoTextNode">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3hierChild">
                    <dgm:choose name="Name19">
                      <dgm:if name="Name20" func="var" arg="dir" op="equ" val="norm">
                        <dgm:alg type="hierChild">
                          <dgm:param type="linDir" val="fromT"/>
                          <dgm:param type="chAlign" val="l"/>
                        </dgm:alg>
                      </dgm:if>
                      <dgm:else name="Name21">
                        <dgm:alg type="hierChild">
                          <dgm:param type="linDir" val="fromT"/>
                          <dgm:param type="chAlign" val="r"/>
                        </dgm:alg>
                      </dgm:else>
                    </dgm:choose>
                    <dgm:shape xmlns:r="http://schemas.openxmlformats.org/officeDocument/2006/relationships" r:blip="">
                      <dgm:adjLst/>
                    </dgm:shape>
                    <dgm:presOf/>
                    <dgm:constrLst/>
                    <dgm:ruleLst/>
                    <dgm:forEach name="Name22" ref="repeat"/>
                  </dgm:layoutNode>
                </dgm:layoutNode>
              </dgm:forEach>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a:extLst>
              <a:ext uri="{FF2B5EF4-FFF2-40B4-BE49-F238E27FC236}">
                <a16:creationId xmlns:a16="http://schemas.microsoft.com/office/drawing/2014/main" id="{7DE8F55E-3564-59E0-6AB4-0A68F599327F}"/>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s-CO"/>
          </a:p>
        </p:txBody>
      </p:sp>
      <p:sp>
        <p:nvSpPr>
          <p:cNvPr id="3" name="Marcador de fecha 2">
            <a:extLst>
              <a:ext uri="{FF2B5EF4-FFF2-40B4-BE49-F238E27FC236}">
                <a16:creationId xmlns:a16="http://schemas.microsoft.com/office/drawing/2014/main" id="{F2C491CA-AD82-21DA-B6AF-104C3C649271}"/>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F065CE21-4FFD-43E4-9BE1-44B69E389DE4}" type="datetimeFigureOut">
              <a:rPr lang="es-CO" smtClean="0"/>
              <a:t>12/12/2025</a:t>
            </a:fld>
            <a:endParaRPr lang="es-CO"/>
          </a:p>
        </p:txBody>
      </p:sp>
      <p:sp>
        <p:nvSpPr>
          <p:cNvPr id="4" name="Marcador de pie de página 3">
            <a:extLst>
              <a:ext uri="{FF2B5EF4-FFF2-40B4-BE49-F238E27FC236}">
                <a16:creationId xmlns:a16="http://schemas.microsoft.com/office/drawing/2014/main" id="{84018EA8-D50D-6048-06A1-98CC923A5FF1}"/>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s-CO"/>
          </a:p>
        </p:txBody>
      </p:sp>
      <p:sp>
        <p:nvSpPr>
          <p:cNvPr id="5" name="Marcador de número de diapositiva 4">
            <a:extLst>
              <a:ext uri="{FF2B5EF4-FFF2-40B4-BE49-F238E27FC236}">
                <a16:creationId xmlns:a16="http://schemas.microsoft.com/office/drawing/2014/main" id="{9F885154-3EB1-CC47-4591-C970E8A909CC}"/>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55897CF-0428-44F3-9C91-0685A4FB6EB6}" type="slidenum">
              <a:rPr lang="es-CO" smtClean="0"/>
              <a:t>‹Nº›</a:t>
            </a:fld>
            <a:endParaRPr lang="es-CO"/>
          </a:p>
        </p:txBody>
      </p:sp>
    </p:spTree>
    <p:extLst>
      <p:ext uri="{BB962C8B-B14F-4D97-AF65-F5344CB8AC3E}">
        <p14:creationId xmlns:p14="http://schemas.microsoft.com/office/powerpoint/2010/main" val="89006162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s-CO"/>
          </a:p>
        </p:txBody>
      </p:sp>
      <p:sp>
        <p:nvSpPr>
          <p:cNvPr id="3" name="Marcador de fech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7BA00DC-E46D-4AE8-8D70-227A115CC652}" type="datetimeFigureOut">
              <a:rPr lang="es-CO" smtClean="0"/>
              <a:t>12/12/2025</a:t>
            </a:fld>
            <a:endParaRPr lang="es-CO"/>
          </a:p>
        </p:txBody>
      </p:sp>
      <p:sp>
        <p:nvSpPr>
          <p:cNvPr id="4" name="Marcador de imagen de diapositiva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s-CO"/>
          </a:p>
        </p:txBody>
      </p:sp>
      <p:sp>
        <p:nvSpPr>
          <p:cNvPr id="5" name="Marcador de nota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6" name="Marcador de pie de página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s-CO"/>
          </a:p>
        </p:txBody>
      </p:sp>
      <p:sp>
        <p:nvSpPr>
          <p:cNvPr id="7" name="Marcador de número de diapositiva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46DB360-2CCC-4BAA-AA9B-F1E66825F7BF}" type="slidenum">
              <a:rPr lang="es-CO" smtClean="0"/>
              <a:t>‹Nº›</a:t>
            </a:fld>
            <a:endParaRPr lang="es-CO"/>
          </a:p>
        </p:txBody>
      </p:sp>
    </p:spTree>
    <p:extLst>
      <p:ext uri="{BB962C8B-B14F-4D97-AF65-F5344CB8AC3E}">
        <p14:creationId xmlns:p14="http://schemas.microsoft.com/office/powerpoint/2010/main" val="336873042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iseño personalizado">
    <p:spTree>
      <p:nvGrpSpPr>
        <p:cNvPr id="1" name=""/>
        <p:cNvGrpSpPr/>
        <p:nvPr/>
      </p:nvGrpSpPr>
      <p:grpSpPr>
        <a:xfrm>
          <a:off x="0" y="0"/>
          <a:ext cx="0" cy="0"/>
          <a:chOff x="0" y="0"/>
          <a:chExt cx="0" cy="0"/>
        </a:xfrm>
      </p:grpSpPr>
      <p:sp>
        <p:nvSpPr>
          <p:cNvPr id="3" name="Marcador de fecha 2">
            <a:extLst>
              <a:ext uri="{FF2B5EF4-FFF2-40B4-BE49-F238E27FC236}">
                <a16:creationId xmlns:a16="http://schemas.microsoft.com/office/drawing/2014/main" id="{6AD64394-963E-D625-32AA-BDFC76B6E81B}"/>
              </a:ext>
            </a:extLst>
          </p:cNvPr>
          <p:cNvSpPr>
            <a:spLocks noGrp="1"/>
          </p:cNvSpPr>
          <p:nvPr>
            <p:ph type="dt" sz="half" idx="10"/>
          </p:nvPr>
        </p:nvSpPr>
        <p:spPr/>
        <p:txBody>
          <a:bodyPr/>
          <a:lstStyle>
            <a:lvl1pPr>
              <a:defRPr>
                <a:latin typeface="Verdana" panose="020B0604030504040204" pitchFamily="34" charset="0"/>
              </a:defRPr>
            </a:lvl1pPr>
          </a:lstStyle>
          <a:p>
            <a:fld id="{856A6FAC-9192-436B-870E-80DDE60983C7}" type="datetimeFigureOut">
              <a:rPr lang="es-CO" smtClean="0"/>
              <a:pPr/>
              <a:t>12/12/2025</a:t>
            </a:fld>
            <a:endParaRPr lang="es-CO" dirty="0"/>
          </a:p>
        </p:txBody>
      </p:sp>
      <p:sp>
        <p:nvSpPr>
          <p:cNvPr id="4" name="Marcador de pie de página 3">
            <a:extLst>
              <a:ext uri="{FF2B5EF4-FFF2-40B4-BE49-F238E27FC236}">
                <a16:creationId xmlns:a16="http://schemas.microsoft.com/office/drawing/2014/main" id="{C0F68054-34D7-9279-DFD5-715512BF4F92}"/>
              </a:ext>
            </a:extLst>
          </p:cNvPr>
          <p:cNvSpPr>
            <a:spLocks noGrp="1"/>
          </p:cNvSpPr>
          <p:nvPr>
            <p:ph type="ftr" sz="quarter" idx="11"/>
          </p:nvPr>
        </p:nvSpPr>
        <p:spPr/>
        <p:txBody>
          <a:bodyPr/>
          <a:lstStyle>
            <a:lvl1pPr>
              <a:defRPr>
                <a:latin typeface="Verdana" panose="020B0604030504040204" pitchFamily="34" charset="0"/>
              </a:defRPr>
            </a:lvl1pPr>
          </a:lstStyle>
          <a:p>
            <a:endParaRPr lang="es-CO" dirty="0"/>
          </a:p>
        </p:txBody>
      </p:sp>
      <p:sp>
        <p:nvSpPr>
          <p:cNvPr id="5" name="Marcador de número de diapositiva 4">
            <a:extLst>
              <a:ext uri="{FF2B5EF4-FFF2-40B4-BE49-F238E27FC236}">
                <a16:creationId xmlns:a16="http://schemas.microsoft.com/office/drawing/2014/main" id="{4916C35A-4761-CBE9-49AD-2C3A4928C1E2}"/>
              </a:ext>
            </a:extLst>
          </p:cNvPr>
          <p:cNvSpPr>
            <a:spLocks noGrp="1"/>
          </p:cNvSpPr>
          <p:nvPr>
            <p:ph type="sldNum" sz="quarter" idx="12"/>
          </p:nvPr>
        </p:nvSpPr>
        <p:spPr/>
        <p:txBody>
          <a:bodyPr/>
          <a:lstStyle>
            <a:lvl1pPr>
              <a:defRPr>
                <a:latin typeface="Verdana" panose="020B0604030504040204" pitchFamily="34" charset="0"/>
              </a:defRPr>
            </a:lvl1pPr>
          </a:lstStyle>
          <a:p>
            <a:fld id="{C74CBB0B-5D0C-43FE-9043-22172208F6F8}" type="slidenum">
              <a:rPr lang="es-CO" smtClean="0"/>
              <a:pPr/>
              <a:t>‹Nº›</a:t>
            </a:fld>
            <a:endParaRPr lang="es-CO" dirty="0"/>
          </a:p>
        </p:txBody>
      </p:sp>
      <p:pic>
        <p:nvPicPr>
          <p:cNvPr id="6" name="Imagen 5">
            <a:extLst>
              <a:ext uri="{FF2B5EF4-FFF2-40B4-BE49-F238E27FC236}">
                <a16:creationId xmlns:a16="http://schemas.microsoft.com/office/drawing/2014/main" id="{53806064-D094-DA86-6C22-C9CFC529A6BB}"/>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5079684" y="2139929"/>
            <a:ext cx="2032630" cy="1783009"/>
          </a:xfrm>
          <a:prstGeom prst="rect">
            <a:avLst/>
          </a:prstGeom>
        </p:spPr>
      </p:pic>
    </p:spTree>
    <p:extLst>
      <p:ext uri="{BB962C8B-B14F-4D97-AF65-F5344CB8AC3E}">
        <p14:creationId xmlns:p14="http://schemas.microsoft.com/office/powerpoint/2010/main" val="10345613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40A0128F-3548-EBBF-BD29-1EB1D245720C}"/>
              </a:ext>
            </a:extLst>
          </p:cNvPr>
          <p:cNvSpPr>
            <a:spLocks noGrp="1"/>
          </p:cNvSpPr>
          <p:nvPr>
            <p:ph type="title"/>
          </p:nvPr>
        </p:nvSpPr>
        <p:spPr/>
        <p:txBody>
          <a:bodyPr/>
          <a:lstStyle>
            <a:lvl1pPr>
              <a:defRPr>
                <a:latin typeface="Verdana" panose="020B0604030504040204" pitchFamily="34" charset="0"/>
              </a:defRPr>
            </a:lvl1pPr>
          </a:lstStyle>
          <a:p>
            <a:r>
              <a:rPr lang="es-ES" dirty="0"/>
              <a:t>Haga clic para modificar el estilo de título del patrón</a:t>
            </a:r>
            <a:endParaRPr lang="es-CO" dirty="0"/>
          </a:p>
        </p:txBody>
      </p:sp>
      <p:sp>
        <p:nvSpPr>
          <p:cNvPr id="3" name="Marcador de contenido 2">
            <a:extLst>
              <a:ext uri="{FF2B5EF4-FFF2-40B4-BE49-F238E27FC236}">
                <a16:creationId xmlns:a16="http://schemas.microsoft.com/office/drawing/2014/main" id="{2B611771-8F44-52FC-9741-53E17FE3733D}"/>
              </a:ext>
            </a:extLst>
          </p:cNvPr>
          <p:cNvSpPr>
            <a:spLocks noGrp="1"/>
          </p:cNvSpPr>
          <p:nvPr>
            <p:ph idx="1"/>
          </p:nvPr>
        </p:nvSpPr>
        <p:spPr/>
        <p:txBody>
          <a:bodyPr/>
          <a:lstStyle>
            <a:lvl1pPr>
              <a:defRPr>
                <a:latin typeface="Verdana" panose="020B0604030504040204" pitchFamily="34" charset="0"/>
              </a:defRPr>
            </a:lvl1pPr>
            <a:lvl2pPr>
              <a:defRPr>
                <a:latin typeface="Verdana" panose="020B0604030504040204" pitchFamily="34" charset="0"/>
              </a:defRPr>
            </a:lvl2pPr>
            <a:lvl3pPr>
              <a:defRPr>
                <a:latin typeface="Verdana" panose="020B0604030504040204" pitchFamily="34" charset="0"/>
              </a:defRPr>
            </a:lvl3pPr>
            <a:lvl4pPr>
              <a:defRPr>
                <a:latin typeface="Verdana" panose="020B0604030504040204" pitchFamily="34" charset="0"/>
              </a:defRPr>
            </a:lvl4pPr>
            <a:lvl5pPr>
              <a:defRPr>
                <a:latin typeface="Verdana" panose="020B0604030504040204" pitchFamily="34" charset="0"/>
              </a:defRPr>
            </a:lvl5pPr>
          </a:lstStyle>
          <a:p>
            <a:pPr lvl="0"/>
            <a:r>
              <a:rPr lang="es-ES" dirty="0"/>
              <a:t>Haga clic para modificar los estilos de texto del patrón</a:t>
            </a:r>
          </a:p>
          <a:p>
            <a:pPr lvl="1"/>
            <a:r>
              <a:rPr lang="es-ES" dirty="0"/>
              <a:t>Segundo nivel</a:t>
            </a:r>
          </a:p>
          <a:p>
            <a:pPr lvl="2"/>
            <a:r>
              <a:rPr lang="es-ES" dirty="0"/>
              <a:t>Tercer nivel</a:t>
            </a:r>
          </a:p>
          <a:p>
            <a:pPr lvl="3"/>
            <a:r>
              <a:rPr lang="es-ES" dirty="0"/>
              <a:t>Cuarto nivel</a:t>
            </a:r>
          </a:p>
          <a:p>
            <a:pPr lvl="4"/>
            <a:r>
              <a:rPr lang="es-ES" dirty="0"/>
              <a:t>Quinto nivel</a:t>
            </a:r>
            <a:endParaRPr lang="es-CO" dirty="0"/>
          </a:p>
        </p:txBody>
      </p:sp>
      <p:sp>
        <p:nvSpPr>
          <p:cNvPr id="4" name="Marcador de fecha 3">
            <a:extLst>
              <a:ext uri="{FF2B5EF4-FFF2-40B4-BE49-F238E27FC236}">
                <a16:creationId xmlns:a16="http://schemas.microsoft.com/office/drawing/2014/main" id="{CA0D0EFA-890A-CDAE-F1B6-CDA7C84A4BFA}"/>
              </a:ext>
            </a:extLst>
          </p:cNvPr>
          <p:cNvSpPr>
            <a:spLocks noGrp="1"/>
          </p:cNvSpPr>
          <p:nvPr>
            <p:ph type="dt" sz="half" idx="10"/>
          </p:nvPr>
        </p:nvSpPr>
        <p:spPr/>
        <p:txBody>
          <a:bodyPr/>
          <a:lstStyle>
            <a:lvl1pPr>
              <a:defRPr>
                <a:latin typeface="Verdana" panose="020B0604030504040204" pitchFamily="34" charset="0"/>
              </a:defRPr>
            </a:lvl1pPr>
          </a:lstStyle>
          <a:p>
            <a:fld id="{856A6FAC-9192-436B-870E-80DDE60983C7}" type="datetimeFigureOut">
              <a:rPr lang="es-CO" smtClean="0"/>
              <a:pPr/>
              <a:t>12/12/2025</a:t>
            </a:fld>
            <a:endParaRPr lang="es-CO" dirty="0"/>
          </a:p>
        </p:txBody>
      </p:sp>
      <p:sp>
        <p:nvSpPr>
          <p:cNvPr id="5" name="Marcador de pie de página 4">
            <a:extLst>
              <a:ext uri="{FF2B5EF4-FFF2-40B4-BE49-F238E27FC236}">
                <a16:creationId xmlns:a16="http://schemas.microsoft.com/office/drawing/2014/main" id="{9903C958-22C5-59D4-D584-C88407A5F5A3}"/>
              </a:ext>
            </a:extLst>
          </p:cNvPr>
          <p:cNvSpPr>
            <a:spLocks noGrp="1"/>
          </p:cNvSpPr>
          <p:nvPr>
            <p:ph type="ftr" sz="quarter" idx="11"/>
          </p:nvPr>
        </p:nvSpPr>
        <p:spPr/>
        <p:txBody>
          <a:bodyPr/>
          <a:lstStyle>
            <a:lvl1pPr>
              <a:defRPr>
                <a:latin typeface="Verdana" panose="020B0604030504040204" pitchFamily="34" charset="0"/>
              </a:defRPr>
            </a:lvl1pPr>
          </a:lstStyle>
          <a:p>
            <a:endParaRPr lang="es-CO" dirty="0"/>
          </a:p>
        </p:txBody>
      </p:sp>
      <p:sp>
        <p:nvSpPr>
          <p:cNvPr id="6" name="Marcador de número de diapositiva 5">
            <a:extLst>
              <a:ext uri="{FF2B5EF4-FFF2-40B4-BE49-F238E27FC236}">
                <a16:creationId xmlns:a16="http://schemas.microsoft.com/office/drawing/2014/main" id="{D0441F80-8960-189A-2E8E-15505E6A0F98}"/>
              </a:ext>
            </a:extLst>
          </p:cNvPr>
          <p:cNvSpPr>
            <a:spLocks noGrp="1"/>
          </p:cNvSpPr>
          <p:nvPr>
            <p:ph type="sldNum" sz="quarter" idx="12"/>
          </p:nvPr>
        </p:nvSpPr>
        <p:spPr/>
        <p:txBody>
          <a:bodyPr/>
          <a:lstStyle>
            <a:lvl1pPr>
              <a:defRPr>
                <a:latin typeface="Verdana" panose="020B0604030504040204" pitchFamily="34" charset="0"/>
              </a:defRPr>
            </a:lvl1pPr>
          </a:lstStyle>
          <a:p>
            <a:fld id="{C74CBB0B-5D0C-43FE-9043-22172208F6F8}" type="slidenum">
              <a:rPr lang="es-CO" smtClean="0"/>
              <a:pPr/>
              <a:t>‹Nº›</a:t>
            </a:fld>
            <a:endParaRPr lang="es-CO" dirty="0"/>
          </a:p>
        </p:txBody>
      </p:sp>
      <p:sp>
        <p:nvSpPr>
          <p:cNvPr id="7" name="Rectángulo 6">
            <a:extLst>
              <a:ext uri="{FF2B5EF4-FFF2-40B4-BE49-F238E27FC236}">
                <a16:creationId xmlns:a16="http://schemas.microsoft.com/office/drawing/2014/main" id="{BFA9D7E4-7BA0-40B7-FF99-DD7B5CDE5C94}"/>
              </a:ext>
            </a:extLst>
          </p:cNvPr>
          <p:cNvSpPr/>
          <p:nvPr userDrawn="1"/>
        </p:nvSpPr>
        <p:spPr>
          <a:xfrm>
            <a:off x="0" y="6721474"/>
            <a:ext cx="12192000" cy="136525"/>
          </a:xfrm>
          <a:prstGeom prst="rect">
            <a:avLst/>
          </a:prstGeom>
          <a:solidFill>
            <a:srgbClr val="E1B03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dirty="0"/>
          </a:p>
        </p:txBody>
      </p:sp>
    </p:spTree>
    <p:extLst>
      <p:ext uri="{BB962C8B-B14F-4D97-AF65-F5344CB8AC3E}">
        <p14:creationId xmlns:p14="http://schemas.microsoft.com/office/powerpoint/2010/main" val="204697039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4531F210-8371-C703-B82E-47C593C78A20}"/>
              </a:ext>
            </a:extLst>
          </p:cNvPr>
          <p:cNvSpPr>
            <a:spLocks noGrp="1"/>
          </p:cNvSpPr>
          <p:nvPr>
            <p:ph type="title"/>
          </p:nvPr>
        </p:nvSpPr>
        <p:spPr/>
        <p:txBody>
          <a:bodyPr/>
          <a:lstStyle>
            <a:lvl1pPr>
              <a:defRPr>
                <a:latin typeface="Verdana" panose="020B0604030504040204" pitchFamily="34" charset="0"/>
              </a:defRPr>
            </a:lvl1pPr>
          </a:lstStyle>
          <a:p>
            <a:r>
              <a:rPr lang="es-ES" dirty="0"/>
              <a:t>Haga clic para modificar el estilo de título del patrón</a:t>
            </a:r>
            <a:endParaRPr lang="es-CO" dirty="0"/>
          </a:p>
        </p:txBody>
      </p:sp>
      <p:sp>
        <p:nvSpPr>
          <p:cNvPr id="3" name="Marcador de contenido 2">
            <a:extLst>
              <a:ext uri="{FF2B5EF4-FFF2-40B4-BE49-F238E27FC236}">
                <a16:creationId xmlns:a16="http://schemas.microsoft.com/office/drawing/2014/main" id="{0B15A348-98B3-3879-5E17-CB0127E64850}"/>
              </a:ext>
            </a:extLst>
          </p:cNvPr>
          <p:cNvSpPr>
            <a:spLocks noGrp="1"/>
          </p:cNvSpPr>
          <p:nvPr>
            <p:ph sz="half" idx="1"/>
          </p:nvPr>
        </p:nvSpPr>
        <p:spPr>
          <a:xfrm>
            <a:off x="838200" y="1825625"/>
            <a:ext cx="5181600" cy="4351338"/>
          </a:xfrm>
        </p:spPr>
        <p:txBody>
          <a:bodyPr/>
          <a:lstStyle>
            <a:lvl1pPr>
              <a:defRPr>
                <a:latin typeface="Verdana" panose="020B0604030504040204" pitchFamily="34" charset="0"/>
              </a:defRPr>
            </a:lvl1pPr>
            <a:lvl2pPr>
              <a:defRPr>
                <a:latin typeface="Verdana" panose="020B0604030504040204" pitchFamily="34" charset="0"/>
              </a:defRPr>
            </a:lvl2pPr>
            <a:lvl3pPr>
              <a:defRPr>
                <a:latin typeface="Verdana" panose="020B0604030504040204" pitchFamily="34" charset="0"/>
              </a:defRPr>
            </a:lvl3pPr>
            <a:lvl4pPr>
              <a:defRPr>
                <a:latin typeface="Verdana" panose="020B0604030504040204" pitchFamily="34" charset="0"/>
              </a:defRPr>
            </a:lvl4pPr>
            <a:lvl5pPr>
              <a:defRPr>
                <a:latin typeface="Verdana" panose="020B0604030504040204" pitchFamily="34" charset="0"/>
              </a:defRPr>
            </a:lvl5pPr>
          </a:lstStyle>
          <a:p>
            <a:pPr lvl="0"/>
            <a:r>
              <a:rPr lang="es-ES" dirty="0"/>
              <a:t>Haga clic para modificar los estilos de texto del patrón</a:t>
            </a:r>
          </a:p>
          <a:p>
            <a:pPr lvl="1"/>
            <a:r>
              <a:rPr lang="es-ES" dirty="0"/>
              <a:t>Segundo nivel</a:t>
            </a:r>
          </a:p>
          <a:p>
            <a:pPr lvl="2"/>
            <a:r>
              <a:rPr lang="es-ES" dirty="0"/>
              <a:t>Tercer nivel</a:t>
            </a:r>
          </a:p>
          <a:p>
            <a:pPr lvl="3"/>
            <a:r>
              <a:rPr lang="es-ES" dirty="0"/>
              <a:t>Cuarto nivel</a:t>
            </a:r>
          </a:p>
          <a:p>
            <a:pPr lvl="4"/>
            <a:r>
              <a:rPr lang="es-ES" dirty="0"/>
              <a:t>Quinto nivel</a:t>
            </a:r>
            <a:endParaRPr lang="es-CO" dirty="0"/>
          </a:p>
        </p:txBody>
      </p:sp>
      <p:sp>
        <p:nvSpPr>
          <p:cNvPr id="4" name="Marcador de contenido 3">
            <a:extLst>
              <a:ext uri="{FF2B5EF4-FFF2-40B4-BE49-F238E27FC236}">
                <a16:creationId xmlns:a16="http://schemas.microsoft.com/office/drawing/2014/main" id="{88F33D3A-1132-9B1A-B962-CD60ABDB6F59}"/>
              </a:ext>
            </a:extLst>
          </p:cNvPr>
          <p:cNvSpPr>
            <a:spLocks noGrp="1"/>
          </p:cNvSpPr>
          <p:nvPr>
            <p:ph sz="half" idx="2"/>
          </p:nvPr>
        </p:nvSpPr>
        <p:spPr>
          <a:xfrm>
            <a:off x="6172200" y="1825625"/>
            <a:ext cx="5181600" cy="4351338"/>
          </a:xfrm>
        </p:spPr>
        <p:txBody>
          <a:bodyPr/>
          <a:lstStyle>
            <a:lvl1pPr>
              <a:defRPr>
                <a:latin typeface="Verdana" panose="020B0604030504040204" pitchFamily="34" charset="0"/>
              </a:defRPr>
            </a:lvl1pPr>
            <a:lvl2pPr>
              <a:defRPr>
                <a:latin typeface="Verdana" panose="020B0604030504040204" pitchFamily="34" charset="0"/>
              </a:defRPr>
            </a:lvl2pPr>
            <a:lvl3pPr>
              <a:defRPr>
                <a:latin typeface="Verdana" panose="020B0604030504040204" pitchFamily="34" charset="0"/>
              </a:defRPr>
            </a:lvl3pPr>
            <a:lvl4pPr>
              <a:defRPr>
                <a:latin typeface="Verdana" panose="020B0604030504040204" pitchFamily="34" charset="0"/>
              </a:defRPr>
            </a:lvl4pPr>
            <a:lvl5pPr>
              <a:defRPr>
                <a:latin typeface="Verdana" panose="020B0604030504040204" pitchFamily="34" charset="0"/>
              </a:defRPr>
            </a:lvl5pPr>
          </a:lstStyle>
          <a:p>
            <a:pPr lvl="0"/>
            <a:r>
              <a:rPr lang="es-ES" dirty="0"/>
              <a:t>Haga clic para modificar los estilos de texto del patrón</a:t>
            </a:r>
          </a:p>
          <a:p>
            <a:pPr lvl="1"/>
            <a:r>
              <a:rPr lang="es-ES" dirty="0"/>
              <a:t>Segundo nivel</a:t>
            </a:r>
          </a:p>
          <a:p>
            <a:pPr lvl="2"/>
            <a:r>
              <a:rPr lang="es-ES" dirty="0"/>
              <a:t>Tercer nivel</a:t>
            </a:r>
          </a:p>
          <a:p>
            <a:pPr lvl="3"/>
            <a:r>
              <a:rPr lang="es-ES" dirty="0"/>
              <a:t>Cuarto nivel</a:t>
            </a:r>
          </a:p>
          <a:p>
            <a:pPr lvl="4"/>
            <a:r>
              <a:rPr lang="es-ES" dirty="0"/>
              <a:t>Quinto nivel</a:t>
            </a:r>
            <a:endParaRPr lang="es-CO" dirty="0"/>
          </a:p>
        </p:txBody>
      </p:sp>
      <p:sp>
        <p:nvSpPr>
          <p:cNvPr id="5" name="Marcador de fecha 4">
            <a:extLst>
              <a:ext uri="{FF2B5EF4-FFF2-40B4-BE49-F238E27FC236}">
                <a16:creationId xmlns:a16="http://schemas.microsoft.com/office/drawing/2014/main" id="{81E0D49E-7178-69A3-8F58-4D4C48A6CEFA}"/>
              </a:ext>
            </a:extLst>
          </p:cNvPr>
          <p:cNvSpPr>
            <a:spLocks noGrp="1"/>
          </p:cNvSpPr>
          <p:nvPr>
            <p:ph type="dt" sz="half" idx="10"/>
          </p:nvPr>
        </p:nvSpPr>
        <p:spPr/>
        <p:txBody>
          <a:bodyPr/>
          <a:lstStyle>
            <a:lvl1pPr>
              <a:defRPr>
                <a:latin typeface="Verdana" panose="020B0604030504040204" pitchFamily="34" charset="0"/>
              </a:defRPr>
            </a:lvl1pPr>
          </a:lstStyle>
          <a:p>
            <a:fld id="{856A6FAC-9192-436B-870E-80DDE60983C7}" type="datetimeFigureOut">
              <a:rPr lang="es-CO" smtClean="0"/>
              <a:pPr/>
              <a:t>12/12/2025</a:t>
            </a:fld>
            <a:endParaRPr lang="es-CO" dirty="0"/>
          </a:p>
        </p:txBody>
      </p:sp>
      <p:sp>
        <p:nvSpPr>
          <p:cNvPr id="6" name="Marcador de pie de página 5">
            <a:extLst>
              <a:ext uri="{FF2B5EF4-FFF2-40B4-BE49-F238E27FC236}">
                <a16:creationId xmlns:a16="http://schemas.microsoft.com/office/drawing/2014/main" id="{2F5CC090-A935-39EC-1352-2703D7774C23}"/>
              </a:ext>
            </a:extLst>
          </p:cNvPr>
          <p:cNvSpPr>
            <a:spLocks noGrp="1"/>
          </p:cNvSpPr>
          <p:nvPr>
            <p:ph type="ftr" sz="quarter" idx="11"/>
          </p:nvPr>
        </p:nvSpPr>
        <p:spPr/>
        <p:txBody>
          <a:bodyPr/>
          <a:lstStyle>
            <a:lvl1pPr>
              <a:defRPr>
                <a:latin typeface="Verdana" panose="020B0604030504040204" pitchFamily="34" charset="0"/>
              </a:defRPr>
            </a:lvl1pPr>
          </a:lstStyle>
          <a:p>
            <a:endParaRPr lang="es-CO" dirty="0"/>
          </a:p>
        </p:txBody>
      </p:sp>
      <p:sp>
        <p:nvSpPr>
          <p:cNvPr id="7" name="Marcador de número de diapositiva 6">
            <a:extLst>
              <a:ext uri="{FF2B5EF4-FFF2-40B4-BE49-F238E27FC236}">
                <a16:creationId xmlns:a16="http://schemas.microsoft.com/office/drawing/2014/main" id="{F9F37035-180E-0152-1228-EECA44274B02}"/>
              </a:ext>
            </a:extLst>
          </p:cNvPr>
          <p:cNvSpPr>
            <a:spLocks noGrp="1"/>
          </p:cNvSpPr>
          <p:nvPr>
            <p:ph type="sldNum" sz="quarter" idx="12"/>
          </p:nvPr>
        </p:nvSpPr>
        <p:spPr/>
        <p:txBody>
          <a:bodyPr/>
          <a:lstStyle>
            <a:lvl1pPr>
              <a:defRPr>
                <a:latin typeface="Verdana" panose="020B0604030504040204" pitchFamily="34" charset="0"/>
              </a:defRPr>
            </a:lvl1pPr>
          </a:lstStyle>
          <a:p>
            <a:fld id="{C74CBB0B-5D0C-43FE-9043-22172208F6F8}" type="slidenum">
              <a:rPr lang="es-CO" smtClean="0"/>
              <a:pPr/>
              <a:t>‹Nº›</a:t>
            </a:fld>
            <a:endParaRPr lang="es-CO" dirty="0"/>
          </a:p>
        </p:txBody>
      </p:sp>
    </p:spTree>
    <p:extLst>
      <p:ext uri="{BB962C8B-B14F-4D97-AF65-F5344CB8AC3E}">
        <p14:creationId xmlns:p14="http://schemas.microsoft.com/office/powerpoint/2010/main" val="92669381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0ECAB338-F339-66BE-83C6-7A3F6FECC920}"/>
              </a:ext>
            </a:extLst>
          </p:cNvPr>
          <p:cNvSpPr>
            <a:spLocks noGrp="1"/>
          </p:cNvSpPr>
          <p:nvPr>
            <p:ph type="title"/>
          </p:nvPr>
        </p:nvSpPr>
        <p:spPr>
          <a:xfrm>
            <a:off x="839788" y="365125"/>
            <a:ext cx="10515600" cy="1325563"/>
          </a:xfrm>
        </p:spPr>
        <p:txBody>
          <a:bodyPr/>
          <a:lstStyle>
            <a:lvl1pPr>
              <a:defRPr>
                <a:latin typeface="Verdana" panose="020B0604030504040204" pitchFamily="34" charset="0"/>
              </a:defRPr>
            </a:lvl1pPr>
          </a:lstStyle>
          <a:p>
            <a:r>
              <a:rPr lang="es-ES" dirty="0"/>
              <a:t>Haga clic para modificar el estilo de título del patrón</a:t>
            </a:r>
            <a:endParaRPr lang="es-CO" dirty="0"/>
          </a:p>
        </p:txBody>
      </p:sp>
      <p:sp>
        <p:nvSpPr>
          <p:cNvPr id="3" name="Marcador de texto 2">
            <a:extLst>
              <a:ext uri="{FF2B5EF4-FFF2-40B4-BE49-F238E27FC236}">
                <a16:creationId xmlns:a16="http://schemas.microsoft.com/office/drawing/2014/main" id="{69935FC1-EFEA-9E70-C955-E0F46AFA9912}"/>
              </a:ext>
            </a:extLst>
          </p:cNvPr>
          <p:cNvSpPr>
            <a:spLocks noGrp="1"/>
          </p:cNvSpPr>
          <p:nvPr>
            <p:ph type="body" idx="1"/>
          </p:nvPr>
        </p:nvSpPr>
        <p:spPr>
          <a:xfrm>
            <a:off x="839788" y="1681163"/>
            <a:ext cx="5157787" cy="823912"/>
          </a:xfrm>
        </p:spPr>
        <p:txBody>
          <a:bodyPr anchor="b"/>
          <a:lstStyle>
            <a:lvl1pPr marL="0" indent="0">
              <a:buNone/>
              <a:defRPr sz="2400" b="1">
                <a:latin typeface="Verdana" panose="020B060403050404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dirty="0"/>
              <a:t>Haga clic para modificar los estilos de texto del patrón</a:t>
            </a:r>
          </a:p>
        </p:txBody>
      </p:sp>
      <p:sp>
        <p:nvSpPr>
          <p:cNvPr id="4" name="Marcador de contenido 3">
            <a:extLst>
              <a:ext uri="{FF2B5EF4-FFF2-40B4-BE49-F238E27FC236}">
                <a16:creationId xmlns:a16="http://schemas.microsoft.com/office/drawing/2014/main" id="{B52A0A90-FD8F-D098-9E3C-8B3903C7EAD4}"/>
              </a:ext>
            </a:extLst>
          </p:cNvPr>
          <p:cNvSpPr>
            <a:spLocks noGrp="1"/>
          </p:cNvSpPr>
          <p:nvPr>
            <p:ph sz="half" idx="2"/>
          </p:nvPr>
        </p:nvSpPr>
        <p:spPr>
          <a:xfrm>
            <a:off x="839788" y="2505075"/>
            <a:ext cx="5157787" cy="3684588"/>
          </a:xfrm>
        </p:spPr>
        <p:txBody>
          <a:bodyPr/>
          <a:lstStyle>
            <a:lvl1pPr>
              <a:defRPr>
                <a:latin typeface="Verdana" panose="020B0604030504040204" pitchFamily="34" charset="0"/>
              </a:defRPr>
            </a:lvl1pPr>
            <a:lvl2pPr>
              <a:defRPr>
                <a:latin typeface="Verdana" panose="020B0604030504040204" pitchFamily="34" charset="0"/>
              </a:defRPr>
            </a:lvl2pPr>
            <a:lvl3pPr>
              <a:defRPr>
                <a:latin typeface="Verdana" panose="020B0604030504040204" pitchFamily="34" charset="0"/>
              </a:defRPr>
            </a:lvl3pPr>
            <a:lvl4pPr>
              <a:defRPr>
                <a:latin typeface="Verdana" panose="020B0604030504040204" pitchFamily="34" charset="0"/>
              </a:defRPr>
            </a:lvl4pPr>
            <a:lvl5pPr>
              <a:defRPr>
                <a:latin typeface="Verdana" panose="020B0604030504040204" pitchFamily="34" charset="0"/>
              </a:defRPr>
            </a:lvl5pPr>
          </a:lstStyle>
          <a:p>
            <a:pPr lvl="0"/>
            <a:r>
              <a:rPr lang="es-ES" dirty="0"/>
              <a:t>Haga clic para modificar los estilos de texto del patrón</a:t>
            </a:r>
          </a:p>
          <a:p>
            <a:pPr lvl="1"/>
            <a:r>
              <a:rPr lang="es-ES" dirty="0"/>
              <a:t>Segundo nivel</a:t>
            </a:r>
          </a:p>
          <a:p>
            <a:pPr lvl="2"/>
            <a:r>
              <a:rPr lang="es-ES" dirty="0"/>
              <a:t>Tercer nivel</a:t>
            </a:r>
          </a:p>
          <a:p>
            <a:pPr lvl="3"/>
            <a:r>
              <a:rPr lang="es-ES" dirty="0"/>
              <a:t>Cuarto nivel</a:t>
            </a:r>
          </a:p>
          <a:p>
            <a:pPr lvl="4"/>
            <a:r>
              <a:rPr lang="es-ES" dirty="0"/>
              <a:t>Quinto nivel</a:t>
            </a:r>
            <a:endParaRPr lang="es-CO" dirty="0"/>
          </a:p>
        </p:txBody>
      </p:sp>
      <p:sp>
        <p:nvSpPr>
          <p:cNvPr id="5" name="Marcador de texto 4">
            <a:extLst>
              <a:ext uri="{FF2B5EF4-FFF2-40B4-BE49-F238E27FC236}">
                <a16:creationId xmlns:a16="http://schemas.microsoft.com/office/drawing/2014/main" id="{A0F47486-611C-6371-6BFF-C8AADB90A803}"/>
              </a:ext>
            </a:extLst>
          </p:cNvPr>
          <p:cNvSpPr>
            <a:spLocks noGrp="1"/>
          </p:cNvSpPr>
          <p:nvPr>
            <p:ph type="body" sz="quarter" idx="3"/>
          </p:nvPr>
        </p:nvSpPr>
        <p:spPr>
          <a:xfrm>
            <a:off x="6172200" y="1681163"/>
            <a:ext cx="5183188" cy="823912"/>
          </a:xfrm>
        </p:spPr>
        <p:txBody>
          <a:bodyPr anchor="b"/>
          <a:lstStyle>
            <a:lvl1pPr marL="0" indent="0">
              <a:buNone/>
              <a:defRPr sz="2400" b="1">
                <a:latin typeface="Verdana" panose="020B060403050404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dirty="0"/>
              <a:t>Haga clic para modificar los estilos de texto del patrón</a:t>
            </a:r>
          </a:p>
        </p:txBody>
      </p:sp>
      <p:sp>
        <p:nvSpPr>
          <p:cNvPr id="6" name="Marcador de contenido 5">
            <a:extLst>
              <a:ext uri="{FF2B5EF4-FFF2-40B4-BE49-F238E27FC236}">
                <a16:creationId xmlns:a16="http://schemas.microsoft.com/office/drawing/2014/main" id="{25A5BFE2-9B56-F9FE-1317-1698B3D8A8E5}"/>
              </a:ext>
            </a:extLst>
          </p:cNvPr>
          <p:cNvSpPr>
            <a:spLocks noGrp="1"/>
          </p:cNvSpPr>
          <p:nvPr>
            <p:ph sz="quarter" idx="4"/>
          </p:nvPr>
        </p:nvSpPr>
        <p:spPr>
          <a:xfrm>
            <a:off x="6172200" y="2505075"/>
            <a:ext cx="5183188" cy="3684588"/>
          </a:xfrm>
        </p:spPr>
        <p:txBody>
          <a:bodyPr/>
          <a:lstStyle>
            <a:lvl1pPr>
              <a:defRPr>
                <a:latin typeface="Verdana" panose="020B0604030504040204" pitchFamily="34" charset="0"/>
              </a:defRPr>
            </a:lvl1pPr>
            <a:lvl2pPr>
              <a:defRPr>
                <a:latin typeface="Verdana" panose="020B0604030504040204" pitchFamily="34" charset="0"/>
              </a:defRPr>
            </a:lvl2pPr>
            <a:lvl3pPr>
              <a:defRPr>
                <a:latin typeface="Verdana" panose="020B0604030504040204" pitchFamily="34" charset="0"/>
              </a:defRPr>
            </a:lvl3pPr>
            <a:lvl4pPr>
              <a:defRPr>
                <a:latin typeface="Verdana" panose="020B0604030504040204" pitchFamily="34" charset="0"/>
              </a:defRPr>
            </a:lvl4pPr>
            <a:lvl5pPr>
              <a:defRPr>
                <a:latin typeface="Verdana" panose="020B0604030504040204" pitchFamily="34" charset="0"/>
              </a:defRPr>
            </a:lvl5pPr>
          </a:lstStyle>
          <a:p>
            <a:pPr lvl="0"/>
            <a:r>
              <a:rPr lang="es-ES" dirty="0"/>
              <a:t>Haga clic para modificar los estilos de texto del patrón</a:t>
            </a:r>
          </a:p>
          <a:p>
            <a:pPr lvl="1"/>
            <a:r>
              <a:rPr lang="es-ES" dirty="0"/>
              <a:t>Segundo nivel</a:t>
            </a:r>
          </a:p>
          <a:p>
            <a:pPr lvl="2"/>
            <a:r>
              <a:rPr lang="es-ES" dirty="0"/>
              <a:t>Tercer nivel</a:t>
            </a:r>
          </a:p>
          <a:p>
            <a:pPr lvl="3"/>
            <a:r>
              <a:rPr lang="es-ES" dirty="0"/>
              <a:t>Cuarto nivel</a:t>
            </a:r>
          </a:p>
          <a:p>
            <a:pPr lvl="4"/>
            <a:r>
              <a:rPr lang="es-ES" dirty="0"/>
              <a:t>Quinto nivel</a:t>
            </a:r>
            <a:endParaRPr lang="es-CO" dirty="0"/>
          </a:p>
        </p:txBody>
      </p:sp>
      <p:sp>
        <p:nvSpPr>
          <p:cNvPr id="7" name="Marcador de fecha 6">
            <a:extLst>
              <a:ext uri="{FF2B5EF4-FFF2-40B4-BE49-F238E27FC236}">
                <a16:creationId xmlns:a16="http://schemas.microsoft.com/office/drawing/2014/main" id="{758251A3-C7BF-3DF9-1006-6349C94FA1F1}"/>
              </a:ext>
            </a:extLst>
          </p:cNvPr>
          <p:cNvSpPr>
            <a:spLocks noGrp="1"/>
          </p:cNvSpPr>
          <p:nvPr>
            <p:ph type="dt" sz="half" idx="10"/>
          </p:nvPr>
        </p:nvSpPr>
        <p:spPr/>
        <p:txBody>
          <a:bodyPr/>
          <a:lstStyle>
            <a:lvl1pPr>
              <a:defRPr>
                <a:latin typeface="Verdana" panose="020B0604030504040204" pitchFamily="34" charset="0"/>
              </a:defRPr>
            </a:lvl1pPr>
          </a:lstStyle>
          <a:p>
            <a:fld id="{856A6FAC-9192-436B-870E-80DDE60983C7}" type="datetimeFigureOut">
              <a:rPr lang="es-CO" smtClean="0"/>
              <a:pPr/>
              <a:t>12/12/2025</a:t>
            </a:fld>
            <a:endParaRPr lang="es-CO" dirty="0"/>
          </a:p>
        </p:txBody>
      </p:sp>
      <p:sp>
        <p:nvSpPr>
          <p:cNvPr id="8" name="Marcador de pie de página 7">
            <a:extLst>
              <a:ext uri="{FF2B5EF4-FFF2-40B4-BE49-F238E27FC236}">
                <a16:creationId xmlns:a16="http://schemas.microsoft.com/office/drawing/2014/main" id="{644687DF-C287-0B90-0384-AC46566F9DE1}"/>
              </a:ext>
            </a:extLst>
          </p:cNvPr>
          <p:cNvSpPr>
            <a:spLocks noGrp="1"/>
          </p:cNvSpPr>
          <p:nvPr>
            <p:ph type="ftr" sz="quarter" idx="11"/>
          </p:nvPr>
        </p:nvSpPr>
        <p:spPr/>
        <p:txBody>
          <a:bodyPr/>
          <a:lstStyle>
            <a:lvl1pPr>
              <a:defRPr>
                <a:latin typeface="Verdana" panose="020B0604030504040204" pitchFamily="34" charset="0"/>
              </a:defRPr>
            </a:lvl1pPr>
          </a:lstStyle>
          <a:p>
            <a:endParaRPr lang="es-CO" dirty="0"/>
          </a:p>
        </p:txBody>
      </p:sp>
      <p:sp>
        <p:nvSpPr>
          <p:cNvPr id="9" name="Marcador de número de diapositiva 8">
            <a:extLst>
              <a:ext uri="{FF2B5EF4-FFF2-40B4-BE49-F238E27FC236}">
                <a16:creationId xmlns:a16="http://schemas.microsoft.com/office/drawing/2014/main" id="{EB92D22D-0268-7F05-56E0-5963F89C291C}"/>
              </a:ext>
            </a:extLst>
          </p:cNvPr>
          <p:cNvSpPr>
            <a:spLocks noGrp="1"/>
          </p:cNvSpPr>
          <p:nvPr>
            <p:ph type="sldNum" sz="quarter" idx="12"/>
          </p:nvPr>
        </p:nvSpPr>
        <p:spPr/>
        <p:txBody>
          <a:bodyPr/>
          <a:lstStyle>
            <a:lvl1pPr>
              <a:defRPr>
                <a:latin typeface="Verdana" panose="020B0604030504040204" pitchFamily="34" charset="0"/>
              </a:defRPr>
            </a:lvl1pPr>
          </a:lstStyle>
          <a:p>
            <a:fld id="{C74CBB0B-5D0C-43FE-9043-22172208F6F8}" type="slidenum">
              <a:rPr lang="es-CO" smtClean="0"/>
              <a:pPr/>
              <a:t>‹Nº›</a:t>
            </a:fld>
            <a:endParaRPr lang="es-CO" dirty="0"/>
          </a:p>
        </p:txBody>
      </p:sp>
    </p:spTree>
    <p:extLst>
      <p:ext uri="{BB962C8B-B14F-4D97-AF65-F5344CB8AC3E}">
        <p14:creationId xmlns:p14="http://schemas.microsoft.com/office/powerpoint/2010/main" val="325733376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BB5FE461-F01D-222B-4C7C-57D2AA8652C0}"/>
              </a:ext>
            </a:extLst>
          </p:cNvPr>
          <p:cNvSpPr>
            <a:spLocks noGrp="1"/>
          </p:cNvSpPr>
          <p:nvPr>
            <p:ph type="title"/>
          </p:nvPr>
        </p:nvSpPr>
        <p:spPr/>
        <p:txBody>
          <a:bodyPr/>
          <a:lstStyle>
            <a:lvl1pPr>
              <a:defRPr>
                <a:latin typeface="Verdana" panose="020B0604030504040204" pitchFamily="34" charset="0"/>
              </a:defRPr>
            </a:lvl1pPr>
          </a:lstStyle>
          <a:p>
            <a:r>
              <a:rPr lang="es-ES" dirty="0"/>
              <a:t>Haga clic para modificar el estilo de título del patrón</a:t>
            </a:r>
            <a:endParaRPr lang="es-CO" dirty="0"/>
          </a:p>
        </p:txBody>
      </p:sp>
      <p:sp>
        <p:nvSpPr>
          <p:cNvPr id="3" name="Marcador de fecha 2">
            <a:extLst>
              <a:ext uri="{FF2B5EF4-FFF2-40B4-BE49-F238E27FC236}">
                <a16:creationId xmlns:a16="http://schemas.microsoft.com/office/drawing/2014/main" id="{5CFB908D-19D2-F83C-4039-D58C06ECA823}"/>
              </a:ext>
            </a:extLst>
          </p:cNvPr>
          <p:cNvSpPr>
            <a:spLocks noGrp="1"/>
          </p:cNvSpPr>
          <p:nvPr>
            <p:ph type="dt" sz="half" idx="10"/>
          </p:nvPr>
        </p:nvSpPr>
        <p:spPr/>
        <p:txBody>
          <a:bodyPr/>
          <a:lstStyle>
            <a:lvl1pPr>
              <a:defRPr>
                <a:latin typeface="Verdana" panose="020B0604030504040204" pitchFamily="34" charset="0"/>
              </a:defRPr>
            </a:lvl1pPr>
          </a:lstStyle>
          <a:p>
            <a:fld id="{856A6FAC-9192-436B-870E-80DDE60983C7}" type="datetimeFigureOut">
              <a:rPr lang="es-CO" smtClean="0"/>
              <a:pPr/>
              <a:t>12/12/2025</a:t>
            </a:fld>
            <a:endParaRPr lang="es-CO" dirty="0"/>
          </a:p>
        </p:txBody>
      </p:sp>
      <p:sp>
        <p:nvSpPr>
          <p:cNvPr id="4" name="Marcador de pie de página 3">
            <a:extLst>
              <a:ext uri="{FF2B5EF4-FFF2-40B4-BE49-F238E27FC236}">
                <a16:creationId xmlns:a16="http://schemas.microsoft.com/office/drawing/2014/main" id="{877D68EF-BFF2-A72E-07EE-5E72D7A4740D}"/>
              </a:ext>
            </a:extLst>
          </p:cNvPr>
          <p:cNvSpPr>
            <a:spLocks noGrp="1"/>
          </p:cNvSpPr>
          <p:nvPr>
            <p:ph type="ftr" sz="quarter" idx="11"/>
          </p:nvPr>
        </p:nvSpPr>
        <p:spPr/>
        <p:txBody>
          <a:bodyPr/>
          <a:lstStyle>
            <a:lvl1pPr>
              <a:defRPr>
                <a:latin typeface="Verdana" panose="020B0604030504040204" pitchFamily="34" charset="0"/>
              </a:defRPr>
            </a:lvl1pPr>
          </a:lstStyle>
          <a:p>
            <a:endParaRPr lang="es-CO" dirty="0"/>
          </a:p>
        </p:txBody>
      </p:sp>
      <p:sp>
        <p:nvSpPr>
          <p:cNvPr id="5" name="Marcador de número de diapositiva 4">
            <a:extLst>
              <a:ext uri="{FF2B5EF4-FFF2-40B4-BE49-F238E27FC236}">
                <a16:creationId xmlns:a16="http://schemas.microsoft.com/office/drawing/2014/main" id="{538FE25A-BF2A-CF99-7E87-C956434B72ED}"/>
              </a:ext>
            </a:extLst>
          </p:cNvPr>
          <p:cNvSpPr>
            <a:spLocks noGrp="1"/>
          </p:cNvSpPr>
          <p:nvPr>
            <p:ph type="sldNum" sz="quarter" idx="12"/>
          </p:nvPr>
        </p:nvSpPr>
        <p:spPr/>
        <p:txBody>
          <a:bodyPr/>
          <a:lstStyle>
            <a:lvl1pPr>
              <a:defRPr>
                <a:latin typeface="Verdana" panose="020B0604030504040204" pitchFamily="34" charset="0"/>
              </a:defRPr>
            </a:lvl1pPr>
          </a:lstStyle>
          <a:p>
            <a:fld id="{C74CBB0B-5D0C-43FE-9043-22172208F6F8}" type="slidenum">
              <a:rPr lang="es-CO" smtClean="0"/>
              <a:pPr/>
              <a:t>‹Nº›</a:t>
            </a:fld>
            <a:endParaRPr lang="es-CO" dirty="0"/>
          </a:p>
        </p:txBody>
      </p:sp>
    </p:spTree>
    <p:extLst>
      <p:ext uri="{BB962C8B-B14F-4D97-AF65-F5344CB8AC3E}">
        <p14:creationId xmlns:p14="http://schemas.microsoft.com/office/powerpoint/2010/main" val="127142467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Marcador de fecha 1">
            <a:extLst>
              <a:ext uri="{FF2B5EF4-FFF2-40B4-BE49-F238E27FC236}">
                <a16:creationId xmlns:a16="http://schemas.microsoft.com/office/drawing/2014/main" id="{DB9DC9B7-1E4F-7D26-4BD7-745061F4E257}"/>
              </a:ext>
            </a:extLst>
          </p:cNvPr>
          <p:cNvSpPr>
            <a:spLocks noGrp="1"/>
          </p:cNvSpPr>
          <p:nvPr>
            <p:ph type="dt" sz="half" idx="10"/>
          </p:nvPr>
        </p:nvSpPr>
        <p:spPr/>
        <p:txBody>
          <a:bodyPr/>
          <a:lstStyle>
            <a:lvl1pPr>
              <a:defRPr>
                <a:latin typeface="Verdana" panose="020B0604030504040204" pitchFamily="34" charset="0"/>
              </a:defRPr>
            </a:lvl1pPr>
          </a:lstStyle>
          <a:p>
            <a:fld id="{856A6FAC-9192-436B-870E-80DDE60983C7}" type="datetimeFigureOut">
              <a:rPr lang="es-CO" smtClean="0"/>
              <a:pPr/>
              <a:t>12/12/2025</a:t>
            </a:fld>
            <a:endParaRPr lang="es-CO" dirty="0"/>
          </a:p>
        </p:txBody>
      </p:sp>
      <p:sp>
        <p:nvSpPr>
          <p:cNvPr id="3" name="Marcador de pie de página 2">
            <a:extLst>
              <a:ext uri="{FF2B5EF4-FFF2-40B4-BE49-F238E27FC236}">
                <a16:creationId xmlns:a16="http://schemas.microsoft.com/office/drawing/2014/main" id="{9F5816B9-11D6-2A5A-0FD1-DB0FC94DB765}"/>
              </a:ext>
            </a:extLst>
          </p:cNvPr>
          <p:cNvSpPr>
            <a:spLocks noGrp="1"/>
          </p:cNvSpPr>
          <p:nvPr>
            <p:ph type="ftr" sz="quarter" idx="11"/>
          </p:nvPr>
        </p:nvSpPr>
        <p:spPr/>
        <p:txBody>
          <a:bodyPr/>
          <a:lstStyle>
            <a:lvl1pPr>
              <a:defRPr>
                <a:latin typeface="Verdana" panose="020B0604030504040204" pitchFamily="34" charset="0"/>
              </a:defRPr>
            </a:lvl1pPr>
          </a:lstStyle>
          <a:p>
            <a:endParaRPr lang="es-CO" dirty="0"/>
          </a:p>
        </p:txBody>
      </p:sp>
      <p:sp>
        <p:nvSpPr>
          <p:cNvPr id="4" name="Marcador de número de diapositiva 3">
            <a:extLst>
              <a:ext uri="{FF2B5EF4-FFF2-40B4-BE49-F238E27FC236}">
                <a16:creationId xmlns:a16="http://schemas.microsoft.com/office/drawing/2014/main" id="{D3A788D0-F4D3-2B6C-9239-17F58235B626}"/>
              </a:ext>
            </a:extLst>
          </p:cNvPr>
          <p:cNvSpPr>
            <a:spLocks noGrp="1"/>
          </p:cNvSpPr>
          <p:nvPr>
            <p:ph type="sldNum" sz="quarter" idx="12"/>
          </p:nvPr>
        </p:nvSpPr>
        <p:spPr/>
        <p:txBody>
          <a:bodyPr/>
          <a:lstStyle>
            <a:lvl1pPr>
              <a:defRPr>
                <a:latin typeface="Verdana" panose="020B0604030504040204" pitchFamily="34" charset="0"/>
              </a:defRPr>
            </a:lvl1pPr>
          </a:lstStyle>
          <a:p>
            <a:fld id="{C74CBB0B-5D0C-43FE-9043-22172208F6F8}" type="slidenum">
              <a:rPr lang="es-CO" smtClean="0"/>
              <a:pPr/>
              <a:t>‹Nº›</a:t>
            </a:fld>
            <a:endParaRPr lang="es-CO" dirty="0"/>
          </a:p>
        </p:txBody>
      </p:sp>
    </p:spTree>
    <p:extLst>
      <p:ext uri="{BB962C8B-B14F-4D97-AF65-F5344CB8AC3E}">
        <p14:creationId xmlns:p14="http://schemas.microsoft.com/office/powerpoint/2010/main" val="166274941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4911F9C-4982-DC10-47A7-6087D7976D8D}"/>
              </a:ext>
            </a:extLst>
          </p:cNvPr>
          <p:cNvSpPr>
            <a:spLocks noGrp="1"/>
          </p:cNvSpPr>
          <p:nvPr>
            <p:ph type="title"/>
          </p:nvPr>
        </p:nvSpPr>
        <p:spPr>
          <a:xfrm>
            <a:off x="839788" y="457200"/>
            <a:ext cx="3932237" cy="1600200"/>
          </a:xfrm>
        </p:spPr>
        <p:txBody>
          <a:bodyPr anchor="b"/>
          <a:lstStyle>
            <a:lvl1pPr>
              <a:defRPr sz="3200">
                <a:latin typeface="Verdana" panose="020B0604030504040204" pitchFamily="34" charset="0"/>
              </a:defRPr>
            </a:lvl1pPr>
          </a:lstStyle>
          <a:p>
            <a:r>
              <a:rPr lang="es-ES" dirty="0"/>
              <a:t>Haga clic para modificar el estilo de título del patrón</a:t>
            </a:r>
            <a:endParaRPr lang="es-CO" dirty="0"/>
          </a:p>
        </p:txBody>
      </p:sp>
      <p:sp>
        <p:nvSpPr>
          <p:cNvPr id="3" name="Marcador de contenido 2">
            <a:extLst>
              <a:ext uri="{FF2B5EF4-FFF2-40B4-BE49-F238E27FC236}">
                <a16:creationId xmlns:a16="http://schemas.microsoft.com/office/drawing/2014/main" id="{CA2D4D84-B18F-DC4C-91BD-C2D2452F670D}"/>
              </a:ext>
            </a:extLst>
          </p:cNvPr>
          <p:cNvSpPr>
            <a:spLocks noGrp="1"/>
          </p:cNvSpPr>
          <p:nvPr>
            <p:ph idx="1"/>
          </p:nvPr>
        </p:nvSpPr>
        <p:spPr>
          <a:xfrm>
            <a:off x="5183188" y="987425"/>
            <a:ext cx="6172200" cy="4873625"/>
          </a:xfrm>
        </p:spPr>
        <p:txBody>
          <a:bodyPr/>
          <a:lstStyle>
            <a:lvl1pPr>
              <a:defRPr sz="3200">
                <a:latin typeface="Verdana" panose="020B0604030504040204" pitchFamily="34" charset="0"/>
              </a:defRPr>
            </a:lvl1pPr>
            <a:lvl2pPr>
              <a:defRPr sz="2800">
                <a:latin typeface="Verdana" panose="020B0604030504040204" pitchFamily="34" charset="0"/>
              </a:defRPr>
            </a:lvl2pPr>
            <a:lvl3pPr>
              <a:defRPr sz="2400">
                <a:latin typeface="Verdana" panose="020B0604030504040204" pitchFamily="34" charset="0"/>
              </a:defRPr>
            </a:lvl3pPr>
            <a:lvl4pPr>
              <a:defRPr sz="2000">
                <a:latin typeface="Verdana" panose="020B0604030504040204" pitchFamily="34" charset="0"/>
              </a:defRPr>
            </a:lvl4pPr>
            <a:lvl5pPr>
              <a:defRPr sz="2000">
                <a:latin typeface="Verdana" panose="020B0604030504040204" pitchFamily="34" charset="0"/>
              </a:defRPr>
            </a:lvl5pPr>
            <a:lvl6pPr>
              <a:defRPr sz="2000"/>
            </a:lvl6pPr>
            <a:lvl7pPr>
              <a:defRPr sz="2000"/>
            </a:lvl7pPr>
            <a:lvl8pPr>
              <a:defRPr sz="2000"/>
            </a:lvl8pPr>
            <a:lvl9pPr>
              <a:defRPr sz="2000"/>
            </a:lvl9pPr>
          </a:lstStyle>
          <a:p>
            <a:pPr lvl="0"/>
            <a:r>
              <a:rPr lang="es-ES" dirty="0"/>
              <a:t>Haga clic para modificar los estilos de texto del patrón</a:t>
            </a:r>
          </a:p>
          <a:p>
            <a:pPr lvl="1"/>
            <a:r>
              <a:rPr lang="es-ES" dirty="0"/>
              <a:t>Segundo nivel</a:t>
            </a:r>
          </a:p>
          <a:p>
            <a:pPr lvl="2"/>
            <a:r>
              <a:rPr lang="es-ES" dirty="0"/>
              <a:t>Tercer nivel</a:t>
            </a:r>
          </a:p>
          <a:p>
            <a:pPr lvl="3"/>
            <a:r>
              <a:rPr lang="es-ES" dirty="0"/>
              <a:t>Cuarto nivel</a:t>
            </a:r>
          </a:p>
          <a:p>
            <a:pPr lvl="4"/>
            <a:r>
              <a:rPr lang="es-ES" dirty="0"/>
              <a:t>Quinto nivel</a:t>
            </a:r>
            <a:endParaRPr lang="es-CO" dirty="0"/>
          </a:p>
        </p:txBody>
      </p:sp>
      <p:sp>
        <p:nvSpPr>
          <p:cNvPr id="4" name="Marcador de texto 3">
            <a:extLst>
              <a:ext uri="{FF2B5EF4-FFF2-40B4-BE49-F238E27FC236}">
                <a16:creationId xmlns:a16="http://schemas.microsoft.com/office/drawing/2014/main" id="{F14A5BCA-21FB-4F80-5D90-71B92FADA722}"/>
              </a:ext>
            </a:extLst>
          </p:cNvPr>
          <p:cNvSpPr>
            <a:spLocks noGrp="1"/>
          </p:cNvSpPr>
          <p:nvPr>
            <p:ph type="body" sz="half" idx="2"/>
          </p:nvPr>
        </p:nvSpPr>
        <p:spPr>
          <a:xfrm>
            <a:off x="839788" y="2057400"/>
            <a:ext cx="3932237" cy="3811588"/>
          </a:xfrm>
        </p:spPr>
        <p:txBody>
          <a:bodyPr/>
          <a:lstStyle>
            <a:lvl1pPr marL="0" indent="0">
              <a:buNone/>
              <a:defRPr sz="1600">
                <a:latin typeface="Verdana" panose="020B0604030504040204" pitchFamily="34"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dirty="0"/>
              <a:t>Haga clic para modificar los estilos de texto del patrón</a:t>
            </a:r>
          </a:p>
        </p:txBody>
      </p:sp>
      <p:sp>
        <p:nvSpPr>
          <p:cNvPr id="5" name="Marcador de fecha 4">
            <a:extLst>
              <a:ext uri="{FF2B5EF4-FFF2-40B4-BE49-F238E27FC236}">
                <a16:creationId xmlns:a16="http://schemas.microsoft.com/office/drawing/2014/main" id="{1DC4DC66-6DB7-E14E-1352-1E2E2ED4EDE4}"/>
              </a:ext>
            </a:extLst>
          </p:cNvPr>
          <p:cNvSpPr>
            <a:spLocks noGrp="1"/>
          </p:cNvSpPr>
          <p:nvPr>
            <p:ph type="dt" sz="half" idx="10"/>
          </p:nvPr>
        </p:nvSpPr>
        <p:spPr/>
        <p:txBody>
          <a:bodyPr/>
          <a:lstStyle>
            <a:lvl1pPr>
              <a:defRPr>
                <a:latin typeface="Verdana" panose="020B0604030504040204" pitchFamily="34" charset="0"/>
              </a:defRPr>
            </a:lvl1pPr>
          </a:lstStyle>
          <a:p>
            <a:fld id="{856A6FAC-9192-436B-870E-80DDE60983C7}" type="datetimeFigureOut">
              <a:rPr lang="es-CO" smtClean="0"/>
              <a:pPr/>
              <a:t>12/12/2025</a:t>
            </a:fld>
            <a:endParaRPr lang="es-CO" dirty="0"/>
          </a:p>
        </p:txBody>
      </p:sp>
      <p:sp>
        <p:nvSpPr>
          <p:cNvPr id="6" name="Marcador de pie de página 5">
            <a:extLst>
              <a:ext uri="{FF2B5EF4-FFF2-40B4-BE49-F238E27FC236}">
                <a16:creationId xmlns:a16="http://schemas.microsoft.com/office/drawing/2014/main" id="{15AEA652-EF40-005F-FF90-AD253E40DB70}"/>
              </a:ext>
            </a:extLst>
          </p:cNvPr>
          <p:cNvSpPr>
            <a:spLocks noGrp="1"/>
          </p:cNvSpPr>
          <p:nvPr>
            <p:ph type="ftr" sz="quarter" idx="11"/>
          </p:nvPr>
        </p:nvSpPr>
        <p:spPr/>
        <p:txBody>
          <a:bodyPr/>
          <a:lstStyle>
            <a:lvl1pPr>
              <a:defRPr>
                <a:latin typeface="Verdana" panose="020B0604030504040204" pitchFamily="34" charset="0"/>
              </a:defRPr>
            </a:lvl1pPr>
          </a:lstStyle>
          <a:p>
            <a:endParaRPr lang="es-CO" dirty="0"/>
          </a:p>
        </p:txBody>
      </p:sp>
      <p:sp>
        <p:nvSpPr>
          <p:cNvPr id="7" name="Marcador de número de diapositiva 6">
            <a:extLst>
              <a:ext uri="{FF2B5EF4-FFF2-40B4-BE49-F238E27FC236}">
                <a16:creationId xmlns:a16="http://schemas.microsoft.com/office/drawing/2014/main" id="{9E9AB725-99AA-BB55-8E39-F039EB14A8E6}"/>
              </a:ext>
            </a:extLst>
          </p:cNvPr>
          <p:cNvSpPr>
            <a:spLocks noGrp="1"/>
          </p:cNvSpPr>
          <p:nvPr>
            <p:ph type="sldNum" sz="quarter" idx="12"/>
          </p:nvPr>
        </p:nvSpPr>
        <p:spPr/>
        <p:txBody>
          <a:bodyPr/>
          <a:lstStyle>
            <a:lvl1pPr>
              <a:defRPr>
                <a:latin typeface="Verdana" panose="020B0604030504040204" pitchFamily="34" charset="0"/>
              </a:defRPr>
            </a:lvl1pPr>
          </a:lstStyle>
          <a:p>
            <a:fld id="{C74CBB0B-5D0C-43FE-9043-22172208F6F8}" type="slidenum">
              <a:rPr lang="es-CO" smtClean="0"/>
              <a:pPr/>
              <a:t>‹Nº›</a:t>
            </a:fld>
            <a:endParaRPr lang="es-CO" dirty="0"/>
          </a:p>
        </p:txBody>
      </p:sp>
    </p:spTree>
    <p:extLst>
      <p:ext uri="{BB962C8B-B14F-4D97-AF65-F5344CB8AC3E}">
        <p14:creationId xmlns:p14="http://schemas.microsoft.com/office/powerpoint/2010/main" val="29509649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49E65C95-5503-7D88-003E-0E2E5F911302}"/>
              </a:ext>
            </a:extLst>
          </p:cNvPr>
          <p:cNvSpPr>
            <a:spLocks noGrp="1"/>
          </p:cNvSpPr>
          <p:nvPr>
            <p:ph type="title"/>
          </p:nvPr>
        </p:nvSpPr>
        <p:spPr>
          <a:xfrm>
            <a:off x="839788" y="457200"/>
            <a:ext cx="3932237" cy="1600200"/>
          </a:xfrm>
        </p:spPr>
        <p:txBody>
          <a:bodyPr anchor="b"/>
          <a:lstStyle>
            <a:lvl1pPr>
              <a:defRPr sz="3200">
                <a:latin typeface="Verdana" panose="020B0604030504040204" pitchFamily="34" charset="0"/>
              </a:defRPr>
            </a:lvl1pPr>
          </a:lstStyle>
          <a:p>
            <a:r>
              <a:rPr lang="es-ES" dirty="0"/>
              <a:t>Haga clic para modificar el estilo de título del patrón</a:t>
            </a:r>
            <a:endParaRPr lang="es-CO" dirty="0"/>
          </a:p>
        </p:txBody>
      </p:sp>
      <p:sp>
        <p:nvSpPr>
          <p:cNvPr id="3" name="Marcador de posición de imagen 2">
            <a:extLst>
              <a:ext uri="{FF2B5EF4-FFF2-40B4-BE49-F238E27FC236}">
                <a16:creationId xmlns:a16="http://schemas.microsoft.com/office/drawing/2014/main" id="{93AC4D1E-48F0-A1F3-F9C4-7B875CE887C0}"/>
              </a:ext>
            </a:extLst>
          </p:cNvPr>
          <p:cNvSpPr>
            <a:spLocks noGrp="1"/>
          </p:cNvSpPr>
          <p:nvPr>
            <p:ph type="pic" idx="1"/>
          </p:nvPr>
        </p:nvSpPr>
        <p:spPr>
          <a:xfrm>
            <a:off x="5183188" y="987425"/>
            <a:ext cx="6172200" cy="4873625"/>
          </a:xfrm>
        </p:spPr>
        <p:txBody>
          <a:bodyPr/>
          <a:lstStyle>
            <a:lvl1pPr marL="0" indent="0">
              <a:buNone/>
              <a:defRPr sz="3200">
                <a:latin typeface="Verdana" panose="020B0604030504040204"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CO" dirty="0"/>
          </a:p>
        </p:txBody>
      </p:sp>
      <p:sp>
        <p:nvSpPr>
          <p:cNvPr id="4" name="Marcador de texto 3">
            <a:extLst>
              <a:ext uri="{FF2B5EF4-FFF2-40B4-BE49-F238E27FC236}">
                <a16:creationId xmlns:a16="http://schemas.microsoft.com/office/drawing/2014/main" id="{31F0E517-DE99-33E7-2751-3A45597C88D9}"/>
              </a:ext>
            </a:extLst>
          </p:cNvPr>
          <p:cNvSpPr>
            <a:spLocks noGrp="1"/>
          </p:cNvSpPr>
          <p:nvPr>
            <p:ph type="body" sz="half" idx="2"/>
          </p:nvPr>
        </p:nvSpPr>
        <p:spPr>
          <a:xfrm>
            <a:off x="839788" y="2057400"/>
            <a:ext cx="3932237" cy="3811588"/>
          </a:xfrm>
        </p:spPr>
        <p:txBody>
          <a:bodyPr/>
          <a:lstStyle>
            <a:lvl1pPr marL="0" indent="0">
              <a:buNone/>
              <a:defRPr sz="1600">
                <a:latin typeface="Verdana" panose="020B0604030504040204" pitchFamily="34"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dirty="0"/>
              <a:t>Haga clic para modificar los estilos de texto del patrón</a:t>
            </a:r>
          </a:p>
        </p:txBody>
      </p:sp>
      <p:sp>
        <p:nvSpPr>
          <p:cNvPr id="5" name="Marcador de fecha 4">
            <a:extLst>
              <a:ext uri="{FF2B5EF4-FFF2-40B4-BE49-F238E27FC236}">
                <a16:creationId xmlns:a16="http://schemas.microsoft.com/office/drawing/2014/main" id="{F9892408-C707-58E8-CE35-B1C506B77F0F}"/>
              </a:ext>
            </a:extLst>
          </p:cNvPr>
          <p:cNvSpPr>
            <a:spLocks noGrp="1"/>
          </p:cNvSpPr>
          <p:nvPr>
            <p:ph type="dt" sz="half" idx="10"/>
          </p:nvPr>
        </p:nvSpPr>
        <p:spPr/>
        <p:txBody>
          <a:bodyPr/>
          <a:lstStyle>
            <a:lvl1pPr>
              <a:defRPr>
                <a:latin typeface="Verdana" panose="020B0604030504040204" pitchFamily="34" charset="0"/>
              </a:defRPr>
            </a:lvl1pPr>
          </a:lstStyle>
          <a:p>
            <a:fld id="{856A6FAC-9192-436B-870E-80DDE60983C7}" type="datetimeFigureOut">
              <a:rPr lang="es-CO" smtClean="0"/>
              <a:pPr/>
              <a:t>12/12/2025</a:t>
            </a:fld>
            <a:endParaRPr lang="es-CO" dirty="0"/>
          </a:p>
        </p:txBody>
      </p:sp>
      <p:sp>
        <p:nvSpPr>
          <p:cNvPr id="6" name="Marcador de pie de página 5">
            <a:extLst>
              <a:ext uri="{FF2B5EF4-FFF2-40B4-BE49-F238E27FC236}">
                <a16:creationId xmlns:a16="http://schemas.microsoft.com/office/drawing/2014/main" id="{A65293AC-92C2-E7E4-0ECB-1F609042D46A}"/>
              </a:ext>
            </a:extLst>
          </p:cNvPr>
          <p:cNvSpPr>
            <a:spLocks noGrp="1"/>
          </p:cNvSpPr>
          <p:nvPr>
            <p:ph type="ftr" sz="quarter" idx="11"/>
          </p:nvPr>
        </p:nvSpPr>
        <p:spPr/>
        <p:txBody>
          <a:bodyPr/>
          <a:lstStyle>
            <a:lvl1pPr>
              <a:defRPr>
                <a:latin typeface="Verdana" panose="020B0604030504040204" pitchFamily="34" charset="0"/>
              </a:defRPr>
            </a:lvl1pPr>
          </a:lstStyle>
          <a:p>
            <a:endParaRPr lang="es-CO" dirty="0"/>
          </a:p>
        </p:txBody>
      </p:sp>
      <p:sp>
        <p:nvSpPr>
          <p:cNvPr id="7" name="Marcador de número de diapositiva 6">
            <a:extLst>
              <a:ext uri="{FF2B5EF4-FFF2-40B4-BE49-F238E27FC236}">
                <a16:creationId xmlns:a16="http://schemas.microsoft.com/office/drawing/2014/main" id="{5AB57530-0A48-7CB0-27F9-91E065538C46}"/>
              </a:ext>
            </a:extLst>
          </p:cNvPr>
          <p:cNvSpPr>
            <a:spLocks noGrp="1"/>
          </p:cNvSpPr>
          <p:nvPr>
            <p:ph type="sldNum" sz="quarter" idx="12"/>
          </p:nvPr>
        </p:nvSpPr>
        <p:spPr/>
        <p:txBody>
          <a:bodyPr/>
          <a:lstStyle>
            <a:lvl1pPr>
              <a:defRPr>
                <a:latin typeface="Verdana" panose="020B0604030504040204" pitchFamily="34" charset="0"/>
              </a:defRPr>
            </a:lvl1pPr>
          </a:lstStyle>
          <a:p>
            <a:fld id="{C74CBB0B-5D0C-43FE-9043-22172208F6F8}" type="slidenum">
              <a:rPr lang="es-CO" smtClean="0"/>
              <a:pPr/>
              <a:t>‹Nº›</a:t>
            </a:fld>
            <a:endParaRPr lang="es-CO" dirty="0"/>
          </a:p>
        </p:txBody>
      </p:sp>
    </p:spTree>
    <p:extLst>
      <p:ext uri="{BB962C8B-B14F-4D97-AF65-F5344CB8AC3E}">
        <p14:creationId xmlns:p14="http://schemas.microsoft.com/office/powerpoint/2010/main" val="375266611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505C3E2-E170-9268-25A1-AE60BCD4A181}"/>
              </a:ext>
            </a:extLst>
          </p:cNvPr>
          <p:cNvSpPr>
            <a:spLocks noGrp="1"/>
          </p:cNvSpPr>
          <p:nvPr>
            <p:ph type="title"/>
          </p:nvPr>
        </p:nvSpPr>
        <p:spPr/>
        <p:txBody>
          <a:bodyPr/>
          <a:lstStyle>
            <a:lvl1pPr>
              <a:defRPr>
                <a:latin typeface="Verdana" panose="020B0604030504040204" pitchFamily="34" charset="0"/>
              </a:defRPr>
            </a:lvl1pPr>
          </a:lstStyle>
          <a:p>
            <a:r>
              <a:rPr lang="es-ES" dirty="0"/>
              <a:t>Haga clic para modificar el estilo de título del patrón</a:t>
            </a:r>
            <a:endParaRPr lang="es-CO" dirty="0"/>
          </a:p>
        </p:txBody>
      </p:sp>
      <p:sp>
        <p:nvSpPr>
          <p:cNvPr id="3" name="Marcador de texto vertical 2">
            <a:extLst>
              <a:ext uri="{FF2B5EF4-FFF2-40B4-BE49-F238E27FC236}">
                <a16:creationId xmlns:a16="http://schemas.microsoft.com/office/drawing/2014/main" id="{6FDC4665-0C8C-E09A-7C93-4DB3CB0A64FB}"/>
              </a:ext>
            </a:extLst>
          </p:cNvPr>
          <p:cNvSpPr>
            <a:spLocks noGrp="1"/>
          </p:cNvSpPr>
          <p:nvPr>
            <p:ph type="body" orient="vert" idx="1"/>
          </p:nvPr>
        </p:nvSpPr>
        <p:spPr/>
        <p:txBody>
          <a:bodyPr vert="eaVert"/>
          <a:lstStyle>
            <a:lvl1pPr>
              <a:defRPr>
                <a:latin typeface="Verdana" panose="020B0604030504040204" pitchFamily="34" charset="0"/>
              </a:defRPr>
            </a:lvl1pPr>
            <a:lvl2pPr>
              <a:defRPr>
                <a:latin typeface="Verdana" panose="020B0604030504040204" pitchFamily="34" charset="0"/>
              </a:defRPr>
            </a:lvl2pPr>
            <a:lvl3pPr>
              <a:defRPr>
                <a:latin typeface="Verdana" panose="020B0604030504040204" pitchFamily="34" charset="0"/>
              </a:defRPr>
            </a:lvl3pPr>
            <a:lvl4pPr>
              <a:defRPr>
                <a:latin typeface="Verdana" panose="020B0604030504040204" pitchFamily="34" charset="0"/>
              </a:defRPr>
            </a:lvl4pPr>
            <a:lvl5pPr>
              <a:defRPr>
                <a:latin typeface="Verdana" panose="020B0604030504040204" pitchFamily="34" charset="0"/>
              </a:defRPr>
            </a:lvl5pPr>
          </a:lstStyle>
          <a:p>
            <a:pPr lvl="0"/>
            <a:r>
              <a:rPr lang="es-ES" dirty="0"/>
              <a:t>Haga clic para modificar los estilos de texto del patrón</a:t>
            </a:r>
          </a:p>
          <a:p>
            <a:pPr lvl="1"/>
            <a:r>
              <a:rPr lang="es-ES" dirty="0"/>
              <a:t>Segundo nivel</a:t>
            </a:r>
          </a:p>
          <a:p>
            <a:pPr lvl="2"/>
            <a:r>
              <a:rPr lang="es-ES" dirty="0"/>
              <a:t>Tercer nivel</a:t>
            </a:r>
          </a:p>
          <a:p>
            <a:pPr lvl="3"/>
            <a:r>
              <a:rPr lang="es-ES" dirty="0"/>
              <a:t>Cuarto nivel</a:t>
            </a:r>
          </a:p>
          <a:p>
            <a:pPr lvl="4"/>
            <a:r>
              <a:rPr lang="es-ES" dirty="0"/>
              <a:t>Quinto nivel</a:t>
            </a:r>
            <a:endParaRPr lang="es-CO" dirty="0"/>
          </a:p>
        </p:txBody>
      </p:sp>
      <p:sp>
        <p:nvSpPr>
          <p:cNvPr id="4" name="Marcador de fecha 3">
            <a:extLst>
              <a:ext uri="{FF2B5EF4-FFF2-40B4-BE49-F238E27FC236}">
                <a16:creationId xmlns:a16="http://schemas.microsoft.com/office/drawing/2014/main" id="{3863F176-85B0-9D54-437B-996F56A1D5B9}"/>
              </a:ext>
            </a:extLst>
          </p:cNvPr>
          <p:cNvSpPr>
            <a:spLocks noGrp="1"/>
          </p:cNvSpPr>
          <p:nvPr>
            <p:ph type="dt" sz="half" idx="10"/>
          </p:nvPr>
        </p:nvSpPr>
        <p:spPr/>
        <p:txBody>
          <a:bodyPr/>
          <a:lstStyle>
            <a:lvl1pPr>
              <a:defRPr>
                <a:latin typeface="Verdana" panose="020B0604030504040204" pitchFamily="34" charset="0"/>
              </a:defRPr>
            </a:lvl1pPr>
          </a:lstStyle>
          <a:p>
            <a:fld id="{856A6FAC-9192-436B-870E-80DDE60983C7}" type="datetimeFigureOut">
              <a:rPr lang="es-CO" smtClean="0"/>
              <a:pPr/>
              <a:t>12/12/2025</a:t>
            </a:fld>
            <a:endParaRPr lang="es-CO" dirty="0"/>
          </a:p>
        </p:txBody>
      </p:sp>
      <p:sp>
        <p:nvSpPr>
          <p:cNvPr id="5" name="Marcador de pie de página 4">
            <a:extLst>
              <a:ext uri="{FF2B5EF4-FFF2-40B4-BE49-F238E27FC236}">
                <a16:creationId xmlns:a16="http://schemas.microsoft.com/office/drawing/2014/main" id="{AD9FF4C6-8C08-CBB4-3CE2-59E6FA53D104}"/>
              </a:ext>
            </a:extLst>
          </p:cNvPr>
          <p:cNvSpPr>
            <a:spLocks noGrp="1"/>
          </p:cNvSpPr>
          <p:nvPr>
            <p:ph type="ftr" sz="quarter" idx="11"/>
          </p:nvPr>
        </p:nvSpPr>
        <p:spPr/>
        <p:txBody>
          <a:bodyPr/>
          <a:lstStyle>
            <a:lvl1pPr>
              <a:defRPr>
                <a:latin typeface="Verdana" panose="020B0604030504040204" pitchFamily="34" charset="0"/>
              </a:defRPr>
            </a:lvl1pPr>
          </a:lstStyle>
          <a:p>
            <a:endParaRPr lang="es-CO" dirty="0"/>
          </a:p>
        </p:txBody>
      </p:sp>
      <p:sp>
        <p:nvSpPr>
          <p:cNvPr id="6" name="Marcador de número de diapositiva 5">
            <a:extLst>
              <a:ext uri="{FF2B5EF4-FFF2-40B4-BE49-F238E27FC236}">
                <a16:creationId xmlns:a16="http://schemas.microsoft.com/office/drawing/2014/main" id="{0DD7E2D5-E6C7-D872-FB2D-BAF970486C9F}"/>
              </a:ext>
            </a:extLst>
          </p:cNvPr>
          <p:cNvSpPr>
            <a:spLocks noGrp="1"/>
          </p:cNvSpPr>
          <p:nvPr>
            <p:ph type="sldNum" sz="quarter" idx="12"/>
          </p:nvPr>
        </p:nvSpPr>
        <p:spPr/>
        <p:txBody>
          <a:bodyPr/>
          <a:lstStyle>
            <a:lvl1pPr>
              <a:defRPr>
                <a:latin typeface="Verdana" panose="020B0604030504040204" pitchFamily="34" charset="0"/>
              </a:defRPr>
            </a:lvl1pPr>
          </a:lstStyle>
          <a:p>
            <a:fld id="{C74CBB0B-5D0C-43FE-9043-22172208F6F8}" type="slidenum">
              <a:rPr lang="es-CO" smtClean="0"/>
              <a:pPr/>
              <a:t>‹Nº›</a:t>
            </a:fld>
            <a:endParaRPr lang="es-CO" dirty="0"/>
          </a:p>
        </p:txBody>
      </p:sp>
    </p:spTree>
    <p:extLst>
      <p:ext uri="{BB962C8B-B14F-4D97-AF65-F5344CB8AC3E}">
        <p14:creationId xmlns:p14="http://schemas.microsoft.com/office/powerpoint/2010/main" val="252805457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a:extLst>
              <a:ext uri="{FF2B5EF4-FFF2-40B4-BE49-F238E27FC236}">
                <a16:creationId xmlns:a16="http://schemas.microsoft.com/office/drawing/2014/main" id="{2BAB6635-A1FA-05FB-BAB0-2B865D5253CF}"/>
              </a:ext>
            </a:extLst>
          </p:cNvPr>
          <p:cNvSpPr>
            <a:spLocks noGrp="1"/>
          </p:cNvSpPr>
          <p:nvPr>
            <p:ph type="title" orient="vert"/>
          </p:nvPr>
        </p:nvSpPr>
        <p:spPr>
          <a:xfrm>
            <a:off x="8724900" y="365125"/>
            <a:ext cx="2628900" cy="5811838"/>
          </a:xfrm>
        </p:spPr>
        <p:txBody>
          <a:bodyPr vert="eaVert"/>
          <a:lstStyle>
            <a:lvl1pPr>
              <a:defRPr>
                <a:latin typeface="Verdana" panose="020B0604030504040204" pitchFamily="34" charset="0"/>
              </a:defRPr>
            </a:lvl1pPr>
          </a:lstStyle>
          <a:p>
            <a:r>
              <a:rPr lang="es-ES" dirty="0"/>
              <a:t>Haga clic para modificar el estilo de título del patrón</a:t>
            </a:r>
            <a:endParaRPr lang="es-CO" dirty="0"/>
          </a:p>
        </p:txBody>
      </p:sp>
      <p:sp>
        <p:nvSpPr>
          <p:cNvPr id="3" name="Marcador de texto vertical 2">
            <a:extLst>
              <a:ext uri="{FF2B5EF4-FFF2-40B4-BE49-F238E27FC236}">
                <a16:creationId xmlns:a16="http://schemas.microsoft.com/office/drawing/2014/main" id="{86005000-C67B-39FC-C963-1BE222E2F73B}"/>
              </a:ext>
            </a:extLst>
          </p:cNvPr>
          <p:cNvSpPr>
            <a:spLocks noGrp="1"/>
          </p:cNvSpPr>
          <p:nvPr>
            <p:ph type="body" orient="vert" idx="1"/>
          </p:nvPr>
        </p:nvSpPr>
        <p:spPr>
          <a:xfrm>
            <a:off x="838200" y="365125"/>
            <a:ext cx="7734300" cy="5811838"/>
          </a:xfrm>
        </p:spPr>
        <p:txBody>
          <a:bodyPr vert="eaVert"/>
          <a:lstStyle>
            <a:lvl1pPr>
              <a:defRPr>
                <a:latin typeface="Verdana" panose="020B0604030504040204" pitchFamily="34" charset="0"/>
              </a:defRPr>
            </a:lvl1pPr>
            <a:lvl2pPr>
              <a:defRPr>
                <a:latin typeface="Verdana" panose="020B0604030504040204" pitchFamily="34" charset="0"/>
              </a:defRPr>
            </a:lvl2pPr>
            <a:lvl3pPr>
              <a:defRPr>
                <a:latin typeface="Verdana" panose="020B0604030504040204" pitchFamily="34" charset="0"/>
              </a:defRPr>
            </a:lvl3pPr>
            <a:lvl4pPr>
              <a:defRPr>
                <a:latin typeface="Verdana" panose="020B0604030504040204" pitchFamily="34" charset="0"/>
              </a:defRPr>
            </a:lvl4pPr>
            <a:lvl5pPr>
              <a:defRPr>
                <a:latin typeface="Verdana" panose="020B0604030504040204" pitchFamily="34" charset="0"/>
              </a:defRPr>
            </a:lvl5pPr>
          </a:lstStyle>
          <a:p>
            <a:pPr lvl="0"/>
            <a:r>
              <a:rPr lang="es-ES" dirty="0"/>
              <a:t>Haga clic para modificar los estilos de texto del patrón</a:t>
            </a:r>
          </a:p>
          <a:p>
            <a:pPr lvl="1"/>
            <a:r>
              <a:rPr lang="es-ES" dirty="0"/>
              <a:t>Segundo nivel</a:t>
            </a:r>
          </a:p>
          <a:p>
            <a:pPr lvl="2"/>
            <a:r>
              <a:rPr lang="es-ES" dirty="0"/>
              <a:t>Tercer nivel</a:t>
            </a:r>
          </a:p>
          <a:p>
            <a:pPr lvl="3"/>
            <a:r>
              <a:rPr lang="es-ES" dirty="0"/>
              <a:t>Cuarto nivel</a:t>
            </a:r>
          </a:p>
          <a:p>
            <a:pPr lvl="4"/>
            <a:r>
              <a:rPr lang="es-ES" dirty="0"/>
              <a:t>Quinto nivel</a:t>
            </a:r>
            <a:endParaRPr lang="es-CO" dirty="0"/>
          </a:p>
        </p:txBody>
      </p:sp>
      <p:sp>
        <p:nvSpPr>
          <p:cNvPr id="4" name="Marcador de fecha 3">
            <a:extLst>
              <a:ext uri="{FF2B5EF4-FFF2-40B4-BE49-F238E27FC236}">
                <a16:creationId xmlns:a16="http://schemas.microsoft.com/office/drawing/2014/main" id="{7277B06B-FF69-1B1F-5058-EED75F49A9FE}"/>
              </a:ext>
            </a:extLst>
          </p:cNvPr>
          <p:cNvSpPr>
            <a:spLocks noGrp="1"/>
          </p:cNvSpPr>
          <p:nvPr>
            <p:ph type="dt" sz="half" idx="10"/>
          </p:nvPr>
        </p:nvSpPr>
        <p:spPr/>
        <p:txBody>
          <a:bodyPr/>
          <a:lstStyle>
            <a:lvl1pPr>
              <a:defRPr>
                <a:latin typeface="Verdana" panose="020B0604030504040204" pitchFamily="34" charset="0"/>
              </a:defRPr>
            </a:lvl1pPr>
          </a:lstStyle>
          <a:p>
            <a:fld id="{856A6FAC-9192-436B-870E-80DDE60983C7}" type="datetimeFigureOut">
              <a:rPr lang="es-CO" smtClean="0"/>
              <a:pPr/>
              <a:t>12/12/2025</a:t>
            </a:fld>
            <a:endParaRPr lang="es-CO" dirty="0"/>
          </a:p>
        </p:txBody>
      </p:sp>
      <p:sp>
        <p:nvSpPr>
          <p:cNvPr id="5" name="Marcador de pie de página 4">
            <a:extLst>
              <a:ext uri="{FF2B5EF4-FFF2-40B4-BE49-F238E27FC236}">
                <a16:creationId xmlns:a16="http://schemas.microsoft.com/office/drawing/2014/main" id="{9A1E3432-7CD9-B690-69AF-9AB3EC20FD42}"/>
              </a:ext>
            </a:extLst>
          </p:cNvPr>
          <p:cNvSpPr>
            <a:spLocks noGrp="1"/>
          </p:cNvSpPr>
          <p:nvPr>
            <p:ph type="ftr" sz="quarter" idx="11"/>
          </p:nvPr>
        </p:nvSpPr>
        <p:spPr/>
        <p:txBody>
          <a:bodyPr/>
          <a:lstStyle>
            <a:lvl1pPr>
              <a:defRPr>
                <a:latin typeface="Verdana" panose="020B0604030504040204" pitchFamily="34" charset="0"/>
              </a:defRPr>
            </a:lvl1pPr>
          </a:lstStyle>
          <a:p>
            <a:endParaRPr lang="es-CO" dirty="0"/>
          </a:p>
        </p:txBody>
      </p:sp>
      <p:sp>
        <p:nvSpPr>
          <p:cNvPr id="6" name="Marcador de número de diapositiva 5">
            <a:extLst>
              <a:ext uri="{FF2B5EF4-FFF2-40B4-BE49-F238E27FC236}">
                <a16:creationId xmlns:a16="http://schemas.microsoft.com/office/drawing/2014/main" id="{40FBBF71-D1BB-B37A-0A5C-4B7A1432A52A}"/>
              </a:ext>
            </a:extLst>
          </p:cNvPr>
          <p:cNvSpPr>
            <a:spLocks noGrp="1"/>
          </p:cNvSpPr>
          <p:nvPr>
            <p:ph type="sldNum" sz="quarter" idx="12"/>
          </p:nvPr>
        </p:nvSpPr>
        <p:spPr/>
        <p:txBody>
          <a:bodyPr/>
          <a:lstStyle>
            <a:lvl1pPr>
              <a:defRPr>
                <a:latin typeface="Verdana" panose="020B0604030504040204" pitchFamily="34" charset="0"/>
              </a:defRPr>
            </a:lvl1pPr>
          </a:lstStyle>
          <a:p>
            <a:fld id="{C74CBB0B-5D0C-43FE-9043-22172208F6F8}" type="slidenum">
              <a:rPr lang="es-CO" smtClean="0"/>
              <a:pPr/>
              <a:t>‹Nº›</a:t>
            </a:fld>
            <a:endParaRPr lang="es-CO" dirty="0"/>
          </a:p>
        </p:txBody>
      </p:sp>
    </p:spTree>
    <p:extLst>
      <p:ext uri="{BB962C8B-B14F-4D97-AF65-F5344CB8AC3E}">
        <p14:creationId xmlns:p14="http://schemas.microsoft.com/office/powerpoint/2010/main" val="198226546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pic>
        <p:nvPicPr>
          <p:cNvPr id="12" name="Imagen 11">
            <a:extLst>
              <a:ext uri="{FF2B5EF4-FFF2-40B4-BE49-F238E27FC236}">
                <a16:creationId xmlns:a16="http://schemas.microsoft.com/office/drawing/2014/main" id="{6805B226-F693-E23A-0AC6-0487A3BCF4D8}"/>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8100"/>
            <a:ext cx="12191733" cy="6858149"/>
          </a:xfrm>
          <a:prstGeom prst="rect">
            <a:avLst/>
          </a:prstGeom>
        </p:spPr>
      </p:pic>
      <p:sp>
        <p:nvSpPr>
          <p:cNvPr id="2" name="Título 1">
            <a:extLst>
              <a:ext uri="{FF2B5EF4-FFF2-40B4-BE49-F238E27FC236}">
                <a16:creationId xmlns:a16="http://schemas.microsoft.com/office/drawing/2014/main" id="{62C092A5-DE25-767F-031F-CE0639AC53CE}"/>
              </a:ext>
            </a:extLst>
          </p:cNvPr>
          <p:cNvSpPr>
            <a:spLocks noGrp="1"/>
          </p:cNvSpPr>
          <p:nvPr>
            <p:ph type="ctrTitle"/>
          </p:nvPr>
        </p:nvSpPr>
        <p:spPr>
          <a:xfrm>
            <a:off x="1524000" y="1122363"/>
            <a:ext cx="9144000" cy="2387600"/>
          </a:xfrm>
        </p:spPr>
        <p:txBody>
          <a:bodyPr anchor="b"/>
          <a:lstStyle>
            <a:lvl1pPr algn="ctr">
              <a:defRPr sz="6000"/>
            </a:lvl1pPr>
          </a:lstStyle>
          <a:p>
            <a:r>
              <a:rPr lang="es-ES" dirty="0"/>
              <a:t>Haga clic para modificar el estilo de título del patrón</a:t>
            </a:r>
            <a:endParaRPr lang="es-CO" dirty="0"/>
          </a:p>
        </p:txBody>
      </p:sp>
      <p:sp>
        <p:nvSpPr>
          <p:cNvPr id="3" name="Subtítulo 2">
            <a:extLst>
              <a:ext uri="{FF2B5EF4-FFF2-40B4-BE49-F238E27FC236}">
                <a16:creationId xmlns:a16="http://schemas.microsoft.com/office/drawing/2014/main" id="{61259010-DBE2-D34D-D879-AC7A1D28336A}"/>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a:t>Haga clic para modificar el estilo de subtítulo del patrón</a:t>
            </a:r>
            <a:endParaRPr lang="es-CO"/>
          </a:p>
        </p:txBody>
      </p:sp>
      <p:sp>
        <p:nvSpPr>
          <p:cNvPr id="4" name="Marcador de fecha 3">
            <a:extLst>
              <a:ext uri="{FF2B5EF4-FFF2-40B4-BE49-F238E27FC236}">
                <a16:creationId xmlns:a16="http://schemas.microsoft.com/office/drawing/2014/main" id="{528C31B2-286A-C9C4-E01D-E40D72576A79}"/>
              </a:ext>
            </a:extLst>
          </p:cNvPr>
          <p:cNvSpPr>
            <a:spLocks noGrp="1"/>
          </p:cNvSpPr>
          <p:nvPr>
            <p:ph type="dt" sz="half" idx="10"/>
          </p:nvPr>
        </p:nvSpPr>
        <p:spPr/>
        <p:txBody>
          <a:bodyPr/>
          <a:lstStyle/>
          <a:p>
            <a:fld id="{856A6FAC-9192-436B-870E-80DDE60983C7}" type="datetimeFigureOut">
              <a:rPr lang="es-CO" smtClean="0"/>
              <a:t>12/12/2025</a:t>
            </a:fld>
            <a:endParaRPr lang="es-CO"/>
          </a:p>
        </p:txBody>
      </p:sp>
      <p:sp>
        <p:nvSpPr>
          <p:cNvPr id="5" name="Marcador de pie de página 4">
            <a:extLst>
              <a:ext uri="{FF2B5EF4-FFF2-40B4-BE49-F238E27FC236}">
                <a16:creationId xmlns:a16="http://schemas.microsoft.com/office/drawing/2014/main" id="{591D1DDB-6CC7-9360-8F7F-08FF87C5D7B4}"/>
              </a:ext>
            </a:extLst>
          </p:cNvPr>
          <p:cNvSpPr>
            <a:spLocks noGrp="1"/>
          </p:cNvSpPr>
          <p:nvPr>
            <p:ph type="ftr" sz="quarter" idx="11"/>
          </p:nvPr>
        </p:nvSpPr>
        <p:spPr/>
        <p:txBody>
          <a:bodyPr/>
          <a:lstStyle/>
          <a:p>
            <a:endParaRPr lang="es-CO"/>
          </a:p>
        </p:txBody>
      </p:sp>
      <p:sp>
        <p:nvSpPr>
          <p:cNvPr id="6" name="Marcador de número de diapositiva 5">
            <a:extLst>
              <a:ext uri="{FF2B5EF4-FFF2-40B4-BE49-F238E27FC236}">
                <a16:creationId xmlns:a16="http://schemas.microsoft.com/office/drawing/2014/main" id="{DEC3D685-36E9-396E-8492-722E755FAF4F}"/>
              </a:ext>
            </a:extLst>
          </p:cNvPr>
          <p:cNvSpPr>
            <a:spLocks noGrp="1"/>
          </p:cNvSpPr>
          <p:nvPr>
            <p:ph type="sldNum" sz="quarter" idx="12"/>
          </p:nvPr>
        </p:nvSpPr>
        <p:spPr/>
        <p:txBody>
          <a:bodyPr/>
          <a:lstStyle/>
          <a:p>
            <a:fld id="{C74CBB0B-5D0C-43FE-9043-22172208F6F8}" type="slidenum">
              <a:rPr lang="es-CO" smtClean="0"/>
              <a:t>‹Nº›</a:t>
            </a:fld>
            <a:endParaRPr lang="es-CO"/>
          </a:p>
        </p:txBody>
      </p:sp>
    </p:spTree>
    <p:extLst>
      <p:ext uri="{BB962C8B-B14F-4D97-AF65-F5344CB8AC3E}">
        <p14:creationId xmlns:p14="http://schemas.microsoft.com/office/powerpoint/2010/main" val="204130133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62C092A5-DE25-767F-031F-CE0639AC53CE}"/>
              </a:ext>
            </a:extLst>
          </p:cNvPr>
          <p:cNvSpPr>
            <a:spLocks noGrp="1"/>
          </p:cNvSpPr>
          <p:nvPr>
            <p:ph type="ctrTitle"/>
          </p:nvPr>
        </p:nvSpPr>
        <p:spPr>
          <a:xfrm>
            <a:off x="1524000" y="1122363"/>
            <a:ext cx="9144000" cy="2387600"/>
          </a:xfrm>
        </p:spPr>
        <p:txBody>
          <a:bodyPr anchor="b"/>
          <a:lstStyle>
            <a:lvl1pPr algn="ctr">
              <a:defRPr sz="6000">
                <a:latin typeface="Verdana" panose="020B0604030504040204" pitchFamily="34" charset="0"/>
              </a:defRPr>
            </a:lvl1pPr>
          </a:lstStyle>
          <a:p>
            <a:r>
              <a:rPr lang="es-ES" dirty="0"/>
              <a:t>Haga clic para modificar el estilo de título del patrón</a:t>
            </a:r>
            <a:endParaRPr lang="es-CO" dirty="0"/>
          </a:p>
        </p:txBody>
      </p:sp>
      <p:sp>
        <p:nvSpPr>
          <p:cNvPr id="3" name="Subtítulo 2">
            <a:extLst>
              <a:ext uri="{FF2B5EF4-FFF2-40B4-BE49-F238E27FC236}">
                <a16:creationId xmlns:a16="http://schemas.microsoft.com/office/drawing/2014/main" id="{61259010-DBE2-D34D-D879-AC7A1D28336A}"/>
              </a:ext>
            </a:extLst>
          </p:cNvPr>
          <p:cNvSpPr>
            <a:spLocks noGrp="1"/>
          </p:cNvSpPr>
          <p:nvPr>
            <p:ph type="subTitle" idx="1"/>
          </p:nvPr>
        </p:nvSpPr>
        <p:spPr>
          <a:xfrm>
            <a:off x="1524000" y="3602038"/>
            <a:ext cx="9144000" cy="1655762"/>
          </a:xfrm>
        </p:spPr>
        <p:txBody>
          <a:bodyPr/>
          <a:lstStyle>
            <a:lvl1pPr marL="0" indent="0" algn="ctr">
              <a:buNone/>
              <a:defRPr sz="2400">
                <a:latin typeface="Verdana" panose="020B060403050404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dirty="0"/>
              <a:t>Haga clic para modificar el estilo de subtítulo del patrón</a:t>
            </a:r>
            <a:endParaRPr lang="es-CO" dirty="0"/>
          </a:p>
        </p:txBody>
      </p:sp>
      <p:sp>
        <p:nvSpPr>
          <p:cNvPr id="4" name="Marcador de fecha 3">
            <a:extLst>
              <a:ext uri="{FF2B5EF4-FFF2-40B4-BE49-F238E27FC236}">
                <a16:creationId xmlns:a16="http://schemas.microsoft.com/office/drawing/2014/main" id="{528C31B2-286A-C9C4-E01D-E40D72576A79}"/>
              </a:ext>
            </a:extLst>
          </p:cNvPr>
          <p:cNvSpPr>
            <a:spLocks noGrp="1"/>
          </p:cNvSpPr>
          <p:nvPr>
            <p:ph type="dt" sz="half" idx="10"/>
          </p:nvPr>
        </p:nvSpPr>
        <p:spPr/>
        <p:txBody>
          <a:bodyPr/>
          <a:lstStyle>
            <a:lvl1pPr>
              <a:defRPr>
                <a:latin typeface="Verdana" panose="020B0604030504040204" pitchFamily="34" charset="0"/>
              </a:defRPr>
            </a:lvl1pPr>
          </a:lstStyle>
          <a:p>
            <a:fld id="{856A6FAC-9192-436B-870E-80DDE60983C7}" type="datetimeFigureOut">
              <a:rPr lang="es-CO" smtClean="0"/>
              <a:pPr/>
              <a:t>12/12/2025</a:t>
            </a:fld>
            <a:endParaRPr lang="es-CO" dirty="0"/>
          </a:p>
        </p:txBody>
      </p:sp>
      <p:sp>
        <p:nvSpPr>
          <p:cNvPr id="5" name="Marcador de pie de página 4">
            <a:extLst>
              <a:ext uri="{FF2B5EF4-FFF2-40B4-BE49-F238E27FC236}">
                <a16:creationId xmlns:a16="http://schemas.microsoft.com/office/drawing/2014/main" id="{591D1DDB-6CC7-9360-8F7F-08FF87C5D7B4}"/>
              </a:ext>
            </a:extLst>
          </p:cNvPr>
          <p:cNvSpPr>
            <a:spLocks noGrp="1"/>
          </p:cNvSpPr>
          <p:nvPr>
            <p:ph type="ftr" sz="quarter" idx="11"/>
          </p:nvPr>
        </p:nvSpPr>
        <p:spPr/>
        <p:txBody>
          <a:bodyPr/>
          <a:lstStyle>
            <a:lvl1pPr>
              <a:defRPr>
                <a:latin typeface="Verdana" panose="020B0604030504040204" pitchFamily="34" charset="0"/>
              </a:defRPr>
            </a:lvl1pPr>
          </a:lstStyle>
          <a:p>
            <a:endParaRPr lang="es-CO" dirty="0"/>
          </a:p>
        </p:txBody>
      </p:sp>
      <p:sp>
        <p:nvSpPr>
          <p:cNvPr id="6" name="Marcador de número de diapositiva 5">
            <a:extLst>
              <a:ext uri="{FF2B5EF4-FFF2-40B4-BE49-F238E27FC236}">
                <a16:creationId xmlns:a16="http://schemas.microsoft.com/office/drawing/2014/main" id="{DEC3D685-36E9-396E-8492-722E755FAF4F}"/>
              </a:ext>
            </a:extLst>
          </p:cNvPr>
          <p:cNvSpPr>
            <a:spLocks noGrp="1"/>
          </p:cNvSpPr>
          <p:nvPr>
            <p:ph type="sldNum" sz="quarter" idx="12"/>
          </p:nvPr>
        </p:nvSpPr>
        <p:spPr/>
        <p:txBody>
          <a:bodyPr/>
          <a:lstStyle>
            <a:lvl1pPr>
              <a:defRPr>
                <a:latin typeface="Verdana" panose="020B0604030504040204" pitchFamily="34" charset="0"/>
              </a:defRPr>
            </a:lvl1pPr>
          </a:lstStyle>
          <a:p>
            <a:fld id="{C74CBB0B-5D0C-43FE-9043-22172208F6F8}" type="slidenum">
              <a:rPr lang="es-CO" smtClean="0"/>
              <a:pPr/>
              <a:t>‹Nº›</a:t>
            </a:fld>
            <a:endParaRPr lang="es-CO" dirty="0"/>
          </a:p>
        </p:txBody>
      </p:sp>
      <p:sp>
        <p:nvSpPr>
          <p:cNvPr id="8" name="Rectángulo 7">
            <a:extLst>
              <a:ext uri="{FF2B5EF4-FFF2-40B4-BE49-F238E27FC236}">
                <a16:creationId xmlns:a16="http://schemas.microsoft.com/office/drawing/2014/main" id="{49AFD091-953C-4B8E-5508-A2D6A3D77D1D}"/>
              </a:ext>
            </a:extLst>
          </p:cNvPr>
          <p:cNvSpPr/>
          <p:nvPr userDrawn="1"/>
        </p:nvSpPr>
        <p:spPr>
          <a:xfrm>
            <a:off x="0" y="819253"/>
            <a:ext cx="12192000" cy="5219493"/>
          </a:xfrm>
          <a:prstGeom prst="rect">
            <a:avLst/>
          </a:prstGeom>
          <a:solidFill>
            <a:srgbClr val="E1B03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dirty="0"/>
          </a:p>
        </p:txBody>
      </p:sp>
    </p:spTree>
    <p:extLst>
      <p:ext uri="{BB962C8B-B14F-4D97-AF65-F5344CB8AC3E}">
        <p14:creationId xmlns:p14="http://schemas.microsoft.com/office/powerpoint/2010/main" val="191525586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Diseño personalizado">
    <p:spTree>
      <p:nvGrpSpPr>
        <p:cNvPr id="1" name=""/>
        <p:cNvGrpSpPr/>
        <p:nvPr/>
      </p:nvGrpSpPr>
      <p:grpSpPr>
        <a:xfrm>
          <a:off x="0" y="0"/>
          <a:ext cx="0" cy="0"/>
          <a:chOff x="0" y="0"/>
          <a:chExt cx="0" cy="0"/>
        </a:xfrm>
      </p:grpSpPr>
      <p:sp>
        <p:nvSpPr>
          <p:cNvPr id="3" name="Marcador de fecha 2">
            <a:extLst>
              <a:ext uri="{FF2B5EF4-FFF2-40B4-BE49-F238E27FC236}">
                <a16:creationId xmlns:a16="http://schemas.microsoft.com/office/drawing/2014/main" id="{6AD64394-963E-D625-32AA-BDFC76B6E81B}"/>
              </a:ext>
            </a:extLst>
          </p:cNvPr>
          <p:cNvSpPr>
            <a:spLocks noGrp="1"/>
          </p:cNvSpPr>
          <p:nvPr>
            <p:ph type="dt" sz="half" idx="10"/>
          </p:nvPr>
        </p:nvSpPr>
        <p:spPr/>
        <p:txBody>
          <a:bodyPr/>
          <a:lstStyle/>
          <a:p>
            <a:fld id="{856A6FAC-9192-436B-870E-80DDE60983C7}" type="datetimeFigureOut">
              <a:rPr lang="es-CO" smtClean="0"/>
              <a:t>12/12/2025</a:t>
            </a:fld>
            <a:endParaRPr lang="es-CO"/>
          </a:p>
        </p:txBody>
      </p:sp>
      <p:sp>
        <p:nvSpPr>
          <p:cNvPr id="4" name="Marcador de pie de página 3">
            <a:extLst>
              <a:ext uri="{FF2B5EF4-FFF2-40B4-BE49-F238E27FC236}">
                <a16:creationId xmlns:a16="http://schemas.microsoft.com/office/drawing/2014/main" id="{C0F68054-34D7-9279-DFD5-715512BF4F92}"/>
              </a:ext>
            </a:extLst>
          </p:cNvPr>
          <p:cNvSpPr>
            <a:spLocks noGrp="1"/>
          </p:cNvSpPr>
          <p:nvPr>
            <p:ph type="ftr" sz="quarter" idx="11"/>
          </p:nvPr>
        </p:nvSpPr>
        <p:spPr/>
        <p:txBody>
          <a:bodyPr/>
          <a:lstStyle/>
          <a:p>
            <a:endParaRPr lang="es-CO"/>
          </a:p>
        </p:txBody>
      </p:sp>
      <p:sp>
        <p:nvSpPr>
          <p:cNvPr id="5" name="Marcador de número de diapositiva 4">
            <a:extLst>
              <a:ext uri="{FF2B5EF4-FFF2-40B4-BE49-F238E27FC236}">
                <a16:creationId xmlns:a16="http://schemas.microsoft.com/office/drawing/2014/main" id="{4916C35A-4761-CBE9-49AD-2C3A4928C1E2}"/>
              </a:ext>
            </a:extLst>
          </p:cNvPr>
          <p:cNvSpPr>
            <a:spLocks noGrp="1"/>
          </p:cNvSpPr>
          <p:nvPr>
            <p:ph type="sldNum" sz="quarter" idx="12"/>
          </p:nvPr>
        </p:nvSpPr>
        <p:spPr/>
        <p:txBody>
          <a:bodyPr/>
          <a:lstStyle/>
          <a:p>
            <a:fld id="{C74CBB0B-5D0C-43FE-9043-22172208F6F8}" type="slidenum">
              <a:rPr lang="es-CO" smtClean="0"/>
              <a:t>‹Nº›</a:t>
            </a:fld>
            <a:endParaRPr lang="es-CO"/>
          </a:p>
        </p:txBody>
      </p:sp>
      <p:pic>
        <p:nvPicPr>
          <p:cNvPr id="7" name="Imagen 6">
            <a:extLst>
              <a:ext uri="{FF2B5EF4-FFF2-40B4-BE49-F238E27FC236}">
                <a16:creationId xmlns:a16="http://schemas.microsoft.com/office/drawing/2014/main" id="{3F03094B-3B2A-4C1A-84F1-903486D2D075}"/>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150"/>
            <a:ext cx="12192000" cy="6858298"/>
          </a:xfrm>
          <a:prstGeom prst="rect">
            <a:avLst/>
          </a:prstGeom>
        </p:spPr>
      </p:pic>
    </p:spTree>
    <p:extLst>
      <p:ext uri="{BB962C8B-B14F-4D97-AF65-F5344CB8AC3E}">
        <p14:creationId xmlns:p14="http://schemas.microsoft.com/office/powerpoint/2010/main" val="235795265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itle" preserve="1">
  <p:cSld name="1_Diapositiva de título">
    <p:spTree>
      <p:nvGrpSpPr>
        <p:cNvPr id="1" name=""/>
        <p:cNvGrpSpPr/>
        <p:nvPr/>
      </p:nvGrpSpPr>
      <p:grpSpPr>
        <a:xfrm>
          <a:off x="0" y="0"/>
          <a:ext cx="0" cy="0"/>
          <a:chOff x="0" y="0"/>
          <a:chExt cx="0" cy="0"/>
        </a:xfrm>
      </p:grpSpPr>
      <p:pic>
        <p:nvPicPr>
          <p:cNvPr id="7" name="Imagen 6">
            <a:extLst>
              <a:ext uri="{FF2B5EF4-FFF2-40B4-BE49-F238E27FC236}">
                <a16:creationId xmlns:a16="http://schemas.microsoft.com/office/drawing/2014/main" id="{C4201D2B-7635-B428-D717-5BAA3AF3AB5F}"/>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150"/>
            <a:ext cx="12192000" cy="6858298"/>
          </a:xfrm>
          <a:prstGeom prst="rect">
            <a:avLst/>
          </a:prstGeom>
        </p:spPr>
      </p:pic>
      <p:sp>
        <p:nvSpPr>
          <p:cNvPr id="2" name="Título 1">
            <a:extLst>
              <a:ext uri="{FF2B5EF4-FFF2-40B4-BE49-F238E27FC236}">
                <a16:creationId xmlns:a16="http://schemas.microsoft.com/office/drawing/2014/main" id="{62C092A5-DE25-767F-031F-CE0639AC53CE}"/>
              </a:ext>
            </a:extLst>
          </p:cNvPr>
          <p:cNvSpPr>
            <a:spLocks noGrp="1"/>
          </p:cNvSpPr>
          <p:nvPr>
            <p:ph type="ctrTitle"/>
          </p:nvPr>
        </p:nvSpPr>
        <p:spPr>
          <a:xfrm>
            <a:off x="1524000" y="1122363"/>
            <a:ext cx="9144000" cy="2387600"/>
          </a:xfrm>
        </p:spPr>
        <p:txBody>
          <a:bodyPr anchor="b"/>
          <a:lstStyle>
            <a:lvl1pPr algn="ctr">
              <a:defRPr sz="6000"/>
            </a:lvl1pPr>
          </a:lstStyle>
          <a:p>
            <a:r>
              <a:rPr lang="es-ES"/>
              <a:t>Haga clic para modificar el estilo de título del patrón</a:t>
            </a:r>
            <a:endParaRPr lang="es-CO"/>
          </a:p>
        </p:txBody>
      </p:sp>
      <p:sp>
        <p:nvSpPr>
          <p:cNvPr id="3" name="Subtítulo 2">
            <a:extLst>
              <a:ext uri="{FF2B5EF4-FFF2-40B4-BE49-F238E27FC236}">
                <a16:creationId xmlns:a16="http://schemas.microsoft.com/office/drawing/2014/main" id="{61259010-DBE2-D34D-D879-AC7A1D28336A}"/>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a:t>Haga clic para modificar el estilo de subtítulo del patrón</a:t>
            </a:r>
            <a:endParaRPr lang="es-CO"/>
          </a:p>
        </p:txBody>
      </p:sp>
      <p:sp>
        <p:nvSpPr>
          <p:cNvPr id="4" name="Marcador de fecha 3">
            <a:extLst>
              <a:ext uri="{FF2B5EF4-FFF2-40B4-BE49-F238E27FC236}">
                <a16:creationId xmlns:a16="http://schemas.microsoft.com/office/drawing/2014/main" id="{528C31B2-286A-C9C4-E01D-E40D72576A79}"/>
              </a:ext>
            </a:extLst>
          </p:cNvPr>
          <p:cNvSpPr>
            <a:spLocks noGrp="1"/>
          </p:cNvSpPr>
          <p:nvPr>
            <p:ph type="dt" sz="half" idx="10"/>
          </p:nvPr>
        </p:nvSpPr>
        <p:spPr/>
        <p:txBody>
          <a:bodyPr/>
          <a:lstStyle/>
          <a:p>
            <a:fld id="{856A6FAC-9192-436B-870E-80DDE60983C7}" type="datetimeFigureOut">
              <a:rPr lang="es-CO" smtClean="0"/>
              <a:t>12/12/2025</a:t>
            </a:fld>
            <a:endParaRPr lang="es-CO"/>
          </a:p>
        </p:txBody>
      </p:sp>
      <p:sp>
        <p:nvSpPr>
          <p:cNvPr id="5" name="Marcador de pie de página 4">
            <a:extLst>
              <a:ext uri="{FF2B5EF4-FFF2-40B4-BE49-F238E27FC236}">
                <a16:creationId xmlns:a16="http://schemas.microsoft.com/office/drawing/2014/main" id="{591D1DDB-6CC7-9360-8F7F-08FF87C5D7B4}"/>
              </a:ext>
            </a:extLst>
          </p:cNvPr>
          <p:cNvSpPr>
            <a:spLocks noGrp="1"/>
          </p:cNvSpPr>
          <p:nvPr>
            <p:ph type="ftr" sz="quarter" idx="11"/>
          </p:nvPr>
        </p:nvSpPr>
        <p:spPr/>
        <p:txBody>
          <a:bodyPr/>
          <a:lstStyle/>
          <a:p>
            <a:endParaRPr lang="es-CO"/>
          </a:p>
        </p:txBody>
      </p:sp>
      <p:sp>
        <p:nvSpPr>
          <p:cNvPr id="6" name="Marcador de número de diapositiva 5">
            <a:extLst>
              <a:ext uri="{FF2B5EF4-FFF2-40B4-BE49-F238E27FC236}">
                <a16:creationId xmlns:a16="http://schemas.microsoft.com/office/drawing/2014/main" id="{DEC3D685-36E9-396E-8492-722E755FAF4F}"/>
              </a:ext>
            </a:extLst>
          </p:cNvPr>
          <p:cNvSpPr>
            <a:spLocks noGrp="1"/>
          </p:cNvSpPr>
          <p:nvPr>
            <p:ph type="sldNum" sz="quarter" idx="12"/>
          </p:nvPr>
        </p:nvSpPr>
        <p:spPr/>
        <p:txBody>
          <a:bodyPr/>
          <a:lstStyle/>
          <a:p>
            <a:fld id="{C74CBB0B-5D0C-43FE-9043-22172208F6F8}" type="slidenum">
              <a:rPr lang="es-CO" smtClean="0"/>
              <a:t>‹Nº›</a:t>
            </a:fld>
            <a:endParaRPr lang="es-CO"/>
          </a:p>
        </p:txBody>
      </p:sp>
      <p:pic>
        <p:nvPicPr>
          <p:cNvPr id="15" name="Imagen 14">
            <a:extLst>
              <a:ext uri="{FF2B5EF4-FFF2-40B4-BE49-F238E27FC236}">
                <a16:creationId xmlns:a16="http://schemas.microsoft.com/office/drawing/2014/main" id="{48622B45-69E8-E654-F840-BE4E7739D6B5}"/>
              </a:ext>
            </a:extLst>
          </p:cNvPr>
          <p:cNvPicPr>
            <a:picLocks noChangeAspect="1"/>
          </p:cNvPicPr>
          <p:nvPr userDrawn="1"/>
        </p:nvPicPr>
        <p:blipFill>
          <a:blip r:embed="rId3">
            <a:extLst>
              <a:ext uri="{28A0092B-C50C-407E-A947-70E740481C1C}">
                <a14:useLocalDpi xmlns:a14="http://schemas.microsoft.com/office/drawing/2010/main" val="0"/>
              </a:ext>
            </a:extLst>
          </a:blip>
          <a:srcRect/>
          <a:stretch/>
        </p:blipFill>
        <p:spPr>
          <a:xfrm>
            <a:off x="266" y="0"/>
            <a:ext cx="12191733" cy="6858148"/>
          </a:xfrm>
          <a:prstGeom prst="rect">
            <a:avLst/>
          </a:prstGeom>
        </p:spPr>
      </p:pic>
    </p:spTree>
    <p:extLst>
      <p:ext uri="{BB962C8B-B14F-4D97-AF65-F5344CB8AC3E}">
        <p14:creationId xmlns:p14="http://schemas.microsoft.com/office/powerpoint/2010/main" val="151869783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913D0CCB-4FFD-D76C-2516-7E388FCAB981}"/>
              </a:ext>
            </a:extLst>
          </p:cNvPr>
          <p:cNvSpPr>
            <a:spLocks noGrp="1"/>
          </p:cNvSpPr>
          <p:nvPr>
            <p:ph type="title"/>
          </p:nvPr>
        </p:nvSpPr>
        <p:spPr>
          <a:xfrm>
            <a:off x="831850" y="1709738"/>
            <a:ext cx="10515600" cy="2852737"/>
          </a:xfrm>
        </p:spPr>
        <p:txBody>
          <a:bodyPr anchor="b"/>
          <a:lstStyle>
            <a:lvl1pPr>
              <a:defRPr sz="6000"/>
            </a:lvl1pPr>
          </a:lstStyle>
          <a:p>
            <a:r>
              <a:rPr lang="es-ES"/>
              <a:t>Haga clic para modificar el estilo de título del patrón</a:t>
            </a:r>
            <a:endParaRPr lang="es-CO"/>
          </a:p>
        </p:txBody>
      </p:sp>
      <p:sp>
        <p:nvSpPr>
          <p:cNvPr id="3" name="Marcador de texto 2">
            <a:extLst>
              <a:ext uri="{FF2B5EF4-FFF2-40B4-BE49-F238E27FC236}">
                <a16:creationId xmlns:a16="http://schemas.microsoft.com/office/drawing/2014/main" id="{E1E21056-E582-22D1-6201-8C5FC793E531}"/>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ES"/>
              <a:t>Haga clic para modificar los estilos de texto del patrón</a:t>
            </a:r>
          </a:p>
        </p:txBody>
      </p:sp>
      <p:sp>
        <p:nvSpPr>
          <p:cNvPr id="4" name="Marcador de fecha 3">
            <a:extLst>
              <a:ext uri="{FF2B5EF4-FFF2-40B4-BE49-F238E27FC236}">
                <a16:creationId xmlns:a16="http://schemas.microsoft.com/office/drawing/2014/main" id="{77EB76F7-CED7-0277-AFCB-6886CB518DAF}"/>
              </a:ext>
            </a:extLst>
          </p:cNvPr>
          <p:cNvSpPr>
            <a:spLocks noGrp="1"/>
          </p:cNvSpPr>
          <p:nvPr>
            <p:ph type="dt" sz="half" idx="10"/>
          </p:nvPr>
        </p:nvSpPr>
        <p:spPr/>
        <p:txBody>
          <a:bodyPr/>
          <a:lstStyle/>
          <a:p>
            <a:fld id="{856A6FAC-9192-436B-870E-80DDE60983C7}" type="datetimeFigureOut">
              <a:rPr lang="es-CO" smtClean="0"/>
              <a:t>12/12/2025</a:t>
            </a:fld>
            <a:endParaRPr lang="es-CO"/>
          </a:p>
        </p:txBody>
      </p:sp>
      <p:sp>
        <p:nvSpPr>
          <p:cNvPr id="5" name="Marcador de pie de página 4">
            <a:extLst>
              <a:ext uri="{FF2B5EF4-FFF2-40B4-BE49-F238E27FC236}">
                <a16:creationId xmlns:a16="http://schemas.microsoft.com/office/drawing/2014/main" id="{A4C8B0CA-24C5-6F63-CBFA-9062B6F26213}"/>
              </a:ext>
            </a:extLst>
          </p:cNvPr>
          <p:cNvSpPr>
            <a:spLocks noGrp="1"/>
          </p:cNvSpPr>
          <p:nvPr>
            <p:ph type="ftr" sz="quarter" idx="11"/>
          </p:nvPr>
        </p:nvSpPr>
        <p:spPr/>
        <p:txBody>
          <a:bodyPr/>
          <a:lstStyle/>
          <a:p>
            <a:endParaRPr lang="es-CO"/>
          </a:p>
        </p:txBody>
      </p:sp>
      <p:sp>
        <p:nvSpPr>
          <p:cNvPr id="6" name="Marcador de número de diapositiva 5">
            <a:extLst>
              <a:ext uri="{FF2B5EF4-FFF2-40B4-BE49-F238E27FC236}">
                <a16:creationId xmlns:a16="http://schemas.microsoft.com/office/drawing/2014/main" id="{053FA383-2ECC-136F-2454-358FD4FC2159}"/>
              </a:ext>
            </a:extLst>
          </p:cNvPr>
          <p:cNvSpPr>
            <a:spLocks noGrp="1"/>
          </p:cNvSpPr>
          <p:nvPr>
            <p:ph type="sldNum" sz="quarter" idx="12"/>
          </p:nvPr>
        </p:nvSpPr>
        <p:spPr/>
        <p:txBody>
          <a:bodyPr/>
          <a:lstStyle/>
          <a:p>
            <a:fld id="{C74CBB0B-5D0C-43FE-9043-22172208F6F8}" type="slidenum">
              <a:rPr lang="es-CO" smtClean="0"/>
              <a:t>‹Nº›</a:t>
            </a:fld>
            <a:endParaRPr lang="es-CO"/>
          </a:p>
        </p:txBody>
      </p:sp>
      <p:pic>
        <p:nvPicPr>
          <p:cNvPr id="18" name="Imagen 17">
            <a:extLst>
              <a:ext uri="{FF2B5EF4-FFF2-40B4-BE49-F238E27FC236}">
                <a16:creationId xmlns:a16="http://schemas.microsoft.com/office/drawing/2014/main" id="{0AA5E922-FFBC-CB5C-4592-D312DD3455AE}"/>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150"/>
            <a:ext cx="12192000" cy="6858298"/>
          </a:xfrm>
          <a:prstGeom prst="rect">
            <a:avLst/>
          </a:prstGeom>
        </p:spPr>
      </p:pic>
    </p:spTree>
    <p:extLst>
      <p:ext uri="{BB962C8B-B14F-4D97-AF65-F5344CB8AC3E}">
        <p14:creationId xmlns:p14="http://schemas.microsoft.com/office/powerpoint/2010/main" val="215357501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40A0128F-3548-EBBF-BD29-1EB1D245720C}"/>
              </a:ext>
            </a:extLst>
          </p:cNvPr>
          <p:cNvSpPr>
            <a:spLocks noGrp="1"/>
          </p:cNvSpPr>
          <p:nvPr>
            <p:ph type="title"/>
          </p:nvPr>
        </p:nvSpPr>
        <p:spPr/>
        <p:txBody>
          <a:bodyPr/>
          <a:lstStyle/>
          <a:p>
            <a:r>
              <a:rPr lang="es-ES"/>
              <a:t>Haga clic para modificar el estilo de título del patrón</a:t>
            </a:r>
            <a:endParaRPr lang="es-CO"/>
          </a:p>
        </p:txBody>
      </p:sp>
      <p:sp>
        <p:nvSpPr>
          <p:cNvPr id="3" name="Marcador de contenido 2">
            <a:extLst>
              <a:ext uri="{FF2B5EF4-FFF2-40B4-BE49-F238E27FC236}">
                <a16:creationId xmlns:a16="http://schemas.microsoft.com/office/drawing/2014/main" id="{2B611771-8F44-52FC-9741-53E17FE3733D}"/>
              </a:ext>
            </a:extLst>
          </p:cNvPr>
          <p:cNvSpPr>
            <a:spLocks noGrp="1"/>
          </p:cNvSpPr>
          <p:nvPr>
            <p:ph idx="1"/>
          </p:nvPr>
        </p:nvSpPr>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fecha 3">
            <a:extLst>
              <a:ext uri="{FF2B5EF4-FFF2-40B4-BE49-F238E27FC236}">
                <a16:creationId xmlns:a16="http://schemas.microsoft.com/office/drawing/2014/main" id="{CA0D0EFA-890A-CDAE-F1B6-CDA7C84A4BFA}"/>
              </a:ext>
            </a:extLst>
          </p:cNvPr>
          <p:cNvSpPr>
            <a:spLocks noGrp="1"/>
          </p:cNvSpPr>
          <p:nvPr>
            <p:ph type="dt" sz="half" idx="10"/>
          </p:nvPr>
        </p:nvSpPr>
        <p:spPr/>
        <p:txBody>
          <a:bodyPr/>
          <a:lstStyle/>
          <a:p>
            <a:fld id="{856A6FAC-9192-436B-870E-80DDE60983C7}" type="datetimeFigureOut">
              <a:rPr lang="es-CO" smtClean="0"/>
              <a:t>12/12/2025</a:t>
            </a:fld>
            <a:endParaRPr lang="es-CO"/>
          </a:p>
        </p:txBody>
      </p:sp>
      <p:sp>
        <p:nvSpPr>
          <p:cNvPr id="5" name="Marcador de pie de página 4">
            <a:extLst>
              <a:ext uri="{FF2B5EF4-FFF2-40B4-BE49-F238E27FC236}">
                <a16:creationId xmlns:a16="http://schemas.microsoft.com/office/drawing/2014/main" id="{9903C958-22C5-59D4-D584-C88407A5F5A3}"/>
              </a:ext>
            </a:extLst>
          </p:cNvPr>
          <p:cNvSpPr>
            <a:spLocks noGrp="1"/>
          </p:cNvSpPr>
          <p:nvPr>
            <p:ph type="ftr" sz="quarter" idx="11"/>
          </p:nvPr>
        </p:nvSpPr>
        <p:spPr/>
        <p:txBody>
          <a:bodyPr/>
          <a:lstStyle/>
          <a:p>
            <a:endParaRPr lang="es-CO"/>
          </a:p>
        </p:txBody>
      </p:sp>
      <p:sp>
        <p:nvSpPr>
          <p:cNvPr id="6" name="Marcador de número de diapositiva 5">
            <a:extLst>
              <a:ext uri="{FF2B5EF4-FFF2-40B4-BE49-F238E27FC236}">
                <a16:creationId xmlns:a16="http://schemas.microsoft.com/office/drawing/2014/main" id="{D0441F80-8960-189A-2E8E-15505E6A0F98}"/>
              </a:ext>
            </a:extLst>
          </p:cNvPr>
          <p:cNvSpPr>
            <a:spLocks noGrp="1"/>
          </p:cNvSpPr>
          <p:nvPr>
            <p:ph type="sldNum" sz="quarter" idx="12"/>
          </p:nvPr>
        </p:nvSpPr>
        <p:spPr/>
        <p:txBody>
          <a:bodyPr/>
          <a:lstStyle/>
          <a:p>
            <a:fld id="{C74CBB0B-5D0C-43FE-9043-22172208F6F8}" type="slidenum">
              <a:rPr lang="es-CO" smtClean="0"/>
              <a:t>‹Nº›</a:t>
            </a:fld>
            <a:endParaRPr lang="es-CO"/>
          </a:p>
        </p:txBody>
      </p:sp>
      <p:pic>
        <p:nvPicPr>
          <p:cNvPr id="15" name="Imagen 14">
            <a:extLst>
              <a:ext uri="{FF2B5EF4-FFF2-40B4-BE49-F238E27FC236}">
                <a16:creationId xmlns:a16="http://schemas.microsoft.com/office/drawing/2014/main" id="{3B05C927-FCF5-0132-3B83-3AA55DB686B6}"/>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266" y="0"/>
            <a:ext cx="12191733" cy="6858148"/>
          </a:xfrm>
          <a:prstGeom prst="rect">
            <a:avLst/>
          </a:prstGeom>
        </p:spPr>
      </p:pic>
    </p:spTree>
    <p:extLst>
      <p:ext uri="{BB962C8B-B14F-4D97-AF65-F5344CB8AC3E}">
        <p14:creationId xmlns:p14="http://schemas.microsoft.com/office/powerpoint/2010/main" val="600012103"/>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4531F210-8371-C703-B82E-47C593C78A20}"/>
              </a:ext>
            </a:extLst>
          </p:cNvPr>
          <p:cNvSpPr>
            <a:spLocks noGrp="1"/>
          </p:cNvSpPr>
          <p:nvPr>
            <p:ph type="title"/>
          </p:nvPr>
        </p:nvSpPr>
        <p:spPr/>
        <p:txBody>
          <a:bodyPr/>
          <a:lstStyle/>
          <a:p>
            <a:r>
              <a:rPr lang="es-ES"/>
              <a:t>Haga clic para modificar el estilo de título del patrón</a:t>
            </a:r>
            <a:endParaRPr lang="es-CO"/>
          </a:p>
        </p:txBody>
      </p:sp>
      <p:sp>
        <p:nvSpPr>
          <p:cNvPr id="3" name="Marcador de contenido 2">
            <a:extLst>
              <a:ext uri="{FF2B5EF4-FFF2-40B4-BE49-F238E27FC236}">
                <a16:creationId xmlns:a16="http://schemas.microsoft.com/office/drawing/2014/main" id="{0B15A348-98B3-3879-5E17-CB0127E64850}"/>
              </a:ext>
            </a:extLst>
          </p:cNvPr>
          <p:cNvSpPr>
            <a:spLocks noGrp="1"/>
          </p:cNvSpPr>
          <p:nvPr>
            <p:ph sz="half" idx="1"/>
          </p:nvPr>
        </p:nvSpPr>
        <p:spPr>
          <a:xfrm>
            <a:off x="838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contenido 3">
            <a:extLst>
              <a:ext uri="{FF2B5EF4-FFF2-40B4-BE49-F238E27FC236}">
                <a16:creationId xmlns:a16="http://schemas.microsoft.com/office/drawing/2014/main" id="{88F33D3A-1132-9B1A-B962-CD60ABDB6F59}"/>
              </a:ext>
            </a:extLst>
          </p:cNvPr>
          <p:cNvSpPr>
            <a:spLocks noGrp="1"/>
          </p:cNvSpPr>
          <p:nvPr>
            <p:ph sz="half" idx="2"/>
          </p:nvPr>
        </p:nvSpPr>
        <p:spPr>
          <a:xfrm>
            <a:off x="6172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5" name="Marcador de fecha 4">
            <a:extLst>
              <a:ext uri="{FF2B5EF4-FFF2-40B4-BE49-F238E27FC236}">
                <a16:creationId xmlns:a16="http://schemas.microsoft.com/office/drawing/2014/main" id="{81E0D49E-7178-69A3-8F58-4D4C48A6CEFA}"/>
              </a:ext>
            </a:extLst>
          </p:cNvPr>
          <p:cNvSpPr>
            <a:spLocks noGrp="1"/>
          </p:cNvSpPr>
          <p:nvPr>
            <p:ph type="dt" sz="half" idx="10"/>
          </p:nvPr>
        </p:nvSpPr>
        <p:spPr/>
        <p:txBody>
          <a:bodyPr/>
          <a:lstStyle/>
          <a:p>
            <a:fld id="{856A6FAC-9192-436B-870E-80DDE60983C7}" type="datetimeFigureOut">
              <a:rPr lang="es-CO" smtClean="0"/>
              <a:t>12/12/2025</a:t>
            </a:fld>
            <a:endParaRPr lang="es-CO"/>
          </a:p>
        </p:txBody>
      </p:sp>
      <p:sp>
        <p:nvSpPr>
          <p:cNvPr id="6" name="Marcador de pie de página 5">
            <a:extLst>
              <a:ext uri="{FF2B5EF4-FFF2-40B4-BE49-F238E27FC236}">
                <a16:creationId xmlns:a16="http://schemas.microsoft.com/office/drawing/2014/main" id="{2F5CC090-A935-39EC-1352-2703D7774C23}"/>
              </a:ext>
            </a:extLst>
          </p:cNvPr>
          <p:cNvSpPr>
            <a:spLocks noGrp="1"/>
          </p:cNvSpPr>
          <p:nvPr>
            <p:ph type="ftr" sz="quarter" idx="11"/>
          </p:nvPr>
        </p:nvSpPr>
        <p:spPr/>
        <p:txBody>
          <a:bodyPr/>
          <a:lstStyle/>
          <a:p>
            <a:endParaRPr lang="es-CO"/>
          </a:p>
        </p:txBody>
      </p:sp>
      <p:sp>
        <p:nvSpPr>
          <p:cNvPr id="7" name="Marcador de número de diapositiva 6">
            <a:extLst>
              <a:ext uri="{FF2B5EF4-FFF2-40B4-BE49-F238E27FC236}">
                <a16:creationId xmlns:a16="http://schemas.microsoft.com/office/drawing/2014/main" id="{F9F37035-180E-0152-1228-EECA44274B02}"/>
              </a:ext>
            </a:extLst>
          </p:cNvPr>
          <p:cNvSpPr>
            <a:spLocks noGrp="1"/>
          </p:cNvSpPr>
          <p:nvPr>
            <p:ph type="sldNum" sz="quarter" idx="12"/>
          </p:nvPr>
        </p:nvSpPr>
        <p:spPr/>
        <p:txBody>
          <a:bodyPr/>
          <a:lstStyle/>
          <a:p>
            <a:fld id="{C74CBB0B-5D0C-43FE-9043-22172208F6F8}" type="slidenum">
              <a:rPr lang="es-CO" smtClean="0"/>
              <a:t>‹Nº›</a:t>
            </a:fld>
            <a:endParaRPr lang="es-CO"/>
          </a:p>
        </p:txBody>
      </p:sp>
    </p:spTree>
    <p:extLst>
      <p:ext uri="{BB962C8B-B14F-4D97-AF65-F5344CB8AC3E}">
        <p14:creationId xmlns:p14="http://schemas.microsoft.com/office/powerpoint/2010/main" val="1923735477"/>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0ECAB338-F339-66BE-83C6-7A3F6FECC920}"/>
              </a:ext>
            </a:extLst>
          </p:cNvPr>
          <p:cNvSpPr>
            <a:spLocks noGrp="1"/>
          </p:cNvSpPr>
          <p:nvPr>
            <p:ph type="title"/>
          </p:nvPr>
        </p:nvSpPr>
        <p:spPr>
          <a:xfrm>
            <a:off x="839788" y="365125"/>
            <a:ext cx="10515600" cy="1325563"/>
          </a:xfrm>
        </p:spPr>
        <p:txBody>
          <a:bodyPr/>
          <a:lstStyle/>
          <a:p>
            <a:r>
              <a:rPr lang="es-ES" dirty="0"/>
              <a:t>Haga clic para modificar el estilo de título del patrón</a:t>
            </a:r>
            <a:endParaRPr lang="es-CO" dirty="0"/>
          </a:p>
        </p:txBody>
      </p:sp>
      <p:sp>
        <p:nvSpPr>
          <p:cNvPr id="3" name="Marcador de texto 2">
            <a:extLst>
              <a:ext uri="{FF2B5EF4-FFF2-40B4-BE49-F238E27FC236}">
                <a16:creationId xmlns:a16="http://schemas.microsoft.com/office/drawing/2014/main" id="{69935FC1-EFEA-9E70-C955-E0F46AFA9912}"/>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dirty="0"/>
              <a:t>Haga clic para modificar los estilos de texto del patrón</a:t>
            </a:r>
          </a:p>
        </p:txBody>
      </p:sp>
      <p:sp>
        <p:nvSpPr>
          <p:cNvPr id="4" name="Marcador de contenido 3">
            <a:extLst>
              <a:ext uri="{FF2B5EF4-FFF2-40B4-BE49-F238E27FC236}">
                <a16:creationId xmlns:a16="http://schemas.microsoft.com/office/drawing/2014/main" id="{B52A0A90-FD8F-D098-9E3C-8B3903C7EAD4}"/>
              </a:ext>
            </a:extLst>
          </p:cNvPr>
          <p:cNvSpPr>
            <a:spLocks noGrp="1"/>
          </p:cNvSpPr>
          <p:nvPr>
            <p:ph sz="half" idx="2"/>
          </p:nvPr>
        </p:nvSpPr>
        <p:spPr>
          <a:xfrm>
            <a:off x="839788" y="2505075"/>
            <a:ext cx="5157787" cy="3684588"/>
          </a:xfrm>
        </p:spPr>
        <p:txBody>
          <a:bodyPr/>
          <a:lstStyle/>
          <a:p>
            <a:pPr lvl="0"/>
            <a:r>
              <a:rPr lang="es-ES" dirty="0"/>
              <a:t>Haga clic para modificar los estilos de texto del patrón</a:t>
            </a:r>
          </a:p>
          <a:p>
            <a:pPr lvl="1"/>
            <a:r>
              <a:rPr lang="es-ES" dirty="0"/>
              <a:t>Segundo nivel</a:t>
            </a:r>
          </a:p>
          <a:p>
            <a:pPr lvl="2"/>
            <a:r>
              <a:rPr lang="es-ES" dirty="0"/>
              <a:t>Tercer nivel</a:t>
            </a:r>
          </a:p>
          <a:p>
            <a:pPr lvl="3"/>
            <a:r>
              <a:rPr lang="es-ES" dirty="0"/>
              <a:t>Cuarto nivel</a:t>
            </a:r>
          </a:p>
          <a:p>
            <a:pPr lvl="4"/>
            <a:r>
              <a:rPr lang="es-ES" dirty="0"/>
              <a:t>Quinto nivel</a:t>
            </a:r>
            <a:endParaRPr lang="es-CO" dirty="0"/>
          </a:p>
        </p:txBody>
      </p:sp>
      <p:sp>
        <p:nvSpPr>
          <p:cNvPr id="5" name="Marcador de texto 4">
            <a:extLst>
              <a:ext uri="{FF2B5EF4-FFF2-40B4-BE49-F238E27FC236}">
                <a16:creationId xmlns:a16="http://schemas.microsoft.com/office/drawing/2014/main" id="{A0F47486-611C-6371-6BFF-C8AADB90A803}"/>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6" name="Marcador de contenido 5">
            <a:extLst>
              <a:ext uri="{FF2B5EF4-FFF2-40B4-BE49-F238E27FC236}">
                <a16:creationId xmlns:a16="http://schemas.microsoft.com/office/drawing/2014/main" id="{25A5BFE2-9B56-F9FE-1317-1698B3D8A8E5}"/>
              </a:ext>
            </a:extLst>
          </p:cNvPr>
          <p:cNvSpPr>
            <a:spLocks noGrp="1"/>
          </p:cNvSpPr>
          <p:nvPr>
            <p:ph sz="quarter" idx="4"/>
          </p:nvPr>
        </p:nvSpPr>
        <p:spPr>
          <a:xfrm>
            <a:off x="6172200" y="2505075"/>
            <a:ext cx="5183188"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7" name="Marcador de fecha 6">
            <a:extLst>
              <a:ext uri="{FF2B5EF4-FFF2-40B4-BE49-F238E27FC236}">
                <a16:creationId xmlns:a16="http://schemas.microsoft.com/office/drawing/2014/main" id="{758251A3-C7BF-3DF9-1006-6349C94FA1F1}"/>
              </a:ext>
            </a:extLst>
          </p:cNvPr>
          <p:cNvSpPr>
            <a:spLocks noGrp="1"/>
          </p:cNvSpPr>
          <p:nvPr>
            <p:ph type="dt" sz="half" idx="10"/>
          </p:nvPr>
        </p:nvSpPr>
        <p:spPr/>
        <p:txBody>
          <a:bodyPr/>
          <a:lstStyle/>
          <a:p>
            <a:fld id="{856A6FAC-9192-436B-870E-80DDE60983C7}" type="datetimeFigureOut">
              <a:rPr lang="es-CO" smtClean="0"/>
              <a:t>12/12/2025</a:t>
            </a:fld>
            <a:endParaRPr lang="es-CO"/>
          </a:p>
        </p:txBody>
      </p:sp>
      <p:sp>
        <p:nvSpPr>
          <p:cNvPr id="8" name="Marcador de pie de página 7">
            <a:extLst>
              <a:ext uri="{FF2B5EF4-FFF2-40B4-BE49-F238E27FC236}">
                <a16:creationId xmlns:a16="http://schemas.microsoft.com/office/drawing/2014/main" id="{644687DF-C287-0B90-0384-AC46566F9DE1}"/>
              </a:ext>
            </a:extLst>
          </p:cNvPr>
          <p:cNvSpPr>
            <a:spLocks noGrp="1"/>
          </p:cNvSpPr>
          <p:nvPr>
            <p:ph type="ftr" sz="quarter" idx="11"/>
          </p:nvPr>
        </p:nvSpPr>
        <p:spPr/>
        <p:txBody>
          <a:bodyPr/>
          <a:lstStyle/>
          <a:p>
            <a:endParaRPr lang="es-CO"/>
          </a:p>
        </p:txBody>
      </p:sp>
      <p:sp>
        <p:nvSpPr>
          <p:cNvPr id="9" name="Marcador de número de diapositiva 8">
            <a:extLst>
              <a:ext uri="{FF2B5EF4-FFF2-40B4-BE49-F238E27FC236}">
                <a16:creationId xmlns:a16="http://schemas.microsoft.com/office/drawing/2014/main" id="{EB92D22D-0268-7F05-56E0-5963F89C291C}"/>
              </a:ext>
            </a:extLst>
          </p:cNvPr>
          <p:cNvSpPr>
            <a:spLocks noGrp="1"/>
          </p:cNvSpPr>
          <p:nvPr>
            <p:ph type="sldNum" sz="quarter" idx="12"/>
          </p:nvPr>
        </p:nvSpPr>
        <p:spPr/>
        <p:txBody>
          <a:bodyPr/>
          <a:lstStyle/>
          <a:p>
            <a:fld id="{C74CBB0B-5D0C-43FE-9043-22172208F6F8}" type="slidenum">
              <a:rPr lang="es-CO" smtClean="0"/>
              <a:t>‹Nº›</a:t>
            </a:fld>
            <a:endParaRPr lang="es-CO"/>
          </a:p>
        </p:txBody>
      </p:sp>
    </p:spTree>
    <p:extLst>
      <p:ext uri="{BB962C8B-B14F-4D97-AF65-F5344CB8AC3E}">
        <p14:creationId xmlns:p14="http://schemas.microsoft.com/office/powerpoint/2010/main" val="1725469300"/>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BB5FE461-F01D-222B-4C7C-57D2AA8652C0}"/>
              </a:ext>
            </a:extLst>
          </p:cNvPr>
          <p:cNvSpPr>
            <a:spLocks noGrp="1"/>
          </p:cNvSpPr>
          <p:nvPr>
            <p:ph type="title"/>
          </p:nvPr>
        </p:nvSpPr>
        <p:spPr/>
        <p:txBody>
          <a:bodyPr/>
          <a:lstStyle/>
          <a:p>
            <a:r>
              <a:rPr lang="es-ES"/>
              <a:t>Haga clic para modificar el estilo de título del patrón</a:t>
            </a:r>
            <a:endParaRPr lang="es-CO"/>
          </a:p>
        </p:txBody>
      </p:sp>
      <p:sp>
        <p:nvSpPr>
          <p:cNvPr id="3" name="Marcador de fecha 2">
            <a:extLst>
              <a:ext uri="{FF2B5EF4-FFF2-40B4-BE49-F238E27FC236}">
                <a16:creationId xmlns:a16="http://schemas.microsoft.com/office/drawing/2014/main" id="{5CFB908D-19D2-F83C-4039-D58C06ECA823}"/>
              </a:ext>
            </a:extLst>
          </p:cNvPr>
          <p:cNvSpPr>
            <a:spLocks noGrp="1"/>
          </p:cNvSpPr>
          <p:nvPr>
            <p:ph type="dt" sz="half" idx="10"/>
          </p:nvPr>
        </p:nvSpPr>
        <p:spPr/>
        <p:txBody>
          <a:bodyPr/>
          <a:lstStyle/>
          <a:p>
            <a:fld id="{856A6FAC-9192-436B-870E-80DDE60983C7}" type="datetimeFigureOut">
              <a:rPr lang="es-CO" smtClean="0"/>
              <a:t>12/12/2025</a:t>
            </a:fld>
            <a:endParaRPr lang="es-CO"/>
          </a:p>
        </p:txBody>
      </p:sp>
      <p:sp>
        <p:nvSpPr>
          <p:cNvPr id="4" name="Marcador de pie de página 3">
            <a:extLst>
              <a:ext uri="{FF2B5EF4-FFF2-40B4-BE49-F238E27FC236}">
                <a16:creationId xmlns:a16="http://schemas.microsoft.com/office/drawing/2014/main" id="{877D68EF-BFF2-A72E-07EE-5E72D7A4740D}"/>
              </a:ext>
            </a:extLst>
          </p:cNvPr>
          <p:cNvSpPr>
            <a:spLocks noGrp="1"/>
          </p:cNvSpPr>
          <p:nvPr>
            <p:ph type="ftr" sz="quarter" idx="11"/>
          </p:nvPr>
        </p:nvSpPr>
        <p:spPr/>
        <p:txBody>
          <a:bodyPr/>
          <a:lstStyle/>
          <a:p>
            <a:endParaRPr lang="es-CO"/>
          </a:p>
        </p:txBody>
      </p:sp>
      <p:sp>
        <p:nvSpPr>
          <p:cNvPr id="5" name="Marcador de número de diapositiva 4">
            <a:extLst>
              <a:ext uri="{FF2B5EF4-FFF2-40B4-BE49-F238E27FC236}">
                <a16:creationId xmlns:a16="http://schemas.microsoft.com/office/drawing/2014/main" id="{538FE25A-BF2A-CF99-7E87-C956434B72ED}"/>
              </a:ext>
            </a:extLst>
          </p:cNvPr>
          <p:cNvSpPr>
            <a:spLocks noGrp="1"/>
          </p:cNvSpPr>
          <p:nvPr>
            <p:ph type="sldNum" sz="quarter" idx="12"/>
          </p:nvPr>
        </p:nvSpPr>
        <p:spPr/>
        <p:txBody>
          <a:bodyPr/>
          <a:lstStyle/>
          <a:p>
            <a:fld id="{C74CBB0B-5D0C-43FE-9043-22172208F6F8}" type="slidenum">
              <a:rPr lang="es-CO" smtClean="0"/>
              <a:t>‹Nº›</a:t>
            </a:fld>
            <a:endParaRPr lang="es-CO"/>
          </a:p>
        </p:txBody>
      </p:sp>
    </p:spTree>
    <p:extLst>
      <p:ext uri="{BB962C8B-B14F-4D97-AF65-F5344CB8AC3E}">
        <p14:creationId xmlns:p14="http://schemas.microsoft.com/office/powerpoint/2010/main" val="1609152021"/>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Marcador de fecha 1">
            <a:extLst>
              <a:ext uri="{FF2B5EF4-FFF2-40B4-BE49-F238E27FC236}">
                <a16:creationId xmlns:a16="http://schemas.microsoft.com/office/drawing/2014/main" id="{DB9DC9B7-1E4F-7D26-4BD7-745061F4E257}"/>
              </a:ext>
            </a:extLst>
          </p:cNvPr>
          <p:cNvSpPr>
            <a:spLocks noGrp="1"/>
          </p:cNvSpPr>
          <p:nvPr>
            <p:ph type="dt" sz="half" idx="10"/>
          </p:nvPr>
        </p:nvSpPr>
        <p:spPr/>
        <p:txBody>
          <a:bodyPr/>
          <a:lstStyle/>
          <a:p>
            <a:fld id="{856A6FAC-9192-436B-870E-80DDE60983C7}" type="datetimeFigureOut">
              <a:rPr lang="es-CO" smtClean="0"/>
              <a:t>12/12/2025</a:t>
            </a:fld>
            <a:endParaRPr lang="es-CO"/>
          </a:p>
        </p:txBody>
      </p:sp>
      <p:sp>
        <p:nvSpPr>
          <p:cNvPr id="3" name="Marcador de pie de página 2">
            <a:extLst>
              <a:ext uri="{FF2B5EF4-FFF2-40B4-BE49-F238E27FC236}">
                <a16:creationId xmlns:a16="http://schemas.microsoft.com/office/drawing/2014/main" id="{9F5816B9-11D6-2A5A-0FD1-DB0FC94DB765}"/>
              </a:ext>
            </a:extLst>
          </p:cNvPr>
          <p:cNvSpPr>
            <a:spLocks noGrp="1"/>
          </p:cNvSpPr>
          <p:nvPr>
            <p:ph type="ftr" sz="quarter" idx="11"/>
          </p:nvPr>
        </p:nvSpPr>
        <p:spPr/>
        <p:txBody>
          <a:bodyPr/>
          <a:lstStyle/>
          <a:p>
            <a:endParaRPr lang="es-CO"/>
          </a:p>
        </p:txBody>
      </p:sp>
      <p:sp>
        <p:nvSpPr>
          <p:cNvPr id="4" name="Marcador de número de diapositiva 3">
            <a:extLst>
              <a:ext uri="{FF2B5EF4-FFF2-40B4-BE49-F238E27FC236}">
                <a16:creationId xmlns:a16="http://schemas.microsoft.com/office/drawing/2014/main" id="{D3A788D0-F4D3-2B6C-9239-17F58235B626}"/>
              </a:ext>
            </a:extLst>
          </p:cNvPr>
          <p:cNvSpPr>
            <a:spLocks noGrp="1"/>
          </p:cNvSpPr>
          <p:nvPr>
            <p:ph type="sldNum" sz="quarter" idx="12"/>
          </p:nvPr>
        </p:nvSpPr>
        <p:spPr/>
        <p:txBody>
          <a:bodyPr/>
          <a:lstStyle/>
          <a:p>
            <a:fld id="{C74CBB0B-5D0C-43FE-9043-22172208F6F8}" type="slidenum">
              <a:rPr lang="es-CO" smtClean="0"/>
              <a:t>‹Nº›</a:t>
            </a:fld>
            <a:endParaRPr lang="es-CO"/>
          </a:p>
        </p:txBody>
      </p:sp>
    </p:spTree>
    <p:extLst>
      <p:ext uri="{BB962C8B-B14F-4D97-AF65-F5344CB8AC3E}">
        <p14:creationId xmlns:p14="http://schemas.microsoft.com/office/powerpoint/2010/main" val="391929592"/>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4911F9C-4982-DC10-47A7-6087D7976D8D}"/>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s-CO"/>
          </a:p>
        </p:txBody>
      </p:sp>
      <p:sp>
        <p:nvSpPr>
          <p:cNvPr id="3" name="Marcador de contenido 2">
            <a:extLst>
              <a:ext uri="{FF2B5EF4-FFF2-40B4-BE49-F238E27FC236}">
                <a16:creationId xmlns:a16="http://schemas.microsoft.com/office/drawing/2014/main" id="{CA2D4D84-B18F-DC4C-91BD-C2D2452F670D}"/>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texto 3">
            <a:extLst>
              <a:ext uri="{FF2B5EF4-FFF2-40B4-BE49-F238E27FC236}">
                <a16:creationId xmlns:a16="http://schemas.microsoft.com/office/drawing/2014/main" id="{F14A5BCA-21FB-4F80-5D90-71B92FADA72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Marcador de fecha 4">
            <a:extLst>
              <a:ext uri="{FF2B5EF4-FFF2-40B4-BE49-F238E27FC236}">
                <a16:creationId xmlns:a16="http://schemas.microsoft.com/office/drawing/2014/main" id="{1DC4DC66-6DB7-E14E-1352-1E2E2ED4EDE4}"/>
              </a:ext>
            </a:extLst>
          </p:cNvPr>
          <p:cNvSpPr>
            <a:spLocks noGrp="1"/>
          </p:cNvSpPr>
          <p:nvPr>
            <p:ph type="dt" sz="half" idx="10"/>
          </p:nvPr>
        </p:nvSpPr>
        <p:spPr/>
        <p:txBody>
          <a:bodyPr/>
          <a:lstStyle/>
          <a:p>
            <a:fld id="{856A6FAC-9192-436B-870E-80DDE60983C7}" type="datetimeFigureOut">
              <a:rPr lang="es-CO" smtClean="0"/>
              <a:t>12/12/2025</a:t>
            </a:fld>
            <a:endParaRPr lang="es-CO"/>
          </a:p>
        </p:txBody>
      </p:sp>
      <p:sp>
        <p:nvSpPr>
          <p:cNvPr id="6" name="Marcador de pie de página 5">
            <a:extLst>
              <a:ext uri="{FF2B5EF4-FFF2-40B4-BE49-F238E27FC236}">
                <a16:creationId xmlns:a16="http://schemas.microsoft.com/office/drawing/2014/main" id="{15AEA652-EF40-005F-FF90-AD253E40DB70}"/>
              </a:ext>
            </a:extLst>
          </p:cNvPr>
          <p:cNvSpPr>
            <a:spLocks noGrp="1"/>
          </p:cNvSpPr>
          <p:nvPr>
            <p:ph type="ftr" sz="quarter" idx="11"/>
          </p:nvPr>
        </p:nvSpPr>
        <p:spPr/>
        <p:txBody>
          <a:bodyPr/>
          <a:lstStyle/>
          <a:p>
            <a:endParaRPr lang="es-CO"/>
          </a:p>
        </p:txBody>
      </p:sp>
      <p:sp>
        <p:nvSpPr>
          <p:cNvPr id="7" name="Marcador de número de diapositiva 6">
            <a:extLst>
              <a:ext uri="{FF2B5EF4-FFF2-40B4-BE49-F238E27FC236}">
                <a16:creationId xmlns:a16="http://schemas.microsoft.com/office/drawing/2014/main" id="{9E9AB725-99AA-BB55-8E39-F039EB14A8E6}"/>
              </a:ext>
            </a:extLst>
          </p:cNvPr>
          <p:cNvSpPr>
            <a:spLocks noGrp="1"/>
          </p:cNvSpPr>
          <p:nvPr>
            <p:ph type="sldNum" sz="quarter" idx="12"/>
          </p:nvPr>
        </p:nvSpPr>
        <p:spPr/>
        <p:txBody>
          <a:bodyPr/>
          <a:lstStyle/>
          <a:p>
            <a:fld id="{C74CBB0B-5D0C-43FE-9043-22172208F6F8}" type="slidenum">
              <a:rPr lang="es-CO" smtClean="0"/>
              <a:t>‹Nº›</a:t>
            </a:fld>
            <a:endParaRPr lang="es-CO"/>
          </a:p>
        </p:txBody>
      </p:sp>
    </p:spTree>
    <p:extLst>
      <p:ext uri="{BB962C8B-B14F-4D97-AF65-F5344CB8AC3E}">
        <p14:creationId xmlns:p14="http://schemas.microsoft.com/office/powerpoint/2010/main" val="332373458"/>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49E65C95-5503-7D88-003E-0E2E5F911302}"/>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s-CO"/>
          </a:p>
        </p:txBody>
      </p:sp>
      <p:sp>
        <p:nvSpPr>
          <p:cNvPr id="3" name="Marcador de posición de imagen 2">
            <a:extLst>
              <a:ext uri="{FF2B5EF4-FFF2-40B4-BE49-F238E27FC236}">
                <a16:creationId xmlns:a16="http://schemas.microsoft.com/office/drawing/2014/main" id="{93AC4D1E-48F0-A1F3-F9C4-7B875CE887C0}"/>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CO"/>
          </a:p>
        </p:txBody>
      </p:sp>
      <p:sp>
        <p:nvSpPr>
          <p:cNvPr id="4" name="Marcador de texto 3">
            <a:extLst>
              <a:ext uri="{FF2B5EF4-FFF2-40B4-BE49-F238E27FC236}">
                <a16:creationId xmlns:a16="http://schemas.microsoft.com/office/drawing/2014/main" id="{31F0E517-DE99-33E7-2751-3A45597C88D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Marcador de fecha 4">
            <a:extLst>
              <a:ext uri="{FF2B5EF4-FFF2-40B4-BE49-F238E27FC236}">
                <a16:creationId xmlns:a16="http://schemas.microsoft.com/office/drawing/2014/main" id="{F9892408-C707-58E8-CE35-B1C506B77F0F}"/>
              </a:ext>
            </a:extLst>
          </p:cNvPr>
          <p:cNvSpPr>
            <a:spLocks noGrp="1"/>
          </p:cNvSpPr>
          <p:nvPr>
            <p:ph type="dt" sz="half" idx="10"/>
          </p:nvPr>
        </p:nvSpPr>
        <p:spPr/>
        <p:txBody>
          <a:bodyPr/>
          <a:lstStyle/>
          <a:p>
            <a:fld id="{856A6FAC-9192-436B-870E-80DDE60983C7}" type="datetimeFigureOut">
              <a:rPr lang="es-CO" smtClean="0"/>
              <a:t>12/12/2025</a:t>
            </a:fld>
            <a:endParaRPr lang="es-CO"/>
          </a:p>
        </p:txBody>
      </p:sp>
      <p:sp>
        <p:nvSpPr>
          <p:cNvPr id="6" name="Marcador de pie de página 5">
            <a:extLst>
              <a:ext uri="{FF2B5EF4-FFF2-40B4-BE49-F238E27FC236}">
                <a16:creationId xmlns:a16="http://schemas.microsoft.com/office/drawing/2014/main" id="{A65293AC-92C2-E7E4-0ECB-1F609042D46A}"/>
              </a:ext>
            </a:extLst>
          </p:cNvPr>
          <p:cNvSpPr>
            <a:spLocks noGrp="1"/>
          </p:cNvSpPr>
          <p:nvPr>
            <p:ph type="ftr" sz="quarter" idx="11"/>
          </p:nvPr>
        </p:nvSpPr>
        <p:spPr/>
        <p:txBody>
          <a:bodyPr/>
          <a:lstStyle/>
          <a:p>
            <a:endParaRPr lang="es-CO"/>
          </a:p>
        </p:txBody>
      </p:sp>
      <p:sp>
        <p:nvSpPr>
          <p:cNvPr id="7" name="Marcador de número de diapositiva 6">
            <a:extLst>
              <a:ext uri="{FF2B5EF4-FFF2-40B4-BE49-F238E27FC236}">
                <a16:creationId xmlns:a16="http://schemas.microsoft.com/office/drawing/2014/main" id="{5AB57530-0A48-7CB0-27F9-91E065538C46}"/>
              </a:ext>
            </a:extLst>
          </p:cNvPr>
          <p:cNvSpPr>
            <a:spLocks noGrp="1"/>
          </p:cNvSpPr>
          <p:nvPr>
            <p:ph type="sldNum" sz="quarter" idx="12"/>
          </p:nvPr>
        </p:nvSpPr>
        <p:spPr/>
        <p:txBody>
          <a:bodyPr/>
          <a:lstStyle/>
          <a:p>
            <a:fld id="{C74CBB0B-5D0C-43FE-9043-22172208F6F8}" type="slidenum">
              <a:rPr lang="es-CO" smtClean="0"/>
              <a:t>‹Nº›</a:t>
            </a:fld>
            <a:endParaRPr lang="es-CO"/>
          </a:p>
        </p:txBody>
      </p:sp>
    </p:spTree>
    <p:extLst>
      <p:ext uri="{BB962C8B-B14F-4D97-AF65-F5344CB8AC3E}">
        <p14:creationId xmlns:p14="http://schemas.microsoft.com/office/powerpoint/2010/main" val="183990047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reserve="1">
  <p:cSld name="1_Diapositiva de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62C092A5-DE25-767F-031F-CE0639AC53CE}"/>
              </a:ext>
            </a:extLst>
          </p:cNvPr>
          <p:cNvSpPr>
            <a:spLocks noGrp="1"/>
          </p:cNvSpPr>
          <p:nvPr>
            <p:ph type="ctrTitle"/>
          </p:nvPr>
        </p:nvSpPr>
        <p:spPr>
          <a:xfrm>
            <a:off x="1524000" y="1122363"/>
            <a:ext cx="9144000" cy="2387600"/>
          </a:xfrm>
        </p:spPr>
        <p:txBody>
          <a:bodyPr anchor="b"/>
          <a:lstStyle>
            <a:lvl1pPr algn="ctr">
              <a:defRPr sz="6000">
                <a:latin typeface="Verdana" panose="020B0604030504040204" pitchFamily="34" charset="0"/>
              </a:defRPr>
            </a:lvl1pPr>
          </a:lstStyle>
          <a:p>
            <a:r>
              <a:rPr lang="es-ES" dirty="0"/>
              <a:t>Haga clic para modificar el estilo de título del patrón</a:t>
            </a:r>
            <a:endParaRPr lang="es-CO" dirty="0"/>
          </a:p>
        </p:txBody>
      </p:sp>
      <p:sp>
        <p:nvSpPr>
          <p:cNvPr id="3" name="Subtítulo 2">
            <a:extLst>
              <a:ext uri="{FF2B5EF4-FFF2-40B4-BE49-F238E27FC236}">
                <a16:creationId xmlns:a16="http://schemas.microsoft.com/office/drawing/2014/main" id="{61259010-DBE2-D34D-D879-AC7A1D28336A}"/>
              </a:ext>
            </a:extLst>
          </p:cNvPr>
          <p:cNvSpPr>
            <a:spLocks noGrp="1"/>
          </p:cNvSpPr>
          <p:nvPr>
            <p:ph type="subTitle" idx="1"/>
          </p:nvPr>
        </p:nvSpPr>
        <p:spPr>
          <a:xfrm>
            <a:off x="1524000" y="3602038"/>
            <a:ext cx="9144000" cy="1655762"/>
          </a:xfrm>
        </p:spPr>
        <p:txBody>
          <a:bodyPr/>
          <a:lstStyle>
            <a:lvl1pPr marL="0" indent="0" algn="ctr">
              <a:buNone/>
              <a:defRPr sz="2400">
                <a:latin typeface="Verdana" panose="020B060403050404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dirty="0"/>
              <a:t>Haga clic para modificar el estilo de subtítulo del patrón</a:t>
            </a:r>
            <a:endParaRPr lang="es-CO" dirty="0"/>
          </a:p>
        </p:txBody>
      </p:sp>
      <p:sp>
        <p:nvSpPr>
          <p:cNvPr id="4" name="Marcador de fecha 3">
            <a:extLst>
              <a:ext uri="{FF2B5EF4-FFF2-40B4-BE49-F238E27FC236}">
                <a16:creationId xmlns:a16="http://schemas.microsoft.com/office/drawing/2014/main" id="{528C31B2-286A-C9C4-E01D-E40D72576A79}"/>
              </a:ext>
            </a:extLst>
          </p:cNvPr>
          <p:cNvSpPr>
            <a:spLocks noGrp="1"/>
          </p:cNvSpPr>
          <p:nvPr>
            <p:ph type="dt" sz="half" idx="10"/>
          </p:nvPr>
        </p:nvSpPr>
        <p:spPr/>
        <p:txBody>
          <a:bodyPr/>
          <a:lstStyle>
            <a:lvl1pPr>
              <a:defRPr>
                <a:latin typeface="Verdana" panose="020B0604030504040204" pitchFamily="34" charset="0"/>
              </a:defRPr>
            </a:lvl1pPr>
          </a:lstStyle>
          <a:p>
            <a:fld id="{856A6FAC-9192-436B-870E-80DDE60983C7}" type="datetimeFigureOut">
              <a:rPr lang="es-CO" smtClean="0"/>
              <a:pPr/>
              <a:t>12/12/2025</a:t>
            </a:fld>
            <a:endParaRPr lang="es-CO" dirty="0"/>
          </a:p>
        </p:txBody>
      </p:sp>
      <p:sp>
        <p:nvSpPr>
          <p:cNvPr id="5" name="Marcador de pie de página 4">
            <a:extLst>
              <a:ext uri="{FF2B5EF4-FFF2-40B4-BE49-F238E27FC236}">
                <a16:creationId xmlns:a16="http://schemas.microsoft.com/office/drawing/2014/main" id="{591D1DDB-6CC7-9360-8F7F-08FF87C5D7B4}"/>
              </a:ext>
            </a:extLst>
          </p:cNvPr>
          <p:cNvSpPr>
            <a:spLocks noGrp="1"/>
          </p:cNvSpPr>
          <p:nvPr>
            <p:ph type="ftr" sz="quarter" idx="11"/>
          </p:nvPr>
        </p:nvSpPr>
        <p:spPr/>
        <p:txBody>
          <a:bodyPr/>
          <a:lstStyle>
            <a:lvl1pPr>
              <a:defRPr>
                <a:latin typeface="Verdana" panose="020B0604030504040204" pitchFamily="34" charset="0"/>
              </a:defRPr>
            </a:lvl1pPr>
          </a:lstStyle>
          <a:p>
            <a:endParaRPr lang="es-CO" dirty="0"/>
          </a:p>
        </p:txBody>
      </p:sp>
      <p:sp>
        <p:nvSpPr>
          <p:cNvPr id="6" name="Marcador de número de diapositiva 5">
            <a:extLst>
              <a:ext uri="{FF2B5EF4-FFF2-40B4-BE49-F238E27FC236}">
                <a16:creationId xmlns:a16="http://schemas.microsoft.com/office/drawing/2014/main" id="{DEC3D685-36E9-396E-8492-722E755FAF4F}"/>
              </a:ext>
            </a:extLst>
          </p:cNvPr>
          <p:cNvSpPr>
            <a:spLocks noGrp="1"/>
          </p:cNvSpPr>
          <p:nvPr>
            <p:ph type="sldNum" sz="quarter" idx="12"/>
          </p:nvPr>
        </p:nvSpPr>
        <p:spPr/>
        <p:txBody>
          <a:bodyPr/>
          <a:lstStyle>
            <a:lvl1pPr>
              <a:defRPr>
                <a:latin typeface="Verdana" panose="020B0604030504040204" pitchFamily="34" charset="0"/>
              </a:defRPr>
            </a:lvl1pPr>
          </a:lstStyle>
          <a:p>
            <a:fld id="{C74CBB0B-5D0C-43FE-9043-22172208F6F8}" type="slidenum">
              <a:rPr lang="es-CO" smtClean="0"/>
              <a:pPr/>
              <a:t>‹Nº›</a:t>
            </a:fld>
            <a:endParaRPr lang="es-CO" dirty="0"/>
          </a:p>
        </p:txBody>
      </p:sp>
      <p:sp>
        <p:nvSpPr>
          <p:cNvPr id="8" name="Rectángulo 7">
            <a:extLst>
              <a:ext uri="{FF2B5EF4-FFF2-40B4-BE49-F238E27FC236}">
                <a16:creationId xmlns:a16="http://schemas.microsoft.com/office/drawing/2014/main" id="{F663A175-52FA-6661-1F93-E14E5215D728}"/>
              </a:ext>
            </a:extLst>
          </p:cNvPr>
          <p:cNvSpPr/>
          <p:nvPr userDrawn="1"/>
        </p:nvSpPr>
        <p:spPr>
          <a:xfrm>
            <a:off x="0" y="6721474"/>
            <a:ext cx="12192000" cy="136525"/>
          </a:xfrm>
          <a:prstGeom prst="rect">
            <a:avLst/>
          </a:prstGeom>
          <a:solidFill>
            <a:srgbClr val="E1B03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dirty="0"/>
          </a:p>
        </p:txBody>
      </p:sp>
    </p:spTree>
    <p:extLst>
      <p:ext uri="{BB962C8B-B14F-4D97-AF65-F5344CB8AC3E}">
        <p14:creationId xmlns:p14="http://schemas.microsoft.com/office/powerpoint/2010/main" val="3572207191"/>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505C3E2-E170-9268-25A1-AE60BCD4A181}"/>
              </a:ext>
            </a:extLst>
          </p:cNvPr>
          <p:cNvSpPr>
            <a:spLocks noGrp="1"/>
          </p:cNvSpPr>
          <p:nvPr>
            <p:ph type="title"/>
          </p:nvPr>
        </p:nvSpPr>
        <p:spPr/>
        <p:txBody>
          <a:bodyPr/>
          <a:lstStyle/>
          <a:p>
            <a:r>
              <a:rPr lang="es-ES"/>
              <a:t>Haga clic para modificar el estilo de título del patrón</a:t>
            </a:r>
            <a:endParaRPr lang="es-CO"/>
          </a:p>
        </p:txBody>
      </p:sp>
      <p:sp>
        <p:nvSpPr>
          <p:cNvPr id="3" name="Marcador de texto vertical 2">
            <a:extLst>
              <a:ext uri="{FF2B5EF4-FFF2-40B4-BE49-F238E27FC236}">
                <a16:creationId xmlns:a16="http://schemas.microsoft.com/office/drawing/2014/main" id="{6FDC4665-0C8C-E09A-7C93-4DB3CB0A64FB}"/>
              </a:ext>
            </a:extLst>
          </p:cNvPr>
          <p:cNvSpPr>
            <a:spLocks noGrp="1"/>
          </p:cNvSpPr>
          <p:nvPr>
            <p:ph type="body" orient="vert" idx="1"/>
          </p:nvPr>
        </p:nvSpPr>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fecha 3">
            <a:extLst>
              <a:ext uri="{FF2B5EF4-FFF2-40B4-BE49-F238E27FC236}">
                <a16:creationId xmlns:a16="http://schemas.microsoft.com/office/drawing/2014/main" id="{3863F176-85B0-9D54-437B-996F56A1D5B9}"/>
              </a:ext>
            </a:extLst>
          </p:cNvPr>
          <p:cNvSpPr>
            <a:spLocks noGrp="1"/>
          </p:cNvSpPr>
          <p:nvPr>
            <p:ph type="dt" sz="half" idx="10"/>
          </p:nvPr>
        </p:nvSpPr>
        <p:spPr/>
        <p:txBody>
          <a:bodyPr/>
          <a:lstStyle/>
          <a:p>
            <a:fld id="{856A6FAC-9192-436B-870E-80DDE60983C7}" type="datetimeFigureOut">
              <a:rPr lang="es-CO" smtClean="0"/>
              <a:t>12/12/2025</a:t>
            </a:fld>
            <a:endParaRPr lang="es-CO"/>
          </a:p>
        </p:txBody>
      </p:sp>
      <p:sp>
        <p:nvSpPr>
          <p:cNvPr id="5" name="Marcador de pie de página 4">
            <a:extLst>
              <a:ext uri="{FF2B5EF4-FFF2-40B4-BE49-F238E27FC236}">
                <a16:creationId xmlns:a16="http://schemas.microsoft.com/office/drawing/2014/main" id="{AD9FF4C6-8C08-CBB4-3CE2-59E6FA53D104}"/>
              </a:ext>
            </a:extLst>
          </p:cNvPr>
          <p:cNvSpPr>
            <a:spLocks noGrp="1"/>
          </p:cNvSpPr>
          <p:nvPr>
            <p:ph type="ftr" sz="quarter" idx="11"/>
          </p:nvPr>
        </p:nvSpPr>
        <p:spPr/>
        <p:txBody>
          <a:bodyPr/>
          <a:lstStyle/>
          <a:p>
            <a:endParaRPr lang="es-CO"/>
          </a:p>
        </p:txBody>
      </p:sp>
      <p:sp>
        <p:nvSpPr>
          <p:cNvPr id="6" name="Marcador de número de diapositiva 5">
            <a:extLst>
              <a:ext uri="{FF2B5EF4-FFF2-40B4-BE49-F238E27FC236}">
                <a16:creationId xmlns:a16="http://schemas.microsoft.com/office/drawing/2014/main" id="{0DD7E2D5-E6C7-D872-FB2D-BAF970486C9F}"/>
              </a:ext>
            </a:extLst>
          </p:cNvPr>
          <p:cNvSpPr>
            <a:spLocks noGrp="1"/>
          </p:cNvSpPr>
          <p:nvPr>
            <p:ph type="sldNum" sz="quarter" idx="12"/>
          </p:nvPr>
        </p:nvSpPr>
        <p:spPr/>
        <p:txBody>
          <a:bodyPr/>
          <a:lstStyle/>
          <a:p>
            <a:fld id="{C74CBB0B-5D0C-43FE-9043-22172208F6F8}" type="slidenum">
              <a:rPr lang="es-CO" smtClean="0"/>
              <a:t>‹Nº›</a:t>
            </a:fld>
            <a:endParaRPr lang="es-CO"/>
          </a:p>
        </p:txBody>
      </p:sp>
    </p:spTree>
    <p:extLst>
      <p:ext uri="{BB962C8B-B14F-4D97-AF65-F5344CB8AC3E}">
        <p14:creationId xmlns:p14="http://schemas.microsoft.com/office/powerpoint/2010/main" val="1634071763"/>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a:extLst>
              <a:ext uri="{FF2B5EF4-FFF2-40B4-BE49-F238E27FC236}">
                <a16:creationId xmlns:a16="http://schemas.microsoft.com/office/drawing/2014/main" id="{2BAB6635-A1FA-05FB-BAB0-2B865D5253CF}"/>
              </a:ext>
            </a:extLst>
          </p:cNvPr>
          <p:cNvSpPr>
            <a:spLocks noGrp="1"/>
          </p:cNvSpPr>
          <p:nvPr>
            <p:ph type="title" orient="vert"/>
          </p:nvPr>
        </p:nvSpPr>
        <p:spPr>
          <a:xfrm>
            <a:off x="8724900" y="365125"/>
            <a:ext cx="2628900" cy="5811838"/>
          </a:xfrm>
        </p:spPr>
        <p:txBody>
          <a:bodyPr vert="eaVert"/>
          <a:lstStyle/>
          <a:p>
            <a:r>
              <a:rPr lang="es-ES"/>
              <a:t>Haga clic para modificar el estilo de título del patrón</a:t>
            </a:r>
            <a:endParaRPr lang="es-CO"/>
          </a:p>
        </p:txBody>
      </p:sp>
      <p:sp>
        <p:nvSpPr>
          <p:cNvPr id="3" name="Marcador de texto vertical 2">
            <a:extLst>
              <a:ext uri="{FF2B5EF4-FFF2-40B4-BE49-F238E27FC236}">
                <a16:creationId xmlns:a16="http://schemas.microsoft.com/office/drawing/2014/main" id="{86005000-C67B-39FC-C963-1BE222E2F73B}"/>
              </a:ext>
            </a:extLst>
          </p:cNvPr>
          <p:cNvSpPr>
            <a:spLocks noGrp="1"/>
          </p:cNvSpPr>
          <p:nvPr>
            <p:ph type="body" orient="vert" idx="1"/>
          </p:nvPr>
        </p:nvSpPr>
        <p:spPr>
          <a:xfrm>
            <a:off x="838200" y="365125"/>
            <a:ext cx="7734300" cy="5811838"/>
          </a:xfrm>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fecha 3">
            <a:extLst>
              <a:ext uri="{FF2B5EF4-FFF2-40B4-BE49-F238E27FC236}">
                <a16:creationId xmlns:a16="http://schemas.microsoft.com/office/drawing/2014/main" id="{7277B06B-FF69-1B1F-5058-EED75F49A9FE}"/>
              </a:ext>
            </a:extLst>
          </p:cNvPr>
          <p:cNvSpPr>
            <a:spLocks noGrp="1"/>
          </p:cNvSpPr>
          <p:nvPr>
            <p:ph type="dt" sz="half" idx="10"/>
          </p:nvPr>
        </p:nvSpPr>
        <p:spPr/>
        <p:txBody>
          <a:bodyPr/>
          <a:lstStyle/>
          <a:p>
            <a:fld id="{856A6FAC-9192-436B-870E-80DDE60983C7}" type="datetimeFigureOut">
              <a:rPr lang="es-CO" smtClean="0"/>
              <a:t>12/12/2025</a:t>
            </a:fld>
            <a:endParaRPr lang="es-CO"/>
          </a:p>
        </p:txBody>
      </p:sp>
      <p:sp>
        <p:nvSpPr>
          <p:cNvPr id="5" name="Marcador de pie de página 4">
            <a:extLst>
              <a:ext uri="{FF2B5EF4-FFF2-40B4-BE49-F238E27FC236}">
                <a16:creationId xmlns:a16="http://schemas.microsoft.com/office/drawing/2014/main" id="{9A1E3432-7CD9-B690-69AF-9AB3EC20FD42}"/>
              </a:ext>
            </a:extLst>
          </p:cNvPr>
          <p:cNvSpPr>
            <a:spLocks noGrp="1"/>
          </p:cNvSpPr>
          <p:nvPr>
            <p:ph type="ftr" sz="quarter" idx="11"/>
          </p:nvPr>
        </p:nvSpPr>
        <p:spPr/>
        <p:txBody>
          <a:bodyPr/>
          <a:lstStyle/>
          <a:p>
            <a:endParaRPr lang="es-CO"/>
          </a:p>
        </p:txBody>
      </p:sp>
      <p:sp>
        <p:nvSpPr>
          <p:cNvPr id="6" name="Marcador de número de diapositiva 5">
            <a:extLst>
              <a:ext uri="{FF2B5EF4-FFF2-40B4-BE49-F238E27FC236}">
                <a16:creationId xmlns:a16="http://schemas.microsoft.com/office/drawing/2014/main" id="{40FBBF71-D1BB-B37A-0A5C-4B7A1432A52A}"/>
              </a:ext>
            </a:extLst>
          </p:cNvPr>
          <p:cNvSpPr>
            <a:spLocks noGrp="1"/>
          </p:cNvSpPr>
          <p:nvPr>
            <p:ph type="sldNum" sz="quarter" idx="12"/>
          </p:nvPr>
        </p:nvSpPr>
        <p:spPr/>
        <p:txBody>
          <a:bodyPr/>
          <a:lstStyle/>
          <a:p>
            <a:fld id="{C74CBB0B-5D0C-43FE-9043-22172208F6F8}" type="slidenum">
              <a:rPr lang="es-CO" smtClean="0"/>
              <a:t>‹Nº›</a:t>
            </a:fld>
            <a:endParaRPr lang="es-CO"/>
          </a:p>
        </p:txBody>
      </p:sp>
    </p:spTree>
    <p:extLst>
      <p:ext uri="{BB962C8B-B14F-4D97-AF65-F5344CB8AC3E}">
        <p14:creationId xmlns:p14="http://schemas.microsoft.com/office/powerpoint/2010/main" val="283676160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913D0CCB-4FFD-D76C-2516-7E388FCAB981}"/>
              </a:ext>
            </a:extLst>
          </p:cNvPr>
          <p:cNvSpPr>
            <a:spLocks noGrp="1"/>
          </p:cNvSpPr>
          <p:nvPr>
            <p:ph type="title"/>
          </p:nvPr>
        </p:nvSpPr>
        <p:spPr>
          <a:xfrm>
            <a:off x="831850" y="1709738"/>
            <a:ext cx="10515600" cy="2852737"/>
          </a:xfrm>
        </p:spPr>
        <p:txBody>
          <a:bodyPr anchor="b"/>
          <a:lstStyle>
            <a:lvl1pPr>
              <a:defRPr sz="6000">
                <a:latin typeface="Verdana" panose="020B0604030504040204" pitchFamily="34" charset="0"/>
              </a:defRPr>
            </a:lvl1pPr>
          </a:lstStyle>
          <a:p>
            <a:r>
              <a:rPr lang="es-ES" dirty="0"/>
              <a:t>Haga clic para modificar el estilo de título del patrón</a:t>
            </a:r>
            <a:endParaRPr lang="es-CO" dirty="0"/>
          </a:p>
        </p:txBody>
      </p:sp>
      <p:sp>
        <p:nvSpPr>
          <p:cNvPr id="3" name="Marcador de texto 2">
            <a:extLst>
              <a:ext uri="{FF2B5EF4-FFF2-40B4-BE49-F238E27FC236}">
                <a16:creationId xmlns:a16="http://schemas.microsoft.com/office/drawing/2014/main" id="{E1E21056-E582-22D1-6201-8C5FC793E531}"/>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latin typeface="Verdana" panose="020B060403050404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ES" dirty="0"/>
              <a:t>Haga clic para modificar los estilos de texto del patrón</a:t>
            </a:r>
          </a:p>
        </p:txBody>
      </p:sp>
      <p:sp>
        <p:nvSpPr>
          <p:cNvPr id="4" name="Marcador de fecha 3">
            <a:extLst>
              <a:ext uri="{FF2B5EF4-FFF2-40B4-BE49-F238E27FC236}">
                <a16:creationId xmlns:a16="http://schemas.microsoft.com/office/drawing/2014/main" id="{77EB76F7-CED7-0277-AFCB-6886CB518DAF}"/>
              </a:ext>
            </a:extLst>
          </p:cNvPr>
          <p:cNvSpPr>
            <a:spLocks noGrp="1"/>
          </p:cNvSpPr>
          <p:nvPr>
            <p:ph type="dt" sz="half" idx="10"/>
          </p:nvPr>
        </p:nvSpPr>
        <p:spPr/>
        <p:txBody>
          <a:bodyPr/>
          <a:lstStyle>
            <a:lvl1pPr>
              <a:defRPr>
                <a:latin typeface="Verdana" panose="020B0604030504040204" pitchFamily="34" charset="0"/>
              </a:defRPr>
            </a:lvl1pPr>
          </a:lstStyle>
          <a:p>
            <a:fld id="{856A6FAC-9192-436B-870E-80DDE60983C7}" type="datetimeFigureOut">
              <a:rPr lang="es-CO" smtClean="0"/>
              <a:pPr/>
              <a:t>12/12/2025</a:t>
            </a:fld>
            <a:endParaRPr lang="es-CO" dirty="0"/>
          </a:p>
        </p:txBody>
      </p:sp>
      <p:sp>
        <p:nvSpPr>
          <p:cNvPr id="5" name="Marcador de pie de página 4">
            <a:extLst>
              <a:ext uri="{FF2B5EF4-FFF2-40B4-BE49-F238E27FC236}">
                <a16:creationId xmlns:a16="http://schemas.microsoft.com/office/drawing/2014/main" id="{A4C8B0CA-24C5-6F63-CBFA-9062B6F26213}"/>
              </a:ext>
            </a:extLst>
          </p:cNvPr>
          <p:cNvSpPr>
            <a:spLocks noGrp="1"/>
          </p:cNvSpPr>
          <p:nvPr>
            <p:ph type="ftr" sz="quarter" idx="11"/>
          </p:nvPr>
        </p:nvSpPr>
        <p:spPr/>
        <p:txBody>
          <a:bodyPr/>
          <a:lstStyle>
            <a:lvl1pPr>
              <a:defRPr>
                <a:latin typeface="Verdana" panose="020B0604030504040204" pitchFamily="34" charset="0"/>
              </a:defRPr>
            </a:lvl1pPr>
          </a:lstStyle>
          <a:p>
            <a:endParaRPr lang="es-CO" dirty="0"/>
          </a:p>
        </p:txBody>
      </p:sp>
      <p:sp>
        <p:nvSpPr>
          <p:cNvPr id="6" name="Marcador de número de diapositiva 5">
            <a:extLst>
              <a:ext uri="{FF2B5EF4-FFF2-40B4-BE49-F238E27FC236}">
                <a16:creationId xmlns:a16="http://schemas.microsoft.com/office/drawing/2014/main" id="{053FA383-2ECC-136F-2454-358FD4FC2159}"/>
              </a:ext>
            </a:extLst>
          </p:cNvPr>
          <p:cNvSpPr>
            <a:spLocks noGrp="1"/>
          </p:cNvSpPr>
          <p:nvPr>
            <p:ph type="sldNum" sz="quarter" idx="12"/>
          </p:nvPr>
        </p:nvSpPr>
        <p:spPr/>
        <p:txBody>
          <a:bodyPr/>
          <a:lstStyle>
            <a:lvl1pPr>
              <a:defRPr>
                <a:latin typeface="Verdana" panose="020B0604030504040204" pitchFamily="34" charset="0"/>
              </a:defRPr>
            </a:lvl1pPr>
          </a:lstStyle>
          <a:p>
            <a:fld id="{C74CBB0B-5D0C-43FE-9043-22172208F6F8}" type="slidenum">
              <a:rPr lang="es-CO" smtClean="0"/>
              <a:pPr/>
              <a:t>‹Nº›</a:t>
            </a:fld>
            <a:endParaRPr lang="es-CO" dirty="0"/>
          </a:p>
        </p:txBody>
      </p:sp>
      <p:pic>
        <p:nvPicPr>
          <p:cNvPr id="9" name="Imagen 8">
            <a:extLst>
              <a:ext uri="{FF2B5EF4-FFF2-40B4-BE49-F238E27FC236}">
                <a16:creationId xmlns:a16="http://schemas.microsoft.com/office/drawing/2014/main" id="{C32AACA3-EE5B-D2A7-8374-77B760538B76}"/>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5829390" y="159440"/>
            <a:ext cx="533219" cy="469900"/>
          </a:xfrm>
          <a:prstGeom prst="rect">
            <a:avLst/>
          </a:prstGeom>
        </p:spPr>
      </p:pic>
    </p:spTree>
    <p:extLst>
      <p:ext uri="{BB962C8B-B14F-4D97-AF65-F5344CB8AC3E}">
        <p14:creationId xmlns:p14="http://schemas.microsoft.com/office/powerpoint/2010/main" val="36523791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1_Encabezado de sec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913D0CCB-4FFD-D76C-2516-7E388FCAB981}"/>
              </a:ext>
            </a:extLst>
          </p:cNvPr>
          <p:cNvSpPr>
            <a:spLocks noGrp="1"/>
          </p:cNvSpPr>
          <p:nvPr>
            <p:ph type="title"/>
          </p:nvPr>
        </p:nvSpPr>
        <p:spPr>
          <a:xfrm>
            <a:off x="831850" y="1709738"/>
            <a:ext cx="10515600" cy="2852737"/>
          </a:xfrm>
        </p:spPr>
        <p:txBody>
          <a:bodyPr anchor="b"/>
          <a:lstStyle>
            <a:lvl1pPr>
              <a:defRPr sz="6000">
                <a:latin typeface="Verdana" panose="020B0604030504040204" pitchFamily="34" charset="0"/>
              </a:defRPr>
            </a:lvl1pPr>
          </a:lstStyle>
          <a:p>
            <a:r>
              <a:rPr lang="es-ES" dirty="0"/>
              <a:t>Haga clic para modificar el estilo de título del patrón</a:t>
            </a:r>
            <a:endParaRPr lang="es-CO" dirty="0"/>
          </a:p>
        </p:txBody>
      </p:sp>
      <p:sp>
        <p:nvSpPr>
          <p:cNvPr id="3" name="Marcador de texto 2">
            <a:extLst>
              <a:ext uri="{FF2B5EF4-FFF2-40B4-BE49-F238E27FC236}">
                <a16:creationId xmlns:a16="http://schemas.microsoft.com/office/drawing/2014/main" id="{E1E21056-E582-22D1-6201-8C5FC793E531}"/>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latin typeface="Verdana" panose="020B060403050404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ES" dirty="0"/>
              <a:t>Haga clic para modificar los estilos de texto del patrón</a:t>
            </a:r>
          </a:p>
        </p:txBody>
      </p:sp>
      <p:sp>
        <p:nvSpPr>
          <p:cNvPr id="4" name="Marcador de fecha 3">
            <a:extLst>
              <a:ext uri="{FF2B5EF4-FFF2-40B4-BE49-F238E27FC236}">
                <a16:creationId xmlns:a16="http://schemas.microsoft.com/office/drawing/2014/main" id="{77EB76F7-CED7-0277-AFCB-6886CB518DAF}"/>
              </a:ext>
            </a:extLst>
          </p:cNvPr>
          <p:cNvSpPr>
            <a:spLocks noGrp="1"/>
          </p:cNvSpPr>
          <p:nvPr>
            <p:ph type="dt" sz="half" idx="10"/>
          </p:nvPr>
        </p:nvSpPr>
        <p:spPr/>
        <p:txBody>
          <a:bodyPr/>
          <a:lstStyle>
            <a:lvl1pPr>
              <a:defRPr>
                <a:latin typeface="Verdana" panose="020B0604030504040204" pitchFamily="34" charset="0"/>
              </a:defRPr>
            </a:lvl1pPr>
          </a:lstStyle>
          <a:p>
            <a:fld id="{856A6FAC-9192-436B-870E-80DDE60983C7}" type="datetimeFigureOut">
              <a:rPr lang="es-CO" smtClean="0"/>
              <a:pPr/>
              <a:t>12/12/2025</a:t>
            </a:fld>
            <a:endParaRPr lang="es-CO" dirty="0"/>
          </a:p>
        </p:txBody>
      </p:sp>
      <p:sp>
        <p:nvSpPr>
          <p:cNvPr id="5" name="Marcador de pie de página 4">
            <a:extLst>
              <a:ext uri="{FF2B5EF4-FFF2-40B4-BE49-F238E27FC236}">
                <a16:creationId xmlns:a16="http://schemas.microsoft.com/office/drawing/2014/main" id="{A4C8B0CA-24C5-6F63-CBFA-9062B6F26213}"/>
              </a:ext>
            </a:extLst>
          </p:cNvPr>
          <p:cNvSpPr>
            <a:spLocks noGrp="1"/>
          </p:cNvSpPr>
          <p:nvPr>
            <p:ph type="ftr" sz="quarter" idx="11"/>
          </p:nvPr>
        </p:nvSpPr>
        <p:spPr/>
        <p:txBody>
          <a:bodyPr/>
          <a:lstStyle>
            <a:lvl1pPr>
              <a:defRPr>
                <a:latin typeface="Verdana" panose="020B0604030504040204" pitchFamily="34" charset="0"/>
              </a:defRPr>
            </a:lvl1pPr>
          </a:lstStyle>
          <a:p>
            <a:endParaRPr lang="es-CO" dirty="0"/>
          </a:p>
        </p:txBody>
      </p:sp>
      <p:sp>
        <p:nvSpPr>
          <p:cNvPr id="6" name="Marcador de número de diapositiva 5">
            <a:extLst>
              <a:ext uri="{FF2B5EF4-FFF2-40B4-BE49-F238E27FC236}">
                <a16:creationId xmlns:a16="http://schemas.microsoft.com/office/drawing/2014/main" id="{053FA383-2ECC-136F-2454-358FD4FC2159}"/>
              </a:ext>
            </a:extLst>
          </p:cNvPr>
          <p:cNvSpPr>
            <a:spLocks noGrp="1"/>
          </p:cNvSpPr>
          <p:nvPr>
            <p:ph type="sldNum" sz="quarter" idx="12"/>
          </p:nvPr>
        </p:nvSpPr>
        <p:spPr/>
        <p:txBody>
          <a:bodyPr/>
          <a:lstStyle>
            <a:lvl1pPr>
              <a:defRPr>
                <a:latin typeface="Verdana" panose="020B0604030504040204" pitchFamily="34" charset="0"/>
              </a:defRPr>
            </a:lvl1pPr>
          </a:lstStyle>
          <a:p>
            <a:fld id="{C74CBB0B-5D0C-43FE-9043-22172208F6F8}" type="slidenum">
              <a:rPr lang="es-CO" smtClean="0"/>
              <a:pPr/>
              <a:t>‹Nº›</a:t>
            </a:fld>
            <a:endParaRPr lang="es-CO" dirty="0"/>
          </a:p>
        </p:txBody>
      </p:sp>
      <p:pic>
        <p:nvPicPr>
          <p:cNvPr id="9" name="Imagen 8">
            <a:extLst>
              <a:ext uri="{FF2B5EF4-FFF2-40B4-BE49-F238E27FC236}">
                <a16:creationId xmlns:a16="http://schemas.microsoft.com/office/drawing/2014/main" id="{C32AACA3-EE5B-D2A7-8374-77B760538B76}"/>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571590" y="159440"/>
            <a:ext cx="533219" cy="469900"/>
          </a:xfrm>
          <a:prstGeom prst="rect">
            <a:avLst/>
          </a:prstGeom>
        </p:spPr>
      </p:pic>
    </p:spTree>
    <p:extLst>
      <p:ext uri="{BB962C8B-B14F-4D97-AF65-F5344CB8AC3E}">
        <p14:creationId xmlns:p14="http://schemas.microsoft.com/office/powerpoint/2010/main" val="249247258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secHead" preserve="1">
  <p:cSld name="2_Encabezado de sec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913D0CCB-4FFD-D76C-2516-7E388FCAB981}"/>
              </a:ext>
            </a:extLst>
          </p:cNvPr>
          <p:cNvSpPr>
            <a:spLocks noGrp="1"/>
          </p:cNvSpPr>
          <p:nvPr>
            <p:ph type="title"/>
          </p:nvPr>
        </p:nvSpPr>
        <p:spPr>
          <a:xfrm>
            <a:off x="831850" y="1709738"/>
            <a:ext cx="10515600" cy="2852737"/>
          </a:xfrm>
        </p:spPr>
        <p:txBody>
          <a:bodyPr anchor="b"/>
          <a:lstStyle>
            <a:lvl1pPr>
              <a:defRPr sz="6000">
                <a:latin typeface="Verdana" panose="020B0604030504040204" pitchFamily="34" charset="0"/>
              </a:defRPr>
            </a:lvl1pPr>
          </a:lstStyle>
          <a:p>
            <a:r>
              <a:rPr lang="es-ES" dirty="0"/>
              <a:t>Haga clic para modificar el estilo de título del patrón</a:t>
            </a:r>
            <a:endParaRPr lang="es-CO" dirty="0"/>
          </a:p>
        </p:txBody>
      </p:sp>
      <p:sp>
        <p:nvSpPr>
          <p:cNvPr id="3" name="Marcador de texto 2">
            <a:extLst>
              <a:ext uri="{FF2B5EF4-FFF2-40B4-BE49-F238E27FC236}">
                <a16:creationId xmlns:a16="http://schemas.microsoft.com/office/drawing/2014/main" id="{E1E21056-E582-22D1-6201-8C5FC793E531}"/>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latin typeface="Verdana" panose="020B060403050404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ES" dirty="0"/>
              <a:t>Haga clic para modificar los estilos de texto del patrón</a:t>
            </a:r>
          </a:p>
        </p:txBody>
      </p:sp>
      <p:sp>
        <p:nvSpPr>
          <p:cNvPr id="4" name="Marcador de fecha 3">
            <a:extLst>
              <a:ext uri="{FF2B5EF4-FFF2-40B4-BE49-F238E27FC236}">
                <a16:creationId xmlns:a16="http://schemas.microsoft.com/office/drawing/2014/main" id="{77EB76F7-CED7-0277-AFCB-6886CB518DAF}"/>
              </a:ext>
            </a:extLst>
          </p:cNvPr>
          <p:cNvSpPr>
            <a:spLocks noGrp="1"/>
          </p:cNvSpPr>
          <p:nvPr>
            <p:ph type="dt" sz="half" idx="10"/>
          </p:nvPr>
        </p:nvSpPr>
        <p:spPr/>
        <p:txBody>
          <a:bodyPr/>
          <a:lstStyle>
            <a:lvl1pPr>
              <a:defRPr>
                <a:latin typeface="Verdana" panose="020B0604030504040204" pitchFamily="34" charset="0"/>
              </a:defRPr>
            </a:lvl1pPr>
          </a:lstStyle>
          <a:p>
            <a:fld id="{856A6FAC-9192-436B-870E-80DDE60983C7}" type="datetimeFigureOut">
              <a:rPr lang="es-CO" smtClean="0"/>
              <a:pPr/>
              <a:t>12/12/2025</a:t>
            </a:fld>
            <a:endParaRPr lang="es-CO" dirty="0"/>
          </a:p>
        </p:txBody>
      </p:sp>
      <p:sp>
        <p:nvSpPr>
          <p:cNvPr id="5" name="Marcador de pie de página 4">
            <a:extLst>
              <a:ext uri="{FF2B5EF4-FFF2-40B4-BE49-F238E27FC236}">
                <a16:creationId xmlns:a16="http://schemas.microsoft.com/office/drawing/2014/main" id="{A4C8B0CA-24C5-6F63-CBFA-9062B6F26213}"/>
              </a:ext>
            </a:extLst>
          </p:cNvPr>
          <p:cNvSpPr>
            <a:spLocks noGrp="1"/>
          </p:cNvSpPr>
          <p:nvPr>
            <p:ph type="ftr" sz="quarter" idx="11"/>
          </p:nvPr>
        </p:nvSpPr>
        <p:spPr/>
        <p:txBody>
          <a:bodyPr/>
          <a:lstStyle>
            <a:lvl1pPr>
              <a:defRPr>
                <a:latin typeface="Verdana" panose="020B0604030504040204" pitchFamily="34" charset="0"/>
              </a:defRPr>
            </a:lvl1pPr>
          </a:lstStyle>
          <a:p>
            <a:endParaRPr lang="es-CO" dirty="0"/>
          </a:p>
        </p:txBody>
      </p:sp>
      <p:sp>
        <p:nvSpPr>
          <p:cNvPr id="6" name="Marcador de número de diapositiva 5">
            <a:extLst>
              <a:ext uri="{FF2B5EF4-FFF2-40B4-BE49-F238E27FC236}">
                <a16:creationId xmlns:a16="http://schemas.microsoft.com/office/drawing/2014/main" id="{053FA383-2ECC-136F-2454-358FD4FC2159}"/>
              </a:ext>
            </a:extLst>
          </p:cNvPr>
          <p:cNvSpPr>
            <a:spLocks noGrp="1"/>
          </p:cNvSpPr>
          <p:nvPr>
            <p:ph type="sldNum" sz="quarter" idx="12"/>
          </p:nvPr>
        </p:nvSpPr>
        <p:spPr/>
        <p:txBody>
          <a:bodyPr/>
          <a:lstStyle>
            <a:lvl1pPr>
              <a:defRPr>
                <a:latin typeface="Verdana" panose="020B0604030504040204" pitchFamily="34" charset="0"/>
              </a:defRPr>
            </a:lvl1pPr>
          </a:lstStyle>
          <a:p>
            <a:fld id="{C74CBB0B-5D0C-43FE-9043-22172208F6F8}" type="slidenum">
              <a:rPr lang="es-CO" smtClean="0"/>
              <a:pPr/>
              <a:t>‹Nº›</a:t>
            </a:fld>
            <a:endParaRPr lang="es-CO" dirty="0"/>
          </a:p>
        </p:txBody>
      </p:sp>
      <p:pic>
        <p:nvPicPr>
          <p:cNvPr id="9" name="Imagen 8">
            <a:extLst>
              <a:ext uri="{FF2B5EF4-FFF2-40B4-BE49-F238E27FC236}">
                <a16:creationId xmlns:a16="http://schemas.microsoft.com/office/drawing/2014/main" id="{C32AACA3-EE5B-D2A7-8374-77B760538B76}"/>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11087190" y="159440"/>
            <a:ext cx="533219" cy="469900"/>
          </a:xfrm>
          <a:prstGeom prst="rect">
            <a:avLst/>
          </a:prstGeom>
        </p:spPr>
      </p:pic>
    </p:spTree>
    <p:extLst>
      <p:ext uri="{BB962C8B-B14F-4D97-AF65-F5344CB8AC3E}">
        <p14:creationId xmlns:p14="http://schemas.microsoft.com/office/powerpoint/2010/main" val="407752396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secHead" preserve="1">
  <p:cSld name="3_Encabezado de sec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913D0CCB-4FFD-D76C-2516-7E388FCAB981}"/>
              </a:ext>
            </a:extLst>
          </p:cNvPr>
          <p:cNvSpPr>
            <a:spLocks noGrp="1"/>
          </p:cNvSpPr>
          <p:nvPr>
            <p:ph type="title"/>
          </p:nvPr>
        </p:nvSpPr>
        <p:spPr>
          <a:xfrm>
            <a:off x="831850" y="1709738"/>
            <a:ext cx="10515600" cy="2852737"/>
          </a:xfrm>
        </p:spPr>
        <p:txBody>
          <a:bodyPr anchor="b"/>
          <a:lstStyle>
            <a:lvl1pPr>
              <a:defRPr sz="6000">
                <a:latin typeface="Verdana" panose="020B0604030504040204" pitchFamily="34" charset="0"/>
              </a:defRPr>
            </a:lvl1pPr>
          </a:lstStyle>
          <a:p>
            <a:r>
              <a:rPr lang="es-ES" dirty="0"/>
              <a:t>Haga clic para modificar el estilo de título del patrón</a:t>
            </a:r>
            <a:endParaRPr lang="es-CO" dirty="0"/>
          </a:p>
        </p:txBody>
      </p:sp>
      <p:sp>
        <p:nvSpPr>
          <p:cNvPr id="3" name="Marcador de texto 2">
            <a:extLst>
              <a:ext uri="{FF2B5EF4-FFF2-40B4-BE49-F238E27FC236}">
                <a16:creationId xmlns:a16="http://schemas.microsoft.com/office/drawing/2014/main" id="{E1E21056-E582-22D1-6201-8C5FC793E531}"/>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latin typeface="Verdana" panose="020B060403050404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ES" dirty="0"/>
              <a:t>Haga clic para modificar los estilos de texto del patrón</a:t>
            </a:r>
          </a:p>
        </p:txBody>
      </p:sp>
      <p:sp>
        <p:nvSpPr>
          <p:cNvPr id="4" name="Marcador de fecha 3">
            <a:extLst>
              <a:ext uri="{FF2B5EF4-FFF2-40B4-BE49-F238E27FC236}">
                <a16:creationId xmlns:a16="http://schemas.microsoft.com/office/drawing/2014/main" id="{77EB76F7-CED7-0277-AFCB-6886CB518DAF}"/>
              </a:ext>
            </a:extLst>
          </p:cNvPr>
          <p:cNvSpPr>
            <a:spLocks noGrp="1"/>
          </p:cNvSpPr>
          <p:nvPr>
            <p:ph type="dt" sz="half" idx="10"/>
          </p:nvPr>
        </p:nvSpPr>
        <p:spPr/>
        <p:txBody>
          <a:bodyPr/>
          <a:lstStyle>
            <a:lvl1pPr>
              <a:defRPr>
                <a:latin typeface="Verdana" panose="020B0604030504040204" pitchFamily="34" charset="0"/>
              </a:defRPr>
            </a:lvl1pPr>
          </a:lstStyle>
          <a:p>
            <a:fld id="{856A6FAC-9192-436B-870E-80DDE60983C7}" type="datetimeFigureOut">
              <a:rPr lang="es-CO" smtClean="0"/>
              <a:pPr/>
              <a:t>12/12/2025</a:t>
            </a:fld>
            <a:endParaRPr lang="es-CO" dirty="0"/>
          </a:p>
        </p:txBody>
      </p:sp>
      <p:sp>
        <p:nvSpPr>
          <p:cNvPr id="5" name="Marcador de pie de página 4">
            <a:extLst>
              <a:ext uri="{FF2B5EF4-FFF2-40B4-BE49-F238E27FC236}">
                <a16:creationId xmlns:a16="http://schemas.microsoft.com/office/drawing/2014/main" id="{A4C8B0CA-24C5-6F63-CBFA-9062B6F26213}"/>
              </a:ext>
            </a:extLst>
          </p:cNvPr>
          <p:cNvSpPr>
            <a:spLocks noGrp="1"/>
          </p:cNvSpPr>
          <p:nvPr>
            <p:ph type="ftr" sz="quarter" idx="11"/>
          </p:nvPr>
        </p:nvSpPr>
        <p:spPr/>
        <p:txBody>
          <a:bodyPr/>
          <a:lstStyle>
            <a:lvl1pPr>
              <a:defRPr>
                <a:latin typeface="Verdana" panose="020B0604030504040204" pitchFamily="34" charset="0"/>
              </a:defRPr>
            </a:lvl1pPr>
          </a:lstStyle>
          <a:p>
            <a:endParaRPr lang="es-CO" dirty="0"/>
          </a:p>
        </p:txBody>
      </p:sp>
      <p:sp>
        <p:nvSpPr>
          <p:cNvPr id="6" name="Marcador de número de diapositiva 5">
            <a:extLst>
              <a:ext uri="{FF2B5EF4-FFF2-40B4-BE49-F238E27FC236}">
                <a16:creationId xmlns:a16="http://schemas.microsoft.com/office/drawing/2014/main" id="{053FA383-2ECC-136F-2454-358FD4FC2159}"/>
              </a:ext>
            </a:extLst>
          </p:cNvPr>
          <p:cNvSpPr>
            <a:spLocks noGrp="1"/>
          </p:cNvSpPr>
          <p:nvPr>
            <p:ph type="sldNum" sz="quarter" idx="12"/>
          </p:nvPr>
        </p:nvSpPr>
        <p:spPr/>
        <p:txBody>
          <a:bodyPr/>
          <a:lstStyle>
            <a:lvl1pPr>
              <a:defRPr>
                <a:latin typeface="Verdana" panose="020B0604030504040204" pitchFamily="34" charset="0"/>
              </a:defRPr>
            </a:lvl1pPr>
          </a:lstStyle>
          <a:p>
            <a:fld id="{C74CBB0B-5D0C-43FE-9043-22172208F6F8}" type="slidenum">
              <a:rPr lang="es-CO" smtClean="0"/>
              <a:pPr/>
              <a:t>‹Nº›</a:t>
            </a:fld>
            <a:endParaRPr lang="es-CO" dirty="0"/>
          </a:p>
        </p:txBody>
      </p:sp>
      <p:pic>
        <p:nvPicPr>
          <p:cNvPr id="9" name="Imagen 8">
            <a:extLst>
              <a:ext uri="{FF2B5EF4-FFF2-40B4-BE49-F238E27FC236}">
                <a16:creationId xmlns:a16="http://schemas.microsoft.com/office/drawing/2014/main" id="{C32AACA3-EE5B-D2A7-8374-77B760538B76}"/>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5829390" y="6251575"/>
            <a:ext cx="533219" cy="469900"/>
          </a:xfrm>
          <a:prstGeom prst="rect">
            <a:avLst/>
          </a:prstGeom>
        </p:spPr>
      </p:pic>
    </p:spTree>
    <p:extLst>
      <p:ext uri="{BB962C8B-B14F-4D97-AF65-F5344CB8AC3E}">
        <p14:creationId xmlns:p14="http://schemas.microsoft.com/office/powerpoint/2010/main" val="65180343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secHead" preserve="1">
  <p:cSld name="4_Encabezado de sec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913D0CCB-4FFD-D76C-2516-7E388FCAB981}"/>
              </a:ext>
            </a:extLst>
          </p:cNvPr>
          <p:cNvSpPr>
            <a:spLocks noGrp="1"/>
          </p:cNvSpPr>
          <p:nvPr>
            <p:ph type="title"/>
          </p:nvPr>
        </p:nvSpPr>
        <p:spPr>
          <a:xfrm>
            <a:off x="831850" y="1709738"/>
            <a:ext cx="10515600" cy="2852737"/>
          </a:xfrm>
        </p:spPr>
        <p:txBody>
          <a:bodyPr anchor="b"/>
          <a:lstStyle>
            <a:lvl1pPr>
              <a:defRPr sz="6000">
                <a:latin typeface="Verdana" panose="020B0604030504040204" pitchFamily="34" charset="0"/>
              </a:defRPr>
            </a:lvl1pPr>
          </a:lstStyle>
          <a:p>
            <a:r>
              <a:rPr lang="es-ES" dirty="0"/>
              <a:t>Haga clic para modificar el estilo de título del patrón</a:t>
            </a:r>
            <a:endParaRPr lang="es-CO" dirty="0"/>
          </a:p>
        </p:txBody>
      </p:sp>
      <p:sp>
        <p:nvSpPr>
          <p:cNvPr id="3" name="Marcador de texto 2">
            <a:extLst>
              <a:ext uri="{FF2B5EF4-FFF2-40B4-BE49-F238E27FC236}">
                <a16:creationId xmlns:a16="http://schemas.microsoft.com/office/drawing/2014/main" id="{E1E21056-E582-22D1-6201-8C5FC793E531}"/>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latin typeface="Verdana" panose="020B060403050404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ES" dirty="0"/>
              <a:t>Haga clic para modificar los estilos de texto del patrón</a:t>
            </a:r>
          </a:p>
        </p:txBody>
      </p:sp>
      <p:sp>
        <p:nvSpPr>
          <p:cNvPr id="4" name="Marcador de fecha 3">
            <a:extLst>
              <a:ext uri="{FF2B5EF4-FFF2-40B4-BE49-F238E27FC236}">
                <a16:creationId xmlns:a16="http://schemas.microsoft.com/office/drawing/2014/main" id="{77EB76F7-CED7-0277-AFCB-6886CB518DAF}"/>
              </a:ext>
            </a:extLst>
          </p:cNvPr>
          <p:cNvSpPr>
            <a:spLocks noGrp="1"/>
          </p:cNvSpPr>
          <p:nvPr>
            <p:ph type="dt" sz="half" idx="10"/>
          </p:nvPr>
        </p:nvSpPr>
        <p:spPr/>
        <p:txBody>
          <a:bodyPr/>
          <a:lstStyle>
            <a:lvl1pPr>
              <a:defRPr>
                <a:latin typeface="Verdana" panose="020B0604030504040204" pitchFamily="34" charset="0"/>
              </a:defRPr>
            </a:lvl1pPr>
          </a:lstStyle>
          <a:p>
            <a:fld id="{856A6FAC-9192-436B-870E-80DDE60983C7}" type="datetimeFigureOut">
              <a:rPr lang="es-CO" smtClean="0"/>
              <a:pPr/>
              <a:t>12/12/2025</a:t>
            </a:fld>
            <a:endParaRPr lang="es-CO" dirty="0"/>
          </a:p>
        </p:txBody>
      </p:sp>
      <p:sp>
        <p:nvSpPr>
          <p:cNvPr id="5" name="Marcador de pie de página 4">
            <a:extLst>
              <a:ext uri="{FF2B5EF4-FFF2-40B4-BE49-F238E27FC236}">
                <a16:creationId xmlns:a16="http://schemas.microsoft.com/office/drawing/2014/main" id="{A4C8B0CA-24C5-6F63-CBFA-9062B6F26213}"/>
              </a:ext>
            </a:extLst>
          </p:cNvPr>
          <p:cNvSpPr>
            <a:spLocks noGrp="1"/>
          </p:cNvSpPr>
          <p:nvPr>
            <p:ph type="ftr" sz="quarter" idx="11"/>
          </p:nvPr>
        </p:nvSpPr>
        <p:spPr/>
        <p:txBody>
          <a:bodyPr/>
          <a:lstStyle>
            <a:lvl1pPr>
              <a:defRPr>
                <a:latin typeface="Verdana" panose="020B0604030504040204" pitchFamily="34" charset="0"/>
              </a:defRPr>
            </a:lvl1pPr>
          </a:lstStyle>
          <a:p>
            <a:endParaRPr lang="es-CO" dirty="0"/>
          </a:p>
        </p:txBody>
      </p:sp>
      <p:sp>
        <p:nvSpPr>
          <p:cNvPr id="6" name="Marcador de número de diapositiva 5">
            <a:extLst>
              <a:ext uri="{FF2B5EF4-FFF2-40B4-BE49-F238E27FC236}">
                <a16:creationId xmlns:a16="http://schemas.microsoft.com/office/drawing/2014/main" id="{053FA383-2ECC-136F-2454-358FD4FC2159}"/>
              </a:ext>
            </a:extLst>
          </p:cNvPr>
          <p:cNvSpPr>
            <a:spLocks noGrp="1"/>
          </p:cNvSpPr>
          <p:nvPr>
            <p:ph type="sldNum" sz="quarter" idx="12"/>
          </p:nvPr>
        </p:nvSpPr>
        <p:spPr/>
        <p:txBody>
          <a:bodyPr/>
          <a:lstStyle>
            <a:lvl1pPr>
              <a:defRPr>
                <a:latin typeface="Verdana" panose="020B0604030504040204" pitchFamily="34" charset="0"/>
              </a:defRPr>
            </a:lvl1pPr>
          </a:lstStyle>
          <a:p>
            <a:fld id="{C74CBB0B-5D0C-43FE-9043-22172208F6F8}" type="slidenum">
              <a:rPr lang="es-CO" smtClean="0"/>
              <a:pPr/>
              <a:t>‹Nº›</a:t>
            </a:fld>
            <a:endParaRPr lang="es-CO" dirty="0"/>
          </a:p>
        </p:txBody>
      </p:sp>
      <p:pic>
        <p:nvPicPr>
          <p:cNvPr id="9" name="Imagen 8">
            <a:extLst>
              <a:ext uri="{FF2B5EF4-FFF2-40B4-BE49-F238E27FC236}">
                <a16:creationId xmlns:a16="http://schemas.microsoft.com/office/drawing/2014/main" id="{C32AACA3-EE5B-D2A7-8374-77B760538B76}"/>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571590" y="6251575"/>
            <a:ext cx="533219" cy="469900"/>
          </a:xfrm>
          <a:prstGeom prst="rect">
            <a:avLst/>
          </a:prstGeom>
        </p:spPr>
      </p:pic>
    </p:spTree>
    <p:extLst>
      <p:ext uri="{BB962C8B-B14F-4D97-AF65-F5344CB8AC3E}">
        <p14:creationId xmlns:p14="http://schemas.microsoft.com/office/powerpoint/2010/main" val="71612935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secHead" preserve="1">
  <p:cSld name="5_Encabezado de sec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913D0CCB-4FFD-D76C-2516-7E388FCAB981}"/>
              </a:ext>
            </a:extLst>
          </p:cNvPr>
          <p:cNvSpPr>
            <a:spLocks noGrp="1"/>
          </p:cNvSpPr>
          <p:nvPr>
            <p:ph type="title"/>
          </p:nvPr>
        </p:nvSpPr>
        <p:spPr>
          <a:xfrm>
            <a:off x="831850" y="1709738"/>
            <a:ext cx="10515600" cy="2852737"/>
          </a:xfrm>
        </p:spPr>
        <p:txBody>
          <a:bodyPr anchor="b"/>
          <a:lstStyle>
            <a:lvl1pPr>
              <a:defRPr sz="6000">
                <a:latin typeface="Verdana" panose="020B0604030504040204" pitchFamily="34" charset="0"/>
              </a:defRPr>
            </a:lvl1pPr>
          </a:lstStyle>
          <a:p>
            <a:r>
              <a:rPr lang="es-ES" dirty="0"/>
              <a:t>Haga clic para modificar el estilo de título del patrón</a:t>
            </a:r>
            <a:endParaRPr lang="es-CO" dirty="0"/>
          </a:p>
        </p:txBody>
      </p:sp>
      <p:sp>
        <p:nvSpPr>
          <p:cNvPr id="3" name="Marcador de texto 2">
            <a:extLst>
              <a:ext uri="{FF2B5EF4-FFF2-40B4-BE49-F238E27FC236}">
                <a16:creationId xmlns:a16="http://schemas.microsoft.com/office/drawing/2014/main" id="{E1E21056-E582-22D1-6201-8C5FC793E531}"/>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latin typeface="Verdana" panose="020B060403050404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ES" dirty="0"/>
              <a:t>Haga clic para modificar los estilos de texto del patrón</a:t>
            </a:r>
          </a:p>
        </p:txBody>
      </p:sp>
      <p:sp>
        <p:nvSpPr>
          <p:cNvPr id="4" name="Marcador de fecha 3">
            <a:extLst>
              <a:ext uri="{FF2B5EF4-FFF2-40B4-BE49-F238E27FC236}">
                <a16:creationId xmlns:a16="http://schemas.microsoft.com/office/drawing/2014/main" id="{77EB76F7-CED7-0277-AFCB-6886CB518DAF}"/>
              </a:ext>
            </a:extLst>
          </p:cNvPr>
          <p:cNvSpPr>
            <a:spLocks noGrp="1"/>
          </p:cNvSpPr>
          <p:nvPr>
            <p:ph type="dt" sz="half" idx="10"/>
          </p:nvPr>
        </p:nvSpPr>
        <p:spPr/>
        <p:txBody>
          <a:bodyPr/>
          <a:lstStyle>
            <a:lvl1pPr>
              <a:defRPr>
                <a:latin typeface="Verdana" panose="020B0604030504040204" pitchFamily="34" charset="0"/>
              </a:defRPr>
            </a:lvl1pPr>
          </a:lstStyle>
          <a:p>
            <a:fld id="{856A6FAC-9192-436B-870E-80DDE60983C7}" type="datetimeFigureOut">
              <a:rPr lang="es-CO" smtClean="0"/>
              <a:pPr/>
              <a:t>12/12/2025</a:t>
            </a:fld>
            <a:endParaRPr lang="es-CO" dirty="0"/>
          </a:p>
        </p:txBody>
      </p:sp>
      <p:sp>
        <p:nvSpPr>
          <p:cNvPr id="5" name="Marcador de pie de página 4">
            <a:extLst>
              <a:ext uri="{FF2B5EF4-FFF2-40B4-BE49-F238E27FC236}">
                <a16:creationId xmlns:a16="http://schemas.microsoft.com/office/drawing/2014/main" id="{A4C8B0CA-24C5-6F63-CBFA-9062B6F26213}"/>
              </a:ext>
            </a:extLst>
          </p:cNvPr>
          <p:cNvSpPr>
            <a:spLocks noGrp="1"/>
          </p:cNvSpPr>
          <p:nvPr>
            <p:ph type="ftr" sz="quarter" idx="11"/>
          </p:nvPr>
        </p:nvSpPr>
        <p:spPr/>
        <p:txBody>
          <a:bodyPr/>
          <a:lstStyle>
            <a:lvl1pPr>
              <a:defRPr>
                <a:latin typeface="Verdana" panose="020B0604030504040204" pitchFamily="34" charset="0"/>
              </a:defRPr>
            </a:lvl1pPr>
          </a:lstStyle>
          <a:p>
            <a:endParaRPr lang="es-CO" dirty="0"/>
          </a:p>
        </p:txBody>
      </p:sp>
      <p:sp>
        <p:nvSpPr>
          <p:cNvPr id="6" name="Marcador de número de diapositiva 5">
            <a:extLst>
              <a:ext uri="{FF2B5EF4-FFF2-40B4-BE49-F238E27FC236}">
                <a16:creationId xmlns:a16="http://schemas.microsoft.com/office/drawing/2014/main" id="{053FA383-2ECC-136F-2454-358FD4FC2159}"/>
              </a:ext>
            </a:extLst>
          </p:cNvPr>
          <p:cNvSpPr>
            <a:spLocks noGrp="1"/>
          </p:cNvSpPr>
          <p:nvPr>
            <p:ph type="sldNum" sz="quarter" idx="12"/>
          </p:nvPr>
        </p:nvSpPr>
        <p:spPr/>
        <p:txBody>
          <a:bodyPr/>
          <a:lstStyle>
            <a:lvl1pPr>
              <a:defRPr>
                <a:latin typeface="Verdana" panose="020B0604030504040204" pitchFamily="34" charset="0"/>
              </a:defRPr>
            </a:lvl1pPr>
          </a:lstStyle>
          <a:p>
            <a:fld id="{C74CBB0B-5D0C-43FE-9043-22172208F6F8}" type="slidenum">
              <a:rPr lang="es-CO" smtClean="0"/>
              <a:pPr/>
              <a:t>‹Nº›</a:t>
            </a:fld>
            <a:endParaRPr lang="es-CO" dirty="0"/>
          </a:p>
        </p:txBody>
      </p:sp>
      <p:pic>
        <p:nvPicPr>
          <p:cNvPr id="9" name="Imagen 8">
            <a:extLst>
              <a:ext uri="{FF2B5EF4-FFF2-40B4-BE49-F238E27FC236}">
                <a16:creationId xmlns:a16="http://schemas.microsoft.com/office/drawing/2014/main" id="{C32AACA3-EE5B-D2A7-8374-77B760538B76}"/>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11087190" y="6251575"/>
            <a:ext cx="533219" cy="469900"/>
          </a:xfrm>
          <a:prstGeom prst="rect">
            <a:avLst/>
          </a:prstGeom>
        </p:spPr>
      </p:pic>
    </p:spTree>
    <p:extLst>
      <p:ext uri="{BB962C8B-B14F-4D97-AF65-F5344CB8AC3E}">
        <p14:creationId xmlns:p14="http://schemas.microsoft.com/office/powerpoint/2010/main" val="149489190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6.xml"/><Relationship Id="rId13" Type="http://schemas.openxmlformats.org/officeDocument/2006/relationships/slideLayout" Target="../slideLayouts/slideLayout31.xml"/><Relationship Id="rId3" Type="http://schemas.openxmlformats.org/officeDocument/2006/relationships/slideLayout" Target="../slideLayouts/slideLayout21.xml"/><Relationship Id="rId7" Type="http://schemas.openxmlformats.org/officeDocument/2006/relationships/slideLayout" Target="../slideLayouts/slideLayout25.xml"/><Relationship Id="rId12" Type="http://schemas.openxmlformats.org/officeDocument/2006/relationships/slideLayout" Target="../slideLayouts/slideLayout30.xml"/><Relationship Id="rId2" Type="http://schemas.openxmlformats.org/officeDocument/2006/relationships/slideLayout" Target="../slideLayouts/slideLayout20.xml"/><Relationship Id="rId1" Type="http://schemas.openxmlformats.org/officeDocument/2006/relationships/slideLayout" Target="../slideLayouts/slideLayout19.xml"/><Relationship Id="rId6" Type="http://schemas.openxmlformats.org/officeDocument/2006/relationships/slideLayout" Target="../slideLayouts/slideLayout24.xml"/><Relationship Id="rId11" Type="http://schemas.openxmlformats.org/officeDocument/2006/relationships/slideLayout" Target="../slideLayouts/slideLayout29.xml"/><Relationship Id="rId5" Type="http://schemas.openxmlformats.org/officeDocument/2006/relationships/slideLayout" Target="../slideLayouts/slideLayout23.xml"/><Relationship Id="rId10" Type="http://schemas.openxmlformats.org/officeDocument/2006/relationships/slideLayout" Target="../slideLayouts/slideLayout28.xml"/><Relationship Id="rId4" Type="http://schemas.openxmlformats.org/officeDocument/2006/relationships/slideLayout" Target="../slideLayouts/slideLayout22.xml"/><Relationship Id="rId9" Type="http://schemas.openxmlformats.org/officeDocument/2006/relationships/slideLayout" Target="../slideLayouts/slideLayout27.xml"/><Relationship Id="rId1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título 1">
            <a:extLst>
              <a:ext uri="{FF2B5EF4-FFF2-40B4-BE49-F238E27FC236}">
                <a16:creationId xmlns:a16="http://schemas.microsoft.com/office/drawing/2014/main" id="{CF842174-351A-5C35-E775-1CDC59E17766}"/>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s-ES" dirty="0"/>
              <a:t>Haga clic para modificar el estilo de título del patrón</a:t>
            </a:r>
            <a:endParaRPr lang="es-CO" dirty="0"/>
          </a:p>
        </p:txBody>
      </p:sp>
      <p:sp>
        <p:nvSpPr>
          <p:cNvPr id="3" name="Marcador de texto 2">
            <a:extLst>
              <a:ext uri="{FF2B5EF4-FFF2-40B4-BE49-F238E27FC236}">
                <a16:creationId xmlns:a16="http://schemas.microsoft.com/office/drawing/2014/main" id="{65D2E68F-9A0D-D89E-ED06-73EDB9E63B64}"/>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s-ES" dirty="0"/>
              <a:t>Haga clic para modificar los estilos de texto del patrón</a:t>
            </a:r>
          </a:p>
          <a:p>
            <a:pPr lvl="1"/>
            <a:r>
              <a:rPr lang="es-ES" dirty="0"/>
              <a:t>Segundo nivel</a:t>
            </a:r>
          </a:p>
          <a:p>
            <a:pPr lvl="2"/>
            <a:r>
              <a:rPr lang="es-ES" dirty="0"/>
              <a:t>Tercer nivel</a:t>
            </a:r>
          </a:p>
          <a:p>
            <a:pPr lvl="3"/>
            <a:r>
              <a:rPr lang="es-ES" dirty="0"/>
              <a:t>Cuarto nivel</a:t>
            </a:r>
          </a:p>
          <a:p>
            <a:pPr lvl="4"/>
            <a:r>
              <a:rPr lang="es-ES" dirty="0"/>
              <a:t>Quinto nivel</a:t>
            </a:r>
            <a:endParaRPr lang="es-CO" dirty="0"/>
          </a:p>
        </p:txBody>
      </p:sp>
      <p:sp>
        <p:nvSpPr>
          <p:cNvPr id="4" name="Marcador de fecha 3">
            <a:extLst>
              <a:ext uri="{FF2B5EF4-FFF2-40B4-BE49-F238E27FC236}">
                <a16:creationId xmlns:a16="http://schemas.microsoft.com/office/drawing/2014/main" id="{D0A95696-420C-C45E-6F3E-ED258E8D8B8B}"/>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Verdana" panose="020B0604030504040204" pitchFamily="34" charset="0"/>
              </a:defRPr>
            </a:lvl1pPr>
          </a:lstStyle>
          <a:p>
            <a:fld id="{856A6FAC-9192-436B-870E-80DDE60983C7}" type="datetimeFigureOut">
              <a:rPr lang="es-CO" smtClean="0"/>
              <a:pPr/>
              <a:t>12/12/2025</a:t>
            </a:fld>
            <a:endParaRPr lang="es-CO" dirty="0"/>
          </a:p>
        </p:txBody>
      </p:sp>
      <p:sp>
        <p:nvSpPr>
          <p:cNvPr id="5" name="Marcador de pie de página 4">
            <a:extLst>
              <a:ext uri="{FF2B5EF4-FFF2-40B4-BE49-F238E27FC236}">
                <a16:creationId xmlns:a16="http://schemas.microsoft.com/office/drawing/2014/main" id="{4BEF4216-2A8E-0656-28FD-6CAD51853C5A}"/>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Verdana" panose="020B0604030504040204" pitchFamily="34" charset="0"/>
              </a:defRPr>
            </a:lvl1pPr>
          </a:lstStyle>
          <a:p>
            <a:endParaRPr lang="es-CO" dirty="0"/>
          </a:p>
        </p:txBody>
      </p:sp>
      <p:sp>
        <p:nvSpPr>
          <p:cNvPr id="6" name="Marcador de número de diapositiva 5">
            <a:extLst>
              <a:ext uri="{FF2B5EF4-FFF2-40B4-BE49-F238E27FC236}">
                <a16:creationId xmlns:a16="http://schemas.microsoft.com/office/drawing/2014/main" id="{26FEC2FF-6B1B-D345-F657-95FAADED47F6}"/>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Verdana" panose="020B0604030504040204" pitchFamily="34" charset="0"/>
              </a:defRPr>
            </a:lvl1pPr>
          </a:lstStyle>
          <a:p>
            <a:fld id="{C74CBB0B-5D0C-43FE-9043-22172208F6F8}" type="slidenum">
              <a:rPr lang="es-CO" smtClean="0"/>
              <a:pPr/>
              <a:t>‹Nº›</a:t>
            </a:fld>
            <a:endParaRPr lang="es-CO" dirty="0"/>
          </a:p>
        </p:txBody>
      </p:sp>
    </p:spTree>
    <p:extLst>
      <p:ext uri="{BB962C8B-B14F-4D97-AF65-F5344CB8AC3E}">
        <p14:creationId xmlns:p14="http://schemas.microsoft.com/office/powerpoint/2010/main" val="1326068950"/>
      </p:ext>
    </p:extLst>
  </p:cSld>
  <p:clrMap bg1="lt1" tx1="dk1" bg2="lt2" tx2="dk2" accent1="accent1" accent2="accent2" accent3="accent3" accent4="accent4" accent5="accent5" accent6="accent6" hlink="hlink" folHlink="folHlink"/>
  <p:sldLayoutIdLst>
    <p:sldLayoutId id="2147483661" r:id="rId1"/>
    <p:sldLayoutId id="2147483649" r:id="rId2"/>
    <p:sldLayoutId id="2147483660" r:id="rId3"/>
    <p:sldLayoutId id="2147483651" r:id="rId4"/>
    <p:sldLayoutId id="2147483662" r:id="rId5"/>
    <p:sldLayoutId id="2147483663" r:id="rId6"/>
    <p:sldLayoutId id="2147483664" r:id="rId7"/>
    <p:sldLayoutId id="2147483665" r:id="rId8"/>
    <p:sldLayoutId id="2147483666" r:id="rId9"/>
    <p:sldLayoutId id="2147483650" r:id="rId10"/>
    <p:sldLayoutId id="2147483652" r:id="rId11"/>
    <p:sldLayoutId id="2147483653" r:id="rId12"/>
    <p:sldLayoutId id="2147483654" r:id="rId13"/>
    <p:sldLayoutId id="2147483655" r:id="rId14"/>
    <p:sldLayoutId id="2147483656" r:id="rId15"/>
    <p:sldLayoutId id="2147483657" r:id="rId16"/>
    <p:sldLayoutId id="2147483658" r:id="rId17"/>
    <p:sldLayoutId id="2147483659" r:id="rId18"/>
  </p:sldLayoutIdLst>
  <p:txStyles>
    <p:titleStyle>
      <a:lvl1pPr algn="l" defTabSz="914400" rtl="0" eaLnBrk="1" latinLnBrk="0" hangingPunct="1">
        <a:lnSpc>
          <a:spcPct val="90000"/>
        </a:lnSpc>
        <a:spcBef>
          <a:spcPct val="0"/>
        </a:spcBef>
        <a:buNone/>
        <a:defRPr sz="4400" kern="1200">
          <a:solidFill>
            <a:schemeClr val="tx1"/>
          </a:solidFill>
          <a:latin typeface="Verdana" panose="020B0604030504040204" pitchFamily="34" charset="0"/>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Verdana" panose="020B0604030504040204"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Verdana" panose="020B0604030504040204"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Verdana" panose="020B0604030504040204"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Verdana" panose="020B0604030504040204"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Verdana" panose="020B060403050404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s-C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título 1">
            <a:extLst>
              <a:ext uri="{FF2B5EF4-FFF2-40B4-BE49-F238E27FC236}">
                <a16:creationId xmlns:a16="http://schemas.microsoft.com/office/drawing/2014/main" id="{CF842174-351A-5C35-E775-1CDC59E17766}"/>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s-ES" dirty="0"/>
              <a:t>Haga clic para modificar el estilo de título del patrón</a:t>
            </a:r>
            <a:endParaRPr lang="es-CO" dirty="0"/>
          </a:p>
        </p:txBody>
      </p:sp>
      <p:sp>
        <p:nvSpPr>
          <p:cNvPr id="3" name="Marcador de texto 2">
            <a:extLst>
              <a:ext uri="{FF2B5EF4-FFF2-40B4-BE49-F238E27FC236}">
                <a16:creationId xmlns:a16="http://schemas.microsoft.com/office/drawing/2014/main" id="{65D2E68F-9A0D-D89E-ED06-73EDB9E63B64}"/>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s-ES" dirty="0"/>
              <a:t>Haga clic para modificar los estilos de texto del patrón</a:t>
            </a:r>
          </a:p>
          <a:p>
            <a:pPr lvl="1"/>
            <a:r>
              <a:rPr lang="es-ES" dirty="0"/>
              <a:t>Segundo nivel</a:t>
            </a:r>
          </a:p>
          <a:p>
            <a:pPr lvl="2"/>
            <a:r>
              <a:rPr lang="es-ES" dirty="0"/>
              <a:t>Tercer nivel</a:t>
            </a:r>
          </a:p>
          <a:p>
            <a:pPr lvl="3"/>
            <a:r>
              <a:rPr lang="es-ES" dirty="0"/>
              <a:t>Cuarto nivel</a:t>
            </a:r>
          </a:p>
          <a:p>
            <a:pPr lvl="4"/>
            <a:r>
              <a:rPr lang="es-ES" dirty="0"/>
              <a:t>Quinto nivel</a:t>
            </a:r>
            <a:endParaRPr lang="es-CO" dirty="0"/>
          </a:p>
        </p:txBody>
      </p:sp>
      <p:sp>
        <p:nvSpPr>
          <p:cNvPr id="4" name="Marcador de fecha 3">
            <a:extLst>
              <a:ext uri="{FF2B5EF4-FFF2-40B4-BE49-F238E27FC236}">
                <a16:creationId xmlns:a16="http://schemas.microsoft.com/office/drawing/2014/main" id="{D0A95696-420C-C45E-6F3E-ED258E8D8B8B}"/>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56A6FAC-9192-436B-870E-80DDE60983C7}" type="datetimeFigureOut">
              <a:rPr lang="es-CO" smtClean="0"/>
              <a:t>12/12/2025</a:t>
            </a:fld>
            <a:endParaRPr lang="es-CO"/>
          </a:p>
        </p:txBody>
      </p:sp>
      <p:sp>
        <p:nvSpPr>
          <p:cNvPr id="5" name="Marcador de pie de página 4">
            <a:extLst>
              <a:ext uri="{FF2B5EF4-FFF2-40B4-BE49-F238E27FC236}">
                <a16:creationId xmlns:a16="http://schemas.microsoft.com/office/drawing/2014/main" id="{4BEF4216-2A8E-0656-28FD-6CAD51853C5A}"/>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CO"/>
          </a:p>
        </p:txBody>
      </p:sp>
      <p:sp>
        <p:nvSpPr>
          <p:cNvPr id="6" name="Marcador de número de diapositiva 5">
            <a:extLst>
              <a:ext uri="{FF2B5EF4-FFF2-40B4-BE49-F238E27FC236}">
                <a16:creationId xmlns:a16="http://schemas.microsoft.com/office/drawing/2014/main" id="{26FEC2FF-6B1B-D345-F657-95FAADED47F6}"/>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74CBB0B-5D0C-43FE-9043-22172208F6F8}" type="slidenum">
              <a:rPr lang="es-CO" smtClean="0"/>
              <a:t>‹Nº›</a:t>
            </a:fld>
            <a:endParaRPr lang="es-CO"/>
          </a:p>
        </p:txBody>
      </p:sp>
    </p:spTree>
    <p:extLst>
      <p:ext uri="{BB962C8B-B14F-4D97-AF65-F5344CB8AC3E}">
        <p14:creationId xmlns:p14="http://schemas.microsoft.com/office/powerpoint/2010/main" val="1713095374"/>
      </p:ext>
    </p:extLst>
  </p:cSld>
  <p:clrMap bg1="lt1" tx1="dk1" bg2="lt2" tx2="dk2" accent1="accent1" accent2="accent2" accent3="accent3" accent4="accent4" accent5="accent5" accent6="accent6" hlink="hlink" folHlink="folHlink"/>
  <p:sldLayoutIdLst>
    <p:sldLayoutId id="2147483680" r:id="rId1"/>
    <p:sldLayoutId id="2147483681" r:id="rId2"/>
    <p:sldLayoutId id="2147483682" r:id="rId3"/>
    <p:sldLayoutId id="2147483683" r:id="rId4"/>
    <p:sldLayoutId id="2147483684" r:id="rId5"/>
    <p:sldLayoutId id="2147483685" r:id="rId6"/>
    <p:sldLayoutId id="2147483686" r:id="rId7"/>
    <p:sldLayoutId id="2147483687" r:id="rId8"/>
    <p:sldLayoutId id="2147483688" r:id="rId9"/>
    <p:sldLayoutId id="2147483689" r:id="rId10"/>
    <p:sldLayoutId id="2147483690" r:id="rId11"/>
    <p:sldLayoutId id="2147483691" r:id="rId12"/>
    <p:sldLayoutId id="2147483692"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s-C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7.png"/><Relationship Id="rId1" Type="http://schemas.openxmlformats.org/officeDocument/2006/relationships/slideLayout" Target="../slideLayouts/slideLayout27.xml"/><Relationship Id="rId4" Type="http://schemas.openxmlformats.org/officeDocument/2006/relationships/image" Target="../media/image39.png"/></Relationships>
</file>

<file path=ppt/slides/_rels/slide11.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40.png"/><Relationship Id="rId1" Type="http://schemas.openxmlformats.org/officeDocument/2006/relationships/slideLayout" Target="../slideLayouts/slideLayout27.xml"/></Relationships>
</file>

<file path=ppt/slides/_rels/slide12.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42.png"/><Relationship Id="rId1" Type="http://schemas.openxmlformats.org/officeDocument/2006/relationships/slideLayout" Target="../slideLayouts/slideLayout27.xml"/></Relationships>
</file>

<file path=ppt/slides/_rels/slide13.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27.xml"/></Relationships>
</file>

<file path=ppt/slides/_rels/slide14.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27.xml"/></Relationships>
</file>

<file path=ppt/slides/_rels/slide15.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27.xml"/></Relationships>
</file>

<file path=ppt/slides/_rels/slide16.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27.xml"/></Relationships>
</file>

<file path=ppt/slides/_rels/slide17.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27.xml"/></Relationships>
</file>

<file path=ppt/slides/_rels/slide18.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27.xml"/></Relationships>
</file>

<file path=ppt/slides/_rels/slide19.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27.xml"/></Relationships>
</file>

<file path=ppt/slides/_rels/slide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0.png"/><Relationship Id="rId7" Type="http://schemas.openxmlformats.org/officeDocument/2006/relationships/image" Target="../media/image52.jpeg"/><Relationship Id="rId2" Type="http://schemas.openxmlformats.org/officeDocument/2006/relationships/image" Target="../media/image9.jpeg"/><Relationship Id="rId1" Type="http://schemas.openxmlformats.org/officeDocument/2006/relationships/slideLayout" Target="../slideLayouts/slideLayout4.xml"/><Relationship Id="rId6" Type="http://schemas.openxmlformats.org/officeDocument/2006/relationships/image" Target="../media/image51.png"/><Relationship Id="rId5" Type="http://schemas.openxmlformats.org/officeDocument/2006/relationships/image" Target="../media/image12.jpeg"/><Relationship Id="rId4" Type="http://schemas.openxmlformats.org/officeDocument/2006/relationships/image" Target="../media/image11.png"/></Relationships>
</file>

<file path=ppt/slides/_rels/slide2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jpeg"/><Relationship Id="rId1" Type="http://schemas.openxmlformats.org/officeDocument/2006/relationships/slideLayout" Target="../slideLayouts/slideLayout4.xml"/><Relationship Id="rId5" Type="http://schemas.openxmlformats.org/officeDocument/2006/relationships/image" Target="../media/image12.jpeg"/><Relationship Id="rId4" Type="http://schemas.openxmlformats.org/officeDocument/2006/relationships/image" Target="../media/image11.png"/></Relationships>
</file>

<file path=ppt/slides/_rels/slide2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53.png"/><Relationship Id="rId1" Type="http://schemas.openxmlformats.org/officeDocument/2006/relationships/slideLayout" Target="../slideLayouts/slideLayout4.xml"/><Relationship Id="rId5" Type="http://schemas.openxmlformats.org/officeDocument/2006/relationships/image" Target="../media/image55.png"/><Relationship Id="rId4" Type="http://schemas.openxmlformats.org/officeDocument/2006/relationships/image" Target="../media/image54.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4.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4.xml.rels><?xml version="1.0" encoding="UTF-8" standalone="yes"?>
<Relationships xmlns="http://schemas.openxmlformats.org/package/2006/relationships"><Relationship Id="rId8" Type="http://schemas.openxmlformats.org/officeDocument/2006/relationships/image" Target="../media/image14.png"/><Relationship Id="rId13" Type="http://schemas.openxmlformats.org/officeDocument/2006/relationships/image" Target="../media/image19.png"/><Relationship Id="rId18" Type="http://schemas.openxmlformats.org/officeDocument/2006/relationships/image" Target="../media/image24.jpeg"/><Relationship Id="rId3" Type="http://schemas.openxmlformats.org/officeDocument/2006/relationships/image" Target="../media/image9.jpeg"/><Relationship Id="rId21" Type="http://schemas.openxmlformats.org/officeDocument/2006/relationships/image" Target="../media/image27.jpeg"/><Relationship Id="rId7" Type="http://schemas.openxmlformats.org/officeDocument/2006/relationships/image" Target="../media/image13.png"/><Relationship Id="rId12" Type="http://schemas.openxmlformats.org/officeDocument/2006/relationships/image" Target="../media/image18.png"/><Relationship Id="rId17" Type="http://schemas.openxmlformats.org/officeDocument/2006/relationships/image" Target="../media/image23.png"/><Relationship Id="rId2" Type="http://schemas.openxmlformats.org/officeDocument/2006/relationships/image" Target="../media/image8.jpeg"/><Relationship Id="rId16" Type="http://schemas.openxmlformats.org/officeDocument/2006/relationships/image" Target="../media/image22.jpeg"/><Relationship Id="rId20" Type="http://schemas.openxmlformats.org/officeDocument/2006/relationships/image" Target="../media/image26.png"/><Relationship Id="rId1" Type="http://schemas.openxmlformats.org/officeDocument/2006/relationships/slideLayout" Target="../slideLayouts/slideLayout4.xml"/><Relationship Id="rId6" Type="http://schemas.openxmlformats.org/officeDocument/2006/relationships/image" Target="../media/image12.jpeg"/><Relationship Id="rId11" Type="http://schemas.openxmlformats.org/officeDocument/2006/relationships/image" Target="../media/image17.png"/><Relationship Id="rId24" Type="http://schemas.openxmlformats.org/officeDocument/2006/relationships/image" Target="../media/image30.png"/><Relationship Id="rId5" Type="http://schemas.openxmlformats.org/officeDocument/2006/relationships/image" Target="../media/image11.png"/><Relationship Id="rId15" Type="http://schemas.openxmlformats.org/officeDocument/2006/relationships/image" Target="../media/image21.jpeg"/><Relationship Id="rId23" Type="http://schemas.openxmlformats.org/officeDocument/2006/relationships/image" Target="../media/image29.jpeg"/><Relationship Id="rId10" Type="http://schemas.openxmlformats.org/officeDocument/2006/relationships/image" Target="../media/image16.jpeg"/><Relationship Id="rId19" Type="http://schemas.openxmlformats.org/officeDocument/2006/relationships/image" Target="../media/image25.jpeg"/><Relationship Id="rId4" Type="http://schemas.openxmlformats.org/officeDocument/2006/relationships/image" Target="../media/image10.png"/><Relationship Id="rId9" Type="http://schemas.openxmlformats.org/officeDocument/2006/relationships/image" Target="../media/image15.png"/><Relationship Id="rId14" Type="http://schemas.openxmlformats.org/officeDocument/2006/relationships/image" Target="../media/image20.jpeg"/><Relationship Id="rId22" Type="http://schemas.openxmlformats.org/officeDocument/2006/relationships/image" Target="../media/image28.png"/></Relationships>
</file>

<file path=ppt/slides/_rels/slide5.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21.xml"/></Relationships>
</file>

<file path=ppt/slides/_rels/slide9.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Layout" Target="../slideLayouts/slideLayout2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27809617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uadroTexto 9">
            <a:extLst>
              <a:ext uri="{FF2B5EF4-FFF2-40B4-BE49-F238E27FC236}">
                <a16:creationId xmlns:a16="http://schemas.microsoft.com/office/drawing/2014/main" id="{20F4F1D7-E04F-4DE9-87BE-AE781D4D080C}"/>
              </a:ext>
            </a:extLst>
          </p:cNvPr>
          <p:cNvSpPr txBox="1"/>
          <p:nvPr/>
        </p:nvSpPr>
        <p:spPr>
          <a:xfrm>
            <a:off x="807395" y="515651"/>
            <a:ext cx="10281946" cy="646331"/>
          </a:xfrm>
          <a:prstGeom prst="rect">
            <a:avLst/>
          </a:prstGeom>
          <a:noFill/>
        </p:spPr>
        <p:txBody>
          <a:bodyPr wrap="square" lIns="91440" tIns="45720" rIns="91440" bIns="45720" rtlCol="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CO" sz="3600" b="0" i="0" u="none" strike="noStrike" kern="1200" cap="none" spc="0" normalizeH="0" baseline="0" noProof="0" dirty="0">
                <a:ln>
                  <a:noFill/>
                </a:ln>
                <a:solidFill>
                  <a:srgbClr val="F8B908"/>
                </a:solidFill>
                <a:effectLst/>
                <a:uLnTx/>
                <a:uFillTx/>
                <a:latin typeface="Congenial Black"/>
                <a:ea typeface="+mn-ea"/>
                <a:cs typeface="+mn-cs"/>
              </a:rPr>
              <a:t>Amenaza – CC – Temperatura Máxima</a:t>
            </a:r>
          </a:p>
        </p:txBody>
      </p:sp>
      <p:pic>
        <p:nvPicPr>
          <p:cNvPr id="3" name="Picture 2">
            <a:extLst>
              <a:ext uri="{FF2B5EF4-FFF2-40B4-BE49-F238E27FC236}">
                <a16:creationId xmlns:a16="http://schemas.microsoft.com/office/drawing/2014/main" id="{3786D42A-DE50-4247-992E-E7C44DA3DFCB}"/>
              </a:ext>
            </a:extLst>
          </p:cNvPr>
          <p:cNvPicPr>
            <a:picLocks noChangeAspect="1"/>
          </p:cNvPicPr>
          <p:nvPr/>
        </p:nvPicPr>
        <p:blipFill>
          <a:blip r:embed="rId2"/>
          <a:stretch>
            <a:fillRect/>
          </a:stretch>
        </p:blipFill>
        <p:spPr>
          <a:xfrm>
            <a:off x="38714" y="1682654"/>
            <a:ext cx="5608698" cy="4803972"/>
          </a:xfrm>
          <a:prstGeom prst="rect">
            <a:avLst/>
          </a:prstGeom>
        </p:spPr>
      </p:pic>
      <p:pic>
        <p:nvPicPr>
          <p:cNvPr id="4" name="Picture 3">
            <a:extLst>
              <a:ext uri="{FF2B5EF4-FFF2-40B4-BE49-F238E27FC236}">
                <a16:creationId xmlns:a16="http://schemas.microsoft.com/office/drawing/2014/main" id="{400CB0A1-4B4E-4963-AAA4-E4AB9FED1885}"/>
              </a:ext>
            </a:extLst>
          </p:cNvPr>
          <p:cNvPicPr>
            <a:picLocks noChangeAspect="1"/>
          </p:cNvPicPr>
          <p:nvPr/>
        </p:nvPicPr>
        <p:blipFill>
          <a:blip r:embed="rId3"/>
          <a:stretch>
            <a:fillRect/>
          </a:stretch>
        </p:blipFill>
        <p:spPr>
          <a:xfrm>
            <a:off x="5561066" y="1036323"/>
            <a:ext cx="6592220" cy="4391638"/>
          </a:xfrm>
          <a:prstGeom prst="rect">
            <a:avLst/>
          </a:prstGeom>
        </p:spPr>
      </p:pic>
      <p:pic>
        <p:nvPicPr>
          <p:cNvPr id="5" name="Picture 4">
            <a:extLst>
              <a:ext uri="{FF2B5EF4-FFF2-40B4-BE49-F238E27FC236}">
                <a16:creationId xmlns:a16="http://schemas.microsoft.com/office/drawing/2014/main" id="{32DEBE4E-72DF-4CFB-AC3C-FDA80BA21717}"/>
              </a:ext>
            </a:extLst>
          </p:cNvPr>
          <p:cNvPicPr>
            <a:picLocks noChangeAspect="1"/>
          </p:cNvPicPr>
          <p:nvPr/>
        </p:nvPicPr>
        <p:blipFill>
          <a:blip r:embed="rId4"/>
          <a:stretch>
            <a:fillRect/>
          </a:stretch>
        </p:blipFill>
        <p:spPr>
          <a:xfrm>
            <a:off x="8608958" y="5523722"/>
            <a:ext cx="1459081" cy="1240971"/>
          </a:xfrm>
          <a:prstGeom prst="rect">
            <a:avLst/>
          </a:prstGeom>
        </p:spPr>
      </p:pic>
    </p:spTree>
    <p:extLst>
      <p:ext uri="{BB962C8B-B14F-4D97-AF65-F5344CB8AC3E}">
        <p14:creationId xmlns:p14="http://schemas.microsoft.com/office/powerpoint/2010/main" val="121292709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uadroTexto 9">
            <a:extLst>
              <a:ext uri="{FF2B5EF4-FFF2-40B4-BE49-F238E27FC236}">
                <a16:creationId xmlns:a16="http://schemas.microsoft.com/office/drawing/2014/main" id="{20F4F1D7-E04F-4DE9-87BE-AE781D4D080C}"/>
              </a:ext>
            </a:extLst>
          </p:cNvPr>
          <p:cNvSpPr txBox="1"/>
          <p:nvPr/>
        </p:nvSpPr>
        <p:spPr>
          <a:xfrm>
            <a:off x="807395" y="515651"/>
            <a:ext cx="10281946" cy="646331"/>
          </a:xfrm>
          <a:prstGeom prst="rect">
            <a:avLst/>
          </a:prstGeom>
          <a:noFill/>
        </p:spPr>
        <p:txBody>
          <a:bodyPr wrap="square" lIns="91440" tIns="45720" rIns="91440" bIns="45720" rtlCol="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CO" sz="3600" b="0" i="0" u="none" strike="noStrike" kern="1200" cap="none" spc="0" normalizeH="0" baseline="0" noProof="0" dirty="0">
                <a:ln>
                  <a:noFill/>
                </a:ln>
                <a:solidFill>
                  <a:srgbClr val="F8B908"/>
                </a:solidFill>
                <a:effectLst/>
                <a:uLnTx/>
                <a:uFillTx/>
                <a:latin typeface="Congenial Black"/>
                <a:ea typeface="+mn-ea"/>
                <a:cs typeface="+mn-cs"/>
              </a:rPr>
              <a:t>Amenaza – CC – </a:t>
            </a:r>
            <a:r>
              <a:rPr kumimoji="0" lang="es-CO" sz="3600" b="0" i="0" u="none" strike="noStrike" kern="1200" cap="none" spc="0" normalizeH="0" baseline="0" noProof="0" dirty="0" err="1">
                <a:ln>
                  <a:noFill/>
                </a:ln>
                <a:solidFill>
                  <a:srgbClr val="F8B908"/>
                </a:solidFill>
                <a:effectLst/>
                <a:uLnTx/>
                <a:uFillTx/>
                <a:latin typeface="Congenial Black"/>
                <a:ea typeface="+mn-ea"/>
                <a:cs typeface="+mn-cs"/>
              </a:rPr>
              <a:t>Biotico</a:t>
            </a:r>
            <a:endParaRPr kumimoji="0" lang="es-CO" sz="3600" b="0" i="0" u="none" strike="noStrike" kern="1200" cap="none" spc="0" normalizeH="0" baseline="0" noProof="0" dirty="0">
              <a:ln>
                <a:noFill/>
              </a:ln>
              <a:solidFill>
                <a:srgbClr val="F8B908"/>
              </a:solidFill>
              <a:effectLst/>
              <a:uLnTx/>
              <a:uFillTx/>
              <a:latin typeface="Congenial Black"/>
              <a:ea typeface="+mn-ea"/>
              <a:cs typeface="+mn-cs"/>
            </a:endParaRPr>
          </a:p>
        </p:txBody>
      </p:sp>
      <p:pic>
        <p:nvPicPr>
          <p:cNvPr id="3" name="Picture 2">
            <a:extLst>
              <a:ext uri="{FF2B5EF4-FFF2-40B4-BE49-F238E27FC236}">
                <a16:creationId xmlns:a16="http://schemas.microsoft.com/office/drawing/2014/main" id="{6A8AA021-4C90-444E-8708-E89863EEA063}"/>
              </a:ext>
            </a:extLst>
          </p:cNvPr>
          <p:cNvPicPr>
            <a:picLocks noChangeAspect="1"/>
          </p:cNvPicPr>
          <p:nvPr/>
        </p:nvPicPr>
        <p:blipFill>
          <a:blip r:embed="rId2"/>
          <a:stretch>
            <a:fillRect/>
          </a:stretch>
        </p:blipFill>
        <p:spPr>
          <a:xfrm>
            <a:off x="4907406" y="917084"/>
            <a:ext cx="7020905" cy="5687219"/>
          </a:xfrm>
          <a:prstGeom prst="rect">
            <a:avLst/>
          </a:prstGeom>
        </p:spPr>
      </p:pic>
      <p:pic>
        <p:nvPicPr>
          <p:cNvPr id="5" name="Picture 4">
            <a:extLst>
              <a:ext uri="{FF2B5EF4-FFF2-40B4-BE49-F238E27FC236}">
                <a16:creationId xmlns:a16="http://schemas.microsoft.com/office/drawing/2014/main" id="{8B75CF33-6823-4BAC-BDA4-51B70C32D42F}"/>
              </a:ext>
            </a:extLst>
          </p:cNvPr>
          <p:cNvPicPr>
            <a:picLocks noChangeAspect="1"/>
          </p:cNvPicPr>
          <p:nvPr/>
        </p:nvPicPr>
        <p:blipFill>
          <a:blip r:embed="rId3"/>
          <a:stretch>
            <a:fillRect/>
          </a:stretch>
        </p:blipFill>
        <p:spPr>
          <a:xfrm>
            <a:off x="150191" y="1295279"/>
            <a:ext cx="4757215" cy="4336650"/>
          </a:xfrm>
          <a:prstGeom prst="rect">
            <a:avLst/>
          </a:prstGeom>
        </p:spPr>
      </p:pic>
    </p:spTree>
    <p:extLst>
      <p:ext uri="{BB962C8B-B14F-4D97-AF65-F5344CB8AC3E}">
        <p14:creationId xmlns:p14="http://schemas.microsoft.com/office/powerpoint/2010/main" val="264817857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uadroTexto 9">
            <a:extLst>
              <a:ext uri="{FF2B5EF4-FFF2-40B4-BE49-F238E27FC236}">
                <a16:creationId xmlns:a16="http://schemas.microsoft.com/office/drawing/2014/main" id="{20F4F1D7-E04F-4DE9-87BE-AE781D4D080C}"/>
              </a:ext>
            </a:extLst>
          </p:cNvPr>
          <p:cNvSpPr txBox="1"/>
          <p:nvPr/>
        </p:nvSpPr>
        <p:spPr>
          <a:xfrm>
            <a:off x="854047" y="77113"/>
            <a:ext cx="10900511" cy="646331"/>
          </a:xfrm>
          <a:prstGeom prst="rect">
            <a:avLst/>
          </a:prstGeom>
          <a:noFill/>
        </p:spPr>
        <p:txBody>
          <a:bodyPr wrap="square" lIns="91440" tIns="45720" rIns="91440" bIns="45720" rtlCol="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CO" sz="3600" b="0" i="0" u="none" strike="noStrike" kern="1200" cap="none" spc="0" normalizeH="0" baseline="0" noProof="0" dirty="0">
                <a:ln>
                  <a:noFill/>
                </a:ln>
                <a:solidFill>
                  <a:srgbClr val="F8B908"/>
                </a:solidFill>
                <a:effectLst/>
                <a:uLnTx/>
                <a:uFillTx/>
                <a:latin typeface="Congenial Black"/>
                <a:ea typeface="+mn-ea"/>
                <a:cs typeface="+mn-cs"/>
              </a:rPr>
              <a:t>¿Cuál es la amenaza en la dimensión de biodiversidad?</a:t>
            </a:r>
          </a:p>
        </p:txBody>
      </p:sp>
      <p:pic>
        <p:nvPicPr>
          <p:cNvPr id="3" name="Picture 2">
            <a:extLst>
              <a:ext uri="{FF2B5EF4-FFF2-40B4-BE49-F238E27FC236}">
                <a16:creationId xmlns:a16="http://schemas.microsoft.com/office/drawing/2014/main" id="{DF19C0D5-4B24-408E-A628-32EB97963B41}"/>
              </a:ext>
            </a:extLst>
          </p:cNvPr>
          <p:cNvPicPr>
            <a:picLocks noChangeAspect="1"/>
          </p:cNvPicPr>
          <p:nvPr/>
        </p:nvPicPr>
        <p:blipFill>
          <a:blip r:embed="rId2"/>
          <a:stretch>
            <a:fillRect/>
          </a:stretch>
        </p:blipFill>
        <p:spPr>
          <a:xfrm>
            <a:off x="415231" y="1296070"/>
            <a:ext cx="4744597" cy="5410206"/>
          </a:xfrm>
          <a:prstGeom prst="rect">
            <a:avLst/>
          </a:prstGeom>
        </p:spPr>
      </p:pic>
      <p:sp>
        <p:nvSpPr>
          <p:cNvPr id="5" name="TextBox 4">
            <a:extLst>
              <a:ext uri="{FF2B5EF4-FFF2-40B4-BE49-F238E27FC236}">
                <a16:creationId xmlns:a16="http://schemas.microsoft.com/office/drawing/2014/main" id="{D4A89320-2F12-4A8A-A787-522E1B7C8AEF}"/>
              </a:ext>
            </a:extLst>
          </p:cNvPr>
          <p:cNvSpPr txBox="1"/>
          <p:nvPr/>
        </p:nvSpPr>
        <p:spPr>
          <a:xfrm>
            <a:off x="1726163" y="825091"/>
            <a:ext cx="2287806"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CO" sz="1800" b="0" i="0" u="none" strike="noStrike" kern="1200" cap="none" spc="0" normalizeH="0" baseline="0" noProof="0" dirty="0">
                <a:ln>
                  <a:noFill/>
                </a:ln>
                <a:solidFill>
                  <a:prstClr val="black"/>
                </a:solidFill>
                <a:effectLst/>
                <a:uLnTx/>
                <a:uFillTx/>
                <a:latin typeface="Helvetica"/>
                <a:ea typeface="+mn-ea"/>
                <a:cs typeface="+mn-cs"/>
              </a:rPr>
              <a:t>Subpáramo Lluvioso</a:t>
            </a:r>
          </a:p>
        </p:txBody>
      </p:sp>
      <p:pic>
        <p:nvPicPr>
          <p:cNvPr id="6" name="Picture 5">
            <a:extLst>
              <a:ext uri="{FF2B5EF4-FFF2-40B4-BE49-F238E27FC236}">
                <a16:creationId xmlns:a16="http://schemas.microsoft.com/office/drawing/2014/main" id="{2E5C9E74-9FAF-4ADF-B8A6-FC3B84B6B23A}"/>
              </a:ext>
            </a:extLst>
          </p:cNvPr>
          <p:cNvPicPr>
            <a:picLocks noChangeAspect="1"/>
          </p:cNvPicPr>
          <p:nvPr/>
        </p:nvPicPr>
        <p:blipFill>
          <a:blip r:embed="rId3"/>
          <a:stretch>
            <a:fillRect/>
          </a:stretch>
        </p:blipFill>
        <p:spPr>
          <a:xfrm>
            <a:off x="6304303" y="1194422"/>
            <a:ext cx="4861784" cy="5511853"/>
          </a:xfrm>
          <a:prstGeom prst="rect">
            <a:avLst/>
          </a:prstGeom>
        </p:spPr>
      </p:pic>
      <p:sp>
        <p:nvSpPr>
          <p:cNvPr id="7" name="TextBox 6">
            <a:extLst>
              <a:ext uri="{FF2B5EF4-FFF2-40B4-BE49-F238E27FC236}">
                <a16:creationId xmlns:a16="http://schemas.microsoft.com/office/drawing/2014/main" id="{EEDBDB94-2C99-419C-A093-E777251CB832}"/>
              </a:ext>
            </a:extLst>
          </p:cNvPr>
          <p:cNvSpPr txBox="1"/>
          <p:nvPr/>
        </p:nvSpPr>
        <p:spPr>
          <a:xfrm>
            <a:off x="7344341" y="825091"/>
            <a:ext cx="3121496"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CO" sz="1800" b="0" i="0" u="none" strike="noStrike" kern="1200" cap="none" spc="0" normalizeH="0" baseline="0" noProof="0" dirty="0">
                <a:ln>
                  <a:noFill/>
                </a:ln>
                <a:solidFill>
                  <a:prstClr val="black"/>
                </a:solidFill>
                <a:effectLst/>
                <a:uLnTx/>
                <a:uFillTx/>
                <a:latin typeface="Helvetica"/>
                <a:ea typeface="+mn-ea"/>
                <a:cs typeface="+mn-cs"/>
              </a:rPr>
              <a:t>Bosque Alto Andino Húmedo</a:t>
            </a:r>
          </a:p>
        </p:txBody>
      </p:sp>
    </p:spTree>
    <p:extLst>
      <p:ext uri="{BB962C8B-B14F-4D97-AF65-F5344CB8AC3E}">
        <p14:creationId xmlns:p14="http://schemas.microsoft.com/office/powerpoint/2010/main" val="221739227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uadroTexto 9">
            <a:extLst>
              <a:ext uri="{FF2B5EF4-FFF2-40B4-BE49-F238E27FC236}">
                <a16:creationId xmlns:a16="http://schemas.microsoft.com/office/drawing/2014/main" id="{20F4F1D7-E04F-4DE9-87BE-AE781D4D080C}"/>
              </a:ext>
            </a:extLst>
          </p:cNvPr>
          <p:cNvSpPr txBox="1"/>
          <p:nvPr/>
        </p:nvSpPr>
        <p:spPr>
          <a:xfrm>
            <a:off x="854047" y="77113"/>
            <a:ext cx="10900511" cy="646331"/>
          </a:xfrm>
          <a:prstGeom prst="rect">
            <a:avLst/>
          </a:prstGeom>
          <a:noFill/>
        </p:spPr>
        <p:txBody>
          <a:bodyPr wrap="square" lIns="91440" tIns="45720" rIns="91440" bIns="45720" rtlCol="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CO" sz="3600" b="0" i="0" u="none" strike="noStrike" kern="1200" cap="none" spc="0" normalizeH="0" baseline="0" noProof="0" dirty="0">
                <a:ln>
                  <a:noFill/>
                </a:ln>
                <a:solidFill>
                  <a:srgbClr val="F8B908"/>
                </a:solidFill>
                <a:effectLst/>
                <a:uLnTx/>
                <a:uFillTx/>
                <a:latin typeface="Congenial Black"/>
                <a:ea typeface="+mn-ea"/>
                <a:cs typeface="+mn-cs"/>
              </a:rPr>
              <a:t>¿Cuál es la amenaza en la dimensión de Recurso Hídrico?</a:t>
            </a:r>
          </a:p>
        </p:txBody>
      </p:sp>
      <p:pic>
        <p:nvPicPr>
          <p:cNvPr id="3" name="Picture 2">
            <a:extLst>
              <a:ext uri="{FF2B5EF4-FFF2-40B4-BE49-F238E27FC236}">
                <a16:creationId xmlns:a16="http://schemas.microsoft.com/office/drawing/2014/main" id="{1DB0237F-605D-4218-9072-5123FDDF1399}"/>
              </a:ext>
            </a:extLst>
          </p:cNvPr>
          <p:cNvPicPr>
            <a:picLocks noChangeAspect="1"/>
          </p:cNvPicPr>
          <p:nvPr/>
        </p:nvPicPr>
        <p:blipFill>
          <a:blip r:embed="rId2"/>
          <a:stretch>
            <a:fillRect/>
          </a:stretch>
        </p:blipFill>
        <p:spPr>
          <a:xfrm>
            <a:off x="1180414" y="1154952"/>
            <a:ext cx="9831172" cy="5372850"/>
          </a:xfrm>
          <a:prstGeom prst="rect">
            <a:avLst/>
          </a:prstGeom>
        </p:spPr>
      </p:pic>
    </p:spTree>
    <p:extLst>
      <p:ext uri="{BB962C8B-B14F-4D97-AF65-F5344CB8AC3E}">
        <p14:creationId xmlns:p14="http://schemas.microsoft.com/office/powerpoint/2010/main" val="19582823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BEBC551F-48AD-495D-A49F-B49C7845058B}"/>
              </a:ext>
            </a:extLst>
          </p:cNvPr>
          <p:cNvPicPr>
            <a:picLocks noChangeAspect="1"/>
          </p:cNvPicPr>
          <p:nvPr/>
        </p:nvPicPr>
        <p:blipFill>
          <a:blip r:embed="rId2"/>
          <a:stretch>
            <a:fillRect/>
          </a:stretch>
        </p:blipFill>
        <p:spPr>
          <a:xfrm>
            <a:off x="1285203" y="299601"/>
            <a:ext cx="9621593" cy="6258798"/>
          </a:xfrm>
          <a:prstGeom prst="rect">
            <a:avLst/>
          </a:prstGeom>
        </p:spPr>
      </p:pic>
    </p:spTree>
    <p:extLst>
      <p:ext uri="{BB962C8B-B14F-4D97-AF65-F5344CB8AC3E}">
        <p14:creationId xmlns:p14="http://schemas.microsoft.com/office/powerpoint/2010/main" val="276874616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6D91B038-124B-42E2-AD00-1E6DE168BC4C}"/>
              </a:ext>
            </a:extLst>
          </p:cNvPr>
          <p:cNvPicPr>
            <a:picLocks noChangeAspect="1"/>
          </p:cNvPicPr>
          <p:nvPr/>
        </p:nvPicPr>
        <p:blipFill>
          <a:blip r:embed="rId2"/>
          <a:stretch>
            <a:fillRect/>
          </a:stretch>
        </p:blipFill>
        <p:spPr>
          <a:xfrm>
            <a:off x="1042282" y="218627"/>
            <a:ext cx="10107436" cy="6420746"/>
          </a:xfrm>
          <a:prstGeom prst="rect">
            <a:avLst/>
          </a:prstGeom>
        </p:spPr>
      </p:pic>
    </p:spTree>
    <p:extLst>
      <p:ext uri="{BB962C8B-B14F-4D97-AF65-F5344CB8AC3E}">
        <p14:creationId xmlns:p14="http://schemas.microsoft.com/office/powerpoint/2010/main" val="283465071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D1F801E8-19CA-471F-9D16-6DE36B36BB94}"/>
              </a:ext>
            </a:extLst>
          </p:cNvPr>
          <p:cNvPicPr>
            <a:picLocks noChangeAspect="1"/>
          </p:cNvPicPr>
          <p:nvPr/>
        </p:nvPicPr>
        <p:blipFill>
          <a:blip r:embed="rId2"/>
          <a:stretch>
            <a:fillRect/>
          </a:stretch>
        </p:blipFill>
        <p:spPr>
          <a:xfrm>
            <a:off x="1222957" y="1515599"/>
            <a:ext cx="8966072" cy="5259428"/>
          </a:xfrm>
          <a:prstGeom prst="rect">
            <a:avLst/>
          </a:prstGeom>
        </p:spPr>
      </p:pic>
      <p:sp>
        <p:nvSpPr>
          <p:cNvPr id="4" name="Rectangle 3">
            <a:extLst>
              <a:ext uri="{FF2B5EF4-FFF2-40B4-BE49-F238E27FC236}">
                <a16:creationId xmlns:a16="http://schemas.microsoft.com/office/drawing/2014/main" id="{8220EBD5-DA60-464E-A418-2B87EAB430CB}"/>
              </a:ext>
            </a:extLst>
          </p:cNvPr>
          <p:cNvSpPr/>
          <p:nvPr/>
        </p:nvSpPr>
        <p:spPr>
          <a:xfrm>
            <a:off x="959225" y="205299"/>
            <a:ext cx="10632140" cy="584775"/>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CO" sz="3200" b="0" i="0" u="none" strike="noStrike" kern="1200" cap="none" spc="0" normalizeH="0" baseline="0" noProof="0" dirty="0">
                <a:ln>
                  <a:noFill/>
                </a:ln>
                <a:solidFill>
                  <a:srgbClr val="F8B908"/>
                </a:solidFill>
                <a:effectLst/>
                <a:uLnTx/>
                <a:uFillTx/>
                <a:latin typeface="Congenial Black"/>
                <a:ea typeface="+mn-ea"/>
                <a:cs typeface="+mn-cs"/>
              </a:rPr>
              <a:t>¿Cuál es la amenaza en la dimensión de Riesgo de Desastres?</a:t>
            </a:r>
          </a:p>
        </p:txBody>
      </p:sp>
    </p:spTree>
    <p:extLst>
      <p:ext uri="{BB962C8B-B14F-4D97-AF65-F5344CB8AC3E}">
        <p14:creationId xmlns:p14="http://schemas.microsoft.com/office/powerpoint/2010/main" val="67046217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8220EBD5-DA60-464E-A418-2B87EAB430CB}"/>
              </a:ext>
            </a:extLst>
          </p:cNvPr>
          <p:cNvSpPr/>
          <p:nvPr/>
        </p:nvSpPr>
        <p:spPr>
          <a:xfrm>
            <a:off x="959225" y="205299"/>
            <a:ext cx="10632140" cy="584775"/>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CO" sz="3200" b="0" i="0" u="none" strike="noStrike" kern="1200" cap="none" spc="0" normalizeH="0" baseline="0" noProof="0" dirty="0">
                <a:ln>
                  <a:noFill/>
                </a:ln>
                <a:solidFill>
                  <a:srgbClr val="F8B908"/>
                </a:solidFill>
                <a:effectLst/>
                <a:uLnTx/>
                <a:uFillTx/>
                <a:latin typeface="Congenial Black"/>
                <a:ea typeface="+mn-ea"/>
                <a:cs typeface="+mn-cs"/>
              </a:rPr>
              <a:t>¿Cuál es la amenaza en la dimensión de Riesgo de Desastres?</a:t>
            </a:r>
          </a:p>
        </p:txBody>
      </p:sp>
      <p:pic>
        <p:nvPicPr>
          <p:cNvPr id="3" name="Picture 2">
            <a:extLst>
              <a:ext uri="{FF2B5EF4-FFF2-40B4-BE49-F238E27FC236}">
                <a16:creationId xmlns:a16="http://schemas.microsoft.com/office/drawing/2014/main" id="{3FDEA878-921A-458F-9267-4FAEC0E641D4}"/>
              </a:ext>
            </a:extLst>
          </p:cNvPr>
          <p:cNvPicPr>
            <a:picLocks noChangeAspect="1"/>
          </p:cNvPicPr>
          <p:nvPr/>
        </p:nvPicPr>
        <p:blipFill>
          <a:blip r:embed="rId2"/>
          <a:stretch>
            <a:fillRect/>
          </a:stretch>
        </p:blipFill>
        <p:spPr>
          <a:xfrm>
            <a:off x="1937839" y="1103660"/>
            <a:ext cx="8316322" cy="5094825"/>
          </a:xfrm>
          <a:prstGeom prst="rect">
            <a:avLst/>
          </a:prstGeom>
        </p:spPr>
      </p:pic>
    </p:spTree>
    <p:extLst>
      <p:ext uri="{BB962C8B-B14F-4D97-AF65-F5344CB8AC3E}">
        <p14:creationId xmlns:p14="http://schemas.microsoft.com/office/powerpoint/2010/main" val="28027547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8220EBD5-DA60-464E-A418-2B87EAB430CB}"/>
              </a:ext>
            </a:extLst>
          </p:cNvPr>
          <p:cNvSpPr/>
          <p:nvPr/>
        </p:nvSpPr>
        <p:spPr>
          <a:xfrm>
            <a:off x="959225" y="205299"/>
            <a:ext cx="10632140" cy="584775"/>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CO" sz="3200" b="0" i="0" u="none" strike="noStrike" kern="1200" cap="none" spc="0" normalizeH="0" baseline="0" noProof="0" dirty="0">
                <a:ln>
                  <a:noFill/>
                </a:ln>
                <a:solidFill>
                  <a:srgbClr val="F8B908"/>
                </a:solidFill>
                <a:effectLst/>
                <a:uLnTx/>
                <a:uFillTx/>
                <a:latin typeface="Congenial Black"/>
                <a:ea typeface="+mn-ea"/>
                <a:cs typeface="+mn-cs"/>
              </a:rPr>
              <a:t>¿Cuál es la amenaza en la dimensión de </a:t>
            </a:r>
            <a:r>
              <a:rPr kumimoji="0" lang="es-CO" sz="3200" b="0" i="0" u="none" strike="noStrike" kern="1200" cap="none" spc="0" normalizeH="0" baseline="0" noProof="0" dirty="0" err="1">
                <a:ln>
                  <a:noFill/>
                </a:ln>
                <a:solidFill>
                  <a:srgbClr val="F8B908"/>
                </a:solidFill>
                <a:effectLst/>
                <a:uLnTx/>
                <a:uFillTx/>
                <a:latin typeface="Congenial Black"/>
                <a:ea typeface="+mn-ea"/>
                <a:cs typeface="+mn-cs"/>
              </a:rPr>
              <a:t>Habitat</a:t>
            </a:r>
            <a:r>
              <a:rPr kumimoji="0" lang="es-CO" sz="3200" b="0" i="0" u="none" strike="noStrike" kern="1200" cap="none" spc="0" normalizeH="0" baseline="0" noProof="0" dirty="0">
                <a:ln>
                  <a:noFill/>
                </a:ln>
                <a:solidFill>
                  <a:srgbClr val="F8B908"/>
                </a:solidFill>
                <a:effectLst/>
                <a:uLnTx/>
                <a:uFillTx/>
                <a:latin typeface="Congenial Black"/>
                <a:ea typeface="+mn-ea"/>
                <a:cs typeface="+mn-cs"/>
              </a:rPr>
              <a:t> Humano?</a:t>
            </a:r>
          </a:p>
        </p:txBody>
      </p:sp>
      <p:pic>
        <p:nvPicPr>
          <p:cNvPr id="3" name="Picture 2">
            <a:extLst>
              <a:ext uri="{FF2B5EF4-FFF2-40B4-BE49-F238E27FC236}">
                <a16:creationId xmlns:a16="http://schemas.microsoft.com/office/drawing/2014/main" id="{A4084335-2773-4108-A80E-B9A07D95547C}"/>
              </a:ext>
            </a:extLst>
          </p:cNvPr>
          <p:cNvPicPr>
            <a:picLocks noChangeAspect="1"/>
          </p:cNvPicPr>
          <p:nvPr/>
        </p:nvPicPr>
        <p:blipFill>
          <a:blip r:embed="rId2"/>
          <a:stretch>
            <a:fillRect/>
          </a:stretch>
        </p:blipFill>
        <p:spPr>
          <a:xfrm>
            <a:off x="1740120" y="1139756"/>
            <a:ext cx="7263922" cy="5718244"/>
          </a:xfrm>
          <a:prstGeom prst="rect">
            <a:avLst/>
          </a:prstGeom>
        </p:spPr>
      </p:pic>
    </p:spTree>
    <p:extLst>
      <p:ext uri="{BB962C8B-B14F-4D97-AF65-F5344CB8AC3E}">
        <p14:creationId xmlns:p14="http://schemas.microsoft.com/office/powerpoint/2010/main" val="130622762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8220EBD5-DA60-464E-A418-2B87EAB430CB}"/>
              </a:ext>
            </a:extLst>
          </p:cNvPr>
          <p:cNvSpPr/>
          <p:nvPr/>
        </p:nvSpPr>
        <p:spPr>
          <a:xfrm>
            <a:off x="959225" y="205299"/>
            <a:ext cx="10632140" cy="584775"/>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CO" sz="3200" b="0" i="0" u="none" strike="noStrike" kern="1200" cap="none" spc="0" normalizeH="0" baseline="0" noProof="0" dirty="0">
                <a:ln>
                  <a:noFill/>
                </a:ln>
                <a:solidFill>
                  <a:srgbClr val="F8B908"/>
                </a:solidFill>
                <a:effectLst/>
                <a:uLnTx/>
                <a:uFillTx/>
                <a:latin typeface="Congenial Black"/>
                <a:ea typeface="+mn-ea"/>
                <a:cs typeface="+mn-cs"/>
              </a:rPr>
              <a:t>¿Cuál es la amenaza en la dimensión de Hábitat Humano?</a:t>
            </a:r>
          </a:p>
        </p:txBody>
      </p:sp>
      <p:pic>
        <p:nvPicPr>
          <p:cNvPr id="2" name="Picture 1">
            <a:extLst>
              <a:ext uri="{FF2B5EF4-FFF2-40B4-BE49-F238E27FC236}">
                <a16:creationId xmlns:a16="http://schemas.microsoft.com/office/drawing/2014/main" id="{E4CD7C1B-D4B0-4B58-A9D9-F339FE9CD746}"/>
              </a:ext>
            </a:extLst>
          </p:cNvPr>
          <p:cNvPicPr>
            <a:picLocks noChangeAspect="1"/>
          </p:cNvPicPr>
          <p:nvPr/>
        </p:nvPicPr>
        <p:blipFill>
          <a:blip r:embed="rId2"/>
          <a:stretch>
            <a:fillRect/>
          </a:stretch>
        </p:blipFill>
        <p:spPr>
          <a:xfrm>
            <a:off x="1599573" y="790074"/>
            <a:ext cx="7995228" cy="6030300"/>
          </a:xfrm>
          <a:prstGeom prst="rect">
            <a:avLst/>
          </a:prstGeom>
        </p:spPr>
      </p:pic>
    </p:spTree>
    <p:extLst>
      <p:ext uri="{BB962C8B-B14F-4D97-AF65-F5344CB8AC3E}">
        <p14:creationId xmlns:p14="http://schemas.microsoft.com/office/powerpoint/2010/main" val="82493910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ítulo 3">
            <a:extLst>
              <a:ext uri="{FF2B5EF4-FFF2-40B4-BE49-F238E27FC236}">
                <a16:creationId xmlns:a16="http://schemas.microsoft.com/office/drawing/2014/main" id="{50703695-DCC9-2B2B-CE25-CD632F0261C9}"/>
              </a:ext>
            </a:extLst>
          </p:cNvPr>
          <p:cNvSpPr txBox="1">
            <a:spLocks/>
          </p:cNvSpPr>
          <p:nvPr/>
        </p:nvSpPr>
        <p:spPr>
          <a:xfrm>
            <a:off x="1815548" y="3055903"/>
            <a:ext cx="8560904" cy="746194"/>
          </a:xfrm>
          <a:prstGeom prst="rect">
            <a:avLst/>
          </a:prstGeom>
        </p:spPr>
        <p:txBody>
          <a:bodyPr vert="horz" lIns="91440" tIns="45720" rIns="91440" bIns="45720" rtlCol="0" anchor="b">
            <a:normAutofit fontScale="60000" lnSpcReduction="20000"/>
          </a:bodyPr>
          <a:lstStyle>
            <a:lvl1pPr algn="ctr" defTabSz="914400" rtl="0" eaLnBrk="1" latinLnBrk="0" hangingPunct="1">
              <a:lnSpc>
                <a:spcPct val="90000"/>
              </a:lnSpc>
              <a:spcBef>
                <a:spcPct val="0"/>
              </a:spcBef>
              <a:buNone/>
              <a:defRPr sz="6000" kern="1200">
                <a:solidFill>
                  <a:schemeClr val="tx1"/>
                </a:solidFill>
                <a:latin typeface="Verdana" panose="020B0604030504040204" pitchFamily="34" charset="0"/>
                <a:ea typeface="+mj-ea"/>
                <a:cs typeface="+mj-cs"/>
              </a:defRPr>
            </a:lvl1pPr>
          </a:lstStyle>
          <a:p>
            <a:r>
              <a:rPr lang="es-CO" sz="4800" b="1" dirty="0">
                <a:solidFill>
                  <a:schemeClr val="bg1"/>
                </a:solidFill>
                <a:latin typeface="Verdana"/>
                <a:ea typeface="Verdana"/>
              </a:rPr>
              <a:t>Sistema de Información Climática del Sector </a:t>
            </a:r>
            <a:r>
              <a:rPr lang="es-CO" sz="4800" b="1" dirty="0" err="1">
                <a:solidFill>
                  <a:schemeClr val="bg1"/>
                </a:solidFill>
                <a:latin typeface="Verdana"/>
                <a:ea typeface="Verdana"/>
              </a:rPr>
              <a:t>Mineroenergético</a:t>
            </a:r>
            <a:endParaRPr lang="en-US" dirty="0" err="1">
              <a:solidFill>
                <a:schemeClr val="bg1"/>
              </a:solidFill>
            </a:endParaRPr>
          </a:p>
        </p:txBody>
      </p:sp>
      <p:pic>
        <p:nvPicPr>
          <p:cNvPr id="2" name="Imagen 1">
            <a:extLst>
              <a:ext uri="{FF2B5EF4-FFF2-40B4-BE49-F238E27FC236}">
                <a16:creationId xmlns:a16="http://schemas.microsoft.com/office/drawing/2014/main" id="{3F0CF02B-0B36-8909-2AF6-2D09E23A8305}"/>
              </a:ext>
            </a:extLst>
          </p:cNvPr>
          <p:cNvPicPr>
            <a:picLocks noChangeAspect="1"/>
          </p:cNvPicPr>
          <p:nvPr/>
        </p:nvPicPr>
        <p:blipFill rotWithShape="1">
          <a:blip r:embed="rId2">
            <a:extLst>
              <a:ext uri="{28A0092B-C50C-407E-A947-70E740481C1C}">
                <a14:useLocalDpi xmlns:a14="http://schemas.microsoft.com/office/drawing/2010/main" val="0"/>
              </a:ext>
            </a:extLst>
          </a:blip>
          <a:srcRect t="91013"/>
          <a:stretch/>
        </p:blipFill>
        <p:spPr>
          <a:xfrm>
            <a:off x="4991310" y="6261739"/>
            <a:ext cx="2209380" cy="160233"/>
          </a:xfrm>
          <a:prstGeom prst="rect">
            <a:avLst/>
          </a:prstGeom>
        </p:spPr>
      </p:pic>
    </p:spTree>
    <p:extLst>
      <p:ext uri="{BB962C8B-B14F-4D97-AF65-F5344CB8AC3E}">
        <p14:creationId xmlns:p14="http://schemas.microsoft.com/office/powerpoint/2010/main" val="148297595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3CD4AF8-A0A1-81C3-940C-C278C6D42E9A}"/>
            </a:ext>
          </a:extLst>
        </p:cNvPr>
        <p:cNvGrpSpPr/>
        <p:nvPr/>
      </p:nvGrpSpPr>
      <p:grpSpPr>
        <a:xfrm>
          <a:off x="0" y="0"/>
          <a:ext cx="0" cy="0"/>
          <a:chOff x="0" y="0"/>
          <a:chExt cx="0" cy="0"/>
        </a:xfrm>
      </p:grpSpPr>
      <p:sp>
        <p:nvSpPr>
          <p:cNvPr id="19" name="Rectángulo: esquinas redondeadas 18">
            <a:extLst>
              <a:ext uri="{FF2B5EF4-FFF2-40B4-BE49-F238E27FC236}">
                <a16:creationId xmlns:a16="http://schemas.microsoft.com/office/drawing/2014/main" id="{289E8FE7-C25F-BBC8-9ED4-69A4FD18C46F}"/>
              </a:ext>
            </a:extLst>
          </p:cNvPr>
          <p:cNvSpPr/>
          <p:nvPr/>
        </p:nvSpPr>
        <p:spPr>
          <a:xfrm>
            <a:off x="499613" y="577048"/>
            <a:ext cx="2743199" cy="692457"/>
          </a:xfrm>
          <a:prstGeom prst="roundRect">
            <a:avLst/>
          </a:prstGeom>
          <a:solidFill>
            <a:schemeClr val="accent6">
              <a:lumMod val="60000"/>
              <a:lumOff val="40000"/>
            </a:schemeClr>
          </a:solidFill>
          <a:scene3d>
            <a:camera prst="orthographicFront"/>
            <a:lightRig rig="threePt" dir="t"/>
          </a:scene3d>
          <a:sp3d>
            <a:bevelT/>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3" name="TextBox 1">
            <a:extLst>
              <a:ext uri="{FF2B5EF4-FFF2-40B4-BE49-F238E27FC236}">
                <a16:creationId xmlns:a16="http://schemas.microsoft.com/office/drawing/2014/main" id="{3470B951-D335-7953-66B6-CBFDAA611E6A}"/>
              </a:ext>
            </a:extLst>
          </p:cNvPr>
          <p:cNvSpPr txBox="1"/>
          <p:nvPr/>
        </p:nvSpPr>
        <p:spPr>
          <a:xfrm>
            <a:off x="499613" y="732855"/>
            <a:ext cx="2743199" cy="369332"/>
          </a:xfrm>
          <a:prstGeom prst="rect">
            <a:avLst/>
          </a:prstGeom>
          <a:noFill/>
          <a:scene3d>
            <a:camera prst="orthographicFront"/>
            <a:lightRig rig="threePt" dir="t"/>
          </a:scene3d>
          <a:sp3d>
            <a:bevelT/>
          </a:sp3d>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s-CO" dirty="0">
                <a:cs typeface="Helvetica"/>
              </a:rPr>
              <a:t>variabilidad Climática</a:t>
            </a:r>
            <a:endParaRPr lang="es-CO" noProof="0" dirty="0">
              <a:cs typeface="Helvetica"/>
            </a:endParaRPr>
          </a:p>
        </p:txBody>
      </p:sp>
      <p:sp>
        <p:nvSpPr>
          <p:cNvPr id="6" name="Rectángulo: esquinas redondeadas 5">
            <a:extLst>
              <a:ext uri="{FF2B5EF4-FFF2-40B4-BE49-F238E27FC236}">
                <a16:creationId xmlns:a16="http://schemas.microsoft.com/office/drawing/2014/main" id="{F859050A-3C33-E0A5-C51D-D504237DD7B9}"/>
              </a:ext>
            </a:extLst>
          </p:cNvPr>
          <p:cNvSpPr/>
          <p:nvPr/>
        </p:nvSpPr>
        <p:spPr>
          <a:xfrm>
            <a:off x="4724400" y="729448"/>
            <a:ext cx="2743199" cy="692457"/>
          </a:xfrm>
          <a:prstGeom prst="roundRect">
            <a:avLst/>
          </a:prstGeom>
          <a:solidFill>
            <a:schemeClr val="accent2">
              <a:lumMod val="75000"/>
            </a:schemeClr>
          </a:solidFill>
          <a:scene3d>
            <a:camera prst="orthographicFront"/>
            <a:lightRig rig="threePt" dir="t"/>
          </a:scene3d>
          <a:sp3d>
            <a:bevelT/>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MX" dirty="0"/>
              <a:t>Predicción Climática</a:t>
            </a:r>
            <a:endParaRPr lang="es-CO" dirty="0"/>
          </a:p>
        </p:txBody>
      </p:sp>
      <p:sp>
        <p:nvSpPr>
          <p:cNvPr id="7" name="Rectángulo: esquinas redondeadas 6">
            <a:extLst>
              <a:ext uri="{FF2B5EF4-FFF2-40B4-BE49-F238E27FC236}">
                <a16:creationId xmlns:a16="http://schemas.microsoft.com/office/drawing/2014/main" id="{9DFF3329-7118-17D8-5BDF-C72F9F3DFD38}"/>
              </a:ext>
            </a:extLst>
          </p:cNvPr>
          <p:cNvSpPr/>
          <p:nvPr/>
        </p:nvSpPr>
        <p:spPr>
          <a:xfrm>
            <a:off x="4724400" y="2244121"/>
            <a:ext cx="2743199" cy="692457"/>
          </a:xfrm>
          <a:prstGeom prst="roundRect">
            <a:avLst/>
          </a:prstGeom>
          <a:solidFill>
            <a:schemeClr val="accent1">
              <a:lumMod val="75000"/>
            </a:schemeClr>
          </a:solidFill>
          <a:scene3d>
            <a:camera prst="orthographicFront"/>
            <a:lightRig rig="threePt" dir="t"/>
          </a:scene3d>
          <a:sp3d>
            <a:bevelT/>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MX" dirty="0" err="1"/>
              <a:t>Climate</a:t>
            </a:r>
            <a:r>
              <a:rPr lang="es-MX" dirty="0"/>
              <a:t> </a:t>
            </a:r>
            <a:r>
              <a:rPr lang="es-MX" dirty="0" err="1"/>
              <a:t>Prediction</a:t>
            </a:r>
            <a:r>
              <a:rPr lang="es-MX" dirty="0"/>
              <a:t> Tool (CPT)</a:t>
            </a:r>
            <a:endParaRPr lang="es-CO" dirty="0"/>
          </a:p>
        </p:txBody>
      </p:sp>
      <p:sp>
        <p:nvSpPr>
          <p:cNvPr id="8" name="Rectángulo: esquinas redondeadas 7">
            <a:extLst>
              <a:ext uri="{FF2B5EF4-FFF2-40B4-BE49-F238E27FC236}">
                <a16:creationId xmlns:a16="http://schemas.microsoft.com/office/drawing/2014/main" id="{5F87EB03-5E00-065D-F48E-B70A9A579692}"/>
              </a:ext>
            </a:extLst>
          </p:cNvPr>
          <p:cNvSpPr/>
          <p:nvPr/>
        </p:nvSpPr>
        <p:spPr>
          <a:xfrm>
            <a:off x="3998066" y="3945728"/>
            <a:ext cx="1540275" cy="592585"/>
          </a:xfrm>
          <a:prstGeom prst="roundRect">
            <a:avLst/>
          </a:prstGeom>
          <a:solidFill>
            <a:schemeClr val="accent5">
              <a:lumMod val="75000"/>
            </a:schemeClr>
          </a:solidFill>
          <a:scene3d>
            <a:camera prst="orthographicFront"/>
            <a:lightRig rig="threePt" dir="t"/>
          </a:scene3d>
          <a:sp3d>
            <a:bevelT/>
          </a:sp3d>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s-MX" sz="1400" dirty="0"/>
              <a:t>Descarga de datos</a:t>
            </a:r>
            <a:endParaRPr lang="es-MX" sz="1400" dirty="0">
              <a:cs typeface="Helvetica"/>
            </a:endParaRPr>
          </a:p>
        </p:txBody>
      </p:sp>
      <p:sp>
        <p:nvSpPr>
          <p:cNvPr id="9" name="Rectángulo: esquinas redondeadas 8">
            <a:extLst>
              <a:ext uri="{FF2B5EF4-FFF2-40B4-BE49-F238E27FC236}">
                <a16:creationId xmlns:a16="http://schemas.microsoft.com/office/drawing/2014/main" id="{9F607428-5485-1D74-8203-02D88BBBEE1A}"/>
              </a:ext>
            </a:extLst>
          </p:cNvPr>
          <p:cNvSpPr/>
          <p:nvPr/>
        </p:nvSpPr>
        <p:spPr>
          <a:xfrm>
            <a:off x="5908319" y="4933463"/>
            <a:ext cx="1464273" cy="592585"/>
          </a:xfrm>
          <a:prstGeom prst="roundRect">
            <a:avLst/>
          </a:prstGeom>
          <a:solidFill>
            <a:schemeClr val="accent5">
              <a:lumMod val="75000"/>
            </a:schemeClr>
          </a:solidFill>
          <a:scene3d>
            <a:camera prst="orthographicFront"/>
            <a:lightRig rig="threePt" dir="t"/>
          </a:scene3d>
          <a:sp3d>
            <a:bevelT/>
          </a:sp3d>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s-MX" sz="1400" dirty="0"/>
              <a:t>Procesamiento</a:t>
            </a:r>
            <a:endParaRPr lang="es-CO" sz="1400" dirty="0"/>
          </a:p>
        </p:txBody>
      </p:sp>
      <p:sp>
        <p:nvSpPr>
          <p:cNvPr id="11" name="Rectángulo: esquinas redondeadas 10">
            <a:extLst>
              <a:ext uri="{FF2B5EF4-FFF2-40B4-BE49-F238E27FC236}">
                <a16:creationId xmlns:a16="http://schemas.microsoft.com/office/drawing/2014/main" id="{E6EDD1FC-3353-55AF-1D32-BCF8547DDC95}"/>
              </a:ext>
            </a:extLst>
          </p:cNvPr>
          <p:cNvSpPr/>
          <p:nvPr/>
        </p:nvSpPr>
        <p:spPr>
          <a:xfrm>
            <a:off x="7470877" y="3950433"/>
            <a:ext cx="1540275" cy="592585"/>
          </a:xfrm>
          <a:prstGeom prst="roundRect">
            <a:avLst/>
          </a:prstGeom>
          <a:solidFill>
            <a:schemeClr val="accent5">
              <a:lumMod val="75000"/>
            </a:schemeClr>
          </a:solidFill>
          <a:scene3d>
            <a:camera prst="orthographicFront"/>
            <a:lightRig rig="threePt" dir="t"/>
          </a:scene3d>
          <a:sp3d>
            <a:bevelT/>
          </a:sp3d>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s-MX" sz="1400" dirty="0"/>
              <a:t>Visualización</a:t>
            </a:r>
            <a:endParaRPr lang="en-US" dirty="0"/>
          </a:p>
        </p:txBody>
      </p:sp>
      <p:cxnSp>
        <p:nvCxnSpPr>
          <p:cNvPr id="18" name="Conector: curvado 17">
            <a:extLst>
              <a:ext uri="{FF2B5EF4-FFF2-40B4-BE49-F238E27FC236}">
                <a16:creationId xmlns:a16="http://schemas.microsoft.com/office/drawing/2014/main" id="{60F86218-92CA-18AF-CA9A-479F0AAEA7B9}"/>
              </a:ext>
            </a:extLst>
          </p:cNvPr>
          <p:cNvCxnSpPr>
            <a:stCxn id="3" idx="3"/>
            <a:endCxn id="6" idx="1"/>
          </p:cNvCxnSpPr>
          <p:nvPr/>
        </p:nvCxnSpPr>
        <p:spPr>
          <a:xfrm>
            <a:off x="3242812" y="917521"/>
            <a:ext cx="1481588" cy="158156"/>
          </a:xfrm>
          <a:prstGeom prst="curvedConnector3">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30" name="Conector: angular 29">
            <a:extLst>
              <a:ext uri="{FF2B5EF4-FFF2-40B4-BE49-F238E27FC236}">
                <a16:creationId xmlns:a16="http://schemas.microsoft.com/office/drawing/2014/main" id="{23F38C83-DBF4-6A30-B791-FD105E100A96}"/>
              </a:ext>
            </a:extLst>
          </p:cNvPr>
          <p:cNvCxnSpPr>
            <a:cxnSpLocks/>
          </p:cNvCxnSpPr>
          <p:nvPr/>
        </p:nvCxnSpPr>
        <p:spPr>
          <a:xfrm rot="5400000">
            <a:off x="4927527" y="2777255"/>
            <a:ext cx="1009150" cy="1327796"/>
          </a:xfrm>
          <a:prstGeom prst="bentConnector3">
            <a:avLst>
              <a:gd name="adj1" fmla="val 50000"/>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32" name="Conector: angular 31">
            <a:extLst>
              <a:ext uri="{FF2B5EF4-FFF2-40B4-BE49-F238E27FC236}">
                <a16:creationId xmlns:a16="http://schemas.microsoft.com/office/drawing/2014/main" id="{2F95C607-11DD-E244-3173-3CEFB4737725}"/>
              </a:ext>
            </a:extLst>
          </p:cNvPr>
          <p:cNvCxnSpPr>
            <a:cxnSpLocks/>
          </p:cNvCxnSpPr>
          <p:nvPr/>
        </p:nvCxnSpPr>
        <p:spPr>
          <a:xfrm rot="16200000" flipH="1">
            <a:off x="5369786" y="3662792"/>
            <a:ext cx="1996885" cy="544456"/>
          </a:xfrm>
          <a:prstGeom prst="bentConnector3">
            <a:avLst>
              <a:gd name="adj1" fmla="val 50000"/>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34" name="Conector: angular 33">
            <a:extLst>
              <a:ext uri="{FF2B5EF4-FFF2-40B4-BE49-F238E27FC236}">
                <a16:creationId xmlns:a16="http://schemas.microsoft.com/office/drawing/2014/main" id="{1D1CE656-12A3-4A78-D3F2-0497780B1F0D}"/>
              </a:ext>
            </a:extLst>
          </p:cNvPr>
          <p:cNvCxnSpPr>
            <a:cxnSpLocks/>
          </p:cNvCxnSpPr>
          <p:nvPr/>
        </p:nvCxnSpPr>
        <p:spPr>
          <a:xfrm rot="16200000" flipH="1">
            <a:off x="6661580" y="2370997"/>
            <a:ext cx="1013855" cy="2145015"/>
          </a:xfrm>
          <a:prstGeom prst="bentConnector3">
            <a:avLst>
              <a:gd name="adj1" fmla="val 50000"/>
            </a:avLst>
          </a:prstGeom>
          <a:ln>
            <a:tailEnd type="triangle"/>
          </a:ln>
        </p:spPr>
        <p:style>
          <a:lnRef idx="1">
            <a:schemeClr val="accent1"/>
          </a:lnRef>
          <a:fillRef idx="0">
            <a:schemeClr val="accent1"/>
          </a:fillRef>
          <a:effectRef idx="0">
            <a:schemeClr val="accent1"/>
          </a:effectRef>
          <a:fontRef idx="minor">
            <a:schemeClr val="tx1"/>
          </a:fontRef>
        </p:style>
      </p:cxnSp>
      <p:pic>
        <p:nvPicPr>
          <p:cNvPr id="2064" name="Picture 16">
            <a:extLst>
              <a:ext uri="{FF2B5EF4-FFF2-40B4-BE49-F238E27FC236}">
                <a16:creationId xmlns:a16="http://schemas.microsoft.com/office/drawing/2014/main" id="{3FED4AE2-C2A8-C795-A1A1-43F2ACAF69C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65238" y="3238982"/>
            <a:ext cx="294210" cy="272744"/>
          </a:xfrm>
          <a:prstGeom prst="rect">
            <a:avLst/>
          </a:prstGeom>
          <a:noFill/>
          <a:extLst>
            <a:ext uri="{909E8E84-426E-40DD-AFC4-6F175D3DCCD1}">
              <a14:hiddenFill xmlns:a14="http://schemas.microsoft.com/office/drawing/2010/main">
                <a:solidFill>
                  <a:srgbClr val="FFFFFF"/>
                </a:solidFill>
              </a14:hiddenFill>
            </a:ext>
          </a:extLst>
        </p:spPr>
      </p:pic>
      <p:pic>
        <p:nvPicPr>
          <p:cNvPr id="2058" name="Picture 10" descr="How to Open ESRI Geodatabase in QGIS">
            <a:extLst>
              <a:ext uri="{FF2B5EF4-FFF2-40B4-BE49-F238E27FC236}">
                <a16:creationId xmlns:a16="http://schemas.microsoft.com/office/drawing/2014/main" id="{211FA317-6E94-1707-B866-DA37203D9E2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57209" y="3228506"/>
            <a:ext cx="294210" cy="302791"/>
          </a:xfrm>
          <a:prstGeom prst="rect">
            <a:avLst/>
          </a:prstGeom>
          <a:noFill/>
          <a:extLst>
            <a:ext uri="{909E8E84-426E-40DD-AFC4-6F175D3DCCD1}">
              <a14:hiddenFill xmlns:a14="http://schemas.microsoft.com/office/drawing/2010/main">
                <a:solidFill>
                  <a:srgbClr val="FFFFFF"/>
                </a:solidFill>
              </a14:hiddenFill>
            </a:ext>
          </a:extLst>
        </p:spPr>
      </p:pic>
      <p:pic>
        <p:nvPicPr>
          <p:cNvPr id="2066" name="Picture 18" descr="Png Icons - Free SVG &amp; PNG Png Images - Noun Project">
            <a:extLst>
              <a:ext uri="{FF2B5EF4-FFF2-40B4-BE49-F238E27FC236}">
                <a16:creationId xmlns:a16="http://schemas.microsoft.com/office/drawing/2014/main" id="{96E39124-3AFB-FF28-AC7B-0BB55279AA0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095999" y="3228506"/>
            <a:ext cx="317916" cy="317916"/>
          </a:xfrm>
          <a:prstGeom prst="rect">
            <a:avLst/>
          </a:prstGeom>
          <a:noFill/>
          <a:extLst>
            <a:ext uri="{909E8E84-426E-40DD-AFC4-6F175D3DCCD1}">
              <a14:hiddenFill xmlns:a14="http://schemas.microsoft.com/office/drawing/2010/main">
                <a:solidFill>
                  <a:srgbClr val="FFFFFF"/>
                </a:solidFill>
              </a14:hiddenFill>
            </a:ext>
          </a:extLst>
        </p:spPr>
      </p:pic>
      <p:pic>
        <p:nvPicPr>
          <p:cNvPr id="2068" name="Picture 20" descr="775.900+ íconos De Mapas Ilustraciones de Stock, gráficos vectoriales  libres de derechos y clip art - iStock">
            <a:extLst>
              <a:ext uri="{FF2B5EF4-FFF2-40B4-BE49-F238E27FC236}">
                <a16:creationId xmlns:a16="http://schemas.microsoft.com/office/drawing/2014/main" id="{ABA45C28-6A37-5C6B-720A-4D6406C57262}"/>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426388" y="3238982"/>
            <a:ext cx="444807" cy="307440"/>
          </a:xfrm>
          <a:prstGeom prst="rect">
            <a:avLst/>
          </a:prstGeom>
          <a:noFill/>
          <a:extLst>
            <a:ext uri="{909E8E84-426E-40DD-AFC4-6F175D3DCCD1}">
              <a14:hiddenFill xmlns:a14="http://schemas.microsoft.com/office/drawing/2010/main">
                <a:solidFill>
                  <a:srgbClr val="FFFFFF"/>
                </a:solidFill>
              </a14:hiddenFill>
            </a:ext>
          </a:extLst>
        </p:spPr>
      </p:pic>
      <p:cxnSp>
        <p:nvCxnSpPr>
          <p:cNvPr id="5" name="Conector recto de flecha 4">
            <a:extLst>
              <a:ext uri="{FF2B5EF4-FFF2-40B4-BE49-F238E27FC236}">
                <a16:creationId xmlns:a16="http://schemas.microsoft.com/office/drawing/2014/main" id="{9BE4B60A-B29F-9A84-828A-4D5915B85AF1}"/>
              </a:ext>
            </a:extLst>
          </p:cNvPr>
          <p:cNvCxnSpPr>
            <a:cxnSpLocks/>
            <a:stCxn id="6" idx="2"/>
            <a:endCxn id="7" idx="0"/>
          </p:cNvCxnSpPr>
          <p:nvPr/>
        </p:nvCxnSpPr>
        <p:spPr>
          <a:xfrm>
            <a:off x="6096000" y="1421905"/>
            <a:ext cx="0" cy="822216"/>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pic>
        <p:nvPicPr>
          <p:cNvPr id="13" name="Imagen 12" descr="Diagrama&#10;&#10;El contenido generado por IA puede ser incorrecto.">
            <a:extLst>
              <a:ext uri="{FF2B5EF4-FFF2-40B4-BE49-F238E27FC236}">
                <a16:creationId xmlns:a16="http://schemas.microsoft.com/office/drawing/2014/main" id="{51BF9EC7-CF10-57D9-345B-9A6FF63356C2}"/>
              </a:ext>
            </a:extLst>
          </p:cNvPr>
          <p:cNvPicPr>
            <a:picLocks noChangeAspect="1"/>
          </p:cNvPicPr>
          <p:nvPr/>
        </p:nvPicPr>
        <p:blipFill>
          <a:blip r:embed="rId6"/>
          <a:stretch>
            <a:fillRect/>
          </a:stretch>
        </p:blipFill>
        <p:spPr>
          <a:xfrm>
            <a:off x="9196121" y="235883"/>
            <a:ext cx="2743200" cy="3375791"/>
          </a:xfrm>
          <a:prstGeom prst="rect">
            <a:avLst/>
          </a:prstGeom>
        </p:spPr>
      </p:pic>
      <p:pic>
        <p:nvPicPr>
          <p:cNvPr id="1026" name="Picture 2" descr="Fenomeno del Niño - VOCES 89.4 FM">
            <a:extLst>
              <a:ext uri="{FF2B5EF4-FFF2-40B4-BE49-F238E27FC236}">
                <a16:creationId xmlns:a16="http://schemas.microsoft.com/office/drawing/2014/main" id="{F0B3B3C3-7FE1-A6FF-DBFF-FAFF795E3B64}"/>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25794" y="3546422"/>
            <a:ext cx="3501724" cy="283657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3363798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2585883-9AEC-3C08-A291-F22976854AEB}"/>
            </a:ext>
          </a:extLst>
        </p:cNvPr>
        <p:cNvGrpSpPr/>
        <p:nvPr/>
      </p:nvGrpSpPr>
      <p:grpSpPr>
        <a:xfrm>
          <a:off x="0" y="0"/>
          <a:ext cx="0" cy="0"/>
          <a:chOff x="0" y="0"/>
          <a:chExt cx="0" cy="0"/>
        </a:xfrm>
      </p:grpSpPr>
      <p:sp>
        <p:nvSpPr>
          <p:cNvPr id="19" name="Rectángulo: esquinas redondeadas 18">
            <a:extLst>
              <a:ext uri="{FF2B5EF4-FFF2-40B4-BE49-F238E27FC236}">
                <a16:creationId xmlns:a16="http://schemas.microsoft.com/office/drawing/2014/main" id="{9FCFCB3C-9355-B5F0-E309-66ECEC0EC9E8}"/>
              </a:ext>
            </a:extLst>
          </p:cNvPr>
          <p:cNvSpPr/>
          <p:nvPr/>
        </p:nvSpPr>
        <p:spPr>
          <a:xfrm>
            <a:off x="499613" y="577048"/>
            <a:ext cx="2743199" cy="692457"/>
          </a:xfrm>
          <a:prstGeom prst="roundRect">
            <a:avLst/>
          </a:prstGeom>
          <a:solidFill>
            <a:schemeClr val="accent6">
              <a:lumMod val="60000"/>
              <a:lumOff val="40000"/>
            </a:schemeClr>
          </a:solidFill>
          <a:scene3d>
            <a:camera prst="orthographicFront"/>
            <a:lightRig rig="threePt" dir="t"/>
          </a:scene3d>
          <a:sp3d>
            <a:bevelT/>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3" name="TextBox 1">
            <a:extLst>
              <a:ext uri="{FF2B5EF4-FFF2-40B4-BE49-F238E27FC236}">
                <a16:creationId xmlns:a16="http://schemas.microsoft.com/office/drawing/2014/main" id="{7DEFFED0-CAAB-6E1D-0FB4-AA9ECDD7C6B5}"/>
              </a:ext>
            </a:extLst>
          </p:cNvPr>
          <p:cNvSpPr txBox="1"/>
          <p:nvPr/>
        </p:nvSpPr>
        <p:spPr>
          <a:xfrm>
            <a:off x="499613" y="732855"/>
            <a:ext cx="2743199" cy="369332"/>
          </a:xfrm>
          <a:prstGeom prst="rect">
            <a:avLst/>
          </a:prstGeom>
          <a:noFill/>
          <a:scene3d>
            <a:camera prst="orthographicFront"/>
            <a:lightRig rig="threePt" dir="t"/>
          </a:scene3d>
          <a:sp3d>
            <a:bevelT/>
          </a:sp3d>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s-CO" dirty="0">
                <a:cs typeface="Helvetica"/>
              </a:rPr>
              <a:t>Mitigación</a:t>
            </a:r>
          </a:p>
        </p:txBody>
      </p:sp>
      <p:sp>
        <p:nvSpPr>
          <p:cNvPr id="6" name="Rectángulo: esquinas redondeadas 5">
            <a:extLst>
              <a:ext uri="{FF2B5EF4-FFF2-40B4-BE49-F238E27FC236}">
                <a16:creationId xmlns:a16="http://schemas.microsoft.com/office/drawing/2014/main" id="{1CD4379D-A22C-FBA3-20D8-9F48B8F42F63}"/>
              </a:ext>
            </a:extLst>
          </p:cNvPr>
          <p:cNvSpPr/>
          <p:nvPr/>
        </p:nvSpPr>
        <p:spPr>
          <a:xfrm>
            <a:off x="4724400" y="729448"/>
            <a:ext cx="2743199" cy="692457"/>
          </a:xfrm>
          <a:prstGeom prst="roundRect">
            <a:avLst/>
          </a:prstGeom>
          <a:solidFill>
            <a:schemeClr val="accent2">
              <a:lumMod val="75000"/>
            </a:schemeClr>
          </a:solidFill>
          <a:scene3d>
            <a:camera prst="orthographicFront"/>
            <a:lightRig rig="threePt" dir="t"/>
          </a:scene3d>
          <a:sp3d>
            <a:bevelT/>
          </a:sp3d>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s-MX" dirty="0"/>
              <a:t>MRV</a:t>
            </a:r>
            <a:endParaRPr lang="en-US" dirty="0"/>
          </a:p>
        </p:txBody>
      </p:sp>
      <p:sp>
        <p:nvSpPr>
          <p:cNvPr id="7" name="Rectángulo: esquinas redondeadas 6">
            <a:extLst>
              <a:ext uri="{FF2B5EF4-FFF2-40B4-BE49-F238E27FC236}">
                <a16:creationId xmlns:a16="http://schemas.microsoft.com/office/drawing/2014/main" id="{CB9933D0-01BB-BBC9-F002-5E38B0B86566}"/>
              </a:ext>
            </a:extLst>
          </p:cNvPr>
          <p:cNvSpPr/>
          <p:nvPr/>
        </p:nvSpPr>
        <p:spPr>
          <a:xfrm>
            <a:off x="935115" y="1796248"/>
            <a:ext cx="2743199" cy="692457"/>
          </a:xfrm>
          <a:prstGeom prst="roundRect">
            <a:avLst/>
          </a:prstGeom>
          <a:solidFill>
            <a:schemeClr val="accent1">
              <a:lumMod val="75000"/>
            </a:schemeClr>
          </a:solidFill>
          <a:scene3d>
            <a:camera prst="orthographicFront"/>
            <a:lightRig rig="threePt" dir="t"/>
          </a:scene3d>
          <a:sp3d>
            <a:bevelT/>
          </a:sp3d>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s-MX" dirty="0"/>
              <a:t>Inventario de Emisiones</a:t>
            </a:r>
            <a:endParaRPr lang="es-MX" dirty="0">
              <a:cs typeface="Helvetica"/>
            </a:endParaRPr>
          </a:p>
        </p:txBody>
      </p:sp>
      <p:sp>
        <p:nvSpPr>
          <p:cNvPr id="8" name="Rectángulo: esquinas redondeadas 7">
            <a:extLst>
              <a:ext uri="{FF2B5EF4-FFF2-40B4-BE49-F238E27FC236}">
                <a16:creationId xmlns:a16="http://schemas.microsoft.com/office/drawing/2014/main" id="{37A2EBE2-7624-F45C-C194-EA6FBC78AB7E}"/>
              </a:ext>
            </a:extLst>
          </p:cNvPr>
          <p:cNvSpPr/>
          <p:nvPr/>
        </p:nvSpPr>
        <p:spPr>
          <a:xfrm>
            <a:off x="113375" y="3487147"/>
            <a:ext cx="1540275" cy="592585"/>
          </a:xfrm>
          <a:prstGeom prst="roundRect">
            <a:avLst/>
          </a:prstGeom>
          <a:solidFill>
            <a:schemeClr val="accent5">
              <a:lumMod val="75000"/>
            </a:schemeClr>
          </a:solidFill>
          <a:scene3d>
            <a:camera prst="orthographicFront"/>
            <a:lightRig rig="threePt" dir="t"/>
          </a:scene3d>
          <a:sp3d>
            <a:bevelT/>
          </a:sp3d>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s-MX" sz="1400" dirty="0"/>
              <a:t>Descarga de datos</a:t>
            </a:r>
            <a:endParaRPr lang="es-MX" sz="1400" dirty="0">
              <a:cs typeface="Helvetica"/>
            </a:endParaRPr>
          </a:p>
        </p:txBody>
      </p:sp>
      <p:sp>
        <p:nvSpPr>
          <p:cNvPr id="9" name="Rectángulo: esquinas redondeadas 8">
            <a:extLst>
              <a:ext uri="{FF2B5EF4-FFF2-40B4-BE49-F238E27FC236}">
                <a16:creationId xmlns:a16="http://schemas.microsoft.com/office/drawing/2014/main" id="{FD57CF05-ADC7-E852-8AC7-3D74DE40FEE0}"/>
              </a:ext>
            </a:extLst>
          </p:cNvPr>
          <p:cNvSpPr/>
          <p:nvPr/>
        </p:nvSpPr>
        <p:spPr>
          <a:xfrm>
            <a:off x="1138026" y="4351508"/>
            <a:ext cx="1464273" cy="592585"/>
          </a:xfrm>
          <a:prstGeom prst="roundRect">
            <a:avLst/>
          </a:prstGeom>
          <a:solidFill>
            <a:schemeClr val="accent5">
              <a:lumMod val="75000"/>
            </a:schemeClr>
          </a:solidFill>
          <a:scene3d>
            <a:camera prst="orthographicFront"/>
            <a:lightRig rig="threePt" dir="t"/>
          </a:scene3d>
          <a:sp3d>
            <a:bevelT/>
          </a:sp3d>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s-MX" sz="1400" dirty="0"/>
              <a:t>Procesamiento</a:t>
            </a:r>
            <a:endParaRPr lang="es-CO" sz="1400" dirty="0"/>
          </a:p>
        </p:txBody>
      </p:sp>
      <p:sp>
        <p:nvSpPr>
          <p:cNvPr id="11" name="Rectángulo: esquinas redondeadas 10">
            <a:extLst>
              <a:ext uri="{FF2B5EF4-FFF2-40B4-BE49-F238E27FC236}">
                <a16:creationId xmlns:a16="http://schemas.microsoft.com/office/drawing/2014/main" id="{9063BA0E-C08A-AC45-2608-83F2F6FCD6F6}"/>
              </a:ext>
            </a:extLst>
          </p:cNvPr>
          <p:cNvSpPr/>
          <p:nvPr/>
        </p:nvSpPr>
        <p:spPr>
          <a:xfrm>
            <a:off x="2265229" y="3515894"/>
            <a:ext cx="1540275" cy="592585"/>
          </a:xfrm>
          <a:prstGeom prst="roundRect">
            <a:avLst/>
          </a:prstGeom>
          <a:solidFill>
            <a:schemeClr val="accent5">
              <a:lumMod val="75000"/>
            </a:schemeClr>
          </a:solidFill>
          <a:scene3d>
            <a:camera prst="orthographicFront"/>
            <a:lightRig rig="threePt" dir="t"/>
          </a:scene3d>
          <a:sp3d>
            <a:bevelT/>
          </a:sp3d>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s-MX" sz="1400" dirty="0"/>
              <a:t>Visualización</a:t>
            </a:r>
            <a:endParaRPr lang="en-US" dirty="0"/>
          </a:p>
        </p:txBody>
      </p:sp>
      <p:cxnSp>
        <p:nvCxnSpPr>
          <p:cNvPr id="18" name="Conector: curvado 17">
            <a:extLst>
              <a:ext uri="{FF2B5EF4-FFF2-40B4-BE49-F238E27FC236}">
                <a16:creationId xmlns:a16="http://schemas.microsoft.com/office/drawing/2014/main" id="{141B3FCB-B4AA-33EC-12DD-6A9CA79FD4D3}"/>
              </a:ext>
            </a:extLst>
          </p:cNvPr>
          <p:cNvCxnSpPr>
            <a:stCxn id="3" idx="3"/>
            <a:endCxn id="6" idx="1"/>
          </p:cNvCxnSpPr>
          <p:nvPr/>
        </p:nvCxnSpPr>
        <p:spPr>
          <a:xfrm>
            <a:off x="3242812" y="917521"/>
            <a:ext cx="1481588" cy="158156"/>
          </a:xfrm>
          <a:prstGeom prst="curvedConnector3">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8" name="Conector: angular 27">
            <a:extLst>
              <a:ext uri="{FF2B5EF4-FFF2-40B4-BE49-F238E27FC236}">
                <a16:creationId xmlns:a16="http://schemas.microsoft.com/office/drawing/2014/main" id="{10B4971D-8EBC-1C98-F89F-765842BB0352}"/>
              </a:ext>
            </a:extLst>
          </p:cNvPr>
          <p:cNvCxnSpPr>
            <a:stCxn id="6" idx="2"/>
            <a:endCxn id="7" idx="3"/>
          </p:cNvCxnSpPr>
          <p:nvPr/>
        </p:nvCxnSpPr>
        <p:spPr>
          <a:xfrm rot="5400000">
            <a:off x="4526871" y="573348"/>
            <a:ext cx="720572" cy="2417686"/>
          </a:xfrm>
          <a:prstGeom prst="bentConnector2">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30" name="Conector: angular 29">
            <a:extLst>
              <a:ext uri="{FF2B5EF4-FFF2-40B4-BE49-F238E27FC236}">
                <a16:creationId xmlns:a16="http://schemas.microsoft.com/office/drawing/2014/main" id="{F334D050-E2A6-7BE2-9AD4-21F9151BAC0B}"/>
              </a:ext>
            </a:extLst>
          </p:cNvPr>
          <p:cNvCxnSpPr>
            <a:stCxn id="7" idx="2"/>
            <a:endCxn id="8" idx="0"/>
          </p:cNvCxnSpPr>
          <p:nvPr/>
        </p:nvCxnSpPr>
        <p:spPr>
          <a:xfrm rot="5400000">
            <a:off x="1095893" y="2276325"/>
            <a:ext cx="998442" cy="1423202"/>
          </a:xfrm>
          <a:prstGeom prst="bentConnector3">
            <a:avLst>
              <a:gd name="adj1" fmla="val 50000"/>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32" name="Conector: angular 31">
            <a:extLst>
              <a:ext uri="{FF2B5EF4-FFF2-40B4-BE49-F238E27FC236}">
                <a16:creationId xmlns:a16="http://schemas.microsoft.com/office/drawing/2014/main" id="{2EA72C86-7576-5002-EFDB-B9BB2EF545B6}"/>
              </a:ext>
            </a:extLst>
          </p:cNvPr>
          <p:cNvCxnSpPr>
            <a:cxnSpLocks/>
            <a:stCxn id="7" idx="2"/>
            <a:endCxn id="9" idx="0"/>
          </p:cNvCxnSpPr>
          <p:nvPr/>
        </p:nvCxnSpPr>
        <p:spPr>
          <a:xfrm rot="5400000">
            <a:off x="1157038" y="3201830"/>
            <a:ext cx="1862803" cy="436552"/>
          </a:xfrm>
          <a:prstGeom prst="bentConnector3">
            <a:avLst>
              <a:gd name="adj1" fmla="val 50000"/>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34" name="Conector: angular 33">
            <a:extLst>
              <a:ext uri="{FF2B5EF4-FFF2-40B4-BE49-F238E27FC236}">
                <a16:creationId xmlns:a16="http://schemas.microsoft.com/office/drawing/2014/main" id="{5BCB146A-FB1D-408A-071A-52C00C6AA569}"/>
              </a:ext>
            </a:extLst>
          </p:cNvPr>
          <p:cNvCxnSpPr>
            <a:stCxn id="7" idx="2"/>
            <a:endCxn id="11" idx="0"/>
          </p:cNvCxnSpPr>
          <p:nvPr/>
        </p:nvCxnSpPr>
        <p:spPr>
          <a:xfrm rot="16200000" flipH="1">
            <a:off x="2157447" y="2637973"/>
            <a:ext cx="1027189" cy="728652"/>
          </a:xfrm>
          <a:prstGeom prst="bentConnector3">
            <a:avLst>
              <a:gd name="adj1" fmla="val 50000"/>
            </a:avLst>
          </a:prstGeom>
          <a:ln>
            <a:tailEnd type="triangle"/>
          </a:ln>
        </p:spPr>
        <p:style>
          <a:lnRef idx="1">
            <a:schemeClr val="accent1"/>
          </a:lnRef>
          <a:fillRef idx="0">
            <a:schemeClr val="accent1"/>
          </a:fillRef>
          <a:effectRef idx="0">
            <a:schemeClr val="accent1"/>
          </a:effectRef>
          <a:fontRef idx="minor">
            <a:schemeClr val="tx1"/>
          </a:fontRef>
        </p:style>
      </p:cxnSp>
      <p:pic>
        <p:nvPicPr>
          <p:cNvPr id="2064" name="Picture 16">
            <a:extLst>
              <a:ext uri="{FF2B5EF4-FFF2-40B4-BE49-F238E27FC236}">
                <a16:creationId xmlns:a16="http://schemas.microsoft.com/office/drawing/2014/main" id="{8C56069C-29F0-9B68-889E-D8A3853425D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75953" y="2791109"/>
            <a:ext cx="294210" cy="272744"/>
          </a:xfrm>
          <a:prstGeom prst="rect">
            <a:avLst/>
          </a:prstGeom>
          <a:noFill/>
          <a:extLst>
            <a:ext uri="{909E8E84-426E-40DD-AFC4-6F175D3DCCD1}">
              <a14:hiddenFill xmlns:a14="http://schemas.microsoft.com/office/drawing/2010/main">
                <a:solidFill>
                  <a:srgbClr val="FFFFFF"/>
                </a:solidFill>
              </a14:hiddenFill>
            </a:ext>
          </a:extLst>
        </p:spPr>
      </p:pic>
      <p:pic>
        <p:nvPicPr>
          <p:cNvPr id="2058" name="Picture 10" descr="How to Open ESRI Geodatabase in QGIS">
            <a:extLst>
              <a:ext uri="{FF2B5EF4-FFF2-40B4-BE49-F238E27FC236}">
                <a16:creationId xmlns:a16="http://schemas.microsoft.com/office/drawing/2014/main" id="{EC51123B-14BF-1016-7DF5-716B81FE440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67924" y="2780633"/>
            <a:ext cx="294210" cy="302791"/>
          </a:xfrm>
          <a:prstGeom prst="rect">
            <a:avLst/>
          </a:prstGeom>
          <a:noFill/>
          <a:extLst>
            <a:ext uri="{909E8E84-426E-40DD-AFC4-6F175D3DCCD1}">
              <a14:hiddenFill xmlns:a14="http://schemas.microsoft.com/office/drawing/2010/main">
                <a:solidFill>
                  <a:srgbClr val="FFFFFF"/>
                </a:solidFill>
              </a14:hiddenFill>
            </a:ext>
          </a:extLst>
        </p:spPr>
      </p:pic>
      <p:pic>
        <p:nvPicPr>
          <p:cNvPr id="2066" name="Picture 18" descr="Png Icons - Free SVG &amp; PNG Png Images - Noun Project">
            <a:extLst>
              <a:ext uri="{FF2B5EF4-FFF2-40B4-BE49-F238E27FC236}">
                <a16:creationId xmlns:a16="http://schemas.microsoft.com/office/drawing/2014/main" id="{C3038F25-1351-6C2B-ECBB-08EEDD15A28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306714" y="2780633"/>
            <a:ext cx="317916" cy="317916"/>
          </a:xfrm>
          <a:prstGeom prst="rect">
            <a:avLst/>
          </a:prstGeom>
          <a:noFill/>
          <a:extLst>
            <a:ext uri="{909E8E84-426E-40DD-AFC4-6F175D3DCCD1}">
              <a14:hiddenFill xmlns:a14="http://schemas.microsoft.com/office/drawing/2010/main">
                <a:solidFill>
                  <a:srgbClr val="FFFFFF"/>
                </a:solidFill>
              </a14:hiddenFill>
            </a:ext>
          </a:extLst>
        </p:spPr>
      </p:pic>
      <p:pic>
        <p:nvPicPr>
          <p:cNvPr id="2068" name="Picture 20" descr="775.900+ íconos De Mapas Ilustraciones de Stock, gráficos vectoriales  libres de derechos y clip art - iStock">
            <a:extLst>
              <a:ext uri="{FF2B5EF4-FFF2-40B4-BE49-F238E27FC236}">
                <a16:creationId xmlns:a16="http://schemas.microsoft.com/office/drawing/2014/main" id="{4854DCFB-3274-B1D2-D4D3-9C7A20C13B14}"/>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637103" y="2791109"/>
            <a:ext cx="444807" cy="307440"/>
          </a:xfrm>
          <a:prstGeom prst="rect">
            <a:avLst/>
          </a:prstGeom>
          <a:noFill/>
          <a:extLst>
            <a:ext uri="{909E8E84-426E-40DD-AFC4-6F175D3DCCD1}">
              <a14:hiddenFill xmlns:a14="http://schemas.microsoft.com/office/drawing/2010/main">
                <a:solidFill>
                  <a:srgbClr val="FFFFFF"/>
                </a:solidFill>
              </a14:hiddenFill>
            </a:ext>
          </a:extLst>
        </p:spPr>
      </p:pic>
      <p:sp>
        <p:nvSpPr>
          <p:cNvPr id="1066" name="Rectángulo: esquinas redondeadas 1065">
            <a:extLst>
              <a:ext uri="{FF2B5EF4-FFF2-40B4-BE49-F238E27FC236}">
                <a16:creationId xmlns:a16="http://schemas.microsoft.com/office/drawing/2014/main" id="{D6C4E195-026B-7325-1F15-44E825630287}"/>
              </a:ext>
            </a:extLst>
          </p:cNvPr>
          <p:cNvSpPr/>
          <p:nvPr/>
        </p:nvSpPr>
        <p:spPr>
          <a:xfrm>
            <a:off x="4761326" y="2230616"/>
            <a:ext cx="2743199" cy="692457"/>
          </a:xfrm>
          <a:prstGeom prst="roundRect">
            <a:avLst/>
          </a:prstGeom>
          <a:solidFill>
            <a:schemeClr val="accent1">
              <a:lumMod val="75000"/>
            </a:schemeClr>
          </a:solidFill>
          <a:scene3d>
            <a:camera prst="orthographicFront"/>
            <a:lightRig rig="threePt" dir="t"/>
          </a:scene3d>
          <a:sp3d>
            <a:bevelT/>
          </a:sp3d>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s-MX" dirty="0"/>
              <a:t>Seguimiento</a:t>
            </a:r>
            <a:endParaRPr lang="es-MX" dirty="0">
              <a:cs typeface="Helvetica"/>
            </a:endParaRPr>
          </a:p>
        </p:txBody>
      </p:sp>
      <p:sp>
        <p:nvSpPr>
          <p:cNvPr id="1071" name="Rectángulo: esquinas redondeadas 1070">
            <a:extLst>
              <a:ext uri="{FF2B5EF4-FFF2-40B4-BE49-F238E27FC236}">
                <a16:creationId xmlns:a16="http://schemas.microsoft.com/office/drawing/2014/main" id="{DF11E6AF-198A-9C32-2F82-48DE089A7C94}"/>
              </a:ext>
            </a:extLst>
          </p:cNvPr>
          <p:cNvSpPr/>
          <p:nvPr/>
        </p:nvSpPr>
        <p:spPr>
          <a:xfrm>
            <a:off x="6808339" y="3134561"/>
            <a:ext cx="1540275" cy="592585"/>
          </a:xfrm>
          <a:prstGeom prst="roundRect">
            <a:avLst/>
          </a:prstGeom>
          <a:solidFill>
            <a:schemeClr val="accent5">
              <a:lumMod val="75000"/>
            </a:schemeClr>
          </a:solidFill>
          <a:scene3d>
            <a:camera prst="orthographicFront"/>
            <a:lightRig rig="threePt" dir="t"/>
          </a:scene3d>
          <a:sp3d>
            <a:bevelT/>
          </a:sp3d>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s-MX" sz="1400" dirty="0"/>
              <a:t>Verificación</a:t>
            </a:r>
            <a:endParaRPr lang="es-MX" sz="1400" dirty="0">
              <a:cs typeface="Helvetica"/>
            </a:endParaRPr>
          </a:p>
        </p:txBody>
      </p:sp>
      <p:sp>
        <p:nvSpPr>
          <p:cNvPr id="1072" name="Rectángulo: esquinas redondeadas 1071">
            <a:extLst>
              <a:ext uri="{FF2B5EF4-FFF2-40B4-BE49-F238E27FC236}">
                <a16:creationId xmlns:a16="http://schemas.microsoft.com/office/drawing/2014/main" id="{D27A3127-8A3C-20B1-878C-CAE81197D48D}"/>
              </a:ext>
            </a:extLst>
          </p:cNvPr>
          <p:cNvSpPr/>
          <p:nvPr/>
        </p:nvSpPr>
        <p:spPr>
          <a:xfrm>
            <a:off x="4151716" y="3132707"/>
            <a:ext cx="1540275" cy="592585"/>
          </a:xfrm>
          <a:prstGeom prst="roundRect">
            <a:avLst/>
          </a:prstGeom>
          <a:solidFill>
            <a:schemeClr val="accent5">
              <a:lumMod val="75000"/>
            </a:schemeClr>
          </a:solidFill>
          <a:scene3d>
            <a:camera prst="orthographicFront"/>
            <a:lightRig rig="threePt" dir="t"/>
          </a:scene3d>
          <a:sp3d>
            <a:bevelT/>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MX" sz="1400" dirty="0"/>
              <a:t>Monitoreo</a:t>
            </a:r>
            <a:endParaRPr lang="es-CO" sz="1400" dirty="0"/>
          </a:p>
        </p:txBody>
      </p:sp>
      <p:cxnSp>
        <p:nvCxnSpPr>
          <p:cNvPr id="1074" name="Conector: angular 1073">
            <a:extLst>
              <a:ext uri="{FF2B5EF4-FFF2-40B4-BE49-F238E27FC236}">
                <a16:creationId xmlns:a16="http://schemas.microsoft.com/office/drawing/2014/main" id="{D7060E1F-FD16-AC57-0AB1-81164D5B3A12}"/>
              </a:ext>
            </a:extLst>
          </p:cNvPr>
          <p:cNvCxnSpPr>
            <a:stCxn id="1066" idx="2"/>
            <a:endCxn id="1072" idx="3"/>
          </p:cNvCxnSpPr>
          <p:nvPr/>
        </p:nvCxnSpPr>
        <p:spPr>
          <a:xfrm rot="5400000">
            <a:off x="5659496" y="2955569"/>
            <a:ext cx="505927" cy="440935"/>
          </a:xfrm>
          <a:prstGeom prst="bentConnector2">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076" name="Conector: angular 1075">
            <a:extLst>
              <a:ext uri="{FF2B5EF4-FFF2-40B4-BE49-F238E27FC236}">
                <a16:creationId xmlns:a16="http://schemas.microsoft.com/office/drawing/2014/main" id="{5949D26B-E711-E98D-3D2A-5272385DDE92}"/>
              </a:ext>
            </a:extLst>
          </p:cNvPr>
          <p:cNvCxnSpPr>
            <a:stCxn id="1066" idx="2"/>
            <a:endCxn id="1071" idx="1"/>
          </p:cNvCxnSpPr>
          <p:nvPr/>
        </p:nvCxnSpPr>
        <p:spPr>
          <a:xfrm rot="16200000" flipH="1">
            <a:off x="6216742" y="2839256"/>
            <a:ext cx="507781" cy="675413"/>
          </a:xfrm>
          <a:prstGeom prst="bentConnector2">
            <a:avLst/>
          </a:prstGeom>
          <a:ln>
            <a:tailEnd type="triangle"/>
          </a:ln>
        </p:spPr>
        <p:style>
          <a:lnRef idx="1">
            <a:schemeClr val="accent1"/>
          </a:lnRef>
          <a:fillRef idx="0">
            <a:schemeClr val="accent1"/>
          </a:fillRef>
          <a:effectRef idx="0">
            <a:schemeClr val="accent1"/>
          </a:effectRef>
          <a:fontRef idx="minor">
            <a:schemeClr val="tx1"/>
          </a:fontRef>
        </p:style>
      </p:cxnSp>
      <p:sp>
        <p:nvSpPr>
          <p:cNvPr id="1080" name="Rectángulo: esquinas redondeadas 1079">
            <a:extLst>
              <a:ext uri="{FF2B5EF4-FFF2-40B4-BE49-F238E27FC236}">
                <a16:creationId xmlns:a16="http://schemas.microsoft.com/office/drawing/2014/main" id="{4C7DE6EE-E1BE-BDD8-7A49-C78749CF26CA}"/>
              </a:ext>
            </a:extLst>
          </p:cNvPr>
          <p:cNvSpPr/>
          <p:nvPr/>
        </p:nvSpPr>
        <p:spPr>
          <a:xfrm>
            <a:off x="6252118" y="3934926"/>
            <a:ext cx="1145220" cy="522139"/>
          </a:xfrm>
          <a:prstGeom prst="roundRect">
            <a:avLst/>
          </a:prstGeom>
          <a:solidFill>
            <a:schemeClr val="accent1">
              <a:lumMod val="40000"/>
              <a:lumOff val="60000"/>
            </a:schemeClr>
          </a:solidFill>
          <a:scene3d>
            <a:camera prst="orthographicFront"/>
            <a:lightRig rig="threePt" dir="t"/>
          </a:scene3d>
          <a:sp3d>
            <a:bevelT/>
          </a:sp3d>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s-MX" sz="1100" dirty="0">
                <a:solidFill>
                  <a:schemeClr val="tx1"/>
                </a:solidFill>
              </a:rPr>
              <a:t>Cálculos de </a:t>
            </a:r>
            <a:r>
              <a:rPr lang="es-MX" sz="1100">
                <a:solidFill>
                  <a:schemeClr val="tx1"/>
                </a:solidFill>
              </a:rPr>
              <a:t>Indicadores</a:t>
            </a:r>
            <a:endParaRPr lang="en-US" dirty="0" err="1">
              <a:solidFill>
                <a:schemeClr val="tx1"/>
              </a:solidFill>
            </a:endParaRPr>
          </a:p>
        </p:txBody>
      </p:sp>
      <p:sp>
        <p:nvSpPr>
          <p:cNvPr id="2055" name="Rectángulo: esquinas redondeadas 2054">
            <a:extLst>
              <a:ext uri="{FF2B5EF4-FFF2-40B4-BE49-F238E27FC236}">
                <a16:creationId xmlns:a16="http://schemas.microsoft.com/office/drawing/2014/main" id="{2FE88792-0E21-A4E6-CB68-6310425E304D}"/>
              </a:ext>
            </a:extLst>
          </p:cNvPr>
          <p:cNvSpPr/>
          <p:nvPr/>
        </p:nvSpPr>
        <p:spPr>
          <a:xfrm>
            <a:off x="5500834" y="4605455"/>
            <a:ext cx="1855571" cy="592585"/>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s-MX" sz="1000" dirty="0"/>
              <a:t>A futuro semiautomático</a:t>
            </a:r>
            <a:endParaRPr lang="es-MX" sz="1000" dirty="0">
              <a:cs typeface="Helvetica"/>
            </a:endParaRPr>
          </a:p>
        </p:txBody>
      </p:sp>
      <p:cxnSp>
        <p:nvCxnSpPr>
          <p:cNvPr id="2059" name="Conector recto de flecha 2058">
            <a:extLst>
              <a:ext uri="{FF2B5EF4-FFF2-40B4-BE49-F238E27FC236}">
                <a16:creationId xmlns:a16="http://schemas.microsoft.com/office/drawing/2014/main" id="{34720381-E7A5-B157-469F-958E86F80D4D}"/>
              </a:ext>
            </a:extLst>
          </p:cNvPr>
          <p:cNvCxnSpPr>
            <a:cxnSpLocks/>
            <a:stCxn id="1080" idx="2"/>
            <a:endCxn id="2055" idx="0"/>
          </p:cNvCxnSpPr>
          <p:nvPr/>
        </p:nvCxnSpPr>
        <p:spPr>
          <a:xfrm flipH="1">
            <a:off x="6428620" y="4457065"/>
            <a:ext cx="396108" cy="14839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2097" name="Rectángulo: esquinas redondeadas 2096">
            <a:extLst>
              <a:ext uri="{FF2B5EF4-FFF2-40B4-BE49-F238E27FC236}">
                <a16:creationId xmlns:a16="http://schemas.microsoft.com/office/drawing/2014/main" id="{DDF4F1DC-514D-5317-E104-BC6B7204A4AB}"/>
              </a:ext>
            </a:extLst>
          </p:cNvPr>
          <p:cNvSpPr/>
          <p:nvPr/>
        </p:nvSpPr>
        <p:spPr>
          <a:xfrm>
            <a:off x="3855523" y="6050066"/>
            <a:ext cx="1855571" cy="592585"/>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s-MX" sz="1000" dirty="0"/>
              <a:t>Levantamiento de información primaria</a:t>
            </a:r>
            <a:endParaRPr lang="en-US" dirty="0"/>
          </a:p>
        </p:txBody>
      </p:sp>
      <p:sp>
        <p:nvSpPr>
          <p:cNvPr id="2111" name="Rectángulo: esquinas redondeadas 2110">
            <a:extLst>
              <a:ext uri="{FF2B5EF4-FFF2-40B4-BE49-F238E27FC236}">
                <a16:creationId xmlns:a16="http://schemas.microsoft.com/office/drawing/2014/main" id="{85BC8452-C18C-E98E-3C0A-8810415D7168}"/>
              </a:ext>
            </a:extLst>
          </p:cNvPr>
          <p:cNvSpPr/>
          <p:nvPr/>
        </p:nvSpPr>
        <p:spPr>
          <a:xfrm>
            <a:off x="4271109" y="3952967"/>
            <a:ext cx="1709535" cy="522139"/>
          </a:xfrm>
          <a:prstGeom prst="roundRect">
            <a:avLst/>
          </a:prstGeom>
          <a:solidFill>
            <a:schemeClr val="accent1">
              <a:lumMod val="40000"/>
              <a:lumOff val="60000"/>
            </a:schemeClr>
          </a:solidFill>
          <a:scene3d>
            <a:camera prst="orthographicFront"/>
            <a:lightRig rig="threePt" dir="t"/>
          </a:scene3d>
          <a:sp3d>
            <a:bevelT/>
          </a:sp3d>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s-MX" sz="1100" dirty="0">
                <a:solidFill>
                  <a:schemeClr val="tx1"/>
                </a:solidFill>
              </a:rPr>
              <a:t>Obtención de datos</a:t>
            </a:r>
            <a:endParaRPr lang="es-MX" sz="1100" dirty="0">
              <a:solidFill>
                <a:schemeClr val="tx1"/>
              </a:solidFill>
              <a:cs typeface="Helvetica"/>
            </a:endParaRPr>
          </a:p>
        </p:txBody>
      </p:sp>
      <p:sp>
        <p:nvSpPr>
          <p:cNvPr id="2115" name="Rectángulo: esquinas redondeadas 2114">
            <a:extLst>
              <a:ext uri="{FF2B5EF4-FFF2-40B4-BE49-F238E27FC236}">
                <a16:creationId xmlns:a16="http://schemas.microsoft.com/office/drawing/2014/main" id="{382486E1-44F6-9AFD-FD61-7D8E009D1F06}"/>
              </a:ext>
            </a:extLst>
          </p:cNvPr>
          <p:cNvSpPr/>
          <p:nvPr/>
        </p:nvSpPr>
        <p:spPr>
          <a:xfrm>
            <a:off x="4088791" y="5250371"/>
            <a:ext cx="1855571" cy="592585"/>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s-MX" sz="1000" dirty="0"/>
              <a:t>Bases de Datos Online</a:t>
            </a:r>
            <a:endParaRPr lang="es-MX" sz="1000" dirty="0">
              <a:cs typeface="Helvetica"/>
            </a:endParaRPr>
          </a:p>
        </p:txBody>
      </p:sp>
      <p:cxnSp>
        <p:nvCxnSpPr>
          <p:cNvPr id="2117" name="Conector: curvado 2116">
            <a:extLst>
              <a:ext uri="{FF2B5EF4-FFF2-40B4-BE49-F238E27FC236}">
                <a16:creationId xmlns:a16="http://schemas.microsoft.com/office/drawing/2014/main" id="{732C69FC-DE6A-42D7-4BAF-7E739268913C}"/>
              </a:ext>
            </a:extLst>
          </p:cNvPr>
          <p:cNvCxnSpPr>
            <a:cxnSpLocks/>
            <a:stCxn id="2097" idx="0"/>
            <a:endCxn id="2115" idx="2"/>
          </p:cNvCxnSpPr>
          <p:nvPr/>
        </p:nvCxnSpPr>
        <p:spPr>
          <a:xfrm rot="5400000" flipH="1" flipV="1">
            <a:off x="4796388" y="5829877"/>
            <a:ext cx="207110" cy="233268"/>
          </a:xfrm>
          <a:prstGeom prst="curvedConnector3">
            <a:avLst>
              <a:gd name="adj1" fmla="val 50000"/>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150" name="Conector: angular 2149">
            <a:extLst>
              <a:ext uri="{FF2B5EF4-FFF2-40B4-BE49-F238E27FC236}">
                <a16:creationId xmlns:a16="http://schemas.microsoft.com/office/drawing/2014/main" id="{582B42DB-3668-DF37-7114-6C9A920C66BB}"/>
              </a:ext>
            </a:extLst>
          </p:cNvPr>
          <p:cNvCxnSpPr>
            <a:cxnSpLocks/>
            <a:stCxn id="1072" idx="2"/>
            <a:endCxn id="2111" idx="0"/>
          </p:cNvCxnSpPr>
          <p:nvPr/>
        </p:nvCxnSpPr>
        <p:spPr>
          <a:xfrm rot="16200000" flipH="1">
            <a:off x="4910028" y="3737117"/>
            <a:ext cx="227675" cy="204023"/>
          </a:xfrm>
          <a:prstGeom prst="bentConnector3">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152" name="Conector: angular 2151">
            <a:extLst>
              <a:ext uri="{FF2B5EF4-FFF2-40B4-BE49-F238E27FC236}">
                <a16:creationId xmlns:a16="http://schemas.microsoft.com/office/drawing/2014/main" id="{9B04C416-C16E-A9AC-E094-19A7C38D488A}"/>
              </a:ext>
            </a:extLst>
          </p:cNvPr>
          <p:cNvCxnSpPr>
            <a:cxnSpLocks/>
            <a:stCxn id="1072" idx="2"/>
            <a:endCxn id="1080" idx="0"/>
          </p:cNvCxnSpPr>
          <p:nvPr/>
        </p:nvCxnSpPr>
        <p:spPr>
          <a:xfrm rot="16200000" flipH="1">
            <a:off x="5768474" y="2878672"/>
            <a:ext cx="209634" cy="1902874"/>
          </a:xfrm>
          <a:prstGeom prst="bentConnector3">
            <a:avLst>
              <a:gd name="adj1" fmla="val 50000"/>
            </a:avLst>
          </a:prstGeom>
          <a:ln>
            <a:tailEnd type="triangle"/>
          </a:ln>
        </p:spPr>
        <p:style>
          <a:lnRef idx="1">
            <a:schemeClr val="accent1"/>
          </a:lnRef>
          <a:fillRef idx="0">
            <a:schemeClr val="accent1"/>
          </a:fillRef>
          <a:effectRef idx="0">
            <a:schemeClr val="accent1"/>
          </a:effectRef>
          <a:fontRef idx="minor">
            <a:schemeClr val="tx1"/>
          </a:fontRef>
        </p:style>
      </p:cxnSp>
      <p:sp>
        <p:nvSpPr>
          <p:cNvPr id="2165" name="Rectángulo: esquinas redondeadas 2164">
            <a:extLst>
              <a:ext uri="{FF2B5EF4-FFF2-40B4-BE49-F238E27FC236}">
                <a16:creationId xmlns:a16="http://schemas.microsoft.com/office/drawing/2014/main" id="{6D8D5877-5B08-97D6-9B85-5DF02198C42F}"/>
              </a:ext>
            </a:extLst>
          </p:cNvPr>
          <p:cNvSpPr/>
          <p:nvPr/>
        </p:nvSpPr>
        <p:spPr>
          <a:xfrm>
            <a:off x="7355852" y="5437526"/>
            <a:ext cx="1540274" cy="512273"/>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s-MX" sz="1000" dirty="0"/>
              <a:t>Visualización de resultados del Monitoreo</a:t>
            </a:r>
            <a:endParaRPr lang="es-MX" sz="1000" dirty="0">
              <a:cs typeface="Helvetica"/>
            </a:endParaRPr>
          </a:p>
        </p:txBody>
      </p:sp>
      <p:cxnSp>
        <p:nvCxnSpPr>
          <p:cNvPr id="2167" name="Conector: angular 2166">
            <a:extLst>
              <a:ext uri="{FF2B5EF4-FFF2-40B4-BE49-F238E27FC236}">
                <a16:creationId xmlns:a16="http://schemas.microsoft.com/office/drawing/2014/main" id="{D93283D7-40D7-27E8-93C7-8C40945F1CD5}"/>
              </a:ext>
            </a:extLst>
          </p:cNvPr>
          <p:cNvCxnSpPr>
            <a:stCxn id="1071" idx="2"/>
            <a:endCxn id="2165" idx="0"/>
          </p:cNvCxnSpPr>
          <p:nvPr/>
        </p:nvCxnSpPr>
        <p:spPr>
          <a:xfrm rot="16200000" flipH="1">
            <a:off x="6997043" y="4308580"/>
            <a:ext cx="1710380" cy="547512"/>
          </a:xfrm>
          <a:prstGeom prst="bentConnector3">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169" name="Conector: angular 2168">
            <a:extLst>
              <a:ext uri="{FF2B5EF4-FFF2-40B4-BE49-F238E27FC236}">
                <a16:creationId xmlns:a16="http://schemas.microsoft.com/office/drawing/2014/main" id="{9F14C634-3EF3-602E-DD35-C98ACFEB287D}"/>
              </a:ext>
            </a:extLst>
          </p:cNvPr>
          <p:cNvCxnSpPr>
            <a:endCxn id="2165" idx="1"/>
          </p:cNvCxnSpPr>
          <p:nvPr/>
        </p:nvCxnSpPr>
        <p:spPr>
          <a:xfrm>
            <a:off x="5980644" y="5546663"/>
            <a:ext cx="1375208" cy="147000"/>
          </a:xfrm>
          <a:prstGeom prst="bentConnector3">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171" name="Conector: angular 2170">
            <a:extLst>
              <a:ext uri="{FF2B5EF4-FFF2-40B4-BE49-F238E27FC236}">
                <a16:creationId xmlns:a16="http://schemas.microsoft.com/office/drawing/2014/main" id="{0218F6DC-3AF6-2E83-795B-AEA96EFC3736}"/>
              </a:ext>
            </a:extLst>
          </p:cNvPr>
          <p:cNvCxnSpPr>
            <a:stCxn id="2055" idx="2"/>
            <a:endCxn id="2165" idx="1"/>
          </p:cNvCxnSpPr>
          <p:nvPr/>
        </p:nvCxnSpPr>
        <p:spPr>
          <a:xfrm rot="16200000" flipH="1">
            <a:off x="6644425" y="4982235"/>
            <a:ext cx="495623" cy="927232"/>
          </a:xfrm>
          <a:prstGeom prst="bentConnector2">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176" name="Conector: angular 2175">
            <a:extLst>
              <a:ext uri="{FF2B5EF4-FFF2-40B4-BE49-F238E27FC236}">
                <a16:creationId xmlns:a16="http://schemas.microsoft.com/office/drawing/2014/main" id="{DEDAED95-C491-B93D-3DEA-2D66FA4560A9}"/>
              </a:ext>
            </a:extLst>
          </p:cNvPr>
          <p:cNvCxnSpPr>
            <a:stCxn id="2111" idx="2"/>
            <a:endCxn id="2115" idx="0"/>
          </p:cNvCxnSpPr>
          <p:nvPr/>
        </p:nvCxnSpPr>
        <p:spPr>
          <a:xfrm rot="5400000">
            <a:off x="4683595" y="4808088"/>
            <a:ext cx="775265" cy="109300"/>
          </a:xfrm>
          <a:prstGeom prst="bentConnector3">
            <a:avLst/>
          </a:prstGeom>
          <a:ln>
            <a:tailEnd type="triangle"/>
          </a:ln>
        </p:spPr>
        <p:style>
          <a:lnRef idx="1">
            <a:schemeClr val="accent1"/>
          </a:lnRef>
          <a:fillRef idx="0">
            <a:schemeClr val="accent1"/>
          </a:fillRef>
          <a:effectRef idx="0">
            <a:schemeClr val="accent1"/>
          </a:effectRef>
          <a:fontRef idx="minor">
            <a:schemeClr val="tx1"/>
          </a:fontRef>
        </p:style>
      </p:cxnSp>
      <p:pic>
        <p:nvPicPr>
          <p:cNvPr id="2177" name="Picture 10" descr="How to Open ESRI Geodatabase in QGIS">
            <a:extLst>
              <a:ext uri="{FF2B5EF4-FFF2-40B4-BE49-F238E27FC236}">
                <a16:creationId xmlns:a16="http://schemas.microsoft.com/office/drawing/2014/main" id="{849185E7-DF80-5857-0673-DFF60B3EE37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18717" y="3004926"/>
            <a:ext cx="294210" cy="302791"/>
          </a:xfrm>
          <a:prstGeom prst="rect">
            <a:avLst/>
          </a:prstGeom>
          <a:noFill/>
          <a:extLst>
            <a:ext uri="{909E8E84-426E-40DD-AFC4-6F175D3DCCD1}">
              <a14:hiddenFill xmlns:a14="http://schemas.microsoft.com/office/drawing/2010/main">
                <a:solidFill>
                  <a:srgbClr val="FFFFFF"/>
                </a:solidFill>
              </a14:hiddenFill>
            </a:ext>
          </a:extLst>
        </p:spPr>
      </p:pic>
      <p:sp>
        <p:nvSpPr>
          <p:cNvPr id="5" name="Rectángulo: esquinas redondeadas 4">
            <a:extLst>
              <a:ext uri="{FF2B5EF4-FFF2-40B4-BE49-F238E27FC236}">
                <a16:creationId xmlns:a16="http://schemas.microsoft.com/office/drawing/2014/main" id="{9EB25429-3718-82D3-7D51-76EE17F91F01}"/>
              </a:ext>
            </a:extLst>
          </p:cNvPr>
          <p:cNvSpPr/>
          <p:nvPr/>
        </p:nvSpPr>
        <p:spPr>
          <a:xfrm>
            <a:off x="8837525" y="1796247"/>
            <a:ext cx="2743199" cy="692457"/>
          </a:xfrm>
          <a:prstGeom prst="roundRect">
            <a:avLst/>
          </a:prstGeom>
          <a:solidFill>
            <a:schemeClr val="accent1">
              <a:lumMod val="75000"/>
            </a:schemeClr>
          </a:solidFill>
          <a:scene3d>
            <a:camera prst="orthographicFront"/>
            <a:lightRig rig="threePt" dir="t"/>
          </a:scene3d>
          <a:sp3d>
            <a:bevelT/>
          </a:sp3d>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s-MX" dirty="0"/>
              <a:t>Metano</a:t>
            </a:r>
            <a:endParaRPr lang="es-MX" dirty="0">
              <a:cs typeface="Helvetica"/>
            </a:endParaRPr>
          </a:p>
        </p:txBody>
      </p:sp>
      <p:cxnSp>
        <p:nvCxnSpPr>
          <p:cNvPr id="37" name="Conector: angular 36">
            <a:extLst>
              <a:ext uri="{FF2B5EF4-FFF2-40B4-BE49-F238E27FC236}">
                <a16:creationId xmlns:a16="http://schemas.microsoft.com/office/drawing/2014/main" id="{11C0635C-4106-2B63-CD83-A445E5A5E260}"/>
              </a:ext>
            </a:extLst>
          </p:cNvPr>
          <p:cNvCxnSpPr>
            <a:cxnSpLocks/>
            <a:stCxn id="6" idx="2"/>
            <a:endCxn id="5" idx="1"/>
          </p:cNvCxnSpPr>
          <p:nvPr/>
        </p:nvCxnSpPr>
        <p:spPr>
          <a:xfrm rot="16200000" flipH="1">
            <a:off x="7106477" y="411427"/>
            <a:ext cx="720571" cy="2741525"/>
          </a:xfrm>
          <a:prstGeom prst="bentConnector2">
            <a:avLst/>
          </a:prstGeom>
          <a:ln>
            <a:tailEnd type="triangle"/>
          </a:ln>
        </p:spPr>
        <p:style>
          <a:lnRef idx="1">
            <a:schemeClr val="accent1"/>
          </a:lnRef>
          <a:fillRef idx="0">
            <a:schemeClr val="accent1"/>
          </a:fillRef>
          <a:effectRef idx="0">
            <a:schemeClr val="accent1"/>
          </a:effectRef>
          <a:fontRef idx="minor">
            <a:schemeClr val="tx1"/>
          </a:fontRef>
        </p:style>
      </p:cxnSp>
      <p:sp>
        <p:nvSpPr>
          <p:cNvPr id="41" name="Rectángulo: esquinas redondeadas 40">
            <a:extLst>
              <a:ext uri="{FF2B5EF4-FFF2-40B4-BE49-F238E27FC236}">
                <a16:creationId xmlns:a16="http://schemas.microsoft.com/office/drawing/2014/main" id="{654EF831-8129-2379-78F3-F1BED2F12562}"/>
              </a:ext>
            </a:extLst>
          </p:cNvPr>
          <p:cNvSpPr/>
          <p:nvPr/>
        </p:nvSpPr>
        <p:spPr>
          <a:xfrm>
            <a:off x="9650150" y="2987926"/>
            <a:ext cx="1540275" cy="592585"/>
          </a:xfrm>
          <a:prstGeom prst="roundRect">
            <a:avLst/>
          </a:prstGeom>
          <a:solidFill>
            <a:schemeClr val="accent5">
              <a:lumMod val="75000"/>
            </a:schemeClr>
          </a:solidFill>
          <a:scene3d>
            <a:camera prst="orthographicFront"/>
            <a:lightRig rig="threePt" dir="t"/>
          </a:scene3d>
          <a:sp3d>
            <a:bevelT/>
          </a:sp3d>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s-MX" sz="1400" dirty="0"/>
              <a:t>Detección Satelital</a:t>
            </a:r>
            <a:endParaRPr lang="es-MX" sz="1400" dirty="0">
              <a:cs typeface="Helvetica"/>
            </a:endParaRPr>
          </a:p>
        </p:txBody>
      </p:sp>
      <p:sp>
        <p:nvSpPr>
          <p:cNvPr id="42" name="Rectángulo: esquinas redondeadas 41">
            <a:extLst>
              <a:ext uri="{FF2B5EF4-FFF2-40B4-BE49-F238E27FC236}">
                <a16:creationId xmlns:a16="http://schemas.microsoft.com/office/drawing/2014/main" id="{EF7C88C1-34D4-741E-B861-E4C63D7127D6}"/>
              </a:ext>
            </a:extLst>
          </p:cNvPr>
          <p:cNvSpPr/>
          <p:nvPr/>
        </p:nvSpPr>
        <p:spPr>
          <a:xfrm>
            <a:off x="9847677" y="3919640"/>
            <a:ext cx="1145220" cy="522139"/>
          </a:xfrm>
          <a:prstGeom prst="roundRect">
            <a:avLst/>
          </a:prstGeom>
          <a:solidFill>
            <a:schemeClr val="accent1">
              <a:lumMod val="40000"/>
              <a:lumOff val="60000"/>
            </a:schemeClr>
          </a:solidFill>
          <a:scene3d>
            <a:camera prst="orthographicFront"/>
            <a:lightRig rig="threePt" dir="t"/>
          </a:scene3d>
          <a:sp3d>
            <a:bevelT/>
          </a:sp3d>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s-MX" sz="1100" dirty="0">
                <a:solidFill>
                  <a:schemeClr val="tx1"/>
                </a:solidFill>
              </a:rPr>
              <a:t>Emisión de alertas</a:t>
            </a:r>
            <a:endParaRPr lang="en-US" dirty="0" err="1">
              <a:solidFill>
                <a:schemeClr val="tx1"/>
              </a:solidFill>
            </a:endParaRPr>
          </a:p>
        </p:txBody>
      </p:sp>
      <p:cxnSp>
        <p:nvCxnSpPr>
          <p:cNvPr id="44" name="Conector recto de flecha 43">
            <a:extLst>
              <a:ext uri="{FF2B5EF4-FFF2-40B4-BE49-F238E27FC236}">
                <a16:creationId xmlns:a16="http://schemas.microsoft.com/office/drawing/2014/main" id="{066F516D-7EE7-6AA4-CACA-8B949B670EC6}"/>
              </a:ext>
            </a:extLst>
          </p:cNvPr>
          <p:cNvCxnSpPr>
            <a:cxnSpLocks/>
            <a:stCxn id="5" idx="2"/>
            <a:endCxn id="41" idx="0"/>
          </p:cNvCxnSpPr>
          <p:nvPr/>
        </p:nvCxnSpPr>
        <p:spPr>
          <a:xfrm>
            <a:off x="10209125" y="2488704"/>
            <a:ext cx="211163" cy="49922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46" name="Conector recto de flecha 45">
            <a:extLst>
              <a:ext uri="{FF2B5EF4-FFF2-40B4-BE49-F238E27FC236}">
                <a16:creationId xmlns:a16="http://schemas.microsoft.com/office/drawing/2014/main" id="{D1D9C908-624A-C23D-B41A-338761C599BB}"/>
              </a:ext>
            </a:extLst>
          </p:cNvPr>
          <p:cNvCxnSpPr>
            <a:cxnSpLocks/>
            <a:stCxn id="41" idx="2"/>
            <a:endCxn id="42" idx="0"/>
          </p:cNvCxnSpPr>
          <p:nvPr/>
        </p:nvCxnSpPr>
        <p:spPr>
          <a:xfrm flipH="1">
            <a:off x="10420287" y="3580511"/>
            <a:ext cx="1" cy="339129"/>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6819844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Tabla 6">
            <a:extLst>
              <a:ext uri="{FF2B5EF4-FFF2-40B4-BE49-F238E27FC236}">
                <a16:creationId xmlns:a16="http://schemas.microsoft.com/office/drawing/2014/main" id="{C225FEA1-078F-5F90-0BD2-3A6D47355FF9}"/>
              </a:ext>
            </a:extLst>
          </p:cNvPr>
          <p:cNvGraphicFramePr>
            <a:graphicFrameLocks noGrp="1"/>
          </p:cNvGraphicFramePr>
          <p:nvPr>
            <p:extLst>
              <p:ext uri="{D42A27DB-BD31-4B8C-83A1-F6EECF244321}">
                <p14:modId xmlns:p14="http://schemas.microsoft.com/office/powerpoint/2010/main" val="1028288455"/>
              </p:ext>
            </p:extLst>
          </p:nvPr>
        </p:nvGraphicFramePr>
        <p:xfrm>
          <a:off x="124906" y="1305560"/>
          <a:ext cx="11825047" cy="3977640"/>
        </p:xfrm>
        <a:graphic>
          <a:graphicData uri="http://schemas.openxmlformats.org/drawingml/2006/table">
            <a:tbl>
              <a:tblPr firstRow="1" bandRow="1">
                <a:tableStyleId>{5C22544A-7EE6-4342-B048-85BDC9FD1C3A}</a:tableStyleId>
              </a:tblPr>
              <a:tblGrid>
                <a:gridCol w="8751421">
                  <a:extLst>
                    <a:ext uri="{9D8B030D-6E8A-4147-A177-3AD203B41FA5}">
                      <a16:colId xmlns:a16="http://schemas.microsoft.com/office/drawing/2014/main" val="4134148028"/>
                    </a:ext>
                  </a:extLst>
                </a:gridCol>
                <a:gridCol w="1486873">
                  <a:extLst>
                    <a:ext uri="{9D8B030D-6E8A-4147-A177-3AD203B41FA5}">
                      <a16:colId xmlns:a16="http://schemas.microsoft.com/office/drawing/2014/main" val="2158938661"/>
                    </a:ext>
                  </a:extLst>
                </a:gridCol>
                <a:gridCol w="1586753">
                  <a:extLst>
                    <a:ext uri="{9D8B030D-6E8A-4147-A177-3AD203B41FA5}">
                      <a16:colId xmlns:a16="http://schemas.microsoft.com/office/drawing/2014/main" val="23690855"/>
                    </a:ext>
                  </a:extLst>
                </a:gridCol>
              </a:tblGrid>
              <a:tr h="370840">
                <a:tc>
                  <a:txBody>
                    <a:bodyPr/>
                    <a:lstStyle/>
                    <a:p>
                      <a:r>
                        <a:rPr lang="es-MX" dirty="0"/>
                        <a:t>DATOS DISPONIBLES EN EL SISTEMA</a:t>
                      </a:r>
                      <a:endParaRPr lang="es-CO" dirty="0"/>
                    </a:p>
                  </a:txBody>
                  <a:tcPr/>
                </a:tc>
                <a:tc>
                  <a:txBody>
                    <a:bodyPr/>
                    <a:lstStyle/>
                    <a:p>
                      <a:r>
                        <a:rPr lang="es-MX" dirty="0"/>
                        <a:t>Producción</a:t>
                      </a:r>
                      <a:endParaRPr lang="es-CO" dirty="0"/>
                    </a:p>
                  </a:txBody>
                  <a:tcPr/>
                </a:tc>
                <a:tc>
                  <a:txBody>
                    <a:bodyPr/>
                    <a:lstStyle/>
                    <a:p>
                      <a:r>
                        <a:rPr lang="es-MX" dirty="0"/>
                        <a:t>Publicación</a:t>
                      </a:r>
                      <a:endParaRPr lang="es-CO" dirty="0"/>
                    </a:p>
                  </a:txBody>
                  <a:tcPr/>
                </a:tc>
                <a:extLst>
                  <a:ext uri="{0D108BD9-81ED-4DB2-BD59-A6C34878D82A}">
                    <a16:rowId xmlns:a16="http://schemas.microsoft.com/office/drawing/2014/main" val="1397753334"/>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MX" dirty="0"/>
                        <a:t>-Escenarios de Cambio Climático: Pr, T, Radiación, V. viento</a:t>
                      </a:r>
                    </a:p>
                  </a:txBody>
                  <a:tcPr/>
                </a:tc>
                <a:tc>
                  <a:txBody>
                    <a:bodyPr/>
                    <a:lstStyle/>
                    <a:p>
                      <a:endParaRPr lang="es-CO" dirty="0"/>
                    </a:p>
                  </a:txBody>
                  <a:tcPr/>
                </a:tc>
                <a:tc>
                  <a:txBody>
                    <a:bodyPr/>
                    <a:lstStyle/>
                    <a:p>
                      <a:endParaRPr lang="es-CO"/>
                    </a:p>
                  </a:txBody>
                  <a:tcPr/>
                </a:tc>
                <a:extLst>
                  <a:ext uri="{0D108BD9-81ED-4DB2-BD59-A6C34878D82A}">
                    <a16:rowId xmlns:a16="http://schemas.microsoft.com/office/drawing/2014/main" val="1111726786"/>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MX" dirty="0"/>
                        <a:t>-Potenciales energéticos – CC: Hídrico y solar</a:t>
                      </a:r>
                    </a:p>
                  </a:txBody>
                  <a:tcPr/>
                </a:tc>
                <a:tc>
                  <a:txBody>
                    <a:bodyPr/>
                    <a:lstStyle/>
                    <a:p>
                      <a:endParaRPr lang="es-CO"/>
                    </a:p>
                  </a:txBody>
                  <a:tcPr/>
                </a:tc>
                <a:tc>
                  <a:txBody>
                    <a:bodyPr/>
                    <a:lstStyle/>
                    <a:p>
                      <a:endParaRPr lang="es-CO"/>
                    </a:p>
                  </a:txBody>
                  <a:tcPr/>
                </a:tc>
                <a:extLst>
                  <a:ext uri="{0D108BD9-81ED-4DB2-BD59-A6C34878D82A}">
                    <a16:rowId xmlns:a16="http://schemas.microsoft.com/office/drawing/2014/main" val="3470187206"/>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MX" dirty="0"/>
                        <a:t>-Indicadores de Riesgo, amenaza,  vulnerabilidad: Por subsectores y dimensiones territoriales</a:t>
                      </a:r>
                    </a:p>
                  </a:txBody>
                  <a:tcPr/>
                </a:tc>
                <a:tc>
                  <a:txBody>
                    <a:bodyPr/>
                    <a:lstStyle/>
                    <a:p>
                      <a:endParaRPr lang="es-CO" dirty="0"/>
                    </a:p>
                  </a:txBody>
                  <a:tcPr/>
                </a:tc>
                <a:tc>
                  <a:txBody>
                    <a:bodyPr/>
                    <a:lstStyle/>
                    <a:p>
                      <a:endParaRPr lang="es-CO"/>
                    </a:p>
                  </a:txBody>
                  <a:tcPr/>
                </a:tc>
                <a:extLst>
                  <a:ext uri="{0D108BD9-81ED-4DB2-BD59-A6C34878D82A}">
                    <a16:rowId xmlns:a16="http://schemas.microsoft.com/office/drawing/2014/main" val="1538845687"/>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MX" dirty="0"/>
                        <a:t>-Predicciones climáticas a 3 meses: Pr, T</a:t>
                      </a:r>
                    </a:p>
                  </a:txBody>
                  <a:tcPr/>
                </a:tc>
                <a:tc>
                  <a:txBody>
                    <a:bodyPr/>
                    <a:lstStyle/>
                    <a:p>
                      <a:endParaRPr lang="es-CO"/>
                    </a:p>
                  </a:txBody>
                  <a:tcPr/>
                </a:tc>
                <a:tc>
                  <a:txBody>
                    <a:bodyPr/>
                    <a:lstStyle/>
                    <a:p>
                      <a:endParaRPr lang="es-CO"/>
                    </a:p>
                  </a:txBody>
                  <a:tcPr/>
                </a:tc>
                <a:extLst>
                  <a:ext uri="{0D108BD9-81ED-4DB2-BD59-A6C34878D82A}">
                    <a16:rowId xmlns:a16="http://schemas.microsoft.com/office/drawing/2014/main" val="3245579618"/>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MX" dirty="0"/>
                        <a:t>-Indicadores de sensibilidad por Variabilidad Climática</a:t>
                      </a:r>
                    </a:p>
                  </a:txBody>
                  <a:tcPr/>
                </a:tc>
                <a:tc>
                  <a:txBody>
                    <a:bodyPr/>
                    <a:lstStyle/>
                    <a:p>
                      <a:endParaRPr lang="es-CO"/>
                    </a:p>
                  </a:txBody>
                  <a:tcPr/>
                </a:tc>
                <a:tc>
                  <a:txBody>
                    <a:bodyPr/>
                    <a:lstStyle/>
                    <a:p>
                      <a:endParaRPr lang="es-CO"/>
                    </a:p>
                  </a:txBody>
                  <a:tcPr/>
                </a:tc>
                <a:extLst>
                  <a:ext uri="{0D108BD9-81ED-4DB2-BD59-A6C34878D82A}">
                    <a16:rowId xmlns:a16="http://schemas.microsoft.com/office/drawing/2014/main" val="375848150"/>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MX" dirty="0"/>
                        <a:t>-Indicadores del inventario de emisiones</a:t>
                      </a:r>
                    </a:p>
                  </a:txBody>
                  <a:tcPr/>
                </a:tc>
                <a:tc>
                  <a:txBody>
                    <a:bodyPr/>
                    <a:lstStyle/>
                    <a:p>
                      <a:endParaRPr lang="es-CO"/>
                    </a:p>
                  </a:txBody>
                  <a:tcPr/>
                </a:tc>
                <a:tc>
                  <a:txBody>
                    <a:bodyPr/>
                    <a:lstStyle/>
                    <a:p>
                      <a:endParaRPr lang="es-CO"/>
                    </a:p>
                  </a:txBody>
                  <a:tcPr/>
                </a:tc>
                <a:extLst>
                  <a:ext uri="{0D108BD9-81ED-4DB2-BD59-A6C34878D82A}">
                    <a16:rowId xmlns:a16="http://schemas.microsoft.com/office/drawing/2014/main" val="3824823767"/>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MX" dirty="0"/>
                        <a:t>-Indicadores de evaluación de los resultados de la mitigación sectorial</a:t>
                      </a:r>
                    </a:p>
                  </a:txBody>
                  <a:tcPr/>
                </a:tc>
                <a:tc>
                  <a:txBody>
                    <a:bodyPr/>
                    <a:lstStyle/>
                    <a:p>
                      <a:endParaRPr lang="es-CO"/>
                    </a:p>
                  </a:txBody>
                  <a:tcPr/>
                </a:tc>
                <a:tc>
                  <a:txBody>
                    <a:bodyPr/>
                    <a:lstStyle/>
                    <a:p>
                      <a:endParaRPr lang="es-CO" dirty="0"/>
                    </a:p>
                  </a:txBody>
                  <a:tcPr/>
                </a:tc>
                <a:extLst>
                  <a:ext uri="{0D108BD9-81ED-4DB2-BD59-A6C34878D82A}">
                    <a16:rowId xmlns:a16="http://schemas.microsoft.com/office/drawing/2014/main" val="1486375506"/>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MX" dirty="0"/>
                        <a:t>-Teledetección de metano troposférico </a:t>
                      </a:r>
                    </a:p>
                  </a:txBody>
                  <a:tcPr/>
                </a:tc>
                <a:tc>
                  <a:txBody>
                    <a:bodyPr/>
                    <a:lstStyle/>
                    <a:p>
                      <a:endParaRPr lang="es-CO" dirty="0"/>
                    </a:p>
                  </a:txBody>
                  <a:tcPr/>
                </a:tc>
                <a:tc>
                  <a:txBody>
                    <a:bodyPr/>
                    <a:lstStyle/>
                    <a:p>
                      <a:endParaRPr lang="es-CO"/>
                    </a:p>
                  </a:txBody>
                  <a:tcPr/>
                </a:tc>
                <a:extLst>
                  <a:ext uri="{0D108BD9-81ED-4DB2-BD59-A6C34878D82A}">
                    <a16:rowId xmlns:a16="http://schemas.microsoft.com/office/drawing/2014/main" val="2367179671"/>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MX" dirty="0"/>
                        <a:t>-Información sobre alertas de alta concentración de metano</a:t>
                      </a:r>
                    </a:p>
                  </a:txBody>
                  <a:tcPr/>
                </a:tc>
                <a:tc>
                  <a:txBody>
                    <a:bodyPr/>
                    <a:lstStyle/>
                    <a:p>
                      <a:endParaRPr lang="es-CO"/>
                    </a:p>
                  </a:txBody>
                  <a:tcPr/>
                </a:tc>
                <a:tc>
                  <a:txBody>
                    <a:bodyPr/>
                    <a:lstStyle/>
                    <a:p>
                      <a:endParaRPr lang="es-CO" dirty="0"/>
                    </a:p>
                  </a:txBody>
                  <a:tcPr/>
                </a:tc>
                <a:extLst>
                  <a:ext uri="{0D108BD9-81ED-4DB2-BD59-A6C34878D82A}">
                    <a16:rowId xmlns:a16="http://schemas.microsoft.com/office/drawing/2014/main" val="148169879"/>
                  </a:ext>
                </a:extLst>
              </a:tr>
            </a:tbl>
          </a:graphicData>
        </a:graphic>
      </p:graphicFrame>
      <p:pic>
        <p:nvPicPr>
          <p:cNvPr id="12" name="Picture 2" descr="37 mil resultados de imágenes, fotos de stock e ilustraciones libres de  regalías para Icono bateria | Shutterstock">
            <a:extLst>
              <a:ext uri="{FF2B5EF4-FFF2-40B4-BE49-F238E27FC236}">
                <a16:creationId xmlns:a16="http://schemas.microsoft.com/office/drawing/2014/main" id="{B9ED18A4-7F08-6798-13D4-6CADFFAC8E92}"/>
              </a:ext>
            </a:extLst>
          </p:cNvPr>
          <p:cNvPicPr>
            <a:picLocks noChangeAspect="1" noChangeArrowheads="1"/>
          </p:cNvPicPr>
          <p:nvPr/>
        </p:nvPicPr>
        <p:blipFill rotWithShape="1">
          <a:blip r:embed="rId2">
            <a:extLst>
              <a:ext uri="{BEBA8EAE-BF5A-486C-A8C5-ECC9F3942E4B}">
                <a14:imgProps xmlns:a14="http://schemas.microsoft.com/office/drawing/2010/main">
                  <a14:imgLayer r:embed="rId3">
                    <a14:imgEffect>
                      <a14:backgroundRemoval t="10000" b="90000" l="76670" r="85104"/>
                    </a14:imgEffect>
                  </a14:imgLayer>
                </a14:imgProps>
              </a:ext>
              <a:ext uri="{28A0092B-C50C-407E-A947-70E740481C1C}">
                <a14:useLocalDpi xmlns:a14="http://schemas.microsoft.com/office/drawing/2010/main" val="0"/>
              </a:ext>
            </a:extLst>
          </a:blip>
          <a:srcRect l="75616" r="13842"/>
          <a:stretch>
            <a:fillRect/>
          </a:stretch>
        </p:blipFill>
        <p:spPr bwMode="auto">
          <a:xfrm>
            <a:off x="9513346" y="1574800"/>
            <a:ext cx="225837" cy="576729"/>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2" descr="37 mil resultados de imágenes, fotos de stock e ilustraciones libres de  regalías para Icono bateria | Shutterstock">
            <a:extLst>
              <a:ext uri="{FF2B5EF4-FFF2-40B4-BE49-F238E27FC236}">
                <a16:creationId xmlns:a16="http://schemas.microsoft.com/office/drawing/2014/main" id="{23DC480B-E284-35C4-08DB-3262B5866451}"/>
              </a:ext>
            </a:extLst>
          </p:cNvPr>
          <p:cNvPicPr>
            <a:picLocks noChangeAspect="1" noChangeArrowheads="1"/>
          </p:cNvPicPr>
          <p:nvPr/>
        </p:nvPicPr>
        <p:blipFill rotWithShape="1">
          <a:blip r:embed="rId2">
            <a:extLst>
              <a:ext uri="{BEBA8EAE-BF5A-486C-A8C5-ECC9F3942E4B}">
                <a14:imgProps xmlns:a14="http://schemas.microsoft.com/office/drawing/2010/main">
                  <a14:imgLayer r:embed="rId3">
                    <a14:imgEffect>
                      <a14:backgroundRemoval t="10000" b="90000" l="76670" r="85104"/>
                    </a14:imgEffect>
                  </a14:imgLayer>
                </a14:imgProps>
              </a:ext>
              <a:ext uri="{28A0092B-C50C-407E-A947-70E740481C1C}">
                <a14:useLocalDpi xmlns:a14="http://schemas.microsoft.com/office/drawing/2010/main" val="0"/>
              </a:ext>
            </a:extLst>
          </a:blip>
          <a:srcRect l="75616" r="13842"/>
          <a:stretch>
            <a:fillRect/>
          </a:stretch>
        </p:blipFill>
        <p:spPr bwMode="auto">
          <a:xfrm>
            <a:off x="9513346" y="1955800"/>
            <a:ext cx="225837" cy="576729"/>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2" descr="37 mil resultados de imágenes, fotos de stock e ilustraciones libres de  regalías para Icono bateria | Shutterstock">
            <a:extLst>
              <a:ext uri="{FF2B5EF4-FFF2-40B4-BE49-F238E27FC236}">
                <a16:creationId xmlns:a16="http://schemas.microsoft.com/office/drawing/2014/main" id="{B6370B2D-E428-5C76-41B6-E371CC39D9F6}"/>
              </a:ext>
            </a:extLst>
          </p:cNvPr>
          <p:cNvPicPr>
            <a:picLocks noChangeAspect="1" noChangeArrowheads="1"/>
          </p:cNvPicPr>
          <p:nvPr/>
        </p:nvPicPr>
        <p:blipFill rotWithShape="1">
          <a:blip r:embed="rId2">
            <a:extLst>
              <a:ext uri="{BEBA8EAE-BF5A-486C-A8C5-ECC9F3942E4B}">
                <a14:imgProps xmlns:a14="http://schemas.microsoft.com/office/drawing/2010/main">
                  <a14:imgLayer r:embed="rId3">
                    <a14:imgEffect>
                      <a14:backgroundRemoval t="10000" b="90000" l="76670" r="85104"/>
                    </a14:imgEffect>
                  </a14:imgLayer>
                </a14:imgProps>
              </a:ext>
              <a:ext uri="{28A0092B-C50C-407E-A947-70E740481C1C}">
                <a14:useLocalDpi xmlns:a14="http://schemas.microsoft.com/office/drawing/2010/main" val="0"/>
              </a:ext>
            </a:extLst>
          </a:blip>
          <a:srcRect l="75616" r="13842"/>
          <a:stretch>
            <a:fillRect/>
          </a:stretch>
        </p:blipFill>
        <p:spPr bwMode="auto">
          <a:xfrm>
            <a:off x="9520069" y="2991316"/>
            <a:ext cx="225837" cy="576729"/>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2" descr="37 mil resultados de imágenes, fotos de stock e ilustraciones libres de  regalías para Icono bateria | Shutterstock">
            <a:extLst>
              <a:ext uri="{FF2B5EF4-FFF2-40B4-BE49-F238E27FC236}">
                <a16:creationId xmlns:a16="http://schemas.microsoft.com/office/drawing/2014/main" id="{7A760681-D436-2C70-1D09-7610C7A0E28A}"/>
              </a:ext>
            </a:extLst>
          </p:cNvPr>
          <p:cNvPicPr>
            <a:picLocks noChangeAspect="1" noChangeArrowheads="1"/>
          </p:cNvPicPr>
          <p:nvPr/>
        </p:nvPicPr>
        <p:blipFill rotWithShape="1">
          <a:blip r:embed="rId2">
            <a:extLst>
              <a:ext uri="{BEBA8EAE-BF5A-486C-A8C5-ECC9F3942E4B}">
                <a14:imgProps xmlns:a14="http://schemas.microsoft.com/office/drawing/2010/main">
                  <a14:imgLayer r:embed="rId3">
                    <a14:imgEffect>
                      <a14:backgroundRemoval t="10000" b="90000" l="76670" r="85104"/>
                    </a14:imgEffect>
                  </a14:imgLayer>
                </a14:imgProps>
              </a:ext>
              <a:ext uri="{28A0092B-C50C-407E-A947-70E740481C1C}">
                <a14:useLocalDpi xmlns:a14="http://schemas.microsoft.com/office/drawing/2010/main" val="0"/>
              </a:ext>
            </a:extLst>
          </a:blip>
          <a:srcRect l="75616" r="13842"/>
          <a:stretch>
            <a:fillRect/>
          </a:stretch>
        </p:blipFill>
        <p:spPr bwMode="auto">
          <a:xfrm>
            <a:off x="9520069" y="3714282"/>
            <a:ext cx="225837" cy="576729"/>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2" descr="37 mil resultados de imágenes, fotos de stock e ilustraciones libres de  regalías para Icono bateria | Shutterstock">
            <a:extLst>
              <a:ext uri="{FF2B5EF4-FFF2-40B4-BE49-F238E27FC236}">
                <a16:creationId xmlns:a16="http://schemas.microsoft.com/office/drawing/2014/main" id="{6E44408A-47B7-9B6D-4320-ECB6EF82573D}"/>
              </a:ext>
            </a:extLst>
          </p:cNvPr>
          <p:cNvPicPr>
            <a:picLocks noChangeAspect="1" noChangeArrowheads="1"/>
          </p:cNvPicPr>
          <p:nvPr/>
        </p:nvPicPr>
        <p:blipFill rotWithShape="1">
          <a:blip r:embed="rId2">
            <a:extLst>
              <a:ext uri="{BEBA8EAE-BF5A-486C-A8C5-ECC9F3942E4B}">
                <a14:imgProps xmlns:a14="http://schemas.microsoft.com/office/drawing/2010/main">
                  <a14:imgLayer r:embed="rId3">
                    <a14:imgEffect>
                      <a14:backgroundRemoval t="10000" b="90000" l="76670" r="85104"/>
                    </a14:imgEffect>
                  </a14:imgLayer>
                </a14:imgProps>
              </a:ext>
              <a:ext uri="{28A0092B-C50C-407E-A947-70E740481C1C}">
                <a14:useLocalDpi xmlns:a14="http://schemas.microsoft.com/office/drawing/2010/main" val="0"/>
              </a:ext>
            </a:extLst>
          </a:blip>
          <a:srcRect l="75616" r="13842"/>
          <a:stretch>
            <a:fillRect/>
          </a:stretch>
        </p:blipFill>
        <p:spPr bwMode="auto">
          <a:xfrm>
            <a:off x="9513345" y="4437248"/>
            <a:ext cx="225837" cy="576729"/>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2" descr="37 mil resultados de imágenes, fotos de stock e ilustraciones libres de  regalías para Icono bateria | Shutterstock">
            <a:extLst>
              <a:ext uri="{FF2B5EF4-FFF2-40B4-BE49-F238E27FC236}">
                <a16:creationId xmlns:a16="http://schemas.microsoft.com/office/drawing/2014/main" id="{68FDBA4E-4039-1555-1C1C-93246011FF2F}"/>
              </a:ext>
            </a:extLst>
          </p:cNvPr>
          <p:cNvPicPr>
            <a:picLocks noChangeAspect="1" noChangeArrowheads="1"/>
          </p:cNvPicPr>
          <p:nvPr/>
        </p:nvPicPr>
        <p:blipFill rotWithShape="1">
          <a:blip r:embed="rId4">
            <a:extLst>
              <a:ext uri="{BEBA8EAE-BF5A-486C-A8C5-ECC9F3942E4B}">
                <a14:imgProps xmlns:a14="http://schemas.microsoft.com/office/drawing/2010/main">
                  <a14:imgLayer r:embed="rId3">
                    <a14:imgEffect>
                      <a14:backgroundRemoval t="10000" b="90000" l="66163" r="74598"/>
                    </a14:imgEffect>
                  </a14:imgLayer>
                </a14:imgProps>
              </a:ext>
              <a:ext uri="{28A0092B-C50C-407E-A947-70E740481C1C}">
                <a14:useLocalDpi xmlns:a14="http://schemas.microsoft.com/office/drawing/2010/main" val="0"/>
              </a:ext>
            </a:extLst>
          </a:blip>
          <a:srcRect l="65109" r="24348"/>
          <a:stretch>
            <a:fillRect/>
          </a:stretch>
        </p:blipFill>
        <p:spPr bwMode="auto">
          <a:xfrm>
            <a:off x="9513344" y="4841082"/>
            <a:ext cx="225838" cy="576730"/>
          </a:xfrm>
          <a:prstGeom prst="rect">
            <a:avLst/>
          </a:prstGeom>
          <a:noFill/>
          <a:extLst>
            <a:ext uri="{909E8E84-426E-40DD-AFC4-6F175D3DCCD1}">
              <a14:hiddenFill xmlns:a14="http://schemas.microsoft.com/office/drawing/2010/main">
                <a:solidFill>
                  <a:srgbClr val="FFFFFF"/>
                </a:solidFill>
              </a14:hiddenFill>
            </a:ext>
          </a:extLst>
        </p:spPr>
      </p:pic>
      <p:pic>
        <p:nvPicPr>
          <p:cNvPr id="20" name="Picture 2" descr="37 mil resultados de imágenes, fotos de stock e ilustraciones libres de  regalías para Icono bateria | Shutterstock">
            <a:extLst>
              <a:ext uri="{FF2B5EF4-FFF2-40B4-BE49-F238E27FC236}">
                <a16:creationId xmlns:a16="http://schemas.microsoft.com/office/drawing/2014/main" id="{A589A1F6-8F7B-2BB1-0CF4-95B9B5C91990}"/>
              </a:ext>
            </a:extLst>
          </p:cNvPr>
          <p:cNvPicPr>
            <a:picLocks noChangeAspect="1" noChangeArrowheads="1"/>
          </p:cNvPicPr>
          <p:nvPr/>
        </p:nvPicPr>
        <p:blipFill rotWithShape="1">
          <a:blip r:embed="rId4">
            <a:extLst>
              <a:ext uri="{BEBA8EAE-BF5A-486C-A8C5-ECC9F3942E4B}">
                <a14:imgProps xmlns:a14="http://schemas.microsoft.com/office/drawing/2010/main">
                  <a14:imgLayer r:embed="rId3">
                    <a14:imgEffect>
                      <a14:backgroundRemoval t="10000" b="90000" l="66163" r="74598"/>
                    </a14:imgEffect>
                  </a14:imgLayer>
                </a14:imgProps>
              </a:ext>
              <a:ext uri="{28A0092B-C50C-407E-A947-70E740481C1C}">
                <a14:useLocalDpi xmlns:a14="http://schemas.microsoft.com/office/drawing/2010/main" val="0"/>
              </a:ext>
            </a:extLst>
          </a:blip>
          <a:srcRect l="65109" r="24348"/>
          <a:stretch>
            <a:fillRect/>
          </a:stretch>
        </p:blipFill>
        <p:spPr bwMode="auto">
          <a:xfrm>
            <a:off x="9512447" y="2488334"/>
            <a:ext cx="225838" cy="576730"/>
          </a:xfrm>
          <a:prstGeom prst="rect">
            <a:avLst/>
          </a:prstGeom>
          <a:noFill/>
          <a:extLst>
            <a:ext uri="{909E8E84-426E-40DD-AFC4-6F175D3DCCD1}">
              <a14:hiddenFill xmlns:a14="http://schemas.microsoft.com/office/drawing/2010/main">
                <a:solidFill>
                  <a:srgbClr val="FFFFFF"/>
                </a:solidFill>
              </a14:hiddenFill>
            </a:ext>
          </a:extLst>
        </p:spPr>
      </p:pic>
      <p:pic>
        <p:nvPicPr>
          <p:cNvPr id="23" name="Picture 2" descr="37 mil resultados de imágenes, fotos de stock e ilustraciones libres de  regalías para Icono bateria | Shutterstock">
            <a:extLst>
              <a:ext uri="{FF2B5EF4-FFF2-40B4-BE49-F238E27FC236}">
                <a16:creationId xmlns:a16="http://schemas.microsoft.com/office/drawing/2014/main" id="{BE17386D-0FC7-661C-1CAF-D64C85512B05}"/>
              </a:ext>
            </a:extLst>
          </p:cNvPr>
          <p:cNvPicPr>
            <a:picLocks noChangeAspect="1" noChangeArrowheads="1"/>
          </p:cNvPicPr>
          <p:nvPr/>
        </p:nvPicPr>
        <p:blipFill rotWithShape="1">
          <a:blip r:embed="rId4">
            <a:extLst>
              <a:ext uri="{BEBA8EAE-BF5A-486C-A8C5-ECC9F3942E4B}">
                <a14:imgProps xmlns:a14="http://schemas.microsoft.com/office/drawing/2010/main">
                  <a14:imgLayer r:embed="rId3">
                    <a14:imgEffect>
                      <a14:backgroundRemoval t="10000" b="90000" l="66163" r="74598"/>
                    </a14:imgEffect>
                  </a14:imgLayer>
                </a14:imgProps>
              </a:ext>
              <a:ext uri="{28A0092B-C50C-407E-A947-70E740481C1C}">
                <a14:useLocalDpi xmlns:a14="http://schemas.microsoft.com/office/drawing/2010/main" val="0"/>
              </a:ext>
            </a:extLst>
          </a:blip>
          <a:srcRect l="65109" r="24348"/>
          <a:stretch>
            <a:fillRect/>
          </a:stretch>
        </p:blipFill>
        <p:spPr bwMode="auto">
          <a:xfrm>
            <a:off x="11072979" y="4454429"/>
            <a:ext cx="225552" cy="576000"/>
          </a:xfrm>
          <a:prstGeom prst="rect">
            <a:avLst/>
          </a:prstGeom>
          <a:noFill/>
          <a:extLst>
            <a:ext uri="{909E8E84-426E-40DD-AFC4-6F175D3DCCD1}">
              <a14:hiddenFill xmlns:a14="http://schemas.microsoft.com/office/drawing/2010/main">
                <a:solidFill>
                  <a:srgbClr val="FFFFFF"/>
                </a:solidFill>
              </a14:hiddenFill>
            </a:ext>
          </a:extLst>
        </p:spPr>
      </p:pic>
      <p:pic>
        <p:nvPicPr>
          <p:cNvPr id="24" name="Picture 2" descr="37 mil resultados de imágenes, fotos de stock e ilustraciones libres de  regalías para Icono bateria | Shutterstock">
            <a:extLst>
              <a:ext uri="{FF2B5EF4-FFF2-40B4-BE49-F238E27FC236}">
                <a16:creationId xmlns:a16="http://schemas.microsoft.com/office/drawing/2014/main" id="{5F522CA2-6193-E1E7-7490-B63B918DF2A1}"/>
              </a:ext>
            </a:extLst>
          </p:cNvPr>
          <p:cNvPicPr>
            <a:picLocks noChangeAspect="1" noChangeArrowheads="1"/>
          </p:cNvPicPr>
          <p:nvPr/>
        </p:nvPicPr>
        <p:blipFill rotWithShape="1">
          <a:blip r:embed="rId4">
            <a:extLst>
              <a:ext uri="{BEBA8EAE-BF5A-486C-A8C5-ECC9F3942E4B}">
                <a14:imgProps xmlns:a14="http://schemas.microsoft.com/office/drawing/2010/main">
                  <a14:imgLayer r:embed="rId3">
                    <a14:imgEffect>
                      <a14:backgroundRemoval t="10000" b="90000" l="66163" r="74598"/>
                    </a14:imgEffect>
                  </a14:imgLayer>
                </a14:imgProps>
              </a:ext>
              <a:ext uri="{28A0092B-C50C-407E-A947-70E740481C1C}">
                <a14:useLocalDpi xmlns:a14="http://schemas.microsoft.com/office/drawing/2010/main" val="0"/>
              </a:ext>
            </a:extLst>
          </a:blip>
          <a:srcRect l="65109" r="24348"/>
          <a:stretch>
            <a:fillRect/>
          </a:stretch>
        </p:blipFill>
        <p:spPr bwMode="auto">
          <a:xfrm>
            <a:off x="11092957" y="2968272"/>
            <a:ext cx="225552" cy="576000"/>
          </a:xfrm>
          <a:prstGeom prst="rect">
            <a:avLst/>
          </a:prstGeom>
          <a:noFill/>
          <a:extLst>
            <a:ext uri="{909E8E84-426E-40DD-AFC4-6F175D3DCCD1}">
              <a14:hiddenFill xmlns:a14="http://schemas.microsoft.com/office/drawing/2010/main">
                <a:solidFill>
                  <a:srgbClr val="FFFFFF"/>
                </a:solidFill>
              </a14:hiddenFill>
            </a:ext>
          </a:extLst>
        </p:spPr>
      </p:pic>
      <p:pic>
        <p:nvPicPr>
          <p:cNvPr id="25" name="Picture 2" descr="37 mil resultados de imágenes, fotos de stock e ilustraciones libres de  regalías para Icono bateria | Shutterstock">
            <a:extLst>
              <a:ext uri="{FF2B5EF4-FFF2-40B4-BE49-F238E27FC236}">
                <a16:creationId xmlns:a16="http://schemas.microsoft.com/office/drawing/2014/main" id="{3A49F2F3-A1A6-CA5E-CE60-F526EBE3A801}"/>
              </a:ext>
            </a:extLst>
          </p:cNvPr>
          <p:cNvPicPr>
            <a:picLocks noChangeAspect="1" noChangeArrowheads="1"/>
          </p:cNvPicPr>
          <p:nvPr/>
        </p:nvPicPr>
        <p:blipFill rotWithShape="1">
          <a:blip r:embed="rId4">
            <a:extLst>
              <a:ext uri="{BEBA8EAE-BF5A-486C-A8C5-ECC9F3942E4B}">
                <a14:imgProps xmlns:a14="http://schemas.microsoft.com/office/drawing/2010/main">
                  <a14:imgLayer r:embed="rId3">
                    <a14:imgEffect>
                      <a14:backgroundRemoval t="10000" b="90000" l="66163" r="74598"/>
                    </a14:imgEffect>
                  </a14:imgLayer>
                </a14:imgProps>
              </a:ext>
              <a:ext uri="{28A0092B-C50C-407E-A947-70E740481C1C}">
                <a14:useLocalDpi xmlns:a14="http://schemas.microsoft.com/office/drawing/2010/main" val="0"/>
              </a:ext>
            </a:extLst>
          </a:blip>
          <a:srcRect l="65109" r="24348"/>
          <a:stretch>
            <a:fillRect/>
          </a:stretch>
        </p:blipFill>
        <p:spPr bwMode="auto">
          <a:xfrm>
            <a:off x="11076266" y="1574800"/>
            <a:ext cx="225552" cy="576000"/>
          </a:xfrm>
          <a:prstGeom prst="rect">
            <a:avLst/>
          </a:prstGeom>
          <a:noFill/>
          <a:extLst>
            <a:ext uri="{909E8E84-426E-40DD-AFC4-6F175D3DCCD1}">
              <a14:hiddenFill xmlns:a14="http://schemas.microsoft.com/office/drawing/2010/main">
                <a:solidFill>
                  <a:srgbClr val="FFFFFF"/>
                </a:solidFill>
              </a14:hiddenFill>
            </a:ext>
          </a:extLst>
        </p:spPr>
      </p:pic>
      <p:pic>
        <p:nvPicPr>
          <p:cNvPr id="26" name="Picture 2" descr="37 mil resultados de imágenes, fotos de stock e ilustraciones libres de  regalías para Icono bateria | Shutterstock">
            <a:extLst>
              <a:ext uri="{FF2B5EF4-FFF2-40B4-BE49-F238E27FC236}">
                <a16:creationId xmlns:a16="http://schemas.microsoft.com/office/drawing/2014/main" id="{456D0895-E205-1BC6-D543-E200A9646D4C}"/>
              </a:ext>
            </a:extLst>
          </p:cNvPr>
          <p:cNvPicPr>
            <a:picLocks noChangeAspect="1" noChangeArrowheads="1"/>
          </p:cNvPicPr>
          <p:nvPr/>
        </p:nvPicPr>
        <p:blipFill rotWithShape="1">
          <a:blip r:embed="rId4">
            <a:extLst>
              <a:ext uri="{BEBA8EAE-BF5A-486C-A8C5-ECC9F3942E4B}">
                <a14:imgProps xmlns:a14="http://schemas.microsoft.com/office/drawing/2010/main">
                  <a14:imgLayer r:embed="rId3">
                    <a14:imgEffect>
                      <a14:backgroundRemoval t="10000" b="90000" l="66163" r="74598"/>
                    </a14:imgEffect>
                  </a14:imgLayer>
                </a14:imgProps>
              </a:ext>
              <a:ext uri="{28A0092B-C50C-407E-A947-70E740481C1C}">
                <a14:useLocalDpi xmlns:a14="http://schemas.microsoft.com/office/drawing/2010/main" val="0"/>
              </a:ext>
            </a:extLst>
          </a:blip>
          <a:srcRect l="65109" r="24348"/>
          <a:stretch>
            <a:fillRect/>
          </a:stretch>
        </p:blipFill>
        <p:spPr bwMode="auto">
          <a:xfrm>
            <a:off x="11092957" y="1963089"/>
            <a:ext cx="225552" cy="576000"/>
          </a:xfrm>
          <a:prstGeom prst="rect">
            <a:avLst/>
          </a:prstGeom>
          <a:noFill/>
          <a:extLst>
            <a:ext uri="{909E8E84-426E-40DD-AFC4-6F175D3DCCD1}">
              <a14:hiddenFill xmlns:a14="http://schemas.microsoft.com/office/drawing/2010/main">
                <a:solidFill>
                  <a:srgbClr val="FFFFFF"/>
                </a:solidFill>
              </a14:hiddenFill>
            </a:ext>
          </a:extLst>
        </p:spPr>
      </p:pic>
      <p:pic>
        <p:nvPicPr>
          <p:cNvPr id="27" name="Picture 2" descr="37 mil resultados de imágenes, fotos de stock e ilustraciones libres de  regalías para Icono bateria | Shutterstock">
            <a:extLst>
              <a:ext uri="{FF2B5EF4-FFF2-40B4-BE49-F238E27FC236}">
                <a16:creationId xmlns:a16="http://schemas.microsoft.com/office/drawing/2014/main" id="{F2D5510D-E489-F3D4-DB99-38E769B7C623}"/>
              </a:ext>
            </a:extLst>
          </p:cNvPr>
          <p:cNvPicPr>
            <a:picLocks noChangeAspect="1" noChangeArrowheads="1"/>
          </p:cNvPicPr>
          <p:nvPr/>
        </p:nvPicPr>
        <p:blipFill rotWithShape="1">
          <a:blip r:embed="rId4">
            <a:extLst>
              <a:ext uri="{BEBA8EAE-BF5A-486C-A8C5-ECC9F3942E4B}">
                <a14:imgProps xmlns:a14="http://schemas.microsoft.com/office/drawing/2010/main">
                  <a14:imgLayer r:embed="rId3">
                    <a14:imgEffect>
                      <a14:backgroundRemoval t="10000" b="90000" l="66163" r="74598"/>
                    </a14:imgEffect>
                  </a14:imgLayer>
                </a14:imgProps>
              </a:ext>
              <a:ext uri="{28A0092B-C50C-407E-A947-70E740481C1C}">
                <a14:useLocalDpi xmlns:a14="http://schemas.microsoft.com/office/drawing/2010/main" val="0"/>
              </a:ext>
            </a:extLst>
          </a:blip>
          <a:srcRect l="65109" r="24348"/>
          <a:stretch>
            <a:fillRect/>
          </a:stretch>
        </p:blipFill>
        <p:spPr bwMode="auto">
          <a:xfrm>
            <a:off x="11076266" y="2454984"/>
            <a:ext cx="225552" cy="576000"/>
          </a:xfrm>
          <a:prstGeom prst="rect">
            <a:avLst/>
          </a:prstGeom>
          <a:noFill/>
          <a:extLst>
            <a:ext uri="{909E8E84-426E-40DD-AFC4-6F175D3DCCD1}">
              <a14:hiddenFill xmlns:a14="http://schemas.microsoft.com/office/drawing/2010/main">
                <a:solidFill>
                  <a:srgbClr val="FFFFFF"/>
                </a:solidFill>
              </a14:hiddenFill>
            </a:ext>
          </a:extLst>
        </p:spPr>
      </p:pic>
      <p:pic>
        <p:nvPicPr>
          <p:cNvPr id="33" name="Picture 2" descr="37 mil resultados de imágenes, fotos de stock e ilustraciones libres de  regalías para Icono bateria | Shutterstock">
            <a:extLst>
              <a:ext uri="{FF2B5EF4-FFF2-40B4-BE49-F238E27FC236}">
                <a16:creationId xmlns:a16="http://schemas.microsoft.com/office/drawing/2014/main" id="{D5A32929-65BF-5D97-E8BF-9678F8249EFE}"/>
              </a:ext>
            </a:extLst>
          </p:cNvPr>
          <p:cNvPicPr>
            <a:picLocks noChangeAspect="1" noChangeArrowheads="1"/>
          </p:cNvPicPr>
          <p:nvPr/>
        </p:nvPicPr>
        <p:blipFill rotWithShape="1">
          <a:blip r:embed="rId5">
            <a:extLst>
              <a:ext uri="{BEBA8EAE-BF5A-486C-A8C5-ECC9F3942E4B}">
                <a14:imgProps xmlns:a14="http://schemas.microsoft.com/office/drawing/2010/main">
                  <a14:imgLayer r:embed="rId3">
                    <a14:imgEffect>
                      <a14:backgroundRemoval t="10000" b="90000" l="46278" r="54713"/>
                    </a14:imgEffect>
                  </a14:imgLayer>
                </a14:imgProps>
              </a:ext>
              <a:ext uri="{28A0092B-C50C-407E-A947-70E740481C1C}">
                <a14:useLocalDpi xmlns:a14="http://schemas.microsoft.com/office/drawing/2010/main" val="0"/>
              </a:ext>
            </a:extLst>
          </a:blip>
          <a:srcRect l="45224" r="44233"/>
          <a:stretch>
            <a:fillRect/>
          </a:stretch>
        </p:blipFill>
        <p:spPr bwMode="auto">
          <a:xfrm>
            <a:off x="9534861" y="3328713"/>
            <a:ext cx="225553" cy="576000"/>
          </a:xfrm>
          <a:prstGeom prst="rect">
            <a:avLst/>
          </a:prstGeom>
          <a:noFill/>
          <a:extLst>
            <a:ext uri="{909E8E84-426E-40DD-AFC4-6F175D3DCCD1}">
              <a14:hiddenFill xmlns:a14="http://schemas.microsoft.com/office/drawing/2010/main">
                <a:solidFill>
                  <a:srgbClr val="FFFFFF"/>
                </a:solidFill>
              </a14:hiddenFill>
            </a:ext>
          </a:extLst>
        </p:spPr>
      </p:pic>
      <p:pic>
        <p:nvPicPr>
          <p:cNvPr id="34" name="Picture 2" descr="37 mil resultados de imágenes, fotos de stock e ilustraciones libres de  regalías para Icono bateria | Shutterstock">
            <a:extLst>
              <a:ext uri="{FF2B5EF4-FFF2-40B4-BE49-F238E27FC236}">
                <a16:creationId xmlns:a16="http://schemas.microsoft.com/office/drawing/2014/main" id="{4C2B26CB-DAD9-6B1D-B973-A5874FA0B98E}"/>
              </a:ext>
            </a:extLst>
          </p:cNvPr>
          <p:cNvPicPr>
            <a:picLocks noChangeAspect="1" noChangeArrowheads="1"/>
          </p:cNvPicPr>
          <p:nvPr/>
        </p:nvPicPr>
        <p:blipFill rotWithShape="1">
          <a:blip r:embed="rId4">
            <a:extLst>
              <a:ext uri="{BEBA8EAE-BF5A-486C-A8C5-ECC9F3942E4B}">
                <a14:imgProps xmlns:a14="http://schemas.microsoft.com/office/drawing/2010/main">
                  <a14:imgLayer r:embed="rId3">
                    <a14:imgEffect>
                      <a14:backgroundRemoval t="10000" b="90000" l="66163" r="74598"/>
                    </a14:imgEffect>
                  </a14:imgLayer>
                </a14:imgProps>
              </a:ext>
              <a:ext uri="{28A0092B-C50C-407E-A947-70E740481C1C}">
                <a14:useLocalDpi xmlns:a14="http://schemas.microsoft.com/office/drawing/2010/main" val="0"/>
              </a:ext>
            </a:extLst>
          </a:blip>
          <a:srcRect l="65109" r="24348"/>
          <a:stretch>
            <a:fillRect/>
          </a:stretch>
        </p:blipFill>
        <p:spPr bwMode="auto">
          <a:xfrm>
            <a:off x="9520069" y="4063775"/>
            <a:ext cx="225838" cy="576730"/>
          </a:xfrm>
          <a:prstGeom prst="rect">
            <a:avLst/>
          </a:prstGeom>
          <a:noFill/>
          <a:extLst>
            <a:ext uri="{909E8E84-426E-40DD-AFC4-6F175D3DCCD1}">
              <a14:hiddenFill xmlns:a14="http://schemas.microsoft.com/office/drawing/2010/main">
                <a:solidFill>
                  <a:srgbClr val="FFFFFF"/>
                </a:solidFill>
              </a14:hiddenFill>
            </a:ext>
          </a:extLst>
        </p:spPr>
      </p:pic>
      <p:pic>
        <p:nvPicPr>
          <p:cNvPr id="35" name="Picture 2" descr="37 mil resultados de imágenes, fotos de stock e ilustraciones libres de  regalías para Icono bateria | Shutterstock">
            <a:extLst>
              <a:ext uri="{FF2B5EF4-FFF2-40B4-BE49-F238E27FC236}">
                <a16:creationId xmlns:a16="http://schemas.microsoft.com/office/drawing/2014/main" id="{BCECA9BA-B531-2215-7DAC-B4CE9D3B1043}"/>
              </a:ext>
            </a:extLst>
          </p:cNvPr>
          <p:cNvPicPr>
            <a:picLocks noChangeAspect="1" noChangeArrowheads="1"/>
          </p:cNvPicPr>
          <p:nvPr/>
        </p:nvPicPr>
        <p:blipFill rotWithShape="1">
          <a:blip r:embed="rId4">
            <a:extLst>
              <a:ext uri="{BEBA8EAE-BF5A-486C-A8C5-ECC9F3942E4B}">
                <a14:imgProps xmlns:a14="http://schemas.microsoft.com/office/drawing/2010/main">
                  <a14:imgLayer r:embed="rId3">
                    <a14:imgEffect>
                      <a14:backgroundRemoval t="10000" b="90000" l="66163" r="74598"/>
                    </a14:imgEffect>
                  </a14:imgLayer>
                </a14:imgProps>
              </a:ext>
              <a:ext uri="{28A0092B-C50C-407E-A947-70E740481C1C}">
                <a14:useLocalDpi xmlns:a14="http://schemas.microsoft.com/office/drawing/2010/main" val="0"/>
              </a:ext>
            </a:extLst>
          </a:blip>
          <a:srcRect l="65109" r="24348"/>
          <a:stretch>
            <a:fillRect/>
          </a:stretch>
        </p:blipFill>
        <p:spPr bwMode="auto">
          <a:xfrm>
            <a:off x="11072979" y="3721638"/>
            <a:ext cx="225552" cy="576000"/>
          </a:xfrm>
          <a:prstGeom prst="rect">
            <a:avLst/>
          </a:prstGeom>
          <a:noFill/>
          <a:extLst>
            <a:ext uri="{909E8E84-426E-40DD-AFC4-6F175D3DCCD1}">
              <a14:hiddenFill xmlns:a14="http://schemas.microsoft.com/office/drawing/2010/main">
                <a:solidFill>
                  <a:srgbClr val="FFFFFF"/>
                </a:solidFill>
              </a14:hiddenFill>
            </a:ext>
          </a:extLst>
        </p:spPr>
      </p:pic>
      <p:pic>
        <p:nvPicPr>
          <p:cNvPr id="36" name="Picture 2" descr="37 mil resultados de imágenes, fotos de stock e ilustraciones libres de  regalías para Icono bateria | Shutterstock">
            <a:extLst>
              <a:ext uri="{FF2B5EF4-FFF2-40B4-BE49-F238E27FC236}">
                <a16:creationId xmlns:a16="http://schemas.microsoft.com/office/drawing/2014/main" id="{75E3A1FF-2303-0D6A-7AD0-4A5483F09672}"/>
              </a:ext>
            </a:extLst>
          </p:cNvPr>
          <p:cNvPicPr>
            <a:picLocks noChangeAspect="1" noChangeArrowheads="1"/>
          </p:cNvPicPr>
          <p:nvPr/>
        </p:nvPicPr>
        <p:blipFill rotWithShape="1">
          <a:blip r:embed="rId4">
            <a:extLst>
              <a:ext uri="{BEBA8EAE-BF5A-486C-A8C5-ECC9F3942E4B}">
                <a14:imgProps xmlns:a14="http://schemas.microsoft.com/office/drawing/2010/main">
                  <a14:imgLayer r:embed="rId3">
                    <a14:imgEffect>
                      <a14:backgroundRemoval t="10000" b="90000" l="66163" r="74598"/>
                    </a14:imgEffect>
                  </a14:imgLayer>
                </a14:imgProps>
              </a:ext>
              <a:ext uri="{28A0092B-C50C-407E-A947-70E740481C1C}">
                <a14:useLocalDpi xmlns:a14="http://schemas.microsoft.com/office/drawing/2010/main" val="0"/>
              </a:ext>
            </a:extLst>
          </a:blip>
          <a:srcRect l="65109" r="24348"/>
          <a:stretch>
            <a:fillRect/>
          </a:stretch>
        </p:blipFill>
        <p:spPr bwMode="auto">
          <a:xfrm>
            <a:off x="11072979" y="4088034"/>
            <a:ext cx="225552" cy="576000"/>
          </a:xfrm>
          <a:prstGeom prst="rect">
            <a:avLst/>
          </a:prstGeom>
          <a:noFill/>
          <a:extLst>
            <a:ext uri="{909E8E84-426E-40DD-AFC4-6F175D3DCCD1}">
              <a14:hiddenFill xmlns:a14="http://schemas.microsoft.com/office/drawing/2010/main">
                <a:solidFill>
                  <a:srgbClr val="FFFFFF"/>
                </a:solidFill>
              </a14:hiddenFill>
            </a:ext>
          </a:extLst>
        </p:spPr>
      </p:pic>
      <p:pic>
        <p:nvPicPr>
          <p:cNvPr id="37" name="Picture 2" descr="37 mil resultados de imágenes, fotos de stock e ilustraciones libres de  regalías para Icono bateria | Shutterstock">
            <a:extLst>
              <a:ext uri="{FF2B5EF4-FFF2-40B4-BE49-F238E27FC236}">
                <a16:creationId xmlns:a16="http://schemas.microsoft.com/office/drawing/2014/main" id="{BC648D9E-25A9-F932-A857-5DC53D813F5B}"/>
              </a:ext>
            </a:extLst>
          </p:cNvPr>
          <p:cNvPicPr>
            <a:picLocks noChangeAspect="1" noChangeArrowheads="1"/>
          </p:cNvPicPr>
          <p:nvPr/>
        </p:nvPicPr>
        <p:blipFill rotWithShape="1">
          <a:blip r:embed="rId4">
            <a:extLst>
              <a:ext uri="{BEBA8EAE-BF5A-486C-A8C5-ECC9F3942E4B}">
                <a14:imgProps xmlns:a14="http://schemas.microsoft.com/office/drawing/2010/main">
                  <a14:imgLayer r:embed="rId3">
                    <a14:imgEffect>
                      <a14:backgroundRemoval t="10000" b="90000" l="66163" r="74598"/>
                    </a14:imgEffect>
                  </a14:imgLayer>
                </a14:imgProps>
              </a:ext>
              <a:ext uri="{28A0092B-C50C-407E-A947-70E740481C1C}">
                <a14:useLocalDpi xmlns:a14="http://schemas.microsoft.com/office/drawing/2010/main" val="0"/>
              </a:ext>
            </a:extLst>
          </a:blip>
          <a:srcRect l="65109" r="24348"/>
          <a:stretch>
            <a:fillRect/>
          </a:stretch>
        </p:blipFill>
        <p:spPr bwMode="auto">
          <a:xfrm>
            <a:off x="11062148" y="4841082"/>
            <a:ext cx="225552" cy="576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2346809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87528667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4AD59A1-7F88-DD3B-6363-B682E8C295B9}"/>
            </a:ext>
          </a:extLst>
        </p:cNvPr>
        <p:cNvGrpSpPr/>
        <p:nvPr/>
      </p:nvGrpSpPr>
      <p:grpSpPr>
        <a:xfrm>
          <a:off x="0" y="0"/>
          <a:ext cx="0" cy="0"/>
          <a:chOff x="0" y="0"/>
          <a:chExt cx="0" cy="0"/>
        </a:xfrm>
      </p:grpSpPr>
      <p:graphicFrame>
        <p:nvGraphicFramePr>
          <p:cNvPr id="6" name="Diagrama 5">
            <a:extLst>
              <a:ext uri="{FF2B5EF4-FFF2-40B4-BE49-F238E27FC236}">
                <a16:creationId xmlns:a16="http://schemas.microsoft.com/office/drawing/2014/main" id="{B1B44263-9B7D-76FB-7181-13ED888D7576}"/>
              </a:ext>
            </a:extLst>
          </p:cNvPr>
          <p:cNvGraphicFramePr/>
          <p:nvPr>
            <p:extLst>
              <p:ext uri="{D42A27DB-BD31-4B8C-83A1-F6EECF244321}">
                <p14:modId xmlns:p14="http://schemas.microsoft.com/office/powerpoint/2010/main" val="1896080501"/>
              </p:ext>
            </p:extLst>
          </p:nvPr>
        </p:nvGraphicFramePr>
        <p:xfrm>
          <a:off x="-478264" y="904370"/>
          <a:ext cx="8128000" cy="541866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7" name="CuadroTexto 6">
            <a:extLst>
              <a:ext uri="{FF2B5EF4-FFF2-40B4-BE49-F238E27FC236}">
                <a16:creationId xmlns:a16="http://schemas.microsoft.com/office/drawing/2014/main" id="{FEF63D06-7F31-B362-2AF1-6CF538209D5A}"/>
              </a:ext>
            </a:extLst>
          </p:cNvPr>
          <p:cNvSpPr txBox="1"/>
          <p:nvPr/>
        </p:nvSpPr>
        <p:spPr>
          <a:xfrm>
            <a:off x="6920753" y="1905543"/>
            <a:ext cx="4975411" cy="3416320"/>
          </a:xfrm>
          <a:prstGeom prst="rect">
            <a:avLst/>
          </a:prstGeom>
          <a:noFill/>
        </p:spPr>
        <p:txBody>
          <a:bodyPr wrap="square" rtlCol="0">
            <a:spAutoFit/>
          </a:bodyPr>
          <a:lstStyle/>
          <a:p>
            <a:r>
              <a:rPr lang="es-MX" dirty="0"/>
              <a:t>-Este sistema hace parte de los compromisos climáticos sectoriales incluidos dentro de la NDC3.0 de Colombia</a:t>
            </a:r>
          </a:p>
          <a:p>
            <a:r>
              <a:rPr lang="es-MX" dirty="0"/>
              <a:t>-En este sistema se concentran diferentes señales de política pública que apuntan a garantizar la prestación de servicios esenciales como la energía eléctrica en el contexto de cambio climático y fases extremas de variabilidad climática</a:t>
            </a:r>
          </a:p>
          <a:p>
            <a:r>
              <a:rPr lang="es-CO" dirty="0"/>
              <a:t>-Se apunta a fortalecer marcos de transparencia climática y participación ciudadana </a:t>
            </a:r>
          </a:p>
        </p:txBody>
      </p:sp>
    </p:spTree>
    <p:extLst>
      <p:ext uri="{BB962C8B-B14F-4D97-AF65-F5344CB8AC3E}">
        <p14:creationId xmlns:p14="http://schemas.microsoft.com/office/powerpoint/2010/main" val="353048182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2B23F4F-FA4F-831A-85E7-325A0F1FCBCE}"/>
            </a:ext>
          </a:extLst>
        </p:cNvPr>
        <p:cNvGrpSpPr/>
        <p:nvPr/>
      </p:nvGrpSpPr>
      <p:grpSpPr>
        <a:xfrm>
          <a:off x="0" y="0"/>
          <a:ext cx="0" cy="0"/>
          <a:chOff x="0" y="0"/>
          <a:chExt cx="0" cy="0"/>
        </a:xfrm>
      </p:grpSpPr>
      <p:pic>
        <p:nvPicPr>
          <p:cNvPr id="2094" name="Picture 46" descr="Temperatura Vectores, Iconos, Gráficos y Fondos para Descargar Gratis">
            <a:extLst>
              <a:ext uri="{FF2B5EF4-FFF2-40B4-BE49-F238E27FC236}">
                <a16:creationId xmlns:a16="http://schemas.microsoft.com/office/drawing/2014/main" id="{BED0CFA8-57BE-7143-630D-5403BF12336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35115" y="5267864"/>
            <a:ext cx="273760" cy="273760"/>
          </a:xfrm>
          <a:prstGeom prst="rect">
            <a:avLst/>
          </a:prstGeom>
          <a:noFill/>
          <a:extLst>
            <a:ext uri="{909E8E84-426E-40DD-AFC4-6F175D3DCCD1}">
              <a14:hiddenFill xmlns:a14="http://schemas.microsoft.com/office/drawing/2010/main">
                <a:solidFill>
                  <a:srgbClr val="FFFFFF"/>
                </a:solidFill>
              </a14:hiddenFill>
            </a:ext>
          </a:extLst>
        </p:spPr>
      </p:pic>
      <p:sp>
        <p:nvSpPr>
          <p:cNvPr id="19" name="Rectángulo: esquinas redondeadas 18">
            <a:extLst>
              <a:ext uri="{FF2B5EF4-FFF2-40B4-BE49-F238E27FC236}">
                <a16:creationId xmlns:a16="http://schemas.microsoft.com/office/drawing/2014/main" id="{CD7B2A4B-424C-D6BF-5DB6-BBE8E6C17811}"/>
              </a:ext>
            </a:extLst>
          </p:cNvPr>
          <p:cNvSpPr/>
          <p:nvPr/>
        </p:nvSpPr>
        <p:spPr>
          <a:xfrm>
            <a:off x="499613" y="577048"/>
            <a:ext cx="2743199" cy="692457"/>
          </a:xfrm>
          <a:prstGeom prst="roundRect">
            <a:avLst/>
          </a:prstGeom>
          <a:solidFill>
            <a:schemeClr val="accent6">
              <a:lumMod val="60000"/>
              <a:lumOff val="40000"/>
            </a:schemeClr>
          </a:solidFill>
          <a:scene3d>
            <a:camera prst="orthographicFront"/>
            <a:lightRig rig="threePt" dir="t"/>
          </a:scene3d>
          <a:sp3d>
            <a:bevelT/>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3" name="TextBox 1">
            <a:extLst>
              <a:ext uri="{FF2B5EF4-FFF2-40B4-BE49-F238E27FC236}">
                <a16:creationId xmlns:a16="http://schemas.microsoft.com/office/drawing/2014/main" id="{CDBF42ED-C105-5BC1-226B-5ECD7C67EC92}"/>
              </a:ext>
            </a:extLst>
          </p:cNvPr>
          <p:cNvSpPr txBox="1"/>
          <p:nvPr/>
        </p:nvSpPr>
        <p:spPr>
          <a:xfrm>
            <a:off x="499612" y="623174"/>
            <a:ext cx="2743199" cy="646331"/>
          </a:xfrm>
          <a:prstGeom prst="rect">
            <a:avLst/>
          </a:prstGeom>
          <a:noFill/>
          <a:scene3d>
            <a:camera prst="orthographicFront"/>
            <a:lightRig rig="threePt" dir="t"/>
          </a:scene3d>
          <a:sp3d>
            <a:bevelT/>
          </a:sp3d>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s-CO" noProof="0" dirty="0">
                <a:cs typeface="Helvetica"/>
              </a:rPr>
              <a:t>Adaptación al Cambio Climático</a:t>
            </a:r>
          </a:p>
        </p:txBody>
      </p:sp>
      <p:sp>
        <p:nvSpPr>
          <p:cNvPr id="6" name="Rectángulo: esquinas redondeadas 5">
            <a:extLst>
              <a:ext uri="{FF2B5EF4-FFF2-40B4-BE49-F238E27FC236}">
                <a16:creationId xmlns:a16="http://schemas.microsoft.com/office/drawing/2014/main" id="{67ECF443-CAC3-3CFA-981B-D5F06DA3D631}"/>
              </a:ext>
            </a:extLst>
          </p:cNvPr>
          <p:cNvSpPr/>
          <p:nvPr/>
        </p:nvSpPr>
        <p:spPr>
          <a:xfrm>
            <a:off x="4724400" y="729448"/>
            <a:ext cx="2743199" cy="692457"/>
          </a:xfrm>
          <a:prstGeom prst="roundRect">
            <a:avLst/>
          </a:prstGeom>
          <a:solidFill>
            <a:schemeClr val="accent2">
              <a:lumMod val="75000"/>
            </a:schemeClr>
          </a:solidFill>
          <a:scene3d>
            <a:camera prst="orthographicFront"/>
            <a:lightRig rig="threePt" dir="t"/>
          </a:scene3d>
          <a:sp3d>
            <a:bevelT/>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MX" dirty="0"/>
              <a:t>SIAVRA</a:t>
            </a:r>
            <a:endParaRPr lang="es-CO" dirty="0"/>
          </a:p>
        </p:txBody>
      </p:sp>
      <p:sp>
        <p:nvSpPr>
          <p:cNvPr id="7" name="Rectángulo: esquinas redondeadas 6">
            <a:extLst>
              <a:ext uri="{FF2B5EF4-FFF2-40B4-BE49-F238E27FC236}">
                <a16:creationId xmlns:a16="http://schemas.microsoft.com/office/drawing/2014/main" id="{1EA1E99F-1FA9-B0F9-15A4-7FEA652257BC}"/>
              </a:ext>
            </a:extLst>
          </p:cNvPr>
          <p:cNvSpPr/>
          <p:nvPr/>
        </p:nvSpPr>
        <p:spPr>
          <a:xfrm>
            <a:off x="935115" y="1796248"/>
            <a:ext cx="2743199" cy="692457"/>
          </a:xfrm>
          <a:prstGeom prst="roundRect">
            <a:avLst/>
          </a:prstGeom>
          <a:solidFill>
            <a:schemeClr val="accent1">
              <a:lumMod val="75000"/>
            </a:schemeClr>
          </a:solidFill>
          <a:scene3d>
            <a:camera prst="orthographicFront"/>
            <a:lightRig rig="threePt" dir="t"/>
          </a:scene3d>
          <a:sp3d>
            <a:bevelT/>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MX" dirty="0"/>
              <a:t>Análisis de Riesgo por Cambio Climático</a:t>
            </a:r>
            <a:endParaRPr lang="es-CO" dirty="0"/>
          </a:p>
        </p:txBody>
      </p:sp>
      <p:sp>
        <p:nvSpPr>
          <p:cNvPr id="8" name="Rectángulo: esquinas redondeadas 7">
            <a:extLst>
              <a:ext uri="{FF2B5EF4-FFF2-40B4-BE49-F238E27FC236}">
                <a16:creationId xmlns:a16="http://schemas.microsoft.com/office/drawing/2014/main" id="{5EEE654F-AE51-D337-E257-370C31154752}"/>
              </a:ext>
            </a:extLst>
          </p:cNvPr>
          <p:cNvSpPr/>
          <p:nvPr/>
        </p:nvSpPr>
        <p:spPr>
          <a:xfrm>
            <a:off x="208781" y="3497855"/>
            <a:ext cx="1540275" cy="592585"/>
          </a:xfrm>
          <a:prstGeom prst="roundRect">
            <a:avLst/>
          </a:prstGeom>
          <a:solidFill>
            <a:schemeClr val="accent5">
              <a:lumMod val="75000"/>
            </a:schemeClr>
          </a:solidFill>
          <a:scene3d>
            <a:camera prst="orthographicFront"/>
            <a:lightRig rig="threePt" dir="t"/>
          </a:scene3d>
          <a:sp3d>
            <a:bevelT/>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MX" sz="1400" dirty="0"/>
              <a:t>Escenarios de CC</a:t>
            </a:r>
            <a:endParaRPr lang="es-CO" sz="1400" dirty="0"/>
          </a:p>
        </p:txBody>
      </p:sp>
      <p:sp>
        <p:nvSpPr>
          <p:cNvPr id="9" name="Rectángulo: esquinas redondeadas 8">
            <a:extLst>
              <a:ext uri="{FF2B5EF4-FFF2-40B4-BE49-F238E27FC236}">
                <a16:creationId xmlns:a16="http://schemas.microsoft.com/office/drawing/2014/main" id="{356CF33D-D8E6-B5A8-E4EF-3835C8E28D5E}"/>
              </a:ext>
            </a:extLst>
          </p:cNvPr>
          <p:cNvSpPr/>
          <p:nvPr/>
        </p:nvSpPr>
        <p:spPr>
          <a:xfrm>
            <a:off x="2890678" y="3463160"/>
            <a:ext cx="1107388" cy="592585"/>
          </a:xfrm>
          <a:prstGeom prst="roundRect">
            <a:avLst/>
          </a:prstGeom>
          <a:solidFill>
            <a:schemeClr val="accent5">
              <a:lumMod val="75000"/>
            </a:schemeClr>
          </a:solidFill>
          <a:scene3d>
            <a:camera prst="orthographicFront"/>
            <a:lightRig rig="threePt" dir="t"/>
          </a:scene3d>
          <a:sp3d>
            <a:bevelT/>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MX" sz="1400" dirty="0"/>
              <a:t>Amenaza</a:t>
            </a:r>
            <a:endParaRPr lang="es-CO" sz="1400" dirty="0"/>
          </a:p>
        </p:txBody>
      </p:sp>
      <p:sp>
        <p:nvSpPr>
          <p:cNvPr id="11" name="Rectángulo: esquinas redondeadas 10">
            <a:extLst>
              <a:ext uri="{FF2B5EF4-FFF2-40B4-BE49-F238E27FC236}">
                <a16:creationId xmlns:a16="http://schemas.microsoft.com/office/drawing/2014/main" id="{4DB4B6EE-A553-2EF9-3505-8C9FE108472D}"/>
              </a:ext>
            </a:extLst>
          </p:cNvPr>
          <p:cNvSpPr/>
          <p:nvPr/>
        </p:nvSpPr>
        <p:spPr>
          <a:xfrm>
            <a:off x="4067415" y="3454332"/>
            <a:ext cx="1540275" cy="592585"/>
          </a:xfrm>
          <a:prstGeom prst="roundRect">
            <a:avLst/>
          </a:prstGeom>
          <a:solidFill>
            <a:schemeClr val="accent5">
              <a:lumMod val="75000"/>
            </a:schemeClr>
          </a:solidFill>
          <a:scene3d>
            <a:camera prst="orthographicFront"/>
            <a:lightRig rig="threePt" dir="t"/>
          </a:scene3d>
          <a:sp3d>
            <a:bevelT/>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MX" sz="1400" dirty="0"/>
              <a:t>Vulnerabilidad</a:t>
            </a:r>
            <a:endParaRPr lang="es-CO" sz="1400" dirty="0"/>
          </a:p>
        </p:txBody>
      </p:sp>
      <p:cxnSp>
        <p:nvCxnSpPr>
          <p:cNvPr id="18" name="Conector: curvado 17">
            <a:extLst>
              <a:ext uri="{FF2B5EF4-FFF2-40B4-BE49-F238E27FC236}">
                <a16:creationId xmlns:a16="http://schemas.microsoft.com/office/drawing/2014/main" id="{B05EE2EA-695F-01DB-C241-3B3AAF75A204}"/>
              </a:ext>
            </a:extLst>
          </p:cNvPr>
          <p:cNvCxnSpPr>
            <a:stCxn id="3" idx="3"/>
            <a:endCxn id="6" idx="1"/>
          </p:cNvCxnSpPr>
          <p:nvPr/>
        </p:nvCxnSpPr>
        <p:spPr>
          <a:xfrm>
            <a:off x="3242811" y="946340"/>
            <a:ext cx="1481589" cy="129337"/>
          </a:xfrm>
          <a:prstGeom prst="curvedConnector3">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8" name="Conector: angular 27">
            <a:extLst>
              <a:ext uri="{FF2B5EF4-FFF2-40B4-BE49-F238E27FC236}">
                <a16:creationId xmlns:a16="http://schemas.microsoft.com/office/drawing/2014/main" id="{BF553694-A4C3-FD75-A05E-F42686E6A1D5}"/>
              </a:ext>
            </a:extLst>
          </p:cNvPr>
          <p:cNvCxnSpPr>
            <a:stCxn id="6" idx="2"/>
            <a:endCxn id="7" idx="3"/>
          </p:cNvCxnSpPr>
          <p:nvPr/>
        </p:nvCxnSpPr>
        <p:spPr>
          <a:xfrm rot="5400000">
            <a:off x="4526871" y="573348"/>
            <a:ext cx="720572" cy="2417686"/>
          </a:xfrm>
          <a:prstGeom prst="bentConnector2">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30" name="Conector: angular 29">
            <a:extLst>
              <a:ext uri="{FF2B5EF4-FFF2-40B4-BE49-F238E27FC236}">
                <a16:creationId xmlns:a16="http://schemas.microsoft.com/office/drawing/2014/main" id="{200BFB05-5245-080E-B58B-705302E99740}"/>
              </a:ext>
            </a:extLst>
          </p:cNvPr>
          <p:cNvCxnSpPr>
            <a:stCxn id="7" idx="2"/>
            <a:endCxn id="8" idx="0"/>
          </p:cNvCxnSpPr>
          <p:nvPr/>
        </p:nvCxnSpPr>
        <p:spPr>
          <a:xfrm rot="5400000">
            <a:off x="1138242" y="2329382"/>
            <a:ext cx="1009150" cy="1327796"/>
          </a:xfrm>
          <a:prstGeom prst="bentConnector3">
            <a:avLst>
              <a:gd name="adj1" fmla="val 75484"/>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32" name="Conector: angular 31">
            <a:extLst>
              <a:ext uri="{FF2B5EF4-FFF2-40B4-BE49-F238E27FC236}">
                <a16:creationId xmlns:a16="http://schemas.microsoft.com/office/drawing/2014/main" id="{916846AF-4D56-5BC5-79DB-8CA462B89F7E}"/>
              </a:ext>
            </a:extLst>
          </p:cNvPr>
          <p:cNvCxnSpPr>
            <a:cxnSpLocks/>
            <a:stCxn id="7" idx="2"/>
            <a:endCxn id="9" idx="0"/>
          </p:cNvCxnSpPr>
          <p:nvPr/>
        </p:nvCxnSpPr>
        <p:spPr>
          <a:xfrm rot="16200000" flipH="1">
            <a:off x="2388316" y="2407103"/>
            <a:ext cx="974455" cy="1137657"/>
          </a:xfrm>
          <a:prstGeom prst="bentConnector3">
            <a:avLst>
              <a:gd name="adj1" fmla="val 7733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34" name="Conector: angular 33">
            <a:extLst>
              <a:ext uri="{FF2B5EF4-FFF2-40B4-BE49-F238E27FC236}">
                <a16:creationId xmlns:a16="http://schemas.microsoft.com/office/drawing/2014/main" id="{FC64D107-5B34-33C2-8E56-A84BD0BC63AA}"/>
              </a:ext>
            </a:extLst>
          </p:cNvPr>
          <p:cNvCxnSpPr>
            <a:stCxn id="7" idx="2"/>
            <a:endCxn id="11" idx="0"/>
          </p:cNvCxnSpPr>
          <p:nvPr/>
        </p:nvCxnSpPr>
        <p:spPr>
          <a:xfrm rot="16200000" flipH="1">
            <a:off x="3089321" y="1706099"/>
            <a:ext cx="965627" cy="2530838"/>
          </a:xfrm>
          <a:prstGeom prst="bentConnector3">
            <a:avLst>
              <a:gd name="adj1" fmla="val 78500"/>
            </a:avLst>
          </a:prstGeom>
          <a:ln>
            <a:tailEnd type="triangle"/>
          </a:ln>
        </p:spPr>
        <p:style>
          <a:lnRef idx="1">
            <a:schemeClr val="accent1"/>
          </a:lnRef>
          <a:fillRef idx="0">
            <a:schemeClr val="accent1"/>
          </a:fillRef>
          <a:effectRef idx="0">
            <a:schemeClr val="accent1"/>
          </a:effectRef>
          <a:fontRef idx="minor">
            <a:schemeClr val="tx1"/>
          </a:fontRef>
        </p:style>
      </p:cxnSp>
      <p:sp>
        <p:nvSpPr>
          <p:cNvPr id="37" name="Rectángulo: esquinas redondeadas 36">
            <a:extLst>
              <a:ext uri="{FF2B5EF4-FFF2-40B4-BE49-F238E27FC236}">
                <a16:creationId xmlns:a16="http://schemas.microsoft.com/office/drawing/2014/main" id="{76152E64-0036-8701-B782-528B36B820D6}"/>
              </a:ext>
            </a:extLst>
          </p:cNvPr>
          <p:cNvSpPr/>
          <p:nvPr/>
        </p:nvSpPr>
        <p:spPr>
          <a:xfrm>
            <a:off x="3411547" y="4311880"/>
            <a:ext cx="864000" cy="409420"/>
          </a:xfrm>
          <a:prstGeom prst="roundRect">
            <a:avLst/>
          </a:prstGeom>
          <a:solidFill>
            <a:schemeClr val="accent1">
              <a:lumMod val="40000"/>
              <a:lumOff val="60000"/>
            </a:schemeClr>
          </a:solidFill>
          <a:scene3d>
            <a:camera prst="orthographicFront"/>
            <a:lightRig rig="threePt" dir="t"/>
          </a:scene3d>
          <a:sp3d>
            <a:bevelT/>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MX" sz="1100" dirty="0">
                <a:solidFill>
                  <a:schemeClr val="tx1"/>
                </a:solidFill>
              </a:rPr>
              <a:t>Territorial</a:t>
            </a:r>
            <a:endParaRPr lang="es-CO" sz="1100" dirty="0">
              <a:solidFill>
                <a:schemeClr val="tx1"/>
              </a:solidFill>
            </a:endParaRPr>
          </a:p>
        </p:txBody>
      </p:sp>
      <p:sp>
        <p:nvSpPr>
          <p:cNvPr id="38" name="Rectángulo: esquinas redondeadas 37">
            <a:extLst>
              <a:ext uri="{FF2B5EF4-FFF2-40B4-BE49-F238E27FC236}">
                <a16:creationId xmlns:a16="http://schemas.microsoft.com/office/drawing/2014/main" id="{D8CBA4C3-15C0-F028-9F1E-D2CE00F59357}"/>
              </a:ext>
            </a:extLst>
          </p:cNvPr>
          <p:cNvSpPr/>
          <p:nvPr/>
        </p:nvSpPr>
        <p:spPr>
          <a:xfrm>
            <a:off x="4792405" y="4311880"/>
            <a:ext cx="864000" cy="401971"/>
          </a:xfrm>
          <a:prstGeom prst="roundRect">
            <a:avLst/>
          </a:prstGeom>
          <a:solidFill>
            <a:schemeClr val="accent1">
              <a:lumMod val="40000"/>
              <a:lumOff val="60000"/>
            </a:schemeClr>
          </a:solidFill>
          <a:scene3d>
            <a:camera prst="orthographicFront"/>
            <a:lightRig rig="threePt" dir="t"/>
          </a:scene3d>
          <a:sp3d>
            <a:bevelT/>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MX" sz="1100" dirty="0">
                <a:solidFill>
                  <a:schemeClr val="tx1"/>
                </a:solidFill>
              </a:rPr>
              <a:t>Sectorial</a:t>
            </a:r>
            <a:endParaRPr lang="es-CO" sz="1100" dirty="0">
              <a:solidFill>
                <a:schemeClr val="tx1"/>
              </a:solidFill>
            </a:endParaRPr>
          </a:p>
        </p:txBody>
      </p:sp>
      <p:pic>
        <p:nvPicPr>
          <p:cNvPr id="2064" name="Picture 16">
            <a:extLst>
              <a:ext uri="{FF2B5EF4-FFF2-40B4-BE49-F238E27FC236}">
                <a16:creationId xmlns:a16="http://schemas.microsoft.com/office/drawing/2014/main" id="{E4792015-1DB2-4E77-8106-54DD7179E13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75953" y="2791109"/>
            <a:ext cx="294210" cy="272744"/>
          </a:xfrm>
          <a:prstGeom prst="rect">
            <a:avLst/>
          </a:prstGeom>
          <a:noFill/>
          <a:extLst>
            <a:ext uri="{909E8E84-426E-40DD-AFC4-6F175D3DCCD1}">
              <a14:hiddenFill xmlns:a14="http://schemas.microsoft.com/office/drawing/2010/main">
                <a:solidFill>
                  <a:srgbClr val="FFFFFF"/>
                </a:solidFill>
              </a14:hiddenFill>
            </a:ext>
          </a:extLst>
        </p:spPr>
      </p:pic>
      <p:pic>
        <p:nvPicPr>
          <p:cNvPr id="2058" name="Picture 10" descr="How to Open ESRI Geodatabase in QGIS">
            <a:extLst>
              <a:ext uri="{FF2B5EF4-FFF2-40B4-BE49-F238E27FC236}">
                <a16:creationId xmlns:a16="http://schemas.microsoft.com/office/drawing/2014/main" id="{E52664EE-2D4E-8D8D-C1F5-43DF036C8B4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967924" y="2780633"/>
            <a:ext cx="294210" cy="302791"/>
          </a:xfrm>
          <a:prstGeom prst="rect">
            <a:avLst/>
          </a:prstGeom>
          <a:noFill/>
          <a:extLst>
            <a:ext uri="{909E8E84-426E-40DD-AFC4-6F175D3DCCD1}">
              <a14:hiddenFill xmlns:a14="http://schemas.microsoft.com/office/drawing/2010/main">
                <a:solidFill>
                  <a:srgbClr val="FFFFFF"/>
                </a:solidFill>
              </a14:hiddenFill>
            </a:ext>
          </a:extLst>
        </p:spPr>
      </p:pic>
      <p:pic>
        <p:nvPicPr>
          <p:cNvPr id="2066" name="Picture 18" descr="Png Icons - Free SVG &amp; PNG Png Images - Noun Project">
            <a:extLst>
              <a:ext uri="{FF2B5EF4-FFF2-40B4-BE49-F238E27FC236}">
                <a16:creationId xmlns:a16="http://schemas.microsoft.com/office/drawing/2014/main" id="{E9DAE727-B0DF-3E1D-C017-F5BC543DE137}"/>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306714" y="2780633"/>
            <a:ext cx="317916" cy="317916"/>
          </a:xfrm>
          <a:prstGeom prst="rect">
            <a:avLst/>
          </a:prstGeom>
          <a:noFill/>
          <a:extLst>
            <a:ext uri="{909E8E84-426E-40DD-AFC4-6F175D3DCCD1}">
              <a14:hiddenFill xmlns:a14="http://schemas.microsoft.com/office/drawing/2010/main">
                <a:solidFill>
                  <a:srgbClr val="FFFFFF"/>
                </a:solidFill>
              </a14:hiddenFill>
            </a:ext>
          </a:extLst>
        </p:spPr>
      </p:pic>
      <p:pic>
        <p:nvPicPr>
          <p:cNvPr id="2068" name="Picture 20" descr="775.900+ íconos De Mapas Ilustraciones de Stock, gráficos vectoriales  libres de derechos y clip art - iStock">
            <a:extLst>
              <a:ext uri="{FF2B5EF4-FFF2-40B4-BE49-F238E27FC236}">
                <a16:creationId xmlns:a16="http://schemas.microsoft.com/office/drawing/2014/main" id="{E5AD3CBC-EC93-7E79-18AF-163048113F68}"/>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637103" y="2791109"/>
            <a:ext cx="444807" cy="307440"/>
          </a:xfrm>
          <a:prstGeom prst="rect">
            <a:avLst/>
          </a:prstGeom>
          <a:noFill/>
          <a:extLst>
            <a:ext uri="{909E8E84-426E-40DD-AFC4-6F175D3DCCD1}">
              <a14:hiddenFill xmlns:a14="http://schemas.microsoft.com/office/drawing/2010/main">
                <a:solidFill>
                  <a:srgbClr val="FFFFFF"/>
                </a:solidFill>
              </a14:hiddenFill>
            </a:ext>
          </a:extLst>
        </p:spPr>
      </p:pic>
      <p:cxnSp>
        <p:nvCxnSpPr>
          <p:cNvPr id="51" name="Conector: angular 50">
            <a:extLst>
              <a:ext uri="{FF2B5EF4-FFF2-40B4-BE49-F238E27FC236}">
                <a16:creationId xmlns:a16="http://schemas.microsoft.com/office/drawing/2014/main" id="{F145FCCD-647C-1716-E7EB-671D4FBDA3EB}"/>
              </a:ext>
            </a:extLst>
          </p:cNvPr>
          <p:cNvCxnSpPr>
            <a:cxnSpLocks/>
            <a:stCxn id="9" idx="2"/>
            <a:endCxn id="37" idx="0"/>
          </p:cNvCxnSpPr>
          <p:nvPr/>
        </p:nvCxnSpPr>
        <p:spPr>
          <a:xfrm rot="16200000" flipH="1">
            <a:off x="3515892" y="3984224"/>
            <a:ext cx="256135" cy="399175"/>
          </a:xfrm>
          <a:prstGeom prst="bentConnector3">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53" name="Conector: angular 52">
            <a:extLst>
              <a:ext uri="{FF2B5EF4-FFF2-40B4-BE49-F238E27FC236}">
                <a16:creationId xmlns:a16="http://schemas.microsoft.com/office/drawing/2014/main" id="{81F9A1E9-E7C4-A0EB-7260-9411125B09F9}"/>
              </a:ext>
            </a:extLst>
          </p:cNvPr>
          <p:cNvCxnSpPr>
            <a:cxnSpLocks/>
            <a:stCxn id="9" idx="2"/>
            <a:endCxn id="38" idx="0"/>
          </p:cNvCxnSpPr>
          <p:nvPr/>
        </p:nvCxnSpPr>
        <p:spPr>
          <a:xfrm rot="16200000" flipH="1">
            <a:off x="4206321" y="3293795"/>
            <a:ext cx="256135" cy="1780033"/>
          </a:xfrm>
          <a:prstGeom prst="bentConnector3">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55" name="Conector: angular 54">
            <a:extLst>
              <a:ext uri="{FF2B5EF4-FFF2-40B4-BE49-F238E27FC236}">
                <a16:creationId xmlns:a16="http://schemas.microsoft.com/office/drawing/2014/main" id="{4A292350-308E-1AEC-1B09-525A37DD23D6}"/>
              </a:ext>
            </a:extLst>
          </p:cNvPr>
          <p:cNvCxnSpPr>
            <a:cxnSpLocks/>
            <a:stCxn id="11" idx="2"/>
            <a:endCxn id="37" idx="0"/>
          </p:cNvCxnSpPr>
          <p:nvPr/>
        </p:nvCxnSpPr>
        <p:spPr>
          <a:xfrm rot="5400000">
            <a:off x="4208069" y="3682395"/>
            <a:ext cx="264963" cy="994006"/>
          </a:xfrm>
          <a:prstGeom prst="bentConnector3">
            <a:avLst/>
          </a:prstGeom>
          <a:ln>
            <a:tailEnd type="triangle"/>
          </a:ln>
        </p:spPr>
        <p:style>
          <a:lnRef idx="1">
            <a:schemeClr val="accent1"/>
          </a:lnRef>
          <a:fillRef idx="0">
            <a:schemeClr val="accent1"/>
          </a:fillRef>
          <a:effectRef idx="0">
            <a:schemeClr val="accent1"/>
          </a:effectRef>
          <a:fontRef idx="minor">
            <a:schemeClr val="tx1"/>
          </a:fontRef>
        </p:style>
      </p:cxnSp>
      <p:pic>
        <p:nvPicPr>
          <p:cNvPr id="2070" name="Picture 22" descr="Icono De Seguridad Alimentaria Plantilla De Diseño Plano Libre De Alimentos  Saludable Vector PNG ,dibujos Alimento, Libre, Saludable PNG y Vector para  Descargar Gratis | Pngtree">
            <a:extLst>
              <a:ext uri="{FF2B5EF4-FFF2-40B4-BE49-F238E27FC236}">
                <a16:creationId xmlns:a16="http://schemas.microsoft.com/office/drawing/2014/main" id="{CAA701B4-0164-EEB6-2E4A-71F8193BEBCB}"/>
              </a:ext>
            </a:extLst>
          </p:cNvPr>
          <p:cNvPicPr>
            <a:picLocks noChangeAspect="1" noChangeArrowheads="1"/>
          </p:cNvPicPr>
          <p:nvPr/>
        </p:nvPicPr>
        <p:blipFill rotWithShape="1">
          <a:blip r:embed="rId7">
            <a:extLst>
              <a:ext uri="{28A0092B-C50C-407E-A947-70E740481C1C}">
                <a14:useLocalDpi xmlns:a14="http://schemas.microsoft.com/office/drawing/2010/main" val="0"/>
              </a:ext>
            </a:extLst>
          </a:blip>
          <a:srcRect t="21434" b="21434"/>
          <a:stretch/>
        </p:blipFill>
        <p:spPr bwMode="auto">
          <a:xfrm>
            <a:off x="3984440" y="4954040"/>
            <a:ext cx="347084" cy="198295"/>
          </a:xfrm>
          <a:prstGeom prst="rect">
            <a:avLst/>
          </a:prstGeom>
          <a:noFill/>
          <a:extLst>
            <a:ext uri="{909E8E84-426E-40DD-AFC4-6F175D3DCCD1}">
              <a14:hiddenFill xmlns:a14="http://schemas.microsoft.com/office/drawing/2010/main">
                <a:solidFill>
                  <a:srgbClr val="FFFFFF"/>
                </a:solidFill>
              </a14:hiddenFill>
            </a:ext>
          </a:extLst>
        </p:spPr>
      </p:pic>
      <p:sp>
        <p:nvSpPr>
          <p:cNvPr id="59" name="CuadroTexto 58">
            <a:extLst>
              <a:ext uri="{FF2B5EF4-FFF2-40B4-BE49-F238E27FC236}">
                <a16:creationId xmlns:a16="http://schemas.microsoft.com/office/drawing/2014/main" id="{91440ED1-B519-66D6-50A3-A6E2B772E4C4}"/>
              </a:ext>
            </a:extLst>
          </p:cNvPr>
          <p:cNvSpPr txBox="1"/>
          <p:nvPr/>
        </p:nvSpPr>
        <p:spPr>
          <a:xfrm>
            <a:off x="2924984" y="4906247"/>
            <a:ext cx="1327796" cy="1720536"/>
          </a:xfrm>
          <a:prstGeom prst="rect">
            <a:avLst/>
          </a:prstGeom>
          <a:noFill/>
        </p:spPr>
        <p:txBody>
          <a:bodyPr wrap="square" rtlCol="0">
            <a:spAutoFit/>
          </a:bodyPr>
          <a:lstStyle/>
          <a:p>
            <a:pPr algn="ctr">
              <a:lnSpc>
                <a:spcPct val="200000"/>
              </a:lnSpc>
              <a:spcAft>
                <a:spcPts val="200"/>
              </a:spcAft>
            </a:pPr>
            <a:r>
              <a:rPr lang="es-MX" sz="600" b="1" dirty="0"/>
              <a:t>Seguridad Alimentaria</a:t>
            </a:r>
          </a:p>
          <a:p>
            <a:pPr algn="ctr">
              <a:lnSpc>
                <a:spcPct val="200000"/>
              </a:lnSpc>
              <a:spcAft>
                <a:spcPts val="200"/>
              </a:spcAft>
            </a:pPr>
            <a:r>
              <a:rPr lang="es-MX" sz="600" b="1" dirty="0"/>
              <a:t>Recurso Hídrico</a:t>
            </a:r>
          </a:p>
          <a:p>
            <a:pPr algn="ctr">
              <a:lnSpc>
                <a:spcPct val="200000"/>
              </a:lnSpc>
              <a:spcAft>
                <a:spcPts val="200"/>
              </a:spcAft>
            </a:pPr>
            <a:r>
              <a:rPr lang="es-MX" sz="600" b="1" dirty="0"/>
              <a:t>Ecosistemas</a:t>
            </a:r>
          </a:p>
          <a:p>
            <a:pPr algn="ctr">
              <a:lnSpc>
                <a:spcPct val="200000"/>
              </a:lnSpc>
              <a:spcAft>
                <a:spcPts val="200"/>
              </a:spcAft>
            </a:pPr>
            <a:r>
              <a:rPr lang="es-MX" sz="600" b="1" dirty="0"/>
              <a:t>Salud Humana</a:t>
            </a:r>
          </a:p>
          <a:p>
            <a:pPr algn="ctr">
              <a:lnSpc>
                <a:spcPct val="200000"/>
              </a:lnSpc>
              <a:spcAft>
                <a:spcPts val="200"/>
              </a:spcAft>
            </a:pPr>
            <a:r>
              <a:rPr lang="es-MX" sz="600" b="1" dirty="0"/>
              <a:t>Infraestructura</a:t>
            </a:r>
          </a:p>
          <a:p>
            <a:pPr algn="ctr">
              <a:lnSpc>
                <a:spcPct val="200000"/>
              </a:lnSpc>
              <a:spcAft>
                <a:spcPts val="200"/>
              </a:spcAft>
            </a:pPr>
            <a:r>
              <a:rPr lang="es-MX" sz="600" b="1" dirty="0"/>
              <a:t>Hábitat Humano</a:t>
            </a:r>
          </a:p>
          <a:p>
            <a:pPr algn="ctr">
              <a:lnSpc>
                <a:spcPct val="200000"/>
              </a:lnSpc>
              <a:spcAft>
                <a:spcPts val="200"/>
              </a:spcAft>
            </a:pPr>
            <a:r>
              <a:rPr lang="es-MX" sz="600" b="1" dirty="0"/>
              <a:t>Energía Territorial</a:t>
            </a:r>
          </a:p>
          <a:p>
            <a:pPr algn="ctr">
              <a:lnSpc>
                <a:spcPct val="200000"/>
              </a:lnSpc>
              <a:spcAft>
                <a:spcPts val="200"/>
              </a:spcAft>
            </a:pPr>
            <a:r>
              <a:rPr lang="es-MX" sz="600" b="1" dirty="0"/>
              <a:t>Riesgo de desastres</a:t>
            </a:r>
          </a:p>
        </p:txBody>
      </p:sp>
      <p:pic>
        <p:nvPicPr>
          <p:cNvPr id="63" name="Imagen 62">
            <a:extLst>
              <a:ext uri="{FF2B5EF4-FFF2-40B4-BE49-F238E27FC236}">
                <a16:creationId xmlns:a16="http://schemas.microsoft.com/office/drawing/2014/main" id="{5E02EAE2-6345-607F-908F-6F77D409E971}"/>
              </a:ext>
            </a:extLst>
          </p:cNvPr>
          <p:cNvPicPr>
            <a:picLocks noChangeAspect="1"/>
          </p:cNvPicPr>
          <p:nvPr/>
        </p:nvPicPr>
        <p:blipFill>
          <a:blip r:embed="rId8"/>
          <a:stretch>
            <a:fillRect/>
          </a:stretch>
        </p:blipFill>
        <p:spPr>
          <a:xfrm>
            <a:off x="3042608" y="5134371"/>
            <a:ext cx="229289" cy="197598"/>
          </a:xfrm>
          <a:prstGeom prst="rect">
            <a:avLst/>
          </a:prstGeom>
        </p:spPr>
      </p:pic>
      <p:pic>
        <p:nvPicPr>
          <p:cNvPr id="2072" name="Picture 24" descr="Ecosistema - Iconos gratis de clima">
            <a:extLst>
              <a:ext uri="{FF2B5EF4-FFF2-40B4-BE49-F238E27FC236}">
                <a16:creationId xmlns:a16="http://schemas.microsoft.com/office/drawing/2014/main" id="{9D861FBB-C336-DFD2-8AC8-AB798F6907D2}"/>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011480" y="5337283"/>
            <a:ext cx="241300" cy="241300"/>
          </a:xfrm>
          <a:prstGeom prst="rect">
            <a:avLst/>
          </a:prstGeom>
          <a:noFill/>
          <a:extLst>
            <a:ext uri="{909E8E84-426E-40DD-AFC4-6F175D3DCCD1}">
              <a14:hiddenFill xmlns:a14="http://schemas.microsoft.com/office/drawing/2010/main">
                <a:solidFill>
                  <a:srgbClr val="FFFFFF"/>
                </a:solidFill>
              </a14:hiddenFill>
            </a:ext>
          </a:extLst>
        </p:spPr>
      </p:pic>
      <p:pic>
        <p:nvPicPr>
          <p:cNvPr id="2076" name="Picture 28" descr="icono de seguro de salud, icono de protección del corazón 7100087 Vector en  Vecteezy">
            <a:extLst>
              <a:ext uri="{FF2B5EF4-FFF2-40B4-BE49-F238E27FC236}">
                <a16:creationId xmlns:a16="http://schemas.microsoft.com/office/drawing/2014/main" id="{98067659-1F1B-6DB2-0015-892494257425}"/>
              </a:ext>
            </a:extLst>
          </p:cNvPr>
          <p:cNvPicPr>
            <a:picLocks noChangeAspect="1" noChangeArrowheads="1"/>
          </p:cNvPicPr>
          <p:nvPr/>
        </p:nvPicPr>
        <p:blipFill rotWithShape="1">
          <a:blip r:embed="rId10">
            <a:extLst>
              <a:ext uri="{28A0092B-C50C-407E-A947-70E740481C1C}">
                <a14:useLocalDpi xmlns:a14="http://schemas.microsoft.com/office/drawing/2010/main" val="0"/>
              </a:ext>
            </a:extLst>
          </a:blip>
          <a:srcRect l="14644" t="25328" r="13354" b="23392"/>
          <a:stretch/>
        </p:blipFill>
        <p:spPr bwMode="auto">
          <a:xfrm>
            <a:off x="3011472" y="5568916"/>
            <a:ext cx="277447" cy="197599"/>
          </a:xfrm>
          <a:prstGeom prst="rect">
            <a:avLst/>
          </a:prstGeom>
          <a:noFill/>
          <a:extLst>
            <a:ext uri="{909E8E84-426E-40DD-AFC4-6F175D3DCCD1}">
              <a14:hiddenFill xmlns:a14="http://schemas.microsoft.com/office/drawing/2010/main">
                <a:solidFill>
                  <a:srgbClr val="FFFFFF"/>
                </a:solidFill>
              </a14:hiddenFill>
            </a:ext>
          </a:extLst>
        </p:spPr>
      </p:pic>
      <p:pic>
        <p:nvPicPr>
          <p:cNvPr id="2078" name="Picture 30" descr="Icono de Infraestructura Generic color fill | Freepik">
            <a:extLst>
              <a:ext uri="{FF2B5EF4-FFF2-40B4-BE49-F238E27FC236}">
                <a16:creationId xmlns:a16="http://schemas.microsoft.com/office/drawing/2014/main" id="{C518AD3A-5C59-8A5D-F047-8F64861DF120}"/>
              </a:ext>
            </a:extLst>
          </p:cNvP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4041585" y="5792776"/>
            <a:ext cx="211195" cy="211195"/>
          </a:xfrm>
          <a:prstGeom prst="rect">
            <a:avLst/>
          </a:prstGeom>
          <a:noFill/>
          <a:extLst>
            <a:ext uri="{909E8E84-426E-40DD-AFC4-6F175D3DCCD1}">
              <a14:hiddenFill xmlns:a14="http://schemas.microsoft.com/office/drawing/2010/main">
                <a:solidFill>
                  <a:srgbClr val="FFFFFF"/>
                </a:solidFill>
              </a14:hiddenFill>
            </a:ext>
          </a:extLst>
        </p:spPr>
      </p:pic>
      <p:pic>
        <p:nvPicPr>
          <p:cNvPr id="2080" name="Picture 32" descr="Símbolo de Hábitat para la Humanidad PNG transparente - StickPNG">
            <a:extLst>
              <a:ext uri="{FF2B5EF4-FFF2-40B4-BE49-F238E27FC236}">
                <a16:creationId xmlns:a16="http://schemas.microsoft.com/office/drawing/2014/main" id="{991465A8-F85B-7C6D-E6E2-39FED6F254FD}"/>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3060702" y="5994638"/>
            <a:ext cx="211195" cy="177576"/>
          </a:xfrm>
          <a:prstGeom prst="rect">
            <a:avLst/>
          </a:prstGeom>
          <a:noFill/>
          <a:extLst>
            <a:ext uri="{909E8E84-426E-40DD-AFC4-6F175D3DCCD1}">
              <a14:hiddenFill xmlns:a14="http://schemas.microsoft.com/office/drawing/2010/main">
                <a:solidFill>
                  <a:srgbClr val="FFFFFF"/>
                </a:solidFill>
              </a14:hiddenFill>
            </a:ext>
          </a:extLst>
        </p:spPr>
      </p:pic>
      <p:pic>
        <p:nvPicPr>
          <p:cNvPr id="2082" name="Picture 34" descr="Icono de El ahorro de energía Juicy Fish Flat | Freepik">
            <a:extLst>
              <a:ext uri="{FF2B5EF4-FFF2-40B4-BE49-F238E27FC236}">
                <a16:creationId xmlns:a16="http://schemas.microsoft.com/office/drawing/2014/main" id="{63315B9B-0274-564B-A46B-74AA24AFF8D3}"/>
              </a:ext>
            </a:extLst>
          </p:cNvP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4041584" y="6219023"/>
            <a:ext cx="211195" cy="211195"/>
          </a:xfrm>
          <a:prstGeom prst="rect">
            <a:avLst/>
          </a:prstGeom>
          <a:noFill/>
          <a:extLst>
            <a:ext uri="{909E8E84-426E-40DD-AFC4-6F175D3DCCD1}">
              <a14:hiddenFill xmlns:a14="http://schemas.microsoft.com/office/drawing/2010/main">
                <a:solidFill>
                  <a:srgbClr val="FFFFFF"/>
                </a:solidFill>
              </a14:hiddenFill>
            </a:ext>
          </a:extLst>
        </p:spPr>
      </p:pic>
      <p:pic>
        <p:nvPicPr>
          <p:cNvPr id="2084" name="Picture 36" descr="conjunto de iconos de glifo de sombra larga de diseño plano de desastres  naturales. catástrofes globales. incendio forestal, terremoto, tsunami,  aguacero. fuerza destructiva de la naturaleza. ilustración de silueta  vectorial 5603273 Vector">
            <a:extLst>
              <a:ext uri="{FF2B5EF4-FFF2-40B4-BE49-F238E27FC236}">
                <a16:creationId xmlns:a16="http://schemas.microsoft.com/office/drawing/2014/main" id="{FB51BDB5-392C-CD18-B571-9415A390692A}"/>
              </a:ext>
            </a:extLst>
          </p:cNvPr>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2905268" y="6364619"/>
            <a:ext cx="310868" cy="310868"/>
          </a:xfrm>
          <a:prstGeom prst="rect">
            <a:avLst/>
          </a:prstGeom>
          <a:noFill/>
          <a:extLst>
            <a:ext uri="{909E8E84-426E-40DD-AFC4-6F175D3DCCD1}">
              <a14:hiddenFill xmlns:a14="http://schemas.microsoft.com/office/drawing/2010/main">
                <a:solidFill>
                  <a:srgbClr val="FFFFFF"/>
                </a:solidFill>
              </a14:hiddenFill>
            </a:ext>
          </a:extLst>
        </p:spPr>
      </p:pic>
      <p:pic>
        <p:nvPicPr>
          <p:cNvPr id="2086" name="Picture 38" descr="icono de color de línea eléctrica de alto voltaje. Línea eléctrica. torre  de energía eléctrica. Torre de transmisión. ilustración vectorial aislada  10432526 Vector en Vecteezy">
            <a:extLst>
              <a:ext uri="{FF2B5EF4-FFF2-40B4-BE49-F238E27FC236}">
                <a16:creationId xmlns:a16="http://schemas.microsoft.com/office/drawing/2014/main" id="{6A73843B-4BD5-94E9-A729-693BC6992B95}"/>
              </a:ext>
            </a:extLst>
          </p:cNvPr>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5400505" y="5024216"/>
            <a:ext cx="378716" cy="378716"/>
          </a:xfrm>
          <a:prstGeom prst="rect">
            <a:avLst/>
          </a:prstGeom>
          <a:noFill/>
          <a:extLst>
            <a:ext uri="{909E8E84-426E-40DD-AFC4-6F175D3DCCD1}">
              <a14:hiddenFill xmlns:a14="http://schemas.microsoft.com/office/drawing/2010/main">
                <a:solidFill>
                  <a:srgbClr val="FFFFFF"/>
                </a:solidFill>
              </a14:hiddenFill>
            </a:ext>
          </a:extLst>
        </p:spPr>
      </p:pic>
      <p:sp>
        <p:nvSpPr>
          <p:cNvPr id="1024" name="CuadroTexto 1023">
            <a:extLst>
              <a:ext uri="{FF2B5EF4-FFF2-40B4-BE49-F238E27FC236}">
                <a16:creationId xmlns:a16="http://schemas.microsoft.com/office/drawing/2014/main" id="{41B3ACE4-E612-3F58-5C54-5DE3FEB1399D}"/>
              </a:ext>
            </a:extLst>
          </p:cNvPr>
          <p:cNvSpPr txBox="1"/>
          <p:nvPr/>
        </p:nvSpPr>
        <p:spPr>
          <a:xfrm>
            <a:off x="4374528" y="5053187"/>
            <a:ext cx="1327796" cy="1356333"/>
          </a:xfrm>
          <a:prstGeom prst="rect">
            <a:avLst/>
          </a:prstGeom>
          <a:noFill/>
        </p:spPr>
        <p:txBody>
          <a:bodyPr wrap="square" rtlCol="0">
            <a:spAutoFit/>
          </a:bodyPr>
          <a:lstStyle/>
          <a:p>
            <a:pPr algn="ctr">
              <a:lnSpc>
                <a:spcPct val="200000"/>
              </a:lnSpc>
            </a:pPr>
            <a:r>
              <a:rPr lang="es-MX" sz="600" b="1" dirty="0"/>
              <a:t>Energía Eléctrica</a:t>
            </a:r>
          </a:p>
          <a:p>
            <a:pPr algn="ctr">
              <a:lnSpc>
                <a:spcPct val="200000"/>
              </a:lnSpc>
            </a:pPr>
            <a:endParaRPr lang="es-MX" sz="600" b="1" dirty="0"/>
          </a:p>
          <a:p>
            <a:pPr algn="ctr">
              <a:lnSpc>
                <a:spcPct val="200000"/>
              </a:lnSpc>
            </a:pPr>
            <a:endParaRPr lang="es-MX" sz="600" b="1" dirty="0"/>
          </a:p>
          <a:p>
            <a:pPr algn="ctr">
              <a:lnSpc>
                <a:spcPct val="200000"/>
              </a:lnSpc>
            </a:pPr>
            <a:r>
              <a:rPr lang="es-MX" sz="600" b="1" dirty="0"/>
              <a:t>Hidrocarburos</a:t>
            </a:r>
          </a:p>
          <a:p>
            <a:pPr algn="ctr">
              <a:lnSpc>
                <a:spcPct val="200000"/>
              </a:lnSpc>
            </a:pPr>
            <a:endParaRPr lang="es-MX" sz="600" b="1" dirty="0"/>
          </a:p>
          <a:p>
            <a:pPr algn="ctr">
              <a:lnSpc>
                <a:spcPct val="200000"/>
              </a:lnSpc>
            </a:pPr>
            <a:endParaRPr lang="es-MX" sz="600" b="1" dirty="0"/>
          </a:p>
          <a:p>
            <a:pPr algn="ctr">
              <a:lnSpc>
                <a:spcPct val="200000"/>
              </a:lnSpc>
            </a:pPr>
            <a:r>
              <a:rPr lang="es-MX" sz="600" b="1" dirty="0"/>
              <a:t>Minería</a:t>
            </a:r>
          </a:p>
        </p:txBody>
      </p:sp>
      <p:pic>
        <p:nvPicPr>
          <p:cNvPr id="2088" name="Picture 40" descr="1.000+ Hidrocarburos Ilustraciones de Stock, gráficos vectoriales libres de  derechos y clip art - iStock | Petroleo, Mineria, Pesca industrial">
            <a:extLst>
              <a:ext uri="{FF2B5EF4-FFF2-40B4-BE49-F238E27FC236}">
                <a16:creationId xmlns:a16="http://schemas.microsoft.com/office/drawing/2014/main" id="{C8E4CF5A-6120-CAE5-8093-7BB60537DEAB}"/>
              </a:ext>
            </a:extLst>
          </p:cNvPr>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5369381" y="5551655"/>
            <a:ext cx="476619" cy="476619"/>
          </a:xfrm>
          <a:prstGeom prst="rect">
            <a:avLst/>
          </a:prstGeom>
          <a:noFill/>
          <a:extLst>
            <a:ext uri="{909E8E84-426E-40DD-AFC4-6F175D3DCCD1}">
              <a14:hiddenFill xmlns:a14="http://schemas.microsoft.com/office/drawing/2010/main">
                <a:solidFill>
                  <a:srgbClr val="FFFFFF"/>
                </a:solidFill>
              </a14:hiddenFill>
            </a:ext>
          </a:extLst>
        </p:spPr>
      </p:pic>
      <p:pic>
        <p:nvPicPr>
          <p:cNvPr id="2090" name="Picture 42" descr="Minería - Iconos gratis de construcción y herramientas">
            <a:extLst>
              <a:ext uri="{FF2B5EF4-FFF2-40B4-BE49-F238E27FC236}">
                <a16:creationId xmlns:a16="http://schemas.microsoft.com/office/drawing/2014/main" id="{59AAA76B-6A01-3CE8-4844-7ACF81A8AF8B}"/>
              </a:ext>
            </a:extLst>
          </p:cNvPr>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5384536" y="6154017"/>
            <a:ext cx="399386" cy="399386"/>
          </a:xfrm>
          <a:prstGeom prst="rect">
            <a:avLst/>
          </a:prstGeom>
          <a:noFill/>
          <a:extLst>
            <a:ext uri="{909E8E84-426E-40DD-AFC4-6F175D3DCCD1}">
              <a14:hiddenFill xmlns:a14="http://schemas.microsoft.com/office/drawing/2010/main">
                <a:solidFill>
                  <a:srgbClr val="FFFFFF"/>
                </a:solidFill>
              </a14:hiddenFill>
            </a:ext>
          </a:extLst>
        </p:spPr>
      </p:pic>
      <p:sp>
        <p:nvSpPr>
          <p:cNvPr id="1037" name="Rectángulo: esquinas redondeadas 1036">
            <a:extLst>
              <a:ext uri="{FF2B5EF4-FFF2-40B4-BE49-F238E27FC236}">
                <a16:creationId xmlns:a16="http://schemas.microsoft.com/office/drawing/2014/main" id="{DD5454BD-3529-DF04-886C-31A5E2FE4746}"/>
              </a:ext>
            </a:extLst>
          </p:cNvPr>
          <p:cNvSpPr/>
          <p:nvPr/>
        </p:nvSpPr>
        <p:spPr>
          <a:xfrm>
            <a:off x="315134" y="4346575"/>
            <a:ext cx="942165" cy="409420"/>
          </a:xfrm>
          <a:prstGeom prst="roundRect">
            <a:avLst/>
          </a:prstGeom>
          <a:solidFill>
            <a:schemeClr val="accent1">
              <a:lumMod val="40000"/>
              <a:lumOff val="60000"/>
            </a:schemeClr>
          </a:solidFill>
          <a:scene3d>
            <a:camera prst="orthographicFront"/>
            <a:lightRig rig="threePt" dir="t"/>
          </a:scene3d>
          <a:sp3d>
            <a:bevelT/>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MX" sz="1100" dirty="0">
                <a:solidFill>
                  <a:schemeClr val="tx1"/>
                </a:solidFill>
              </a:rPr>
              <a:t>Variables Climáticas</a:t>
            </a:r>
            <a:endParaRPr lang="es-CO" sz="1100" dirty="0">
              <a:solidFill>
                <a:schemeClr val="tx1"/>
              </a:solidFill>
            </a:endParaRPr>
          </a:p>
        </p:txBody>
      </p:sp>
      <p:sp>
        <p:nvSpPr>
          <p:cNvPr id="1038" name="Rectángulo: esquinas redondeadas 1037">
            <a:extLst>
              <a:ext uri="{FF2B5EF4-FFF2-40B4-BE49-F238E27FC236}">
                <a16:creationId xmlns:a16="http://schemas.microsoft.com/office/drawing/2014/main" id="{B36FEF1A-E39F-E98D-EA7E-2E1D62773DF6}"/>
              </a:ext>
            </a:extLst>
          </p:cNvPr>
          <p:cNvSpPr/>
          <p:nvPr/>
        </p:nvSpPr>
        <p:spPr>
          <a:xfrm>
            <a:off x="1501336" y="4354025"/>
            <a:ext cx="1034694" cy="401970"/>
          </a:xfrm>
          <a:prstGeom prst="roundRect">
            <a:avLst/>
          </a:prstGeom>
          <a:solidFill>
            <a:schemeClr val="accent1">
              <a:lumMod val="40000"/>
              <a:lumOff val="60000"/>
            </a:schemeClr>
          </a:solidFill>
          <a:scene3d>
            <a:camera prst="orthographicFront"/>
            <a:lightRig rig="threePt" dir="t"/>
          </a:scene3d>
          <a:sp3d>
            <a:bevelT/>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MX" sz="1100" dirty="0">
                <a:solidFill>
                  <a:schemeClr val="tx1"/>
                </a:solidFill>
              </a:rPr>
              <a:t>Potenciales Energéticos</a:t>
            </a:r>
            <a:endParaRPr lang="es-CO" sz="1100" dirty="0">
              <a:solidFill>
                <a:schemeClr val="tx1"/>
              </a:solidFill>
            </a:endParaRPr>
          </a:p>
        </p:txBody>
      </p:sp>
      <p:cxnSp>
        <p:nvCxnSpPr>
          <p:cNvPr id="1043" name="Conector: angular 1042">
            <a:extLst>
              <a:ext uri="{FF2B5EF4-FFF2-40B4-BE49-F238E27FC236}">
                <a16:creationId xmlns:a16="http://schemas.microsoft.com/office/drawing/2014/main" id="{E0EE5841-7BCD-28A4-23C4-267FF26C0477}"/>
              </a:ext>
            </a:extLst>
          </p:cNvPr>
          <p:cNvCxnSpPr>
            <a:cxnSpLocks/>
            <a:stCxn id="8" idx="2"/>
            <a:endCxn id="1037" idx="0"/>
          </p:cNvCxnSpPr>
          <p:nvPr/>
        </p:nvCxnSpPr>
        <p:spPr>
          <a:xfrm rot="5400000">
            <a:off x="754501" y="4122156"/>
            <a:ext cx="256135" cy="192702"/>
          </a:xfrm>
          <a:prstGeom prst="bentConnector3">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045" name="Conector: angular 1044">
            <a:extLst>
              <a:ext uri="{FF2B5EF4-FFF2-40B4-BE49-F238E27FC236}">
                <a16:creationId xmlns:a16="http://schemas.microsoft.com/office/drawing/2014/main" id="{56F5C433-4BAB-D609-8F91-BC1B921B3E01}"/>
              </a:ext>
            </a:extLst>
          </p:cNvPr>
          <p:cNvCxnSpPr>
            <a:cxnSpLocks/>
            <a:stCxn id="8" idx="2"/>
            <a:endCxn id="1038" idx="0"/>
          </p:cNvCxnSpPr>
          <p:nvPr/>
        </p:nvCxnSpPr>
        <p:spPr>
          <a:xfrm rot="16200000" flipH="1">
            <a:off x="1367009" y="3702350"/>
            <a:ext cx="263585" cy="1039764"/>
          </a:xfrm>
          <a:prstGeom prst="bentConnector3">
            <a:avLst/>
          </a:prstGeom>
          <a:ln>
            <a:tailEnd type="triangle"/>
          </a:ln>
        </p:spPr>
        <p:style>
          <a:lnRef idx="1">
            <a:schemeClr val="accent1"/>
          </a:lnRef>
          <a:fillRef idx="0">
            <a:schemeClr val="accent1"/>
          </a:fillRef>
          <a:effectRef idx="0">
            <a:schemeClr val="accent1"/>
          </a:effectRef>
          <a:fontRef idx="minor">
            <a:schemeClr val="tx1"/>
          </a:fontRef>
        </p:style>
      </p:cxnSp>
      <p:sp>
        <p:nvSpPr>
          <p:cNvPr id="1055" name="CuadroTexto 1054">
            <a:extLst>
              <a:ext uri="{FF2B5EF4-FFF2-40B4-BE49-F238E27FC236}">
                <a16:creationId xmlns:a16="http://schemas.microsoft.com/office/drawing/2014/main" id="{465EFFFD-06D0-CABE-D632-FB351267D291}"/>
              </a:ext>
            </a:extLst>
          </p:cNvPr>
          <p:cNvSpPr txBox="1"/>
          <p:nvPr/>
        </p:nvSpPr>
        <p:spPr>
          <a:xfrm>
            <a:off x="62687" y="4879863"/>
            <a:ext cx="1327796" cy="1225528"/>
          </a:xfrm>
          <a:prstGeom prst="rect">
            <a:avLst/>
          </a:prstGeom>
          <a:noFill/>
        </p:spPr>
        <p:txBody>
          <a:bodyPr wrap="square" rtlCol="0">
            <a:spAutoFit/>
          </a:bodyPr>
          <a:lstStyle/>
          <a:p>
            <a:pPr algn="ctr">
              <a:lnSpc>
                <a:spcPct val="300000"/>
              </a:lnSpc>
              <a:spcAft>
                <a:spcPts val="200"/>
              </a:spcAft>
            </a:pPr>
            <a:r>
              <a:rPr lang="es-MX" sz="600" b="1" dirty="0"/>
              <a:t>Precipitación</a:t>
            </a:r>
          </a:p>
          <a:p>
            <a:pPr algn="ctr">
              <a:lnSpc>
                <a:spcPct val="300000"/>
              </a:lnSpc>
              <a:spcAft>
                <a:spcPts val="200"/>
              </a:spcAft>
            </a:pPr>
            <a:r>
              <a:rPr lang="es-MX" sz="600" b="1" dirty="0"/>
              <a:t>Temperatura</a:t>
            </a:r>
          </a:p>
          <a:p>
            <a:pPr algn="ctr">
              <a:lnSpc>
                <a:spcPct val="300000"/>
              </a:lnSpc>
              <a:spcAft>
                <a:spcPts val="200"/>
              </a:spcAft>
            </a:pPr>
            <a:r>
              <a:rPr lang="es-MX" sz="600" b="1" dirty="0"/>
              <a:t>Radiación Solar</a:t>
            </a:r>
          </a:p>
          <a:p>
            <a:pPr algn="ctr">
              <a:lnSpc>
                <a:spcPct val="300000"/>
              </a:lnSpc>
              <a:spcAft>
                <a:spcPts val="200"/>
              </a:spcAft>
            </a:pPr>
            <a:r>
              <a:rPr lang="es-MX" sz="600" b="1" dirty="0"/>
              <a:t>Velocidad del Viento</a:t>
            </a:r>
          </a:p>
        </p:txBody>
      </p:sp>
      <p:pic>
        <p:nvPicPr>
          <p:cNvPr id="2092" name="Picture 44" descr="icono de aislamiento de precipitaciones. Simple: vector de stock (libre de  regalías) 1335971462 | Shutterstock">
            <a:extLst>
              <a:ext uri="{FF2B5EF4-FFF2-40B4-BE49-F238E27FC236}">
                <a16:creationId xmlns:a16="http://schemas.microsoft.com/office/drawing/2014/main" id="{A7B01B75-6815-4037-7714-1CBDF063C11A}"/>
              </a:ext>
            </a:extLst>
          </p:cNvPr>
          <p:cNvPicPr>
            <a:picLocks noChangeAspect="1" noChangeArrowheads="1"/>
          </p:cNvPicPr>
          <p:nvPr/>
        </p:nvPicPr>
        <p:blipFill rotWithShape="1">
          <a:blip r:embed="rId18">
            <a:extLst>
              <a:ext uri="{28A0092B-C50C-407E-A947-70E740481C1C}">
                <a14:useLocalDpi xmlns:a14="http://schemas.microsoft.com/office/drawing/2010/main" val="0"/>
              </a:ext>
            </a:extLst>
          </a:blip>
          <a:srcRect l="19319" t="11132" r="18486" b="29154"/>
          <a:stretch/>
        </p:blipFill>
        <p:spPr bwMode="auto">
          <a:xfrm>
            <a:off x="146064" y="4945923"/>
            <a:ext cx="297241" cy="307334"/>
          </a:xfrm>
          <a:prstGeom prst="rect">
            <a:avLst/>
          </a:prstGeom>
          <a:noFill/>
          <a:extLst>
            <a:ext uri="{909E8E84-426E-40DD-AFC4-6F175D3DCCD1}">
              <a14:hiddenFill xmlns:a14="http://schemas.microsoft.com/office/drawing/2010/main">
                <a:solidFill>
                  <a:srgbClr val="FFFFFF"/>
                </a:solidFill>
              </a14:hiddenFill>
            </a:ext>
          </a:extLst>
        </p:spPr>
      </p:pic>
      <p:sp>
        <p:nvSpPr>
          <p:cNvPr id="1057" name="Flecha: a la izquierda y derecha 1056">
            <a:extLst>
              <a:ext uri="{FF2B5EF4-FFF2-40B4-BE49-F238E27FC236}">
                <a16:creationId xmlns:a16="http://schemas.microsoft.com/office/drawing/2014/main" id="{396B1477-0EFD-5AE0-990E-F5D8C981C401}"/>
              </a:ext>
            </a:extLst>
          </p:cNvPr>
          <p:cNvSpPr/>
          <p:nvPr/>
        </p:nvSpPr>
        <p:spPr>
          <a:xfrm>
            <a:off x="4314818" y="4427162"/>
            <a:ext cx="435727" cy="240801"/>
          </a:xfrm>
          <a:prstGeom prst="leftRightArrow">
            <a:avLst>
              <a:gd name="adj1" fmla="val 24685"/>
              <a:gd name="adj2" fmla="val 53165"/>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a:p>
        </p:txBody>
      </p:sp>
      <p:pic>
        <p:nvPicPr>
          <p:cNvPr id="2098" name="Picture 50" descr="solar radiación vector grueso línea lleno oscuro colores íconos para  personal y comercial usar. 32329793 Vector en Vecteezy">
            <a:extLst>
              <a:ext uri="{FF2B5EF4-FFF2-40B4-BE49-F238E27FC236}">
                <a16:creationId xmlns:a16="http://schemas.microsoft.com/office/drawing/2014/main" id="{86F83B3B-83B5-A731-2E38-4C524368A6F8}"/>
              </a:ext>
            </a:extLst>
          </p:cNvPr>
          <p:cNvPicPr>
            <a:picLocks noChangeAspect="1"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a:off x="113872" y="5533699"/>
            <a:ext cx="300968" cy="300968"/>
          </a:xfrm>
          <a:prstGeom prst="rect">
            <a:avLst/>
          </a:prstGeom>
          <a:noFill/>
          <a:extLst>
            <a:ext uri="{909E8E84-426E-40DD-AFC4-6F175D3DCCD1}">
              <a14:hiddenFill xmlns:a14="http://schemas.microsoft.com/office/drawing/2010/main">
                <a:solidFill>
                  <a:srgbClr val="FFFFFF"/>
                </a:solidFill>
              </a14:hiddenFill>
            </a:ext>
          </a:extLst>
        </p:spPr>
      </p:pic>
      <p:pic>
        <p:nvPicPr>
          <p:cNvPr id="2100" name="Picture 52">
            <a:extLst>
              <a:ext uri="{FF2B5EF4-FFF2-40B4-BE49-F238E27FC236}">
                <a16:creationId xmlns:a16="http://schemas.microsoft.com/office/drawing/2014/main" id="{FC7DB2ED-9E98-E651-EE17-DB054ADF3E4C}"/>
              </a:ext>
            </a:extLst>
          </p:cNvPr>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1098395" y="5822413"/>
            <a:ext cx="366298" cy="366298"/>
          </a:xfrm>
          <a:prstGeom prst="rect">
            <a:avLst/>
          </a:prstGeom>
          <a:noFill/>
          <a:extLst>
            <a:ext uri="{909E8E84-426E-40DD-AFC4-6F175D3DCCD1}">
              <a14:hiddenFill xmlns:a14="http://schemas.microsoft.com/office/drawing/2010/main">
                <a:solidFill>
                  <a:srgbClr val="FFFFFF"/>
                </a:solidFill>
              </a14:hiddenFill>
            </a:ext>
          </a:extLst>
        </p:spPr>
      </p:pic>
      <p:pic>
        <p:nvPicPr>
          <p:cNvPr id="2102" name="Picture 54" descr="Icono De Concepto De Energía De Agua Ilustración del Vector - Ilustración  de sostenible, fino: 210345577">
            <a:extLst>
              <a:ext uri="{FF2B5EF4-FFF2-40B4-BE49-F238E27FC236}">
                <a16:creationId xmlns:a16="http://schemas.microsoft.com/office/drawing/2014/main" id="{81110F4E-7BF9-4C39-D7E8-0D0D2675EAC5}"/>
              </a:ext>
            </a:extLst>
          </p:cNvPr>
          <p:cNvPicPr>
            <a:picLocks noChangeAspect="1" noChangeArrowheads="1"/>
          </p:cNvPicPr>
          <p:nvPr/>
        </p:nvPicPr>
        <p:blipFill rotWithShape="1">
          <a:blip r:embed="rId21">
            <a:extLst>
              <a:ext uri="{28A0092B-C50C-407E-A947-70E740481C1C}">
                <a14:useLocalDpi xmlns:a14="http://schemas.microsoft.com/office/drawing/2010/main" val="0"/>
              </a:ext>
            </a:extLst>
          </a:blip>
          <a:srcRect l="19389" t="7412" r="17763" b="40282"/>
          <a:stretch/>
        </p:blipFill>
        <p:spPr bwMode="auto">
          <a:xfrm>
            <a:off x="1465549" y="4917543"/>
            <a:ext cx="429693" cy="377723"/>
          </a:xfrm>
          <a:prstGeom prst="rect">
            <a:avLst/>
          </a:prstGeom>
          <a:noFill/>
          <a:extLst>
            <a:ext uri="{909E8E84-426E-40DD-AFC4-6F175D3DCCD1}">
              <a14:hiddenFill xmlns:a14="http://schemas.microsoft.com/office/drawing/2010/main">
                <a:solidFill>
                  <a:srgbClr val="FFFFFF"/>
                </a:solidFill>
              </a14:hiddenFill>
            </a:ext>
          </a:extLst>
        </p:spPr>
      </p:pic>
      <p:sp>
        <p:nvSpPr>
          <p:cNvPr id="1059" name="CuadroTexto 1058">
            <a:extLst>
              <a:ext uri="{FF2B5EF4-FFF2-40B4-BE49-F238E27FC236}">
                <a16:creationId xmlns:a16="http://schemas.microsoft.com/office/drawing/2014/main" id="{A9108D6A-7C68-5563-4A86-B6AF2A849819}"/>
              </a:ext>
            </a:extLst>
          </p:cNvPr>
          <p:cNvSpPr txBox="1"/>
          <p:nvPr/>
        </p:nvSpPr>
        <p:spPr>
          <a:xfrm>
            <a:off x="1559906" y="4906247"/>
            <a:ext cx="1327796" cy="1225528"/>
          </a:xfrm>
          <a:prstGeom prst="rect">
            <a:avLst/>
          </a:prstGeom>
          <a:noFill/>
        </p:spPr>
        <p:txBody>
          <a:bodyPr wrap="square" rtlCol="0">
            <a:spAutoFit/>
          </a:bodyPr>
          <a:lstStyle/>
          <a:p>
            <a:pPr algn="ctr">
              <a:lnSpc>
                <a:spcPct val="300000"/>
              </a:lnSpc>
              <a:spcAft>
                <a:spcPts val="200"/>
              </a:spcAft>
            </a:pPr>
            <a:r>
              <a:rPr lang="es-MX" sz="600" b="1" dirty="0"/>
              <a:t>Potencial Hidráulico</a:t>
            </a:r>
          </a:p>
          <a:p>
            <a:pPr algn="ctr">
              <a:lnSpc>
                <a:spcPct val="300000"/>
              </a:lnSpc>
              <a:spcAft>
                <a:spcPts val="200"/>
              </a:spcAft>
            </a:pPr>
            <a:r>
              <a:rPr lang="es-MX" sz="600" b="1" dirty="0"/>
              <a:t>Potencial Solar</a:t>
            </a:r>
          </a:p>
          <a:p>
            <a:pPr algn="ctr">
              <a:lnSpc>
                <a:spcPct val="300000"/>
              </a:lnSpc>
              <a:spcAft>
                <a:spcPts val="200"/>
              </a:spcAft>
            </a:pPr>
            <a:r>
              <a:rPr lang="es-MX" sz="600" b="1" dirty="0"/>
              <a:t>Potencial Eólico</a:t>
            </a:r>
          </a:p>
          <a:p>
            <a:pPr algn="ctr">
              <a:lnSpc>
                <a:spcPct val="300000"/>
              </a:lnSpc>
              <a:spcAft>
                <a:spcPts val="200"/>
              </a:spcAft>
            </a:pPr>
            <a:endParaRPr lang="es-MX" sz="600" b="1" dirty="0"/>
          </a:p>
        </p:txBody>
      </p:sp>
      <p:pic>
        <p:nvPicPr>
          <p:cNvPr id="2104" name="Picture 56" descr="Energía solar - Iconos gratis de naturaleza">
            <a:extLst>
              <a:ext uri="{FF2B5EF4-FFF2-40B4-BE49-F238E27FC236}">
                <a16:creationId xmlns:a16="http://schemas.microsoft.com/office/drawing/2014/main" id="{0743B078-ABB2-5C0F-1E5F-A231671DC844}"/>
              </a:ext>
            </a:extLst>
          </p:cNvPr>
          <p:cNvPicPr>
            <a:picLocks noChangeAspect="1" noChangeArrowheads="1"/>
          </p:cNvPicPr>
          <p:nvPr/>
        </p:nvPicPr>
        <p:blipFill>
          <a:blip r:embed="rId22">
            <a:extLst>
              <a:ext uri="{28A0092B-C50C-407E-A947-70E740481C1C}">
                <a14:useLocalDpi xmlns:a14="http://schemas.microsoft.com/office/drawing/2010/main" val="0"/>
              </a:ext>
            </a:extLst>
          </a:blip>
          <a:srcRect/>
          <a:stretch>
            <a:fillRect/>
          </a:stretch>
        </p:blipFill>
        <p:spPr bwMode="auto">
          <a:xfrm>
            <a:off x="2524847" y="5264008"/>
            <a:ext cx="311511" cy="311511"/>
          </a:xfrm>
          <a:prstGeom prst="rect">
            <a:avLst/>
          </a:prstGeom>
          <a:noFill/>
          <a:extLst>
            <a:ext uri="{909E8E84-426E-40DD-AFC4-6F175D3DCCD1}">
              <a14:hiddenFill xmlns:a14="http://schemas.microsoft.com/office/drawing/2010/main">
                <a:solidFill>
                  <a:srgbClr val="FFFFFF"/>
                </a:solidFill>
              </a14:hiddenFill>
            </a:ext>
          </a:extLst>
        </p:spPr>
      </p:pic>
      <p:pic>
        <p:nvPicPr>
          <p:cNvPr id="2106" name="Picture 58" descr="Potencial Energia Eolica ...">
            <a:extLst>
              <a:ext uri="{FF2B5EF4-FFF2-40B4-BE49-F238E27FC236}">
                <a16:creationId xmlns:a16="http://schemas.microsoft.com/office/drawing/2014/main" id="{F0C26184-B3E7-D922-9BA6-08B66040BEE9}"/>
              </a:ext>
            </a:extLst>
          </p:cNvPr>
          <p:cNvPicPr>
            <a:picLocks noChangeAspect="1" noChangeArrowheads="1"/>
          </p:cNvPicPr>
          <p:nvPr/>
        </p:nvPicPr>
        <p:blipFill>
          <a:blip r:embed="rId23">
            <a:extLst>
              <a:ext uri="{28A0092B-C50C-407E-A947-70E740481C1C}">
                <a14:useLocalDpi xmlns:a14="http://schemas.microsoft.com/office/drawing/2010/main" val="0"/>
              </a:ext>
            </a:extLst>
          </a:blip>
          <a:srcRect/>
          <a:stretch>
            <a:fillRect/>
          </a:stretch>
        </p:blipFill>
        <p:spPr bwMode="auto">
          <a:xfrm>
            <a:off x="1571439" y="5559939"/>
            <a:ext cx="311512" cy="311512"/>
          </a:xfrm>
          <a:prstGeom prst="rect">
            <a:avLst/>
          </a:prstGeom>
          <a:noFill/>
          <a:extLst>
            <a:ext uri="{909E8E84-426E-40DD-AFC4-6F175D3DCCD1}">
              <a14:hiddenFill xmlns:a14="http://schemas.microsoft.com/office/drawing/2010/main">
                <a:solidFill>
                  <a:srgbClr val="FFFFFF"/>
                </a:solidFill>
              </a14:hiddenFill>
            </a:ext>
          </a:extLst>
        </p:spPr>
      </p:pic>
      <p:sp>
        <p:nvSpPr>
          <p:cNvPr id="1065" name="Cerrar llave 1064">
            <a:extLst>
              <a:ext uri="{FF2B5EF4-FFF2-40B4-BE49-F238E27FC236}">
                <a16:creationId xmlns:a16="http://schemas.microsoft.com/office/drawing/2014/main" id="{F6A599EE-DD3B-B6A7-0AF2-04D8A769F23D}"/>
              </a:ext>
            </a:extLst>
          </p:cNvPr>
          <p:cNvSpPr/>
          <p:nvPr/>
        </p:nvSpPr>
        <p:spPr>
          <a:xfrm>
            <a:off x="5846001" y="4879863"/>
            <a:ext cx="643678" cy="1795624"/>
          </a:xfrm>
          <a:prstGeom prst="rightBrace">
            <a:avLst>
              <a:gd name="adj1" fmla="val 69741"/>
              <a:gd name="adj2" fmla="val 76698"/>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s-CO"/>
          </a:p>
        </p:txBody>
      </p:sp>
      <p:sp>
        <p:nvSpPr>
          <p:cNvPr id="1066" name="Rectángulo: esquinas redondeadas 1065">
            <a:extLst>
              <a:ext uri="{FF2B5EF4-FFF2-40B4-BE49-F238E27FC236}">
                <a16:creationId xmlns:a16="http://schemas.microsoft.com/office/drawing/2014/main" id="{366AD0B7-0806-DE9C-563C-8C5EBEC4323B}"/>
              </a:ext>
            </a:extLst>
          </p:cNvPr>
          <p:cNvSpPr/>
          <p:nvPr/>
        </p:nvSpPr>
        <p:spPr>
          <a:xfrm>
            <a:off x="8305061" y="1796248"/>
            <a:ext cx="2743199" cy="692457"/>
          </a:xfrm>
          <a:prstGeom prst="roundRect">
            <a:avLst/>
          </a:prstGeom>
          <a:solidFill>
            <a:schemeClr val="accent1">
              <a:lumMod val="75000"/>
            </a:schemeClr>
          </a:solidFill>
          <a:scene3d>
            <a:camera prst="orthographicFront"/>
            <a:lightRig rig="threePt" dir="t"/>
          </a:scene3d>
          <a:sp3d>
            <a:bevelT/>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MX" dirty="0"/>
              <a:t>Monitoreo y Evaluación M&amp;E</a:t>
            </a:r>
            <a:endParaRPr lang="es-CO" dirty="0"/>
          </a:p>
        </p:txBody>
      </p:sp>
      <p:cxnSp>
        <p:nvCxnSpPr>
          <p:cNvPr id="1068" name="Conector: angular 1067">
            <a:extLst>
              <a:ext uri="{FF2B5EF4-FFF2-40B4-BE49-F238E27FC236}">
                <a16:creationId xmlns:a16="http://schemas.microsoft.com/office/drawing/2014/main" id="{3E1F9E5A-2EC0-893D-9FE2-5D9BE3E79BFE}"/>
              </a:ext>
            </a:extLst>
          </p:cNvPr>
          <p:cNvCxnSpPr>
            <a:stCxn id="6" idx="2"/>
            <a:endCxn id="1066" idx="1"/>
          </p:cNvCxnSpPr>
          <p:nvPr/>
        </p:nvCxnSpPr>
        <p:spPr>
          <a:xfrm rot="16200000" flipH="1">
            <a:off x="6840244" y="677660"/>
            <a:ext cx="720572" cy="2209061"/>
          </a:xfrm>
          <a:prstGeom prst="bentConnector2">
            <a:avLst/>
          </a:prstGeom>
          <a:ln>
            <a:tailEnd type="triangle"/>
          </a:ln>
        </p:spPr>
        <p:style>
          <a:lnRef idx="1">
            <a:schemeClr val="accent1"/>
          </a:lnRef>
          <a:fillRef idx="0">
            <a:schemeClr val="accent1"/>
          </a:fillRef>
          <a:effectRef idx="0">
            <a:schemeClr val="accent1"/>
          </a:effectRef>
          <a:fontRef idx="minor">
            <a:schemeClr val="tx1"/>
          </a:fontRef>
        </p:style>
      </p:cxnSp>
      <p:sp>
        <p:nvSpPr>
          <p:cNvPr id="1071" name="Rectángulo: esquinas redondeadas 1070">
            <a:extLst>
              <a:ext uri="{FF2B5EF4-FFF2-40B4-BE49-F238E27FC236}">
                <a16:creationId xmlns:a16="http://schemas.microsoft.com/office/drawing/2014/main" id="{461D7A06-849B-158E-5F4E-4DEA59752977}"/>
              </a:ext>
            </a:extLst>
          </p:cNvPr>
          <p:cNvSpPr/>
          <p:nvPr/>
        </p:nvSpPr>
        <p:spPr>
          <a:xfrm>
            <a:off x="10417050" y="2802256"/>
            <a:ext cx="1540275" cy="592585"/>
          </a:xfrm>
          <a:prstGeom prst="roundRect">
            <a:avLst/>
          </a:prstGeom>
          <a:solidFill>
            <a:schemeClr val="accent5">
              <a:lumMod val="75000"/>
            </a:schemeClr>
          </a:solidFill>
          <a:scene3d>
            <a:camera prst="orthographicFront"/>
            <a:lightRig rig="threePt" dir="t"/>
          </a:scene3d>
          <a:sp3d>
            <a:bevelT/>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MX" sz="1400" dirty="0"/>
              <a:t>Evaluación</a:t>
            </a:r>
            <a:endParaRPr lang="es-CO" sz="1400" dirty="0"/>
          </a:p>
        </p:txBody>
      </p:sp>
      <p:sp>
        <p:nvSpPr>
          <p:cNvPr id="1072" name="Rectángulo: esquinas redondeadas 1071">
            <a:extLst>
              <a:ext uri="{FF2B5EF4-FFF2-40B4-BE49-F238E27FC236}">
                <a16:creationId xmlns:a16="http://schemas.microsoft.com/office/drawing/2014/main" id="{552CD83B-C3A7-0763-935C-B78EDC26F8C9}"/>
              </a:ext>
            </a:extLst>
          </p:cNvPr>
          <p:cNvSpPr/>
          <p:nvPr/>
        </p:nvSpPr>
        <p:spPr>
          <a:xfrm>
            <a:off x="7467599" y="2802256"/>
            <a:ext cx="1540275" cy="592585"/>
          </a:xfrm>
          <a:prstGeom prst="roundRect">
            <a:avLst/>
          </a:prstGeom>
          <a:solidFill>
            <a:schemeClr val="accent5">
              <a:lumMod val="75000"/>
            </a:schemeClr>
          </a:solidFill>
          <a:scene3d>
            <a:camera prst="orthographicFront"/>
            <a:lightRig rig="threePt" dir="t"/>
          </a:scene3d>
          <a:sp3d>
            <a:bevelT/>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MX" sz="1400" dirty="0"/>
              <a:t>Monitoreo</a:t>
            </a:r>
            <a:endParaRPr lang="es-CO" sz="1400" dirty="0"/>
          </a:p>
        </p:txBody>
      </p:sp>
      <p:cxnSp>
        <p:nvCxnSpPr>
          <p:cNvPr id="1074" name="Conector: angular 1073">
            <a:extLst>
              <a:ext uri="{FF2B5EF4-FFF2-40B4-BE49-F238E27FC236}">
                <a16:creationId xmlns:a16="http://schemas.microsoft.com/office/drawing/2014/main" id="{D6ECFB5C-42B7-D4CF-9CBE-AB44384BF9DD}"/>
              </a:ext>
            </a:extLst>
          </p:cNvPr>
          <p:cNvCxnSpPr>
            <a:stCxn id="1066" idx="2"/>
            <a:endCxn id="1072" idx="3"/>
          </p:cNvCxnSpPr>
          <p:nvPr/>
        </p:nvCxnSpPr>
        <p:spPr>
          <a:xfrm rot="5400000">
            <a:off x="9037346" y="2459234"/>
            <a:ext cx="609844" cy="668787"/>
          </a:xfrm>
          <a:prstGeom prst="bentConnector2">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076" name="Conector: angular 1075">
            <a:extLst>
              <a:ext uri="{FF2B5EF4-FFF2-40B4-BE49-F238E27FC236}">
                <a16:creationId xmlns:a16="http://schemas.microsoft.com/office/drawing/2014/main" id="{2C23B221-2ED7-4D40-A92C-16F80B76C74A}"/>
              </a:ext>
            </a:extLst>
          </p:cNvPr>
          <p:cNvCxnSpPr>
            <a:stCxn id="1066" idx="2"/>
            <a:endCxn id="1071" idx="1"/>
          </p:cNvCxnSpPr>
          <p:nvPr/>
        </p:nvCxnSpPr>
        <p:spPr>
          <a:xfrm rot="16200000" flipH="1">
            <a:off x="9741933" y="2423432"/>
            <a:ext cx="609844" cy="740389"/>
          </a:xfrm>
          <a:prstGeom prst="bentConnector2">
            <a:avLst/>
          </a:prstGeom>
          <a:ln>
            <a:tailEnd type="triangle"/>
          </a:ln>
        </p:spPr>
        <p:style>
          <a:lnRef idx="1">
            <a:schemeClr val="accent1"/>
          </a:lnRef>
          <a:fillRef idx="0">
            <a:schemeClr val="accent1"/>
          </a:fillRef>
          <a:effectRef idx="0">
            <a:schemeClr val="accent1"/>
          </a:effectRef>
          <a:fontRef idx="minor">
            <a:schemeClr val="tx1"/>
          </a:fontRef>
        </p:style>
      </p:cxnSp>
      <p:sp>
        <p:nvSpPr>
          <p:cNvPr id="1080" name="Rectángulo: esquinas redondeadas 1079">
            <a:extLst>
              <a:ext uri="{FF2B5EF4-FFF2-40B4-BE49-F238E27FC236}">
                <a16:creationId xmlns:a16="http://schemas.microsoft.com/office/drawing/2014/main" id="{64676AEE-4FF3-AB20-8784-3EFA27098985}"/>
              </a:ext>
            </a:extLst>
          </p:cNvPr>
          <p:cNvSpPr/>
          <p:nvPr/>
        </p:nvSpPr>
        <p:spPr>
          <a:xfrm>
            <a:off x="9054108" y="3829369"/>
            <a:ext cx="1145220" cy="522139"/>
          </a:xfrm>
          <a:prstGeom prst="roundRect">
            <a:avLst/>
          </a:prstGeom>
          <a:solidFill>
            <a:schemeClr val="accent1">
              <a:lumMod val="40000"/>
              <a:lumOff val="60000"/>
            </a:schemeClr>
          </a:solidFill>
          <a:scene3d>
            <a:camera prst="orthographicFront"/>
            <a:lightRig rig="threePt" dir="t"/>
          </a:scene3d>
          <a:sp3d>
            <a:bevelT/>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MX" sz="1100" dirty="0">
                <a:solidFill>
                  <a:schemeClr val="tx1"/>
                </a:solidFill>
              </a:rPr>
              <a:t>Reporte acciones </a:t>
            </a:r>
            <a:endParaRPr lang="es-CO" sz="1100" dirty="0">
              <a:solidFill>
                <a:schemeClr val="tx1"/>
              </a:solidFill>
            </a:endParaRPr>
          </a:p>
        </p:txBody>
      </p:sp>
      <p:pic>
        <p:nvPicPr>
          <p:cNvPr id="2108" name="Picture 60" descr="KoboToolbox">
            <a:extLst>
              <a:ext uri="{FF2B5EF4-FFF2-40B4-BE49-F238E27FC236}">
                <a16:creationId xmlns:a16="http://schemas.microsoft.com/office/drawing/2014/main" id="{6E483CE3-84B7-D31C-2346-6EE144B82F78}"/>
              </a:ext>
            </a:extLst>
          </p:cNvPr>
          <p:cNvPicPr>
            <a:picLocks noChangeAspect="1" noChangeArrowheads="1"/>
          </p:cNvPicPr>
          <p:nvPr/>
        </p:nvPicPr>
        <p:blipFill rotWithShape="1">
          <a:blip r:embed="rId24">
            <a:extLst>
              <a:ext uri="{28A0092B-C50C-407E-A947-70E740481C1C}">
                <a14:useLocalDpi xmlns:a14="http://schemas.microsoft.com/office/drawing/2010/main" val="0"/>
              </a:ext>
            </a:extLst>
          </a:blip>
          <a:srcRect l="9611" t="36424" r="11249" b="39753"/>
          <a:stretch/>
        </p:blipFill>
        <p:spPr bwMode="auto">
          <a:xfrm>
            <a:off x="8423019" y="3463013"/>
            <a:ext cx="1065910" cy="168457"/>
          </a:xfrm>
          <a:prstGeom prst="rect">
            <a:avLst/>
          </a:prstGeom>
          <a:noFill/>
          <a:extLst>
            <a:ext uri="{909E8E84-426E-40DD-AFC4-6F175D3DCCD1}">
              <a14:hiddenFill xmlns:a14="http://schemas.microsoft.com/office/drawing/2010/main">
                <a:solidFill>
                  <a:srgbClr val="FFFFFF"/>
                </a:solidFill>
              </a14:hiddenFill>
            </a:ext>
          </a:extLst>
        </p:spPr>
      </p:pic>
      <p:sp>
        <p:nvSpPr>
          <p:cNvPr id="2055" name="Rectángulo: esquinas redondeadas 2054">
            <a:extLst>
              <a:ext uri="{FF2B5EF4-FFF2-40B4-BE49-F238E27FC236}">
                <a16:creationId xmlns:a16="http://schemas.microsoft.com/office/drawing/2014/main" id="{0F2EC7D5-BDF4-B885-ADE3-3A4ADE5AEECB}"/>
              </a:ext>
            </a:extLst>
          </p:cNvPr>
          <p:cNvSpPr/>
          <p:nvPr/>
        </p:nvSpPr>
        <p:spPr>
          <a:xfrm>
            <a:off x="8708298" y="4481630"/>
            <a:ext cx="1855571" cy="592585"/>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MX" sz="1000" dirty="0"/>
              <a:t>Categorización de las acciones en las dimensiones de Riesgo por CC (territoriales y sectoriales)</a:t>
            </a:r>
            <a:endParaRPr lang="es-CO" sz="1000" dirty="0"/>
          </a:p>
        </p:txBody>
      </p:sp>
      <p:cxnSp>
        <p:nvCxnSpPr>
          <p:cNvPr id="2059" name="Conector recto de flecha 2058">
            <a:extLst>
              <a:ext uri="{FF2B5EF4-FFF2-40B4-BE49-F238E27FC236}">
                <a16:creationId xmlns:a16="http://schemas.microsoft.com/office/drawing/2014/main" id="{E085CCD0-A7BE-C5E1-ADCB-A8A48C7CD596}"/>
              </a:ext>
            </a:extLst>
          </p:cNvPr>
          <p:cNvCxnSpPr>
            <a:cxnSpLocks/>
            <a:stCxn id="1080" idx="2"/>
            <a:endCxn id="2055" idx="0"/>
          </p:cNvCxnSpPr>
          <p:nvPr/>
        </p:nvCxnSpPr>
        <p:spPr>
          <a:xfrm>
            <a:off x="9626718" y="4351508"/>
            <a:ext cx="9366" cy="13012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2077" name="Rectángulo: esquinas redondeadas 2076">
            <a:extLst>
              <a:ext uri="{FF2B5EF4-FFF2-40B4-BE49-F238E27FC236}">
                <a16:creationId xmlns:a16="http://schemas.microsoft.com/office/drawing/2014/main" id="{23767EB9-2E7D-4610-2AB3-8273582DC3D0}"/>
              </a:ext>
            </a:extLst>
          </p:cNvPr>
          <p:cNvSpPr/>
          <p:nvPr/>
        </p:nvSpPr>
        <p:spPr>
          <a:xfrm>
            <a:off x="5709187" y="3454930"/>
            <a:ext cx="1107388" cy="592585"/>
          </a:xfrm>
          <a:prstGeom prst="roundRect">
            <a:avLst/>
          </a:prstGeom>
          <a:solidFill>
            <a:schemeClr val="accent5">
              <a:lumMod val="75000"/>
            </a:schemeClr>
          </a:solidFill>
          <a:scene3d>
            <a:camera prst="orthographicFront"/>
            <a:lightRig rig="threePt" dir="t"/>
          </a:scene3d>
          <a:sp3d>
            <a:bevelT/>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MX" sz="1400" dirty="0"/>
              <a:t>Riesgo</a:t>
            </a:r>
            <a:endParaRPr lang="es-CO" sz="1400" dirty="0"/>
          </a:p>
        </p:txBody>
      </p:sp>
      <p:cxnSp>
        <p:nvCxnSpPr>
          <p:cNvPr id="2081" name="Conector: angular 2080">
            <a:extLst>
              <a:ext uri="{FF2B5EF4-FFF2-40B4-BE49-F238E27FC236}">
                <a16:creationId xmlns:a16="http://schemas.microsoft.com/office/drawing/2014/main" id="{DBDA58D7-460E-53E0-9BA7-B12481929D6E}"/>
              </a:ext>
            </a:extLst>
          </p:cNvPr>
          <p:cNvCxnSpPr>
            <a:stCxn id="7" idx="2"/>
            <a:endCxn id="2077" idx="0"/>
          </p:cNvCxnSpPr>
          <p:nvPr/>
        </p:nvCxnSpPr>
        <p:spPr>
          <a:xfrm rot="16200000" flipH="1">
            <a:off x="3801686" y="993734"/>
            <a:ext cx="966225" cy="3956166"/>
          </a:xfrm>
          <a:prstGeom prst="bentConnector3">
            <a:avLst>
              <a:gd name="adj1" fmla="val 78483"/>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087" name="Conector: angular 2086">
            <a:extLst>
              <a:ext uri="{FF2B5EF4-FFF2-40B4-BE49-F238E27FC236}">
                <a16:creationId xmlns:a16="http://schemas.microsoft.com/office/drawing/2014/main" id="{26D97902-2755-BE01-825A-14F87A5A248A}"/>
              </a:ext>
            </a:extLst>
          </p:cNvPr>
          <p:cNvCxnSpPr>
            <a:stCxn id="2077" idx="2"/>
            <a:endCxn id="38" idx="0"/>
          </p:cNvCxnSpPr>
          <p:nvPr/>
        </p:nvCxnSpPr>
        <p:spPr>
          <a:xfrm rot="5400000">
            <a:off x="5611461" y="3660459"/>
            <a:ext cx="264365" cy="1038476"/>
          </a:xfrm>
          <a:prstGeom prst="bentConnector3">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091" name="Conector: angular 2090">
            <a:extLst>
              <a:ext uri="{FF2B5EF4-FFF2-40B4-BE49-F238E27FC236}">
                <a16:creationId xmlns:a16="http://schemas.microsoft.com/office/drawing/2014/main" id="{486205BE-8A93-DBBC-12B6-D8FF0557C499}"/>
              </a:ext>
            </a:extLst>
          </p:cNvPr>
          <p:cNvCxnSpPr>
            <a:stCxn id="11" idx="2"/>
            <a:endCxn id="38" idx="0"/>
          </p:cNvCxnSpPr>
          <p:nvPr/>
        </p:nvCxnSpPr>
        <p:spPr>
          <a:xfrm rot="16200000" flipH="1">
            <a:off x="4898498" y="3985972"/>
            <a:ext cx="264963" cy="386852"/>
          </a:xfrm>
          <a:prstGeom prst="bentConnector3">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095" name="Conector: angular 2094">
            <a:extLst>
              <a:ext uri="{FF2B5EF4-FFF2-40B4-BE49-F238E27FC236}">
                <a16:creationId xmlns:a16="http://schemas.microsoft.com/office/drawing/2014/main" id="{7049176D-7F2B-B582-FC2B-4A8A11486EE1}"/>
              </a:ext>
            </a:extLst>
          </p:cNvPr>
          <p:cNvCxnSpPr>
            <a:stCxn id="2077" idx="2"/>
            <a:endCxn id="37" idx="0"/>
          </p:cNvCxnSpPr>
          <p:nvPr/>
        </p:nvCxnSpPr>
        <p:spPr>
          <a:xfrm rot="5400000">
            <a:off x="4921032" y="2970030"/>
            <a:ext cx="264365" cy="2419334"/>
          </a:xfrm>
          <a:prstGeom prst="bentConnector3">
            <a:avLst/>
          </a:prstGeom>
          <a:ln>
            <a:tailEnd type="triangle"/>
          </a:ln>
        </p:spPr>
        <p:style>
          <a:lnRef idx="1">
            <a:schemeClr val="accent1"/>
          </a:lnRef>
          <a:fillRef idx="0">
            <a:schemeClr val="accent1"/>
          </a:fillRef>
          <a:effectRef idx="0">
            <a:schemeClr val="accent1"/>
          </a:effectRef>
          <a:fontRef idx="minor">
            <a:schemeClr val="tx1"/>
          </a:fontRef>
        </p:style>
      </p:cxnSp>
      <p:sp>
        <p:nvSpPr>
          <p:cNvPr id="2097" name="Rectángulo: esquinas redondeadas 2096">
            <a:extLst>
              <a:ext uri="{FF2B5EF4-FFF2-40B4-BE49-F238E27FC236}">
                <a16:creationId xmlns:a16="http://schemas.microsoft.com/office/drawing/2014/main" id="{55F0D4DD-2339-AC10-262F-EE8B89DC9FB1}"/>
              </a:ext>
            </a:extLst>
          </p:cNvPr>
          <p:cNvSpPr/>
          <p:nvPr/>
        </p:nvSpPr>
        <p:spPr>
          <a:xfrm>
            <a:off x="6657513" y="5944509"/>
            <a:ext cx="1855571" cy="592585"/>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MX" sz="1000" dirty="0"/>
              <a:t>Línea Base de Riesgo por Cambio Climático</a:t>
            </a:r>
            <a:endParaRPr lang="es-CO" sz="1000" dirty="0"/>
          </a:p>
        </p:txBody>
      </p:sp>
      <p:cxnSp>
        <p:nvCxnSpPr>
          <p:cNvPr id="2105" name="Conector recto de flecha 2104">
            <a:extLst>
              <a:ext uri="{FF2B5EF4-FFF2-40B4-BE49-F238E27FC236}">
                <a16:creationId xmlns:a16="http://schemas.microsoft.com/office/drawing/2014/main" id="{C1FAF0B8-098D-33A8-E044-604D3BFA4A57}"/>
              </a:ext>
            </a:extLst>
          </p:cNvPr>
          <p:cNvCxnSpPr>
            <a:stCxn id="1065" idx="1"/>
            <a:endCxn id="2097" idx="1"/>
          </p:cNvCxnSpPr>
          <p:nvPr/>
        </p:nvCxnSpPr>
        <p:spPr>
          <a:xfrm flipV="1">
            <a:off x="6489679" y="6240802"/>
            <a:ext cx="167834" cy="16269"/>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2111" name="Rectángulo: esquinas redondeadas 2110">
            <a:extLst>
              <a:ext uri="{FF2B5EF4-FFF2-40B4-BE49-F238E27FC236}">
                <a16:creationId xmlns:a16="http://schemas.microsoft.com/office/drawing/2014/main" id="{27C86030-C3F2-F136-3977-90895E9BD367}"/>
              </a:ext>
            </a:extLst>
          </p:cNvPr>
          <p:cNvSpPr/>
          <p:nvPr/>
        </p:nvSpPr>
        <p:spPr>
          <a:xfrm>
            <a:off x="7073099" y="3847410"/>
            <a:ext cx="1709535" cy="522139"/>
          </a:xfrm>
          <a:prstGeom prst="roundRect">
            <a:avLst/>
          </a:prstGeom>
          <a:solidFill>
            <a:schemeClr val="accent1">
              <a:lumMod val="40000"/>
              <a:lumOff val="60000"/>
            </a:schemeClr>
          </a:solidFill>
          <a:scene3d>
            <a:camera prst="orthographicFront"/>
            <a:lightRig rig="threePt" dir="t"/>
          </a:scene3d>
          <a:sp3d>
            <a:bevelT/>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MX" sz="1100" dirty="0">
                <a:solidFill>
                  <a:schemeClr val="tx1"/>
                </a:solidFill>
              </a:rPr>
              <a:t>Corrida de Indicadores de Riesgo por Cambio Climático</a:t>
            </a:r>
            <a:endParaRPr lang="es-CO" sz="1100" dirty="0">
              <a:solidFill>
                <a:schemeClr val="tx1"/>
              </a:solidFill>
            </a:endParaRPr>
          </a:p>
        </p:txBody>
      </p:sp>
      <p:sp>
        <p:nvSpPr>
          <p:cNvPr id="2115" name="Rectángulo: esquinas redondeadas 2114">
            <a:extLst>
              <a:ext uri="{FF2B5EF4-FFF2-40B4-BE49-F238E27FC236}">
                <a16:creationId xmlns:a16="http://schemas.microsoft.com/office/drawing/2014/main" id="{71DD4639-7702-7BCA-C178-2C2CC9E2E807}"/>
              </a:ext>
            </a:extLst>
          </p:cNvPr>
          <p:cNvSpPr/>
          <p:nvPr/>
        </p:nvSpPr>
        <p:spPr>
          <a:xfrm>
            <a:off x="6890781" y="5144814"/>
            <a:ext cx="1855571" cy="592585"/>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MX" sz="1000" dirty="0"/>
              <a:t>Delta de la Línea Base y indicadores de la actualización bianual</a:t>
            </a:r>
            <a:endParaRPr lang="es-CO" sz="1000" dirty="0"/>
          </a:p>
        </p:txBody>
      </p:sp>
      <p:cxnSp>
        <p:nvCxnSpPr>
          <p:cNvPr id="2117" name="Conector: curvado 2116">
            <a:extLst>
              <a:ext uri="{FF2B5EF4-FFF2-40B4-BE49-F238E27FC236}">
                <a16:creationId xmlns:a16="http://schemas.microsoft.com/office/drawing/2014/main" id="{A4CA5882-2844-0F27-88BE-2FE43B604A53}"/>
              </a:ext>
            </a:extLst>
          </p:cNvPr>
          <p:cNvCxnSpPr>
            <a:cxnSpLocks/>
            <a:stCxn id="2097" idx="0"/>
            <a:endCxn id="2115" idx="2"/>
          </p:cNvCxnSpPr>
          <p:nvPr/>
        </p:nvCxnSpPr>
        <p:spPr>
          <a:xfrm rot="5400000" flipH="1" flipV="1">
            <a:off x="7598378" y="5724320"/>
            <a:ext cx="207110" cy="233268"/>
          </a:xfrm>
          <a:prstGeom prst="curvedConnector3">
            <a:avLst>
              <a:gd name="adj1" fmla="val 50000"/>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150" name="Conector: angular 2149">
            <a:extLst>
              <a:ext uri="{FF2B5EF4-FFF2-40B4-BE49-F238E27FC236}">
                <a16:creationId xmlns:a16="http://schemas.microsoft.com/office/drawing/2014/main" id="{CD4D29A5-3D08-F428-297C-FA1E8480B904}"/>
              </a:ext>
            </a:extLst>
          </p:cNvPr>
          <p:cNvCxnSpPr>
            <a:stCxn id="1072" idx="2"/>
            <a:endCxn id="2111" idx="0"/>
          </p:cNvCxnSpPr>
          <p:nvPr/>
        </p:nvCxnSpPr>
        <p:spPr>
          <a:xfrm rot="5400000">
            <a:off x="7856518" y="3466190"/>
            <a:ext cx="452569" cy="309870"/>
          </a:xfrm>
          <a:prstGeom prst="bentConnector3">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152" name="Conector: angular 2151">
            <a:extLst>
              <a:ext uri="{FF2B5EF4-FFF2-40B4-BE49-F238E27FC236}">
                <a16:creationId xmlns:a16="http://schemas.microsoft.com/office/drawing/2014/main" id="{8B1DF8EA-8C49-8B97-E2B5-272CF6C4998F}"/>
              </a:ext>
            </a:extLst>
          </p:cNvPr>
          <p:cNvCxnSpPr>
            <a:cxnSpLocks/>
            <a:stCxn id="1072" idx="2"/>
            <a:endCxn id="1080" idx="0"/>
          </p:cNvCxnSpPr>
          <p:nvPr/>
        </p:nvCxnSpPr>
        <p:spPr>
          <a:xfrm rot="16200000" flipH="1">
            <a:off x="8714963" y="2917614"/>
            <a:ext cx="434528" cy="1388981"/>
          </a:xfrm>
          <a:prstGeom prst="bentConnector3">
            <a:avLst>
              <a:gd name="adj1" fmla="val 54086"/>
            </a:avLst>
          </a:prstGeom>
          <a:ln>
            <a:tailEnd type="triangle"/>
          </a:ln>
        </p:spPr>
        <p:style>
          <a:lnRef idx="1">
            <a:schemeClr val="accent1"/>
          </a:lnRef>
          <a:fillRef idx="0">
            <a:schemeClr val="accent1"/>
          </a:fillRef>
          <a:effectRef idx="0">
            <a:schemeClr val="accent1"/>
          </a:effectRef>
          <a:fontRef idx="minor">
            <a:schemeClr val="tx1"/>
          </a:fontRef>
        </p:style>
      </p:cxnSp>
      <p:sp>
        <p:nvSpPr>
          <p:cNvPr id="2165" name="Rectángulo: esquinas redondeadas 2164">
            <a:extLst>
              <a:ext uri="{FF2B5EF4-FFF2-40B4-BE49-F238E27FC236}">
                <a16:creationId xmlns:a16="http://schemas.microsoft.com/office/drawing/2014/main" id="{CF683349-C938-2BEF-9FB9-A1A6DAF975F3}"/>
              </a:ext>
            </a:extLst>
          </p:cNvPr>
          <p:cNvSpPr/>
          <p:nvPr/>
        </p:nvSpPr>
        <p:spPr>
          <a:xfrm>
            <a:off x="10157842" y="5331969"/>
            <a:ext cx="1540274" cy="512273"/>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MX" sz="1000" dirty="0"/>
              <a:t>Revisión de la eficacia de las acciones reportadas </a:t>
            </a:r>
            <a:endParaRPr lang="es-CO" sz="1000" dirty="0"/>
          </a:p>
        </p:txBody>
      </p:sp>
      <p:cxnSp>
        <p:nvCxnSpPr>
          <p:cNvPr id="2167" name="Conector: angular 2166">
            <a:extLst>
              <a:ext uri="{FF2B5EF4-FFF2-40B4-BE49-F238E27FC236}">
                <a16:creationId xmlns:a16="http://schemas.microsoft.com/office/drawing/2014/main" id="{B143644D-6A00-191A-5C43-2C8C3A41714A}"/>
              </a:ext>
            </a:extLst>
          </p:cNvPr>
          <p:cNvCxnSpPr>
            <a:stCxn id="1071" idx="2"/>
            <a:endCxn id="2165" idx="0"/>
          </p:cNvCxnSpPr>
          <p:nvPr/>
        </p:nvCxnSpPr>
        <p:spPr>
          <a:xfrm rot="5400000">
            <a:off x="10089020" y="4233801"/>
            <a:ext cx="1937128" cy="259209"/>
          </a:xfrm>
          <a:prstGeom prst="bentConnector3">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169" name="Conector: angular 2168">
            <a:extLst>
              <a:ext uri="{FF2B5EF4-FFF2-40B4-BE49-F238E27FC236}">
                <a16:creationId xmlns:a16="http://schemas.microsoft.com/office/drawing/2014/main" id="{E2D65695-EEB3-C96D-C16D-E070A06963FB}"/>
              </a:ext>
            </a:extLst>
          </p:cNvPr>
          <p:cNvCxnSpPr>
            <a:endCxn id="2165" idx="1"/>
          </p:cNvCxnSpPr>
          <p:nvPr/>
        </p:nvCxnSpPr>
        <p:spPr>
          <a:xfrm>
            <a:off x="8782634" y="5441106"/>
            <a:ext cx="1375208" cy="147000"/>
          </a:xfrm>
          <a:prstGeom prst="bentConnector3">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171" name="Conector: angular 2170">
            <a:extLst>
              <a:ext uri="{FF2B5EF4-FFF2-40B4-BE49-F238E27FC236}">
                <a16:creationId xmlns:a16="http://schemas.microsoft.com/office/drawing/2014/main" id="{BD9487FD-67BB-0EAD-C92A-623D181DADB7}"/>
              </a:ext>
            </a:extLst>
          </p:cNvPr>
          <p:cNvCxnSpPr>
            <a:stCxn id="2055" idx="2"/>
            <a:endCxn id="2165" idx="1"/>
          </p:cNvCxnSpPr>
          <p:nvPr/>
        </p:nvCxnSpPr>
        <p:spPr>
          <a:xfrm rot="16200000" flipH="1">
            <a:off x="9640018" y="5070281"/>
            <a:ext cx="513891" cy="521758"/>
          </a:xfrm>
          <a:prstGeom prst="bentConnector2">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176" name="Conector: angular 2175">
            <a:extLst>
              <a:ext uri="{FF2B5EF4-FFF2-40B4-BE49-F238E27FC236}">
                <a16:creationId xmlns:a16="http://schemas.microsoft.com/office/drawing/2014/main" id="{848E38C8-A779-2DC5-252B-0D28F668244A}"/>
              </a:ext>
            </a:extLst>
          </p:cNvPr>
          <p:cNvCxnSpPr>
            <a:stCxn id="2111" idx="2"/>
            <a:endCxn id="2115" idx="0"/>
          </p:cNvCxnSpPr>
          <p:nvPr/>
        </p:nvCxnSpPr>
        <p:spPr>
          <a:xfrm rot="5400000">
            <a:off x="7485585" y="4702531"/>
            <a:ext cx="775265" cy="109300"/>
          </a:xfrm>
          <a:prstGeom prst="bentConnector3">
            <a:avLst/>
          </a:prstGeom>
          <a:ln>
            <a:tailEnd type="triangle"/>
          </a:ln>
        </p:spPr>
        <p:style>
          <a:lnRef idx="1">
            <a:schemeClr val="accent1"/>
          </a:lnRef>
          <a:fillRef idx="0">
            <a:schemeClr val="accent1"/>
          </a:fillRef>
          <a:effectRef idx="0">
            <a:schemeClr val="accent1"/>
          </a:effectRef>
          <a:fontRef idx="minor">
            <a:schemeClr val="tx1"/>
          </a:fontRef>
        </p:style>
      </p:cxnSp>
      <p:pic>
        <p:nvPicPr>
          <p:cNvPr id="2177" name="Picture 10" descr="How to Open ESRI Geodatabase in QGIS">
            <a:extLst>
              <a:ext uri="{FF2B5EF4-FFF2-40B4-BE49-F238E27FC236}">
                <a16:creationId xmlns:a16="http://schemas.microsoft.com/office/drawing/2014/main" id="{D24F7EC0-9FCF-9A00-34C9-3273CFF8894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271147" y="2942957"/>
            <a:ext cx="294210" cy="30279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230831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AF9684AD-7AC9-5D38-8F4E-5234A5EEEEDE}"/>
              </a:ext>
            </a:extLst>
          </p:cNvPr>
          <p:cNvSpPr>
            <a:spLocks noGrp="1"/>
          </p:cNvSpPr>
          <p:nvPr>
            <p:ph type="title"/>
          </p:nvPr>
        </p:nvSpPr>
        <p:spPr/>
        <p:txBody>
          <a:bodyPr/>
          <a:lstStyle/>
          <a:p>
            <a:endParaRPr lang="es-CO"/>
          </a:p>
        </p:txBody>
      </p:sp>
      <p:sp>
        <p:nvSpPr>
          <p:cNvPr id="3" name="Marcador de texto 2">
            <a:extLst>
              <a:ext uri="{FF2B5EF4-FFF2-40B4-BE49-F238E27FC236}">
                <a16:creationId xmlns:a16="http://schemas.microsoft.com/office/drawing/2014/main" id="{4390D51C-A56C-198A-9E7E-974F99FCD367}"/>
              </a:ext>
            </a:extLst>
          </p:cNvPr>
          <p:cNvSpPr>
            <a:spLocks noGrp="1"/>
          </p:cNvSpPr>
          <p:nvPr>
            <p:ph type="body" idx="1"/>
          </p:nvPr>
        </p:nvSpPr>
        <p:spPr/>
        <p:txBody>
          <a:bodyPr/>
          <a:lstStyle/>
          <a:p>
            <a:endParaRPr lang="es-CO"/>
          </a:p>
        </p:txBody>
      </p:sp>
      <p:pic>
        <p:nvPicPr>
          <p:cNvPr id="4" name="Imagen 3">
            <a:extLst>
              <a:ext uri="{FF2B5EF4-FFF2-40B4-BE49-F238E27FC236}">
                <a16:creationId xmlns:a16="http://schemas.microsoft.com/office/drawing/2014/main" id="{B4DF0D1B-7D48-87E6-2CA7-3BFEB9D88C7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18763" y="670008"/>
            <a:ext cx="9144000" cy="5517984"/>
          </a:xfrm>
          <a:prstGeom prst="rect">
            <a:avLst/>
          </a:prstGeom>
        </p:spPr>
      </p:pic>
    </p:spTree>
    <p:extLst>
      <p:ext uri="{BB962C8B-B14F-4D97-AF65-F5344CB8AC3E}">
        <p14:creationId xmlns:p14="http://schemas.microsoft.com/office/powerpoint/2010/main" val="304256346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09B93F3F-A388-D36E-6A69-88AF929BF0D5}"/>
              </a:ext>
            </a:extLst>
          </p:cNvPr>
          <p:cNvSpPr>
            <a:spLocks noGrp="1"/>
          </p:cNvSpPr>
          <p:nvPr>
            <p:ph type="title"/>
          </p:nvPr>
        </p:nvSpPr>
        <p:spPr/>
        <p:txBody>
          <a:bodyPr/>
          <a:lstStyle/>
          <a:p>
            <a:endParaRPr lang="es-CO" dirty="0"/>
          </a:p>
        </p:txBody>
      </p:sp>
      <p:sp>
        <p:nvSpPr>
          <p:cNvPr id="3" name="Marcador de texto 2">
            <a:extLst>
              <a:ext uri="{FF2B5EF4-FFF2-40B4-BE49-F238E27FC236}">
                <a16:creationId xmlns:a16="http://schemas.microsoft.com/office/drawing/2014/main" id="{C9BEFF08-81EE-3D17-1D8C-6DC2DD78B93B}"/>
              </a:ext>
            </a:extLst>
          </p:cNvPr>
          <p:cNvSpPr>
            <a:spLocks noGrp="1"/>
          </p:cNvSpPr>
          <p:nvPr>
            <p:ph type="body" idx="1"/>
          </p:nvPr>
        </p:nvSpPr>
        <p:spPr/>
        <p:txBody>
          <a:bodyPr/>
          <a:lstStyle/>
          <a:p>
            <a:endParaRPr lang="es-CO"/>
          </a:p>
        </p:txBody>
      </p:sp>
      <p:pic>
        <p:nvPicPr>
          <p:cNvPr id="4" name="Imagen 3">
            <a:extLst>
              <a:ext uri="{FF2B5EF4-FFF2-40B4-BE49-F238E27FC236}">
                <a16:creationId xmlns:a16="http://schemas.microsoft.com/office/drawing/2014/main" id="{3976B7AC-FFB6-4B19-AB91-7581B2395E6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876" y="1354740"/>
            <a:ext cx="12192000" cy="5231041"/>
          </a:xfrm>
          <a:prstGeom prst="rect">
            <a:avLst/>
          </a:prstGeom>
        </p:spPr>
      </p:pic>
    </p:spTree>
    <p:extLst>
      <p:ext uri="{BB962C8B-B14F-4D97-AF65-F5344CB8AC3E}">
        <p14:creationId xmlns:p14="http://schemas.microsoft.com/office/powerpoint/2010/main" val="309814684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01F7083F-B5B0-994A-2982-EA81D18B2A06}"/>
              </a:ext>
            </a:extLst>
          </p:cNvPr>
          <p:cNvSpPr>
            <a:spLocks noGrp="1"/>
          </p:cNvSpPr>
          <p:nvPr>
            <p:ph type="title"/>
          </p:nvPr>
        </p:nvSpPr>
        <p:spPr/>
        <p:txBody>
          <a:bodyPr/>
          <a:lstStyle/>
          <a:p>
            <a:endParaRPr lang="es-CO"/>
          </a:p>
        </p:txBody>
      </p:sp>
      <p:sp>
        <p:nvSpPr>
          <p:cNvPr id="3" name="Marcador de texto 2">
            <a:extLst>
              <a:ext uri="{FF2B5EF4-FFF2-40B4-BE49-F238E27FC236}">
                <a16:creationId xmlns:a16="http://schemas.microsoft.com/office/drawing/2014/main" id="{373F798F-5776-396B-8970-3718BB5026C2}"/>
              </a:ext>
            </a:extLst>
          </p:cNvPr>
          <p:cNvSpPr>
            <a:spLocks noGrp="1"/>
          </p:cNvSpPr>
          <p:nvPr>
            <p:ph type="body" idx="1"/>
          </p:nvPr>
        </p:nvSpPr>
        <p:spPr/>
        <p:txBody>
          <a:bodyPr/>
          <a:lstStyle/>
          <a:p>
            <a:endParaRPr lang="es-CO"/>
          </a:p>
        </p:txBody>
      </p:sp>
      <p:pic>
        <p:nvPicPr>
          <p:cNvPr id="4" name="Imagen 3">
            <a:extLst>
              <a:ext uri="{FF2B5EF4-FFF2-40B4-BE49-F238E27FC236}">
                <a16:creationId xmlns:a16="http://schemas.microsoft.com/office/drawing/2014/main" id="{D3620632-244E-4C76-9ABC-3C7B3B274B5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31850" y="881585"/>
            <a:ext cx="10487488" cy="5632630"/>
          </a:xfrm>
          <a:prstGeom prst="rect">
            <a:avLst/>
          </a:prstGeom>
        </p:spPr>
      </p:pic>
    </p:spTree>
    <p:extLst>
      <p:ext uri="{BB962C8B-B14F-4D97-AF65-F5344CB8AC3E}">
        <p14:creationId xmlns:p14="http://schemas.microsoft.com/office/powerpoint/2010/main" val="133977359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ángulo 4">
            <a:extLst>
              <a:ext uri="{FF2B5EF4-FFF2-40B4-BE49-F238E27FC236}">
                <a16:creationId xmlns:a16="http://schemas.microsoft.com/office/drawing/2014/main" id="{A8088A7D-FF62-4CD4-9E1C-7EDDCB704EA3}"/>
              </a:ext>
            </a:extLst>
          </p:cNvPr>
          <p:cNvSpPr/>
          <p:nvPr/>
        </p:nvSpPr>
        <p:spPr>
          <a:xfrm>
            <a:off x="0" y="6778484"/>
            <a:ext cx="6096000" cy="79516"/>
          </a:xfrm>
          <a:prstGeom prst="rect">
            <a:avLst/>
          </a:prstGeom>
          <a:solidFill>
            <a:srgbClr val="FFC7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prstClr val="white"/>
              </a:solidFill>
              <a:effectLst/>
              <a:uLnTx/>
              <a:uFillTx/>
              <a:latin typeface="Helvetica"/>
              <a:ea typeface="+mn-ea"/>
              <a:cs typeface="+mn-cs"/>
            </a:endParaRPr>
          </a:p>
        </p:txBody>
      </p:sp>
      <p:sp>
        <p:nvSpPr>
          <p:cNvPr id="7" name="Rectángulo 6">
            <a:extLst>
              <a:ext uri="{FF2B5EF4-FFF2-40B4-BE49-F238E27FC236}">
                <a16:creationId xmlns:a16="http://schemas.microsoft.com/office/drawing/2014/main" id="{BE4311E4-CD0B-4DA9-96AE-B020351A8270}"/>
              </a:ext>
            </a:extLst>
          </p:cNvPr>
          <p:cNvSpPr/>
          <p:nvPr/>
        </p:nvSpPr>
        <p:spPr>
          <a:xfrm>
            <a:off x="9124124" y="6778484"/>
            <a:ext cx="3034748" cy="79516"/>
          </a:xfrm>
          <a:prstGeom prst="rect">
            <a:avLst/>
          </a:prstGeom>
          <a:solidFill>
            <a:srgbClr val="D700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prstClr val="white"/>
              </a:solidFill>
              <a:effectLst/>
              <a:uLnTx/>
              <a:uFillTx/>
              <a:latin typeface="Helvetica"/>
              <a:ea typeface="+mn-ea"/>
              <a:cs typeface="+mn-cs"/>
            </a:endParaRPr>
          </a:p>
        </p:txBody>
      </p:sp>
      <p:sp>
        <p:nvSpPr>
          <p:cNvPr id="8" name="Rectángulo 7">
            <a:extLst>
              <a:ext uri="{FF2B5EF4-FFF2-40B4-BE49-F238E27FC236}">
                <a16:creationId xmlns:a16="http://schemas.microsoft.com/office/drawing/2014/main" id="{9F61ECF8-B5E2-4FB0-BBA2-2952C74B3E8E}"/>
              </a:ext>
            </a:extLst>
          </p:cNvPr>
          <p:cNvSpPr/>
          <p:nvPr/>
        </p:nvSpPr>
        <p:spPr>
          <a:xfrm>
            <a:off x="6092688" y="6778484"/>
            <a:ext cx="3034748" cy="79516"/>
          </a:xfrm>
          <a:prstGeom prst="rect">
            <a:avLst/>
          </a:prstGeom>
          <a:solidFill>
            <a:srgbClr val="0031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prstClr val="white"/>
              </a:solidFill>
              <a:effectLst/>
              <a:uLnTx/>
              <a:uFillTx/>
              <a:latin typeface="Helvetica"/>
              <a:ea typeface="+mn-ea"/>
              <a:cs typeface="+mn-cs"/>
            </a:endParaRPr>
          </a:p>
        </p:txBody>
      </p:sp>
      <p:pic>
        <p:nvPicPr>
          <p:cNvPr id="13" name="Imagen 12">
            <a:extLst>
              <a:ext uri="{FF2B5EF4-FFF2-40B4-BE49-F238E27FC236}">
                <a16:creationId xmlns:a16="http://schemas.microsoft.com/office/drawing/2014/main" id="{8C55DB95-7DEB-4009-9E7C-C5F1A84B1DAB}"/>
              </a:ext>
            </a:extLst>
          </p:cNvPr>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759933" y="1842055"/>
            <a:ext cx="8921319" cy="4946368"/>
          </a:xfrm>
          <a:prstGeom prst="rect">
            <a:avLst/>
          </a:prstGeom>
          <a:noFill/>
          <a:ln>
            <a:noFill/>
          </a:ln>
        </p:spPr>
      </p:pic>
      <p:sp>
        <p:nvSpPr>
          <p:cNvPr id="2" name="CuadroTexto 1">
            <a:extLst>
              <a:ext uri="{FF2B5EF4-FFF2-40B4-BE49-F238E27FC236}">
                <a16:creationId xmlns:a16="http://schemas.microsoft.com/office/drawing/2014/main" id="{14AEEBD6-B0B3-4B5C-8CD7-23D07B3D16EC}"/>
              </a:ext>
            </a:extLst>
          </p:cNvPr>
          <p:cNvSpPr txBox="1"/>
          <p:nvPr/>
        </p:nvSpPr>
        <p:spPr>
          <a:xfrm>
            <a:off x="1955993" y="847670"/>
            <a:ext cx="7572320" cy="107721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ES" sz="3200" b="0" i="0" u="none" strike="noStrike" kern="1200" cap="none" spc="0" normalizeH="0" baseline="0" noProof="0" dirty="0">
                <a:ln>
                  <a:noFill/>
                </a:ln>
                <a:solidFill>
                  <a:srgbClr val="002060"/>
                </a:solidFill>
                <a:effectLst/>
                <a:uLnTx/>
                <a:uFillTx/>
                <a:latin typeface="Helvetica"/>
                <a:ea typeface="+mn-ea"/>
                <a:cs typeface="+mn-cs"/>
              </a:rPr>
              <a:t>Incidencia del clima en diferentes aspectos del territorio</a:t>
            </a:r>
            <a:endParaRPr kumimoji="0" lang="es-CO" sz="3200" b="0" i="0" u="none" strike="noStrike" kern="1200" cap="none" spc="0" normalizeH="0" baseline="0" noProof="0" dirty="0">
              <a:ln>
                <a:noFill/>
              </a:ln>
              <a:solidFill>
                <a:srgbClr val="002060"/>
              </a:solidFill>
              <a:effectLst/>
              <a:uLnTx/>
              <a:uFillTx/>
              <a:latin typeface="Helvetica"/>
              <a:ea typeface="+mn-ea"/>
              <a:cs typeface="+mn-cs"/>
            </a:endParaRPr>
          </a:p>
        </p:txBody>
      </p:sp>
    </p:spTree>
    <p:extLst>
      <p:ext uri="{BB962C8B-B14F-4D97-AF65-F5344CB8AC3E}">
        <p14:creationId xmlns:p14="http://schemas.microsoft.com/office/powerpoint/2010/main" val="255568319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uadroTexto 9">
            <a:extLst>
              <a:ext uri="{FF2B5EF4-FFF2-40B4-BE49-F238E27FC236}">
                <a16:creationId xmlns:a16="http://schemas.microsoft.com/office/drawing/2014/main" id="{20F4F1D7-E04F-4DE9-87BE-AE781D4D080C}"/>
              </a:ext>
            </a:extLst>
          </p:cNvPr>
          <p:cNvSpPr txBox="1"/>
          <p:nvPr/>
        </p:nvSpPr>
        <p:spPr>
          <a:xfrm>
            <a:off x="807395" y="515651"/>
            <a:ext cx="10281946" cy="646331"/>
          </a:xfrm>
          <a:prstGeom prst="rect">
            <a:avLst/>
          </a:prstGeom>
          <a:noFill/>
        </p:spPr>
        <p:txBody>
          <a:bodyPr wrap="square" lIns="91440" tIns="45720" rIns="91440" bIns="45720" rtlCol="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CO" sz="3600" b="0" i="0" u="none" strike="noStrike" kern="1200" cap="none" spc="0" normalizeH="0" baseline="0" noProof="0" dirty="0">
                <a:ln>
                  <a:noFill/>
                </a:ln>
                <a:solidFill>
                  <a:srgbClr val="F8B908"/>
                </a:solidFill>
                <a:effectLst/>
                <a:uLnTx/>
                <a:uFillTx/>
                <a:latin typeface="Congenial Black"/>
                <a:ea typeface="+mn-ea"/>
                <a:cs typeface="+mn-cs"/>
              </a:rPr>
              <a:t>Amenaza – CC - Precipitación</a:t>
            </a:r>
            <a:endParaRPr kumimoji="0" lang="en-US" sz="1800" b="0" i="0" u="none" strike="noStrike" kern="1200" cap="none" spc="0" normalizeH="0" baseline="0" noProof="0" dirty="0" err="1">
              <a:ln>
                <a:noFill/>
              </a:ln>
              <a:solidFill>
                <a:prstClr val="black"/>
              </a:solidFill>
              <a:effectLst/>
              <a:uLnTx/>
              <a:uFillTx/>
              <a:latin typeface="Helvetica"/>
              <a:ea typeface="+mn-ea"/>
              <a:cs typeface="+mn-cs"/>
            </a:endParaRPr>
          </a:p>
        </p:txBody>
      </p:sp>
      <p:pic>
        <p:nvPicPr>
          <p:cNvPr id="3" name="Picture 2">
            <a:extLst>
              <a:ext uri="{FF2B5EF4-FFF2-40B4-BE49-F238E27FC236}">
                <a16:creationId xmlns:a16="http://schemas.microsoft.com/office/drawing/2014/main" id="{23312EB0-7EA8-4066-8ED9-D3B94116B37B}"/>
              </a:ext>
            </a:extLst>
          </p:cNvPr>
          <p:cNvPicPr>
            <a:picLocks noChangeAspect="1"/>
          </p:cNvPicPr>
          <p:nvPr/>
        </p:nvPicPr>
        <p:blipFill rotWithShape="1">
          <a:blip r:embed="rId2"/>
          <a:srcRect b="31303"/>
          <a:stretch/>
        </p:blipFill>
        <p:spPr>
          <a:xfrm>
            <a:off x="5504939" y="1040045"/>
            <a:ext cx="6687061" cy="4513498"/>
          </a:xfrm>
          <a:prstGeom prst="rect">
            <a:avLst/>
          </a:prstGeom>
        </p:spPr>
      </p:pic>
      <p:pic>
        <p:nvPicPr>
          <p:cNvPr id="4" name="Picture 3">
            <a:extLst>
              <a:ext uri="{FF2B5EF4-FFF2-40B4-BE49-F238E27FC236}">
                <a16:creationId xmlns:a16="http://schemas.microsoft.com/office/drawing/2014/main" id="{76562420-E626-4E02-A7CB-53ACEA187E43}"/>
              </a:ext>
            </a:extLst>
          </p:cNvPr>
          <p:cNvPicPr>
            <a:picLocks noChangeAspect="1"/>
          </p:cNvPicPr>
          <p:nvPr/>
        </p:nvPicPr>
        <p:blipFill rotWithShape="1">
          <a:blip r:embed="rId2"/>
          <a:srcRect l="36965" t="70071" r="31173" b="305"/>
          <a:stretch/>
        </p:blipFill>
        <p:spPr>
          <a:xfrm>
            <a:off x="7111987" y="5302301"/>
            <a:ext cx="1295625" cy="1183571"/>
          </a:xfrm>
          <a:prstGeom prst="rect">
            <a:avLst/>
          </a:prstGeom>
        </p:spPr>
      </p:pic>
      <p:pic>
        <p:nvPicPr>
          <p:cNvPr id="5" name="Picture 4">
            <a:extLst>
              <a:ext uri="{FF2B5EF4-FFF2-40B4-BE49-F238E27FC236}">
                <a16:creationId xmlns:a16="http://schemas.microsoft.com/office/drawing/2014/main" id="{481BE1FC-2F4E-4406-A064-C7CC71FAE00D}"/>
              </a:ext>
            </a:extLst>
          </p:cNvPr>
          <p:cNvPicPr>
            <a:picLocks noChangeAspect="1"/>
          </p:cNvPicPr>
          <p:nvPr/>
        </p:nvPicPr>
        <p:blipFill>
          <a:blip r:embed="rId3"/>
          <a:stretch>
            <a:fillRect/>
          </a:stretch>
        </p:blipFill>
        <p:spPr>
          <a:xfrm>
            <a:off x="134402" y="1505534"/>
            <a:ext cx="5193377" cy="4836816"/>
          </a:xfrm>
          <a:prstGeom prst="rect">
            <a:avLst/>
          </a:prstGeom>
        </p:spPr>
      </p:pic>
    </p:spTree>
    <p:extLst>
      <p:ext uri="{BB962C8B-B14F-4D97-AF65-F5344CB8AC3E}">
        <p14:creationId xmlns:p14="http://schemas.microsoft.com/office/powerpoint/2010/main" val="3205822880"/>
      </p:ext>
    </p:extLst>
  </p:cSld>
  <p:clrMapOvr>
    <a:masterClrMapping/>
  </p:clrMapOvr>
</p:sld>
</file>

<file path=ppt/theme/theme1.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GOBIERNO DEL CAMBIO">
      <a:majorFont>
        <a:latin typeface="Helvetica"/>
        <a:ea typeface=""/>
        <a:cs typeface=""/>
      </a:majorFont>
      <a:minorFont>
        <a:latin typeface="Helvetica"/>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Tema d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GOBIERNO DEL CAMBIO">
      <a:majorFont>
        <a:latin typeface="Helvetica"/>
        <a:ea typeface=""/>
        <a:cs typeface=""/>
      </a:majorFont>
      <a:minorFont>
        <a:latin typeface="Helvetica"/>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Tema de Offic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4.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o" ma:contentTypeID="0x01010005CCD901C4501449A86A24F4F0AC0678" ma:contentTypeVersion="20" ma:contentTypeDescription="Crear nuevo documento." ma:contentTypeScope="" ma:versionID="7d23fd42a9f7ea6ba84b92740a424c9b">
  <xsd:schema xmlns:xsd="http://www.w3.org/2001/XMLSchema" xmlns:xs="http://www.w3.org/2001/XMLSchema" xmlns:p="http://schemas.microsoft.com/office/2006/metadata/properties" xmlns:ns2="38d40274-ed19-48ce-a15e-e059463c1775" xmlns:ns3="fb82d92b-cce1-4865-9e40-015a6266df31" targetNamespace="http://schemas.microsoft.com/office/2006/metadata/properties" ma:root="true" ma:fieldsID="012014aa34216ca0af866e1e5acfb11f" ns2:_="" ns3:_="">
    <xsd:import namespace="38d40274-ed19-48ce-a15e-e059463c1775"/>
    <xsd:import namespace="fb82d92b-cce1-4865-9e40-015a6266df31"/>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AutoTags" minOccurs="0"/>
                <xsd:element ref="ns2:MediaServiceOCR" minOccurs="0"/>
                <xsd:element ref="ns2:MediaServiceGenerationTime" minOccurs="0"/>
                <xsd:element ref="ns2:MediaServiceEventHashCode" minOccurs="0"/>
                <xsd:element ref="ns2:MediaServiceAutoKeyPoints" minOccurs="0"/>
                <xsd:element ref="ns2:MediaServiceKeyPoints" minOccurs="0"/>
                <xsd:element ref="ns2:MediaServiceDateTaken" minOccurs="0"/>
                <xsd:element ref="ns2:MediaLengthInSeconds" minOccurs="0"/>
                <xsd:element ref="ns2:MediaServiceLocation" minOccurs="0"/>
                <xsd:element ref="ns2:Fecha" minOccurs="0"/>
                <xsd:element ref="ns2:lcf76f155ced4ddcb4097134ff3c332f" minOccurs="0"/>
                <xsd:element ref="ns3:TaxCatchAll" minOccurs="0"/>
                <xsd:element ref="ns2:MediaServiceObjectDetectorVersions" minOccurs="0"/>
                <xsd:element ref="ns2:MediaServiceSearchPropertie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38d40274-ed19-48ce-a15e-e059463c177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2" nillable="true" ma:displayName="Tags" ma:internalName="MediaServiceAutoTags"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element name="MediaServiceDateTaken" ma:index="18" nillable="true" ma:displayName="MediaServiceDateTaken" ma:hidden="true" ma:internalName="MediaServiceDateTaken" ma:readOnly="true">
      <xsd:simpleType>
        <xsd:restriction base="dms:Text"/>
      </xsd:simpleType>
    </xsd:element>
    <xsd:element name="MediaLengthInSeconds" ma:index="19" nillable="true" ma:displayName="Length (seconds)" ma:internalName="MediaLengthInSeconds" ma:readOnly="true">
      <xsd:simpleType>
        <xsd:restriction base="dms:Unknown"/>
      </xsd:simpleType>
    </xsd:element>
    <xsd:element name="MediaServiceLocation" ma:index="20" nillable="true" ma:displayName="Location" ma:internalName="MediaServiceLocation" ma:readOnly="true">
      <xsd:simpleType>
        <xsd:restriction base="dms:Text"/>
      </xsd:simpleType>
    </xsd:element>
    <xsd:element name="Fecha" ma:index="21" nillable="true" ma:displayName="Fecha " ma:default="[today]" ma:format="DateTime" ma:internalName="Fecha">
      <xsd:simpleType>
        <xsd:restriction base="dms:DateTime"/>
      </xsd:simpleType>
    </xsd:element>
    <xsd:element name="lcf76f155ced4ddcb4097134ff3c332f" ma:index="23" nillable="true" ma:taxonomy="true" ma:internalName="lcf76f155ced4ddcb4097134ff3c332f" ma:taxonomyFieldName="MediaServiceImageTags" ma:displayName="Etiquetas de imagen" ma:readOnly="false" ma:fieldId="{5cf76f15-5ced-4ddc-b409-7134ff3c332f}" ma:taxonomyMulti="true" ma:sspId="c2231ce5-edc9-4cf3-bcdc-afedc95ebd16"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5"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6" nillable="true" ma:displayName="MediaServiceSearchProperties" ma:hidden="true" ma:internalName="MediaServiceSearchProperties" ma:readOnly="true">
      <xsd:simpleType>
        <xsd:restriction base="dms:Note"/>
      </xsd:simpleType>
    </xsd:element>
    <xsd:element name="MediaServiceBillingMetadata" ma:index="27"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fb82d92b-cce1-4865-9e40-015a6266df31" elementFormDefault="qualified">
    <xsd:import namespace="http://schemas.microsoft.com/office/2006/documentManagement/types"/>
    <xsd:import namespace="http://schemas.microsoft.com/office/infopath/2007/PartnerControls"/>
    <xsd:element name="SharedWithUsers" ma:index="10" nillable="true" ma:displayName="Compartido c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Detalles de uso compartido" ma:internalName="SharedWithDetails" ma:readOnly="true">
      <xsd:simpleType>
        <xsd:restriction base="dms:Note">
          <xsd:maxLength value="255"/>
        </xsd:restriction>
      </xsd:simpleType>
    </xsd:element>
    <xsd:element name="TaxCatchAll" ma:index="24" nillable="true" ma:displayName="Taxonomy Catch All Column" ma:hidden="true" ma:list="{bfb6d096-dbda-4b85-a31f-aa2536621cd2}" ma:internalName="TaxCatchAll" ma:showField="CatchAllData" ma:web="fb82d92b-cce1-4865-9e40-015a6266df31">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ipo de contenido"/>
        <xsd:element ref="dc:title" minOccurs="0" maxOccurs="1" ma:index="4" ma:displayName="Título"/>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Fecha xmlns="38d40274-ed19-48ce-a15e-e059463c1775">2025-12-13T22:41:33+00:00</Fecha>
    <TaxCatchAll xmlns="fb82d92b-cce1-4865-9e40-015a6266df31" xsi:nil="true"/>
    <lcf76f155ced4ddcb4097134ff3c332f xmlns="38d40274-ed19-48ce-a15e-e059463c1775">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B6496013-05B7-46B0-B223-96098CFE00FE}"/>
</file>

<file path=customXml/itemProps2.xml><?xml version="1.0" encoding="utf-8"?>
<ds:datastoreItem xmlns:ds="http://schemas.openxmlformats.org/officeDocument/2006/customXml" ds:itemID="{D726580B-8B23-45F0-9BA9-B320ADA52F6F}"/>
</file>

<file path=customXml/itemProps3.xml><?xml version="1.0" encoding="utf-8"?>
<ds:datastoreItem xmlns:ds="http://schemas.openxmlformats.org/officeDocument/2006/customXml" ds:itemID="{6C43F5AA-98A5-4A7E-A98E-316B2AE909EB}"/>
</file>

<file path=docProps/app.xml><?xml version="1.0" encoding="utf-8"?>
<Properties xmlns="http://schemas.openxmlformats.org/officeDocument/2006/extended-properties" xmlns:vt="http://schemas.openxmlformats.org/officeDocument/2006/docPropsVTypes">
  <TotalTime>1491</TotalTime>
  <Words>475</Words>
  <Application>Microsoft Office PowerPoint</Application>
  <PresentationFormat>Panorámica</PresentationFormat>
  <Paragraphs>104</Paragraphs>
  <Slides>23</Slides>
  <Notes>0</Notes>
  <HiddenSlides>0</HiddenSlides>
  <MMClips>0</MMClips>
  <ScaleCrop>false</ScaleCrop>
  <HeadingPairs>
    <vt:vector size="6" baseType="variant">
      <vt:variant>
        <vt:lpstr>Fuentes usadas</vt:lpstr>
      </vt:variant>
      <vt:variant>
        <vt:i4>6</vt:i4>
      </vt:variant>
      <vt:variant>
        <vt:lpstr>Tema</vt:lpstr>
      </vt:variant>
      <vt:variant>
        <vt:i4>2</vt:i4>
      </vt:variant>
      <vt:variant>
        <vt:lpstr>Títulos de diapositiva</vt:lpstr>
      </vt:variant>
      <vt:variant>
        <vt:i4>23</vt:i4>
      </vt:variant>
    </vt:vector>
  </HeadingPairs>
  <TitlesOfParts>
    <vt:vector size="31" baseType="lpstr">
      <vt:lpstr>Aptos</vt:lpstr>
      <vt:lpstr>Arial</vt:lpstr>
      <vt:lpstr>Calibri</vt:lpstr>
      <vt:lpstr>Congenial Black</vt:lpstr>
      <vt:lpstr>Helvetica</vt:lpstr>
      <vt:lpstr>Verdana</vt:lpstr>
      <vt:lpstr>Tema de Office</vt:lpstr>
      <vt:lpstr>2_Tema de Office</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William Camilo  Baracaldo Godoy</dc:creator>
  <cp:lastModifiedBy>DANYS WILFREDO ORTIZ OLARTE</cp:lastModifiedBy>
  <cp:revision>309</cp:revision>
  <dcterms:created xsi:type="dcterms:W3CDTF">2023-05-08T00:34:42Z</dcterms:created>
  <dcterms:modified xsi:type="dcterms:W3CDTF">2025-12-12T18:16:30Z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0x01010005CCD901C4501449A86A24F4F0AC0678</vt:lpwstr>
  </property>
</Properties>
</file>