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s/comment2.xml" ContentType="application/vnd.openxmlformats-officedocument.presentationml.comments+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3"/>
  </p:notesMasterIdLst>
  <p:sldIdLst>
    <p:sldId id="256" r:id="rId2"/>
    <p:sldId id="257" r:id="rId3"/>
    <p:sldId id="258" r:id="rId4"/>
    <p:sldId id="264" r:id="rId5"/>
    <p:sldId id="265" r:id="rId6"/>
    <p:sldId id="266" r:id="rId7"/>
    <p:sldId id="267" r:id="rId8"/>
    <p:sldId id="268" r:id="rId9"/>
    <p:sldId id="271" r:id="rId10"/>
    <p:sldId id="272" r:id="rId11"/>
    <p:sldId id="273" r:id="rId12"/>
    <p:sldId id="269" r:id="rId13"/>
    <p:sldId id="276" r:id="rId14"/>
    <p:sldId id="277" r:id="rId15"/>
    <p:sldId id="286" r:id="rId16"/>
    <p:sldId id="274" r:id="rId17"/>
    <p:sldId id="279" r:id="rId18"/>
    <p:sldId id="283" r:id="rId19"/>
    <p:sldId id="287" r:id="rId20"/>
    <p:sldId id="281" r:id="rId21"/>
    <p:sldId id="263" r:id="rId22"/>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Nimrod Fernandez Montenegro" initials="DF" lastIdx="4" clrIdx="0">
    <p:extLst>
      <p:ext uri="{19B8F6BF-5375-455C-9EA6-DF929625EA0E}">
        <p15:presenceInfo xmlns:p15="http://schemas.microsoft.com/office/powerpoint/2012/main" userId="S::david.fernandez@gobiernobogota.gov.co::f7dee9ff-1fbb-4f8e-ad01-3bc34e3f454c" providerId="AD"/>
      </p:ext>
    </p:extLst>
  </p:cmAuthor>
  <p:cmAuthor id="2" name="Usuario" initials="U" lastIdx="3" clrIdx="1">
    <p:extLst>
      <p:ext uri="{19B8F6BF-5375-455C-9EA6-DF929625EA0E}">
        <p15:presenceInfo xmlns:p15="http://schemas.microsoft.com/office/powerpoint/2012/main" userId="Usuari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1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4-03T09:46:42.565" idx="1">
    <p:pos x="4621" y="2524"/>
    <p:text>eliminar fecha</p:text>
    <p:extLst>
      <p:ext uri="{C676402C-5697-4E1C-873F-D02D1690AC5C}">
        <p15:threadingInfo xmlns:p15="http://schemas.microsoft.com/office/powerpoint/2012/main" timeZoneBias="300"/>
      </p:ext>
    </p:extLst>
  </p:cm>
  <p:cm authorId="2" dt="2025-04-03T14:48:43.150" idx="2">
    <p:pos x="4621" y="2660"/>
    <p:text>Subsanado</p:text>
    <p:extLst>
      <p:ext uri="{C676402C-5697-4E1C-873F-D02D1690AC5C}">
        <p15:threadingInfo xmlns:p15="http://schemas.microsoft.com/office/powerpoint/2012/main" timeZoneBias="300">
          <p15:parentCm authorId="1" idx="1"/>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5-04-03T09:47:54.349" idx="2">
    <p:pos x="6847" y="3242"/>
    <p:text>incluir mitigacion de enfermedades infectocontagiosas</p:text>
    <p:extLst>
      <p:ext uri="{C676402C-5697-4E1C-873F-D02D1690AC5C}">
        <p15:threadingInfo xmlns:p15="http://schemas.microsoft.com/office/powerpoint/2012/main" timeZoneBias="300"/>
      </p:ext>
    </p:extLst>
  </p:cm>
  <p:cm authorId="2" dt="2025-04-03T14:49:50.295" idx="3">
    <p:pos x="6847" y="3378"/>
    <p:text>Subsanado</p:text>
    <p:extLst>
      <p:ext uri="{C676402C-5697-4E1C-873F-D02D1690AC5C}">
        <p15:threadingInfo xmlns:p15="http://schemas.microsoft.com/office/powerpoint/2012/main" timeZoneBias="300">
          <p15:parentCm authorId="1" idx="2"/>
        </p15:threadingInfo>
      </p:ext>
    </p:extLst>
  </p:cm>
</p:cmLst>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5763FC-3B35-4A07-8A5E-C3D73B2ACFFE}"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es-CO"/>
        </a:p>
      </dgm:t>
    </dgm:pt>
    <dgm:pt modelId="{32616E8A-0F8B-42F0-81B1-314AA2C26435}">
      <dgm:prSet/>
      <dgm:spPr/>
      <dgm:t>
        <a:bodyPr/>
        <a:lstStyle/>
        <a:p>
          <a:r>
            <a:rPr lang="es-MX" b="0" i="0" dirty="0">
              <a:solidFill>
                <a:schemeClr val="tx1"/>
              </a:solidFill>
            </a:rPr>
            <a:t>Dentro de las funciones básicas de la Secretaría Distrital de Gobierno y la Alcaldía Local de Ciudad Bolívar, se encuentra la promoción del bienestar animal, lo cual es esencial para asegurar una convivencia armónica en la localidad. El Decreto 411 de 2016 establece que la Alcaldía Local debe implementar programas que fortalezcan el respeto por la vida animal y garanticen su protección. </a:t>
          </a:r>
          <a:endParaRPr lang="es-CO" dirty="0">
            <a:solidFill>
              <a:schemeClr val="tx1"/>
            </a:solidFill>
          </a:endParaRPr>
        </a:p>
      </dgm:t>
    </dgm:pt>
    <dgm:pt modelId="{3E7A7E6F-863D-4AF1-9D95-B375CA8BAF20}" type="parTrans" cxnId="{9D6018E7-51D6-4965-B2B2-21ACE93F0169}">
      <dgm:prSet/>
      <dgm:spPr/>
      <dgm:t>
        <a:bodyPr/>
        <a:lstStyle/>
        <a:p>
          <a:endParaRPr lang="es-CO"/>
        </a:p>
      </dgm:t>
    </dgm:pt>
    <dgm:pt modelId="{6C084F6E-7420-46EB-A6E6-3AE86A2876B5}" type="sibTrans" cxnId="{9D6018E7-51D6-4965-B2B2-21ACE93F0169}">
      <dgm:prSet/>
      <dgm:spPr/>
      <dgm:t>
        <a:bodyPr/>
        <a:lstStyle/>
        <a:p>
          <a:endParaRPr lang="es-CO"/>
        </a:p>
      </dgm:t>
    </dgm:pt>
    <dgm:pt modelId="{E2E67406-A5BA-4E81-A6EE-24D95611EAFD}">
      <dgm:prSet/>
      <dgm:spPr/>
      <dgm:t>
        <a:bodyPr/>
        <a:lstStyle/>
        <a:p>
          <a:r>
            <a:rPr lang="es-MX" b="0" i="0" dirty="0">
              <a:solidFill>
                <a:schemeClr val="tx1"/>
              </a:solidFill>
            </a:rPr>
            <a:t>Este rol es crucial dada la alta incidencia de animales en situación de vulnerabilidad en la localidad, lo cual ha generado una creciente demanda de servicios enfocados en el bienestar y la protección animal. Por lo tanto, la función que más se ajusta a la necesidad por satisfacer es la promoción de la protección y el bienestar animal, específicamente en la ejecución de programas que aborden problemáticas como el maltrato, abandono y control de la población de animales en situación de calle y mitigación de enfermedades infectocontagiosas. </a:t>
          </a:r>
          <a:endParaRPr lang="es-CO" dirty="0">
            <a:solidFill>
              <a:schemeClr val="tx1"/>
            </a:solidFill>
          </a:endParaRPr>
        </a:p>
      </dgm:t>
    </dgm:pt>
    <dgm:pt modelId="{17B64F21-6B0D-4564-BC94-B84B43AF488F}" type="parTrans" cxnId="{75B05FB7-C267-4037-AB23-D27D21D1D380}">
      <dgm:prSet/>
      <dgm:spPr/>
      <dgm:t>
        <a:bodyPr/>
        <a:lstStyle/>
        <a:p>
          <a:endParaRPr lang="es-CO"/>
        </a:p>
      </dgm:t>
    </dgm:pt>
    <dgm:pt modelId="{E0C18B34-967B-49BD-AAA5-8AA1C50E979F}" type="sibTrans" cxnId="{75B05FB7-C267-4037-AB23-D27D21D1D380}">
      <dgm:prSet/>
      <dgm:spPr/>
      <dgm:t>
        <a:bodyPr/>
        <a:lstStyle/>
        <a:p>
          <a:endParaRPr lang="es-CO"/>
        </a:p>
      </dgm:t>
    </dgm:pt>
    <dgm:pt modelId="{FE1055C4-2CCB-4881-A4B3-B59DD18CD38D}" type="pres">
      <dgm:prSet presAssocID="{FA5763FC-3B35-4A07-8A5E-C3D73B2ACFFE}" presName="linear" presStyleCnt="0">
        <dgm:presLayoutVars>
          <dgm:animLvl val="lvl"/>
          <dgm:resizeHandles val="exact"/>
        </dgm:presLayoutVars>
      </dgm:prSet>
      <dgm:spPr/>
    </dgm:pt>
    <dgm:pt modelId="{4A769E0B-A867-46A2-A1F2-96D1DFC0BC25}" type="pres">
      <dgm:prSet presAssocID="{32616E8A-0F8B-42F0-81B1-314AA2C26435}" presName="parentText" presStyleLbl="node1" presStyleIdx="0" presStyleCnt="2" custScaleY="112875">
        <dgm:presLayoutVars>
          <dgm:chMax val="0"/>
          <dgm:bulletEnabled val="1"/>
        </dgm:presLayoutVars>
      </dgm:prSet>
      <dgm:spPr/>
    </dgm:pt>
    <dgm:pt modelId="{6365F055-3A53-41B7-AC93-57948FAABF53}" type="pres">
      <dgm:prSet presAssocID="{6C084F6E-7420-46EB-A6E6-3AE86A2876B5}" presName="spacer" presStyleCnt="0"/>
      <dgm:spPr/>
    </dgm:pt>
    <dgm:pt modelId="{7F9C0DDC-38B7-4BEE-8E60-6E4BC868F5E7}" type="pres">
      <dgm:prSet presAssocID="{E2E67406-A5BA-4E81-A6EE-24D95611EAFD}" presName="parentText" presStyleLbl="node1" presStyleIdx="1" presStyleCnt="2" custScaleY="128321">
        <dgm:presLayoutVars>
          <dgm:chMax val="0"/>
          <dgm:bulletEnabled val="1"/>
        </dgm:presLayoutVars>
      </dgm:prSet>
      <dgm:spPr/>
    </dgm:pt>
  </dgm:ptLst>
  <dgm:cxnLst>
    <dgm:cxn modelId="{2575D71E-6A16-4C5E-96F3-1F12E51C1403}" type="presOf" srcId="{E2E67406-A5BA-4E81-A6EE-24D95611EAFD}" destId="{7F9C0DDC-38B7-4BEE-8E60-6E4BC868F5E7}" srcOrd="0" destOrd="0" presId="urn:microsoft.com/office/officeart/2005/8/layout/vList2"/>
    <dgm:cxn modelId="{E2A35C85-1484-48B5-AEE9-DFF6C9DB675F}" type="presOf" srcId="{FA5763FC-3B35-4A07-8A5E-C3D73B2ACFFE}" destId="{FE1055C4-2CCB-4881-A4B3-B59DD18CD38D}" srcOrd="0" destOrd="0" presId="urn:microsoft.com/office/officeart/2005/8/layout/vList2"/>
    <dgm:cxn modelId="{75B05FB7-C267-4037-AB23-D27D21D1D380}" srcId="{FA5763FC-3B35-4A07-8A5E-C3D73B2ACFFE}" destId="{E2E67406-A5BA-4E81-A6EE-24D95611EAFD}" srcOrd="1" destOrd="0" parTransId="{17B64F21-6B0D-4564-BC94-B84B43AF488F}" sibTransId="{E0C18B34-967B-49BD-AAA5-8AA1C50E979F}"/>
    <dgm:cxn modelId="{9D6018E7-51D6-4965-B2B2-21ACE93F0169}" srcId="{FA5763FC-3B35-4A07-8A5E-C3D73B2ACFFE}" destId="{32616E8A-0F8B-42F0-81B1-314AA2C26435}" srcOrd="0" destOrd="0" parTransId="{3E7A7E6F-863D-4AF1-9D95-B375CA8BAF20}" sibTransId="{6C084F6E-7420-46EB-A6E6-3AE86A2876B5}"/>
    <dgm:cxn modelId="{A1E880FB-C43B-47C5-BF34-F0EB9C932D67}" type="presOf" srcId="{32616E8A-0F8B-42F0-81B1-314AA2C26435}" destId="{4A769E0B-A867-46A2-A1F2-96D1DFC0BC25}" srcOrd="0" destOrd="0" presId="urn:microsoft.com/office/officeart/2005/8/layout/vList2"/>
    <dgm:cxn modelId="{981E78F9-A24A-4B14-9F20-C7AE2BE63436}" type="presParOf" srcId="{FE1055C4-2CCB-4881-A4B3-B59DD18CD38D}" destId="{4A769E0B-A867-46A2-A1F2-96D1DFC0BC25}" srcOrd="0" destOrd="0" presId="urn:microsoft.com/office/officeart/2005/8/layout/vList2"/>
    <dgm:cxn modelId="{C1805516-5056-4583-8E85-0A63D6DA9751}" type="presParOf" srcId="{FE1055C4-2CCB-4881-A4B3-B59DD18CD38D}" destId="{6365F055-3A53-41B7-AC93-57948FAABF53}" srcOrd="1" destOrd="0" presId="urn:microsoft.com/office/officeart/2005/8/layout/vList2"/>
    <dgm:cxn modelId="{B8CE78B7-C14E-4C0A-BC26-6669924C0C54}" type="presParOf" srcId="{FE1055C4-2CCB-4881-A4B3-B59DD18CD38D}" destId="{7F9C0DDC-38B7-4BEE-8E60-6E4BC868F5E7}" srcOrd="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B0DA3E-4896-479D-A539-11A004598D5D}"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s-CO"/>
        </a:p>
      </dgm:t>
    </dgm:pt>
    <dgm:pt modelId="{7E6B4139-E538-4F8E-A402-7659EB9F80EA}">
      <dgm:prSet/>
      <dgm:spPr/>
      <dgm:t>
        <a:bodyPr/>
        <a:lstStyle/>
        <a:p>
          <a:pPr algn="just"/>
          <a:r>
            <a:rPr lang="es-MX" b="0" i="0" dirty="0">
              <a:solidFill>
                <a:schemeClr val="tx1"/>
              </a:solidFill>
            </a:rPr>
            <a:t>“Prestar los servicios integrales encaminados a esterilización de canino/as y felinos/as, planificar y ejecutar atención médico veterinaria teniendo en cuenta el </a:t>
          </a:r>
          <a:r>
            <a:rPr lang="es-MX" b="0" i="0" dirty="0" err="1">
              <a:solidFill>
                <a:schemeClr val="tx1"/>
              </a:solidFill>
            </a:rPr>
            <a:t>triage</a:t>
          </a:r>
          <a:r>
            <a:rPr lang="es-MX" b="0" i="0" dirty="0">
              <a:solidFill>
                <a:schemeClr val="tx1"/>
              </a:solidFill>
            </a:rPr>
            <a:t> y su categorización desarrollando programas de bienestar y protección animal desde el componente formativo inclusivo y participativo tanto en el área urbana y/o rural de la localidad de Ciudad Bolívar”</a:t>
          </a:r>
          <a:r>
            <a:rPr lang="es-CO" b="0" i="0" dirty="0">
              <a:solidFill>
                <a:schemeClr val="tx1"/>
              </a:solidFill>
            </a:rPr>
            <a:t>. </a:t>
          </a:r>
          <a:endParaRPr lang="es-CO" dirty="0">
            <a:solidFill>
              <a:schemeClr val="tx1"/>
            </a:solidFill>
          </a:endParaRPr>
        </a:p>
      </dgm:t>
    </dgm:pt>
    <dgm:pt modelId="{FCD31ABA-84D9-4616-A057-641E3B1BE900}" type="parTrans" cxnId="{DEF27ED3-6444-4057-BBFB-0C65CE11E8A9}">
      <dgm:prSet/>
      <dgm:spPr/>
      <dgm:t>
        <a:bodyPr/>
        <a:lstStyle/>
        <a:p>
          <a:endParaRPr lang="es-CO"/>
        </a:p>
      </dgm:t>
    </dgm:pt>
    <dgm:pt modelId="{A0971197-605B-4154-8CBD-DC47B5E4BA4C}" type="sibTrans" cxnId="{DEF27ED3-6444-4057-BBFB-0C65CE11E8A9}">
      <dgm:prSet/>
      <dgm:spPr/>
      <dgm:t>
        <a:bodyPr/>
        <a:lstStyle/>
        <a:p>
          <a:endParaRPr lang="es-CO"/>
        </a:p>
      </dgm:t>
    </dgm:pt>
    <dgm:pt modelId="{116A3722-67B3-4076-8691-96AAD06BC0BB}" type="pres">
      <dgm:prSet presAssocID="{CFB0DA3E-4896-479D-A539-11A004598D5D}" presName="linear" presStyleCnt="0">
        <dgm:presLayoutVars>
          <dgm:animLvl val="lvl"/>
          <dgm:resizeHandles val="exact"/>
        </dgm:presLayoutVars>
      </dgm:prSet>
      <dgm:spPr/>
    </dgm:pt>
    <dgm:pt modelId="{8B3F7F70-26BB-49BC-83E2-223BDBD5AB14}" type="pres">
      <dgm:prSet presAssocID="{7E6B4139-E538-4F8E-A402-7659EB9F80EA}" presName="parentText" presStyleLbl="node1" presStyleIdx="0" presStyleCnt="1" custScaleY="91593">
        <dgm:presLayoutVars>
          <dgm:chMax val="0"/>
          <dgm:bulletEnabled val="1"/>
        </dgm:presLayoutVars>
      </dgm:prSet>
      <dgm:spPr/>
    </dgm:pt>
  </dgm:ptLst>
  <dgm:cxnLst>
    <dgm:cxn modelId="{4239C178-75E6-48DC-B9D7-2DAA305BD526}" type="presOf" srcId="{CFB0DA3E-4896-479D-A539-11A004598D5D}" destId="{116A3722-67B3-4076-8691-96AAD06BC0BB}" srcOrd="0" destOrd="0" presId="urn:microsoft.com/office/officeart/2005/8/layout/vList2"/>
    <dgm:cxn modelId="{DEF27ED3-6444-4057-BBFB-0C65CE11E8A9}" srcId="{CFB0DA3E-4896-479D-A539-11A004598D5D}" destId="{7E6B4139-E538-4F8E-A402-7659EB9F80EA}" srcOrd="0" destOrd="0" parTransId="{FCD31ABA-84D9-4616-A057-641E3B1BE900}" sibTransId="{A0971197-605B-4154-8CBD-DC47B5E4BA4C}"/>
    <dgm:cxn modelId="{952C17E4-2EC3-4F8A-99F1-28EBD9054ABD}" type="presOf" srcId="{7E6B4139-E538-4F8E-A402-7659EB9F80EA}" destId="{8B3F7F70-26BB-49BC-83E2-223BDBD5AB14}" srcOrd="0" destOrd="0" presId="urn:microsoft.com/office/officeart/2005/8/layout/vList2"/>
    <dgm:cxn modelId="{8BBC5FFB-FADD-45EA-8C25-EA3C3EA8319C}" type="presParOf" srcId="{116A3722-67B3-4076-8691-96AAD06BC0BB}" destId="{8B3F7F70-26BB-49BC-83E2-223BDBD5AB14}"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8ED2C2-314A-4E60-BADF-094612A39250}" type="doc">
      <dgm:prSet loTypeId="urn:microsoft.com/office/officeart/2005/8/layout/vList2" loCatId="list" qsTypeId="urn:microsoft.com/office/officeart/2005/8/quickstyle/simple1" qsCatId="simple" csTypeId="urn:microsoft.com/office/officeart/2005/8/colors/accent2_3" csCatId="accent2"/>
      <dgm:spPr/>
      <dgm:t>
        <a:bodyPr/>
        <a:lstStyle/>
        <a:p>
          <a:endParaRPr lang="es-CO"/>
        </a:p>
      </dgm:t>
    </dgm:pt>
    <dgm:pt modelId="{A64AE7A8-B3EF-4BF4-939D-7CBC9750FEFE}">
      <dgm:prSet custT="1"/>
      <dgm:spPr/>
      <dgm:t>
        <a:bodyPr/>
        <a:lstStyle/>
        <a:p>
          <a:r>
            <a:rPr lang="es-MX" sz="1800" b="0" i="0">
              <a:solidFill>
                <a:schemeClr val="tx1"/>
              </a:solidFill>
            </a:rPr>
            <a:t>Prestar los servicios integrales encaminados a esterilización de canino/as y felinos/as. </a:t>
          </a:r>
          <a:endParaRPr lang="es-CO" sz="1800">
            <a:solidFill>
              <a:schemeClr val="tx1"/>
            </a:solidFill>
          </a:endParaRPr>
        </a:p>
      </dgm:t>
    </dgm:pt>
    <dgm:pt modelId="{4B114891-D2DD-42B6-AD9A-EB4FC55A894C}" type="parTrans" cxnId="{57BEC8D7-82D8-46A4-AA67-C3E102B8103F}">
      <dgm:prSet/>
      <dgm:spPr/>
      <dgm:t>
        <a:bodyPr/>
        <a:lstStyle/>
        <a:p>
          <a:endParaRPr lang="es-CO" sz="2400">
            <a:solidFill>
              <a:schemeClr val="tx1"/>
            </a:solidFill>
          </a:endParaRPr>
        </a:p>
      </dgm:t>
    </dgm:pt>
    <dgm:pt modelId="{C9D7E3C0-3265-4FC9-826C-F94EF8079182}" type="sibTrans" cxnId="{57BEC8D7-82D8-46A4-AA67-C3E102B8103F}">
      <dgm:prSet/>
      <dgm:spPr/>
      <dgm:t>
        <a:bodyPr/>
        <a:lstStyle/>
        <a:p>
          <a:endParaRPr lang="es-CO" sz="2400">
            <a:solidFill>
              <a:schemeClr val="tx1"/>
            </a:solidFill>
          </a:endParaRPr>
        </a:p>
      </dgm:t>
    </dgm:pt>
    <dgm:pt modelId="{E4FF127D-7B0E-4E66-AB16-4C0713E7A2C2}">
      <dgm:prSet custT="1"/>
      <dgm:spPr/>
      <dgm:t>
        <a:bodyPr/>
        <a:lstStyle/>
        <a:p>
          <a:r>
            <a:rPr lang="es-MX" sz="1800" b="0" i="0">
              <a:solidFill>
                <a:schemeClr val="tx1"/>
              </a:solidFill>
            </a:rPr>
            <a:t>Planificar y ejecutar brigadas medico veterinarias dirigido a la atención de canino/as y felinos/as. </a:t>
          </a:r>
          <a:endParaRPr lang="es-CO" sz="1800">
            <a:solidFill>
              <a:schemeClr val="tx1"/>
            </a:solidFill>
          </a:endParaRPr>
        </a:p>
      </dgm:t>
    </dgm:pt>
    <dgm:pt modelId="{0F75B6E4-55A6-486F-8396-7B314761712E}" type="parTrans" cxnId="{7400DD76-792D-4647-8157-DF803F9E132C}">
      <dgm:prSet/>
      <dgm:spPr/>
      <dgm:t>
        <a:bodyPr/>
        <a:lstStyle/>
        <a:p>
          <a:endParaRPr lang="es-CO" sz="2400">
            <a:solidFill>
              <a:schemeClr val="tx1"/>
            </a:solidFill>
          </a:endParaRPr>
        </a:p>
      </dgm:t>
    </dgm:pt>
    <dgm:pt modelId="{B7F59865-80D3-4EE5-8A02-41D5A7CA6E61}" type="sibTrans" cxnId="{7400DD76-792D-4647-8157-DF803F9E132C}">
      <dgm:prSet/>
      <dgm:spPr/>
      <dgm:t>
        <a:bodyPr/>
        <a:lstStyle/>
        <a:p>
          <a:endParaRPr lang="es-CO" sz="2400">
            <a:solidFill>
              <a:schemeClr val="tx1"/>
            </a:solidFill>
          </a:endParaRPr>
        </a:p>
      </dgm:t>
    </dgm:pt>
    <dgm:pt modelId="{0977E934-529E-4A53-8317-402C191745DF}">
      <dgm:prSet custT="1"/>
      <dgm:spPr/>
      <dgm:t>
        <a:bodyPr/>
        <a:lstStyle/>
        <a:p>
          <a:r>
            <a:rPr lang="es-MX" sz="1800" b="0" i="0" dirty="0">
              <a:solidFill>
                <a:schemeClr val="tx1"/>
              </a:solidFill>
            </a:rPr>
            <a:t>Prestar los servicios integrales encaminados a la atención de urgencias médicas, teniendo en cuenta el </a:t>
          </a:r>
          <a:r>
            <a:rPr lang="es-MX" sz="1800" b="0" i="0" dirty="0" err="1">
              <a:solidFill>
                <a:schemeClr val="tx1"/>
              </a:solidFill>
            </a:rPr>
            <a:t>triage</a:t>
          </a:r>
          <a:r>
            <a:rPr lang="es-MX" sz="1800" b="0" i="0" dirty="0">
              <a:solidFill>
                <a:schemeClr val="tx1"/>
              </a:solidFill>
            </a:rPr>
            <a:t> y su categorización. </a:t>
          </a:r>
          <a:endParaRPr lang="es-CO" sz="1800" dirty="0">
            <a:solidFill>
              <a:schemeClr val="tx1"/>
            </a:solidFill>
          </a:endParaRPr>
        </a:p>
      </dgm:t>
    </dgm:pt>
    <dgm:pt modelId="{4D080A1E-D67C-4250-9002-26035F3FDCDE}" type="parTrans" cxnId="{5EC4DC09-C72B-455B-8F20-B62C021E5CCC}">
      <dgm:prSet/>
      <dgm:spPr/>
      <dgm:t>
        <a:bodyPr/>
        <a:lstStyle/>
        <a:p>
          <a:endParaRPr lang="es-CO" sz="2400">
            <a:solidFill>
              <a:schemeClr val="tx1"/>
            </a:solidFill>
          </a:endParaRPr>
        </a:p>
      </dgm:t>
    </dgm:pt>
    <dgm:pt modelId="{9ACF3E8A-6437-4B55-A480-6FB235A5BA5B}" type="sibTrans" cxnId="{5EC4DC09-C72B-455B-8F20-B62C021E5CCC}">
      <dgm:prSet/>
      <dgm:spPr/>
      <dgm:t>
        <a:bodyPr/>
        <a:lstStyle/>
        <a:p>
          <a:endParaRPr lang="es-CO" sz="2400">
            <a:solidFill>
              <a:schemeClr val="tx1"/>
            </a:solidFill>
          </a:endParaRPr>
        </a:p>
      </dgm:t>
    </dgm:pt>
    <dgm:pt modelId="{BDAFE8A5-B4C2-43BC-8065-A0B601EF50E3}">
      <dgm:prSet custT="1"/>
      <dgm:spPr/>
      <dgm:t>
        <a:bodyPr/>
        <a:lstStyle/>
        <a:p>
          <a:r>
            <a:rPr lang="es-MX" sz="1800" b="0" i="0">
              <a:solidFill>
                <a:schemeClr val="tx1"/>
              </a:solidFill>
            </a:rPr>
            <a:t>Articular jornadas de educación con profesionales de la alcaldía local de Ciudad Bolívar. </a:t>
          </a:r>
          <a:endParaRPr lang="es-CO" sz="1800">
            <a:solidFill>
              <a:schemeClr val="tx1"/>
            </a:solidFill>
          </a:endParaRPr>
        </a:p>
      </dgm:t>
    </dgm:pt>
    <dgm:pt modelId="{138CD460-F85B-4428-B41B-56628C3BE750}" type="parTrans" cxnId="{C6CA198B-0D6B-43C3-880D-D0A252AD6BDD}">
      <dgm:prSet/>
      <dgm:spPr/>
      <dgm:t>
        <a:bodyPr/>
        <a:lstStyle/>
        <a:p>
          <a:endParaRPr lang="es-CO" sz="2400">
            <a:solidFill>
              <a:schemeClr val="tx1"/>
            </a:solidFill>
          </a:endParaRPr>
        </a:p>
      </dgm:t>
    </dgm:pt>
    <dgm:pt modelId="{61AD1E40-A73A-428C-8240-578925011F2A}" type="sibTrans" cxnId="{C6CA198B-0D6B-43C3-880D-D0A252AD6BDD}">
      <dgm:prSet/>
      <dgm:spPr/>
      <dgm:t>
        <a:bodyPr/>
        <a:lstStyle/>
        <a:p>
          <a:endParaRPr lang="es-CO" sz="2400">
            <a:solidFill>
              <a:schemeClr val="tx1"/>
            </a:solidFill>
          </a:endParaRPr>
        </a:p>
      </dgm:t>
    </dgm:pt>
    <dgm:pt modelId="{8CB91B57-C44C-4B09-BB49-E2B2447CFCCB}">
      <dgm:prSet custT="1"/>
      <dgm:spPr/>
      <dgm:t>
        <a:bodyPr/>
        <a:lstStyle/>
        <a:p>
          <a:r>
            <a:rPr lang="es-MX" sz="1800" b="0" i="0">
              <a:solidFill>
                <a:schemeClr val="tx1"/>
              </a:solidFill>
            </a:rPr>
            <a:t>Desarrollar una jornada de adopción de mínimo 50 animales. </a:t>
          </a:r>
          <a:endParaRPr lang="es-CO" sz="1800">
            <a:solidFill>
              <a:schemeClr val="tx1"/>
            </a:solidFill>
          </a:endParaRPr>
        </a:p>
      </dgm:t>
    </dgm:pt>
    <dgm:pt modelId="{65D216D6-F7E5-4485-93F0-FE2B65F9CCC7}" type="parTrans" cxnId="{91BD2BCB-5B05-41C2-861E-465C8A3CCD1F}">
      <dgm:prSet/>
      <dgm:spPr/>
      <dgm:t>
        <a:bodyPr/>
        <a:lstStyle/>
        <a:p>
          <a:endParaRPr lang="es-CO" sz="2400">
            <a:solidFill>
              <a:schemeClr val="tx1"/>
            </a:solidFill>
          </a:endParaRPr>
        </a:p>
      </dgm:t>
    </dgm:pt>
    <dgm:pt modelId="{57FDF626-32C5-4531-9A4F-4A1B98BEB7F8}" type="sibTrans" cxnId="{91BD2BCB-5B05-41C2-861E-465C8A3CCD1F}">
      <dgm:prSet/>
      <dgm:spPr/>
      <dgm:t>
        <a:bodyPr/>
        <a:lstStyle/>
        <a:p>
          <a:endParaRPr lang="es-CO" sz="2400">
            <a:solidFill>
              <a:schemeClr val="tx1"/>
            </a:solidFill>
          </a:endParaRPr>
        </a:p>
      </dgm:t>
    </dgm:pt>
    <dgm:pt modelId="{329C610E-BE1D-41D8-BC57-F1AC6C4BD0AD}">
      <dgm:prSet custT="1"/>
      <dgm:spPr/>
      <dgm:t>
        <a:bodyPr/>
        <a:lstStyle/>
        <a:p>
          <a:r>
            <a:rPr lang="es-MX" sz="1800" b="0" i="0" dirty="0">
              <a:solidFill>
                <a:schemeClr val="tx1"/>
              </a:solidFill>
            </a:rPr>
            <a:t>Suministrar apoyo nutricional para animales en condición de vulnerabilidad y fortalecimiento institucional</a:t>
          </a:r>
          <a:endParaRPr lang="es-CO" sz="1800" dirty="0">
            <a:solidFill>
              <a:schemeClr val="tx1"/>
            </a:solidFill>
          </a:endParaRPr>
        </a:p>
      </dgm:t>
    </dgm:pt>
    <dgm:pt modelId="{C78402C9-DE23-48CB-B6E4-961FDF4C78D6}" type="parTrans" cxnId="{D40ACE03-E3C0-4E41-94B6-FBDE3B9DB2B8}">
      <dgm:prSet/>
      <dgm:spPr/>
      <dgm:t>
        <a:bodyPr/>
        <a:lstStyle/>
        <a:p>
          <a:endParaRPr lang="es-CO" sz="2400">
            <a:solidFill>
              <a:schemeClr val="tx1"/>
            </a:solidFill>
          </a:endParaRPr>
        </a:p>
      </dgm:t>
    </dgm:pt>
    <dgm:pt modelId="{4315AB85-2635-44D0-9DF5-D94222B5F768}" type="sibTrans" cxnId="{D40ACE03-E3C0-4E41-94B6-FBDE3B9DB2B8}">
      <dgm:prSet/>
      <dgm:spPr/>
      <dgm:t>
        <a:bodyPr/>
        <a:lstStyle/>
        <a:p>
          <a:endParaRPr lang="es-CO" sz="2400">
            <a:solidFill>
              <a:schemeClr val="tx1"/>
            </a:solidFill>
          </a:endParaRPr>
        </a:p>
      </dgm:t>
    </dgm:pt>
    <dgm:pt modelId="{27E296C2-82F6-4119-818D-784EF1725855}" type="pres">
      <dgm:prSet presAssocID="{CB8ED2C2-314A-4E60-BADF-094612A39250}" presName="linear" presStyleCnt="0">
        <dgm:presLayoutVars>
          <dgm:animLvl val="lvl"/>
          <dgm:resizeHandles val="exact"/>
        </dgm:presLayoutVars>
      </dgm:prSet>
      <dgm:spPr/>
    </dgm:pt>
    <dgm:pt modelId="{5324F668-5152-4C8C-9C65-A275FD74BD0E}" type="pres">
      <dgm:prSet presAssocID="{A64AE7A8-B3EF-4BF4-939D-7CBC9750FEFE}" presName="parentText" presStyleLbl="node1" presStyleIdx="0" presStyleCnt="6">
        <dgm:presLayoutVars>
          <dgm:chMax val="0"/>
          <dgm:bulletEnabled val="1"/>
        </dgm:presLayoutVars>
      </dgm:prSet>
      <dgm:spPr/>
    </dgm:pt>
    <dgm:pt modelId="{49DA7D00-229C-4667-B97B-3FC6C6DA6567}" type="pres">
      <dgm:prSet presAssocID="{C9D7E3C0-3265-4FC9-826C-F94EF8079182}" presName="spacer" presStyleCnt="0"/>
      <dgm:spPr/>
    </dgm:pt>
    <dgm:pt modelId="{80FBDE79-B39E-4C61-9CA4-881B5770A534}" type="pres">
      <dgm:prSet presAssocID="{E4FF127D-7B0E-4E66-AB16-4C0713E7A2C2}" presName="parentText" presStyleLbl="node1" presStyleIdx="1" presStyleCnt="6">
        <dgm:presLayoutVars>
          <dgm:chMax val="0"/>
          <dgm:bulletEnabled val="1"/>
        </dgm:presLayoutVars>
      </dgm:prSet>
      <dgm:spPr/>
    </dgm:pt>
    <dgm:pt modelId="{20214E91-6198-47C5-A718-04E8941C0D0E}" type="pres">
      <dgm:prSet presAssocID="{B7F59865-80D3-4EE5-8A02-41D5A7CA6E61}" presName="spacer" presStyleCnt="0"/>
      <dgm:spPr/>
    </dgm:pt>
    <dgm:pt modelId="{BDE771F6-6D1B-48E7-82E2-929C788F4539}" type="pres">
      <dgm:prSet presAssocID="{0977E934-529E-4A53-8317-402C191745DF}" presName="parentText" presStyleLbl="node1" presStyleIdx="2" presStyleCnt="6">
        <dgm:presLayoutVars>
          <dgm:chMax val="0"/>
          <dgm:bulletEnabled val="1"/>
        </dgm:presLayoutVars>
      </dgm:prSet>
      <dgm:spPr/>
    </dgm:pt>
    <dgm:pt modelId="{0182BD74-7107-42F1-A42F-B4B41E109480}" type="pres">
      <dgm:prSet presAssocID="{9ACF3E8A-6437-4B55-A480-6FB235A5BA5B}" presName="spacer" presStyleCnt="0"/>
      <dgm:spPr/>
    </dgm:pt>
    <dgm:pt modelId="{9F9DBFB4-DA2F-40CA-BD5C-32F2399B188E}" type="pres">
      <dgm:prSet presAssocID="{BDAFE8A5-B4C2-43BC-8065-A0B601EF50E3}" presName="parentText" presStyleLbl="node1" presStyleIdx="3" presStyleCnt="6">
        <dgm:presLayoutVars>
          <dgm:chMax val="0"/>
          <dgm:bulletEnabled val="1"/>
        </dgm:presLayoutVars>
      </dgm:prSet>
      <dgm:spPr/>
    </dgm:pt>
    <dgm:pt modelId="{A5EF702D-A10B-4A20-AA9C-4A8F7A340437}" type="pres">
      <dgm:prSet presAssocID="{61AD1E40-A73A-428C-8240-578925011F2A}" presName="spacer" presStyleCnt="0"/>
      <dgm:spPr/>
    </dgm:pt>
    <dgm:pt modelId="{78AA7A58-633B-4797-A5D0-33983456579D}" type="pres">
      <dgm:prSet presAssocID="{8CB91B57-C44C-4B09-BB49-E2B2447CFCCB}" presName="parentText" presStyleLbl="node1" presStyleIdx="4" presStyleCnt="6">
        <dgm:presLayoutVars>
          <dgm:chMax val="0"/>
          <dgm:bulletEnabled val="1"/>
        </dgm:presLayoutVars>
      </dgm:prSet>
      <dgm:spPr/>
    </dgm:pt>
    <dgm:pt modelId="{99D6EE7C-2E51-4D7C-8F71-3F57BFA8C7A3}" type="pres">
      <dgm:prSet presAssocID="{57FDF626-32C5-4531-9A4F-4A1B98BEB7F8}" presName="spacer" presStyleCnt="0"/>
      <dgm:spPr/>
    </dgm:pt>
    <dgm:pt modelId="{5174E50E-98C0-4039-8CF3-C7F7F2BDABC8}" type="pres">
      <dgm:prSet presAssocID="{329C610E-BE1D-41D8-BC57-F1AC6C4BD0AD}" presName="parentText" presStyleLbl="node1" presStyleIdx="5" presStyleCnt="6">
        <dgm:presLayoutVars>
          <dgm:chMax val="0"/>
          <dgm:bulletEnabled val="1"/>
        </dgm:presLayoutVars>
      </dgm:prSet>
      <dgm:spPr/>
    </dgm:pt>
  </dgm:ptLst>
  <dgm:cxnLst>
    <dgm:cxn modelId="{2D411201-3156-4407-8D5C-12CC789817C9}" type="presOf" srcId="{8CB91B57-C44C-4B09-BB49-E2B2447CFCCB}" destId="{78AA7A58-633B-4797-A5D0-33983456579D}" srcOrd="0" destOrd="0" presId="urn:microsoft.com/office/officeart/2005/8/layout/vList2"/>
    <dgm:cxn modelId="{D40ACE03-E3C0-4E41-94B6-FBDE3B9DB2B8}" srcId="{CB8ED2C2-314A-4E60-BADF-094612A39250}" destId="{329C610E-BE1D-41D8-BC57-F1AC6C4BD0AD}" srcOrd="5" destOrd="0" parTransId="{C78402C9-DE23-48CB-B6E4-961FDF4C78D6}" sibTransId="{4315AB85-2635-44D0-9DF5-D94222B5F768}"/>
    <dgm:cxn modelId="{D39BEE03-1AAD-4795-84C9-1909E6C80A28}" type="presOf" srcId="{A64AE7A8-B3EF-4BF4-939D-7CBC9750FEFE}" destId="{5324F668-5152-4C8C-9C65-A275FD74BD0E}" srcOrd="0" destOrd="0" presId="urn:microsoft.com/office/officeart/2005/8/layout/vList2"/>
    <dgm:cxn modelId="{FD0E8809-3ABD-49A0-84F2-81B8F3658FC1}" type="presOf" srcId="{329C610E-BE1D-41D8-BC57-F1AC6C4BD0AD}" destId="{5174E50E-98C0-4039-8CF3-C7F7F2BDABC8}" srcOrd="0" destOrd="0" presId="urn:microsoft.com/office/officeart/2005/8/layout/vList2"/>
    <dgm:cxn modelId="{5EC4DC09-C72B-455B-8F20-B62C021E5CCC}" srcId="{CB8ED2C2-314A-4E60-BADF-094612A39250}" destId="{0977E934-529E-4A53-8317-402C191745DF}" srcOrd="2" destOrd="0" parTransId="{4D080A1E-D67C-4250-9002-26035F3FDCDE}" sibTransId="{9ACF3E8A-6437-4B55-A480-6FB235A5BA5B}"/>
    <dgm:cxn modelId="{D947CF2E-6308-4F6E-B813-0851523BA967}" type="presOf" srcId="{0977E934-529E-4A53-8317-402C191745DF}" destId="{BDE771F6-6D1B-48E7-82E2-929C788F4539}" srcOrd="0" destOrd="0" presId="urn:microsoft.com/office/officeart/2005/8/layout/vList2"/>
    <dgm:cxn modelId="{CC1CAD44-2A8A-44A7-813B-47428B81B894}" type="presOf" srcId="{CB8ED2C2-314A-4E60-BADF-094612A39250}" destId="{27E296C2-82F6-4119-818D-784EF1725855}" srcOrd="0" destOrd="0" presId="urn:microsoft.com/office/officeart/2005/8/layout/vList2"/>
    <dgm:cxn modelId="{7400DD76-792D-4647-8157-DF803F9E132C}" srcId="{CB8ED2C2-314A-4E60-BADF-094612A39250}" destId="{E4FF127D-7B0E-4E66-AB16-4C0713E7A2C2}" srcOrd="1" destOrd="0" parTransId="{0F75B6E4-55A6-486F-8396-7B314761712E}" sibTransId="{B7F59865-80D3-4EE5-8A02-41D5A7CA6E61}"/>
    <dgm:cxn modelId="{C6CA198B-0D6B-43C3-880D-D0A252AD6BDD}" srcId="{CB8ED2C2-314A-4E60-BADF-094612A39250}" destId="{BDAFE8A5-B4C2-43BC-8065-A0B601EF50E3}" srcOrd="3" destOrd="0" parTransId="{138CD460-F85B-4428-B41B-56628C3BE750}" sibTransId="{61AD1E40-A73A-428C-8240-578925011F2A}"/>
    <dgm:cxn modelId="{4685DE97-E7A5-4CDA-AB50-72F76945CA0C}" type="presOf" srcId="{E4FF127D-7B0E-4E66-AB16-4C0713E7A2C2}" destId="{80FBDE79-B39E-4C61-9CA4-881B5770A534}" srcOrd="0" destOrd="0" presId="urn:microsoft.com/office/officeart/2005/8/layout/vList2"/>
    <dgm:cxn modelId="{8013979C-2916-44E2-BDFB-4E126E8B8276}" type="presOf" srcId="{BDAFE8A5-B4C2-43BC-8065-A0B601EF50E3}" destId="{9F9DBFB4-DA2F-40CA-BD5C-32F2399B188E}" srcOrd="0" destOrd="0" presId="urn:microsoft.com/office/officeart/2005/8/layout/vList2"/>
    <dgm:cxn modelId="{91BD2BCB-5B05-41C2-861E-465C8A3CCD1F}" srcId="{CB8ED2C2-314A-4E60-BADF-094612A39250}" destId="{8CB91B57-C44C-4B09-BB49-E2B2447CFCCB}" srcOrd="4" destOrd="0" parTransId="{65D216D6-F7E5-4485-93F0-FE2B65F9CCC7}" sibTransId="{57FDF626-32C5-4531-9A4F-4A1B98BEB7F8}"/>
    <dgm:cxn modelId="{57BEC8D7-82D8-46A4-AA67-C3E102B8103F}" srcId="{CB8ED2C2-314A-4E60-BADF-094612A39250}" destId="{A64AE7A8-B3EF-4BF4-939D-7CBC9750FEFE}" srcOrd="0" destOrd="0" parTransId="{4B114891-D2DD-42B6-AD9A-EB4FC55A894C}" sibTransId="{C9D7E3C0-3265-4FC9-826C-F94EF8079182}"/>
    <dgm:cxn modelId="{2D5911AB-960E-47C5-A0FE-6CC2FA5C8FB6}" type="presParOf" srcId="{27E296C2-82F6-4119-818D-784EF1725855}" destId="{5324F668-5152-4C8C-9C65-A275FD74BD0E}" srcOrd="0" destOrd="0" presId="urn:microsoft.com/office/officeart/2005/8/layout/vList2"/>
    <dgm:cxn modelId="{CA5DBC1A-B04A-42AB-A0A8-681C8A44FDAA}" type="presParOf" srcId="{27E296C2-82F6-4119-818D-784EF1725855}" destId="{49DA7D00-229C-4667-B97B-3FC6C6DA6567}" srcOrd="1" destOrd="0" presId="urn:microsoft.com/office/officeart/2005/8/layout/vList2"/>
    <dgm:cxn modelId="{99031363-1729-48C1-9012-9FB0377AC444}" type="presParOf" srcId="{27E296C2-82F6-4119-818D-784EF1725855}" destId="{80FBDE79-B39E-4C61-9CA4-881B5770A534}" srcOrd="2" destOrd="0" presId="urn:microsoft.com/office/officeart/2005/8/layout/vList2"/>
    <dgm:cxn modelId="{D7864915-D323-4E28-9001-E41829196FD0}" type="presParOf" srcId="{27E296C2-82F6-4119-818D-784EF1725855}" destId="{20214E91-6198-47C5-A718-04E8941C0D0E}" srcOrd="3" destOrd="0" presId="urn:microsoft.com/office/officeart/2005/8/layout/vList2"/>
    <dgm:cxn modelId="{175AEA6D-809A-48DE-B967-CB20558D3089}" type="presParOf" srcId="{27E296C2-82F6-4119-818D-784EF1725855}" destId="{BDE771F6-6D1B-48E7-82E2-929C788F4539}" srcOrd="4" destOrd="0" presId="urn:microsoft.com/office/officeart/2005/8/layout/vList2"/>
    <dgm:cxn modelId="{CF6B46E1-998E-4A6A-84C9-CBEF345F0434}" type="presParOf" srcId="{27E296C2-82F6-4119-818D-784EF1725855}" destId="{0182BD74-7107-42F1-A42F-B4B41E109480}" srcOrd="5" destOrd="0" presId="urn:microsoft.com/office/officeart/2005/8/layout/vList2"/>
    <dgm:cxn modelId="{48918098-CD46-4C03-A94B-7ABBEC994ED7}" type="presParOf" srcId="{27E296C2-82F6-4119-818D-784EF1725855}" destId="{9F9DBFB4-DA2F-40CA-BD5C-32F2399B188E}" srcOrd="6" destOrd="0" presId="urn:microsoft.com/office/officeart/2005/8/layout/vList2"/>
    <dgm:cxn modelId="{612DB071-6B37-4E59-916A-031FFED66FD2}" type="presParOf" srcId="{27E296C2-82F6-4119-818D-784EF1725855}" destId="{A5EF702D-A10B-4A20-AA9C-4A8F7A340437}" srcOrd="7" destOrd="0" presId="urn:microsoft.com/office/officeart/2005/8/layout/vList2"/>
    <dgm:cxn modelId="{F3896002-FCDA-4962-AE89-582CE85B47CA}" type="presParOf" srcId="{27E296C2-82F6-4119-818D-784EF1725855}" destId="{78AA7A58-633B-4797-A5D0-33983456579D}" srcOrd="8" destOrd="0" presId="urn:microsoft.com/office/officeart/2005/8/layout/vList2"/>
    <dgm:cxn modelId="{AD848776-D91D-4CFF-BD30-362258514BD9}" type="presParOf" srcId="{27E296C2-82F6-4119-818D-784EF1725855}" destId="{99D6EE7C-2E51-4D7C-8F71-3F57BFA8C7A3}" srcOrd="9" destOrd="0" presId="urn:microsoft.com/office/officeart/2005/8/layout/vList2"/>
    <dgm:cxn modelId="{3068EE98-4181-446E-BF69-926E2EDC42BD}" type="presParOf" srcId="{27E296C2-82F6-4119-818D-784EF1725855}" destId="{5174E50E-98C0-4039-8CF3-C7F7F2BDABC8}" srcOrd="10"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9E8146-969A-48D3-B8B8-AA99BC0AC43C}"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CO"/>
        </a:p>
      </dgm:t>
    </dgm:pt>
    <dgm:pt modelId="{6E8B476E-C551-42BB-9EF5-41703840B239}">
      <dgm:prSet custT="1"/>
      <dgm:spPr/>
      <dgm:t>
        <a:bodyPr/>
        <a:lstStyle/>
        <a:p>
          <a:r>
            <a:rPr lang="es-MX" sz="2000" b="0" i="0" dirty="0">
              <a:solidFill>
                <a:schemeClr val="tx1"/>
              </a:solidFill>
            </a:rPr>
            <a:t>Para la vigencia 2024 la meta del proyecto de inversión es “Atender </a:t>
          </a:r>
          <a:r>
            <a:rPr lang="es-MX" sz="2000" b="1" i="0" dirty="0">
              <a:solidFill>
                <a:schemeClr val="tx1"/>
              </a:solidFill>
            </a:rPr>
            <a:t>13872 </a:t>
          </a:r>
          <a:r>
            <a:rPr lang="es-MX" sz="2000" b="0" i="0" dirty="0">
              <a:solidFill>
                <a:schemeClr val="tx1"/>
              </a:solidFill>
            </a:rPr>
            <a:t>animales en urgencias, brigadas médico-veterinarias, acciones de esterilización, educación y adopción”, para lo cual se llevará a cabo la implementación de los programas de protección y bienestar animal mediante los servicios de:</a:t>
          </a:r>
          <a:endParaRPr lang="es-CO" sz="2000" dirty="0">
            <a:solidFill>
              <a:schemeClr val="tx1"/>
            </a:solidFill>
          </a:endParaRPr>
        </a:p>
      </dgm:t>
    </dgm:pt>
    <dgm:pt modelId="{3876F84E-7B92-49CB-9ED4-CD1FCF32D2DF}" type="parTrans" cxnId="{FA33125B-1858-426F-8C63-FC164A1B664A}">
      <dgm:prSet/>
      <dgm:spPr/>
      <dgm:t>
        <a:bodyPr/>
        <a:lstStyle/>
        <a:p>
          <a:endParaRPr lang="es-CO" sz="3200">
            <a:solidFill>
              <a:schemeClr val="tx1"/>
            </a:solidFill>
          </a:endParaRPr>
        </a:p>
      </dgm:t>
    </dgm:pt>
    <dgm:pt modelId="{50885162-9A54-47D0-AC80-1AB714630B0E}" type="sibTrans" cxnId="{FA33125B-1858-426F-8C63-FC164A1B664A}">
      <dgm:prSet/>
      <dgm:spPr/>
      <dgm:t>
        <a:bodyPr/>
        <a:lstStyle/>
        <a:p>
          <a:endParaRPr lang="es-CO" sz="3200">
            <a:solidFill>
              <a:schemeClr val="tx1"/>
            </a:solidFill>
          </a:endParaRPr>
        </a:p>
      </dgm:t>
    </dgm:pt>
    <dgm:pt modelId="{24231214-3953-4D26-9B39-74009CB97C00}">
      <dgm:prSet custT="1"/>
      <dgm:spPr/>
      <dgm:t>
        <a:bodyPr/>
        <a:lstStyle/>
        <a:p>
          <a:r>
            <a:rPr lang="es-MX" sz="2000" b="0" i="0">
              <a:solidFill>
                <a:schemeClr val="tx1"/>
              </a:solidFill>
            </a:rPr>
            <a:t>- Esterilización quirúrgica para caninos y felinos</a:t>
          </a:r>
          <a:endParaRPr lang="es-CO" sz="2000">
            <a:solidFill>
              <a:schemeClr val="tx1"/>
            </a:solidFill>
          </a:endParaRPr>
        </a:p>
      </dgm:t>
    </dgm:pt>
    <dgm:pt modelId="{218CB312-7F7A-401D-B5F0-5471FCC00CA3}" type="parTrans" cxnId="{0D0764C6-7544-411F-B8CD-81F45D73FCE4}">
      <dgm:prSet/>
      <dgm:spPr/>
      <dgm:t>
        <a:bodyPr/>
        <a:lstStyle/>
        <a:p>
          <a:endParaRPr lang="es-CO" sz="3200">
            <a:solidFill>
              <a:schemeClr val="tx1"/>
            </a:solidFill>
          </a:endParaRPr>
        </a:p>
      </dgm:t>
    </dgm:pt>
    <dgm:pt modelId="{9396FC6E-935C-4FA5-A20C-107B77FB0C6B}" type="sibTrans" cxnId="{0D0764C6-7544-411F-B8CD-81F45D73FCE4}">
      <dgm:prSet/>
      <dgm:spPr/>
      <dgm:t>
        <a:bodyPr/>
        <a:lstStyle/>
        <a:p>
          <a:endParaRPr lang="es-CO" sz="3200">
            <a:solidFill>
              <a:schemeClr val="tx1"/>
            </a:solidFill>
          </a:endParaRPr>
        </a:p>
      </dgm:t>
    </dgm:pt>
    <dgm:pt modelId="{67F2BB23-457E-4AC9-AEB1-9B1A212EFF78}">
      <dgm:prSet custT="1"/>
      <dgm:spPr/>
      <dgm:t>
        <a:bodyPr/>
        <a:lstStyle/>
        <a:p>
          <a:r>
            <a:rPr lang="es-MX" sz="2000" b="0" i="0">
              <a:solidFill>
                <a:schemeClr val="tx1"/>
              </a:solidFill>
            </a:rPr>
            <a:t>- Brigadas médicas para caninos y felinos</a:t>
          </a:r>
          <a:endParaRPr lang="es-CO" sz="2000">
            <a:solidFill>
              <a:schemeClr val="tx1"/>
            </a:solidFill>
          </a:endParaRPr>
        </a:p>
      </dgm:t>
    </dgm:pt>
    <dgm:pt modelId="{71F61AF8-BA79-465E-8D37-FE1931F0CC85}" type="parTrans" cxnId="{E9ABE540-EAC5-4B92-85D9-FA4ED69C299A}">
      <dgm:prSet/>
      <dgm:spPr/>
      <dgm:t>
        <a:bodyPr/>
        <a:lstStyle/>
        <a:p>
          <a:endParaRPr lang="es-CO" sz="3200">
            <a:solidFill>
              <a:schemeClr val="tx1"/>
            </a:solidFill>
          </a:endParaRPr>
        </a:p>
      </dgm:t>
    </dgm:pt>
    <dgm:pt modelId="{8AB0FFD9-C0DD-4D38-8AAE-E4E97040B69D}" type="sibTrans" cxnId="{E9ABE540-EAC5-4B92-85D9-FA4ED69C299A}">
      <dgm:prSet/>
      <dgm:spPr/>
      <dgm:t>
        <a:bodyPr/>
        <a:lstStyle/>
        <a:p>
          <a:endParaRPr lang="es-CO" sz="3200">
            <a:solidFill>
              <a:schemeClr val="tx1"/>
            </a:solidFill>
          </a:endParaRPr>
        </a:p>
      </dgm:t>
    </dgm:pt>
    <dgm:pt modelId="{887A4460-F528-4898-A6F5-E243BB9EA568}">
      <dgm:prSet custT="1"/>
      <dgm:spPr/>
      <dgm:t>
        <a:bodyPr/>
        <a:lstStyle/>
        <a:p>
          <a:r>
            <a:rPr lang="es-MX" sz="2000" b="0" i="0">
              <a:solidFill>
                <a:schemeClr val="tx1"/>
              </a:solidFill>
            </a:rPr>
            <a:t>- Atención de urgencias veterinarias</a:t>
          </a:r>
          <a:endParaRPr lang="es-CO" sz="2000">
            <a:solidFill>
              <a:schemeClr val="tx1"/>
            </a:solidFill>
          </a:endParaRPr>
        </a:p>
      </dgm:t>
    </dgm:pt>
    <dgm:pt modelId="{7FC7BB43-248A-42DB-9F9D-7B6E68E41E09}" type="parTrans" cxnId="{68610083-6BAE-48B4-8F5F-708E1EBFD3B7}">
      <dgm:prSet/>
      <dgm:spPr/>
      <dgm:t>
        <a:bodyPr/>
        <a:lstStyle/>
        <a:p>
          <a:endParaRPr lang="es-CO" sz="3200">
            <a:solidFill>
              <a:schemeClr val="tx1"/>
            </a:solidFill>
          </a:endParaRPr>
        </a:p>
      </dgm:t>
    </dgm:pt>
    <dgm:pt modelId="{D9D8C47B-E8D2-461D-AD9F-FFDE84E848D0}" type="sibTrans" cxnId="{68610083-6BAE-48B4-8F5F-708E1EBFD3B7}">
      <dgm:prSet/>
      <dgm:spPr/>
      <dgm:t>
        <a:bodyPr/>
        <a:lstStyle/>
        <a:p>
          <a:endParaRPr lang="es-CO" sz="3200">
            <a:solidFill>
              <a:schemeClr val="tx1"/>
            </a:solidFill>
          </a:endParaRPr>
        </a:p>
      </dgm:t>
    </dgm:pt>
    <dgm:pt modelId="{4D79FAA3-E399-461E-A41F-231AEC83B236}">
      <dgm:prSet custT="1"/>
      <dgm:spPr/>
      <dgm:t>
        <a:bodyPr/>
        <a:lstStyle/>
        <a:p>
          <a:r>
            <a:rPr lang="es-MX" sz="2000" b="0" i="0">
              <a:solidFill>
                <a:schemeClr val="tx1"/>
              </a:solidFill>
            </a:rPr>
            <a:t>- Educación</a:t>
          </a:r>
          <a:endParaRPr lang="es-CO" sz="2000">
            <a:solidFill>
              <a:schemeClr val="tx1"/>
            </a:solidFill>
          </a:endParaRPr>
        </a:p>
      </dgm:t>
    </dgm:pt>
    <dgm:pt modelId="{FA9E3ECD-73F8-44B4-81DB-8BF793A12A9C}" type="parTrans" cxnId="{CF1F14AC-7FC9-444D-B351-53C3EE32340E}">
      <dgm:prSet/>
      <dgm:spPr/>
      <dgm:t>
        <a:bodyPr/>
        <a:lstStyle/>
        <a:p>
          <a:endParaRPr lang="es-CO" sz="3200">
            <a:solidFill>
              <a:schemeClr val="tx1"/>
            </a:solidFill>
          </a:endParaRPr>
        </a:p>
      </dgm:t>
    </dgm:pt>
    <dgm:pt modelId="{E19BDB2E-0473-42B2-81E4-9F54AE31B52B}" type="sibTrans" cxnId="{CF1F14AC-7FC9-444D-B351-53C3EE32340E}">
      <dgm:prSet/>
      <dgm:spPr/>
      <dgm:t>
        <a:bodyPr/>
        <a:lstStyle/>
        <a:p>
          <a:endParaRPr lang="es-CO" sz="3200">
            <a:solidFill>
              <a:schemeClr val="tx1"/>
            </a:solidFill>
          </a:endParaRPr>
        </a:p>
      </dgm:t>
    </dgm:pt>
    <dgm:pt modelId="{FFAFA690-C333-4208-8F83-C114E9686CDD}">
      <dgm:prSet custT="1"/>
      <dgm:spPr/>
      <dgm:t>
        <a:bodyPr/>
        <a:lstStyle/>
        <a:p>
          <a:r>
            <a:rPr lang="es-MX" sz="2000" b="0" i="0">
              <a:solidFill>
                <a:schemeClr val="tx1"/>
              </a:solidFill>
            </a:rPr>
            <a:t>- Adopción </a:t>
          </a:r>
          <a:endParaRPr lang="es-CO" sz="2000">
            <a:solidFill>
              <a:schemeClr val="tx1"/>
            </a:solidFill>
          </a:endParaRPr>
        </a:p>
      </dgm:t>
    </dgm:pt>
    <dgm:pt modelId="{4A4CEE14-8E1B-4423-9CCC-981B91D34E1F}" type="parTrans" cxnId="{7B473F75-668E-473D-90C0-F09000BC2A67}">
      <dgm:prSet/>
      <dgm:spPr/>
      <dgm:t>
        <a:bodyPr/>
        <a:lstStyle/>
        <a:p>
          <a:endParaRPr lang="es-CO" sz="3200">
            <a:solidFill>
              <a:schemeClr val="tx1"/>
            </a:solidFill>
          </a:endParaRPr>
        </a:p>
      </dgm:t>
    </dgm:pt>
    <dgm:pt modelId="{F27562C8-6EC4-43A7-A673-7ABC2E82AA38}" type="sibTrans" cxnId="{7B473F75-668E-473D-90C0-F09000BC2A67}">
      <dgm:prSet/>
      <dgm:spPr/>
      <dgm:t>
        <a:bodyPr/>
        <a:lstStyle/>
        <a:p>
          <a:endParaRPr lang="es-CO" sz="3200">
            <a:solidFill>
              <a:schemeClr val="tx1"/>
            </a:solidFill>
          </a:endParaRPr>
        </a:p>
      </dgm:t>
    </dgm:pt>
    <dgm:pt modelId="{C4EA6EE3-C49D-44C7-AFF3-66E6E560782A}">
      <dgm:prSet custT="1"/>
      <dgm:spPr/>
      <dgm:t>
        <a:bodyPr/>
        <a:lstStyle/>
        <a:p>
          <a:r>
            <a:rPr lang="es-MX" sz="2000" b="0" i="0">
              <a:solidFill>
                <a:schemeClr val="tx1"/>
              </a:solidFill>
            </a:rPr>
            <a:t>- Suministro de alimento</a:t>
          </a:r>
          <a:endParaRPr lang="es-CO" sz="2000">
            <a:solidFill>
              <a:schemeClr val="tx1"/>
            </a:solidFill>
          </a:endParaRPr>
        </a:p>
      </dgm:t>
    </dgm:pt>
    <dgm:pt modelId="{2E633D4E-31CC-4DC0-8C46-553C736994A5}" type="parTrans" cxnId="{A6EBE0A1-859B-4863-860E-363FBE9AC956}">
      <dgm:prSet/>
      <dgm:spPr/>
      <dgm:t>
        <a:bodyPr/>
        <a:lstStyle/>
        <a:p>
          <a:endParaRPr lang="es-CO" sz="3200">
            <a:solidFill>
              <a:schemeClr val="tx1"/>
            </a:solidFill>
          </a:endParaRPr>
        </a:p>
      </dgm:t>
    </dgm:pt>
    <dgm:pt modelId="{CCB946B0-DFBF-4EE8-8849-EEB765D9AAF5}" type="sibTrans" cxnId="{A6EBE0A1-859B-4863-860E-363FBE9AC956}">
      <dgm:prSet/>
      <dgm:spPr/>
      <dgm:t>
        <a:bodyPr/>
        <a:lstStyle/>
        <a:p>
          <a:endParaRPr lang="es-CO" sz="3200">
            <a:solidFill>
              <a:schemeClr val="tx1"/>
            </a:solidFill>
          </a:endParaRPr>
        </a:p>
      </dgm:t>
    </dgm:pt>
    <dgm:pt modelId="{390B116E-2FE7-481F-B81F-3B658B0048E2}" type="pres">
      <dgm:prSet presAssocID="{619E8146-969A-48D3-B8B8-AA99BC0AC43C}" presName="linear" presStyleCnt="0">
        <dgm:presLayoutVars>
          <dgm:animLvl val="lvl"/>
          <dgm:resizeHandles val="exact"/>
        </dgm:presLayoutVars>
      </dgm:prSet>
      <dgm:spPr/>
    </dgm:pt>
    <dgm:pt modelId="{3A2962F9-0565-4277-8D9E-96695F6BAC00}" type="pres">
      <dgm:prSet presAssocID="{6E8B476E-C551-42BB-9EF5-41703840B239}" presName="parentText" presStyleLbl="node1" presStyleIdx="0" presStyleCnt="7" custScaleY="324337">
        <dgm:presLayoutVars>
          <dgm:chMax val="0"/>
          <dgm:bulletEnabled val="1"/>
        </dgm:presLayoutVars>
      </dgm:prSet>
      <dgm:spPr/>
    </dgm:pt>
    <dgm:pt modelId="{C5245954-87D5-4EE4-AEC9-8DC8BEDAC179}" type="pres">
      <dgm:prSet presAssocID="{50885162-9A54-47D0-AC80-1AB714630B0E}" presName="spacer" presStyleCnt="0"/>
      <dgm:spPr/>
    </dgm:pt>
    <dgm:pt modelId="{246A25F2-17BE-4E5B-BEC3-8552C58D1969}" type="pres">
      <dgm:prSet presAssocID="{24231214-3953-4D26-9B39-74009CB97C00}" presName="parentText" presStyleLbl="node1" presStyleIdx="1" presStyleCnt="7">
        <dgm:presLayoutVars>
          <dgm:chMax val="0"/>
          <dgm:bulletEnabled val="1"/>
        </dgm:presLayoutVars>
      </dgm:prSet>
      <dgm:spPr/>
    </dgm:pt>
    <dgm:pt modelId="{090D158B-9149-4BEA-AB22-523C81F77760}" type="pres">
      <dgm:prSet presAssocID="{9396FC6E-935C-4FA5-A20C-107B77FB0C6B}" presName="spacer" presStyleCnt="0"/>
      <dgm:spPr/>
    </dgm:pt>
    <dgm:pt modelId="{79A95310-526F-400E-8B9D-1D1B90BE83FB}" type="pres">
      <dgm:prSet presAssocID="{67F2BB23-457E-4AC9-AEB1-9B1A212EFF78}" presName="parentText" presStyleLbl="node1" presStyleIdx="2" presStyleCnt="7">
        <dgm:presLayoutVars>
          <dgm:chMax val="0"/>
          <dgm:bulletEnabled val="1"/>
        </dgm:presLayoutVars>
      </dgm:prSet>
      <dgm:spPr/>
    </dgm:pt>
    <dgm:pt modelId="{86725ADE-621A-49CD-A7FF-025217243EDF}" type="pres">
      <dgm:prSet presAssocID="{8AB0FFD9-C0DD-4D38-8AAE-E4E97040B69D}" presName="spacer" presStyleCnt="0"/>
      <dgm:spPr/>
    </dgm:pt>
    <dgm:pt modelId="{C43E87C6-5398-4B94-A96E-E820D9AE1D1C}" type="pres">
      <dgm:prSet presAssocID="{887A4460-F528-4898-A6F5-E243BB9EA568}" presName="parentText" presStyleLbl="node1" presStyleIdx="3" presStyleCnt="7">
        <dgm:presLayoutVars>
          <dgm:chMax val="0"/>
          <dgm:bulletEnabled val="1"/>
        </dgm:presLayoutVars>
      </dgm:prSet>
      <dgm:spPr/>
    </dgm:pt>
    <dgm:pt modelId="{B6E73C40-07FB-4FB0-A1A1-64CC25D4B869}" type="pres">
      <dgm:prSet presAssocID="{D9D8C47B-E8D2-461D-AD9F-FFDE84E848D0}" presName="spacer" presStyleCnt="0"/>
      <dgm:spPr/>
    </dgm:pt>
    <dgm:pt modelId="{540E2988-F5AD-455C-8D56-C866A7938B71}" type="pres">
      <dgm:prSet presAssocID="{4D79FAA3-E399-461E-A41F-231AEC83B236}" presName="parentText" presStyleLbl="node1" presStyleIdx="4" presStyleCnt="7">
        <dgm:presLayoutVars>
          <dgm:chMax val="0"/>
          <dgm:bulletEnabled val="1"/>
        </dgm:presLayoutVars>
      </dgm:prSet>
      <dgm:spPr/>
    </dgm:pt>
    <dgm:pt modelId="{8E048312-D96A-423E-A1EA-F27425B76D5F}" type="pres">
      <dgm:prSet presAssocID="{E19BDB2E-0473-42B2-81E4-9F54AE31B52B}" presName="spacer" presStyleCnt="0"/>
      <dgm:spPr/>
    </dgm:pt>
    <dgm:pt modelId="{28234693-C226-4905-9470-8FF8E304DFF3}" type="pres">
      <dgm:prSet presAssocID="{FFAFA690-C333-4208-8F83-C114E9686CDD}" presName="parentText" presStyleLbl="node1" presStyleIdx="5" presStyleCnt="7">
        <dgm:presLayoutVars>
          <dgm:chMax val="0"/>
          <dgm:bulletEnabled val="1"/>
        </dgm:presLayoutVars>
      </dgm:prSet>
      <dgm:spPr/>
    </dgm:pt>
    <dgm:pt modelId="{1ACC0161-7DF0-459B-8935-A27AA6676194}" type="pres">
      <dgm:prSet presAssocID="{F27562C8-6EC4-43A7-A673-7ABC2E82AA38}" presName="spacer" presStyleCnt="0"/>
      <dgm:spPr/>
    </dgm:pt>
    <dgm:pt modelId="{8CA34485-E058-4A79-82FF-D01CF2F25A88}" type="pres">
      <dgm:prSet presAssocID="{C4EA6EE3-C49D-44C7-AFF3-66E6E560782A}" presName="parentText" presStyleLbl="node1" presStyleIdx="6" presStyleCnt="7">
        <dgm:presLayoutVars>
          <dgm:chMax val="0"/>
          <dgm:bulletEnabled val="1"/>
        </dgm:presLayoutVars>
      </dgm:prSet>
      <dgm:spPr/>
    </dgm:pt>
  </dgm:ptLst>
  <dgm:cxnLst>
    <dgm:cxn modelId="{920EFF2D-AAA2-43E6-81BF-41DBA110990A}" type="presOf" srcId="{887A4460-F528-4898-A6F5-E243BB9EA568}" destId="{C43E87C6-5398-4B94-A96E-E820D9AE1D1C}" srcOrd="0" destOrd="0" presId="urn:microsoft.com/office/officeart/2005/8/layout/vList2"/>
    <dgm:cxn modelId="{7B18F42E-DE5E-4436-83A9-927D56B78EF3}" type="presOf" srcId="{6E8B476E-C551-42BB-9EF5-41703840B239}" destId="{3A2962F9-0565-4277-8D9E-96695F6BAC00}" srcOrd="0" destOrd="0" presId="urn:microsoft.com/office/officeart/2005/8/layout/vList2"/>
    <dgm:cxn modelId="{E9ABE540-EAC5-4B92-85D9-FA4ED69C299A}" srcId="{619E8146-969A-48D3-B8B8-AA99BC0AC43C}" destId="{67F2BB23-457E-4AC9-AEB1-9B1A212EFF78}" srcOrd="2" destOrd="0" parTransId="{71F61AF8-BA79-465E-8D37-FE1931F0CC85}" sibTransId="{8AB0FFD9-C0DD-4D38-8AAE-E4E97040B69D}"/>
    <dgm:cxn modelId="{FA33125B-1858-426F-8C63-FC164A1B664A}" srcId="{619E8146-969A-48D3-B8B8-AA99BC0AC43C}" destId="{6E8B476E-C551-42BB-9EF5-41703840B239}" srcOrd="0" destOrd="0" parTransId="{3876F84E-7B92-49CB-9ED4-CD1FCF32D2DF}" sibTransId="{50885162-9A54-47D0-AC80-1AB714630B0E}"/>
    <dgm:cxn modelId="{7B473F75-668E-473D-90C0-F09000BC2A67}" srcId="{619E8146-969A-48D3-B8B8-AA99BC0AC43C}" destId="{FFAFA690-C333-4208-8F83-C114E9686CDD}" srcOrd="5" destOrd="0" parTransId="{4A4CEE14-8E1B-4423-9CCC-981B91D34E1F}" sibTransId="{F27562C8-6EC4-43A7-A673-7ABC2E82AA38}"/>
    <dgm:cxn modelId="{68610083-6BAE-48B4-8F5F-708E1EBFD3B7}" srcId="{619E8146-969A-48D3-B8B8-AA99BC0AC43C}" destId="{887A4460-F528-4898-A6F5-E243BB9EA568}" srcOrd="3" destOrd="0" parTransId="{7FC7BB43-248A-42DB-9F9D-7B6E68E41E09}" sibTransId="{D9D8C47B-E8D2-461D-AD9F-FFDE84E848D0}"/>
    <dgm:cxn modelId="{26E78B8F-73C6-4E2B-AD10-9CE1B1438F18}" type="presOf" srcId="{C4EA6EE3-C49D-44C7-AFF3-66E6E560782A}" destId="{8CA34485-E058-4A79-82FF-D01CF2F25A88}" srcOrd="0" destOrd="0" presId="urn:microsoft.com/office/officeart/2005/8/layout/vList2"/>
    <dgm:cxn modelId="{5C3EAE90-D472-4A2F-A768-F4278C53B4BF}" type="presOf" srcId="{67F2BB23-457E-4AC9-AEB1-9B1A212EFF78}" destId="{79A95310-526F-400E-8B9D-1D1B90BE83FB}" srcOrd="0" destOrd="0" presId="urn:microsoft.com/office/officeart/2005/8/layout/vList2"/>
    <dgm:cxn modelId="{5450B191-C4CD-4112-8B36-A17F079C517B}" type="presOf" srcId="{4D79FAA3-E399-461E-A41F-231AEC83B236}" destId="{540E2988-F5AD-455C-8D56-C866A7938B71}" srcOrd="0" destOrd="0" presId="urn:microsoft.com/office/officeart/2005/8/layout/vList2"/>
    <dgm:cxn modelId="{A6EBE0A1-859B-4863-860E-363FBE9AC956}" srcId="{619E8146-969A-48D3-B8B8-AA99BC0AC43C}" destId="{C4EA6EE3-C49D-44C7-AFF3-66E6E560782A}" srcOrd="6" destOrd="0" parTransId="{2E633D4E-31CC-4DC0-8C46-553C736994A5}" sibTransId="{CCB946B0-DFBF-4EE8-8849-EEB765D9AAF5}"/>
    <dgm:cxn modelId="{B6039EA2-756D-4E9F-9004-8535DF4680D5}" type="presOf" srcId="{619E8146-969A-48D3-B8B8-AA99BC0AC43C}" destId="{390B116E-2FE7-481F-B81F-3B658B0048E2}" srcOrd="0" destOrd="0" presId="urn:microsoft.com/office/officeart/2005/8/layout/vList2"/>
    <dgm:cxn modelId="{30C355A3-01D1-4E8D-A961-00A67C81976B}" type="presOf" srcId="{FFAFA690-C333-4208-8F83-C114E9686CDD}" destId="{28234693-C226-4905-9470-8FF8E304DFF3}" srcOrd="0" destOrd="0" presId="urn:microsoft.com/office/officeart/2005/8/layout/vList2"/>
    <dgm:cxn modelId="{CF1F14AC-7FC9-444D-B351-53C3EE32340E}" srcId="{619E8146-969A-48D3-B8B8-AA99BC0AC43C}" destId="{4D79FAA3-E399-461E-A41F-231AEC83B236}" srcOrd="4" destOrd="0" parTransId="{FA9E3ECD-73F8-44B4-81DB-8BF793A12A9C}" sibTransId="{E19BDB2E-0473-42B2-81E4-9F54AE31B52B}"/>
    <dgm:cxn modelId="{0D0764C6-7544-411F-B8CD-81F45D73FCE4}" srcId="{619E8146-969A-48D3-B8B8-AA99BC0AC43C}" destId="{24231214-3953-4D26-9B39-74009CB97C00}" srcOrd="1" destOrd="0" parTransId="{218CB312-7F7A-401D-B5F0-5471FCC00CA3}" sibTransId="{9396FC6E-935C-4FA5-A20C-107B77FB0C6B}"/>
    <dgm:cxn modelId="{23E270F3-2A56-4A9C-BA5F-83A52D4E175B}" type="presOf" srcId="{24231214-3953-4D26-9B39-74009CB97C00}" destId="{246A25F2-17BE-4E5B-BEC3-8552C58D1969}" srcOrd="0" destOrd="0" presId="urn:microsoft.com/office/officeart/2005/8/layout/vList2"/>
    <dgm:cxn modelId="{E1A2DEAD-9300-456F-A28D-3CC5D784D556}" type="presParOf" srcId="{390B116E-2FE7-481F-B81F-3B658B0048E2}" destId="{3A2962F9-0565-4277-8D9E-96695F6BAC00}" srcOrd="0" destOrd="0" presId="urn:microsoft.com/office/officeart/2005/8/layout/vList2"/>
    <dgm:cxn modelId="{713D99B8-88B1-4F94-9640-76F214416027}" type="presParOf" srcId="{390B116E-2FE7-481F-B81F-3B658B0048E2}" destId="{C5245954-87D5-4EE4-AEC9-8DC8BEDAC179}" srcOrd="1" destOrd="0" presId="urn:microsoft.com/office/officeart/2005/8/layout/vList2"/>
    <dgm:cxn modelId="{64BC1445-0C83-4CC5-957E-FE64CFB8455D}" type="presParOf" srcId="{390B116E-2FE7-481F-B81F-3B658B0048E2}" destId="{246A25F2-17BE-4E5B-BEC3-8552C58D1969}" srcOrd="2" destOrd="0" presId="urn:microsoft.com/office/officeart/2005/8/layout/vList2"/>
    <dgm:cxn modelId="{F4B39A04-F800-4F63-900F-C8DC2FEA9BC7}" type="presParOf" srcId="{390B116E-2FE7-481F-B81F-3B658B0048E2}" destId="{090D158B-9149-4BEA-AB22-523C81F77760}" srcOrd="3" destOrd="0" presId="urn:microsoft.com/office/officeart/2005/8/layout/vList2"/>
    <dgm:cxn modelId="{42EF24AA-A8B6-4943-A35C-1E6A87D2CB15}" type="presParOf" srcId="{390B116E-2FE7-481F-B81F-3B658B0048E2}" destId="{79A95310-526F-400E-8B9D-1D1B90BE83FB}" srcOrd="4" destOrd="0" presId="urn:microsoft.com/office/officeart/2005/8/layout/vList2"/>
    <dgm:cxn modelId="{58DD3F95-D65B-4BDB-B0EE-0258AAA46555}" type="presParOf" srcId="{390B116E-2FE7-481F-B81F-3B658B0048E2}" destId="{86725ADE-621A-49CD-A7FF-025217243EDF}" srcOrd="5" destOrd="0" presId="urn:microsoft.com/office/officeart/2005/8/layout/vList2"/>
    <dgm:cxn modelId="{8EF5E521-3EC9-41F4-8176-AA65EBFAA49D}" type="presParOf" srcId="{390B116E-2FE7-481F-B81F-3B658B0048E2}" destId="{C43E87C6-5398-4B94-A96E-E820D9AE1D1C}" srcOrd="6" destOrd="0" presId="urn:microsoft.com/office/officeart/2005/8/layout/vList2"/>
    <dgm:cxn modelId="{C9463B93-5176-47F0-B0AA-3E26B2A4CB70}" type="presParOf" srcId="{390B116E-2FE7-481F-B81F-3B658B0048E2}" destId="{B6E73C40-07FB-4FB0-A1A1-64CC25D4B869}" srcOrd="7" destOrd="0" presId="urn:microsoft.com/office/officeart/2005/8/layout/vList2"/>
    <dgm:cxn modelId="{1610EE02-1B8A-401D-9BB8-09D2995D1283}" type="presParOf" srcId="{390B116E-2FE7-481F-B81F-3B658B0048E2}" destId="{540E2988-F5AD-455C-8D56-C866A7938B71}" srcOrd="8" destOrd="0" presId="urn:microsoft.com/office/officeart/2005/8/layout/vList2"/>
    <dgm:cxn modelId="{0B1FA482-540A-44DE-A605-160101FFFBB0}" type="presParOf" srcId="{390B116E-2FE7-481F-B81F-3B658B0048E2}" destId="{8E048312-D96A-423E-A1EA-F27425B76D5F}" srcOrd="9" destOrd="0" presId="urn:microsoft.com/office/officeart/2005/8/layout/vList2"/>
    <dgm:cxn modelId="{A19DA69D-1FFA-4C12-966A-8B49628CD6A0}" type="presParOf" srcId="{390B116E-2FE7-481F-B81F-3B658B0048E2}" destId="{28234693-C226-4905-9470-8FF8E304DFF3}" srcOrd="10" destOrd="0" presId="urn:microsoft.com/office/officeart/2005/8/layout/vList2"/>
    <dgm:cxn modelId="{1DD4FECB-026E-4F9D-874F-67BB8DC5884E}" type="presParOf" srcId="{390B116E-2FE7-481F-B81F-3B658B0048E2}" destId="{1ACC0161-7DF0-459B-8935-A27AA6676194}" srcOrd="11" destOrd="0" presId="urn:microsoft.com/office/officeart/2005/8/layout/vList2"/>
    <dgm:cxn modelId="{7C490835-DAC4-407D-A62F-49E9C40F20AD}" type="presParOf" srcId="{390B116E-2FE7-481F-B81F-3B658B0048E2}" destId="{8CA34485-E058-4A79-82FF-D01CF2F25A88}" srcOrd="1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8E33303-52A5-44FD-BF8B-41F66C9E0EC0}"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s-CO"/>
        </a:p>
      </dgm:t>
    </dgm:pt>
    <dgm:pt modelId="{F73D83D8-D12A-4001-BFAF-6C7A6908F9BF}">
      <dgm:prSet/>
      <dgm:spPr/>
      <dgm:t>
        <a:bodyPr/>
        <a:lstStyle/>
        <a:p>
          <a:r>
            <a:rPr lang="es-MX" b="0" i="0">
              <a:solidFill>
                <a:schemeClr val="tx1"/>
              </a:solidFill>
            </a:rPr>
            <a:t>En cuanto a la caracterización de la población beneficiaria, el proyecto prioriza a los animales en situación de calle, los cuales se encuentran en condiciones de vulnerabilidad extrema. </a:t>
          </a:r>
          <a:endParaRPr lang="es-CO">
            <a:solidFill>
              <a:schemeClr val="tx1"/>
            </a:solidFill>
          </a:endParaRPr>
        </a:p>
      </dgm:t>
    </dgm:pt>
    <dgm:pt modelId="{95B373A4-22D1-496B-B519-19C0C67BCFCA}" type="parTrans" cxnId="{AE3653D0-62A2-4964-9349-1536C2C7C7E6}">
      <dgm:prSet/>
      <dgm:spPr/>
      <dgm:t>
        <a:bodyPr/>
        <a:lstStyle/>
        <a:p>
          <a:endParaRPr lang="es-CO">
            <a:solidFill>
              <a:schemeClr val="tx1"/>
            </a:solidFill>
          </a:endParaRPr>
        </a:p>
      </dgm:t>
    </dgm:pt>
    <dgm:pt modelId="{8459BFF3-1B74-4377-8B08-CD14ED82CD1E}" type="sibTrans" cxnId="{AE3653D0-62A2-4964-9349-1536C2C7C7E6}">
      <dgm:prSet/>
      <dgm:spPr/>
      <dgm:t>
        <a:bodyPr/>
        <a:lstStyle/>
        <a:p>
          <a:endParaRPr lang="es-CO">
            <a:solidFill>
              <a:schemeClr val="tx1"/>
            </a:solidFill>
          </a:endParaRPr>
        </a:p>
      </dgm:t>
    </dgm:pt>
    <dgm:pt modelId="{9EB515DC-A2A6-40C5-97B4-B42A64448DC9}">
      <dgm:prSet/>
      <dgm:spPr/>
      <dgm:t>
        <a:bodyPr/>
        <a:lstStyle/>
        <a:p>
          <a:r>
            <a:rPr lang="es-MX" b="0" i="0">
              <a:solidFill>
                <a:schemeClr val="tx1"/>
              </a:solidFill>
            </a:rPr>
            <a:t>También se considera a la comunidad en general, particularmente en aquellas áreas con alta concentración de animales abandonados. </a:t>
          </a:r>
          <a:endParaRPr lang="es-CO">
            <a:solidFill>
              <a:schemeClr val="tx1"/>
            </a:solidFill>
          </a:endParaRPr>
        </a:p>
      </dgm:t>
    </dgm:pt>
    <dgm:pt modelId="{6CE6A912-0795-45EE-B4FE-82389B9414BC}" type="parTrans" cxnId="{19C06DA3-2772-4FC8-B04C-6328748771CC}">
      <dgm:prSet/>
      <dgm:spPr/>
      <dgm:t>
        <a:bodyPr/>
        <a:lstStyle/>
        <a:p>
          <a:endParaRPr lang="es-CO">
            <a:solidFill>
              <a:schemeClr val="tx1"/>
            </a:solidFill>
          </a:endParaRPr>
        </a:p>
      </dgm:t>
    </dgm:pt>
    <dgm:pt modelId="{BC91CBA4-E315-43F6-9A00-C2FF597093B5}" type="sibTrans" cxnId="{19C06DA3-2772-4FC8-B04C-6328748771CC}">
      <dgm:prSet/>
      <dgm:spPr/>
      <dgm:t>
        <a:bodyPr/>
        <a:lstStyle/>
        <a:p>
          <a:endParaRPr lang="es-CO">
            <a:solidFill>
              <a:schemeClr val="tx1"/>
            </a:solidFill>
          </a:endParaRPr>
        </a:p>
      </dgm:t>
    </dgm:pt>
    <dgm:pt modelId="{33627EB8-6D9E-4FD1-AD60-7A685AF6CD83}">
      <dgm:prSet/>
      <dgm:spPr/>
      <dgm:t>
        <a:bodyPr/>
        <a:lstStyle/>
        <a:p>
          <a:r>
            <a:rPr lang="es-MX" b="0" i="0" dirty="0">
              <a:solidFill>
                <a:schemeClr val="tx1"/>
              </a:solidFill>
            </a:rPr>
            <a:t>El enfoque diferencial del proyecto incluye campañas dirigidas a la educación de familias de bajos recursos sobre la tenencia responsable de animales, y actividades de sensibilización a niños y jóvenes sobre el respeto y cuidado de los animales, lo anterior articulado con los profesionales de la alcaldía local de Ciudad Bolívar.</a:t>
          </a:r>
          <a:endParaRPr lang="es-CO" dirty="0">
            <a:solidFill>
              <a:schemeClr val="tx1"/>
            </a:solidFill>
          </a:endParaRPr>
        </a:p>
      </dgm:t>
    </dgm:pt>
    <dgm:pt modelId="{86871FEB-DBDF-4CDD-94A2-E2572257A746}" type="parTrans" cxnId="{6C635CBB-3A6D-4DA1-9FB6-EAFE682ADF74}">
      <dgm:prSet/>
      <dgm:spPr/>
      <dgm:t>
        <a:bodyPr/>
        <a:lstStyle/>
        <a:p>
          <a:endParaRPr lang="es-CO">
            <a:solidFill>
              <a:schemeClr val="tx1"/>
            </a:solidFill>
          </a:endParaRPr>
        </a:p>
      </dgm:t>
    </dgm:pt>
    <dgm:pt modelId="{E6894F5D-15E6-472A-AD4B-2450974DA524}" type="sibTrans" cxnId="{6C635CBB-3A6D-4DA1-9FB6-EAFE682ADF74}">
      <dgm:prSet/>
      <dgm:spPr/>
      <dgm:t>
        <a:bodyPr/>
        <a:lstStyle/>
        <a:p>
          <a:endParaRPr lang="es-CO">
            <a:solidFill>
              <a:schemeClr val="tx1"/>
            </a:solidFill>
          </a:endParaRPr>
        </a:p>
      </dgm:t>
    </dgm:pt>
    <dgm:pt modelId="{7EB47889-05AD-4B8F-98A4-2F06C01C83CE}" type="pres">
      <dgm:prSet presAssocID="{08E33303-52A5-44FD-BF8B-41F66C9E0EC0}" presName="linear" presStyleCnt="0">
        <dgm:presLayoutVars>
          <dgm:animLvl val="lvl"/>
          <dgm:resizeHandles val="exact"/>
        </dgm:presLayoutVars>
      </dgm:prSet>
      <dgm:spPr/>
    </dgm:pt>
    <dgm:pt modelId="{7184C209-BB70-4EF8-A1EA-B55FD9418C94}" type="pres">
      <dgm:prSet presAssocID="{F73D83D8-D12A-4001-BFAF-6C7A6908F9BF}" presName="parentText" presStyleLbl="node1" presStyleIdx="0" presStyleCnt="3">
        <dgm:presLayoutVars>
          <dgm:chMax val="0"/>
          <dgm:bulletEnabled val="1"/>
        </dgm:presLayoutVars>
      </dgm:prSet>
      <dgm:spPr/>
    </dgm:pt>
    <dgm:pt modelId="{1AF1F3A4-28EC-4996-88CD-70B1DA6C54F0}" type="pres">
      <dgm:prSet presAssocID="{8459BFF3-1B74-4377-8B08-CD14ED82CD1E}" presName="spacer" presStyleCnt="0"/>
      <dgm:spPr/>
    </dgm:pt>
    <dgm:pt modelId="{B75E32CD-96C7-41B8-8B88-BE0BBE836C76}" type="pres">
      <dgm:prSet presAssocID="{9EB515DC-A2A6-40C5-97B4-B42A64448DC9}" presName="parentText" presStyleLbl="node1" presStyleIdx="1" presStyleCnt="3">
        <dgm:presLayoutVars>
          <dgm:chMax val="0"/>
          <dgm:bulletEnabled val="1"/>
        </dgm:presLayoutVars>
      </dgm:prSet>
      <dgm:spPr/>
    </dgm:pt>
    <dgm:pt modelId="{587F8A6F-AE57-413B-B687-17DD6DFB4C0B}" type="pres">
      <dgm:prSet presAssocID="{BC91CBA4-E315-43F6-9A00-C2FF597093B5}" presName="spacer" presStyleCnt="0"/>
      <dgm:spPr/>
    </dgm:pt>
    <dgm:pt modelId="{C413CFB0-71CF-4F6D-B89C-6992A7B3F116}" type="pres">
      <dgm:prSet presAssocID="{33627EB8-6D9E-4FD1-AD60-7A685AF6CD83}" presName="parentText" presStyleLbl="node1" presStyleIdx="2" presStyleCnt="3">
        <dgm:presLayoutVars>
          <dgm:chMax val="0"/>
          <dgm:bulletEnabled val="1"/>
        </dgm:presLayoutVars>
      </dgm:prSet>
      <dgm:spPr/>
    </dgm:pt>
  </dgm:ptLst>
  <dgm:cxnLst>
    <dgm:cxn modelId="{212F430B-9B98-47A1-A85F-BA0FE93AF97F}" type="presOf" srcId="{9EB515DC-A2A6-40C5-97B4-B42A64448DC9}" destId="{B75E32CD-96C7-41B8-8B88-BE0BBE836C76}" srcOrd="0" destOrd="0" presId="urn:microsoft.com/office/officeart/2005/8/layout/vList2"/>
    <dgm:cxn modelId="{8ED7D96E-3433-4EC8-9736-3672B786D022}" type="presOf" srcId="{33627EB8-6D9E-4FD1-AD60-7A685AF6CD83}" destId="{C413CFB0-71CF-4F6D-B89C-6992A7B3F116}" srcOrd="0" destOrd="0" presId="urn:microsoft.com/office/officeart/2005/8/layout/vList2"/>
    <dgm:cxn modelId="{2C301B9C-124D-43BB-B901-301D837CEF01}" type="presOf" srcId="{F73D83D8-D12A-4001-BFAF-6C7A6908F9BF}" destId="{7184C209-BB70-4EF8-A1EA-B55FD9418C94}" srcOrd="0" destOrd="0" presId="urn:microsoft.com/office/officeart/2005/8/layout/vList2"/>
    <dgm:cxn modelId="{19C06DA3-2772-4FC8-B04C-6328748771CC}" srcId="{08E33303-52A5-44FD-BF8B-41F66C9E0EC0}" destId="{9EB515DC-A2A6-40C5-97B4-B42A64448DC9}" srcOrd="1" destOrd="0" parTransId="{6CE6A912-0795-45EE-B4FE-82389B9414BC}" sibTransId="{BC91CBA4-E315-43F6-9A00-C2FF597093B5}"/>
    <dgm:cxn modelId="{6C635CBB-3A6D-4DA1-9FB6-EAFE682ADF74}" srcId="{08E33303-52A5-44FD-BF8B-41F66C9E0EC0}" destId="{33627EB8-6D9E-4FD1-AD60-7A685AF6CD83}" srcOrd="2" destOrd="0" parTransId="{86871FEB-DBDF-4CDD-94A2-E2572257A746}" sibTransId="{E6894F5D-15E6-472A-AD4B-2450974DA524}"/>
    <dgm:cxn modelId="{AE3653D0-62A2-4964-9349-1536C2C7C7E6}" srcId="{08E33303-52A5-44FD-BF8B-41F66C9E0EC0}" destId="{F73D83D8-D12A-4001-BFAF-6C7A6908F9BF}" srcOrd="0" destOrd="0" parTransId="{95B373A4-22D1-496B-B519-19C0C67BCFCA}" sibTransId="{8459BFF3-1B74-4377-8B08-CD14ED82CD1E}"/>
    <dgm:cxn modelId="{ABA166D2-5012-4695-9440-B2CE7D23AB4B}" type="presOf" srcId="{08E33303-52A5-44FD-BF8B-41F66C9E0EC0}" destId="{7EB47889-05AD-4B8F-98A4-2F06C01C83CE}" srcOrd="0" destOrd="0" presId="urn:microsoft.com/office/officeart/2005/8/layout/vList2"/>
    <dgm:cxn modelId="{65685C3D-E41F-4DCB-8073-B14ED52438B0}" type="presParOf" srcId="{7EB47889-05AD-4B8F-98A4-2F06C01C83CE}" destId="{7184C209-BB70-4EF8-A1EA-B55FD9418C94}" srcOrd="0" destOrd="0" presId="urn:microsoft.com/office/officeart/2005/8/layout/vList2"/>
    <dgm:cxn modelId="{F976AEB5-7793-43EB-B291-8F263544A978}" type="presParOf" srcId="{7EB47889-05AD-4B8F-98A4-2F06C01C83CE}" destId="{1AF1F3A4-28EC-4996-88CD-70B1DA6C54F0}" srcOrd="1" destOrd="0" presId="urn:microsoft.com/office/officeart/2005/8/layout/vList2"/>
    <dgm:cxn modelId="{AE489A9D-4A12-45B5-9B2D-7917B7834A59}" type="presParOf" srcId="{7EB47889-05AD-4B8F-98A4-2F06C01C83CE}" destId="{B75E32CD-96C7-41B8-8B88-BE0BBE836C76}" srcOrd="2" destOrd="0" presId="urn:microsoft.com/office/officeart/2005/8/layout/vList2"/>
    <dgm:cxn modelId="{21B31B85-64E5-48FF-B601-886234CB54AE}" type="presParOf" srcId="{7EB47889-05AD-4B8F-98A4-2F06C01C83CE}" destId="{587F8A6F-AE57-413B-B687-17DD6DFB4C0B}" srcOrd="3" destOrd="0" presId="urn:microsoft.com/office/officeart/2005/8/layout/vList2"/>
    <dgm:cxn modelId="{D2C91A25-AD8A-4D83-9A49-AF78425675F2}" type="presParOf" srcId="{7EB47889-05AD-4B8F-98A4-2F06C01C83CE}" destId="{C413CFB0-71CF-4F6D-B89C-6992A7B3F116}"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E04A6C0-6CFA-45CD-BBBF-32C000DDA8E8}" type="doc">
      <dgm:prSet loTypeId="urn:microsoft.com/office/officeart/2005/8/layout/orgChart1" loCatId="hierarchy" qsTypeId="urn:microsoft.com/office/officeart/2005/8/quickstyle/simple1" qsCatId="simple" csTypeId="urn:microsoft.com/office/officeart/2005/8/colors/colorful3" csCatId="colorful" phldr="1"/>
      <dgm:spPr/>
      <dgm:t>
        <a:bodyPr/>
        <a:lstStyle/>
        <a:p>
          <a:endParaRPr lang="es-CO"/>
        </a:p>
      </dgm:t>
    </dgm:pt>
    <dgm:pt modelId="{C43321E6-FE88-411C-A183-4BD57CB1B25C}">
      <dgm:prSet custT="1"/>
      <dgm:spPr/>
      <dgm:t>
        <a:bodyPr/>
        <a:lstStyle/>
        <a:p>
          <a:r>
            <a:rPr lang="es-MX" sz="2000" b="0" i="0" dirty="0">
              <a:solidFill>
                <a:schemeClr val="tx1"/>
              </a:solidFill>
            </a:rPr>
            <a:t>De acuerdo a cada uno de los componentes planteados por el anexo técnico del contrato se esperan lo siguientes resultados y actividades para la fase de alistamiento: </a:t>
          </a:r>
          <a:endParaRPr lang="es-CO" sz="2000" dirty="0">
            <a:solidFill>
              <a:schemeClr val="tx1"/>
            </a:solidFill>
          </a:endParaRPr>
        </a:p>
      </dgm:t>
    </dgm:pt>
    <dgm:pt modelId="{8FB888CB-6AEF-43E9-AC5F-7B9DE76430AA}" type="parTrans" cxnId="{C3FC349A-8772-41FE-9F1E-CA24D57CAA95}">
      <dgm:prSet/>
      <dgm:spPr/>
      <dgm:t>
        <a:bodyPr/>
        <a:lstStyle/>
        <a:p>
          <a:endParaRPr lang="es-CO" sz="2800">
            <a:solidFill>
              <a:schemeClr val="tx1"/>
            </a:solidFill>
          </a:endParaRPr>
        </a:p>
      </dgm:t>
    </dgm:pt>
    <dgm:pt modelId="{304B9536-7657-4F81-BA9A-F932F27B806D}" type="sibTrans" cxnId="{C3FC349A-8772-41FE-9F1E-CA24D57CAA95}">
      <dgm:prSet/>
      <dgm:spPr/>
      <dgm:t>
        <a:bodyPr/>
        <a:lstStyle/>
        <a:p>
          <a:endParaRPr lang="es-CO" sz="2800">
            <a:solidFill>
              <a:schemeClr val="tx1"/>
            </a:solidFill>
          </a:endParaRPr>
        </a:p>
      </dgm:t>
    </dgm:pt>
    <dgm:pt modelId="{759EAC5E-17D1-4BA5-9B6B-E842E27CEBE1}">
      <dgm:prSet custT="1"/>
      <dgm:spPr/>
      <dgm:t>
        <a:bodyPr/>
        <a:lstStyle/>
        <a:p>
          <a:r>
            <a:rPr lang="es-MX" sz="2000" b="0" i="0" dirty="0">
              <a:solidFill>
                <a:schemeClr val="tx1"/>
              </a:solidFill>
            </a:rPr>
            <a:t>Conformar la mesa consultiva con el fin de realizar el seguimiento a cada una de las actividades planteadas en cada componente del contrato.  </a:t>
          </a:r>
          <a:endParaRPr lang="es-CO" sz="2000" dirty="0">
            <a:solidFill>
              <a:schemeClr val="tx1"/>
            </a:solidFill>
          </a:endParaRPr>
        </a:p>
      </dgm:t>
    </dgm:pt>
    <dgm:pt modelId="{310ADF34-0BD2-46DF-87A0-B1266D138DDD}" type="parTrans" cxnId="{EBCA4925-8FAD-4AD4-AAC0-648A6CCBFC39}">
      <dgm:prSet/>
      <dgm:spPr/>
      <dgm:t>
        <a:bodyPr/>
        <a:lstStyle/>
        <a:p>
          <a:endParaRPr lang="es-CO" sz="2800">
            <a:solidFill>
              <a:schemeClr val="tx1"/>
            </a:solidFill>
          </a:endParaRPr>
        </a:p>
      </dgm:t>
    </dgm:pt>
    <dgm:pt modelId="{E96F5169-99EF-4A83-AA67-742798262656}" type="sibTrans" cxnId="{EBCA4925-8FAD-4AD4-AAC0-648A6CCBFC39}">
      <dgm:prSet/>
      <dgm:spPr/>
      <dgm:t>
        <a:bodyPr/>
        <a:lstStyle/>
        <a:p>
          <a:endParaRPr lang="es-CO" sz="2800">
            <a:solidFill>
              <a:schemeClr val="tx1"/>
            </a:solidFill>
          </a:endParaRPr>
        </a:p>
      </dgm:t>
    </dgm:pt>
    <dgm:pt modelId="{6B625C32-4E04-4123-A74C-1D2DFC1E7201}">
      <dgm:prSet custT="1"/>
      <dgm:spPr/>
      <dgm:t>
        <a:bodyPr/>
        <a:lstStyle/>
        <a:p>
          <a:r>
            <a:rPr lang="es-MX" sz="2000" b="0" i="0" dirty="0">
              <a:solidFill>
                <a:schemeClr val="tx1"/>
              </a:solidFill>
            </a:rPr>
            <a:t>Elaborar el plan de trabajo, metodología  y cronograma  con el fin de proyectar las actividades y  tiempos para la ejecución del contrato.</a:t>
          </a:r>
          <a:endParaRPr lang="es-CO" sz="2000" dirty="0">
            <a:solidFill>
              <a:schemeClr val="tx1"/>
            </a:solidFill>
          </a:endParaRPr>
        </a:p>
      </dgm:t>
    </dgm:pt>
    <dgm:pt modelId="{250AF387-B3F9-49A3-B879-9D8B17838AEC}" type="parTrans" cxnId="{1ABD424B-2A6B-434F-8035-074346028A01}">
      <dgm:prSet/>
      <dgm:spPr/>
      <dgm:t>
        <a:bodyPr/>
        <a:lstStyle/>
        <a:p>
          <a:endParaRPr lang="es-CO" sz="2800">
            <a:solidFill>
              <a:schemeClr val="tx1"/>
            </a:solidFill>
          </a:endParaRPr>
        </a:p>
      </dgm:t>
    </dgm:pt>
    <dgm:pt modelId="{1C7C5C2A-F3C9-46D4-9345-CCB7BCF0326C}" type="sibTrans" cxnId="{1ABD424B-2A6B-434F-8035-074346028A01}">
      <dgm:prSet/>
      <dgm:spPr/>
      <dgm:t>
        <a:bodyPr/>
        <a:lstStyle/>
        <a:p>
          <a:endParaRPr lang="es-CO" sz="2800">
            <a:solidFill>
              <a:schemeClr val="tx1"/>
            </a:solidFill>
          </a:endParaRPr>
        </a:p>
      </dgm:t>
    </dgm:pt>
    <dgm:pt modelId="{7F4437E0-96D5-4134-B26B-14B1A556797C}">
      <dgm:prSet custT="1"/>
      <dgm:spPr/>
      <dgm:t>
        <a:bodyPr/>
        <a:lstStyle/>
        <a:p>
          <a:r>
            <a:rPr lang="es-MX" sz="2000" b="0" i="0" dirty="0">
              <a:solidFill>
                <a:schemeClr val="tx1"/>
              </a:solidFill>
            </a:rPr>
            <a:t>Realizar la contratación de todo el equipo de trabajo descrito en el anexo técnico. </a:t>
          </a:r>
          <a:endParaRPr lang="es-CO" sz="2000" dirty="0">
            <a:solidFill>
              <a:schemeClr val="tx1"/>
            </a:solidFill>
          </a:endParaRPr>
        </a:p>
      </dgm:t>
    </dgm:pt>
    <dgm:pt modelId="{ABD39AFF-D3AD-4705-931D-38624EDA3410}" type="parTrans" cxnId="{16E144F2-1F73-4F84-BDCE-D3C345E80C73}">
      <dgm:prSet/>
      <dgm:spPr/>
      <dgm:t>
        <a:bodyPr/>
        <a:lstStyle/>
        <a:p>
          <a:endParaRPr lang="es-CO" sz="2800">
            <a:solidFill>
              <a:schemeClr val="tx1"/>
            </a:solidFill>
          </a:endParaRPr>
        </a:p>
      </dgm:t>
    </dgm:pt>
    <dgm:pt modelId="{DCF17497-EBE3-43AB-BC70-D4DCF9988922}" type="sibTrans" cxnId="{16E144F2-1F73-4F84-BDCE-D3C345E80C73}">
      <dgm:prSet/>
      <dgm:spPr/>
      <dgm:t>
        <a:bodyPr/>
        <a:lstStyle/>
        <a:p>
          <a:endParaRPr lang="es-CO" sz="2800">
            <a:solidFill>
              <a:schemeClr val="tx1"/>
            </a:solidFill>
          </a:endParaRPr>
        </a:p>
      </dgm:t>
    </dgm:pt>
    <dgm:pt modelId="{5D6C0877-E690-45A7-B852-47FAC95DF951}">
      <dgm:prSet custT="1"/>
      <dgm:spPr/>
      <dgm:t>
        <a:bodyPr/>
        <a:lstStyle/>
        <a:p>
          <a:r>
            <a:rPr lang="es-MX" sz="2000" b="0" i="0">
              <a:solidFill>
                <a:schemeClr val="tx1"/>
              </a:solidFill>
            </a:rPr>
            <a:t>Realizar las presentaciones públicas del proyecto.</a:t>
          </a:r>
          <a:endParaRPr lang="es-CO" sz="2000">
            <a:solidFill>
              <a:schemeClr val="tx1"/>
            </a:solidFill>
          </a:endParaRPr>
        </a:p>
      </dgm:t>
    </dgm:pt>
    <dgm:pt modelId="{13942EA2-8DAC-42C3-A7D0-CB21D669AB6B}" type="parTrans" cxnId="{428F04CC-7270-4920-98E8-698D74B0B962}">
      <dgm:prSet/>
      <dgm:spPr/>
      <dgm:t>
        <a:bodyPr/>
        <a:lstStyle/>
        <a:p>
          <a:endParaRPr lang="es-CO" sz="2800">
            <a:solidFill>
              <a:schemeClr val="tx1"/>
            </a:solidFill>
          </a:endParaRPr>
        </a:p>
      </dgm:t>
    </dgm:pt>
    <dgm:pt modelId="{23B6EE35-E6FD-4DAA-A07B-C03BD97EA5B9}" type="sibTrans" cxnId="{428F04CC-7270-4920-98E8-698D74B0B962}">
      <dgm:prSet/>
      <dgm:spPr/>
      <dgm:t>
        <a:bodyPr/>
        <a:lstStyle/>
        <a:p>
          <a:endParaRPr lang="es-CO" sz="2800">
            <a:solidFill>
              <a:schemeClr val="tx1"/>
            </a:solidFill>
          </a:endParaRPr>
        </a:p>
      </dgm:t>
    </dgm:pt>
    <dgm:pt modelId="{C2CF5001-EB92-4F34-A947-D1242EFB29DD}" type="pres">
      <dgm:prSet presAssocID="{4E04A6C0-6CFA-45CD-BBBF-32C000DDA8E8}" presName="hierChild1" presStyleCnt="0">
        <dgm:presLayoutVars>
          <dgm:orgChart val="1"/>
          <dgm:chPref val="1"/>
          <dgm:dir/>
          <dgm:animOne val="branch"/>
          <dgm:animLvl val="lvl"/>
          <dgm:resizeHandles/>
        </dgm:presLayoutVars>
      </dgm:prSet>
      <dgm:spPr/>
    </dgm:pt>
    <dgm:pt modelId="{1312C607-06FD-472A-A955-C364AABEBFDB}" type="pres">
      <dgm:prSet presAssocID="{C43321E6-FE88-411C-A183-4BD57CB1B25C}" presName="hierRoot1" presStyleCnt="0">
        <dgm:presLayoutVars>
          <dgm:hierBranch val="init"/>
        </dgm:presLayoutVars>
      </dgm:prSet>
      <dgm:spPr/>
    </dgm:pt>
    <dgm:pt modelId="{9A4DC414-7AB8-4E0A-BB02-0BB01B18E33C}" type="pres">
      <dgm:prSet presAssocID="{C43321E6-FE88-411C-A183-4BD57CB1B25C}" presName="rootComposite1" presStyleCnt="0"/>
      <dgm:spPr/>
    </dgm:pt>
    <dgm:pt modelId="{6958F04F-A8F5-4211-BE76-41391CB658B2}" type="pres">
      <dgm:prSet presAssocID="{C43321E6-FE88-411C-A183-4BD57CB1B25C}" presName="rootText1" presStyleLbl="node0" presStyleIdx="0" presStyleCnt="1" custScaleX="337990" custScaleY="139237">
        <dgm:presLayoutVars>
          <dgm:chPref val="3"/>
        </dgm:presLayoutVars>
      </dgm:prSet>
      <dgm:spPr/>
    </dgm:pt>
    <dgm:pt modelId="{68CED7E8-1FBB-42A5-95F4-DD64047DD8C3}" type="pres">
      <dgm:prSet presAssocID="{C43321E6-FE88-411C-A183-4BD57CB1B25C}" presName="rootConnector1" presStyleLbl="node1" presStyleIdx="0" presStyleCnt="0"/>
      <dgm:spPr/>
    </dgm:pt>
    <dgm:pt modelId="{1B16122D-67F6-4BE5-A871-B12FB47EDB85}" type="pres">
      <dgm:prSet presAssocID="{C43321E6-FE88-411C-A183-4BD57CB1B25C}" presName="hierChild2" presStyleCnt="0"/>
      <dgm:spPr/>
    </dgm:pt>
    <dgm:pt modelId="{6E086805-17CD-4CB1-9353-B3CB970C6834}" type="pres">
      <dgm:prSet presAssocID="{310ADF34-0BD2-46DF-87A0-B1266D138DDD}" presName="Name37" presStyleLbl="parChTrans1D2" presStyleIdx="0" presStyleCnt="4"/>
      <dgm:spPr/>
    </dgm:pt>
    <dgm:pt modelId="{12998955-1AF6-48E5-BEED-3C9E5F17E210}" type="pres">
      <dgm:prSet presAssocID="{759EAC5E-17D1-4BA5-9B6B-E842E27CEBE1}" presName="hierRoot2" presStyleCnt="0">
        <dgm:presLayoutVars>
          <dgm:hierBranch val="init"/>
        </dgm:presLayoutVars>
      </dgm:prSet>
      <dgm:spPr/>
    </dgm:pt>
    <dgm:pt modelId="{9640362B-5188-4C60-86C4-690E97095C70}" type="pres">
      <dgm:prSet presAssocID="{759EAC5E-17D1-4BA5-9B6B-E842E27CEBE1}" presName="rootComposite" presStyleCnt="0"/>
      <dgm:spPr/>
    </dgm:pt>
    <dgm:pt modelId="{D8610CBE-0E81-401E-8625-F0567E80F004}" type="pres">
      <dgm:prSet presAssocID="{759EAC5E-17D1-4BA5-9B6B-E842E27CEBE1}" presName="rootText" presStyleLbl="node2" presStyleIdx="0" presStyleCnt="4" custScaleY="199431">
        <dgm:presLayoutVars>
          <dgm:chPref val="3"/>
        </dgm:presLayoutVars>
      </dgm:prSet>
      <dgm:spPr/>
    </dgm:pt>
    <dgm:pt modelId="{36DA80CC-2512-4042-8CB8-68929365813E}" type="pres">
      <dgm:prSet presAssocID="{759EAC5E-17D1-4BA5-9B6B-E842E27CEBE1}" presName="rootConnector" presStyleLbl="node2" presStyleIdx="0" presStyleCnt="4"/>
      <dgm:spPr/>
    </dgm:pt>
    <dgm:pt modelId="{54FAFEE4-6D15-4856-993B-8B9A5AF85C20}" type="pres">
      <dgm:prSet presAssocID="{759EAC5E-17D1-4BA5-9B6B-E842E27CEBE1}" presName="hierChild4" presStyleCnt="0"/>
      <dgm:spPr/>
    </dgm:pt>
    <dgm:pt modelId="{7B5C744F-50F4-4924-90FB-CAD64B9B8DE7}" type="pres">
      <dgm:prSet presAssocID="{759EAC5E-17D1-4BA5-9B6B-E842E27CEBE1}" presName="hierChild5" presStyleCnt="0"/>
      <dgm:spPr/>
    </dgm:pt>
    <dgm:pt modelId="{B2ABDFD9-112B-4B03-B7A8-F8136E8DE820}" type="pres">
      <dgm:prSet presAssocID="{250AF387-B3F9-49A3-B879-9D8B17838AEC}" presName="Name37" presStyleLbl="parChTrans1D2" presStyleIdx="1" presStyleCnt="4"/>
      <dgm:spPr/>
    </dgm:pt>
    <dgm:pt modelId="{AD867B24-33BE-445F-AFA4-59D37A46E6A9}" type="pres">
      <dgm:prSet presAssocID="{6B625C32-4E04-4123-A74C-1D2DFC1E7201}" presName="hierRoot2" presStyleCnt="0">
        <dgm:presLayoutVars>
          <dgm:hierBranch val="init"/>
        </dgm:presLayoutVars>
      </dgm:prSet>
      <dgm:spPr/>
    </dgm:pt>
    <dgm:pt modelId="{D345FBB3-44C7-42F5-A5A6-196F21012793}" type="pres">
      <dgm:prSet presAssocID="{6B625C32-4E04-4123-A74C-1D2DFC1E7201}" presName="rootComposite" presStyleCnt="0"/>
      <dgm:spPr/>
    </dgm:pt>
    <dgm:pt modelId="{7D3168CD-27A1-4941-8F76-C7D6630B9F59}" type="pres">
      <dgm:prSet presAssocID="{6B625C32-4E04-4123-A74C-1D2DFC1E7201}" presName="rootText" presStyleLbl="node2" presStyleIdx="1" presStyleCnt="4" custScaleY="184815">
        <dgm:presLayoutVars>
          <dgm:chPref val="3"/>
        </dgm:presLayoutVars>
      </dgm:prSet>
      <dgm:spPr/>
    </dgm:pt>
    <dgm:pt modelId="{6B40F4E5-6B52-4583-8785-57D0A57496B1}" type="pres">
      <dgm:prSet presAssocID="{6B625C32-4E04-4123-A74C-1D2DFC1E7201}" presName="rootConnector" presStyleLbl="node2" presStyleIdx="1" presStyleCnt="4"/>
      <dgm:spPr/>
    </dgm:pt>
    <dgm:pt modelId="{AAF8E45C-5852-45D2-96FF-685215981555}" type="pres">
      <dgm:prSet presAssocID="{6B625C32-4E04-4123-A74C-1D2DFC1E7201}" presName="hierChild4" presStyleCnt="0"/>
      <dgm:spPr/>
    </dgm:pt>
    <dgm:pt modelId="{A83DE681-13B1-4BCB-BEA0-3C4C4A960E1D}" type="pres">
      <dgm:prSet presAssocID="{6B625C32-4E04-4123-A74C-1D2DFC1E7201}" presName="hierChild5" presStyleCnt="0"/>
      <dgm:spPr/>
    </dgm:pt>
    <dgm:pt modelId="{E956741B-B13F-45C3-99E0-0EDA7524933A}" type="pres">
      <dgm:prSet presAssocID="{ABD39AFF-D3AD-4705-931D-38624EDA3410}" presName="Name37" presStyleLbl="parChTrans1D2" presStyleIdx="2" presStyleCnt="4"/>
      <dgm:spPr/>
    </dgm:pt>
    <dgm:pt modelId="{E70C5AEE-7549-4F48-AC5B-26E0468CF29B}" type="pres">
      <dgm:prSet presAssocID="{7F4437E0-96D5-4134-B26B-14B1A556797C}" presName="hierRoot2" presStyleCnt="0">
        <dgm:presLayoutVars>
          <dgm:hierBranch val="init"/>
        </dgm:presLayoutVars>
      </dgm:prSet>
      <dgm:spPr/>
    </dgm:pt>
    <dgm:pt modelId="{9EF50F1A-9020-4A14-892F-4C5CC76058DC}" type="pres">
      <dgm:prSet presAssocID="{7F4437E0-96D5-4134-B26B-14B1A556797C}" presName="rootComposite" presStyleCnt="0"/>
      <dgm:spPr/>
    </dgm:pt>
    <dgm:pt modelId="{BE090C28-DD37-4E07-A6E2-989346462714}" type="pres">
      <dgm:prSet presAssocID="{7F4437E0-96D5-4134-B26B-14B1A556797C}" presName="rootText" presStyleLbl="node2" presStyleIdx="2" presStyleCnt="4" custScaleY="153037">
        <dgm:presLayoutVars>
          <dgm:chPref val="3"/>
        </dgm:presLayoutVars>
      </dgm:prSet>
      <dgm:spPr/>
    </dgm:pt>
    <dgm:pt modelId="{5794A727-8D9D-449E-9406-76E14E44917D}" type="pres">
      <dgm:prSet presAssocID="{7F4437E0-96D5-4134-B26B-14B1A556797C}" presName="rootConnector" presStyleLbl="node2" presStyleIdx="2" presStyleCnt="4"/>
      <dgm:spPr/>
    </dgm:pt>
    <dgm:pt modelId="{0CC27EC7-AB1D-4E88-BC57-48914251B3AE}" type="pres">
      <dgm:prSet presAssocID="{7F4437E0-96D5-4134-B26B-14B1A556797C}" presName="hierChild4" presStyleCnt="0"/>
      <dgm:spPr/>
    </dgm:pt>
    <dgm:pt modelId="{E71436CD-4825-431A-9C66-7CB194108FD5}" type="pres">
      <dgm:prSet presAssocID="{7F4437E0-96D5-4134-B26B-14B1A556797C}" presName="hierChild5" presStyleCnt="0"/>
      <dgm:spPr/>
    </dgm:pt>
    <dgm:pt modelId="{A5EBB9F6-9B7A-4A7D-893D-48C83D85A45B}" type="pres">
      <dgm:prSet presAssocID="{13942EA2-8DAC-42C3-A7D0-CB21D669AB6B}" presName="Name37" presStyleLbl="parChTrans1D2" presStyleIdx="3" presStyleCnt="4"/>
      <dgm:spPr/>
    </dgm:pt>
    <dgm:pt modelId="{723094C4-279E-4841-9ADD-9D422DFBA8A5}" type="pres">
      <dgm:prSet presAssocID="{5D6C0877-E690-45A7-B852-47FAC95DF951}" presName="hierRoot2" presStyleCnt="0">
        <dgm:presLayoutVars>
          <dgm:hierBranch val="init"/>
        </dgm:presLayoutVars>
      </dgm:prSet>
      <dgm:spPr/>
    </dgm:pt>
    <dgm:pt modelId="{20E14F82-372E-4F9F-8126-E1AE3027E01E}" type="pres">
      <dgm:prSet presAssocID="{5D6C0877-E690-45A7-B852-47FAC95DF951}" presName="rootComposite" presStyleCnt="0"/>
      <dgm:spPr/>
    </dgm:pt>
    <dgm:pt modelId="{204CDA0C-FB10-499F-88F8-50DB68B52E68}" type="pres">
      <dgm:prSet presAssocID="{5D6C0877-E690-45A7-B852-47FAC95DF951}" presName="rootText" presStyleLbl="node2" presStyleIdx="3" presStyleCnt="4">
        <dgm:presLayoutVars>
          <dgm:chPref val="3"/>
        </dgm:presLayoutVars>
      </dgm:prSet>
      <dgm:spPr/>
    </dgm:pt>
    <dgm:pt modelId="{EF0A0CBD-8B49-48F0-A84F-D98CC3AACF73}" type="pres">
      <dgm:prSet presAssocID="{5D6C0877-E690-45A7-B852-47FAC95DF951}" presName="rootConnector" presStyleLbl="node2" presStyleIdx="3" presStyleCnt="4"/>
      <dgm:spPr/>
    </dgm:pt>
    <dgm:pt modelId="{B531FBB8-6E42-408B-A736-8C8F2FD6E709}" type="pres">
      <dgm:prSet presAssocID="{5D6C0877-E690-45A7-B852-47FAC95DF951}" presName="hierChild4" presStyleCnt="0"/>
      <dgm:spPr/>
    </dgm:pt>
    <dgm:pt modelId="{837D54EE-D2A0-412A-918B-24EDA91B397F}" type="pres">
      <dgm:prSet presAssocID="{5D6C0877-E690-45A7-B852-47FAC95DF951}" presName="hierChild5" presStyleCnt="0"/>
      <dgm:spPr/>
    </dgm:pt>
    <dgm:pt modelId="{8270BBA7-4B83-43D7-9B76-5479C0D049E2}" type="pres">
      <dgm:prSet presAssocID="{C43321E6-FE88-411C-A183-4BD57CB1B25C}" presName="hierChild3" presStyleCnt="0"/>
      <dgm:spPr/>
    </dgm:pt>
  </dgm:ptLst>
  <dgm:cxnLst>
    <dgm:cxn modelId="{47135F06-3A14-4B0F-A2FE-E59789B08822}" type="presOf" srcId="{13942EA2-8DAC-42C3-A7D0-CB21D669AB6B}" destId="{A5EBB9F6-9B7A-4A7D-893D-48C83D85A45B}" srcOrd="0" destOrd="0" presId="urn:microsoft.com/office/officeart/2005/8/layout/orgChart1"/>
    <dgm:cxn modelId="{4FBEA314-67A4-487C-9355-7FBEEB821FAB}" type="presOf" srcId="{6B625C32-4E04-4123-A74C-1D2DFC1E7201}" destId="{7D3168CD-27A1-4941-8F76-C7D6630B9F59}" srcOrd="0" destOrd="0" presId="urn:microsoft.com/office/officeart/2005/8/layout/orgChart1"/>
    <dgm:cxn modelId="{8BF55A1B-56CA-4D77-8FA7-4ED2E582466F}" type="presOf" srcId="{C43321E6-FE88-411C-A183-4BD57CB1B25C}" destId="{68CED7E8-1FBB-42A5-95F4-DD64047DD8C3}" srcOrd="1" destOrd="0" presId="urn:microsoft.com/office/officeart/2005/8/layout/orgChart1"/>
    <dgm:cxn modelId="{EBCA4925-8FAD-4AD4-AAC0-648A6CCBFC39}" srcId="{C43321E6-FE88-411C-A183-4BD57CB1B25C}" destId="{759EAC5E-17D1-4BA5-9B6B-E842E27CEBE1}" srcOrd="0" destOrd="0" parTransId="{310ADF34-0BD2-46DF-87A0-B1266D138DDD}" sibTransId="{E96F5169-99EF-4A83-AA67-742798262656}"/>
    <dgm:cxn modelId="{22B0FC26-F57D-4B65-9929-B2A1569121D8}" type="presOf" srcId="{7F4437E0-96D5-4134-B26B-14B1A556797C}" destId="{BE090C28-DD37-4E07-A6E2-989346462714}" srcOrd="0" destOrd="0" presId="urn:microsoft.com/office/officeart/2005/8/layout/orgChart1"/>
    <dgm:cxn modelId="{4837932C-AFC8-48E7-931B-AB1B0786F860}" type="presOf" srcId="{7F4437E0-96D5-4134-B26B-14B1A556797C}" destId="{5794A727-8D9D-449E-9406-76E14E44917D}" srcOrd="1" destOrd="0" presId="urn:microsoft.com/office/officeart/2005/8/layout/orgChart1"/>
    <dgm:cxn modelId="{B46B9236-A0E7-4E29-BC38-3C94C6C2C8F9}" type="presOf" srcId="{4E04A6C0-6CFA-45CD-BBBF-32C000DDA8E8}" destId="{C2CF5001-EB92-4F34-A947-D1242EFB29DD}" srcOrd="0" destOrd="0" presId="urn:microsoft.com/office/officeart/2005/8/layout/orgChart1"/>
    <dgm:cxn modelId="{F8E08B3F-F0C8-4BBE-BDBD-54C2E28DBBDD}" type="presOf" srcId="{759EAC5E-17D1-4BA5-9B6B-E842E27CEBE1}" destId="{36DA80CC-2512-4042-8CB8-68929365813E}" srcOrd="1" destOrd="0" presId="urn:microsoft.com/office/officeart/2005/8/layout/orgChart1"/>
    <dgm:cxn modelId="{1ABD424B-2A6B-434F-8035-074346028A01}" srcId="{C43321E6-FE88-411C-A183-4BD57CB1B25C}" destId="{6B625C32-4E04-4123-A74C-1D2DFC1E7201}" srcOrd="1" destOrd="0" parTransId="{250AF387-B3F9-49A3-B879-9D8B17838AEC}" sibTransId="{1C7C5C2A-F3C9-46D4-9345-CCB7BCF0326C}"/>
    <dgm:cxn modelId="{611BEB71-7A92-44A1-9929-D6DCDFBCCFC2}" type="presOf" srcId="{310ADF34-0BD2-46DF-87A0-B1266D138DDD}" destId="{6E086805-17CD-4CB1-9353-B3CB970C6834}" srcOrd="0" destOrd="0" presId="urn:microsoft.com/office/officeart/2005/8/layout/orgChart1"/>
    <dgm:cxn modelId="{6B605D82-352B-4B2A-B5CC-250FD40D0C9B}" type="presOf" srcId="{5D6C0877-E690-45A7-B852-47FAC95DF951}" destId="{EF0A0CBD-8B49-48F0-A84F-D98CC3AACF73}" srcOrd="1" destOrd="0" presId="urn:microsoft.com/office/officeart/2005/8/layout/orgChart1"/>
    <dgm:cxn modelId="{C3FC349A-8772-41FE-9F1E-CA24D57CAA95}" srcId="{4E04A6C0-6CFA-45CD-BBBF-32C000DDA8E8}" destId="{C43321E6-FE88-411C-A183-4BD57CB1B25C}" srcOrd="0" destOrd="0" parTransId="{8FB888CB-6AEF-43E9-AC5F-7B9DE76430AA}" sibTransId="{304B9536-7657-4F81-BA9A-F932F27B806D}"/>
    <dgm:cxn modelId="{D3651AB0-1969-41B2-B141-2A8755FB3D32}" type="presOf" srcId="{5D6C0877-E690-45A7-B852-47FAC95DF951}" destId="{204CDA0C-FB10-499F-88F8-50DB68B52E68}" srcOrd="0" destOrd="0" presId="urn:microsoft.com/office/officeart/2005/8/layout/orgChart1"/>
    <dgm:cxn modelId="{CFA6A7BB-454A-4DC1-A782-E4EB362F66B2}" type="presOf" srcId="{6B625C32-4E04-4123-A74C-1D2DFC1E7201}" destId="{6B40F4E5-6B52-4583-8785-57D0A57496B1}" srcOrd="1" destOrd="0" presId="urn:microsoft.com/office/officeart/2005/8/layout/orgChart1"/>
    <dgm:cxn modelId="{A6AB5CCB-1878-45C3-A2FC-AC4149C0F117}" type="presOf" srcId="{C43321E6-FE88-411C-A183-4BD57CB1B25C}" destId="{6958F04F-A8F5-4211-BE76-41391CB658B2}" srcOrd="0" destOrd="0" presId="urn:microsoft.com/office/officeart/2005/8/layout/orgChart1"/>
    <dgm:cxn modelId="{428F04CC-7270-4920-98E8-698D74B0B962}" srcId="{C43321E6-FE88-411C-A183-4BD57CB1B25C}" destId="{5D6C0877-E690-45A7-B852-47FAC95DF951}" srcOrd="3" destOrd="0" parTransId="{13942EA2-8DAC-42C3-A7D0-CB21D669AB6B}" sibTransId="{23B6EE35-E6FD-4DAA-A07B-C03BD97EA5B9}"/>
    <dgm:cxn modelId="{62F9B0EC-EE9C-4437-91FE-75C334764830}" type="presOf" srcId="{ABD39AFF-D3AD-4705-931D-38624EDA3410}" destId="{E956741B-B13F-45C3-99E0-0EDA7524933A}" srcOrd="0" destOrd="0" presId="urn:microsoft.com/office/officeart/2005/8/layout/orgChart1"/>
    <dgm:cxn modelId="{16E144F2-1F73-4F84-BDCE-D3C345E80C73}" srcId="{C43321E6-FE88-411C-A183-4BD57CB1B25C}" destId="{7F4437E0-96D5-4134-B26B-14B1A556797C}" srcOrd="2" destOrd="0" parTransId="{ABD39AFF-D3AD-4705-931D-38624EDA3410}" sibTransId="{DCF17497-EBE3-43AB-BC70-D4DCF9988922}"/>
    <dgm:cxn modelId="{E60B7AF2-D316-4E76-A892-12AA3DA4D54F}" type="presOf" srcId="{759EAC5E-17D1-4BA5-9B6B-E842E27CEBE1}" destId="{D8610CBE-0E81-401E-8625-F0567E80F004}" srcOrd="0" destOrd="0" presId="urn:microsoft.com/office/officeart/2005/8/layout/orgChart1"/>
    <dgm:cxn modelId="{FBBEA5FA-F06D-4A69-A1C4-376120D3E4E8}" type="presOf" srcId="{250AF387-B3F9-49A3-B879-9D8B17838AEC}" destId="{B2ABDFD9-112B-4B03-B7A8-F8136E8DE820}" srcOrd="0" destOrd="0" presId="urn:microsoft.com/office/officeart/2005/8/layout/orgChart1"/>
    <dgm:cxn modelId="{D406CDAA-7DFF-42A6-AF90-3961D20E0421}" type="presParOf" srcId="{C2CF5001-EB92-4F34-A947-D1242EFB29DD}" destId="{1312C607-06FD-472A-A955-C364AABEBFDB}" srcOrd="0" destOrd="0" presId="urn:microsoft.com/office/officeart/2005/8/layout/orgChart1"/>
    <dgm:cxn modelId="{132A51CD-8F2F-425F-99C3-93F8B136E949}" type="presParOf" srcId="{1312C607-06FD-472A-A955-C364AABEBFDB}" destId="{9A4DC414-7AB8-4E0A-BB02-0BB01B18E33C}" srcOrd="0" destOrd="0" presId="urn:microsoft.com/office/officeart/2005/8/layout/orgChart1"/>
    <dgm:cxn modelId="{6EDC9A56-92B2-4FA4-82A4-C5686BDB2B46}" type="presParOf" srcId="{9A4DC414-7AB8-4E0A-BB02-0BB01B18E33C}" destId="{6958F04F-A8F5-4211-BE76-41391CB658B2}" srcOrd="0" destOrd="0" presId="urn:microsoft.com/office/officeart/2005/8/layout/orgChart1"/>
    <dgm:cxn modelId="{FC144A17-CD98-4574-8FC0-EE3371F379E3}" type="presParOf" srcId="{9A4DC414-7AB8-4E0A-BB02-0BB01B18E33C}" destId="{68CED7E8-1FBB-42A5-95F4-DD64047DD8C3}" srcOrd="1" destOrd="0" presId="urn:microsoft.com/office/officeart/2005/8/layout/orgChart1"/>
    <dgm:cxn modelId="{DDE03EC8-6AEE-4C9B-87A7-3C8DF981E304}" type="presParOf" srcId="{1312C607-06FD-472A-A955-C364AABEBFDB}" destId="{1B16122D-67F6-4BE5-A871-B12FB47EDB85}" srcOrd="1" destOrd="0" presId="urn:microsoft.com/office/officeart/2005/8/layout/orgChart1"/>
    <dgm:cxn modelId="{D8689080-D2D1-4244-94C8-E746E8A4F7DA}" type="presParOf" srcId="{1B16122D-67F6-4BE5-A871-B12FB47EDB85}" destId="{6E086805-17CD-4CB1-9353-B3CB970C6834}" srcOrd="0" destOrd="0" presId="urn:microsoft.com/office/officeart/2005/8/layout/orgChart1"/>
    <dgm:cxn modelId="{A604BFF9-1129-4F73-AC63-3691436E5330}" type="presParOf" srcId="{1B16122D-67F6-4BE5-A871-B12FB47EDB85}" destId="{12998955-1AF6-48E5-BEED-3C9E5F17E210}" srcOrd="1" destOrd="0" presId="urn:microsoft.com/office/officeart/2005/8/layout/orgChart1"/>
    <dgm:cxn modelId="{2E9CB1C3-C72B-41E2-B33C-C99A77808D66}" type="presParOf" srcId="{12998955-1AF6-48E5-BEED-3C9E5F17E210}" destId="{9640362B-5188-4C60-86C4-690E97095C70}" srcOrd="0" destOrd="0" presId="urn:microsoft.com/office/officeart/2005/8/layout/orgChart1"/>
    <dgm:cxn modelId="{18D5D9BA-36D7-4DA7-BE47-522764A10103}" type="presParOf" srcId="{9640362B-5188-4C60-86C4-690E97095C70}" destId="{D8610CBE-0E81-401E-8625-F0567E80F004}" srcOrd="0" destOrd="0" presId="urn:microsoft.com/office/officeart/2005/8/layout/orgChart1"/>
    <dgm:cxn modelId="{4901166C-F81D-4F8F-B3A3-5813695D8B8E}" type="presParOf" srcId="{9640362B-5188-4C60-86C4-690E97095C70}" destId="{36DA80CC-2512-4042-8CB8-68929365813E}" srcOrd="1" destOrd="0" presId="urn:microsoft.com/office/officeart/2005/8/layout/orgChart1"/>
    <dgm:cxn modelId="{FD7037CE-63C8-4B71-AA90-D21CD212BBFF}" type="presParOf" srcId="{12998955-1AF6-48E5-BEED-3C9E5F17E210}" destId="{54FAFEE4-6D15-4856-993B-8B9A5AF85C20}" srcOrd="1" destOrd="0" presId="urn:microsoft.com/office/officeart/2005/8/layout/orgChart1"/>
    <dgm:cxn modelId="{08D52753-7ADE-4EF4-98F1-DE2781FAA42E}" type="presParOf" srcId="{12998955-1AF6-48E5-BEED-3C9E5F17E210}" destId="{7B5C744F-50F4-4924-90FB-CAD64B9B8DE7}" srcOrd="2" destOrd="0" presId="urn:microsoft.com/office/officeart/2005/8/layout/orgChart1"/>
    <dgm:cxn modelId="{B9DC2F2A-0C18-454C-9A8A-70B5C8EC0ACB}" type="presParOf" srcId="{1B16122D-67F6-4BE5-A871-B12FB47EDB85}" destId="{B2ABDFD9-112B-4B03-B7A8-F8136E8DE820}" srcOrd="2" destOrd="0" presId="urn:microsoft.com/office/officeart/2005/8/layout/orgChart1"/>
    <dgm:cxn modelId="{435AF4B5-4D28-4E68-98B8-2D502654D685}" type="presParOf" srcId="{1B16122D-67F6-4BE5-A871-B12FB47EDB85}" destId="{AD867B24-33BE-445F-AFA4-59D37A46E6A9}" srcOrd="3" destOrd="0" presId="urn:microsoft.com/office/officeart/2005/8/layout/orgChart1"/>
    <dgm:cxn modelId="{A0753F19-1B16-439C-8AA9-3DA6CA78E3E2}" type="presParOf" srcId="{AD867B24-33BE-445F-AFA4-59D37A46E6A9}" destId="{D345FBB3-44C7-42F5-A5A6-196F21012793}" srcOrd="0" destOrd="0" presId="urn:microsoft.com/office/officeart/2005/8/layout/orgChart1"/>
    <dgm:cxn modelId="{0C62F402-0218-49FC-B209-F2AFCF51A74A}" type="presParOf" srcId="{D345FBB3-44C7-42F5-A5A6-196F21012793}" destId="{7D3168CD-27A1-4941-8F76-C7D6630B9F59}" srcOrd="0" destOrd="0" presId="urn:microsoft.com/office/officeart/2005/8/layout/orgChart1"/>
    <dgm:cxn modelId="{2829D5A0-676F-4DB8-A068-948C9B068066}" type="presParOf" srcId="{D345FBB3-44C7-42F5-A5A6-196F21012793}" destId="{6B40F4E5-6B52-4583-8785-57D0A57496B1}" srcOrd="1" destOrd="0" presId="urn:microsoft.com/office/officeart/2005/8/layout/orgChart1"/>
    <dgm:cxn modelId="{888A1090-7154-4CF9-BC3F-3D5E0BB3F9A3}" type="presParOf" srcId="{AD867B24-33BE-445F-AFA4-59D37A46E6A9}" destId="{AAF8E45C-5852-45D2-96FF-685215981555}" srcOrd="1" destOrd="0" presId="urn:microsoft.com/office/officeart/2005/8/layout/orgChart1"/>
    <dgm:cxn modelId="{8776B25D-C7D2-447B-9BDA-0FD6B2BCFACC}" type="presParOf" srcId="{AD867B24-33BE-445F-AFA4-59D37A46E6A9}" destId="{A83DE681-13B1-4BCB-BEA0-3C4C4A960E1D}" srcOrd="2" destOrd="0" presId="urn:microsoft.com/office/officeart/2005/8/layout/orgChart1"/>
    <dgm:cxn modelId="{71387502-9E76-415D-BB43-AC014229A406}" type="presParOf" srcId="{1B16122D-67F6-4BE5-A871-B12FB47EDB85}" destId="{E956741B-B13F-45C3-99E0-0EDA7524933A}" srcOrd="4" destOrd="0" presId="urn:microsoft.com/office/officeart/2005/8/layout/orgChart1"/>
    <dgm:cxn modelId="{FB9863E9-4CB4-4972-8486-1523E7BF498E}" type="presParOf" srcId="{1B16122D-67F6-4BE5-A871-B12FB47EDB85}" destId="{E70C5AEE-7549-4F48-AC5B-26E0468CF29B}" srcOrd="5" destOrd="0" presId="urn:microsoft.com/office/officeart/2005/8/layout/orgChart1"/>
    <dgm:cxn modelId="{51D95F8B-3B5E-4E78-A20D-86B8037B7C44}" type="presParOf" srcId="{E70C5AEE-7549-4F48-AC5B-26E0468CF29B}" destId="{9EF50F1A-9020-4A14-892F-4C5CC76058DC}" srcOrd="0" destOrd="0" presId="urn:microsoft.com/office/officeart/2005/8/layout/orgChart1"/>
    <dgm:cxn modelId="{2DB55B15-F38A-4B8A-A838-D2D108C68ACD}" type="presParOf" srcId="{9EF50F1A-9020-4A14-892F-4C5CC76058DC}" destId="{BE090C28-DD37-4E07-A6E2-989346462714}" srcOrd="0" destOrd="0" presId="urn:microsoft.com/office/officeart/2005/8/layout/orgChart1"/>
    <dgm:cxn modelId="{5B2C4081-99D0-474E-8037-D9AA9D16A841}" type="presParOf" srcId="{9EF50F1A-9020-4A14-892F-4C5CC76058DC}" destId="{5794A727-8D9D-449E-9406-76E14E44917D}" srcOrd="1" destOrd="0" presId="urn:microsoft.com/office/officeart/2005/8/layout/orgChart1"/>
    <dgm:cxn modelId="{EBC1FA60-7C04-4B0F-AF32-2532C22E7319}" type="presParOf" srcId="{E70C5AEE-7549-4F48-AC5B-26E0468CF29B}" destId="{0CC27EC7-AB1D-4E88-BC57-48914251B3AE}" srcOrd="1" destOrd="0" presId="urn:microsoft.com/office/officeart/2005/8/layout/orgChart1"/>
    <dgm:cxn modelId="{43FF3C4A-AA19-4E4A-B1EF-C1AFE04BD9FC}" type="presParOf" srcId="{E70C5AEE-7549-4F48-AC5B-26E0468CF29B}" destId="{E71436CD-4825-431A-9C66-7CB194108FD5}" srcOrd="2" destOrd="0" presId="urn:microsoft.com/office/officeart/2005/8/layout/orgChart1"/>
    <dgm:cxn modelId="{5BAF9EA0-7354-463C-825F-D487F23F98CA}" type="presParOf" srcId="{1B16122D-67F6-4BE5-A871-B12FB47EDB85}" destId="{A5EBB9F6-9B7A-4A7D-893D-48C83D85A45B}" srcOrd="6" destOrd="0" presId="urn:microsoft.com/office/officeart/2005/8/layout/orgChart1"/>
    <dgm:cxn modelId="{9A0F15D0-24A7-4375-88C8-EAB0B21D3A13}" type="presParOf" srcId="{1B16122D-67F6-4BE5-A871-B12FB47EDB85}" destId="{723094C4-279E-4841-9ADD-9D422DFBA8A5}" srcOrd="7" destOrd="0" presId="urn:microsoft.com/office/officeart/2005/8/layout/orgChart1"/>
    <dgm:cxn modelId="{8CAEEE61-C8DC-4859-AB8F-7F9A91D42BD5}" type="presParOf" srcId="{723094C4-279E-4841-9ADD-9D422DFBA8A5}" destId="{20E14F82-372E-4F9F-8126-E1AE3027E01E}" srcOrd="0" destOrd="0" presId="urn:microsoft.com/office/officeart/2005/8/layout/orgChart1"/>
    <dgm:cxn modelId="{F9B85821-9F85-41AB-A97D-8420620B2F56}" type="presParOf" srcId="{20E14F82-372E-4F9F-8126-E1AE3027E01E}" destId="{204CDA0C-FB10-499F-88F8-50DB68B52E68}" srcOrd="0" destOrd="0" presId="urn:microsoft.com/office/officeart/2005/8/layout/orgChart1"/>
    <dgm:cxn modelId="{5D807927-D47D-4EB8-99F7-3859332C63F0}" type="presParOf" srcId="{20E14F82-372E-4F9F-8126-E1AE3027E01E}" destId="{EF0A0CBD-8B49-48F0-A84F-D98CC3AACF73}" srcOrd="1" destOrd="0" presId="urn:microsoft.com/office/officeart/2005/8/layout/orgChart1"/>
    <dgm:cxn modelId="{9B4BB16F-0CC4-45D0-9C4B-6F21BAC93566}" type="presParOf" srcId="{723094C4-279E-4841-9ADD-9D422DFBA8A5}" destId="{B531FBB8-6E42-408B-A736-8C8F2FD6E709}" srcOrd="1" destOrd="0" presId="urn:microsoft.com/office/officeart/2005/8/layout/orgChart1"/>
    <dgm:cxn modelId="{941CC67E-32DA-4627-B0BD-AF1D68286742}" type="presParOf" srcId="{723094C4-279E-4841-9ADD-9D422DFBA8A5}" destId="{837D54EE-D2A0-412A-918B-24EDA91B397F}" srcOrd="2" destOrd="0" presId="urn:microsoft.com/office/officeart/2005/8/layout/orgChart1"/>
    <dgm:cxn modelId="{6348ADE4-AF04-4592-A5B4-BDC0031B59F4}" type="presParOf" srcId="{1312C607-06FD-472A-A955-C364AABEBFDB}" destId="{8270BBA7-4B83-43D7-9B76-5479C0D049E2}"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5455AE6-5294-49D4-8D6C-EB3B9C0B57A2}" type="doc">
      <dgm:prSet loTypeId="urn:microsoft.com/office/officeart/2005/8/layout/orgChart1" loCatId="hierarchy" qsTypeId="urn:microsoft.com/office/officeart/2005/8/quickstyle/simple1" qsCatId="simple" csTypeId="urn:microsoft.com/office/officeart/2005/8/colors/colorful3" csCatId="colorful" phldr="1"/>
      <dgm:spPr/>
      <dgm:t>
        <a:bodyPr/>
        <a:lstStyle/>
        <a:p>
          <a:endParaRPr lang="es-CO"/>
        </a:p>
      </dgm:t>
    </dgm:pt>
    <dgm:pt modelId="{EF293A33-CF9C-47C2-B510-5A85EAA6034E}">
      <dgm:prSet custT="1"/>
      <dgm:spPr/>
      <dgm:t>
        <a:bodyPr/>
        <a:lstStyle/>
        <a:p>
          <a:r>
            <a:rPr lang="es-MX" sz="1800" b="0" i="0" dirty="0">
              <a:solidFill>
                <a:schemeClr val="tx1"/>
              </a:solidFill>
            </a:rPr>
            <a:t>De acuerdo a cada uno de los componentes planteados por el anexo técnico del contrato se esperan lo siguientes resultados para la fase de ejecución: </a:t>
          </a:r>
          <a:endParaRPr lang="es-CO" sz="1800" dirty="0">
            <a:solidFill>
              <a:schemeClr val="tx1"/>
            </a:solidFill>
          </a:endParaRPr>
        </a:p>
      </dgm:t>
    </dgm:pt>
    <dgm:pt modelId="{CA6E0389-D61B-45B6-8B3F-D006F7E212F8}" type="parTrans" cxnId="{45470FF2-5C0E-46CA-AC34-22E8014682B5}">
      <dgm:prSet/>
      <dgm:spPr/>
      <dgm:t>
        <a:bodyPr/>
        <a:lstStyle/>
        <a:p>
          <a:endParaRPr lang="es-CO" sz="2400">
            <a:solidFill>
              <a:schemeClr val="tx1"/>
            </a:solidFill>
          </a:endParaRPr>
        </a:p>
      </dgm:t>
    </dgm:pt>
    <dgm:pt modelId="{0B51109D-4663-4968-BDFD-C4AFA2B219DA}" type="sibTrans" cxnId="{45470FF2-5C0E-46CA-AC34-22E8014682B5}">
      <dgm:prSet/>
      <dgm:spPr/>
      <dgm:t>
        <a:bodyPr/>
        <a:lstStyle/>
        <a:p>
          <a:endParaRPr lang="es-CO" sz="2400">
            <a:solidFill>
              <a:schemeClr val="tx1"/>
            </a:solidFill>
          </a:endParaRPr>
        </a:p>
      </dgm:t>
    </dgm:pt>
    <dgm:pt modelId="{8295E1AE-1AF6-47AE-8B09-24DAAAC49B35}">
      <dgm:prSet custT="1"/>
      <dgm:spPr/>
      <dgm:t>
        <a:bodyPr/>
        <a:lstStyle/>
        <a:p>
          <a:r>
            <a:rPr lang="es-MX" sz="1800" b="0" i="0">
              <a:solidFill>
                <a:schemeClr val="tx1"/>
              </a:solidFill>
            </a:rPr>
            <a:t>Realizar la ejecución del componente de esterilizaciones de acuerdo a los requerimientos del anexo técnico.</a:t>
          </a:r>
          <a:endParaRPr lang="es-CO" sz="1800">
            <a:solidFill>
              <a:schemeClr val="tx1"/>
            </a:solidFill>
          </a:endParaRPr>
        </a:p>
      </dgm:t>
    </dgm:pt>
    <dgm:pt modelId="{375CD7A9-0825-4185-B414-14623DACA161}" type="parTrans" cxnId="{D225508A-A4B1-481D-AEDF-A19F3A9DAF67}">
      <dgm:prSet/>
      <dgm:spPr/>
      <dgm:t>
        <a:bodyPr/>
        <a:lstStyle/>
        <a:p>
          <a:endParaRPr lang="es-CO" sz="2400">
            <a:solidFill>
              <a:schemeClr val="tx1"/>
            </a:solidFill>
          </a:endParaRPr>
        </a:p>
      </dgm:t>
    </dgm:pt>
    <dgm:pt modelId="{8FA7DADF-F5DB-4CEE-979E-21B729ADF0FB}" type="sibTrans" cxnId="{D225508A-A4B1-481D-AEDF-A19F3A9DAF67}">
      <dgm:prSet/>
      <dgm:spPr/>
      <dgm:t>
        <a:bodyPr/>
        <a:lstStyle/>
        <a:p>
          <a:endParaRPr lang="es-CO" sz="2400">
            <a:solidFill>
              <a:schemeClr val="tx1"/>
            </a:solidFill>
          </a:endParaRPr>
        </a:p>
      </dgm:t>
    </dgm:pt>
    <dgm:pt modelId="{97817DE1-4769-4075-B4FB-AB798D7BB2EA}">
      <dgm:prSet custT="1"/>
      <dgm:spPr/>
      <dgm:t>
        <a:bodyPr/>
        <a:lstStyle/>
        <a:p>
          <a:r>
            <a:rPr lang="es-MX" sz="1800" b="0" i="0" dirty="0">
              <a:solidFill>
                <a:schemeClr val="tx1"/>
              </a:solidFill>
            </a:rPr>
            <a:t>Realizar la ejecución del componente de brigadas medico veterinarias de acuerdo a los requerimientos del anexo técnico.</a:t>
          </a:r>
          <a:endParaRPr lang="es-CO" sz="1800" dirty="0">
            <a:solidFill>
              <a:schemeClr val="tx1"/>
            </a:solidFill>
          </a:endParaRPr>
        </a:p>
      </dgm:t>
    </dgm:pt>
    <dgm:pt modelId="{D26BFF6F-0D68-4375-A78F-3984543907BA}" type="parTrans" cxnId="{E309FACB-2812-49F8-BD82-45F179698D13}">
      <dgm:prSet/>
      <dgm:spPr/>
      <dgm:t>
        <a:bodyPr/>
        <a:lstStyle/>
        <a:p>
          <a:endParaRPr lang="es-CO" sz="2400">
            <a:solidFill>
              <a:schemeClr val="tx1"/>
            </a:solidFill>
          </a:endParaRPr>
        </a:p>
      </dgm:t>
    </dgm:pt>
    <dgm:pt modelId="{668533FF-A378-432F-8A67-A0923B63ABC8}" type="sibTrans" cxnId="{E309FACB-2812-49F8-BD82-45F179698D13}">
      <dgm:prSet/>
      <dgm:spPr/>
      <dgm:t>
        <a:bodyPr/>
        <a:lstStyle/>
        <a:p>
          <a:endParaRPr lang="es-CO" sz="2400">
            <a:solidFill>
              <a:schemeClr val="tx1"/>
            </a:solidFill>
          </a:endParaRPr>
        </a:p>
      </dgm:t>
    </dgm:pt>
    <dgm:pt modelId="{804D1A2F-93F4-4608-B07B-606E7677A755}">
      <dgm:prSet custT="1"/>
      <dgm:spPr/>
      <dgm:t>
        <a:bodyPr/>
        <a:lstStyle/>
        <a:p>
          <a:r>
            <a:rPr lang="es-MX" sz="1800" b="0" i="0" dirty="0">
              <a:solidFill>
                <a:schemeClr val="tx1"/>
              </a:solidFill>
            </a:rPr>
            <a:t>Realizar la ejecución del componente de urgencias veterinarias de acuerdo a los requerimientos del anexo técnico.</a:t>
          </a:r>
          <a:endParaRPr lang="es-CO" sz="1800" dirty="0">
            <a:solidFill>
              <a:schemeClr val="tx1"/>
            </a:solidFill>
          </a:endParaRPr>
        </a:p>
      </dgm:t>
    </dgm:pt>
    <dgm:pt modelId="{5FC06030-B1F9-4D57-BF48-89F12431EC4F}" type="parTrans" cxnId="{6D7DD0F9-DE8D-47EF-8EC8-BBE784F7C076}">
      <dgm:prSet/>
      <dgm:spPr/>
      <dgm:t>
        <a:bodyPr/>
        <a:lstStyle/>
        <a:p>
          <a:endParaRPr lang="es-CO" sz="2400">
            <a:solidFill>
              <a:schemeClr val="tx1"/>
            </a:solidFill>
          </a:endParaRPr>
        </a:p>
      </dgm:t>
    </dgm:pt>
    <dgm:pt modelId="{32DC4298-4D2B-4FDD-BE87-1E02B1775A2F}" type="sibTrans" cxnId="{6D7DD0F9-DE8D-47EF-8EC8-BBE784F7C076}">
      <dgm:prSet/>
      <dgm:spPr/>
      <dgm:t>
        <a:bodyPr/>
        <a:lstStyle/>
        <a:p>
          <a:endParaRPr lang="es-CO" sz="2400">
            <a:solidFill>
              <a:schemeClr val="tx1"/>
            </a:solidFill>
          </a:endParaRPr>
        </a:p>
      </dgm:t>
    </dgm:pt>
    <dgm:pt modelId="{1F04B7C3-0380-427D-8567-976BD6DD1720}">
      <dgm:prSet custT="1"/>
      <dgm:spPr/>
      <dgm:t>
        <a:bodyPr/>
        <a:lstStyle/>
        <a:p>
          <a:r>
            <a:rPr lang="es-MX" sz="1800" b="0" i="0" dirty="0">
              <a:solidFill>
                <a:schemeClr val="tx1"/>
              </a:solidFill>
            </a:rPr>
            <a:t>Realizar la ejecución del componente de acciones de sensibilización y educación  de acuerdo a los requerimientos del anexo técnico. </a:t>
          </a:r>
          <a:endParaRPr lang="es-CO" sz="1800" dirty="0">
            <a:solidFill>
              <a:schemeClr val="tx1"/>
            </a:solidFill>
          </a:endParaRPr>
        </a:p>
      </dgm:t>
    </dgm:pt>
    <dgm:pt modelId="{642E189A-3963-48A0-A70B-D9D786718162}" type="parTrans" cxnId="{C5C3C76F-B36C-4ECF-B9EC-39F4326C8345}">
      <dgm:prSet/>
      <dgm:spPr/>
      <dgm:t>
        <a:bodyPr/>
        <a:lstStyle/>
        <a:p>
          <a:endParaRPr lang="es-CO" sz="2400">
            <a:solidFill>
              <a:schemeClr val="tx1"/>
            </a:solidFill>
          </a:endParaRPr>
        </a:p>
      </dgm:t>
    </dgm:pt>
    <dgm:pt modelId="{9E4E6BC8-7FBB-48BA-9B45-EF71728F5CC3}" type="sibTrans" cxnId="{C5C3C76F-B36C-4ECF-B9EC-39F4326C8345}">
      <dgm:prSet/>
      <dgm:spPr/>
      <dgm:t>
        <a:bodyPr/>
        <a:lstStyle/>
        <a:p>
          <a:endParaRPr lang="es-CO" sz="2400">
            <a:solidFill>
              <a:schemeClr val="tx1"/>
            </a:solidFill>
          </a:endParaRPr>
        </a:p>
      </dgm:t>
    </dgm:pt>
    <dgm:pt modelId="{5A46FE5F-2C65-4FBF-9478-8A4273788E30}">
      <dgm:prSet custT="1"/>
      <dgm:spPr/>
      <dgm:t>
        <a:bodyPr/>
        <a:lstStyle/>
        <a:p>
          <a:r>
            <a:rPr lang="es-MX" sz="1800" b="0" i="0" dirty="0">
              <a:solidFill>
                <a:schemeClr val="tx1"/>
              </a:solidFill>
            </a:rPr>
            <a:t>Realizar el suministro de alimento de acuerdo a los requerimientos del anexo técnico.</a:t>
          </a:r>
          <a:endParaRPr lang="es-CO" sz="1800" dirty="0">
            <a:solidFill>
              <a:schemeClr val="tx1"/>
            </a:solidFill>
          </a:endParaRPr>
        </a:p>
      </dgm:t>
    </dgm:pt>
    <dgm:pt modelId="{125D8E12-8649-4464-A791-BC6D0C0903F1}" type="parTrans" cxnId="{FECBACDC-5FE1-43D8-BAE4-092EBDC64E81}">
      <dgm:prSet/>
      <dgm:spPr/>
      <dgm:t>
        <a:bodyPr/>
        <a:lstStyle/>
        <a:p>
          <a:endParaRPr lang="es-CO" sz="2400">
            <a:solidFill>
              <a:schemeClr val="tx1"/>
            </a:solidFill>
          </a:endParaRPr>
        </a:p>
      </dgm:t>
    </dgm:pt>
    <dgm:pt modelId="{671EF7B0-0F3A-4F8B-A825-33028EB14E51}" type="sibTrans" cxnId="{FECBACDC-5FE1-43D8-BAE4-092EBDC64E81}">
      <dgm:prSet/>
      <dgm:spPr/>
      <dgm:t>
        <a:bodyPr/>
        <a:lstStyle/>
        <a:p>
          <a:endParaRPr lang="es-CO" sz="2400">
            <a:solidFill>
              <a:schemeClr val="tx1"/>
            </a:solidFill>
          </a:endParaRPr>
        </a:p>
      </dgm:t>
    </dgm:pt>
    <dgm:pt modelId="{AC439297-81BF-4954-BC75-C9744C3C21ED}">
      <dgm:prSet custT="1"/>
      <dgm:spPr/>
      <dgm:t>
        <a:bodyPr/>
        <a:lstStyle/>
        <a:p>
          <a:r>
            <a:rPr lang="es-MX" sz="1800" b="0" i="0" dirty="0">
              <a:solidFill>
                <a:schemeClr val="tx1"/>
              </a:solidFill>
            </a:rPr>
            <a:t>Realizar la entrega de informes mensuales que desarrollen la información técnica y financiera por cada componente</a:t>
          </a:r>
          <a:endParaRPr lang="es-CO" sz="1800" dirty="0">
            <a:solidFill>
              <a:schemeClr val="tx1"/>
            </a:solidFill>
          </a:endParaRPr>
        </a:p>
      </dgm:t>
    </dgm:pt>
    <dgm:pt modelId="{00FE465D-1464-4F12-A6F4-82B24E163BC6}" type="parTrans" cxnId="{04F35162-4D18-4973-98E0-5EA6C253DA96}">
      <dgm:prSet/>
      <dgm:spPr/>
      <dgm:t>
        <a:bodyPr/>
        <a:lstStyle/>
        <a:p>
          <a:endParaRPr lang="es-CO" sz="2400">
            <a:solidFill>
              <a:schemeClr val="tx1"/>
            </a:solidFill>
          </a:endParaRPr>
        </a:p>
      </dgm:t>
    </dgm:pt>
    <dgm:pt modelId="{17D845DD-451C-450E-8205-638D5263CA17}" type="sibTrans" cxnId="{04F35162-4D18-4973-98E0-5EA6C253DA96}">
      <dgm:prSet/>
      <dgm:spPr/>
      <dgm:t>
        <a:bodyPr/>
        <a:lstStyle/>
        <a:p>
          <a:endParaRPr lang="es-CO" sz="2400">
            <a:solidFill>
              <a:schemeClr val="tx1"/>
            </a:solidFill>
          </a:endParaRPr>
        </a:p>
      </dgm:t>
    </dgm:pt>
    <dgm:pt modelId="{38368F6E-1CC0-4A73-86F1-79184149FE0C}" type="pres">
      <dgm:prSet presAssocID="{55455AE6-5294-49D4-8D6C-EB3B9C0B57A2}" presName="hierChild1" presStyleCnt="0">
        <dgm:presLayoutVars>
          <dgm:orgChart val="1"/>
          <dgm:chPref val="1"/>
          <dgm:dir/>
          <dgm:animOne val="branch"/>
          <dgm:animLvl val="lvl"/>
          <dgm:resizeHandles/>
        </dgm:presLayoutVars>
      </dgm:prSet>
      <dgm:spPr/>
    </dgm:pt>
    <dgm:pt modelId="{BA607039-3AE2-4341-BC51-2FCD774E754F}" type="pres">
      <dgm:prSet presAssocID="{EF293A33-CF9C-47C2-B510-5A85EAA6034E}" presName="hierRoot1" presStyleCnt="0">
        <dgm:presLayoutVars>
          <dgm:hierBranch val="init"/>
        </dgm:presLayoutVars>
      </dgm:prSet>
      <dgm:spPr/>
    </dgm:pt>
    <dgm:pt modelId="{1AE4B2C0-B78D-485C-822C-357A15EBF674}" type="pres">
      <dgm:prSet presAssocID="{EF293A33-CF9C-47C2-B510-5A85EAA6034E}" presName="rootComposite1" presStyleCnt="0"/>
      <dgm:spPr/>
    </dgm:pt>
    <dgm:pt modelId="{D4D45552-3D58-4C95-BA74-9FF15097F6BA}" type="pres">
      <dgm:prSet presAssocID="{EF293A33-CF9C-47C2-B510-5A85EAA6034E}" presName="rootText1" presStyleLbl="node0" presStyleIdx="0" presStyleCnt="1" custScaleX="439656">
        <dgm:presLayoutVars>
          <dgm:chPref val="3"/>
        </dgm:presLayoutVars>
      </dgm:prSet>
      <dgm:spPr/>
    </dgm:pt>
    <dgm:pt modelId="{CB381D11-1529-4934-BDB9-19D7B5A4D803}" type="pres">
      <dgm:prSet presAssocID="{EF293A33-CF9C-47C2-B510-5A85EAA6034E}" presName="rootConnector1" presStyleLbl="node1" presStyleIdx="0" presStyleCnt="0"/>
      <dgm:spPr/>
    </dgm:pt>
    <dgm:pt modelId="{21845BCC-C67E-42FD-AE36-FD432C9CB176}" type="pres">
      <dgm:prSet presAssocID="{EF293A33-CF9C-47C2-B510-5A85EAA6034E}" presName="hierChild2" presStyleCnt="0"/>
      <dgm:spPr/>
    </dgm:pt>
    <dgm:pt modelId="{B96EBE5B-D5CF-4E5E-8AE3-380060819A8D}" type="pres">
      <dgm:prSet presAssocID="{375CD7A9-0825-4185-B414-14623DACA161}" presName="Name37" presStyleLbl="parChTrans1D2" presStyleIdx="0" presStyleCnt="6"/>
      <dgm:spPr/>
    </dgm:pt>
    <dgm:pt modelId="{5BCDB3A2-7B71-47E1-87B1-BEFBCED2C513}" type="pres">
      <dgm:prSet presAssocID="{8295E1AE-1AF6-47AE-8B09-24DAAAC49B35}" presName="hierRoot2" presStyleCnt="0">
        <dgm:presLayoutVars>
          <dgm:hierBranch val="init"/>
        </dgm:presLayoutVars>
      </dgm:prSet>
      <dgm:spPr/>
    </dgm:pt>
    <dgm:pt modelId="{98858466-E6D2-4347-90F3-3BA95366B1FE}" type="pres">
      <dgm:prSet presAssocID="{8295E1AE-1AF6-47AE-8B09-24DAAAC49B35}" presName="rootComposite" presStyleCnt="0"/>
      <dgm:spPr/>
    </dgm:pt>
    <dgm:pt modelId="{16106FD9-18C6-4F18-A8E2-8A9210A6F13A}" type="pres">
      <dgm:prSet presAssocID="{8295E1AE-1AF6-47AE-8B09-24DAAAC49B35}" presName="rootText" presStyleLbl="node2" presStyleIdx="0" presStyleCnt="6" custScaleY="345894">
        <dgm:presLayoutVars>
          <dgm:chPref val="3"/>
        </dgm:presLayoutVars>
      </dgm:prSet>
      <dgm:spPr/>
    </dgm:pt>
    <dgm:pt modelId="{0C6ABBBB-DDE6-4DCF-BB6D-844088CC1E0D}" type="pres">
      <dgm:prSet presAssocID="{8295E1AE-1AF6-47AE-8B09-24DAAAC49B35}" presName="rootConnector" presStyleLbl="node2" presStyleIdx="0" presStyleCnt="6"/>
      <dgm:spPr/>
    </dgm:pt>
    <dgm:pt modelId="{0E183541-A31B-4554-ABE7-6E46A7E56435}" type="pres">
      <dgm:prSet presAssocID="{8295E1AE-1AF6-47AE-8B09-24DAAAC49B35}" presName="hierChild4" presStyleCnt="0"/>
      <dgm:spPr/>
    </dgm:pt>
    <dgm:pt modelId="{EEDAC8DD-BB3D-4FB1-A0E4-8C8F36C2CF00}" type="pres">
      <dgm:prSet presAssocID="{8295E1AE-1AF6-47AE-8B09-24DAAAC49B35}" presName="hierChild5" presStyleCnt="0"/>
      <dgm:spPr/>
    </dgm:pt>
    <dgm:pt modelId="{C5ED52D8-1F2C-4AC6-BA61-FF3CAC0C0BE1}" type="pres">
      <dgm:prSet presAssocID="{D26BFF6F-0D68-4375-A78F-3984543907BA}" presName="Name37" presStyleLbl="parChTrans1D2" presStyleIdx="1" presStyleCnt="6"/>
      <dgm:spPr/>
    </dgm:pt>
    <dgm:pt modelId="{8002D806-296D-4BB9-B719-01577DBC35BD}" type="pres">
      <dgm:prSet presAssocID="{97817DE1-4769-4075-B4FB-AB798D7BB2EA}" presName="hierRoot2" presStyleCnt="0">
        <dgm:presLayoutVars>
          <dgm:hierBranch val="init"/>
        </dgm:presLayoutVars>
      </dgm:prSet>
      <dgm:spPr/>
    </dgm:pt>
    <dgm:pt modelId="{ECC17927-F0B9-4762-8E9B-EE20D33491E6}" type="pres">
      <dgm:prSet presAssocID="{97817DE1-4769-4075-B4FB-AB798D7BB2EA}" presName="rootComposite" presStyleCnt="0"/>
      <dgm:spPr/>
    </dgm:pt>
    <dgm:pt modelId="{D2A1BCE2-3ED7-4ADB-8E62-8D4FB87BDC5E}" type="pres">
      <dgm:prSet presAssocID="{97817DE1-4769-4075-B4FB-AB798D7BB2EA}" presName="rootText" presStyleLbl="node2" presStyleIdx="1" presStyleCnt="6" custScaleY="345095">
        <dgm:presLayoutVars>
          <dgm:chPref val="3"/>
        </dgm:presLayoutVars>
      </dgm:prSet>
      <dgm:spPr/>
    </dgm:pt>
    <dgm:pt modelId="{6B0C1153-4E67-4BEB-889E-CF622CA76320}" type="pres">
      <dgm:prSet presAssocID="{97817DE1-4769-4075-B4FB-AB798D7BB2EA}" presName="rootConnector" presStyleLbl="node2" presStyleIdx="1" presStyleCnt="6"/>
      <dgm:spPr/>
    </dgm:pt>
    <dgm:pt modelId="{B89A00AD-B85B-4705-BB41-C4604D10C9FE}" type="pres">
      <dgm:prSet presAssocID="{97817DE1-4769-4075-B4FB-AB798D7BB2EA}" presName="hierChild4" presStyleCnt="0"/>
      <dgm:spPr/>
    </dgm:pt>
    <dgm:pt modelId="{1D39FF4D-AF26-47F9-8ED0-76C47CCB92AD}" type="pres">
      <dgm:prSet presAssocID="{97817DE1-4769-4075-B4FB-AB798D7BB2EA}" presName="hierChild5" presStyleCnt="0"/>
      <dgm:spPr/>
    </dgm:pt>
    <dgm:pt modelId="{50B499AB-15BB-4E48-B9CF-636054AF2905}" type="pres">
      <dgm:prSet presAssocID="{5FC06030-B1F9-4D57-BF48-89F12431EC4F}" presName="Name37" presStyleLbl="parChTrans1D2" presStyleIdx="2" presStyleCnt="6"/>
      <dgm:spPr/>
    </dgm:pt>
    <dgm:pt modelId="{40844186-4E99-48B4-9BEC-EA0E6CEA9092}" type="pres">
      <dgm:prSet presAssocID="{804D1A2F-93F4-4608-B07B-606E7677A755}" presName="hierRoot2" presStyleCnt="0">
        <dgm:presLayoutVars>
          <dgm:hierBranch val="init"/>
        </dgm:presLayoutVars>
      </dgm:prSet>
      <dgm:spPr/>
    </dgm:pt>
    <dgm:pt modelId="{929BA513-5991-4991-967D-741F8935139C}" type="pres">
      <dgm:prSet presAssocID="{804D1A2F-93F4-4608-B07B-606E7677A755}" presName="rootComposite" presStyleCnt="0"/>
      <dgm:spPr/>
    </dgm:pt>
    <dgm:pt modelId="{DC3C3489-4A7D-4F27-8E98-78CACCC75B6B}" type="pres">
      <dgm:prSet presAssocID="{804D1A2F-93F4-4608-B07B-606E7677A755}" presName="rootText" presStyleLbl="node2" presStyleIdx="2" presStyleCnt="6" custScaleY="348589">
        <dgm:presLayoutVars>
          <dgm:chPref val="3"/>
        </dgm:presLayoutVars>
      </dgm:prSet>
      <dgm:spPr/>
    </dgm:pt>
    <dgm:pt modelId="{729A7180-3449-417B-81F5-EBBAA3FE8F48}" type="pres">
      <dgm:prSet presAssocID="{804D1A2F-93F4-4608-B07B-606E7677A755}" presName="rootConnector" presStyleLbl="node2" presStyleIdx="2" presStyleCnt="6"/>
      <dgm:spPr/>
    </dgm:pt>
    <dgm:pt modelId="{8DE59CBB-97C4-4E56-A44D-13B1510F628F}" type="pres">
      <dgm:prSet presAssocID="{804D1A2F-93F4-4608-B07B-606E7677A755}" presName="hierChild4" presStyleCnt="0"/>
      <dgm:spPr/>
    </dgm:pt>
    <dgm:pt modelId="{4313995F-04CD-4E7C-ABFA-5C88350EBBCF}" type="pres">
      <dgm:prSet presAssocID="{804D1A2F-93F4-4608-B07B-606E7677A755}" presName="hierChild5" presStyleCnt="0"/>
      <dgm:spPr/>
    </dgm:pt>
    <dgm:pt modelId="{FEFB5C3F-8165-4D34-BF13-E3614DB3E3C6}" type="pres">
      <dgm:prSet presAssocID="{642E189A-3963-48A0-A70B-D9D786718162}" presName="Name37" presStyleLbl="parChTrans1D2" presStyleIdx="3" presStyleCnt="6"/>
      <dgm:spPr/>
    </dgm:pt>
    <dgm:pt modelId="{A59D75DE-9E4A-4005-940E-D2585F9D9F46}" type="pres">
      <dgm:prSet presAssocID="{1F04B7C3-0380-427D-8567-976BD6DD1720}" presName="hierRoot2" presStyleCnt="0">
        <dgm:presLayoutVars>
          <dgm:hierBranch val="init"/>
        </dgm:presLayoutVars>
      </dgm:prSet>
      <dgm:spPr/>
    </dgm:pt>
    <dgm:pt modelId="{C288CCD9-3EBF-4CD6-9C85-CA4529331FDA}" type="pres">
      <dgm:prSet presAssocID="{1F04B7C3-0380-427D-8567-976BD6DD1720}" presName="rootComposite" presStyleCnt="0"/>
      <dgm:spPr/>
    </dgm:pt>
    <dgm:pt modelId="{5C43BFA0-C252-45D4-ACE1-0CBF2CD56386}" type="pres">
      <dgm:prSet presAssocID="{1F04B7C3-0380-427D-8567-976BD6DD1720}" presName="rootText" presStyleLbl="node2" presStyleIdx="3" presStyleCnt="6" custScaleY="360445">
        <dgm:presLayoutVars>
          <dgm:chPref val="3"/>
        </dgm:presLayoutVars>
      </dgm:prSet>
      <dgm:spPr/>
    </dgm:pt>
    <dgm:pt modelId="{4E372836-317F-4CD9-AAF9-349737EB6CB0}" type="pres">
      <dgm:prSet presAssocID="{1F04B7C3-0380-427D-8567-976BD6DD1720}" presName="rootConnector" presStyleLbl="node2" presStyleIdx="3" presStyleCnt="6"/>
      <dgm:spPr/>
    </dgm:pt>
    <dgm:pt modelId="{A8C174E8-E6FE-405C-8458-268E31C979D6}" type="pres">
      <dgm:prSet presAssocID="{1F04B7C3-0380-427D-8567-976BD6DD1720}" presName="hierChild4" presStyleCnt="0"/>
      <dgm:spPr/>
    </dgm:pt>
    <dgm:pt modelId="{4F01E764-D9A1-45B2-9B69-F450DABC712D}" type="pres">
      <dgm:prSet presAssocID="{1F04B7C3-0380-427D-8567-976BD6DD1720}" presName="hierChild5" presStyleCnt="0"/>
      <dgm:spPr/>
    </dgm:pt>
    <dgm:pt modelId="{8E469EAD-8F38-49BB-B66E-C074E264CAFA}" type="pres">
      <dgm:prSet presAssocID="{125D8E12-8649-4464-A791-BC6D0C0903F1}" presName="Name37" presStyleLbl="parChTrans1D2" presStyleIdx="4" presStyleCnt="6"/>
      <dgm:spPr/>
    </dgm:pt>
    <dgm:pt modelId="{80F81270-875B-463A-B158-657B5524F4F4}" type="pres">
      <dgm:prSet presAssocID="{5A46FE5F-2C65-4FBF-9478-8A4273788E30}" presName="hierRoot2" presStyleCnt="0">
        <dgm:presLayoutVars>
          <dgm:hierBranch val="init"/>
        </dgm:presLayoutVars>
      </dgm:prSet>
      <dgm:spPr/>
    </dgm:pt>
    <dgm:pt modelId="{59ABA671-C670-4092-A60A-2484E0AA4218}" type="pres">
      <dgm:prSet presAssocID="{5A46FE5F-2C65-4FBF-9478-8A4273788E30}" presName="rootComposite" presStyleCnt="0"/>
      <dgm:spPr/>
    </dgm:pt>
    <dgm:pt modelId="{93B1391B-D645-4911-AC8A-618822B0BE44}" type="pres">
      <dgm:prSet presAssocID="{5A46FE5F-2C65-4FBF-9478-8A4273788E30}" presName="rootText" presStyleLbl="node2" presStyleIdx="4" presStyleCnt="6" custScaleY="345581">
        <dgm:presLayoutVars>
          <dgm:chPref val="3"/>
        </dgm:presLayoutVars>
      </dgm:prSet>
      <dgm:spPr/>
    </dgm:pt>
    <dgm:pt modelId="{2EA2B357-2DCC-42FD-9549-7648436E3952}" type="pres">
      <dgm:prSet presAssocID="{5A46FE5F-2C65-4FBF-9478-8A4273788E30}" presName="rootConnector" presStyleLbl="node2" presStyleIdx="4" presStyleCnt="6"/>
      <dgm:spPr/>
    </dgm:pt>
    <dgm:pt modelId="{F18F2E9F-9609-4B50-BEFB-6CB2306ED4E3}" type="pres">
      <dgm:prSet presAssocID="{5A46FE5F-2C65-4FBF-9478-8A4273788E30}" presName="hierChild4" presStyleCnt="0"/>
      <dgm:spPr/>
    </dgm:pt>
    <dgm:pt modelId="{90CD0F87-BA9E-4648-8CBB-71B10EFE4854}" type="pres">
      <dgm:prSet presAssocID="{5A46FE5F-2C65-4FBF-9478-8A4273788E30}" presName="hierChild5" presStyleCnt="0"/>
      <dgm:spPr/>
    </dgm:pt>
    <dgm:pt modelId="{A370A421-21CC-4574-AEF0-6A094E66DA26}" type="pres">
      <dgm:prSet presAssocID="{00FE465D-1464-4F12-A6F4-82B24E163BC6}" presName="Name37" presStyleLbl="parChTrans1D2" presStyleIdx="5" presStyleCnt="6"/>
      <dgm:spPr/>
    </dgm:pt>
    <dgm:pt modelId="{582FED1F-7820-43A8-89F1-587942D2C18D}" type="pres">
      <dgm:prSet presAssocID="{AC439297-81BF-4954-BC75-C9744C3C21ED}" presName="hierRoot2" presStyleCnt="0">
        <dgm:presLayoutVars>
          <dgm:hierBranch val="init"/>
        </dgm:presLayoutVars>
      </dgm:prSet>
      <dgm:spPr/>
    </dgm:pt>
    <dgm:pt modelId="{741EB37D-1EFF-4C92-B8BA-F85A234441FC}" type="pres">
      <dgm:prSet presAssocID="{AC439297-81BF-4954-BC75-C9744C3C21ED}" presName="rootComposite" presStyleCnt="0"/>
      <dgm:spPr/>
    </dgm:pt>
    <dgm:pt modelId="{8D505E02-5207-4A4A-9167-272F5668BDAD}" type="pres">
      <dgm:prSet presAssocID="{AC439297-81BF-4954-BC75-C9744C3C21ED}" presName="rootText" presStyleLbl="node2" presStyleIdx="5" presStyleCnt="6" custScaleY="348210">
        <dgm:presLayoutVars>
          <dgm:chPref val="3"/>
        </dgm:presLayoutVars>
      </dgm:prSet>
      <dgm:spPr/>
    </dgm:pt>
    <dgm:pt modelId="{16D3D6BB-B0DE-403F-B5AB-3DE4B3704CCD}" type="pres">
      <dgm:prSet presAssocID="{AC439297-81BF-4954-BC75-C9744C3C21ED}" presName="rootConnector" presStyleLbl="node2" presStyleIdx="5" presStyleCnt="6"/>
      <dgm:spPr/>
    </dgm:pt>
    <dgm:pt modelId="{D82D22E7-2B3A-41C3-BE8A-145E83A52450}" type="pres">
      <dgm:prSet presAssocID="{AC439297-81BF-4954-BC75-C9744C3C21ED}" presName="hierChild4" presStyleCnt="0"/>
      <dgm:spPr/>
    </dgm:pt>
    <dgm:pt modelId="{7DB9E2FF-4912-415D-8007-A1B43DB3D736}" type="pres">
      <dgm:prSet presAssocID="{AC439297-81BF-4954-BC75-C9744C3C21ED}" presName="hierChild5" presStyleCnt="0"/>
      <dgm:spPr/>
    </dgm:pt>
    <dgm:pt modelId="{26054F8E-7340-4F78-B6B2-243BB04E9903}" type="pres">
      <dgm:prSet presAssocID="{EF293A33-CF9C-47C2-B510-5A85EAA6034E}" presName="hierChild3" presStyleCnt="0"/>
      <dgm:spPr/>
    </dgm:pt>
  </dgm:ptLst>
  <dgm:cxnLst>
    <dgm:cxn modelId="{C68CA007-792F-4207-B31F-993B26B650AB}" type="presOf" srcId="{5A46FE5F-2C65-4FBF-9478-8A4273788E30}" destId="{93B1391B-D645-4911-AC8A-618822B0BE44}" srcOrd="0" destOrd="0" presId="urn:microsoft.com/office/officeart/2005/8/layout/orgChart1"/>
    <dgm:cxn modelId="{9B48B91F-0EA3-4E50-9202-8341614EE18D}" type="presOf" srcId="{97817DE1-4769-4075-B4FB-AB798D7BB2EA}" destId="{6B0C1153-4E67-4BEB-889E-CF622CA76320}" srcOrd="1" destOrd="0" presId="urn:microsoft.com/office/officeart/2005/8/layout/orgChart1"/>
    <dgm:cxn modelId="{35CFD820-3DD4-4E99-BD3B-ECD482613931}" type="presOf" srcId="{AC439297-81BF-4954-BC75-C9744C3C21ED}" destId="{8D505E02-5207-4A4A-9167-272F5668BDAD}" srcOrd="0" destOrd="0" presId="urn:microsoft.com/office/officeart/2005/8/layout/orgChart1"/>
    <dgm:cxn modelId="{F32F2C27-5D7A-497D-9960-02504AD69F59}" type="presOf" srcId="{EF293A33-CF9C-47C2-B510-5A85EAA6034E}" destId="{CB381D11-1529-4934-BDB9-19D7B5A4D803}" srcOrd="1" destOrd="0" presId="urn:microsoft.com/office/officeart/2005/8/layout/orgChart1"/>
    <dgm:cxn modelId="{2EE7B532-B2C0-4F4E-B95A-6001B3B98834}" type="presOf" srcId="{804D1A2F-93F4-4608-B07B-606E7677A755}" destId="{DC3C3489-4A7D-4F27-8E98-78CACCC75B6B}" srcOrd="0" destOrd="0" presId="urn:microsoft.com/office/officeart/2005/8/layout/orgChart1"/>
    <dgm:cxn modelId="{6EFB9038-D016-4A86-8E89-F7D5ED0DF98E}" type="presOf" srcId="{8295E1AE-1AF6-47AE-8B09-24DAAAC49B35}" destId="{16106FD9-18C6-4F18-A8E2-8A9210A6F13A}" srcOrd="0" destOrd="0" presId="urn:microsoft.com/office/officeart/2005/8/layout/orgChart1"/>
    <dgm:cxn modelId="{04F35162-4D18-4973-98E0-5EA6C253DA96}" srcId="{EF293A33-CF9C-47C2-B510-5A85EAA6034E}" destId="{AC439297-81BF-4954-BC75-C9744C3C21ED}" srcOrd="5" destOrd="0" parTransId="{00FE465D-1464-4F12-A6F4-82B24E163BC6}" sibTransId="{17D845DD-451C-450E-8205-638D5263CA17}"/>
    <dgm:cxn modelId="{74631265-5037-4D07-992B-269AFFB7E10D}" type="presOf" srcId="{55455AE6-5294-49D4-8D6C-EB3B9C0B57A2}" destId="{38368F6E-1CC0-4A73-86F1-79184149FE0C}" srcOrd="0" destOrd="0" presId="urn:microsoft.com/office/officeart/2005/8/layout/orgChart1"/>
    <dgm:cxn modelId="{AA1EDC69-171B-455B-ACF6-F527F6666552}" type="presOf" srcId="{1F04B7C3-0380-427D-8567-976BD6DD1720}" destId="{4E372836-317F-4CD9-AAF9-349737EB6CB0}" srcOrd="1" destOrd="0" presId="urn:microsoft.com/office/officeart/2005/8/layout/orgChart1"/>
    <dgm:cxn modelId="{C5C3C76F-B36C-4ECF-B9EC-39F4326C8345}" srcId="{EF293A33-CF9C-47C2-B510-5A85EAA6034E}" destId="{1F04B7C3-0380-427D-8567-976BD6DD1720}" srcOrd="3" destOrd="0" parTransId="{642E189A-3963-48A0-A70B-D9D786718162}" sibTransId="{9E4E6BC8-7FBB-48BA-9B45-EF71728F5CC3}"/>
    <dgm:cxn modelId="{7F552671-71D6-4A85-8D67-50BBAE4BB8D4}" type="presOf" srcId="{125D8E12-8649-4464-A791-BC6D0C0903F1}" destId="{8E469EAD-8F38-49BB-B66E-C074E264CAFA}" srcOrd="0" destOrd="0" presId="urn:microsoft.com/office/officeart/2005/8/layout/orgChart1"/>
    <dgm:cxn modelId="{0F22C374-0644-45B7-A0C1-640C0A5284CF}" type="presOf" srcId="{AC439297-81BF-4954-BC75-C9744C3C21ED}" destId="{16D3D6BB-B0DE-403F-B5AB-3DE4B3704CCD}" srcOrd="1" destOrd="0" presId="urn:microsoft.com/office/officeart/2005/8/layout/orgChart1"/>
    <dgm:cxn modelId="{7D744A86-4871-4E9B-9A4F-2E800D445E7F}" type="presOf" srcId="{375CD7A9-0825-4185-B414-14623DACA161}" destId="{B96EBE5B-D5CF-4E5E-8AE3-380060819A8D}" srcOrd="0" destOrd="0" presId="urn:microsoft.com/office/officeart/2005/8/layout/orgChart1"/>
    <dgm:cxn modelId="{D225508A-A4B1-481D-AEDF-A19F3A9DAF67}" srcId="{EF293A33-CF9C-47C2-B510-5A85EAA6034E}" destId="{8295E1AE-1AF6-47AE-8B09-24DAAAC49B35}" srcOrd="0" destOrd="0" parTransId="{375CD7A9-0825-4185-B414-14623DACA161}" sibTransId="{8FA7DADF-F5DB-4CEE-979E-21B729ADF0FB}"/>
    <dgm:cxn modelId="{79668CA5-D5BB-43AF-96FF-B2E103B06D45}" type="presOf" srcId="{642E189A-3963-48A0-A70B-D9D786718162}" destId="{FEFB5C3F-8165-4D34-BF13-E3614DB3E3C6}" srcOrd="0" destOrd="0" presId="urn:microsoft.com/office/officeart/2005/8/layout/orgChart1"/>
    <dgm:cxn modelId="{779452AB-FAAE-4A5C-A4E3-526867874102}" type="presOf" srcId="{5A46FE5F-2C65-4FBF-9478-8A4273788E30}" destId="{2EA2B357-2DCC-42FD-9549-7648436E3952}" srcOrd="1" destOrd="0" presId="urn:microsoft.com/office/officeart/2005/8/layout/orgChart1"/>
    <dgm:cxn modelId="{5CAD73AB-7CE2-408A-9E68-178CD54C58C7}" type="presOf" srcId="{EF293A33-CF9C-47C2-B510-5A85EAA6034E}" destId="{D4D45552-3D58-4C95-BA74-9FF15097F6BA}" srcOrd="0" destOrd="0" presId="urn:microsoft.com/office/officeart/2005/8/layout/orgChart1"/>
    <dgm:cxn modelId="{03942BB6-6D79-4410-B94A-0264112E6AAD}" type="presOf" srcId="{D26BFF6F-0D68-4375-A78F-3984543907BA}" destId="{C5ED52D8-1F2C-4AC6-BA61-FF3CAC0C0BE1}" srcOrd="0" destOrd="0" presId="urn:microsoft.com/office/officeart/2005/8/layout/orgChart1"/>
    <dgm:cxn modelId="{EA37B2B7-5A17-4764-B596-ED5EE0CF7779}" type="presOf" srcId="{804D1A2F-93F4-4608-B07B-606E7677A755}" destId="{729A7180-3449-417B-81F5-EBBAA3FE8F48}" srcOrd="1" destOrd="0" presId="urn:microsoft.com/office/officeart/2005/8/layout/orgChart1"/>
    <dgm:cxn modelId="{E309FACB-2812-49F8-BD82-45F179698D13}" srcId="{EF293A33-CF9C-47C2-B510-5A85EAA6034E}" destId="{97817DE1-4769-4075-B4FB-AB798D7BB2EA}" srcOrd="1" destOrd="0" parTransId="{D26BFF6F-0D68-4375-A78F-3984543907BA}" sibTransId="{668533FF-A378-432F-8A67-A0923B63ABC8}"/>
    <dgm:cxn modelId="{15516ED3-58B7-4274-B76E-EBED516AF5D6}" type="presOf" srcId="{00FE465D-1464-4F12-A6F4-82B24E163BC6}" destId="{A370A421-21CC-4574-AEF0-6A094E66DA26}" srcOrd="0" destOrd="0" presId="urn:microsoft.com/office/officeart/2005/8/layout/orgChart1"/>
    <dgm:cxn modelId="{155952D4-138A-45E4-992C-7971C7D62105}" type="presOf" srcId="{5FC06030-B1F9-4D57-BF48-89F12431EC4F}" destId="{50B499AB-15BB-4E48-B9CF-636054AF2905}" srcOrd="0" destOrd="0" presId="urn:microsoft.com/office/officeart/2005/8/layout/orgChart1"/>
    <dgm:cxn modelId="{EEE642DC-415F-47D4-96CC-3C0B1984BD0C}" type="presOf" srcId="{97817DE1-4769-4075-B4FB-AB798D7BB2EA}" destId="{D2A1BCE2-3ED7-4ADB-8E62-8D4FB87BDC5E}" srcOrd="0" destOrd="0" presId="urn:microsoft.com/office/officeart/2005/8/layout/orgChart1"/>
    <dgm:cxn modelId="{FECBACDC-5FE1-43D8-BAE4-092EBDC64E81}" srcId="{EF293A33-CF9C-47C2-B510-5A85EAA6034E}" destId="{5A46FE5F-2C65-4FBF-9478-8A4273788E30}" srcOrd="4" destOrd="0" parTransId="{125D8E12-8649-4464-A791-BC6D0C0903F1}" sibTransId="{671EF7B0-0F3A-4F8B-A825-33028EB14E51}"/>
    <dgm:cxn modelId="{45470FF2-5C0E-46CA-AC34-22E8014682B5}" srcId="{55455AE6-5294-49D4-8D6C-EB3B9C0B57A2}" destId="{EF293A33-CF9C-47C2-B510-5A85EAA6034E}" srcOrd="0" destOrd="0" parTransId="{CA6E0389-D61B-45B6-8B3F-D006F7E212F8}" sibTransId="{0B51109D-4663-4968-BDFD-C4AFA2B219DA}"/>
    <dgm:cxn modelId="{3FE004F6-B862-4D20-A3C6-208658F1C449}" type="presOf" srcId="{8295E1AE-1AF6-47AE-8B09-24DAAAC49B35}" destId="{0C6ABBBB-DDE6-4DCF-BB6D-844088CC1E0D}" srcOrd="1" destOrd="0" presId="urn:microsoft.com/office/officeart/2005/8/layout/orgChart1"/>
    <dgm:cxn modelId="{3212FBF8-A5E3-4872-88A9-0D22962A0224}" type="presOf" srcId="{1F04B7C3-0380-427D-8567-976BD6DD1720}" destId="{5C43BFA0-C252-45D4-ACE1-0CBF2CD56386}" srcOrd="0" destOrd="0" presId="urn:microsoft.com/office/officeart/2005/8/layout/orgChart1"/>
    <dgm:cxn modelId="{6D7DD0F9-DE8D-47EF-8EC8-BBE784F7C076}" srcId="{EF293A33-CF9C-47C2-B510-5A85EAA6034E}" destId="{804D1A2F-93F4-4608-B07B-606E7677A755}" srcOrd="2" destOrd="0" parTransId="{5FC06030-B1F9-4D57-BF48-89F12431EC4F}" sibTransId="{32DC4298-4D2B-4FDD-BE87-1E02B1775A2F}"/>
    <dgm:cxn modelId="{0E65DA66-A2B1-4DF5-95BB-EBEA4D0555B2}" type="presParOf" srcId="{38368F6E-1CC0-4A73-86F1-79184149FE0C}" destId="{BA607039-3AE2-4341-BC51-2FCD774E754F}" srcOrd="0" destOrd="0" presId="urn:microsoft.com/office/officeart/2005/8/layout/orgChart1"/>
    <dgm:cxn modelId="{501EE1AB-5E11-483E-9183-AA0E031E01DC}" type="presParOf" srcId="{BA607039-3AE2-4341-BC51-2FCD774E754F}" destId="{1AE4B2C0-B78D-485C-822C-357A15EBF674}" srcOrd="0" destOrd="0" presId="urn:microsoft.com/office/officeart/2005/8/layout/orgChart1"/>
    <dgm:cxn modelId="{7F94F18D-5F58-46F1-BDE5-DD4E28958FB5}" type="presParOf" srcId="{1AE4B2C0-B78D-485C-822C-357A15EBF674}" destId="{D4D45552-3D58-4C95-BA74-9FF15097F6BA}" srcOrd="0" destOrd="0" presId="urn:microsoft.com/office/officeart/2005/8/layout/orgChart1"/>
    <dgm:cxn modelId="{236E9FAE-EF05-4B5A-9EBF-584B777CC1D9}" type="presParOf" srcId="{1AE4B2C0-B78D-485C-822C-357A15EBF674}" destId="{CB381D11-1529-4934-BDB9-19D7B5A4D803}" srcOrd="1" destOrd="0" presId="urn:microsoft.com/office/officeart/2005/8/layout/orgChart1"/>
    <dgm:cxn modelId="{59465EF2-F10C-417C-9600-57C4C7563C58}" type="presParOf" srcId="{BA607039-3AE2-4341-BC51-2FCD774E754F}" destId="{21845BCC-C67E-42FD-AE36-FD432C9CB176}" srcOrd="1" destOrd="0" presId="urn:microsoft.com/office/officeart/2005/8/layout/orgChart1"/>
    <dgm:cxn modelId="{05944C55-AC1E-4C2F-A338-D88A4E2AA239}" type="presParOf" srcId="{21845BCC-C67E-42FD-AE36-FD432C9CB176}" destId="{B96EBE5B-D5CF-4E5E-8AE3-380060819A8D}" srcOrd="0" destOrd="0" presId="urn:microsoft.com/office/officeart/2005/8/layout/orgChart1"/>
    <dgm:cxn modelId="{6C351181-F19C-4DFB-942F-EA6F7EEA1504}" type="presParOf" srcId="{21845BCC-C67E-42FD-AE36-FD432C9CB176}" destId="{5BCDB3A2-7B71-47E1-87B1-BEFBCED2C513}" srcOrd="1" destOrd="0" presId="urn:microsoft.com/office/officeart/2005/8/layout/orgChart1"/>
    <dgm:cxn modelId="{C5DFEC9C-05DC-4632-9F9C-A66D594FF432}" type="presParOf" srcId="{5BCDB3A2-7B71-47E1-87B1-BEFBCED2C513}" destId="{98858466-E6D2-4347-90F3-3BA95366B1FE}" srcOrd="0" destOrd="0" presId="urn:microsoft.com/office/officeart/2005/8/layout/orgChart1"/>
    <dgm:cxn modelId="{434258B9-4E23-402D-B715-ABC0D895D13C}" type="presParOf" srcId="{98858466-E6D2-4347-90F3-3BA95366B1FE}" destId="{16106FD9-18C6-4F18-A8E2-8A9210A6F13A}" srcOrd="0" destOrd="0" presId="urn:microsoft.com/office/officeart/2005/8/layout/orgChart1"/>
    <dgm:cxn modelId="{E55263AB-F6B1-4364-9F14-BB36DBA3AC34}" type="presParOf" srcId="{98858466-E6D2-4347-90F3-3BA95366B1FE}" destId="{0C6ABBBB-DDE6-4DCF-BB6D-844088CC1E0D}" srcOrd="1" destOrd="0" presId="urn:microsoft.com/office/officeart/2005/8/layout/orgChart1"/>
    <dgm:cxn modelId="{1939AF58-CCFD-4A34-9DD8-57FFBEB1249E}" type="presParOf" srcId="{5BCDB3A2-7B71-47E1-87B1-BEFBCED2C513}" destId="{0E183541-A31B-4554-ABE7-6E46A7E56435}" srcOrd="1" destOrd="0" presId="urn:microsoft.com/office/officeart/2005/8/layout/orgChart1"/>
    <dgm:cxn modelId="{F4CACC22-6F06-4D09-B83E-BDA458B1E8B2}" type="presParOf" srcId="{5BCDB3A2-7B71-47E1-87B1-BEFBCED2C513}" destId="{EEDAC8DD-BB3D-4FB1-A0E4-8C8F36C2CF00}" srcOrd="2" destOrd="0" presId="urn:microsoft.com/office/officeart/2005/8/layout/orgChart1"/>
    <dgm:cxn modelId="{A201431B-F1B2-430E-8583-5C850AF52F39}" type="presParOf" srcId="{21845BCC-C67E-42FD-AE36-FD432C9CB176}" destId="{C5ED52D8-1F2C-4AC6-BA61-FF3CAC0C0BE1}" srcOrd="2" destOrd="0" presId="urn:microsoft.com/office/officeart/2005/8/layout/orgChart1"/>
    <dgm:cxn modelId="{D094B530-B1E7-4B2A-9842-0969B8B8C5A8}" type="presParOf" srcId="{21845BCC-C67E-42FD-AE36-FD432C9CB176}" destId="{8002D806-296D-4BB9-B719-01577DBC35BD}" srcOrd="3" destOrd="0" presId="urn:microsoft.com/office/officeart/2005/8/layout/orgChart1"/>
    <dgm:cxn modelId="{79D8766E-5C87-457B-93D9-4C02FF96E20A}" type="presParOf" srcId="{8002D806-296D-4BB9-B719-01577DBC35BD}" destId="{ECC17927-F0B9-4762-8E9B-EE20D33491E6}" srcOrd="0" destOrd="0" presId="urn:microsoft.com/office/officeart/2005/8/layout/orgChart1"/>
    <dgm:cxn modelId="{FFB75542-0E5A-4DF0-8AC5-8801280BD0C0}" type="presParOf" srcId="{ECC17927-F0B9-4762-8E9B-EE20D33491E6}" destId="{D2A1BCE2-3ED7-4ADB-8E62-8D4FB87BDC5E}" srcOrd="0" destOrd="0" presId="urn:microsoft.com/office/officeart/2005/8/layout/orgChart1"/>
    <dgm:cxn modelId="{EA351683-EB21-428F-8BAA-9B03B93BCF66}" type="presParOf" srcId="{ECC17927-F0B9-4762-8E9B-EE20D33491E6}" destId="{6B0C1153-4E67-4BEB-889E-CF622CA76320}" srcOrd="1" destOrd="0" presId="urn:microsoft.com/office/officeart/2005/8/layout/orgChart1"/>
    <dgm:cxn modelId="{73F87F6C-70F2-48C5-AA65-0A8FA993A2FC}" type="presParOf" srcId="{8002D806-296D-4BB9-B719-01577DBC35BD}" destId="{B89A00AD-B85B-4705-BB41-C4604D10C9FE}" srcOrd="1" destOrd="0" presId="urn:microsoft.com/office/officeart/2005/8/layout/orgChart1"/>
    <dgm:cxn modelId="{F72F815A-07AD-4DBA-910E-0AF09F07A524}" type="presParOf" srcId="{8002D806-296D-4BB9-B719-01577DBC35BD}" destId="{1D39FF4D-AF26-47F9-8ED0-76C47CCB92AD}" srcOrd="2" destOrd="0" presId="urn:microsoft.com/office/officeart/2005/8/layout/orgChart1"/>
    <dgm:cxn modelId="{6146C8C8-E477-4968-81F6-54661C60EEA8}" type="presParOf" srcId="{21845BCC-C67E-42FD-AE36-FD432C9CB176}" destId="{50B499AB-15BB-4E48-B9CF-636054AF2905}" srcOrd="4" destOrd="0" presId="urn:microsoft.com/office/officeart/2005/8/layout/orgChart1"/>
    <dgm:cxn modelId="{3E45939C-DC50-4EBF-A278-F5D878DA43EF}" type="presParOf" srcId="{21845BCC-C67E-42FD-AE36-FD432C9CB176}" destId="{40844186-4E99-48B4-9BEC-EA0E6CEA9092}" srcOrd="5" destOrd="0" presId="urn:microsoft.com/office/officeart/2005/8/layout/orgChart1"/>
    <dgm:cxn modelId="{69AA35C4-5B9A-44D5-9E98-79F617D3BCD2}" type="presParOf" srcId="{40844186-4E99-48B4-9BEC-EA0E6CEA9092}" destId="{929BA513-5991-4991-967D-741F8935139C}" srcOrd="0" destOrd="0" presId="urn:microsoft.com/office/officeart/2005/8/layout/orgChart1"/>
    <dgm:cxn modelId="{B08F87CF-959D-4135-A764-97672C4A27E1}" type="presParOf" srcId="{929BA513-5991-4991-967D-741F8935139C}" destId="{DC3C3489-4A7D-4F27-8E98-78CACCC75B6B}" srcOrd="0" destOrd="0" presId="urn:microsoft.com/office/officeart/2005/8/layout/orgChart1"/>
    <dgm:cxn modelId="{05A5B95B-3BA2-4FDD-B5A2-1990D0B6D703}" type="presParOf" srcId="{929BA513-5991-4991-967D-741F8935139C}" destId="{729A7180-3449-417B-81F5-EBBAA3FE8F48}" srcOrd="1" destOrd="0" presId="urn:microsoft.com/office/officeart/2005/8/layout/orgChart1"/>
    <dgm:cxn modelId="{DF030DBE-61C2-4BCA-A9A7-FB104A92BF6A}" type="presParOf" srcId="{40844186-4E99-48B4-9BEC-EA0E6CEA9092}" destId="{8DE59CBB-97C4-4E56-A44D-13B1510F628F}" srcOrd="1" destOrd="0" presId="urn:microsoft.com/office/officeart/2005/8/layout/orgChart1"/>
    <dgm:cxn modelId="{78C117DF-0F61-445A-A720-F965AA998B9E}" type="presParOf" srcId="{40844186-4E99-48B4-9BEC-EA0E6CEA9092}" destId="{4313995F-04CD-4E7C-ABFA-5C88350EBBCF}" srcOrd="2" destOrd="0" presId="urn:microsoft.com/office/officeart/2005/8/layout/orgChart1"/>
    <dgm:cxn modelId="{20EDB8B2-EF07-4673-9DA7-CB8E0AAEC44E}" type="presParOf" srcId="{21845BCC-C67E-42FD-AE36-FD432C9CB176}" destId="{FEFB5C3F-8165-4D34-BF13-E3614DB3E3C6}" srcOrd="6" destOrd="0" presId="urn:microsoft.com/office/officeart/2005/8/layout/orgChart1"/>
    <dgm:cxn modelId="{2E438A74-BCFA-4F45-A9DC-993257FB21F6}" type="presParOf" srcId="{21845BCC-C67E-42FD-AE36-FD432C9CB176}" destId="{A59D75DE-9E4A-4005-940E-D2585F9D9F46}" srcOrd="7" destOrd="0" presId="urn:microsoft.com/office/officeart/2005/8/layout/orgChart1"/>
    <dgm:cxn modelId="{E03A2C7F-5153-4510-8DA6-3B451165CEE3}" type="presParOf" srcId="{A59D75DE-9E4A-4005-940E-D2585F9D9F46}" destId="{C288CCD9-3EBF-4CD6-9C85-CA4529331FDA}" srcOrd="0" destOrd="0" presId="urn:microsoft.com/office/officeart/2005/8/layout/orgChart1"/>
    <dgm:cxn modelId="{38A5CC48-B675-4CA4-9055-DCAA14633646}" type="presParOf" srcId="{C288CCD9-3EBF-4CD6-9C85-CA4529331FDA}" destId="{5C43BFA0-C252-45D4-ACE1-0CBF2CD56386}" srcOrd="0" destOrd="0" presId="urn:microsoft.com/office/officeart/2005/8/layout/orgChart1"/>
    <dgm:cxn modelId="{2F5C4220-9446-4C0F-9EBF-1A82639281C9}" type="presParOf" srcId="{C288CCD9-3EBF-4CD6-9C85-CA4529331FDA}" destId="{4E372836-317F-4CD9-AAF9-349737EB6CB0}" srcOrd="1" destOrd="0" presId="urn:microsoft.com/office/officeart/2005/8/layout/orgChart1"/>
    <dgm:cxn modelId="{427D1EBB-B743-44FE-8018-ED954A86BB32}" type="presParOf" srcId="{A59D75DE-9E4A-4005-940E-D2585F9D9F46}" destId="{A8C174E8-E6FE-405C-8458-268E31C979D6}" srcOrd="1" destOrd="0" presId="urn:microsoft.com/office/officeart/2005/8/layout/orgChart1"/>
    <dgm:cxn modelId="{180DA142-B81F-4FE8-8F0D-CC4F72B706CF}" type="presParOf" srcId="{A59D75DE-9E4A-4005-940E-D2585F9D9F46}" destId="{4F01E764-D9A1-45B2-9B69-F450DABC712D}" srcOrd="2" destOrd="0" presId="urn:microsoft.com/office/officeart/2005/8/layout/orgChart1"/>
    <dgm:cxn modelId="{89358B98-4DA8-4FCF-BECF-A5F86D10ABFE}" type="presParOf" srcId="{21845BCC-C67E-42FD-AE36-FD432C9CB176}" destId="{8E469EAD-8F38-49BB-B66E-C074E264CAFA}" srcOrd="8" destOrd="0" presId="urn:microsoft.com/office/officeart/2005/8/layout/orgChart1"/>
    <dgm:cxn modelId="{EBEA19BE-A2AC-4D91-8583-839D86219B16}" type="presParOf" srcId="{21845BCC-C67E-42FD-AE36-FD432C9CB176}" destId="{80F81270-875B-463A-B158-657B5524F4F4}" srcOrd="9" destOrd="0" presId="urn:microsoft.com/office/officeart/2005/8/layout/orgChart1"/>
    <dgm:cxn modelId="{9A868DB7-33CD-4302-9266-D52305D986BB}" type="presParOf" srcId="{80F81270-875B-463A-B158-657B5524F4F4}" destId="{59ABA671-C670-4092-A60A-2484E0AA4218}" srcOrd="0" destOrd="0" presId="urn:microsoft.com/office/officeart/2005/8/layout/orgChart1"/>
    <dgm:cxn modelId="{4E58D8D8-D4D4-41AA-8359-71EBE86BC59D}" type="presParOf" srcId="{59ABA671-C670-4092-A60A-2484E0AA4218}" destId="{93B1391B-D645-4911-AC8A-618822B0BE44}" srcOrd="0" destOrd="0" presId="urn:microsoft.com/office/officeart/2005/8/layout/orgChart1"/>
    <dgm:cxn modelId="{E9F7EFD5-A2CE-4CBE-A832-19BA09C554EF}" type="presParOf" srcId="{59ABA671-C670-4092-A60A-2484E0AA4218}" destId="{2EA2B357-2DCC-42FD-9549-7648436E3952}" srcOrd="1" destOrd="0" presId="urn:microsoft.com/office/officeart/2005/8/layout/orgChart1"/>
    <dgm:cxn modelId="{A7503904-8A83-48C1-9D3F-EDC31C5AE571}" type="presParOf" srcId="{80F81270-875B-463A-B158-657B5524F4F4}" destId="{F18F2E9F-9609-4B50-BEFB-6CB2306ED4E3}" srcOrd="1" destOrd="0" presId="urn:microsoft.com/office/officeart/2005/8/layout/orgChart1"/>
    <dgm:cxn modelId="{D9E2B7EA-E15A-4A4A-9954-D4934BB75675}" type="presParOf" srcId="{80F81270-875B-463A-B158-657B5524F4F4}" destId="{90CD0F87-BA9E-4648-8CBB-71B10EFE4854}" srcOrd="2" destOrd="0" presId="urn:microsoft.com/office/officeart/2005/8/layout/orgChart1"/>
    <dgm:cxn modelId="{B76CDF44-5203-4EED-B1DB-BE769DCD886D}" type="presParOf" srcId="{21845BCC-C67E-42FD-AE36-FD432C9CB176}" destId="{A370A421-21CC-4574-AEF0-6A094E66DA26}" srcOrd="10" destOrd="0" presId="urn:microsoft.com/office/officeart/2005/8/layout/orgChart1"/>
    <dgm:cxn modelId="{94226EE2-1CC1-4939-A09F-DE1820282465}" type="presParOf" srcId="{21845BCC-C67E-42FD-AE36-FD432C9CB176}" destId="{582FED1F-7820-43A8-89F1-587942D2C18D}" srcOrd="11" destOrd="0" presId="urn:microsoft.com/office/officeart/2005/8/layout/orgChart1"/>
    <dgm:cxn modelId="{56B54B39-BA8D-4429-93CB-84F239901CBA}" type="presParOf" srcId="{582FED1F-7820-43A8-89F1-587942D2C18D}" destId="{741EB37D-1EFF-4C92-B8BA-F85A234441FC}" srcOrd="0" destOrd="0" presId="urn:microsoft.com/office/officeart/2005/8/layout/orgChart1"/>
    <dgm:cxn modelId="{24AECE99-3C22-4DBC-B2B4-18E863B478D2}" type="presParOf" srcId="{741EB37D-1EFF-4C92-B8BA-F85A234441FC}" destId="{8D505E02-5207-4A4A-9167-272F5668BDAD}" srcOrd="0" destOrd="0" presId="urn:microsoft.com/office/officeart/2005/8/layout/orgChart1"/>
    <dgm:cxn modelId="{6BDA4855-57AB-4B62-B164-8CB2EC661D26}" type="presParOf" srcId="{741EB37D-1EFF-4C92-B8BA-F85A234441FC}" destId="{16D3D6BB-B0DE-403F-B5AB-3DE4B3704CCD}" srcOrd="1" destOrd="0" presId="urn:microsoft.com/office/officeart/2005/8/layout/orgChart1"/>
    <dgm:cxn modelId="{AD85BA53-2900-43EF-98CF-AFF22F678800}" type="presParOf" srcId="{582FED1F-7820-43A8-89F1-587942D2C18D}" destId="{D82D22E7-2B3A-41C3-BE8A-145E83A52450}" srcOrd="1" destOrd="0" presId="urn:microsoft.com/office/officeart/2005/8/layout/orgChart1"/>
    <dgm:cxn modelId="{51E07D06-A2D7-4889-A8F3-7B93C6B0E5F8}" type="presParOf" srcId="{582FED1F-7820-43A8-89F1-587942D2C18D}" destId="{7DB9E2FF-4912-415D-8007-A1B43DB3D736}" srcOrd="2" destOrd="0" presId="urn:microsoft.com/office/officeart/2005/8/layout/orgChart1"/>
    <dgm:cxn modelId="{528D167B-A256-487E-9F18-A8D7B7F9D95C}" type="presParOf" srcId="{BA607039-3AE2-4341-BC51-2FCD774E754F}" destId="{26054F8E-7340-4F78-B6B2-243BB04E9903}"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2B9A3AC-2EF6-4AB6-BDB6-3BF1A877F651}"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CO"/>
        </a:p>
      </dgm:t>
    </dgm:pt>
    <dgm:pt modelId="{D5CB255A-91BB-442A-9105-54D752FD62C0}" type="pres">
      <dgm:prSet presAssocID="{12B9A3AC-2EF6-4AB6-BDB6-3BF1A877F651}" presName="diagram" presStyleCnt="0">
        <dgm:presLayoutVars>
          <dgm:dir/>
          <dgm:resizeHandles val="exact"/>
        </dgm:presLayoutVars>
      </dgm:prSet>
      <dgm:spPr/>
    </dgm:pt>
  </dgm:ptLst>
  <dgm:cxnLst>
    <dgm:cxn modelId="{D64DA168-B3F9-C548-BE90-40F0BD24034F}" type="presOf" srcId="{12B9A3AC-2EF6-4AB6-BDB6-3BF1A877F651}" destId="{D5CB255A-91BB-442A-9105-54D752FD62C0}"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2B9A3AC-2EF6-4AB6-BDB6-3BF1A877F651}" type="doc">
      <dgm:prSet loTypeId="urn:microsoft.com/office/officeart/2005/8/layout/default" loCatId="list" qsTypeId="urn:microsoft.com/office/officeart/2005/8/quickstyle/simple1" qsCatId="simple" csTypeId="urn:microsoft.com/office/officeart/2005/8/colors/accent4_5" csCatId="accent4" phldr="1"/>
      <dgm:spPr/>
      <dgm:t>
        <a:bodyPr/>
        <a:lstStyle/>
        <a:p>
          <a:endParaRPr lang="es-CO"/>
        </a:p>
      </dgm:t>
    </dgm:pt>
    <dgm:pt modelId="{93F6853E-56B6-4658-AF4E-C417570E4E07}">
      <dgm:prSet custT="1"/>
      <dgm:spPr/>
      <dgm:t>
        <a:bodyPr/>
        <a:lstStyle/>
        <a:p>
          <a:pPr algn="just"/>
          <a:r>
            <a:rPr lang="es-MX" sz="2000" dirty="0"/>
            <a:t>Esterilización de hembras caninas y felinas (OVARIOHISTERECTOMÍA) y castración de machos caninos y felinos (ORQUIECTOMÍA) como un servicio </a:t>
          </a:r>
          <a:r>
            <a:rPr lang="es-CO" sz="2000" dirty="0"/>
            <a:t>gratuito mediante jornadas masivas,</a:t>
          </a:r>
        </a:p>
      </dgm:t>
    </dgm:pt>
    <dgm:pt modelId="{FA6BC879-9F78-493E-B763-773047B1D88C}" type="sibTrans" cxnId="{115C23F4-AB54-4759-A8E0-65E47843C57E}">
      <dgm:prSet/>
      <dgm:spPr/>
      <dgm:t>
        <a:bodyPr/>
        <a:lstStyle/>
        <a:p>
          <a:endParaRPr lang="es-CO"/>
        </a:p>
      </dgm:t>
    </dgm:pt>
    <dgm:pt modelId="{DA545A26-52F9-47B6-985E-F0AFB4A468C7}" type="parTrans" cxnId="{115C23F4-AB54-4759-A8E0-65E47843C57E}">
      <dgm:prSet/>
      <dgm:spPr/>
      <dgm:t>
        <a:bodyPr/>
        <a:lstStyle/>
        <a:p>
          <a:endParaRPr lang="es-CO"/>
        </a:p>
      </dgm:t>
    </dgm:pt>
    <dgm:pt modelId="{F31A06F2-D84D-4F1E-A72D-58863E1B3062}">
      <dgm:prSet/>
      <dgm:spPr/>
      <dgm:t>
        <a:bodyPr/>
        <a:lstStyle/>
        <a:p>
          <a:r>
            <a:rPr lang="es-ES" dirty="0"/>
            <a:t>Animales de compañía cuyos propietarios residan en hogares de estrato 1,2,y3 y para caninos y felinos en condición de vulnerabilidad. </a:t>
          </a:r>
          <a:endParaRPr lang="es-CO" dirty="0"/>
        </a:p>
      </dgm:t>
    </dgm:pt>
    <dgm:pt modelId="{38C48815-94A0-41A4-A3E0-AF19AE7C4CA6}" type="parTrans" cxnId="{A5D1D0AF-41DA-43E9-A7C0-509F3183F76F}">
      <dgm:prSet/>
      <dgm:spPr/>
      <dgm:t>
        <a:bodyPr/>
        <a:lstStyle/>
        <a:p>
          <a:endParaRPr lang="es-CO"/>
        </a:p>
      </dgm:t>
    </dgm:pt>
    <dgm:pt modelId="{46C8E6A9-3FC4-4AA3-8BFC-FB52544E22E7}" type="sibTrans" cxnId="{A5D1D0AF-41DA-43E9-A7C0-509F3183F76F}">
      <dgm:prSet/>
      <dgm:spPr/>
      <dgm:t>
        <a:bodyPr/>
        <a:lstStyle/>
        <a:p>
          <a:endParaRPr lang="es-CO"/>
        </a:p>
      </dgm:t>
    </dgm:pt>
    <dgm:pt modelId="{D5CB255A-91BB-442A-9105-54D752FD62C0}" type="pres">
      <dgm:prSet presAssocID="{12B9A3AC-2EF6-4AB6-BDB6-3BF1A877F651}" presName="diagram" presStyleCnt="0">
        <dgm:presLayoutVars>
          <dgm:dir/>
          <dgm:resizeHandles val="exact"/>
        </dgm:presLayoutVars>
      </dgm:prSet>
      <dgm:spPr/>
    </dgm:pt>
    <dgm:pt modelId="{CBBA9AAF-A2E2-4109-9837-567EBE151E8C}" type="pres">
      <dgm:prSet presAssocID="{93F6853E-56B6-4658-AF4E-C417570E4E07}" presName="node" presStyleLbl="node1" presStyleIdx="0" presStyleCnt="2" custScaleX="88578" custScaleY="43002" custLinFactNeighborX="-2604" custLinFactNeighborY="-56303">
        <dgm:presLayoutVars>
          <dgm:bulletEnabled val="1"/>
        </dgm:presLayoutVars>
      </dgm:prSet>
      <dgm:spPr/>
    </dgm:pt>
    <dgm:pt modelId="{5ED81165-8876-41B0-907E-1E54661D89FC}" type="pres">
      <dgm:prSet presAssocID="{FA6BC879-9F78-493E-B763-773047B1D88C}" presName="sibTrans" presStyleCnt="0"/>
      <dgm:spPr/>
    </dgm:pt>
    <dgm:pt modelId="{EF57D549-274E-4608-B336-86637424201D}" type="pres">
      <dgm:prSet presAssocID="{F31A06F2-D84D-4F1E-A72D-58863E1B3062}" presName="node" presStyleLbl="node1" presStyleIdx="1" presStyleCnt="2" custScaleX="88578" custScaleY="43002" custLinFactNeighborX="-3401" custLinFactNeighborY="-6622">
        <dgm:presLayoutVars>
          <dgm:bulletEnabled val="1"/>
        </dgm:presLayoutVars>
      </dgm:prSet>
      <dgm:spPr/>
    </dgm:pt>
  </dgm:ptLst>
  <dgm:cxnLst>
    <dgm:cxn modelId="{D64DA168-B3F9-C548-BE90-40F0BD24034F}" type="presOf" srcId="{12B9A3AC-2EF6-4AB6-BDB6-3BF1A877F651}" destId="{D5CB255A-91BB-442A-9105-54D752FD62C0}" srcOrd="0" destOrd="0" presId="urn:microsoft.com/office/officeart/2005/8/layout/default"/>
    <dgm:cxn modelId="{A5D1D0AF-41DA-43E9-A7C0-509F3183F76F}" srcId="{12B9A3AC-2EF6-4AB6-BDB6-3BF1A877F651}" destId="{F31A06F2-D84D-4F1E-A72D-58863E1B3062}" srcOrd="1" destOrd="0" parTransId="{38C48815-94A0-41A4-A3E0-AF19AE7C4CA6}" sibTransId="{46C8E6A9-3FC4-4AA3-8BFC-FB52544E22E7}"/>
    <dgm:cxn modelId="{E23804EF-5DD0-4225-965C-9147B3B1FF56}" type="presOf" srcId="{F31A06F2-D84D-4F1E-A72D-58863E1B3062}" destId="{EF57D549-274E-4608-B336-86637424201D}" srcOrd="0" destOrd="0" presId="urn:microsoft.com/office/officeart/2005/8/layout/default"/>
    <dgm:cxn modelId="{115C23F4-AB54-4759-A8E0-65E47843C57E}" srcId="{12B9A3AC-2EF6-4AB6-BDB6-3BF1A877F651}" destId="{93F6853E-56B6-4658-AF4E-C417570E4E07}" srcOrd="0" destOrd="0" parTransId="{DA545A26-52F9-47B6-985E-F0AFB4A468C7}" sibTransId="{FA6BC879-9F78-493E-B763-773047B1D88C}"/>
    <dgm:cxn modelId="{E8B282F9-153A-8C49-BB97-07AC93F029C6}" type="presOf" srcId="{93F6853E-56B6-4658-AF4E-C417570E4E07}" destId="{CBBA9AAF-A2E2-4109-9837-567EBE151E8C}" srcOrd="0" destOrd="0" presId="urn:microsoft.com/office/officeart/2005/8/layout/default"/>
    <dgm:cxn modelId="{BB93FCC9-EC69-D74E-9CAC-E49B8BA60F2C}" type="presParOf" srcId="{D5CB255A-91BB-442A-9105-54D752FD62C0}" destId="{CBBA9AAF-A2E2-4109-9837-567EBE151E8C}" srcOrd="0" destOrd="0" presId="urn:microsoft.com/office/officeart/2005/8/layout/default"/>
    <dgm:cxn modelId="{29A7B1F1-74E4-4CF5-BF33-93CD333BD3B9}" type="presParOf" srcId="{D5CB255A-91BB-442A-9105-54D752FD62C0}" destId="{5ED81165-8876-41B0-907E-1E54661D89FC}" srcOrd="1" destOrd="0" presId="urn:microsoft.com/office/officeart/2005/8/layout/default"/>
    <dgm:cxn modelId="{3EC68571-C7C2-4921-87AB-5E06D3758724}" type="presParOf" srcId="{D5CB255A-91BB-442A-9105-54D752FD62C0}" destId="{EF57D549-274E-4608-B336-86637424201D}" srcOrd="2" destOrd="0" presId="urn:microsoft.com/office/officeart/2005/8/layout/default"/>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769E0B-A867-46A2-A1F2-96D1DFC0BC25}">
      <dsp:nvSpPr>
        <dsp:cNvPr id="0" name=""/>
        <dsp:cNvSpPr/>
      </dsp:nvSpPr>
      <dsp:spPr>
        <a:xfrm>
          <a:off x="0" y="169421"/>
          <a:ext cx="11451047" cy="2195559"/>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dirty="0">
              <a:solidFill>
                <a:schemeClr val="tx1"/>
              </a:solidFill>
            </a:rPr>
            <a:t>Dentro de las funciones básicas de la Secretaría Distrital de Gobierno y la Alcaldía Local de Ciudad Bolívar, se encuentra la promoción del bienestar animal, lo cual es esencial para asegurar una convivencia armónica en la localidad. El Decreto 411 de 2016 establece que la Alcaldía Local debe implementar programas que fortalezcan el respeto por la vida animal y garanticen su protección. </a:t>
          </a:r>
          <a:endParaRPr lang="es-CO" sz="2000" kern="1200" dirty="0">
            <a:solidFill>
              <a:schemeClr val="tx1"/>
            </a:solidFill>
          </a:endParaRPr>
        </a:p>
      </dsp:txBody>
      <dsp:txXfrm>
        <a:off x="107178" y="276599"/>
        <a:ext cx="11236691" cy="1981203"/>
      </dsp:txXfrm>
    </dsp:sp>
    <dsp:sp modelId="{7F9C0DDC-38B7-4BEE-8E60-6E4BC868F5E7}">
      <dsp:nvSpPr>
        <dsp:cNvPr id="0" name=""/>
        <dsp:cNvSpPr/>
      </dsp:nvSpPr>
      <dsp:spPr>
        <a:xfrm>
          <a:off x="0" y="2422580"/>
          <a:ext cx="11451047" cy="2496003"/>
        </a:xfrm>
        <a:prstGeom prst="roundRect">
          <a:avLst/>
        </a:prstGeom>
        <a:solidFill>
          <a:schemeClr val="accent2">
            <a:shade val="80000"/>
            <a:hueOff val="-481415"/>
            <a:satOff val="10166"/>
            <a:lumOff val="270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dirty="0">
              <a:solidFill>
                <a:schemeClr val="tx1"/>
              </a:solidFill>
            </a:rPr>
            <a:t>Este rol es crucial dada la alta incidencia de animales en situación de vulnerabilidad en la localidad, lo cual ha generado una creciente demanda de servicios enfocados en el bienestar y la protección animal. Por lo tanto, la función que más se ajusta a la necesidad por satisfacer es la promoción de la protección y el bienestar animal, específicamente en la ejecución de programas que aborden problemáticas como el maltrato, abandono y control de la población de animales en situación de calle y mitigación de enfermedades infectocontagiosas. </a:t>
          </a:r>
          <a:endParaRPr lang="es-CO" sz="2000" kern="1200" dirty="0">
            <a:solidFill>
              <a:schemeClr val="tx1"/>
            </a:solidFill>
          </a:endParaRPr>
        </a:p>
      </dsp:txBody>
      <dsp:txXfrm>
        <a:off x="121845" y="2544425"/>
        <a:ext cx="11207357" cy="22523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3F7F70-26BB-49BC-83E2-223BDBD5AB14}">
      <dsp:nvSpPr>
        <dsp:cNvPr id="0" name=""/>
        <dsp:cNvSpPr/>
      </dsp:nvSpPr>
      <dsp:spPr>
        <a:xfrm>
          <a:off x="0" y="6604"/>
          <a:ext cx="10512339" cy="157530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just" defTabSz="844550">
            <a:lnSpc>
              <a:spcPct val="90000"/>
            </a:lnSpc>
            <a:spcBef>
              <a:spcPct val="0"/>
            </a:spcBef>
            <a:spcAft>
              <a:spcPct val="35000"/>
            </a:spcAft>
            <a:buNone/>
          </a:pPr>
          <a:r>
            <a:rPr lang="es-MX" sz="1900" b="0" i="0" kern="1200" dirty="0">
              <a:solidFill>
                <a:schemeClr val="tx1"/>
              </a:solidFill>
            </a:rPr>
            <a:t>“Prestar los servicios integrales encaminados a esterilización de canino/as y felinos/as, planificar y ejecutar atención médico veterinaria teniendo en cuenta el </a:t>
          </a:r>
          <a:r>
            <a:rPr lang="es-MX" sz="1900" b="0" i="0" kern="1200" dirty="0" err="1">
              <a:solidFill>
                <a:schemeClr val="tx1"/>
              </a:solidFill>
            </a:rPr>
            <a:t>triage</a:t>
          </a:r>
          <a:r>
            <a:rPr lang="es-MX" sz="1900" b="0" i="0" kern="1200" dirty="0">
              <a:solidFill>
                <a:schemeClr val="tx1"/>
              </a:solidFill>
            </a:rPr>
            <a:t> y su categorización desarrollando programas de bienestar y protección animal desde el componente formativo inclusivo y participativo tanto en el área urbana y/o rural de la localidad de Ciudad Bolívar”</a:t>
          </a:r>
          <a:r>
            <a:rPr lang="es-CO" sz="1900" b="0" i="0" kern="1200" dirty="0">
              <a:solidFill>
                <a:schemeClr val="tx1"/>
              </a:solidFill>
            </a:rPr>
            <a:t>. </a:t>
          </a:r>
          <a:endParaRPr lang="es-CO" sz="1900" kern="1200" dirty="0">
            <a:solidFill>
              <a:schemeClr val="tx1"/>
            </a:solidFill>
          </a:endParaRPr>
        </a:p>
      </dsp:txBody>
      <dsp:txXfrm>
        <a:off x="76900" y="83504"/>
        <a:ext cx="10358539" cy="14215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24F668-5152-4C8C-9C65-A275FD74BD0E}">
      <dsp:nvSpPr>
        <dsp:cNvPr id="0" name=""/>
        <dsp:cNvSpPr/>
      </dsp:nvSpPr>
      <dsp:spPr>
        <a:xfrm>
          <a:off x="0" y="1278"/>
          <a:ext cx="11339680" cy="475238"/>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b="0" i="0" kern="1200">
              <a:solidFill>
                <a:schemeClr val="tx1"/>
              </a:solidFill>
            </a:rPr>
            <a:t>Prestar los servicios integrales encaminados a esterilización de canino/as y felinos/as. </a:t>
          </a:r>
          <a:endParaRPr lang="es-CO" sz="1800" kern="1200">
            <a:solidFill>
              <a:schemeClr val="tx1"/>
            </a:solidFill>
          </a:endParaRPr>
        </a:p>
      </dsp:txBody>
      <dsp:txXfrm>
        <a:off x="23199" y="24477"/>
        <a:ext cx="11293282" cy="428840"/>
      </dsp:txXfrm>
    </dsp:sp>
    <dsp:sp modelId="{80FBDE79-B39E-4C61-9CA4-881B5770A534}">
      <dsp:nvSpPr>
        <dsp:cNvPr id="0" name=""/>
        <dsp:cNvSpPr/>
      </dsp:nvSpPr>
      <dsp:spPr>
        <a:xfrm>
          <a:off x="0" y="486514"/>
          <a:ext cx="11339680" cy="475238"/>
        </a:xfrm>
        <a:prstGeom prst="roundRect">
          <a:avLst/>
        </a:prstGeom>
        <a:solidFill>
          <a:schemeClr val="accent2">
            <a:shade val="80000"/>
            <a:hueOff val="-96283"/>
            <a:satOff val="2033"/>
            <a:lumOff val="54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b="0" i="0" kern="1200">
              <a:solidFill>
                <a:schemeClr val="tx1"/>
              </a:solidFill>
            </a:rPr>
            <a:t>Planificar y ejecutar brigadas medico veterinarias dirigido a la atención de canino/as y felinos/as. </a:t>
          </a:r>
          <a:endParaRPr lang="es-CO" sz="1800" kern="1200">
            <a:solidFill>
              <a:schemeClr val="tx1"/>
            </a:solidFill>
          </a:endParaRPr>
        </a:p>
      </dsp:txBody>
      <dsp:txXfrm>
        <a:off x="23199" y="509713"/>
        <a:ext cx="11293282" cy="428840"/>
      </dsp:txXfrm>
    </dsp:sp>
    <dsp:sp modelId="{BDE771F6-6D1B-48E7-82E2-929C788F4539}">
      <dsp:nvSpPr>
        <dsp:cNvPr id="0" name=""/>
        <dsp:cNvSpPr/>
      </dsp:nvSpPr>
      <dsp:spPr>
        <a:xfrm>
          <a:off x="0" y="971751"/>
          <a:ext cx="11339680" cy="475238"/>
        </a:xfrm>
        <a:prstGeom prst="roundRect">
          <a:avLst/>
        </a:prstGeom>
        <a:solidFill>
          <a:schemeClr val="accent2">
            <a:shade val="80000"/>
            <a:hueOff val="-192566"/>
            <a:satOff val="4066"/>
            <a:lumOff val="108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b="0" i="0" kern="1200" dirty="0">
              <a:solidFill>
                <a:schemeClr val="tx1"/>
              </a:solidFill>
            </a:rPr>
            <a:t>Prestar los servicios integrales encaminados a la atención de urgencias médicas, teniendo en cuenta el </a:t>
          </a:r>
          <a:r>
            <a:rPr lang="es-MX" sz="1800" b="0" i="0" kern="1200" dirty="0" err="1">
              <a:solidFill>
                <a:schemeClr val="tx1"/>
              </a:solidFill>
            </a:rPr>
            <a:t>triage</a:t>
          </a:r>
          <a:r>
            <a:rPr lang="es-MX" sz="1800" b="0" i="0" kern="1200" dirty="0">
              <a:solidFill>
                <a:schemeClr val="tx1"/>
              </a:solidFill>
            </a:rPr>
            <a:t> y su categorización. </a:t>
          </a:r>
          <a:endParaRPr lang="es-CO" sz="1800" kern="1200" dirty="0">
            <a:solidFill>
              <a:schemeClr val="tx1"/>
            </a:solidFill>
          </a:endParaRPr>
        </a:p>
      </dsp:txBody>
      <dsp:txXfrm>
        <a:off x="23199" y="994950"/>
        <a:ext cx="11293282" cy="428840"/>
      </dsp:txXfrm>
    </dsp:sp>
    <dsp:sp modelId="{9F9DBFB4-DA2F-40CA-BD5C-32F2399B188E}">
      <dsp:nvSpPr>
        <dsp:cNvPr id="0" name=""/>
        <dsp:cNvSpPr/>
      </dsp:nvSpPr>
      <dsp:spPr>
        <a:xfrm>
          <a:off x="0" y="1456988"/>
          <a:ext cx="11339680" cy="475238"/>
        </a:xfrm>
        <a:prstGeom prst="roundRect">
          <a:avLst/>
        </a:prstGeom>
        <a:solidFill>
          <a:schemeClr val="accent2">
            <a:shade val="80000"/>
            <a:hueOff val="-288849"/>
            <a:satOff val="6100"/>
            <a:lumOff val="162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b="0" i="0" kern="1200">
              <a:solidFill>
                <a:schemeClr val="tx1"/>
              </a:solidFill>
            </a:rPr>
            <a:t>Articular jornadas de educación con profesionales de la alcaldía local de Ciudad Bolívar. </a:t>
          </a:r>
          <a:endParaRPr lang="es-CO" sz="1800" kern="1200">
            <a:solidFill>
              <a:schemeClr val="tx1"/>
            </a:solidFill>
          </a:endParaRPr>
        </a:p>
      </dsp:txBody>
      <dsp:txXfrm>
        <a:off x="23199" y="1480187"/>
        <a:ext cx="11293282" cy="428840"/>
      </dsp:txXfrm>
    </dsp:sp>
    <dsp:sp modelId="{78AA7A58-633B-4797-A5D0-33983456579D}">
      <dsp:nvSpPr>
        <dsp:cNvPr id="0" name=""/>
        <dsp:cNvSpPr/>
      </dsp:nvSpPr>
      <dsp:spPr>
        <a:xfrm>
          <a:off x="0" y="1942224"/>
          <a:ext cx="11339680" cy="475238"/>
        </a:xfrm>
        <a:prstGeom prst="roundRect">
          <a:avLst/>
        </a:prstGeom>
        <a:solidFill>
          <a:schemeClr val="accent2">
            <a:shade val="80000"/>
            <a:hueOff val="-385132"/>
            <a:satOff val="8133"/>
            <a:lumOff val="216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b="0" i="0" kern="1200">
              <a:solidFill>
                <a:schemeClr val="tx1"/>
              </a:solidFill>
            </a:rPr>
            <a:t>Desarrollar una jornada de adopción de mínimo 50 animales. </a:t>
          </a:r>
          <a:endParaRPr lang="es-CO" sz="1800" kern="1200">
            <a:solidFill>
              <a:schemeClr val="tx1"/>
            </a:solidFill>
          </a:endParaRPr>
        </a:p>
      </dsp:txBody>
      <dsp:txXfrm>
        <a:off x="23199" y="1965423"/>
        <a:ext cx="11293282" cy="428840"/>
      </dsp:txXfrm>
    </dsp:sp>
    <dsp:sp modelId="{5174E50E-98C0-4039-8CF3-C7F7F2BDABC8}">
      <dsp:nvSpPr>
        <dsp:cNvPr id="0" name=""/>
        <dsp:cNvSpPr/>
      </dsp:nvSpPr>
      <dsp:spPr>
        <a:xfrm>
          <a:off x="0" y="2427461"/>
          <a:ext cx="11339680" cy="475238"/>
        </a:xfrm>
        <a:prstGeom prst="roundRect">
          <a:avLst/>
        </a:prstGeom>
        <a:solidFill>
          <a:schemeClr val="accent2">
            <a:shade val="80000"/>
            <a:hueOff val="-481415"/>
            <a:satOff val="10166"/>
            <a:lumOff val="270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b="0" i="0" kern="1200" dirty="0">
              <a:solidFill>
                <a:schemeClr val="tx1"/>
              </a:solidFill>
            </a:rPr>
            <a:t>Suministrar apoyo nutricional para animales en condición de vulnerabilidad y fortalecimiento institucional</a:t>
          </a:r>
          <a:endParaRPr lang="es-CO" sz="1800" kern="1200" dirty="0">
            <a:solidFill>
              <a:schemeClr val="tx1"/>
            </a:solidFill>
          </a:endParaRPr>
        </a:p>
      </dsp:txBody>
      <dsp:txXfrm>
        <a:off x="23199" y="2450660"/>
        <a:ext cx="11293282" cy="4288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2962F9-0565-4277-8D9E-96695F6BAC00}">
      <dsp:nvSpPr>
        <dsp:cNvPr id="0" name=""/>
        <dsp:cNvSpPr/>
      </dsp:nvSpPr>
      <dsp:spPr>
        <a:xfrm>
          <a:off x="0" y="1836"/>
          <a:ext cx="11368758" cy="185705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dirty="0">
              <a:solidFill>
                <a:schemeClr val="tx1"/>
              </a:solidFill>
            </a:rPr>
            <a:t>Para la vigencia 2024 la meta del proyecto de inversión es “Atender </a:t>
          </a:r>
          <a:r>
            <a:rPr lang="es-MX" sz="2000" b="1" i="0" kern="1200" dirty="0">
              <a:solidFill>
                <a:schemeClr val="tx1"/>
              </a:solidFill>
            </a:rPr>
            <a:t>13872 </a:t>
          </a:r>
          <a:r>
            <a:rPr lang="es-MX" sz="2000" b="0" i="0" kern="1200" dirty="0">
              <a:solidFill>
                <a:schemeClr val="tx1"/>
              </a:solidFill>
            </a:rPr>
            <a:t>animales en urgencias, brigadas médico-veterinarias, acciones de esterilización, educación y adopción”, para lo cual se llevará a cabo la implementación de los programas de protección y bienestar animal mediante los servicios de:</a:t>
          </a:r>
          <a:endParaRPr lang="es-CO" sz="2000" kern="1200" dirty="0">
            <a:solidFill>
              <a:schemeClr val="tx1"/>
            </a:solidFill>
          </a:endParaRPr>
        </a:p>
      </dsp:txBody>
      <dsp:txXfrm>
        <a:off x="90654" y="92490"/>
        <a:ext cx="11187450" cy="1675744"/>
      </dsp:txXfrm>
    </dsp:sp>
    <dsp:sp modelId="{246A25F2-17BE-4E5B-BEC3-8552C58D1969}">
      <dsp:nvSpPr>
        <dsp:cNvPr id="0" name=""/>
        <dsp:cNvSpPr/>
      </dsp:nvSpPr>
      <dsp:spPr>
        <a:xfrm>
          <a:off x="0" y="1864963"/>
          <a:ext cx="11368758" cy="572568"/>
        </a:xfrm>
        <a:prstGeom prst="roundRect">
          <a:avLst/>
        </a:prstGeom>
        <a:solidFill>
          <a:schemeClr val="accent2">
            <a:hueOff val="-242561"/>
            <a:satOff val="-13988"/>
            <a:lumOff val="14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a:solidFill>
                <a:schemeClr val="tx1"/>
              </a:solidFill>
            </a:rPr>
            <a:t>- Esterilización quirúrgica para caninos y felinos</a:t>
          </a:r>
          <a:endParaRPr lang="es-CO" sz="2000" kern="1200">
            <a:solidFill>
              <a:schemeClr val="tx1"/>
            </a:solidFill>
          </a:endParaRPr>
        </a:p>
      </dsp:txBody>
      <dsp:txXfrm>
        <a:off x="27950" y="1892913"/>
        <a:ext cx="11312858" cy="516668"/>
      </dsp:txXfrm>
    </dsp:sp>
    <dsp:sp modelId="{79A95310-526F-400E-8B9D-1D1B90BE83FB}">
      <dsp:nvSpPr>
        <dsp:cNvPr id="0" name=""/>
        <dsp:cNvSpPr/>
      </dsp:nvSpPr>
      <dsp:spPr>
        <a:xfrm>
          <a:off x="0" y="2443607"/>
          <a:ext cx="11368758" cy="572568"/>
        </a:xfrm>
        <a:prstGeom prst="roundRect">
          <a:avLst/>
        </a:prstGeom>
        <a:solidFill>
          <a:schemeClr val="accent2">
            <a:hueOff val="-485121"/>
            <a:satOff val="-27976"/>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a:solidFill>
                <a:schemeClr val="tx1"/>
              </a:solidFill>
            </a:rPr>
            <a:t>- Brigadas médicas para caninos y felinos</a:t>
          </a:r>
          <a:endParaRPr lang="es-CO" sz="2000" kern="1200">
            <a:solidFill>
              <a:schemeClr val="tx1"/>
            </a:solidFill>
          </a:endParaRPr>
        </a:p>
      </dsp:txBody>
      <dsp:txXfrm>
        <a:off x="27950" y="2471557"/>
        <a:ext cx="11312858" cy="516668"/>
      </dsp:txXfrm>
    </dsp:sp>
    <dsp:sp modelId="{C43E87C6-5398-4B94-A96E-E820D9AE1D1C}">
      <dsp:nvSpPr>
        <dsp:cNvPr id="0" name=""/>
        <dsp:cNvSpPr/>
      </dsp:nvSpPr>
      <dsp:spPr>
        <a:xfrm>
          <a:off x="0" y="3022251"/>
          <a:ext cx="11368758" cy="572568"/>
        </a:xfrm>
        <a:prstGeom prst="roundRect">
          <a:avLst/>
        </a:prstGeom>
        <a:solidFill>
          <a:schemeClr val="accent2">
            <a:hueOff val="-727682"/>
            <a:satOff val="-41964"/>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a:solidFill>
                <a:schemeClr val="tx1"/>
              </a:solidFill>
            </a:rPr>
            <a:t>- Atención de urgencias veterinarias</a:t>
          </a:r>
          <a:endParaRPr lang="es-CO" sz="2000" kern="1200">
            <a:solidFill>
              <a:schemeClr val="tx1"/>
            </a:solidFill>
          </a:endParaRPr>
        </a:p>
      </dsp:txBody>
      <dsp:txXfrm>
        <a:off x="27950" y="3050201"/>
        <a:ext cx="11312858" cy="516668"/>
      </dsp:txXfrm>
    </dsp:sp>
    <dsp:sp modelId="{540E2988-F5AD-455C-8D56-C866A7938B71}">
      <dsp:nvSpPr>
        <dsp:cNvPr id="0" name=""/>
        <dsp:cNvSpPr/>
      </dsp:nvSpPr>
      <dsp:spPr>
        <a:xfrm>
          <a:off x="0" y="3600895"/>
          <a:ext cx="11368758" cy="572568"/>
        </a:xfrm>
        <a:prstGeom prst="roundRect">
          <a:avLst/>
        </a:prstGeom>
        <a:solidFill>
          <a:schemeClr val="accent2">
            <a:hueOff val="-970242"/>
            <a:satOff val="-55952"/>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a:solidFill>
                <a:schemeClr val="tx1"/>
              </a:solidFill>
            </a:rPr>
            <a:t>- Educación</a:t>
          </a:r>
          <a:endParaRPr lang="es-CO" sz="2000" kern="1200">
            <a:solidFill>
              <a:schemeClr val="tx1"/>
            </a:solidFill>
          </a:endParaRPr>
        </a:p>
      </dsp:txBody>
      <dsp:txXfrm>
        <a:off x="27950" y="3628845"/>
        <a:ext cx="11312858" cy="516668"/>
      </dsp:txXfrm>
    </dsp:sp>
    <dsp:sp modelId="{28234693-C226-4905-9470-8FF8E304DFF3}">
      <dsp:nvSpPr>
        <dsp:cNvPr id="0" name=""/>
        <dsp:cNvSpPr/>
      </dsp:nvSpPr>
      <dsp:spPr>
        <a:xfrm>
          <a:off x="0" y="4179538"/>
          <a:ext cx="11368758" cy="572568"/>
        </a:xfrm>
        <a:prstGeom prst="roundRect">
          <a:avLst/>
        </a:prstGeom>
        <a:solidFill>
          <a:schemeClr val="accent2">
            <a:hueOff val="-1212803"/>
            <a:satOff val="-69940"/>
            <a:lumOff val="71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a:solidFill>
                <a:schemeClr val="tx1"/>
              </a:solidFill>
            </a:rPr>
            <a:t>- Adopción </a:t>
          </a:r>
          <a:endParaRPr lang="es-CO" sz="2000" kern="1200">
            <a:solidFill>
              <a:schemeClr val="tx1"/>
            </a:solidFill>
          </a:endParaRPr>
        </a:p>
      </dsp:txBody>
      <dsp:txXfrm>
        <a:off x="27950" y="4207488"/>
        <a:ext cx="11312858" cy="516668"/>
      </dsp:txXfrm>
    </dsp:sp>
    <dsp:sp modelId="{8CA34485-E058-4A79-82FF-D01CF2F25A88}">
      <dsp:nvSpPr>
        <dsp:cNvPr id="0" name=""/>
        <dsp:cNvSpPr/>
      </dsp:nvSpPr>
      <dsp:spPr>
        <a:xfrm>
          <a:off x="0" y="4758182"/>
          <a:ext cx="11368758" cy="572568"/>
        </a:xfrm>
        <a:prstGeom prst="roundRect">
          <a:avLst/>
        </a:prstGeom>
        <a:solidFill>
          <a:schemeClr val="accent2">
            <a:hueOff val="-1455363"/>
            <a:satOff val="-83928"/>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b="0" i="0" kern="1200">
              <a:solidFill>
                <a:schemeClr val="tx1"/>
              </a:solidFill>
            </a:rPr>
            <a:t>- Suministro de alimento</a:t>
          </a:r>
          <a:endParaRPr lang="es-CO" sz="2000" kern="1200">
            <a:solidFill>
              <a:schemeClr val="tx1"/>
            </a:solidFill>
          </a:endParaRPr>
        </a:p>
      </dsp:txBody>
      <dsp:txXfrm>
        <a:off x="27950" y="4786132"/>
        <a:ext cx="11312858" cy="5166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4C209-BB70-4EF8-A1EA-B55FD9418C94}">
      <dsp:nvSpPr>
        <dsp:cNvPr id="0" name=""/>
        <dsp:cNvSpPr/>
      </dsp:nvSpPr>
      <dsp:spPr>
        <a:xfrm>
          <a:off x="0" y="16065"/>
          <a:ext cx="11368758" cy="155152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b="0" i="0" kern="1200">
              <a:solidFill>
                <a:schemeClr val="tx1"/>
              </a:solidFill>
            </a:rPr>
            <a:t>En cuanto a la caracterización de la población beneficiaria, el proyecto prioriza a los animales en situación de calle, los cuales se encuentran en condiciones de vulnerabilidad extrema. </a:t>
          </a:r>
          <a:endParaRPr lang="es-CO" sz="2300" kern="1200">
            <a:solidFill>
              <a:schemeClr val="tx1"/>
            </a:solidFill>
          </a:endParaRPr>
        </a:p>
      </dsp:txBody>
      <dsp:txXfrm>
        <a:off x="75739" y="91804"/>
        <a:ext cx="11217280" cy="1400051"/>
      </dsp:txXfrm>
    </dsp:sp>
    <dsp:sp modelId="{B75E32CD-96C7-41B8-8B88-BE0BBE836C76}">
      <dsp:nvSpPr>
        <dsp:cNvPr id="0" name=""/>
        <dsp:cNvSpPr/>
      </dsp:nvSpPr>
      <dsp:spPr>
        <a:xfrm>
          <a:off x="0" y="1633835"/>
          <a:ext cx="11368758" cy="1551529"/>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b="0" i="0" kern="1200">
              <a:solidFill>
                <a:schemeClr val="tx1"/>
              </a:solidFill>
            </a:rPr>
            <a:t>También se considera a la comunidad en general, particularmente en aquellas áreas con alta concentración de animales abandonados. </a:t>
          </a:r>
          <a:endParaRPr lang="es-CO" sz="2300" kern="1200">
            <a:solidFill>
              <a:schemeClr val="tx1"/>
            </a:solidFill>
          </a:endParaRPr>
        </a:p>
      </dsp:txBody>
      <dsp:txXfrm>
        <a:off x="75739" y="1709574"/>
        <a:ext cx="11217280" cy="1400051"/>
      </dsp:txXfrm>
    </dsp:sp>
    <dsp:sp modelId="{C413CFB0-71CF-4F6D-B89C-6992A7B3F116}">
      <dsp:nvSpPr>
        <dsp:cNvPr id="0" name=""/>
        <dsp:cNvSpPr/>
      </dsp:nvSpPr>
      <dsp:spPr>
        <a:xfrm>
          <a:off x="0" y="3251604"/>
          <a:ext cx="11368758" cy="1551529"/>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b="0" i="0" kern="1200" dirty="0">
              <a:solidFill>
                <a:schemeClr val="tx1"/>
              </a:solidFill>
            </a:rPr>
            <a:t>El enfoque diferencial del proyecto incluye campañas dirigidas a la educación de familias de bajos recursos sobre la tenencia responsable de animales, y actividades de sensibilización a niños y jóvenes sobre el respeto y cuidado de los animales, lo anterior articulado con los profesionales de la alcaldía local de Ciudad Bolívar.</a:t>
          </a:r>
          <a:endParaRPr lang="es-CO" sz="2300" kern="1200" dirty="0">
            <a:solidFill>
              <a:schemeClr val="tx1"/>
            </a:solidFill>
          </a:endParaRPr>
        </a:p>
      </dsp:txBody>
      <dsp:txXfrm>
        <a:off x="75739" y="3327343"/>
        <a:ext cx="11217280" cy="140005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EBB9F6-9B7A-4A7D-893D-48C83D85A45B}">
      <dsp:nvSpPr>
        <dsp:cNvPr id="0" name=""/>
        <dsp:cNvSpPr/>
      </dsp:nvSpPr>
      <dsp:spPr>
        <a:xfrm>
          <a:off x="5684379" y="1693493"/>
          <a:ext cx="4414258" cy="510740"/>
        </a:xfrm>
        <a:custGeom>
          <a:avLst/>
          <a:gdLst/>
          <a:ahLst/>
          <a:cxnLst/>
          <a:rect l="0" t="0" r="0" b="0"/>
          <a:pathLst>
            <a:path>
              <a:moveTo>
                <a:pt x="0" y="0"/>
              </a:moveTo>
              <a:lnTo>
                <a:pt x="0" y="255370"/>
              </a:lnTo>
              <a:lnTo>
                <a:pt x="4414258" y="255370"/>
              </a:lnTo>
              <a:lnTo>
                <a:pt x="4414258" y="5107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56741B-B13F-45C3-99E0-0EDA7524933A}">
      <dsp:nvSpPr>
        <dsp:cNvPr id="0" name=""/>
        <dsp:cNvSpPr/>
      </dsp:nvSpPr>
      <dsp:spPr>
        <a:xfrm>
          <a:off x="5684379" y="1693493"/>
          <a:ext cx="1471419" cy="510740"/>
        </a:xfrm>
        <a:custGeom>
          <a:avLst/>
          <a:gdLst/>
          <a:ahLst/>
          <a:cxnLst/>
          <a:rect l="0" t="0" r="0" b="0"/>
          <a:pathLst>
            <a:path>
              <a:moveTo>
                <a:pt x="0" y="0"/>
              </a:moveTo>
              <a:lnTo>
                <a:pt x="0" y="255370"/>
              </a:lnTo>
              <a:lnTo>
                <a:pt x="1471419" y="255370"/>
              </a:lnTo>
              <a:lnTo>
                <a:pt x="1471419" y="5107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ABDFD9-112B-4B03-B7A8-F8136E8DE820}">
      <dsp:nvSpPr>
        <dsp:cNvPr id="0" name=""/>
        <dsp:cNvSpPr/>
      </dsp:nvSpPr>
      <dsp:spPr>
        <a:xfrm>
          <a:off x="4212959" y="1693493"/>
          <a:ext cx="1471419" cy="510740"/>
        </a:xfrm>
        <a:custGeom>
          <a:avLst/>
          <a:gdLst/>
          <a:ahLst/>
          <a:cxnLst/>
          <a:rect l="0" t="0" r="0" b="0"/>
          <a:pathLst>
            <a:path>
              <a:moveTo>
                <a:pt x="1471419" y="0"/>
              </a:moveTo>
              <a:lnTo>
                <a:pt x="1471419" y="255370"/>
              </a:lnTo>
              <a:lnTo>
                <a:pt x="0" y="255370"/>
              </a:lnTo>
              <a:lnTo>
                <a:pt x="0" y="5107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086805-17CD-4CB1-9353-B3CB970C6834}">
      <dsp:nvSpPr>
        <dsp:cNvPr id="0" name=""/>
        <dsp:cNvSpPr/>
      </dsp:nvSpPr>
      <dsp:spPr>
        <a:xfrm>
          <a:off x="1270120" y="1693493"/>
          <a:ext cx="4414258" cy="510740"/>
        </a:xfrm>
        <a:custGeom>
          <a:avLst/>
          <a:gdLst/>
          <a:ahLst/>
          <a:cxnLst/>
          <a:rect l="0" t="0" r="0" b="0"/>
          <a:pathLst>
            <a:path>
              <a:moveTo>
                <a:pt x="4414258" y="0"/>
              </a:moveTo>
              <a:lnTo>
                <a:pt x="4414258" y="255370"/>
              </a:lnTo>
              <a:lnTo>
                <a:pt x="0" y="255370"/>
              </a:lnTo>
              <a:lnTo>
                <a:pt x="0" y="5107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58F04F-A8F5-4211-BE76-41391CB658B2}">
      <dsp:nvSpPr>
        <dsp:cNvPr id="0" name=""/>
        <dsp:cNvSpPr/>
      </dsp:nvSpPr>
      <dsp:spPr>
        <a:xfrm>
          <a:off x="1574254" y="303"/>
          <a:ext cx="8220248" cy="169319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b="0" i="0" kern="1200" dirty="0">
              <a:solidFill>
                <a:schemeClr val="tx1"/>
              </a:solidFill>
            </a:rPr>
            <a:t>De acuerdo a cada uno de los componentes planteados por el anexo técnico del contrato se esperan lo siguientes resultados y actividades para la fase de alistamiento: </a:t>
          </a:r>
          <a:endParaRPr lang="es-CO" sz="2000" kern="1200" dirty="0">
            <a:solidFill>
              <a:schemeClr val="tx1"/>
            </a:solidFill>
          </a:endParaRPr>
        </a:p>
      </dsp:txBody>
      <dsp:txXfrm>
        <a:off x="1574254" y="303"/>
        <a:ext cx="8220248" cy="1693190"/>
      </dsp:txXfrm>
    </dsp:sp>
    <dsp:sp modelId="{D8610CBE-0E81-401E-8625-F0567E80F004}">
      <dsp:nvSpPr>
        <dsp:cNvPr id="0" name=""/>
        <dsp:cNvSpPr/>
      </dsp:nvSpPr>
      <dsp:spPr>
        <a:xfrm>
          <a:off x="54071" y="2204234"/>
          <a:ext cx="2432098" cy="242517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b="0" i="0" kern="1200" dirty="0">
              <a:solidFill>
                <a:schemeClr val="tx1"/>
              </a:solidFill>
            </a:rPr>
            <a:t>Conformar la mesa consultiva con el fin de realizar el seguimiento a cada una de las actividades planteadas en cada componente del contrato.  </a:t>
          </a:r>
          <a:endParaRPr lang="es-CO" sz="2000" kern="1200" dirty="0">
            <a:solidFill>
              <a:schemeClr val="tx1"/>
            </a:solidFill>
          </a:endParaRPr>
        </a:p>
      </dsp:txBody>
      <dsp:txXfrm>
        <a:off x="54071" y="2204234"/>
        <a:ext cx="2432098" cy="2425178"/>
      </dsp:txXfrm>
    </dsp:sp>
    <dsp:sp modelId="{7D3168CD-27A1-4941-8F76-C7D6630B9F59}">
      <dsp:nvSpPr>
        <dsp:cNvPr id="0" name=""/>
        <dsp:cNvSpPr/>
      </dsp:nvSpPr>
      <dsp:spPr>
        <a:xfrm>
          <a:off x="2996910" y="2204234"/>
          <a:ext cx="2432098" cy="224744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b="0" i="0" kern="1200" dirty="0">
              <a:solidFill>
                <a:schemeClr val="tx1"/>
              </a:solidFill>
            </a:rPr>
            <a:t>Elaborar el plan de trabajo, metodología  y cronograma  con el fin de proyectar las actividades y  tiempos para la ejecución del contrato.</a:t>
          </a:r>
          <a:endParaRPr lang="es-CO" sz="2000" kern="1200" dirty="0">
            <a:solidFill>
              <a:schemeClr val="tx1"/>
            </a:solidFill>
          </a:endParaRPr>
        </a:p>
      </dsp:txBody>
      <dsp:txXfrm>
        <a:off x="2996910" y="2204234"/>
        <a:ext cx="2432098" cy="2247441"/>
      </dsp:txXfrm>
    </dsp:sp>
    <dsp:sp modelId="{BE090C28-DD37-4E07-A6E2-989346462714}">
      <dsp:nvSpPr>
        <dsp:cNvPr id="0" name=""/>
        <dsp:cNvSpPr/>
      </dsp:nvSpPr>
      <dsp:spPr>
        <a:xfrm>
          <a:off x="5939749" y="2204234"/>
          <a:ext cx="2432098" cy="1861005"/>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b="0" i="0" kern="1200" dirty="0">
              <a:solidFill>
                <a:schemeClr val="tx1"/>
              </a:solidFill>
            </a:rPr>
            <a:t>Realizar la contratación de todo el equipo de trabajo descrito en el anexo técnico. </a:t>
          </a:r>
          <a:endParaRPr lang="es-CO" sz="2000" kern="1200" dirty="0">
            <a:solidFill>
              <a:schemeClr val="tx1"/>
            </a:solidFill>
          </a:endParaRPr>
        </a:p>
      </dsp:txBody>
      <dsp:txXfrm>
        <a:off x="5939749" y="2204234"/>
        <a:ext cx="2432098" cy="1861005"/>
      </dsp:txXfrm>
    </dsp:sp>
    <dsp:sp modelId="{204CDA0C-FB10-499F-88F8-50DB68B52E68}">
      <dsp:nvSpPr>
        <dsp:cNvPr id="0" name=""/>
        <dsp:cNvSpPr/>
      </dsp:nvSpPr>
      <dsp:spPr>
        <a:xfrm>
          <a:off x="8882588" y="2204234"/>
          <a:ext cx="2432098" cy="1216049"/>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b="0" i="0" kern="1200">
              <a:solidFill>
                <a:schemeClr val="tx1"/>
              </a:solidFill>
            </a:rPr>
            <a:t>Realizar las presentaciones públicas del proyecto.</a:t>
          </a:r>
          <a:endParaRPr lang="es-CO" sz="2000" kern="1200">
            <a:solidFill>
              <a:schemeClr val="tx1"/>
            </a:solidFill>
          </a:endParaRPr>
        </a:p>
      </dsp:txBody>
      <dsp:txXfrm>
        <a:off x="8882588" y="2204234"/>
        <a:ext cx="2432098" cy="121604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70A421-21CC-4574-AEF0-6A094E66DA26}">
      <dsp:nvSpPr>
        <dsp:cNvPr id="0" name=""/>
        <dsp:cNvSpPr/>
      </dsp:nvSpPr>
      <dsp:spPr>
        <a:xfrm>
          <a:off x="5684379" y="1191072"/>
          <a:ext cx="4874995" cy="338429"/>
        </a:xfrm>
        <a:custGeom>
          <a:avLst/>
          <a:gdLst/>
          <a:ahLst/>
          <a:cxnLst/>
          <a:rect l="0" t="0" r="0" b="0"/>
          <a:pathLst>
            <a:path>
              <a:moveTo>
                <a:pt x="0" y="0"/>
              </a:moveTo>
              <a:lnTo>
                <a:pt x="0" y="169214"/>
              </a:lnTo>
              <a:lnTo>
                <a:pt x="4874995" y="169214"/>
              </a:lnTo>
              <a:lnTo>
                <a:pt x="4874995" y="3384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469EAD-8F38-49BB-B66E-C074E264CAFA}">
      <dsp:nvSpPr>
        <dsp:cNvPr id="0" name=""/>
        <dsp:cNvSpPr/>
      </dsp:nvSpPr>
      <dsp:spPr>
        <a:xfrm>
          <a:off x="5684379" y="1191072"/>
          <a:ext cx="2924997" cy="338429"/>
        </a:xfrm>
        <a:custGeom>
          <a:avLst/>
          <a:gdLst/>
          <a:ahLst/>
          <a:cxnLst/>
          <a:rect l="0" t="0" r="0" b="0"/>
          <a:pathLst>
            <a:path>
              <a:moveTo>
                <a:pt x="0" y="0"/>
              </a:moveTo>
              <a:lnTo>
                <a:pt x="0" y="169214"/>
              </a:lnTo>
              <a:lnTo>
                <a:pt x="2924997" y="169214"/>
              </a:lnTo>
              <a:lnTo>
                <a:pt x="2924997" y="3384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FB5C3F-8165-4D34-BF13-E3614DB3E3C6}">
      <dsp:nvSpPr>
        <dsp:cNvPr id="0" name=""/>
        <dsp:cNvSpPr/>
      </dsp:nvSpPr>
      <dsp:spPr>
        <a:xfrm>
          <a:off x="5684379" y="1191072"/>
          <a:ext cx="974999" cy="338429"/>
        </a:xfrm>
        <a:custGeom>
          <a:avLst/>
          <a:gdLst/>
          <a:ahLst/>
          <a:cxnLst/>
          <a:rect l="0" t="0" r="0" b="0"/>
          <a:pathLst>
            <a:path>
              <a:moveTo>
                <a:pt x="0" y="0"/>
              </a:moveTo>
              <a:lnTo>
                <a:pt x="0" y="169214"/>
              </a:lnTo>
              <a:lnTo>
                <a:pt x="974999" y="169214"/>
              </a:lnTo>
              <a:lnTo>
                <a:pt x="974999" y="3384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B499AB-15BB-4E48-B9CF-636054AF2905}">
      <dsp:nvSpPr>
        <dsp:cNvPr id="0" name=""/>
        <dsp:cNvSpPr/>
      </dsp:nvSpPr>
      <dsp:spPr>
        <a:xfrm>
          <a:off x="4709379" y="1191072"/>
          <a:ext cx="974999" cy="338429"/>
        </a:xfrm>
        <a:custGeom>
          <a:avLst/>
          <a:gdLst/>
          <a:ahLst/>
          <a:cxnLst/>
          <a:rect l="0" t="0" r="0" b="0"/>
          <a:pathLst>
            <a:path>
              <a:moveTo>
                <a:pt x="974999" y="0"/>
              </a:moveTo>
              <a:lnTo>
                <a:pt x="974999" y="169214"/>
              </a:lnTo>
              <a:lnTo>
                <a:pt x="0" y="169214"/>
              </a:lnTo>
              <a:lnTo>
                <a:pt x="0" y="3384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ED52D8-1F2C-4AC6-BA61-FF3CAC0C0BE1}">
      <dsp:nvSpPr>
        <dsp:cNvPr id="0" name=""/>
        <dsp:cNvSpPr/>
      </dsp:nvSpPr>
      <dsp:spPr>
        <a:xfrm>
          <a:off x="2759381" y="1191072"/>
          <a:ext cx="2924997" cy="338429"/>
        </a:xfrm>
        <a:custGeom>
          <a:avLst/>
          <a:gdLst/>
          <a:ahLst/>
          <a:cxnLst/>
          <a:rect l="0" t="0" r="0" b="0"/>
          <a:pathLst>
            <a:path>
              <a:moveTo>
                <a:pt x="2924997" y="0"/>
              </a:moveTo>
              <a:lnTo>
                <a:pt x="2924997" y="169214"/>
              </a:lnTo>
              <a:lnTo>
                <a:pt x="0" y="169214"/>
              </a:lnTo>
              <a:lnTo>
                <a:pt x="0" y="3384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6EBE5B-D5CF-4E5E-8AE3-380060819A8D}">
      <dsp:nvSpPr>
        <dsp:cNvPr id="0" name=""/>
        <dsp:cNvSpPr/>
      </dsp:nvSpPr>
      <dsp:spPr>
        <a:xfrm>
          <a:off x="809383" y="1191072"/>
          <a:ext cx="4874995" cy="338429"/>
        </a:xfrm>
        <a:custGeom>
          <a:avLst/>
          <a:gdLst/>
          <a:ahLst/>
          <a:cxnLst/>
          <a:rect l="0" t="0" r="0" b="0"/>
          <a:pathLst>
            <a:path>
              <a:moveTo>
                <a:pt x="4874995" y="0"/>
              </a:moveTo>
              <a:lnTo>
                <a:pt x="4874995" y="169214"/>
              </a:lnTo>
              <a:lnTo>
                <a:pt x="0" y="169214"/>
              </a:lnTo>
              <a:lnTo>
                <a:pt x="0" y="3384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D45552-3D58-4C95-BA74-9FF15097F6BA}">
      <dsp:nvSpPr>
        <dsp:cNvPr id="0" name=""/>
        <dsp:cNvSpPr/>
      </dsp:nvSpPr>
      <dsp:spPr>
        <a:xfrm>
          <a:off x="2141699" y="385288"/>
          <a:ext cx="7085358" cy="80578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dirty="0">
              <a:solidFill>
                <a:schemeClr val="tx1"/>
              </a:solidFill>
            </a:rPr>
            <a:t>De acuerdo a cada uno de los componentes planteados por el anexo técnico del contrato se esperan lo siguientes resultados para la fase de ejecución: </a:t>
          </a:r>
          <a:endParaRPr lang="es-CO" sz="1800" kern="1200" dirty="0">
            <a:solidFill>
              <a:schemeClr val="tx1"/>
            </a:solidFill>
          </a:endParaRPr>
        </a:p>
      </dsp:txBody>
      <dsp:txXfrm>
        <a:off x="2141699" y="385288"/>
        <a:ext cx="7085358" cy="805784"/>
      </dsp:txXfrm>
    </dsp:sp>
    <dsp:sp modelId="{16106FD9-18C6-4F18-A8E2-8A9210A6F13A}">
      <dsp:nvSpPr>
        <dsp:cNvPr id="0" name=""/>
        <dsp:cNvSpPr/>
      </dsp:nvSpPr>
      <dsp:spPr>
        <a:xfrm>
          <a:off x="3599" y="1529502"/>
          <a:ext cx="1611568" cy="2787159"/>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a:solidFill>
                <a:schemeClr val="tx1"/>
              </a:solidFill>
            </a:rPr>
            <a:t>Realizar la ejecución del componente de esterilizaciones de acuerdo a los requerimientos del anexo técnico.</a:t>
          </a:r>
          <a:endParaRPr lang="es-CO" sz="1800" kern="1200">
            <a:solidFill>
              <a:schemeClr val="tx1"/>
            </a:solidFill>
          </a:endParaRPr>
        </a:p>
      </dsp:txBody>
      <dsp:txXfrm>
        <a:off x="3599" y="1529502"/>
        <a:ext cx="1611568" cy="2787159"/>
      </dsp:txXfrm>
    </dsp:sp>
    <dsp:sp modelId="{D2A1BCE2-3ED7-4ADB-8E62-8D4FB87BDC5E}">
      <dsp:nvSpPr>
        <dsp:cNvPr id="0" name=""/>
        <dsp:cNvSpPr/>
      </dsp:nvSpPr>
      <dsp:spPr>
        <a:xfrm>
          <a:off x="1953597" y="1529502"/>
          <a:ext cx="1611568" cy="278072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dirty="0">
              <a:solidFill>
                <a:schemeClr val="tx1"/>
              </a:solidFill>
            </a:rPr>
            <a:t>Realizar la ejecución del componente de brigadas medico veterinarias de acuerdo a los requerimientos del anexo técnico.</a:t>
          </a:r>
          <a:endParaRPr lang="es-CO" sz="1800" kern="1200" dirty="0">
            <a:solidFill>
              <a:schemeClr val="tx1"/>
            </a:solidFill>
          </a:endParaRPr>
        </a:p>
      </dsp:txBody>
      <dsp:txXfrm>
        <a:off x="1953597" y="1529502"/>
        <a:ext cx="1611568" cy="2780721"/>
      </dsp:txXfrm>
    </dsp:sp>
    <dsp:sp modelId="{DC3C3489-4A7D-4F27-8E98-78CACCC75B6B}">
      <dsp:nvSpPr>
        <dsp:cNvPr id="0" name=""/>
        <dsp:cNvSpPr/>
      </dsp:nvSpPr>
      <dsp:spPr>
        <a:xfrm>
          <a:off x="3903595" y="1529502"/>
          <a:ext cx="1611568" cy="2808875"/>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dirty="0">
              <a:solidFill>
                <a:schemeClr val="tx1"/>
              </a:solidFill>
            </a:rPr>
            <a:t>Realizar la ejecución del componente de urgencias veterinarias de acuerdo a los requerimientos del anexo técnico.</a:t>
          </a:r>
          <a:endParaRPr lang="es-CO" sz="1800" kern="1200" dirty="0">
            <a:solidFill>
              <a:schemeClr val="tx1"/>
            </a:solidFill>
          </a:endParaRPr>
        </a:p>
      </dsp:txBody>
      <dsp:txXfrm>
        <a:off x="3903595" y="1529502"/>
        <a:ext cx="1611568" cy="2808875"/>
      </dsp:txXfrm>
    </dsp:sp>
    <dsp:sp modelId="{5C43BFA0-C252-45D4-ACE1-0CBF2CD56386}">
      <dsp:nvSpPr>
        <dsp:cNvPr id="0" name=""/>
        <dsp:cNvSpPr/>
      </dsp:nvSpPr>
      <dsp:spPr>
        <a:xfrm>
          <a:off x="5853593" y="1529502"/>
          <a:ext cx="1611568" cy="2904409"/>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dirty="0">
              <a:solidFill>
                <a:schemeClr val="tx1"/>
              </a:solidFill>
            </a:rPr>
            <a:t>Realizar la ejecución del componente de acciones de sensibilización y educación  de acuerdo a los requerimientos del anexo técnico. </a:t>
          </a:r>
          <a:endParaRPr lang="es-CO" sz="1800" kern="1200" dirty="0">
            <a:solidFill>
              <a:schemeClr val="tx1"/>
            </a:solidFill>
          </a:endParaRPr>
        </a:p>
      </dsp:txBody>
      <dsp:txXfrm>
        <a:off x="5853593" y="1529502"/>
        <a:ext cx="1611568" cy="2904409"/>
      </dsp:txXfrm>
    </dsp:sp>
    <dsp:sp modelId="{93B1391B-D645-4911-AC8A-618822B0BE44}">
      <dsp:nvSpPr>
        <dsp:cNvPr id="0" name=""/>
        <dsp:cNvSpPr/>
      </dsp:nvSpPr>
      <dsp:spPr>
        <a:xfrm>
          <a:off x="7803591" y="1529502"/>
          <a:ext cx="1611568" cy="278463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dirty="0">
              <a:solidFill>
                <a:schemeClr val="tx1"/>
              </a:solidFill>
            </a:rPr>
            <a:t>Realizar el suministro de alimento de acuerdo a los requerimientos del anexo técnico.</a:t>
          </a:r>
          <a:endParaRPr lang="es-CO" sz="1800" kern="1200" dirty="0">
            <a:solidFill>
              <a:schemeClr val="tx1"/>
            </a:solidFill>
          </a:endParaRPr>
        </a:p>
      </dsp:txBody>
      <dsp:txXfrm>
        <a:off x="7803591" y="1529502"/>
        <a:ext cx="1611568" cy="2784637"/>
      </dsp:txXfrm>
    </dsp:sp>
    <dsp:sp modelId="{8D505E02-5207-4A4A-9167-272F5668BDAD}">
      <dsp:nvSpPr>
        <dsp:cNvPr id="0" name=""/>
        <dsp:cNvSpPr/>
      </dsp:nvSpPr>
      <dsp:spPr>
        <a:xfrm>
          <a:off x="9753589" y="1529502"/>
          <a:ext cx="1611568" cy="280582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0" i="0" kern="1200" dirty="0">
              <a:solidFill>
                <a:schemeClr val="tx1"/>
              </a:solidFill>
            </a:rPr>
            <a:t>Realizar la entrega de informes mensuales que desarrollen la información técnica y financiera por cada componente</a:t>
          </a:r>
          <a:endParaRPr lang="es-CO" sz="1800" kern="1200" dirty="0">
            <a:solidFill>
              <a:schemeClr val="tx1"/>
            </a:solidFill>
          </a:endParaRPr>
        </a:p>
      </dsp:txBody>
      <dsp:txXfrm>
        <a:off x="9753589" y="1529502"/>
        <a:ext cx="1611568" cy="280582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BA9AAF-A2E2-4109-9837-567EBE151E8C}">
      <dsp:nvSpPr>
        <dsp:cNvPr id="0" name=""/>
        <dsp:cNvSpPr/>
      </dsp:nvSpPr>
      <dsp:spPr>
        <a:xfrm>
          <a:off x="181993" y="0"/>
          <a:ext cx="5188491" cy="1511315"/>
        </a:xfrm>
        <a:prstGeom prst="rect">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s-MX" sz="2000" kern="1200" dirty="0"/>
            <a:t>Esterilización de hembras caninas y felinas (OVARIOHISTERECTOMÍA) y castración de machos caninos y felinos (ORQUIECTOMÍA) como un servicio </a:t>
          </a:r>
          <a:r>
            <a:rPr lang="es-CO" sz="2000" kern="1200" dirty="0"/>
            <a:t>gratuito mediante jornadas masivas,</a:t>
          </a:r>
        </a:p>
      </dsp:txBody>
      <dsp:txXfrm>
        <a:off x="181993" y="0"/>
        <a:ext cx="5188491" cy="1511315"/>
      </dsp:txXfrm>
    </dsp:sp>
    <dsp:sp modelId="{EF57D549-274E-4608-B336-86637424201D}">
      <dsp:nvSpPr>
        <dsp:cNvPr id="0" name=""/>
        <dsp:cNvSpPr/>
      </dsp:nvSpPr>
      <dsp:spPr>
        <a:xfrm>
          <a:off x="135309" y="2125602"/>
          <a:ext cx="5188491" cy="1511315"/>
        </a:xfrm>
        <a:prstGeom prst="rect">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S" sz="2300" kern="1200" dirty="0"/>
            <a:t>Animales de compañía cuyos propietarios residan en hogares de estrato 1,2,y3 y para caninos y felinos en condición de vulnerabilidad. </a:t>
          </a:r>
          <a:endParaRPr lang="es-CO" sz="2300" kern="1200" dirty="0"/>
        </a:p>
      </dsp:txBody>
      <dsp:txXfrm>
        <a:off x="135309" y="2125602"/>
        <a:ext cx="5188491" cy="151131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01040" y="4415790"/>
            <a:ext cx="5608320" cy="4183380"/>
          </a:xfrm>
          <a:prstGeom prst="rect">
            <a:avLst/>
          </a:prstGeom>
          <a:noFill/>
          <a:ln>
            <a:noFill/>
          </a:ln>
        </p:spPr>
        <p:txBody>
          <a:bodyPr spcFirstLastPara="1" wrap="square" lIns="93162" tIns="93162" rIns="93162" bIns="93162"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769C8E5-BF97-F88F-BC89-CBA34338E450}"/>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0279023F-8127-85B2-8E41-EF118AB5D15F}"/>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364EDD21-FEFB-76E3-B77A-641A2E6ED7A7}"/>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3991236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7B3FC876-F44C-0194-889D-73410C56B1FF}"/>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C71576E7-87A5-97F1-31CB-1460E506936F}"/>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2EE5D782-F19B-6816-D509-39522D49CCBE}"/>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2479576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82F269EE-CA15-3EE1-AC9A-1FEAA53D07DF}"/>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1457EE34-386C-8E78-50B2-294B80447480}"/>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59707FF2-350C-1168-CE0D-F2928CFFE1FA}"/>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915559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AC3BD7AE-89A2-0090-D2E0-86FD07FF6593}"/>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AF748E6-9B47-85BE-D00B-98FA7EBAD40B}"/>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7AFF9419-C51A-9E47-0FC7-A0C4D1AC1649}"/>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3638039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9929C5BF-01BD-F6DA-E982-B888FA9E0838}"/>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603CA38-0043-16C2-2232-9095D240727E}"/>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E0AA5674-FA83-22B2-F463-BA3FB7C81E35}"/>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2861763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6D5E2BFA-88F6-990E-CD82-EBBB0EBB6824}"/>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26383E69-D54A-BC7A-048A-ED55047A9BD6}"/>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C48A6A77-1611-66A8-3FBA-1CEE55DB4088}"/>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4255501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B72E0BE4-4D6B-66DF-5EB4-9746AC3C0771}"/>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C5529945-8CE1-9601-51A0-747C9456F36C}"/>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8F258432-7853-9F16-9184-8AB187B71197}"/>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dirty="0"/>
          </a:p>
        </p:txBody>
      </p:sp>
    </p:spTree>
    <p:extLst>
      <p:ext uri="{BB962C8B-B14F-4D97-AF65-F5344CB8AC3E}">
        <p14:creationId xmlns:p14="http://schemas.microsoft.com/office/powerpoint/2010/main" val="4272489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99328B0D-200C-EAB6-5120-E8EE624C005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A52A23F3-7838-E19E-2AA0-F2EFDA96DE61}"/>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10810F63-7978-260A-60DB-AFEF7A36DDCE}"/>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300650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D004EAB1-282B-7786-B809-0B989C51CC6F}"/>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3DDA2B28-E937-011A-FF1C-B5448083F68F}"/>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B77633A4-DFF5-AC86-5537-C89FE4AFDC77}"/>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1478784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D90E503D-D530-3D0F-9D1A-C11EE4DFEDA9}"/>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C021841F-7D95-B40E-C706-3BE23C1FF3D6}"/>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0BB4A3EF-E988-A215-F66D-3E5D27309377}"/>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2802608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ee66ead53e_0_3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1E5DAB98-D26E-3615-C0BA-E637668ADF18}"/>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ED5FA39D-888E-B385-ED4E-46F85B465A71}"/>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7F77BB12-4963-9C16-9C5B-5A6EBC5CEB60}"/>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271219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CC32BA12-3443-F10E-7DE7-05DE64828FF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6BB9834C-8BC6-252F-E6D9-F4A74A64B2D8}"/>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35DE500D-33E9-1E9A-6480-B9375C38B0F2}"/>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2630835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69273B8E-4B99-C72D-602F-274F60A6591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9F967B76-16D3-8ABE-E102-DC88FA40835A}"/>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42293472-DDE5-FA5F-956F-A3154DF7AE38}"/>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19532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344B27B-5A00-C7FE-1CA5-90AF59782EBC}"/>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396E15D0-0DF8-29D2-06D0-58D4576D2B45}"/>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6D793674-917A-A377-8293-A0730120F72D}"/>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66358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BE70F21E-DA6B-3368-1B67-E1CCB792B89F}"/>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C35A20CC-AAA1-2478-5B2B-D2C00A36B310}"/>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65EB0B5C-05A2-E1A0-98CF-F5FF1F52E6D8}"/>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1248702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344FDE46-22FB-A0A5-62C1-790AEC0511F8}"/>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03751999-B7E3-A7CA-3017-92AE779BC370}"/>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6CDD0D0B-C992-FE12-7855-129525735D17}"/>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1470208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0EC93FEB-B8B5-060A-BBBC-6F52645E0285}"/>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6032255F-A764-0849-C761-C09B8821F693}"/>
              </a:ext>
            </a:extLst>
          </p:cNvPr>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611A3B80-0337-333C-C0B1-AEE85CF9BE99}"/>
              </a:ext>
            </a:extLst>
          </p:cNvPr>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1616651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CO"/>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54" r:id="rId2"/>
    <p:sldLayoutId id="2147483655" r:id="rId3"/>
    <p:sldLayoutId id="2147483656" r:id="rId4"/>
    <p:sldLayoutId id="2147483657" r:id="rId5"/>
    <p:sldLayoutId id="2147483658"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comments" Target="../comments/comment2.xml"/><Relationship Id="rId4" Type="http://schemas.openxmlformats.org/officeDocument/2006/relationships/image" Target="../media/image1.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2.xml"/><Relationship Id="rId12" Type="http://schemas.openxmlformats.org/officeDocument/2006/relationships/diagramQuickStyle" Target="../diagrams/quickStyle3.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Layout" Target="../diagrams/layout2.xml"/><Relationship Id="rId11" Type="http://schemas.openxmlformats.org/officeDocument/2006/relationships/diagramLayout" Target="../diagrams/layout3.xml"/><Relationship Id="rId5" Type="http://schemas.openxmlformats.org/officeDocument/2006/relationships/diagramData" Target="../diagrams/data2.xml"/><Relationship Id="rId10"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2.xml"/><Relationship Id="rId14" Type="http://schemas.microsoft.com/office/2007/relationships/diagramDrawing" Target="../diagrams/drawing3.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png"/><Relationship Id="rId7" Type="http://schemas.openxmlformats.org/officeDocument/2006/relationships/diagramQuickStyle" Target="../diagrams/quickStyle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png"/><Relationship Id="rId7" Type="http://schemas.openxmlformats.org/officeDocument/2006/relationships/diagramQuickStyle" Target="../diagrams/quickStyle6.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png"/><Relationship Id="rId7" Type="http://schemas.openxmlformats.org/officeDocument/2006/relationships/diagramQuickStyle" Target="../diagrams/quickStyle7.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png"/><Relationship Id="rId9" Type="http://schemas.microsoft.com/office/2007/relationships/diagramDrawing" Target="../diagrams/drawing7.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8.xml"/><Relationship Id="rId13" Type="http://schemas.openxmlformats.org/officeDocument/2006/relationships/diagramQuickStyle" Target="../diagrams/quickStyle9.xml"/><Relationship Id="rId3" Type="http://schemas.openxmlformats.org/officeDocument/2006/relationships/image" Target="../media/image2.png"/><Relationship Id="rId7" Type="http://schemas.openxmlformats.org/officeDocument/2006/relationships/diagramQuickStyle" Target="../diagrams/quickStyle8.xml"/><Relationship Id="rId12" Type="http://schemas.openxmlformats.org/officeDocument/2006/relationships/diagramLayout" Target="../diagrams/layout9.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Layout" Target="../diagrams/layout8.xml"/><Relationship Id="rId11" Type="http://schemas.openxmlformats.org/officeDocument/2006/relationships/diagramData" Target="../diagrams/data9.xml"/><Relationship Id="rId5" Type="http://schemas.openxmlformats.org/officeDocument/2006/relationships/diagramData" Target="../diagrams/data8.xml"/><Relationship Id="rId15" Type="http://schemas.microsoft.com/office/2007/relationships/diagramDrawing" Target="../diagrams/drawing9.xml"/><Relationship Id="rId10" Type="http://schemas.openxmlformats.org/officeDocument/2006/relationships/image" Target="../media/image3.png"/><Relationship Id="rId4" Type="http://schemas.openxmlformats.org/officeDocument/2006/relationships/image" Target="../media/image1.png"/><Relationship Id="rId9" Type="http://schemas.microsoft.com/office/2007/relationships/diagramDrawing" Target="../diagrams/drawing8.xml"/><Relationship Id="rId14" Type="http://schemas.openxmlformats.org/officeDocument/2006/relationships/diagramColors" Target="../diagrams/colors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85" name="Google Shape;85;p13"/>
          <p:cNvSpPr/>
          <p:nvPr/>
        </p:nvSpPr>
        <p:spPr>
          <a:xfrm flipH="1">
            <a:off x="10943664" y="2532197"/>
            <a:ext cx="1245319"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p:cNvSpPr/>
          <p:nvPr/>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7" name="Google Shape;87;p13"/>
          <p:cNvPicPr preferRelativeResize="0"/>
          <p:nvPr/>
        </p:nvPicPr>
        <p:blipFill>
          <a:blip r:embed="rId3">
            <a:alphaModFix/>
          </a:blip>
          <a:stretch>
            <a:fillRect/>
          </a:stretch>
        </p:blipFill>
        <p:spPr>
          <a:xfrm>
            <a:off x="4814761" y="5418250"/>
            <a:ext cx="2562473" cy="838301"/>
          </a:xfrm>
          <a:prstGeom prst="rect">
            <a:avLst/>
          </a:prstGeom>
          <a:noFill/>
          <a:ln>
            <a:noFill/>
          </a:ln>
        </p:spPr>
      </p:pic>
      <p:sp>
        <p:nvSpPr>
          <p:cNvPr id="88" name="Google Shape;88;p13"/>
          <p:cNvSpPr txBox="1"/>
          <p:nvPr/>
        </p:nvSpPr>
        <p:spPr>
          <a:xfrm>
            <a:off x="969360" y="1028586"/>
            <a:ext cx="10253273" cy="212362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6300" b="1" dirty="0">
                <a:solidFill>
                  <a:schemeClr val="lt1"/>
                </a:solidFill>
                <a:latin typeface="Oswald"/>
                <a:ea typeface="Oswald"/>
                <a:cs typeface="Oswald"/>
                <a:sym typeface="Oswald"/>
              </a:rPr>
              <a:t>Presentación pública </a:t>
            </a:r>
          </a:p>
          <a:p>
            <a:pPr marL="0" lvl="0" indent="0" algn="ctr" rtl="0">
              <a:spcBef>
                <a:spcPts val="0"/>
              </a:spcBef>
              <a:spcAft>
                <a:spcPts val="0"/>
              </a:spcAft>
              <a:buNone/>
            </a:pPr>
            <a:r>
              <a:rPr lang="es-CO" sz="6300" b="1" dirty="0">
                <a:solidFill>
                  <a:schemeClr val="lt1"/>
                </a:solidFill>
                <a:latin typeface="Oswald"/>
                <a:ea typeface="Oswald"/>
                <a:cs typeface="Oswald"/>
                <a:sym typeface="Oswald"/>
              </a:rPr>
              <a:t>CPS 1702 2024</a:t>
            </a:r>
            <a:endParaRPr sz="6300" b="1" dirty="0">
              <a:solidFill>
                <a:schemeClr val="lt1"/>
              </a:solidFill>
              <a:latin typeface="Oswald"/>
              <a:ea typeface="Oswald"/>
              <a:cs typeface="Oswald"/>
              <a:sym typeface="Oswald"/>
            </a:endParaRPr>
          </a:p>
        </p:txBody>
      </p:sp>
      <p:sp>
        <p:nvSpPr>
          <p:cNvPr id="89" name="Google Shape;89;p13"/>
          <p:cNvSpPr/>
          <p:nvPr/>
        </p:nvSpPr>
        <p:spPr>
          <a:xfrm flipH="1">
            <a:off x="88817" y="2425"/>
            <a:ext cx="3242779" cy="6853150"/>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0" name="Google Shape;90;p13"/>
          <p:cNvSpPr txBox="1"/>
          <p:nvPr/>
        </p:nvSpPr>
        <p:spPr>
          <a:xfrm>
            <a:off x="4322575" y="3426725"/>
            <a:ext cx="3546841"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CO" sz="3200" dirty="0">
                <a:solidFill>
                  <a:schemeClr val="lt1"/>
                </a:solidFill>
                <a:latin typeface="Lexend Deca"/>
                <a:ea typeface="Lexend Deca"/>
                <a:cs typeface="Lexend Deca"/>
                <a:sym typeface="Lexend Deca"/>
              </a:rPr>
              <a:t>Fundación ECODES</a:t>
            </a:r>
          </a:p>
          <a:p>
            <a:pPr algn="ctr"/>
            <a:endParaRPr lang="es-CO" sz="3200" dirty="0">
              <a:solidFill>
                <a:schemeClr val="lt1"/>
              </a:solidFill>
              <a:latin typeface="Lexend Deca"/>
              <a:ea typeface="Lexend Deca"/>
              <a:cs typeface="Lexend Deca"/>
              <a:sym typeface="Lexend Deca"/>
            </a:endParaRPr>
          </a:p>
          <a:p>
            <a:pPr marL="0" lvl="0" indent="0" algn="ctr" rtl="0">
              <a:spcBef>
                <a:spcPts val="0"/>
              </a:spcBef>
              <a:spcAft>
                <a:spcPts val="0"/>
              </a:spcAft>
              <a:buNone/>
            </a:pPr>
            <a:r>
              <a:rPr lang="es-CO" sz="3200" dirty="0">
                <a:solidFill>
                  <a:schemeClr val="lt1"/>
                </a:solidFill>
                <a:latin typeface="Lexend Deca"/>
                <a:ea typeface="Lexend Deca"/>
                <a:cs typeface="Lexend Deca"/>
                <a:sym typeface="Lexend Deca"/>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887B38E6-E935-C02D-4A99-4A72BE3EB1CF}"/>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8DB8E895-2863-FBEC-2B22-235CCEE7D7B2}"/>
              </a:ext>
            </a:extLst>
          </p:cNvPr>
          <p:cNvPicPr preferRelativeResize="0"/>
          <p:nvPr/>
        </p:nvPicPr>
        <p:blipFill rotWithShape="1">
          <a:blip r:embed="rId3">
            <a:alphaModFix/>
          </a:blip>
          <a:srcRect b="15139"/>
          <a:stretch/>
        </p:blipFill>
        <p:spPr>
          <a:xfrm>
            <a:off x="0" y="0"/>
            <a:ext cx="12192000" cy="6895499"/>
          </a:xfrm>
          <a:prstGeom prst="rect">
            <a:avLst/>
          </a:prstGeom>
          <a:solidFill>
            <a:schemeClr val="accent4">
              <a:lumMod val="60000"/>
              <a:lumOff val="40000"/>
            </a:schemeClr>
          </a:solidFill>
          <a:ln>
            <a:noFill/>
          </a:ln>
        </p:spPr>
      </p:pic>
      <p:grpSp>
        <p:nvGrpSpPr>
          <p:cNvPr id="106" name="Google Shape;106;p15">
            <a:extLst>
              <a:ext uri="{FF2B5EF4-FFF2-40B4-BE49-F238E27FC236}">
                <a16:creationId xmlns:a16="http://schemas.microsoft.com/office/drawing/2014/main" id="{4CF5493B-DE85-F11C-4EF8-60308A8B7283}"/>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606EAB36-51CE-BAB2-BA14-BF528F181C5A}"/>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5313B8D3-F918-FB73-7435-7ABECBF60057}"/>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B39C35D2-EDF1-379B-C67C-082F3EDE678D}"/>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2" name="Rectángulo 1">
            <a:extLst>
              <a:ext uri="{FF2B5EF4-FFF2-40B4-BE49-F238E27FC236}">
                <a16:creationId xmlns:a16="http://schemas.microsoft.com/office/drawing/2014/main" id="{706D69B7-16C0-7853-0B40-78C1833C0728}"/>
              </a:ext>
            </a:extLst>
          </p:cNvPr>
          <p:cNvSpPr/>
          <p:nvPr/>
        </p:nvSpPr>
        <p:spPr>
          <a:xfrm>
            <a:off x="691264" y="397396"/>
            <a:ext cx="10272658" cy="2123658"/>
          </a:xfrm>
          <a:prstGeom prst="rect">
            <a:avLst/>
          </a:prstGeom>
        </p:spPr>
        <p:txBody>
          <a:bodyPr wrap="square">
            <a:spAutoFit/>
          </a:bodyPr>
          <a:lstStyle/>
          <a:p>
            <a:pPr algn="ctr"/>
            <a:r>
              <a:rPr lang="es-ES" sz="4400" b="1" dirty="0">
                <a:solidFill>
                  <a:srgbClr val="CC0000"/>
                </a:solidFill>
                <a:latin typeface="Oswald"/>
              </a:rPr>
              <a:t>COMPONENTE I</a:t>
            </a:r>
          </a:p>
          <a:p>
            <a:pPr algn="ctr"/>
            <a:r>
              <a:rPr lang="es-CO" sz="4400" b="1" dirty="0">
                <a:solidFill>
                  <a:srgbClr val="CC0000"/>
                </a:solidFill>
                <a:latin typeface="Oswald"/>
              </a:rPr>
              <a:t>ESTERILIZACIÓN CANINA Y FELINA</a:t>
            </a:r>
          </a:p>
          <a:p>
            <a:pPr algn="ctr"/>
            <a:r>
              <a:rPr lang="es-ES" sz="4400" b="1" dirty="0">
                <a:solidFill>
                  <a:srgbClr val="CC0000"/>
                </a:solidFill>
                <a:latin typeface="Oswald"/>
              </a:rPr>
              <a:t> </a:t>
            </a:r>
          </a:p>
        </p:txBody>
      </p:sp>
      <p:sp>
        <p:nvSpPr>
          <p:cNvPr id="3" name="Rectángulo 2">
            <a:extLst>
              <a:ext uri="{FF2B5EF4-FFF2-40B4-BE49-F238E27FC236}">
                <a16:creationId xmlns:a16="http://schemas.microsoft.com/office/drawing/2014/main" id="{842F62B1-097D-774D-C0B7-C093EF91BC28}"/>
              </a:ext>
            </a:extLst>
          </p:cNvPr>
          <p:cNvSpPr/>
          <p:nvPr/>
        </p:nvSpPr>
        <p:spPr>
          <a:xfrm>
            <a:off x="1159853" y="2036095"/>
            <a:ext cx="2095500" cy="789359"/>
          </a:xfrm>
          <a:prstGeom prst="rect">
            <a:avLst/>
          </a:prstGeom>
          <a:solidFill>
            <a:schemeClr val="accent4">
              <a:lumMod val="60000"/>
              <a:lumOff val="4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ES" dirty="0"/>
              <a:t>Zona preoperatoria</a:t>
            </a:r>
            <a:endParaRPr lang="es-CO" dirty="0"/>
          </a:p>
        </p:txBody>
      </p:sp>
      <p:sp>
        <p:nvSpPr>
          <p:cNvPr id="4" name="Rectángulo 3">
            <a:extLst>
              <a:ext uri="{FF2B5EF4-FFF2-40B4-BE49-F238E27FC236}">
                <a16:creationId xmlns:a16="http://schemas.microsoft.com/office/drawing/2014/main" id="{E3B506EA-7FAF-3EE0-EF50-4F3309A4E0F1}"/>
              </a:ext>
            </a:extLst>
          </p:cNvPr>
          <p:cNvSpPr/>
          <p:nvPr/>
        </p:nvSpPr>
        <p:spPr>
          <a:xfrm>
            <a:off x="4480414" y="2036095"/>
            <a:ext cx="2095500" cy="789359"/>
          </a:xfrm>
          <a:prstGeom prst="rect">
            <a:avLst/>
          </a:prstGeom>
          <a:solidFill>
            <a:schemeClr val="accent4">
              <a:lumMod val="60000"/>
              <a:lumOff val="4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ES" dirty="0"/>
              <a:t>Zona operatoria</a:t>
            </a:r>
            <a:endParaRPr lang="es-CO" dirty="0"/>
          </a:p>
        </p:txBody>
      </p:sp>
      <p:sp>
        <p:nvSpPr>
          <p:cNvPr id="5" name="Rectángulo 4">
            <a:extLst>
              <a:ext uri="{FF2B5EF4-FFF2-40B4-BE49-F238E27FC236}">
                <a16:creationId xmlns:a16="http://schemas.microsoft.com/office/drawing/2014/main" id="{F38B85F6-B6DB-15C6-1D1D-CDAF0945782E}"/>
              </a:ext>
            </a:extLst>
          </p:cNvPr>
          <p:cNvSpPr/>
          <p:nvPr/>
        </p:nvSpPr>
        <p:spPr>
          <a:xfrm>
            <a:off x="7888899" y="2043939"/>
            <a:ext cx="2095500" cy="789359"/>
          </a:xfrm>
          <a:prstGeom prst="rect">
            <a:avLst/>
          </a:prstGeom>
          <a:solidFill>
            <a:schemeClr val="accent4">
              <a:lumMod val="60000"/>
              <a:lumOff val="4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ES" dirty="0"/>
              <a:t>Zona postoperatoria</a:t>
            </a:r>
            <a:endParaRPr lang="es-CO" dirty="0"/>
          </a:p>
        </p:txBody>
      </p:sp>
      <p:sp>
        <p:nvSpPr>
          <p:cNvPr id="9" name="Rectángulo 8">
            <a:extLst>
              <a:ext uri="{FF2B5EF4-FFF2-40B4-BE49-F238E27FC236}">
                <a16:creationId xmlns:a16="http://schemas.microsoft.com/office/drawing/2014/main" id="{55E5DD6B-3203-C050-2473-BD7362973BF0}"/>
              </a:ext>
            </a:extLst>
          </p:cNvPr>
          <p:cNvSpPr/>
          <p:nvPr/>
        </p:nvSpPr>
        <p:spPr>
          <a:xfrm>
            <a:off x="1159853" y="3409570"/>
            <a:ext cx="2095500" cy="789359"/>
          </a:xfrm>
          <a:prstGeom prst="rect">
            <a:avLst/>
          </a:prstGeom>
          <a:solidFill>
            <a:schemeClr val="accent4">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ES" dirty="0"/>
              <a:t>Complicaciones </a:t>
            </a:r>
            <a:r>
              <a:rPr lang="es-ES" dirty="0" err="1"/>
              <a:t>pos</a:t>
            </a:r>
            <a:r>
              <a:rPr lang="es-ES" dirty="0"/>
              <a:t> </a:t>
            </a:r>
            <a:r>
              <a:rPr lang="es-ES" dirty="0" err="1"/>
              <a:t>qx</a:t>
            </a:r>
            <a:endParaRPr lang="es-CO" dirty="0"/>
          </a:p>
        </p:txBody>
      </p:sp>
      <p:sp>
        <p:nvSpPr>
          <p:cNvPr id="10" name="Flecha: a la derecha 9">
            <a:extLst>
              <a:ext uri="{FF2B5EF4-FFF2-40B4-BE49-F238E27FC236}">
                <a16:creationId xmlns:a16="http://schemas.microsoft.com/office/drawing/2014/main" id="{1214F6B0-FF15-D7DA-8347-2BB1057ADD12}"/>
              </a:ext>
            </a:extLst>
          </p:cNvPr>
          <p:cNvSpPr/>
          <p:nvPr/>
        </p:nvSpPr>
        <p:spPr>
          <a:xfrm>
            <a:off x="3438525" y="3643103"/>
            <a:ext cx="438150" cy="295275"/>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10">
            <a:extLst>
              <a:ext uri="{FF2B5EF4-FFF2-40B4-BE49-F238E27FC236}">
                <a16:creationId xmlns:a16="http://schemas.microsoft.com/office/drawing/2014/main" id="{530D94AC-13E7-7CF4-2094-042ACE933E7F}"/>
              </a:ext>
            </a:extLst>
          </p:cNvPr>
          <p:cNvSpPr/>
          <p:nvPr/>
        </p:nvSpPr>
        <p:spPr>
          <a:xfrm>
            <a:off x="4140573" y="3383230"/>
            <a:ext cx="5648325" cy="929296"/>
          </a:xfrm>
          <a:prstGeom prst="rect">
            <a:avLst/>
          </a:prstGeom>
          <a:solidFill>
            <a:schemeClr val="accent4">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ES" dirty="0"/>
              <a:t>Deben ser comunicadas por el responsable del animal de compañía en un plazo no superior a 72 horas, con el fin de ser atendido por parte del operador.</a:t>
            </a:r>
            <a:endParaRPr lang="es-CO" dirty="0"/>
          </a:p>
        </p:txBody>
      </p:sp>
      <p:sp>
        <p:nvSpPr>
          <p:cNvPr id="12" name="Rectángulo 11">
            <a:extLst>
              <a:ext uri="{FF2B5EF4-FFF2-40B4-BE49-F238E27FC236}">
                <a16:creationId xmlns:a16="http://schemas.microsoft.com/office/drawing/2014/main" id="{22AF1B39-E8C6-DA84-1B70-BB8C747A9D52}"/>
              </a:ext>
            </a:extLst>
          </p:cNvPr>
          <p:cNvSpPr/>
          <p:nvPr/>
        </p:nvSpPr>
        <p:spPr>
          <a:xfrm>
            <a:off x="1159853" y="4644907"/>
            <a:ext cx="2095500" cy="789359"/>
          </a:xfrm>
          <a:prstGeom prst="rect">
            <a:avLst/>
          </a:prstGeom>
          <a:solidFill>
            <a:schemeClr val="accent4">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ES" dirty="0"/>
              <a:t>Fallecimiento de un animal</a:t>
            </a:r>
            <a:endParaRPr lang="es-CO" dirty="0"/>
          </a:p>
        </p:txBody>
      </p:sp>
      <p:sp>
        <p:nvSpPr>
          <p:cNvPr id="13" name="Rectángulo 12">
            <a:extLst>
              <a:ext uri="{FF2B5EF4-FFF2-40B4-BE49-F238E27FC236}">
                <a16:creationId xmlns:a16="http://schemas.microsoft.com/office/drawing/2014/main" id="{45AAD0D0-F805-0494-E0E9-B1D48FD9BAF1}"/>
              </a:ext>
            </a:extLst>
          </p:cNvPr>
          <p:cNvSpPr/>
          <p:nvPr/>
        </p:nvSpPr>
        <p:spPr>
          <a:xfrm>
            <a:off x="4140572" y="4499112"/>
            <a:ext cx="5648325" cy="1104900"/>
          </a:xfrm>
          <a:prstGeom prst="rect">
            <a:avLst/>
          </a:prstGeom>
          <a:solidFill>
            <a:schemeClr val="accent4">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ES" dirty="0"/>
              <a:t>Informar al referente local de Protección y Bienestar Animal – PYBA sobre el caso, trasladar el cadáver para la respectiva necropsia y generar informe .</a:t>
            </a:r>
            <a:endParaRPr lang="es-CO" dirty="0"/>
          </a:p>
        </p:txBody>
      </p:sp>
      <p:sp>
        <p:nvSpPr>
          <p:cNvPr id="14" name="Flecha: a la derecha 13">
            <a:extLst>
              <a:ext uri="{FF2B5EF4-FFF2-40B4-BE49-F238E27FC236}">
                <a16:creationId xmlns:a16="http://schemas.microsoft.com/office/drawing/2014/main" id="{25DD6371-3369-107D-E176-C446FC8AA282}"/>
              </a:ext>
            </a:extLst>
          </p:cNvPr>
          <p:cNvSpPr/>
          <p:nvPr/>
        </p:nvSpPr>
        <p:spPr>
          <a:xfrm>
            <a:off x="3438525" y="4891948"/>
            <a:ext cx="438150" cy="295275"/>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213220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6417617C-4D15-EDCE-2168-C79A1B2E1D2E}"/>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07552FB3-0BE6-3F03-D247-447C53DA7946}"/>
              </a:ext>
            </a:extLst>
          </p:cNvPr>
          <p:cNvPicPr preferRelativeResize="0"/>
          <p:nvPr/>
        </p:nvPicPr>
        <p:blipFill rotWithShape="1">
          <a:blip r:embed="rId3">
            <a:alphaModFix/>
          </a:blip>
          <a:srcRect b="15139"/>
          <a:stretch/>
        </p:blipFill>
        <p:spPr>
          <a:xfrm>
            <a:off x="0" y="-52"/>
            <a:ext cx="12192000" cy="6895499"/>
          </a:xfrm>
          <a:prstGeom prst="rect">
            <a:avLst/>
          </a:prstGeom>
          <a:noFill/>
          <a:ln>
            <a:noFill/>
          </a:ln>
        </p:spPr>
      </p:pic>
      <p:grpSp>
        <p:nvGrpSpPr>
          <p:cNvPr id="106" name="Google Shape;106;p15">
            <a:extLst>
              <a:ext uri="{FF2B5EF4-FFF2-40B4-BE49-F238E27FC236}">
                <a16:creationId xmlns:a16="http://schemas.microsoft.com/office/drawing/2014/main" id="{05A7F360-ECB1-A0C5-49D7-9E066922A461}"/>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CD739C7D-9D7A-EC0C-4F5D-5F15480D1868}"/>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BAB0F863-A874-B172-8C22-75831F5864D9}"/>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E4EE43B3-9301-6978-2D7D-D4F2DA4848F9}"/>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grpSp>
        <p:nvGrpSpPr>
          <p:cNvPr id="3" name="Grupo 2">
            <a:extLst>
              <a:ext uri="{FF2B5EF4-FFF2-40B4-BE49-F238E27FC236}">
                <a16:creationId xmlns:a16="http://schemas.microsoft.com/office/drawing/2014/main" id="{5DBB1E35-0E86-0B46-2E18-66BB705BCAE9}"/>
              </a:ext>
            </a:extLst>
          </p:cNvPr>
          <p:cNvGrpSpPr/>
          <p:nvPr/>
        </p:nvGrpSpPr>
        <p:grpSpPr>
          <a:xfrm>
            <a:off x="572122" y="1684118"/>
            <a:ext cx="6112382" cy="4583861"/>
            <a:chOff x="4114775" y="785863"/>
            <a:chExt cx="3739832" cy="2243899"/>
          </a:xfrm>
          <a:solidFill>
            <a:schemeClr val="accent4">
              <a:lumMod val="40000"/>
              <a:lumOff val="60000"/>
            </a:schemeClr>
          </a:solidFill>
        </p:grpSpPr>
        <p:sp>
          <p:nvSpPr>
            <p:cNvPr id="4" name="Rectángulo 3">
              <a:extLst>
                <a:ext uri="{FF2B5EF4-FFF2-40B4-BE49-F238E27FC236}">
                  <a16:creationId xmlns:a16="http://schemas.microsoft.com/office/drawing/2014/main" id="{23A02007-7513-D434-0F74-C1FED5ED5DE3}"/>
                </a:ext>
              </a:extLst>
            </p:cNvPr>
            <p:cNvSpPr/>
            <p:nvPr/>
          </p:nvSpPr>
          <p:spPr>
            <a:xfrm>
              <a:off x="4114775" y="785863"/>
              <a:ext cx="3739832" cy="2243899"/>
            </a:xfrm>
            <a:prstGeom prst="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CO"/>
            </a:p>
          </p:txBody>
        </p:sp>
        <p:sp>
          <p:nvSpPr>
            <p:cNvPr id="5" name="CuadroTexto 4">
              <a:extLst>
                <a:ext uri="{FF2B5EF4-FFF2-40B4-BE49-F238E27FC236}">
                  <a16:creationId xmlns:a16="http://schemas.microsoft.com/office/drawing/2014/main" id="{68293CAC-3670-85F7-1CEF-459D4C2B2584}"/>
                </a:ext>
              </a:extLst>
            </p:cNvPr>
            <p:cNvSpPr txBox="1"/>
            <p:nvPr/>
          </p:nvSpPr>
          <p:spPr>
            <a:xfrm>
              <a:off x="4114775" y="785863"/>
              <a:ext cx="3739832" cy="224389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just" defTabSz="711200">
                <a:lnSpc>
                  <a:spcPct val="90000"/>
                </a:lnSpc>
                <a:spcBef>
                  <a:spcPct val="0"/>
                </a:spcBef>
                <a:spcAft>
                  <a:spcPct val="35000"/>
                </a:spcAft>
              </a:pPr>
              <a:endParaRPr lang="es-CO" sz="1400" b="1" kern="1200" dirty="0"/>
            </a:p>
          </p:txBody>
        </p:sp>
      </p:grpSp>
      <p:sp>
        <p:nvSpPr>
          <p:cNvPr id="6" name="Rectángulo 5">
            <a:extLst>
              <a:ext uri="{FF2B5EF4-FFF2-40B4-BE49-F238E27FC236}">
                <a16:creationId xmlns:a16="http://schemas.microsoft.com/office/drawing/2014/main" id="{F513102A-25E6-C34A-2A0B-0A09B7B18CF3}"/>
              </a:ext>
            </a:extLst>
          </p:cNvPr>
          <p:cNvSpPr/>
          <p:nvPr/>
        </p:nvSpPr>
        <p:spPr>
          <a:xfrm>
            <a:off x="667989" y="284455"/>
            <a:ext cx="10272658" cy="1877437"/>
          </a:xfrm>
          <a:prstGeom prst="rect">
            <a:avLst/>
          </a:prstGeom>
        </p:spPr>
        <p:txBody>
          <a:bodyPr wrap="square">
            <a:spAutoFit/>
          </a:bodyPr>
          <a:lstStyle/>
          <a:p>
            <a:pPr algn="ctr"/>
            <a:r>
              <a:rPr lang="es-ES" sz="4400" b="1" dirty="0">
                <a:solidFill>
                  <a:srgbClr val="CC0000"/>
                </a:solidFill>
                <a:latin typeface="Oswald"/>
              </a:rPr>
              <a:t>COMPONENTE I</a:t>
            </a:r>
          </a:p>
          <a:p>
            <a:pPr algn="ctr"/>
            <a:r>
              <a:rPr lang="es-CO" sz="4400" b="1" dirty="0">
                <a:solidFill>
                  <a:srgbClr val="CC0000"/>
                </a:solidFill>
                <a:latin typeface="Oswald"/>
              </a:rPr>
              <a:t>ESTERILIZACIÓN CANINA Y FELINA</a:t>
            </a:r>
          </a:p>
          <a:p>
            <a:pPr algn="ctr"/>
            <a:r>
              <a:rPr lang="es-ES" sz="2800" b="1" dirty="0">
                <a:solidFill>
                  <a:srgbClr val="F60002"/>
                </a:solidFill>
                <a:latin typeface="Arial" panose="020B0604020202020204" pitchFamily="34" charset="0"/>
                <a:cs typeface="Arial" panose="020B0604020202020204" pitchFamily="34" charset="0"/>
              </a:rPr>
              <a:t> </a:t>
            </a:r>
          </a:p>
        </p:txBody>
      </p:sp>
      <p:sp>
        <p:nvSpPr>
          <p:cNvPr id="7" name="Rectángulo 6">
            <a:extLst>
              <a:ext uri="{FF2B5EF4-FFF2-40B4-BE49-F238E27FC236}">
                <a16:creationId xmlns:a16="http://schemas.microsoft.com/office/drawing/2014/main" id="{8D42DAE5-4E98-4592-0147-6182D42E8C9D}"/>
              </a:ext>
            </a:extLst>
          </p:cNvPr>
          <p:cNvSpPr/>
          <p:nvPr/>
        </p:nvSpPr>
        <p:spPr>
          <a:xfrm>
            <a:off x="548962" y="1684118"/>
            <a:ext cx="5993240" cy="4485200"/>
          </a:xfrm>
          <a:prstGeom prst="rect">
            <a:avLst/>
          </a:prstGeom>
        </p:spPr>
        <p:txBody>
          <a:bodyPr wrap="square">
            <a:spAutoFit/>
          </a:bodyPr>
          <a:lstStyle/>
          <a:p>
            <a:pPr marL="285750" indent="-285750" algn="just">
              <a:buFont typeface="Arial" panose="020B0604020202020204" pitchFamily="34" charset="0"/>
              <a:buChar char="•"/>
            </a:pPr>
            <a:r>
              <a:rPr lang="es-CO" sz="2000" dirty="0"/>
              <a:t>Se realizará la  publicación de los requisitos y los datos de la jornada en la pagina de la Alcaldía Local para las jornadas de esterilización.</a:t>
            </a:r>
          </a:p>
          <a:p>
            <a:pPr marL="285750" indent="-285750" algn="just">
              <a:buFont typeface="Arial" panose="020B0604020202020204" pitchFamily="34" charset="0"/>
              <a:buChar char="•"/>
            </a:pPr>
            <a:r>
              <a:rPr lang="es-MX" sz="2000" dirty="0"/>
              <a:t>Deberán adjuntar fotocopia de la cédula, cédula de extranjería y/o pasaporte y fotocopia del último recibo de servicio público (del mes en vigencia o del mes inmediatamente anterior).</a:t>
            </a:r>
          </a:p>
          <a:p>
            <a:pPr marL="285750" indent="-285750" algn="just">
              <a:buFont typeface="Arial" panose="020B0604020202020204" pitchFamily="34" charset="0"/>
              <a:buChar char="•"/>
            </a:pPr>
            <a:r>
              <a:rPr lang="es-ES" sz="2000" dirty="0"/>
              <a:t>Por persona se atenderán máximo dos (2) animales (caninos y felinos).</a:t>
            </a:r>
          </a:p>
          <a:p>
            <a:pPr marL="285750" indent="-285750" algn="just">
              <a:buFont typeface="Arial" panose="020B0604020202020204" pitchFamily="34" charset="0"/>
              <a:buChar char="•"/>
            </a:pPr>
            <a:r>
              <a:rPr lang="es-ES" sz="2000" dirty="0"/>
              <a:t>Los tenedores de animales de razas de manejo especial, deberán llevar los animales con los elementos mínimos que solicitan las autoridades (bozal, collar y traílla)</a:t>
            </a:r>
          </a:p>
        </p:txBody>
      </p:sp>
      <p:pic>
        <p:nvPicPr>
          <p:cNvPr id="8" name="Imagen 7">
            <a:extLst>
              <a:ext uri="{FF2B5EF4-FFF2-40B4-BE49-F238E27FC236}">
                <a16:creationId xmlns:a16="http://schemas.microsoft.com/office/drawing/2014/main" id="{AF50B60B-5C49-7209-5182-6A368C1CF428}"/>
              </a:ext>
            </a:extLst>
          </p:cNvPr>
          <p:cNvPicPr>
            <a:picLocks noChangeAspect="1"/>
          </p:cNvPicPr>
          <p:nvPr/>
        </p:nvPicPr>
        <p:blipFill>
          <a:blip r:embed="rId5"/>
          <a:stretch>
            <a:fillRect/>
          </a:stretch>
        </p:blipFill>
        <p:spPr>
          <a:xfrm>
            <a:off x="7216340" y="1949303"/>
            <a:ext cx="4619943" cy="2959394"/>
          </a:xfrm>
          <a:prstGeom prst="rect">
            <a:avLst/>
          </a:prstGeom>
        </p:spPr>
      </p:pic>
    </p:spTree>
    <p:extLst>
      <p:ext uri="{BB962C8B-B14F-4D97-AF65-F5344CB8AC3E}">
        <p14:creationId xmlns:p14="http://schemas.microsoft.com/office/powerpoint/2010/main" val="2476170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935C361-0FB6-038B-9D67-73DD7E621F58}"/>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2CB94BCD-4AEB-9537-311B-17EB614697A7}"/>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4DF741ED-9486-8CA1-C753-AE78E80C2414}"/>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0D93DBDB-A460-FF59-88BF-06CD6D663C5C}"/>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924DFB4A-75F7-47FC-8DE6-C81374F495B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3ACA4C1A-C9C6-80BD-39BB-580FE5F6354C}"/>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3" name="Rectángulo 2">
            <a:extLst>
              <a:ext uri="{FF2B5EF4-FFF2-40B4-BE49-F238E27FC236}">
                <a16:creationId xmlns:a16="http://schemas.microsoft.com/office/drawing/2014/main" id="{2253303D-4DAE-4966-8794-6522E1BEF8D7}"/>
              </a:ext>
            </a:extLst>
          </p:cNvPr>
          <p:cNvSpPr/>
          <p:nvPr/>
        </p:nvSpPr>
        <p:spPr>
          <a:xfrm>
            <a:off x="737446" y="101340"/>
            <a:ext cx="10272658" cy="1877437"/>
          </a:xfrm>
          <a:prstGeom prst="rect">
            <a:avLst/>
          </a:prstGeom>
        </p:spPr>
        <p:txBody>
          <a:bodyPr wrap="square">
            <a:spAutoFit/>
          </a:bodyPr>
          <a:lstStyle/>
          <a:p>
            <a:pPr algn="ctr"/>
            <a:r>
              <a:rPr lang="es-ES" sz="4400" b="1" dirty="0">
                <a:solidFill>
                  <a:srgbClr val="CC0000"/>
                </a:solidFill>
                <a:latin typeface="Oswald"/>
              </a:rPr>
              <a:t>COMPONENTE I</a:t>
            </a:r>
          </a:p>
          <a:p>
            <a:pPr algn="ctr"/>
            <a:r>
              <a:rPr lang="es-CO" sz="4400" b="1" dirty="0">
                <a:solidFill>
                  <a:srgbClr val="CC0000"/>
                </a:solidFill>
                <a:latin typeface="Oswald"/>
              </a:rPr>
              <a:t>ESTERILIZACIÓN CANINA Y FELINA</a:t>
            </a:r>
          </a:p>
          <a:p>
            <a:pPr algn="ctr"/>
            <a:r>
              <a:rPr lang="es-ES" sz="2800" b="1" dirty="0">
                <a:solidFill>
                  <a:srgbClr val="F60002"/>
                </a:solidFill>
                <a:latin typeface="Arial" panose="020B0604020202020204" pitchFamily="34" charset="0"/>
                <a:cs typeface="Arial" panose="020B0604020202020204" pitchFamily="34" charset="0"/>
              </a:rPr>
              <a:t> </a:t>
            </a:r>
          </a:p>
        </p:txBody>
      </p:sp>
      <p:sp>
        <p:nvSpPr>
          <p:cNvPr id="4" name="CuadroTexto 3">
            <a:extLst>
              <a:ext uri="{FF2B5EF4-FFF2-40B4-BE49-F238E27FC236}">
                <a16:creationId xmlns:a16="http://schemas.microsoft.com/office/drawing/2014/main" id="{7BB0A1C6-5D25-4DDD-325E-85F497E02833}"/>
              </a:ext>
            </a:extLst>
          </p:cNvPr>
          <p:cNvSpPr txBox="1"/>
          <p:nvPr/>
        </p:nvSpPr>
        <p:spPr>
          <a:xfrm>
            <a:off x="3758202" y="1540851"/>
            <a:ext cx="4164706" cy="584775"/>
          </a:xfrm>
          <a:prstGeom prst="rect">
            <a:avLst/>
          </a:prstGeom>
          <a:noFill/>
        </p:spPr>
        <p:txBody>
          <a:bodyPr wrap="square" rtlCol="0">
            <a:spAutoFit/>
          </a:bodyPr>
          <a:lstStyle/>
          <a:p>
            <a:pPr algn="ctr"/>
            <a:r>
              <a:rPr lang="es-ES" sz="3200" b="1" dirty="0">
                <a:solidFill>
                  <a:srgbClr val="CC0000"/>
                </a:solidFill>
                <a:latin typeface="Oswald"/>
              </a:rPr>
              <a:t>DEFINICIÓN DE FECHAS:</a:t>
            </a:r>
            <a:endParaRPr lang="es-CO" sz="3200" b="1" dirty="0">
              <a:solidFill>
                <a:srgbClr val="CC0000"/>
              </a:solidFill>
              <a:latin typeface="Oswald"/>
            </a:endParaRPr>
          </a:p>
        </p:txBody>
      </p:sp>
      <p:grpSp>
        <p:nvGrpSpPr>
          <p:cNvPr id="5" name="Grupo 4">
            <a:extLst>
              <a:ext uri="{FF2B5EF4-FFF2-40B4-BE49-F238E27FC236}">
                <a16:creationId xmlns:a16="http://schemas.microsoft.com/office/drawing/2014/main" id="{5623F696-CC06-D50B-9E99-2B2CAACE2506}"/>
              </a:ext>
            </a:extLst>
          </p:cNvPr>
          <p:cNvGrpSpPr/>
          <p:nvPr/>
        </p:nvGrpSpPr>
        <p:grpSpPr>
          <a:xfrm>
            <a:off x="5196470" y="2199729"/>
            <a:ext cx="6482163" cy="3970268"/>
            <a:chOff x="185968" y="829297"/>
            <a:chExt cx="3641998" cy="2243899"/>
          </a:xfrm>
        </p:grpSpPr>
        <p:sp>
          <p:nvSpPr>
            <p:cNvPr id="6" name="Rectángulo 5">
              <a:extLst>
                <a:ext uri="{FF2B5EF4-FFF2-40B4-BE49-F238E27FC236}">
                  <a16:creationId xmlns:a16="http://schemas.microsoft.com/office/drawing/2014/main" id="{E985FBAF-27FF-A47D-96AC-C4B806DCAF01}"/>
                </a:ext>
              </a:extLst>
            </p:cNvPr>
            <p:cNvSpPr/>
            <p:nvPr/>
          </p:nvSpPr>
          <p:spPr>
            <a:xfrm>
              <a:off x="185968" y="829297"/>
              <a:ext cx="3641998" cy="2243899"/>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CO"/>
            </a:p>
          </p:txBody>
        </p:sp>
        <p:sp>
          <p:nvSpPr>
            <p:cNvPr id="7" name="CuadroTexto 6">
              <a:extLst>
                <a:ext uri="{FF2B5EF4-FFF2-40B4-BE49-F238E27FC236}">
                  <a16:creationId xmlns:a16="http://schemas.microsoft.com/office/drawing/2014/main" id="{6AF8B18F-C325-C8D2-46A0-1E2BB8AD1093}"/>
                </a:ext>
              </a:extLst>
            </p:cNvPr>
            <p:cNvSpPr txBox="1"/>
            <p:nvPr/>
          </p:nvSpPr>
          <p:spPr>
            <a:xfrm>
              <a:off x="185968" y="829297"/>
              <a:ext cx="3641998" cy="2243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just" defTabSz="711200">
                <a:lnSpc>
                  <a:spcPct val="90000"/>
                </a:lnSpc>
                <a:spcBef>
                  <a:spcPct val="0"/>
                </a:spcBef>
                <a:spcAft>
                  <a:spcPct val="35000"/>
                </a:spcAft>
              </a:pPr>
              <a:r>
                <a:rPr lang="es-ES" sz="2800" dirty="0">
                  <a:solidFill>
                    <a:schemeClr val="tx1"/>
                  </a:solidFill>
                </a:rPr>
                <a:t>Las fechas se definirán en la Mesa Consultiva donde se concertarán con el contratista los espacios ya definidos y adicional las solicitudes establecidas por el Consejo y la Red Local de Protección y Bienestar Animal; como las necesidades y requerimientos del FDLCB y se asignarán las fechas. </a:t>
              </a:r>
              <a:endParaRPr lang="es-MX" dirty="0">
                <a:solidFill>
                  <a:schemeClr val="tx1"/>
                </a:solidFill>
              </a:endParaRPr>
            </a:p>
          </p:txBody>
        </p:sp>
      </p:grpSp>
      <p:pic>
        <p:nvPicPr>
          <p:cNvPr id="8" name="Imagen 7">
            <a:extLst>
              <a:ext uri="{FF2B5EF4-FFF2-40B4-BE49-F238E27FC236}">
                <a16:creationId xmlns:a16="http://schemas.microsoft.com/office/drawing/2014/main" id="{206D9C7B-3567-1071-6E10-9A824B8CF7B6}"/>
              </a:ext>
            </a:extLst>
          </p:cNvPr>
          <p:cNvPicPr>
            <a:picLocks noChangeAspect="1"/>
          </p:cNvPicPr>
          <p:nvPr/>
        </p:nvPicPr>
        <p:blipFill>
          <a:blip r:embed="rId5"/>
          <a:stretch>
            <a:fillRect/>
          </a:stretch>
        </p:blipFill>
        <p:spPr>
          <a:xfrm>
            <a:off x="1166376" y="2813457"/>
            <a:ext cx="3311446" cy="3311446"/>
          </a:xfrm>
          <a:prstGeom prst="rect">
            <a:avLst/>
          </a:prstGeom>
        </p:spPr>
      </p:pic>
    </p:spTree>
    <p:extLst>
      <p:ext uri="{BB962C8B-B14F-4D97-AF65-F5344CB8AC3E}">
        <p14:creationId xmlns:p14="http://schemas.microsoft.com/office/powerpoint/2010/main" val="2192654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8D436B0D-D641-8F90-5CC8-647D3CB64423}"/>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59425C14-B6D4-68C1-1734-7565C32B47CD}"/>
              </a:ext>
            </a:extLst>
          </p:cNvPr>
          <p:cNvPicPr preferRelativeResize="0"/>
          <p:nvPr/>
        </p:nvPicPr>
        <p:blipFill rotWithShape="1">
          <a:blip r:embed="rId3">
            <a:alphaModFix/>
          </a:blip>
          <a:srcRect b="15139"/>
          <a:stretch/>
        </p:blipFill>
        <p:spPr>
          <a:xfrm>
            <a:off x="-3017" y="-37854"/>
            <a:ext cx="12192000" cy="6895499"/>
          </a:xfrm>
          <a:prstGeom prst="rect">
            <a:avLst/>
          </a:prstGeom>
          <a:noFill/>
          <a:ln>
            <a:noFill/>
          </a:ln>
        </p:spPr>
      </p:pic>
      <p:grpSp>
        <p:nvGrpSpPr>
          <p:cNvPr id="106" name="Google Shape;106;p15">
            <a:extLst>
              <a:ext uri="{FF2B5EF4-FFF2-40B4-BE49-F238E27FC236}">
                <a16:creationId xmlns:a16="http://schemas.microsoft.com/office/drawing/2014/main" id="{F0883277-7552-CEAF-99CD-51ADBB626D87}"/>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C09015F6-A4EF-98C6-94D7-7538583972FE}"/>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0C7C829F-8B7D-2993-5BEE-3E4DE6306920}"/>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30834A26-12DF-9E0E-13D5-10C678788AD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2" name="Rectángulo 1">
            <a:extLst>
              <a:ext uri="{FF2B5EF4-FFF2-40B4-BE49-F238E27FC236}">
                <a16:creationId xmlns:a16="http://schemas.microsoft.com/office/drawing/2014/main" id="{5ECD4F5F-A20C-0140-BA2C-EE2DEFA59CCF}"/>
              </a:ext>
            </a:extLst>
          </p:cNvPr>
          <p:cNvSpPr/>
          <p:nvPr/>
        </p:nvSpPr>
        <p:spPr>
          <a:xfrm>
            <a:off x="828010" y="54316"/>
            <a:ext cx="10272658" cy="1446550"/>
          </a:xfrm>
          <a:prstGeom prst="rect">
            <a:avLst/>
          </a:prstGeom>
        </p:spPr>
        <p:txBody>
          <a:bodyPr wrap="square">
            <a:spAutoFit/>
          </a:bodyPr>
          <a:lstStyle/>
          <a:p>
            <a:pPr algn="ctr"/>
            <a:r>
              <a:rPr lang="es-ES" sz="4400" b="1" dirty="0">
                <a:solidFill>
                  <a:srgbClr val="CC0000"/>
                </a:solidFill>
                <a:latin typeface="Oswald"/>
              </a:rPr>
              <a:t>COMPONENTE II </a:t>
            </a:r>
          </a:p>
          <a:p>
            <a:pPr algn="ctr"/>
            <a:r>
              <a:rPr lang="es-ES" sz="4400" b="1" dirty="0">
                <a:solidFill>
                  <a:srgbClr val="CC0000"/>
                </a:solidFill>
                <a:latin typeface="Oswald"/>
              </a:rPr>
              <a:t>BRIGADAS MÉDICO- VETERINARIAS</a:t>
            </a:r>
            <a:r>
              <a:rPr lang="es-ES" sz="2800" b="1" dirty="0"/>
              <a:t>.</a:t>
            </a:r>
            <a:endParaRPr lang="es-ES" sz="2800" b="1" dirty="0">
              <a:solidFill>
                <a:srgbClr val="F60002"/>
              </a:solidFill>
              <a:latin typeface="Arial" panose="020B060402020202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54855EF5-E720-31A8-F340-282E6164D441}"/>
              </a:ext>
            </a:extLst>
          </p:cNvPr>
          <p:cNvSpPr txBox="1"/>
          <p:nvPr/>
        </p:nvSpPr>
        <p:spPr>
          <a:xfrm>
            <a:off x="7343774" y="1954714"/>
            <a:ext cx="3333750" cy="1324356"/>
          </a:xfrm>
          <a:prstGeom prst="rect">
            <a:avLst/>
          </a:prstGeom>
          <a:solidFill>
            <a:schemeClr val="accent4">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2400" dirty="0">
                <a:solidFill>
                  <a:schemeClr val="tx1"/>
                </a:solidFill>
              </a:rPr>
              <a:t>Caninos y felinos con tenedor en estrato </a:t>
            </a:r>
          </a:p>
          <a:p>
            <a:pPr lvl="0" algn="ctr" defTabSz="711200">
              <a:lnSpc>
                <a:spcPct val="90000"/>
              </a:lnSpc>
              <a:spcBef>
                <a:spcPct val="0"/>
              </a:spcBef>
              <a:spcAft>
                <a:spcPct val="35000"/>
              </a:spcAft>
            </a:pPr>
            <a:r>
              <a:rPr lang="es-MX" sz="2400" dirty="0">
                <a:solidFill>
                  <a:schemeClr val="tx1"/>
                </a:solidFill>
              </a:rPr>
              <a:t>1,2 y 3.</a:t>
            </a:r>
          </a:p>
        </p:txBody>
      </p:sp>
      <p:sp>
        <p:nvSpPr>
          <p:cNvPr id="6" name="Rectángulo 5">
            <a:extLst>
              <a:ext uri="{FF2B5EF4-FFF2-40B4-BE49-F238E27FC236}">
                <a16:creationId xmlns:a16="http://schemas.microsoft.com/office/drawing/2014/main" id="{15E1AD4E-B841-9A71-AACB-4425EA12487D}"/>
              </a:ext>
            </a:extLst>
          </p:cNvPr>
          <p:cNvSpPr/>
          <p:nvPr/>
        </p:nvSpPr>
        <p:spPr>
          <a:xfrm>
            <a:off x="433404" y="5022313"/>
            <a:ext cx="3411855" cy="765876"/>
          </a:xfrm>
          <a:prstGeom prst="rect">
            <a:avLst/>
          </a:prstGeom>
          <a:solidFill>
            <a:schemeClr val="accent4">
              <a:lumMod val="60000"/>
              <a:lumOff val="4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ES" sz="2400" dirty="0"/>
              <a:t>Bolsa de medicamentos. </a:t>
            </a:r>
            <a:endParaRPr lang="es-CO" sz="2400" dirty="0"/>
          </a:p>
        </p:txBody>
      </p:sp>
      <p:sp>
        <p:nvSpPr>
          <p:cNvPr id="7" name="CuadroTexto 6">
            <a:extLst>
              <a:ext uri="{FF2B5EF4-FFF2-40B4-BE49-F238E27FC236}">
                <a16:creationId xmlns:a16="http://schemas.microsoft.com/office/drawing/2014/main" id="{24D7F9C1-0230-67FF-4F41-87077A92CEF8}"/>
              </a:ext>
            </a:extLst>
          </p:cNvPr>
          <p:cNvSpPr txBox="1"/>
          <p:nvPr/>
        </p:nvSpPr>
        <p:spPr>
          <a:xfrm>
            <a:off x="7343774" y="3585287"/>
            <a:ext cx="3333750" cy="1324356"/>
          </a:xfrm>
          <a:prstGeom prst="rect">
            <a:avLst/>
          </a:prstGeom>
          <a:solidFill>
            <a:schemeClr val="accent4">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2400" dirty="0">
                <a:solidFill>
                  <a:schemeClr val="tx1"/>
                </a:solidFill>
              </a:rPr>
              <a:t>Brigadas para animales vulnerables o con tenedor habitante de calle</a:t>
            </a:r>
          </a:p>
        </p:txBody>
      </p:sp>
      <p:grpSp>
        <p:nvGrpSpPr>
          <p:cNvPr id="8" name="Grupo 7">
            <a:extLst>
              <a:ext uri="{FF2B5EF4-FFF2-40B4-BE49-F238E27FC236}">
                <a16:creationId xmlns:a16="http://schemas.microsoft.com/office/drawing/2014/main" id="{96D39DBD-1C0D-17CF-67F2-DC456AF92058}"/>
              </a:ext>
            </a:extLst>
          </p:cNvPr>
          <p:cNvGrpSpPr/>
          <p:nvPr/>
        </p:nvGrpSpPr>
        <p:grpSpPr>
          <a:xfrm>
            <a:off x="741995" y="1786905"/>
            <a:ext cx="5993135" cy="2119382"/>
            <a:chOff x="185968" y="829297"/>
            <a:chExt cx="3641998" cy="2243899"/>
          </a:xfrm>
          <a:solidFill>
            <a:schemeClr val="accent4">
              <a:lumMod val="60000"/>
              <a:lumOff val="40000"/>
            </a:schemeClr>
          </a:solidFill>
        </p:grpSpPr>
        <p:sp>
          <p:nvSpPr>
            <p:cNvPr id="9" name="Rectángulo 8">
              <a:extLst>
                <a:ext uri="{FF2B5EF4-FFF2-40B4-BE49-F238E27FC236}">
                  <a16:creationId xmlns:a16="http://schemas.microsoft.com/office/drawing/2014/main" id="{4F778B94-3388-458A-F50D-9B9A6F1B6B3F}"/>
                </a:ext>
              </a:extLst>
            </p:cNvPr>
            <p:cNvSpPr/>
            <p:nvPr/>
          </p:nvSpPr>
          <p:spPr>
            <a:xfrm>
              <a:off x="185968" y="829297"/>
              <a:ext cx="3641998" cy="2243899"/>
            </a:xfrm>
            <a:prstGeom prst="rect">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CO"/>
            </a:p>
          </p:txBody>
        </p:sp>
        <p:sp>
          <p:nvSpPr>
            <p:cNvPr id="10" name="CuadroTexto 9">
              <a:extLst>
                <a:ext uri="{FF2B5EF4-FFF2-40B4-BE49-F238E27FC236}">
                  <a16:creationId xmlns:a16="http://schemas.microsoft.com/office/drawing/2014/main" id="{8A3D98AC-5D68-046D-BB12-6256525A1D14}"/>
                </a:ext>
              </a:extLst>
            </p:cNvPr>
            <p:cNvSpPr txBox="1"/>
            <p:nvPr/>
          </p:nvSpPr>
          <p:spPr>
            <a:xfrm>
              <a:off x="191697" y="1372388"/>
              <a:ext cx="3527896" cy="10494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just" defTabSz="711200">
                <a:lnSpc>
                  <a:spcPct val="90000"/>
                </a:lnSpc>
                <a:spcBef>
                  <a:spcPct val="0"/>
                </a:spcBef>
                <a:spcAft>
                  <a:spcPct val="35000"/>
                </a:spcAft>
              </a:pPr>
              <a:r>
                <a:rPr lang="es-ES" sz="2400" b="1" dirty="0">
                  <a:solidFill>
                    <a:schemeClr val="tx1"/>
                  </a:solidFill>
                </a:rPr>
                <a:t>-</a:t>
              </a:r>
              <a:r>
                <a:rPr lang="es-ES" sz="2400" dirty="0">
                  <a:solidFill>
                    <a:schemeClr val="tx1"/>
                  </a:solidFill>
                </a:rPr>
                <a:t>Valoración médica</a:t>
              </a:r>
            </a:p>
            <a:p>
              <a:pPr lvl="0" algn="just" defTabSz="711200">
                <a:lnSpc>
                  <a:spcPct val="90000"/>
                </a:lnSpc>
                <a:spcBef>
                  <a:spcPct val="0"/>
                </a:spcBef>
                <a:spcAft>
                  <a:spcPct val="35000"/>
                </a:spcAft>
              </a:pPr>
              <a:r>
                <a:rPr lang="es-ES" sz="2400" dirty="0">
                  <a:solidFill>
                    <a:schemeClr val="tx1"/>
                  </a:solidFill>
                </a:rPr>
                <a:t>-Control de </a:t>
              </a:r>
              <a:r>
                <a:rPr lang="es-ES" sz="2400" dirty="0" err="1">
                  <a:solidFill>
                    <a:schemeClr val="tx1"/>
                  </a:solidFill>
                </a:rPr>
                <a:t>ecto</a:t>
              </a:r>
              <a:r>
                <a:rPr lang="es-ES" sz="2400" dirty="0">
                  <a:solidFill>
                    <a:schemeClr val="tx1"/>
                  </a:solidFill>
                </a:rPr>
                <a:t> y endoparásitos </a:t>
              </a:r>
            </a:p>
            <a:p>
              <a:pPr lvl="0" algn="just" defTabSz="711200">
                <a:lnSpc>
                  <a:spcPct val="90000"/>
                </a:lnSpc>
                <a:spcBef>
                  <a:spcPct val="0"/>
                </a:spcBef>
                <a:spcAft>
                  <a:spcPct val="35000"/>
                </a:spcAft>
              </a:pPr>
              <a:r>
                <a:rPr lang="es-ES" sz="2400" dirty="0">
                  <a:solidFill>
                    <a:schemeClr val="tx1"/>
                  </a:solidFill>
                </a:rPr>
                <a:t>-Vacunación para caninos y felinos</a:t>
              </a:r>
            </a:p>
          </p:txBody>
        </p:sp>
      </p:grpSp>
      <p:cxnSp>
        <p:nvCxnSpPr>
          <p:cNvPr id="12" name="Conector recto de flecha 11">
            <a:extLst>
              <a:ext uri="{FF2B5EF4-FFF2-40B4-BE49-F238E27FC236}">
                <a16:creationId xmlns:a16="http://schemas.microsoft.com/office/drawing/2014/main" id="{F561018F-E075-26EB-7576-4B910E449732}"/>
              </a:ext>
            </a:extLst>
          </p:cNvPr>
          <p:cNvCxnSpPr/>
          <p:nvPr/>
        </p:nvCxnSpPr>
        <p:spPr>
          <a:xfrm>
            <a:off x="3845259" y="5404056"/>
            <a:ext cx="6693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ángulo 12">
            <a:extLst>
              <a:ext uri="{FF2B5EF4-FFF2-40B4-BE49-F238E27FC236}">
                <a16:creationId xmlns:a16="http://schemas.microsoft.com/office/drawing/2014/main" id="{908F9FDA-3904-7543-1198-EC80D88F236B}"/>
              </a:ext>
            </a:extLst>
          </p:cNvPr>
          <p:cNvSpPr/>
          <p:nvPr/>
        </p:nvSpPr>
        <p:spPr>
          <a:xfrm>
            <a:off x="4514562" y="5022313"/>
            <a:ext cx="3411855" cy="763485"/>
          </a:xfrm>
          <a:prstGeom prst="rect">
            <a:avLst/>
          </a:prstGeom>
          <a:solidFill>
            <a:schemeClr val="accent4">
              <a:lumMod val="60000"/>
              <a:lumOff val="4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ES" sz="2400" dirty="0"/>
              <a:t>En custodia de Alcaldía Local.</a:t>
            </a:r>
            <a:endParaRPr lang="es-CO" sz="2400" dirty="0"/>
          </a:p>
        </p:txBody>
      </p:sp>
    </p:spTree>
    <p:extLst>
      <p:ext uri="{BB962C8B-B14F-4D97-AF65-F5344CB8AC3E}">
        <p14:creationId xmlns:p14="http://schemas.microsoft.com/office/powerpoint/2010/main" val="40477915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406AC6A-E97C-C341-49B8-446958809DE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0A788FFF-2496-0C80-EE94-EFA42CFDCA1F}"/>
              </a:ext>
            </a:extLst>
          </p:cNvPr>
          <p:cNvPicPr preferRelativeResize="0"/>
          <p:nvPr/>
        </p:nvPicPr>
        <p:blipFill rotWithShape="1">
          <a:blip r:embed="rId3">
            <a:alphaModFix/>
          </a:blip>
          <a:srcRect b="15139"/>
          <a:stretch/>
        </p:blipFill>
        <p:spPr>
          <a:xfrm>
            <a:off x="-3017" y="-18750"/>
            <a:ext cx="12192000" cy="6895499"/>
          </a:xfrm>
          <a:prstGeom prst="rect">
            <a:avLst/>
          </a:prstGeom>
          <a:noFill/>
          <a:ln>
            <a:noFill/>
          </a:ln>
        </p:spPr>
      </p:pic>
      <p:grpSp>
        <p:nvGrpSpPr>
          <p:cNvPr id="106" name="Google Shape;106;p15">
            <a:extLst>
              <a:ext uri="{FF2B5EF4-FFF2-40B4-BE49-F238E27FC236}">
                <a16:creationId xmlns:a16="http://schemas.microsoft.com/office/drawing/2014/main" id="{3F085B1B-6465-DB52-3213-45605A272BB1}"/>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CD226B8A-A6E1-9B61-8E9B-A29ECE184AA9}"/>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367C4E03-29C3-D671-B76B-9D55EFAEADA6}"/>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0B4FC819-7980-4D4B-5852-F537484A4035}"/>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2" name="Rectángulo 1">
            <a:extLst>
              <a:ext uri="{FF2B5EF4-FFF2-40B4-BE49-F238E27FC236}">
                <a16:creationId xmlns:a16="http://schemas.microsoft.com/office/drawing/2014/main" id="{AE8B9E25-BEF3-F126-CF69-3B544930C72E}"/>
              </a:ext>
            </a:extLst>
          </p:cNvPr>
          <p:cNvSpPr/>
          <p:nvPr/>
        </p:nvSpPr>
        <p:spPr>
          <a:xfrm>
            <a:off x="666844" y="161106"/>
            <a:ext cx="10858311" cy="1446550"/>
          </a:xfrm>
          <a:prstGeom prst="rect">
            <a:avLst/>
          </a:prstGeom>
        </p:spPr>
        <p:txBody>
          <a:bodyPr wrap="square">
            <a:spAutoFit/>
          </a:bodyPr>
          <a:lstStyle/>
          <a:p>
            <a:pPr algn="ctr"/>
            <a:r>
              <a:rPr lang="es-ES" sz="4400" b="1" dirty="0">
                <a:solidFill>
                  <a:srgbClr val="CC0000"/>
                </a:solidFill>
                <a:latin typeface="Oswald"/>
              </a:rPr>
              <a:t>COMPONENTE III </a:t>
            </a:r>
          </a:p>
          <a:p>
            <a:pPr algn="ctr"/>
            <a:r>
              <a:rPr lang="es-ES" sz="4400" b="1" dirty="0">
                <a:solidFill>
                  <a:srgbClr val="CC0000"/>
                </a:solidFill>
                <a:latin typeface="Oswald"/>
              </a:rPr>
              <a:t> URGENCIAS VETERINARIAS</a:t>
            </a:r>
          </a:p>
        </p:txBody>
      </p:sp>
      <p:sp>
        <p:nvSpPr>
          <p:cNvPr id="3" name="CuadroTexto 2">
            <a:extLst>
              <a:ext uri="{FF2B5EF4-FFF2-40B4-BE49-F238E27FC236}">
                <a16:creationId xmlns:a16="http://schemas.microsoft.com/office/drawing/2014/main" id="{7C86D552-CAD3-F04D-23EE-69D45391E1FD}"/>
              </a:ext>
            </a:extLst>
          </p:cNvPr>
          <p:cNvSpPr txBox="1"/>
          <p:nvPr/>
        </p:nvSpPr>
        <p:spPr>
          <a:xfrm>
            <a:off x="514242" y="1554654"/>
            <a:ext cx="11473576" cy="1323439"/>
          </a:xfrm>
          <a:prstGeom prst="rect">
            <a:avLst/>
          </a:prstGeom>
          <a:noFill/>
        </p:spPr>
        <p:txBody>
          <a:bodyPr wrap="square">
            <a:spAutoFit/>
          </a:bodyPr>
          <a:lstStyle/>
          <a:p>
            <a:pPr algn="just"/>
            <a:r>
              <a:rPr lang="es-ES" sz="2000" kern="1200" dirty="0">
                <a:ea typeface="+mn-ea"/>
                <a:cs typeface="+mn-cs"/>
              </a:rPr>
              <a:t>El servicio de urgencias veterinarias se encuentra dirigido a los caninos y felinos que no poseen tenedor conocido o aquellos que se encuentren bajo el cuidado de ciudadanos habitantes de calle, y que, a causa de diversos factores se encuentran expuestos a sufrir situaciones que ponen en riesgo su vida. </a:t>
            </a:r>
            <a:endParaRPr lang="es-CO" sz="2000" kern="1200" dirty="0">
              <a:ea typeface="+mn-ea"/>
              <a:cs typeface="+mn-cs"/>
            </a:endParaRPr>
          </a:p>
        </p:txBody>
      </p:sp>
      <p:sp>
        <p:nvSpPr>
          <p:cNvPr id="4" name="Flecha: hacia abajo 3">
            <a:extLst>
              <a:ext uri="{FF2B5EF4-FFF2-40B4-BE49-F238E27FC236}">
                <a16:creationId xmlns:a16="http://schemas.microsoft.com/office/drawing/2014/main" id="{15DC5EF0-AB00-DA35-3427-4485893AF119}"/>
              </a:ext>
            </a:extLst>
          </p:cNvPr>
          <p:cNvSpPr/>
          <p:nvPr/>
        </p:nvSpPr>
        <p:spPr>
          <a:xfrm>
            <a:off x="5643545" y="3057001"/>
            <a:ext cx="607485" cy="820904"/>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3B6B3ABC-CA3F-9369-5B81-6651349A143C}"/>
              </a:ext>
            </a:extLst>
          </p:cNvPr>
          <p:cNvSpPr txBox="1"/>
          <p:nvPr/>
        </p:nvSpPr>
        <p:spPr>
          <a:xfrm>
            <a:off x="646600" y="4278479"/>
            <a:ext cx="10601377" cy="707886"/>
          </a:xfrm>
          <a:prstGeom prst="rect">
            <a:avLst/>
          </a:prstGeom>
          <a:noFill/>
        </p:spPr>
        <p:txBody>
          <a:bodyPr wrap="square">
            <a:spAutoFit/>
          </a:bodyPr>
          <a:lstStyle/>
          <a:p>
            <a:pPr algn="just"/>
            <a:r>
              <a:rPr lang="es-ES" sz="2000" kern="1200" dirty="0">
                <a:ea typeface="+mn-ea"/>
                <a:cs typeface="+mn-cs"/>
              </a:rPr>
              <a:t>Se realizará el traslado del animal a la clínica operadora previa autorización por parte del apoyo a la supervisión.</a:t>
            </a:r>
            <a:endParaRPr lang="es-CO" sz="2000" kern="1200" dirty="0">
              <a:ea typeface="+mn-ea"/>
              <a:cs typeface="+mn-cs"/>
            </a:endParaRPr>
          </a:p>
        </p:txBody>
      </p:sp>
      <p:sp>
        <p:nvSpPr>
          <p:cNvPr id="7" name="CuadroTexto 6">
            <a:extLst>
              <a:ext uri="{FF2B5EF4-FFF2-40B4-BE49-F238E27FC236}">
                <a16:creationId xmlns:a16="http://schemas.microsoft.com/office/drawing/2014/main" id="{0BE4EDC5-9871-6543-B1C0-93ABCA0B6189}"/>
              </a:ext>
            </a:extLst>
          </p:cNvPr>
          <p:cNvSpPr txBox="1"/>
          <p:nvPr/>
        </p:nvSpPr>
        <p:spPr>
          <a:xfrm>
            <a:off x="5190969" y="5303346"/>
            <a:ext cx="4984422" cy="646331"/>
          </a:xfrm>
          <a:prstGeom prst="rect">
            <a:avLst/>
          </a:prstGeom>
          <a:solidFill>
            <a:schemeClr val="accent4">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es-CO" sz="1800" dirty="0"/>
              <a:t>($ 106.997.414)–(Incluido IVA y todos los</a:t>
            </a:r>
          </a:p>
          <a:p>
            <a:r>
              <a:rPr lang="es-CO" sz="1800" dirty="0"/>
              <a:t>demás gravámenes que apliquen) </a:t>
            </a:r>
          </a:p>
        </p:txBody>
      </p:sp>
      <p:sp>
        <p:nvSpPr>
          <p:cNvPr id="8" name="CuadroTexto 7">
            <a:extLst>
              <a:ext uri="{FF2B5EF4-FFF2-40B4-BE49-F238E27FC236}">
                <a16:creationId xmlns:a16="http://schemas.microsoft.com/office/drawing/2014/main" id="{5928F04F-FF70-D08E-CA69-7111B83103BD}"/>
              </a:ext>
            </a:extLst>
          </p:cNvPr>
          <p:cNvSpPr txBox="1"/>
          <p:nvPr/>
        </p:nvSpPr>
        <p:spPr>
          <a:xfrm>
            <a:off x="615317" y="5303346"/>
            <a:ext cx="4030170" cy="646331"/>
          </a:xfrm>
          <a:prstGeom prst="rect">
            <a:avLst/>
          </a:prstGeom>
          <a:solidFill>
            <a:schemeClr val="accent4">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es-CO" sz="1800" dirty="0"/>
              <a:t>Recurso destinado a este componente</a:t>
            </a:r>
          </a:p>
        </p:txBody>
      </p:sp>
      <p:cxnSp>
        <p:nvCxnSpPr>
          <p:cNvPr id="12" name="Conector recto de flecha 11">
            <a:extLst>
              <a:ext uri="{FF2B5EF4-FFF2-40B4-BE49-F238E27FC236}">
                <a16:creationId xmlns:a16="http://schemas.microsoft.com/office/drawing/2014/main" id="{6DCF9C21-92B7-589B-3083-2AD70B670816}"/>
              </a:ext>
            </a:extLst>
          </p:cNvPr>
          <p:cNvCxnSpPr/>
          <p:nvPr/>
        </p:nvCxnSpPr>
        <p:spPr>
          <a:xfrm>
            <a:off x="4645487" y="5626511"/>
            <a:ext cx="5454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5431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46782B82-257C-24FC-7E4D-87C1371DF686}"/>
            </a:ext>
          </a:extLst>
        </p:cNvPr>
        <p:cNvGrpSpPr/>
        <p:nvPr/>
      </p:nvGrpSpPr>
      <p:grpSpPr>
        <a:xfrm>
          <a:off x="0" y="0"/>
          <a:ext cx="0" cy="0"/>
          <a:chOff x="0" y="0"/>
          <a:chExt cx="0" cy="0"/>
        </a:xfrm>
      </p:grpSpPr>
      <p:grpSp>
        <p:nvGrpSpPr>
          <p:cNvPr id="106" name="Google Shape;106;p15">
            <a:extLst>
              <a:ext uri="{FF2B5EF4-FFF2-40B4-BE49-F238E27FC236}">
                <a16:creationId xmlns:a16="http://schemas.microsoft.com/office/drawing/2014/main" id="{902B628D-839E-4E3F-1F1B-7697D0ACAF4C}"/>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2CFC2C7F-6E31-D928-777B-CA85537C0743}"/>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1C67C21F-9044-2C69-5AEC-960042189857}"/>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51F62FD1-4DB6-2588-CE0A-29992B74CD5B}"/>
                </a:ext>
              </a:extLst>
            </p:cNvPr>
            <p:cNvPicPr preferRelativeResize="0"/>
            <p:nvPr/>
          </p:nvPicPr>
          <p:blipFill>
            <a:blip r:embed="rId3">
              <a:alphaModFix/>
            </a:blip>
            <a:stretch>
              <a:fillRect/>
            </a:stretch>
          </p:blipFill>
          <p:spPr>
            <a:xfrm>
              <a:off x="11161009" y="6465999"/>
              <a:ext cx="949873" cy="310749"/>
            </a:xfrm>
            <a:prstGeom prst="rect">
              <a:avLst/>
            </a:prstGeom>
            <a:noFill/>
            <a:ln>
              <a:noFill/>
            </a:ln>
          </p:spPr>
        </p:pic>
      </p:grpSp>
      <p:pic>
        <p:nvPicPr>
          <p:cNvPr id="9" name="Imagen 8">
            <a:extLst>
              <a:ext uri="{FF2B5EF4-FFF2-40B4-BE49-F238E27FC236}">
                <a16:creationId xmlns:a16="http://schemas.microsoft.com/office/drawing/2014/main" id="{9FF71BA9-6E20-23AA-E968-89CDFC0BA0BC}"/>
              </a:ext>
            </a:extLst>
          </p:cNvPr>
          <p:cNvPicPr>
            <a:picLocks noChangeAspect="1"/>
          </p:cNvPicPr>
          <p:nvPr/>
        </p:nvPicPr>
        <p:blipFill>
          <a:blip r:embed="rId4"/>
          <a:stretch>
            <a:fillRect/>
          </a:stretch>
        </p:blipFill>
        <p:spPr>
          <a:xfrm>
            <a:off x="3423683" y="0"/>
            <a:ext cx="5433557" cy="6858000"/>
          </a:xfrm>
          <a:prstGeom prst="rect">
            <a:avLst/>
          </a:prstGeom>
        </p:spPr>
      </p:pic>
    </p:spTree>
    <p:extLst>
      <p:ext uri="{BB962C8B-B14F-4D97-AF65-F5344CB8AC3E}">
        <p14:creationId xmlns:p14="http://schemas.microsoft.com/office/powerpoint/2010/main" val="1701276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323BDE06-E234-13CC-26F0-40E06B000B15}"/>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04C4371A-17FC-B465-D729-E12F46777886}"/>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D3A155FE-BFB6-348B-FA97-1AEFBC6F3144}"/>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00092798-9958-E4E3-22D5-4CB57B120105}"/>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DF723C8B-52AD-ABBB-8A47-072EB27263FE}"/>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50F454CC-7793-DDEB-6FD6-474CAADF74A7}"/>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3" name="Rectángulo 2">
            <a:extLst>
              <a:ext uri="{FF2B5EF4-FFF2-40B4-BE49-F238E27FC236}">
                <a16:creationId xmlns:a16="http://schemas.microsoft.com/office/drawing/2014/main" id="{A2CD9DAD-6D5B-4A48-5670-55A679A9200F}"/>
              </a:ext>
            </a:extLst>
          </p:cNvPr>
          <p:cNvSpPr/>
          <p:nvPr/>
        </p:nvSpPr>
        <p:spPr>
          <a:xfrm>
            <a:off x="666844" y="161106"/>
            <a:ext cx="10858311" cy="1446550"/>
          </a:xfrm>
          <a:prstGeom prst="rect">
            <a:avLst/>
          </a:prstGeom>
        </p:spPr>
        <p:txBody>
          <a:bodyPr wrap="square">
            <a:spAutoFit/>
          </a:bodyPr>
          <a:lstStyle/>
          <a:p>
            <a:pPr algn="ctr"/>
            <a:r>
              <a:rPr lang="es-ES" sz="4400" b="1" dirty="0">
                <a:solidFill>
                  <a:srgbClr val="CC0000"/>
                </a:solidFill>
                <a:latin typeface="Oswald"/>
              </a:rPr>
              <a:t>COMPONENTE IV </a:t>
            </a:r>
          </a:p>
          <a:p>
            <a:pPr algn="ctr"/>
            <a:r>
              <a:rPr lang="es-ES" sz="4400" b="1" dirty="0">
                <a:solidFill>
                  <a:srgbClr val="CC0000"/>
                </a:solidFill>
                <a:latin typeface="Oswald"/>
              </a:rPr>
              <a:t> ACCIONES DE SENSIBILIZACIÓN Y EDUCACIÓN</a:t>
            </a:r>
          </a:p>
        </p:txBody>
      </p:sp>
      <p:sp>
        <p:nvSpPr>
          <p:cNvPr id="5" name="CuadroTexto 4">
            <a:extLst>
              <a:ext uri="{FF2B5EF4-FFF2-40B4-BE49-F238E27FC236}">
                <a16:creationId xmlns:a16="http://schemas.microsoft.com/office/drawing/2014/main" id="{C990895D-8B85-1692-BC19-90D5E014E3C7}"/>
              </a:ext>
            </a:extLst>
          </p:cNvPr>
          <p:cNvSpPr txBox="1"/>
          <p:nvPr/>
        </p:nvSpPr>
        <p:spPr>
          <a:xfrm>
            <a:off x="1339782" y="1928856"/>
            <a:ext cx="4041742" cy="2031325"/>
          </a:xfrm>
          <a:prstGeom prst="rect">
            <a:avLst/>
          </a:prstGeom>
          <a:solidFill>
            <a:schemeClr val="accent4">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es-CO" sz="1800" dirty="0"/>
              <a:t>La Administración Local tiene como fin generar espacios de educación y cultura ciudadana que</a:t>
            </a:r>
          </a:p>
          <a:p>
            <a:pPr algn="ctr"/>
            <a:r>
              <a:rPr lang="es-CO" sz="1800" dirty="0"/>
              <a:t>promueva el cambio de relación entre humanos y los animales con el proceso de mitigar los casos de maltrato y crueldad animal.</a:t>
            </a:r>
          </a:p>
        </p:txBody>
      </p:sp>
      <p:sp>
        <p:nvSpPr>
          <p:cNvPr id="7" name="CuadroTexto 6">
            <a:extLst>
              <a:ext uri="{FF2B5EF4-FFF2-40B4-BE49-F238E27FC236}">
                <a16:creationId xmlns:a16="http://schemas.microsoft.com/office/drawing/2014/main" id="{B13BE408-78E5-97EB-D38E-8CFA14078523}"/>
              </a:ext>
            </a:extLst>
          </p:cNvPr>
          <p:cNvSpPr txBox="1"/>
          <p:nvPr/>
        </p:nvSpPr>
        <p:spPr>
          <a:xfrm>
            <a:off x="6960126" y="2036579"/>
            <a:ext cx="3419572" cy="1815882"/>
          </a:xfrm>
          <a:prstGeom prst="rect">
            <a:avLst/>
          </a:prstGeom>
          <a:solidFill>
            <a:schemeClr val="accent4">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es-CO" dirty="0"/>
              <a:t> </a:t>
            </a:r>
            <a:r>
              <a:rPr lang="es-CO" sz="1600" dirty="0"/>
              <a:t>Se busca generar una cultura del respeto, protección, convivencia y buen trato a partir del cambio en la relación entre animales humanos y la fauna</a:t>
            </a:r>
          </a:p>
          <a:p>
            <a:pPr algn="ctr"/>
            <a:r>
              <a:rPr lang="es-CO" sz="1600" dirty="0"/>
              <a:t>promovida a través de estrategias y herramientas pedagógicas.</a:t>
            </a:r>
          </a:p>
        </p:txBody>
      </p:sp>
      <p:sp>
        <p:nvSpPr>
          <p:cNvPr id="8" name="Flecha: a la derecha 7">
            <a:extLst>
              <a:ext uri="{FF2B5EF4-FFF2-40B4-BE49-F238E27FC236}">
                <a16:creationId xmlns:a16="http://schemas.microsoft.com/office/drawing/2014/main" id="{61E959EF-79AA-00C8-19CF-B944668F34F2}"/>
              </a:ext>
            </a:extLst>
          </p:cNvPr>
          <p:cNvSpPr/>
          <p:nvPr/>
        </p:nvSpPr>
        <p:spPr>
          <a:xfrm>
            <a:off x="5751921" y="2760697"/>
            <a:ext cx="688156" cy="36764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AE7B8BBD-DF10-F1D3-5203-E7F27F1E1AAB}"/>
              </a:ext>
            </a:extLst>
          </p:cNvPr>
          <p:cNvSpPr txBox="1"/>
          <p:nvPr/>
        </p:nvSpPr>
        <p:spPr>
          <a:xfrm>
            <a:off x="2059496" y="4382716"/>
            <a:ext cx="8387498" cy="923330"/>
          </a:xfrm>
          <a:prstGeom prst="rect">
            <a:avLst/>
          </a:prstGeom>
          <a:solidFill>
            <a:schemeClr val="accent4">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es-CO" sz="1800" dirty="0"/>
              <a:t>El contratista deberá articular y coordinar las acciones a ejecutar con el personal profesional y operativo de la Alcaldía Local de Ciudad Bolívar perteneciente al equipo PYBA</a:t>
            </a:r>
          </a:p>
        </p:txBody>
      </p:sp>
    </p:spTree>
    <p:extLst>
      <p:ext uri="{BB962C8B-B14F-4D97-AF65-F5344CB8AC3E}">
        <p14:creationId xmlns:p14="http://schemas.microsoft.com/office/powerpoint/2010/main" val="2841203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6624525E-9BA4-3707-22DA-795388DFCF9B}"/>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819BB1BB-403F-0808-ACE1-2CEDD16A15B8}"/>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BB13D726-3639-73FC-A77D-86534FB4342E}"/>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7A1F2DC0-8C53-4723-A7A7-65F79C579345}"/>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5EB73F61-B8CA-A47B-BE7D-19A69752CF6A}"/>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C18040E5-9245-98D2-790B-6B3B6330F3CA}"/>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3" name="Rectángulo 2">
            <a:extLst>
              <a:ext uri="{FF2B5EF4-FFF2-40B4-BE49-F238E27FC236}">
                <a16:creationId xmlns:a16="http://schemas.microsoft.com/office/drawing/2014/main" id="{21057D1A-4B75-1F58-3F39-0D18A5E06FEF}"/>
              </a:ext>
            </a:extLst>
          </p:cNvPr>
          <p:cNvSpPr/>
          <p:nvPr/>
        </p:nvSpPr>
        <p:spPr>
          <a:xfrm>
            <a:off x="666844" y="362346"/>
            <a:ext cx="10858311" cy="1446550"/>
          </a:xfrm>
          <a:prstGeom prst="rect">
            <a:avLst/>
          </a:prstGeom>
        </p:spPr>
        <p:txBody>
          <a:bodyPr wrap="square">
            <a:spAutoFit/>
          </a:bodyPr>
          <a:lstStyle/>
          <a:p>
            <a:pPr algn="ctr"/>
            <a:r>
              <a:rPr lang="es-ES" sz="4400" b="1" dirty="0">
                <a:solidFill>
                  <a:srgbClr val="CC0000"/>
                </a:solidFill>
                <a:latin typeface="Oswald"/>
              </a:rPr>
              <a:t>COMPONENTE V </a:t>
            </a:r>
          </a:p>
          <a:p>
            <a:pPr algn="ctr"/>
            <a:r>
              <a:rPr lang="es-ES" sz="4400" b="1" dirty="0">
                <a:solidFill>
                  <a:srgbClr val="CC0000"/>
                </a:solidFill>
                <a:latin typeface="Oswald"/>
              </a:rPr>
              <a:t> APOYO NUTRICIONAL </a:t>
            </a:r>
          </a:p>
        </p:txBody>
      </p:sp>
      <p:sp>
        <p:nvSpPr>
          <p:cNvPr id="4" name="Rectángulo 3">
            <a:extLst>
              <a:ext uri="{FF2B5EF4-FFF2-40B4-BE49-F238E27FC236}">
                <a16:creationId xmlns:a16="http://schemas.microsoft.com/office/drawing/2014/main" id="{24414646-62B2-B00E-5891-C2443CC21814}"/>
              </a:ext>
            </a:extLst>
          </p:cNvPr>
          <p:cNvSpPr/>
          <p:nvPr/>
        </p:nvSpPr>
        <p:spPr>
          <a:xfrm>
            <a:off x="1746666" y="2344812"/>
            <a:ext cx="3518657" cy="2205873"/>
          </a:xfrm>
          <a:prstGeom prst="rect">
            <a:avLst/>
          </a:prstGeom>
          <a:solidFill>
            <a:schemeClr val="accent4">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es-CO" sz="2400" dirty="0"/>
              <a:t>Entrega de concentrado a hogares de paso caracterizados por la Alcaldía local de Ciudad Bolívar</a:t>
            </a:r>
          </a:p>
        </p:txBody>
      </p:sp>
      <p:pic>
        <p:nvPicPr>
          <p:cNvPr id="6" name="Imagen 5">
            <a:extLst>
              <a:ext uri="{FF2B5EF4-FFF2-40B4-BE49-F238E27FC236}">
                <a16:creationId xmlns:a16="http://schemas.microsoft.com/office/drawing/2014/main" id="{551041FC-A69E-CF0C-671C-4D8B5859561B}"/>
              </a:ext>
            </a:extLst>
          </p:cNvPr>
          <p:cNvPicPr>
            <a:picLocks noChangeAspect="1"/>
          </p:cNvPicPr>
          <p:nvPr/>
        </p:nvPicPr>
        <p:blipFill>
          <a:blip r:embed="rId5"/>
          <a:stretch>
            <a:fillRect/>
          </a:stretch>
        </p:blipFill>
        <p:spPr>
          <a:xfrm>
            <a:off x="6643790" y="2049660"/>
            <a:ext cx="4511431" cy="2758679"/>
          </a:xfrm>
          <a:prstGeom prst="rect">
            <a:avLst/>
          </a:prstGeom>
        </p:spPr>
      </p:pic>
    </p:spTree>
    <p:extLst>
      <p:ext uri="{BB962C8B-B14F-4D97-AF65-F5344CB8AC3E}">
        <p14:creationId xmlns:p14="http://schemas.microsoft.com/office/powerpoint/2010/main" val="426355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1EDAF52-346A-FAC8-F2EA-835273040897}"/>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7D80D617-2D10-998C-0991-6E1B15067A81}"/>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CBE4E370-D9F2-E292-3FA2-965F24BD707A}"/>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2EE7297B-C914-E66D-A81E-2C5DF14724C5}"/>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A6DF11ED-7981-1C11-AE0D-A9FF03E171EA}"/>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87DF1D5D-06AB-A984-CAB7-3EE6AAF24C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1" name="Google Shape;111;p15">
            <a:extLst>
              <a:ext uri="{FF2B5EF4-FFF2-40B4-BE49-F238E27FC236}">
                <a16:creationId xmlns:a16="http://schemas.microsoft.com/office/drawing/2014/main" id="{33B4FAF1-DCFB-F7B8-F23F-C3BAC5B72B22}"/>
              </a:ext>
            </a:extLst>
          </p:cNvPr>
          <p:cNvSpPr txBox="1"/>
          <p:nvPr/>
        </p:nvSpPr>
        <p:spPr>
          <a:xfrm>
            <a:off x="411620" y="2104607"/>
            <a:ext cx="11368758" cy="2221197"/>
          </a:xfrm>
          <a:prstGeom prst="rect">
            <a:avLst/>
          </a:prstGeom>
          <a:solidFill>
            <a:schemeClr val="accent4">
              <a:lumMod val="60000"/>
              <a:lumOff val="40000"/>
            </a:schemeClr>
          </a:solidFill>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t" anchorCtr="0">
            <a:noAutofit/>
          </a:bodyPr>
          <a:lstStyle/>
          <a:p>
            <a:pPr marL="742950" lvl="0" indent="-742950" algn="ctr" rtl="0">
              <a:spcBef>
                <a:spcPts val="0"/>
              </a:spcBef>
              <a:spcAft>
                <a:spcPts val="0"/>
              </a:spcAft>
              <a:buAutoNum type="arabicPeriod"/>
            </a:pPr>
            <a:r>
              <a:rPr lang="es-CO" sz="3200" dirty="0">
                <a:solidFill>
                  <a:schemeClr val="dk1"/>
                </a:solidFill>
                <a:latin typeface="Lexend Deca"/>
                <a:ea typeface="Lexend Deca"/>
                <a:cs typeface="Lexend Deca"/>
                <a:sym typeface="Lexend Deca"/>
              </a:rPr>
              <a:t>Jornada de esterilización canina y felina</a:t>
            </a:r>
          </a:p>
          <a:p>
            <a:pPr marL="742950" lvl="0" indent="-742950" algn="ctr" rtl="0">
              <a:spcBef>
                <a:spcPts val="0"/>
              </a:spcBef>
              <a:spcAft>
                <a:spcPts val="0"/>
              </a:spcAft>
              <a:buAutoNum type="arabicPeriod"/>
            </a:pPr>
            <a:r>
              <a:rPr lang="es-CO" sz="3200" dirty="0">
                <a:solidFill>
                  <a:schemeClr val="dk1"/>
                </a:solidFill>
                <a:latin typeface="Lexend Deca"/>
                <a:ea typeface="Lexend Deca"/>
                <a:cs typeface="Lexend Deca"/>
                <a:sym typeface="Lexend Deca"/>
              </a:rPr>
              <a:t>Brigada médica veterinaria </a:t>
            </a:r>
          </a:p>
          <a:p>
            <a:pPr marL="742950" lvl="0" indent="-742950" algn="ctr" rtl="0">
              <a:spcBef>
                <a:spcPts val="0"/>
              </a:spcBef>
              <a:spcAft>
                <a:spcPts val="0"/>
              </a:spcAft>
              <a:buAutoNum type="arabicPeriod"/>
            </a:pPr>
            <a:r>
              <a:rPr lang="es-CO" sz="3200" dirty="0">
                <a:solidFill>
                  <a:schemeClr val="dk1"/>
                </a:solidFill>
                <a:latin typeface="Lexend Deca"/>
                <a:ea typeface="Lexend Deca"/>
                <a:cs typeface="Lexend Deca"/>
                <a:sym typeface="Lexend Deca"/>
              </a:rPr>
              <a:t>Acciones de sensibilización y educación junto con el personal profesional y operativo de la Alcaldía</a:t>
            </a:r>
          </a:p>
          <a:p>
            <a:pPr marL="742950" lvl="0" indent="-742950" algn="ctr" rtl="0">
              <a:spcBef>
                <a:spcPts val="0"/>
              </a:spcBef>
              <a:spcAft>
                <a:spcPts val="0"/>
              </a:spcAft>
              <a:buAutoNum type="arabicPeriod"/>
            </a:pPr>
            <a:endParaRPr lang="es-CO" sz="4000" dirty="0">
              <a:solidFill>
                <a:schemeClr val="dk1"/>
              </a:solidFill>
              <a:latin typeface="Lexend Deca"/>
              <a:ea typeface="Lexend Deca"/>
              <a:cs typeface="Lexend Deca"/>
              <a:sym typeface="Lexend Deca"/>
            </a:endParaRPr>
          </a:p>
        </p:txBody>
      </p:sp>
      <p:sp>
        <p:nvSpPr>
          <p:cNvPr id="2" name="Google Shape;110;p15">
            <a:extLst>
              <a:ext uri="{FF2B5EF4-FFF2-40B4-BE49-F238E27FC236}">
                <a16:creationId xmlns:a16="http://schemas.microsoft.com/office/drawing/2014/main" id="{1973BA5E-0DB8-D186-2C1C-042F7327AEAA}"/>
              </a:ext>
            </a:extLst>
          </p:cNvPr>
          <p:cNvSpPr txBox="1"/>
          <p:nvPr/>
        </p:nvSpPr>
        <p:spPr>
          <a:xfrm>
            <a:off x="1477326" y="193952"/>
            <a:ext cx="9237347" cy="193896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Acciones a ejecutar en zona rural</a:t>
            </a:r>
            <a:endParaRPr sz="5700" b="1" dirty="0">
              <a:solidFill>
                <a:srgbClr val="CC0000"/>
              </a:solidFill>
              <a:latin typeface="Oswald"/>
              <a:ea typeface="Oswald"/>
              <a:cs typeface="Oswald"/>
              <a:sym typeface="Oswald"/>
            </a:endParaRPr>
          </a:p>
        </p:txBody>
      </p:sp>
      <p:sp>
        <p:nvSpPr>
          <p:cNvPr id="3" name="Flecha: hacia abajo 2">
            <a:extLst>
              <a:ext uri="{FF2B5EF4-FFF2-40B4-BE49-F238E27FC236}">
                <a16:creationId xmlns:a16="http://schemas.microsoft.com/office/drawing/2014/main" id="{C4C207F8-EC2B-5E0F-F085-33267C89A3EB}"/>
              </a:ext>
            </a:extLst>
          </p:cNvPr>
          <p:cNvSpPr/>
          <p:nvPr/>
        </p:nvSpPr>
        <p:spPr>
          <a:xfrm>
            <a:off x="6165128" y="4409098"/>
            <a:ext cx="339365" cy="367646"/>
          </a:xfrm>
          <a:prstGeom prst="downArrow">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Google Shape;111;p15">
            <a:extLst>
              <a:ext uri="{FF2B5EF4-FFF2-40B4-BE49-F238E27FC236}">
                <a16:creationId xmlns:a16="http://schemas.microsoft.com/office/drawing/2014/main" id="{1AF0F0A0-3557-5C39-A32E-18423AFAE998}"/>
              </a:ext>
            </a:extLst>
          </p:cNvPr>
          <p:cNvSpPr txBox="1"/>
          <p:nvPr/>
        </p:nvSpPr>
        <p:spPr>
          <a:xfrm>
            <a:off x="735282" y="4826525"/>
            <a:ext cx="11199059" cy="735290"/>
          </a:xfrm>
          <a:prstGeom prst="rect">
            <a:avLst/>
          </a:prstGeom>
          <a:solidFill>
            <a:schemeClr val="accent4">
              <a:lumMod val="60000"/>
              <a:lumOff val="40000"/>
            </a:schemeClr>
          </a:solidFill>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t" anchorCtr="0">
            <a:noAutofit/>
          </a:bodyPr>
          <a:lstStyle/>
          <a:p>
            <a:pPr lvl="0" algn="ctr" rtl="0">
              <a:spcBef>
                <a:spcPts val="0"/>
              </a:spcBef>
              <a:spcAft>
                <a:spcPts val="0"/>
              </a:spcAft>
            </a:pPr>
            <a:r>
              <a:rPr lang="es-CO" sz="3600" dirty="0">
                <a:solidFill>
                  <a:schemeClr val="dk1"/>
                </a:solidFill>
                <a:latin typeface="Lexend Deca"/>
                <a:ea typeface="Lexend Deca"/>
                <a:cs typeface="Lexend Deca"/>
                <a:sym typeface="Lexend Deca"/>
              </a:rPr>
              <a:t>De acuerdo a  los puntos priorizados por la Alcaldía Local.</a:t>
            </a:r>
          </a:p>
        </p:txBody>
      </p:sp>
    </p:spTree>
    <p:extLst>
      <p:ext uri="{BB962C8B-B14F-4D97-AF65-F5344CB8AC3E}">
        <p14:creationId xmlns:p14="http://schemas.microsoft.com/office/powerpoint/2010/main" val="2676975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ECA2640C-C679-F4B8-C58C-6562AA550CA6}"/>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A5647D66-D034-88A0-D6EB-511BD345F306}"/>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BC444ED3-D986-484D-E3C2-8DEABA749A92}"/>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9689AA3F-E134-4E9B-CE9A-7EC80D7658BD}"/>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FC95E3D3-6D3D-2AE7-676A-503D374B2DEE}"/>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DA23A20D-DE86-E7C7-84B7-AECA09E504EF}"/>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2" name="Google Shape;110;p15">
            <a:extLst>
              <a:ext uri="{FF2B5EF4-FFF2-40B4-BE49-F238E27FC236}">
                <a16:creationId xmlns:a16="http://schemas.microsoft.com/office/drawing/2014/main" id="{7AF3F1F1-2B78-345B-75C1-F7D0B80F0E85}"/>
              </a:ext>
            </a:extLst>
          </p:cNvPr>
          <p:cNvSpPr txBox="1"/>
          <p:nvPr/>
        </p:nvSpPr>
        <p:spPr>
          <a:xfrm>
            <a:off x="1477326" y="193952"/>
            <a:ext cx="9237347" cy="193896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Factor adicional promoción adopción 50 animales.</a:t>
            </a:r>
            <a:endParaRPr sz="5700" b="1" dirty="0">
              <a:solidFill>
                <a:srgbClr val="CC0000"/>
              </a:solidFill>
              <a:latin typeface="Oswald"/>
              <a:ea typeface="Oswald"/>
              <a:cs typeface="Oswald"/>
              <a:sym typeface="Oswald"/>
            </a:endParaRPr>
          </a:p>
        </p:txBody>
      </p:sp>
      <p:pic>
        <p:nvPicPr>
          <p:cNvPr id="6" name="Imagen 5">
            <a:extLst>
              <a:ext uri="{FF2B5EF4-FFF2-40B4-BE49-F238E27FC236}">
                <a16:creationId xmlns:a16="http://schemas.microsoft.com/office/drawing/2014/main" id="{174168A1-EFC6-40F9-39B9-D0233A8C1E6F}"/>
              </a:ext>
            </a:extLst>
          </p:cNvPr>
          <p:cNvPicPr>
            <a:picLocks noChangeAspect="1"/>
          </p:cNvPicPr>
          <p:nvPr/>
        </p:nvPicPr>
        <p:blipFill>
          <a:blip r:embed="rId5"/>
          <a:stretch>
            <a:fillRect/>
          </a:stretch>
        </p:blipFill>
        <p:spPr>
          <a:xfrm>
            <a:off x="2355030" y="1985340"/>
            <a:ext cx="3742966" cy="4678708"/>
          </a:xfrm>
          <a:prstGeom prst="rect">
            <a:avLst/>
          </a:prstGeom>
        </p:spPr>
      </p:pic>
      <p:pic>
        <p:nvPicPr>
          <p:cNvPr id="8" name="Imagen 7">
            <a:extLst>
              <a:ext uri="{FF2B5EF4-FFF2-40B4-BE49-F238E27FC236}">
                <a16:creationId xmlns:a16="http://schemas.microsoft.com/office/drawing/2014/main" id="{04914716-F4A2-19C4-67A8-197E078A81DF}"/>
              </a:ext>
            </a:extLst>
          </p:cNvPr>
          <p:cNvPicPr>
            <a:picLocks noChangeAspect="1"/>
          </p:cNvPicPr>
          <p:nvPr/>
        </p:nvPicPr>
        <p:blipFill>
          <a:blip r:embed="rId6"/>
          <a:stretch>
            <a:fillRect/>
          </a:stretch>
        </p:blipFill>
        <p:spPr>
          <a:xfrm>
            <a:off x="6309553" y="1985340"/>
            <a:ext cx="3742966" cy="4678708"/>
          </a:xfrm>
          <a:prstGeom prst="rect">
            <a:avLst/>
          </a:prstGeom>
        </p:spPr>
      </p:pic>
    </p:spTree>
    <p:extLst>
      <p:ext uri="{BB962C8B-B14F-4D97-AF65-F5344CB8AC3E}">
        <p14:creationId xmlns:p14="http://schemas.microsoft.com/office/powerpoint/2010/main" val="602521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14700" y="-2126"/>
            <a:ext cx="12206700" cy="6857700"/>
          </a:xfrm>
          <a:prstGeom prst="rect">
            <a:avLst/>
          </a:prstGeom>
          <a:solidFill>
            <a:schemeClr val="bg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96" name="Google Shape;96;p14"/>
          <p:cNvSpPr/>
          <p:nvPr/>
        </p:nvSpPr>
        <p:spPr>
          <a:xfrm flipH="1">
            <a:off x="10965015"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p:cNvSpPr/>
          <p:nvPr/>
        </p:nvSpPr>
        <p:spPr>
          <a:xfrm rot="10800000">
            <a:off x="10965015"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8" name="Google Shape;98;p14"/>
          <p:cNvSpPr txBox="1"/>
          <p:nvPr/>
        </p:nvSpPr>
        <p:spPr>
          <a:xfrm>
            <a:off x="167943" y="852131"/>
            <a:ext cx="11870814" cy="101563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400" b="1" dirty="0">
                <a:solidFill>
                  <a:schemeClr val="lt1"/>
                </a:solidFill>
                <a:latin typeface="Oswald"/>
                <a:ea typeface="Oswald"/>
                <a:cs typeface="Oswald"/>
                <a:sym typeface="Oswald"/>
              </a:rPr>
              <a:t>Descripción general del proyecto </a:t>
            </a:r>
            <a:endParaRPr sz="5400" b="1" dirty="0">
              <a:solidFill>
                <a:schemeClr val="lt1"/>
              </a:solidFill>
              <a:latin typeface="Oswald"/>
              <a:ea typeface="Oswald"/>
              <a:cs typeface="Oswald"/>
              <a:sym typeface="Oswald"/>
            </a:endParaRPr>
          </a:p>
        </p:txBody>
      </p:sp>
      <p:sp>
        <p:nvSpPr>
          <p:cNvPr id="99" name="Google Shape;99;p14"/>
          <p:cNvSpPr/>
          <p:nvPr/>
        </p:nvSpPr>
        <p:spPr>
          <a:xfrm flipH="1">
            <a:off x="56345" y="2425"/>
            <a:ext cx="3526303" cy="6853150"/>
          </a:xfrm>
          <a:prstGeom prst="parallelogram">
            <a:avLst>
              <a:gd name="adj" fmla="val 71939"/>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0" name="Google Shape;100;p14"/>
          <p:cNvPicPr preferRelativeResize="0"/>
          <p:nvPr/>
        </p:nvPicPr>
        <p:blipFill>
          <a:blip r:embed="rId3">
            <a:alphaModFix/>
          </a:blip>
          <a:stretch>
            <a:fillRect/>
          </a:stretch>
        </p:blipFill>
        <p:spPr>
          <a:xfrm>
            <a:off x="4814761" y="5418250"/>
            <a:ext cx="2562473" cy="838301"/>
          </a:xfrm>
          <a:prstGeom prst="rect">
            <a:avLst/>
          </a:prstGeom>
          <a:noFill/>
          <a:ln>
            <a:noFill/>
          </a:ln>
        </p:spPr>
      </p:pic>
      <p:graphicFrame>
        <p:nvGraphicFramePr>
          <p:cNvPr id="2" name="Tabla 1">
            <a:extLst>
              <a:ext uri="{FF2B5EF4-FFF2-40B4-BE49-F238E27FC236}">
                <a16:creationId xmlns:a16="http://schemas.microsoft.com/office/drawing/2014/main" id="{50B82CEE-CEAA-B182-E346-3E1CF9525C71}"/>
              </a:ext>
            </a:extLst>
          </p:cNvPr>
          <p:cNvGraphicFramePr>
            <a:graphicFrameLocks noGrp="1"/>
          </p:cNvGraphicFramePr>
          <p:nvPr>
            <p:extLst>
              <p:ext uri="{D42A27DB-BD31-4B8C-83A1-F6EECF244321}">
                <p14:modId xmlns:p14="http://schemas.microsoft.com/office/powerpoint/2010/main" val="3194791707"/>
              </p:ext>
            </p:extLst>
          </p:nvPr>
        </p:nvGraphicFramePr>
        <p:xfrm>
          <a:off x="244018" y="1359947"/>
          <a:ext cx="11718664" cy="3857678"/>
        </p:xfrm>
        <a:graphic>
          <a:graphicData uri="http://schemas.openxmlformats.org/drawingml/2006/table">
            <a:tbl>
              <a:tblPr firstRow="1" bandRow="1">
                <a:tableStyleId>{17292A2E-F333-43FB-9621-5CBBE7FDCDCB}</a:tableStyleId>
              </a:tblPr>
              <a:tblGrid>
                <a:gridCol w="3943780">
                  <a:extLst>
                    <a:ext uri="{9D8B030D-6E8A-4147-A177-3AD203B41FA5}">
                      <a16:colId xmlns:a16="http://schemas.microsoft.com/office/drawing/2014/main" val="20000"/>
                    </a:ext>
                  </a:extLst>
                </a:gridCol>
                <a:gridCol w="7774884">
                  <a:extLst>
                    <a:ext uri="{9D8B030D-6E8A-4147-A177-3AD203B41FA5}">
                      <a16:colId xmlns:a16="http://schemas.microsoft.com/office/drawing/2014/main" val="20001"/>
                    </a:ext>
                  </a:extLst>
                </a:gridCol>
              </a:tblGrid>
              <a:tr h="450559">
                <a:tc>
                  <a:txBody>
                    <a:bodyPr/>
                    <a:lstStyle/>
                    <a:p>
                      <a:pPr algn="ctr"/>
                      <a:r>
                        <a:rPr lang="es-MX" sz="2200" dirty="0">
                          <a:solidFill>
                            <a:schemeClr val="tx1"/>
                          </a:solidFill>
                        </a:rPr>
                        <a:t>Número de contrato </a:t>
                      </a:r>
                      <a:endParaRPr lang="es-CO" sz="2200" dirty="0">
                        <a:solidFill>
                          <a:schemeClr val="tx1"/>
                        </a:solidFill>
                      </a:endParaRPr>
                    </a:p>
                  </a:txBody>
                  <a:tcPr/>
                </a:tc>
                <a:tc>
                  <a:txBody>
                    <a:bodyPr/>
                    <a:lstStyle/>
                    <a:p>
                      <a:pPr algn="ctr"/>
                      <a:r>
                        <a:rPr lang="es-MX" sz="2200" dirty="0">
                          <a:solidFill>
                            <a:schemeClr val="tx1"/>
                          </a:solidFill>
                        </a:rPr>
                        <a:t>CPS 1702 2024</a:t>
                      </a:r>
                      <a:endParaRPr lang="es-CO" sz="2200" dirty="0">
                        <a:solidFill>
                          <a:schemeClr val="tx1"/>
                        </a:solidFill>
                      </a:endParaRPr>
                    </a:p>
                  </a:txBody>
                  <a:tcPr/>
                </a:tc>
                <a:extLst>
                  <a:ext uri="{0D108BD9-81ED-4DB2-BD59-A6C34878D82A}">
                    <a16:rowId xmlns:a16="http://schemas.microsoft.com/office/drawing/2014/main" val="10000"/>
                  </a:ext>
                </a:extLst>
              </a:tr>
              <a:tr h="450559">
                <a:tc>
                  <a:txBody>
                    <a:bodyPr/>
                    <a:lstStyle/>
                    <a:p>
                      <a:pPr algn="ctr"/>
                      <a:r>
                        <a:rPr lang="es-MX" sz="2200" b="1" dirty="0">
                          <a:solidFill>
                            <a:schemeClr val="tx1"/>
                          </a:solidFill>
                        </a:rPr>
                        <a:t>Tiempo de ejecución inicial</a:t>
                      </a:r>
                    </a:p>
                    <a:p>
                      <a:pPr algn="ctr"/>
                      <a:r>
                        <a:rPr lang="es-MX" sz="2200" b="1" dirty="0">
                          <a:solidFill>
                            <a:schemeClr val="tx1"/>
                          </a:solidFill>
                        </a:rPr>
                        <a:t>Tiempo prórroga</a:t>
                      </a:r>
                      <a:endParaRPr lang="es-CO" sz="2200" b="1" dirty="0">
                        <a:solidFill>
                          <a:schemeClr val="tx1"/>
                        </a:solidFill>
                      </a:endParaRPr>
                    </a:p>
                  </a:txBody>
                  <a:tcPr/>
                </a:tc>
                <a:tc>
                  <a:txBody>
                    <a:bodyPr/>
                    <a:lstStyle/>
                    <a:p>
                      <a:pPr algn="ctr"/>
                      <a:r>
                        <a:rPr lang="es-MX" sz="2200" dirty="0">
                          <a:solidFill>
                            <a:schemeClr val="tx1"/>
                          </a:solidFill>
                        </a:rPr>
                        <a:t>6 meses</a:t>
                      </a:r>
                    </a:p>
                    <a:p>
                      <a:pPr algn="ctr"/>
                      <a:r>
                        <a:rPr lang="es-MX" sz="2200" dirty="0">
                          <a:solidFill>
                            <a:schemeClr val="tx1"/>
                          </a:solidFill>
                        </a:rPr>
                        <a:t>3  Meses </a:t>
                      </a:r>
                      <a:endParaRPr lang="es-CO" sz="2200" dirty="0">
                        <a:solidFill>
                          <a:schemeClr val="tx1"/>
                        </a:solidFill>
                      </a:endParaRPr>
                    </a:p>
                  </a:txBody>
                  <a:tcPr/>
                </a:tc>
                <a:extLst>
                  <a:ext uri="{0D108BD9-81ED-4DB2-BD59-A6C34878D82A}">
                    <a16:rowId xmlns:a16="http://schemas.microsoft.com/office/drawing/2014/main" val="10001"/>
                  </a:ext>
                </a:extLst>
              </a:tr>
              <a:tr h="450559">
                <a:tc>
                  <a:txBody>
                    <a:bodyPr/>
                    <a:lstStyle/>
                    <a:p>
                      <a:pPr algn="ctr"/>
                      <a:r>
                        <a:rPr lang="es-MX" sz="2200" b="1" dirty="0">
                          <a:solidFill>
                            <a:schemeClr val="tx1"/>
                          </a:solidFill>
                        </a:rPr>
                        <a:t>Fecha de inicio </a:t>
                      </a:r>
                    </a:p>
                  </a:txBody>
                  <a:tcPr/>
                </a:tc>
                <a:tc>
                  <a:txBody>
                    <a:bodyPr/>
                    <a:lstStyle/>
                    <a:p>
                      <a:pPr algn="ctr"/>
                      <a:r>
                        <a:rPr lang="es-MX" sz="2200" dirty="0">
                          <a:solidFill>
                            <a:schemeClr val="tx1"/>
                          </a:solidFill>
                        </a:rPr>
                        <a:t>10/03/2025</a:t>
                      </a:r>
                      <a:endParaRPr lang="es-CO" sz="2200" dirty="0">
                        <a:solidFill>
                          <a:schemeClr val="tx1"/>
                        </a:solidFill>
                      </a:endParaRPr>
                    </a:p>
                  </a:txBody>
                  <a:tcPr/>
                </a:tc>
                <a:extLst>
                  <a:ext uri="{0D108BD9-81ED-4DB2-BD59-A6C34878D82A}">
                    <a16:rowId xmlns:a16="http://schemas.microsoft.com/office/drawing/2014/main" val="10002"/>
                  </a:ext>
                </a:extLst>
              </a:tr>
              <a:tr h="450559">
                <a:tc>
                  <a:txBody>
                    <a:bodyPr/>
                    <a:lstStyle/>
                    <a:p>
                      <a:pPr algn="ctr"/>
                      <a:r>
                        <a:rPr lang="es-MX" sz="2200" b="1" dirty="0">
                          <a:solidFill>
                            <a:schemeClr val="tx1"/>
                          </a:solidFill>
                        </a:rPr>
                        <a:t>Fecha de finalización inicial</a:t>
                      </a:r>
                    </a:p>
                    <a:p>
                      <a:pPr algn="ctr"/>
                      <a:r>
                        <a:rPr lang="es-MX" sz="2200" b="1" dirty="0">
                          <a:solidFill>
                            <a:schemeClr val="tx1"/>
                          </a:solidFill>
                        </a:rPr>
                        <a:t>Fecha de finalización final </a:t>
                      </a:r>
                      <a:endParaRPr lang="es-CO" sz="2200" b="1" dirty="0">
                        <a:solidFill>
                          <a:schemeClr val="tx1"/>
                        </a:solidFill>
                      </a:endParaRPr>
                    </a:p>
                  </a:txBody>
                  <a:tcPr/>
                </a:tc>
                <a:tc>
                  <a:txBody>
                    <a:bodyPr/>
                    <a:lstStyle/>
                    <a:p>
                      <a:pPr algn="ctr"/>
                      <a:r>
                        <a:rPr lang="es-MX" sz="2200" dirty="0">
                          <a:solidFill>
                            <a:schemeClr val="tx1"/>
                          </a:solidFill>
                        </a:rPr>
                        <a:t>09/09/2025</a:t>
                      </a:r>
                    </a:p>
                    <a:p>
                      <a:pPr algn="ctr"/>
                      <a:r>
                        <a:rPr lang="es-MX" sz="2200" dirty="0">
                          <a:solidFill>
                            <a:schemeClr val="tx1"/>
                          </a:solidFill>
                        </a:rPr>
                        <a:t>12/09/2025</a:t>
                      </a:r>
                    </a:p>
                  </a:txBody>
                  <a:tcPr/>
                </a:tc>
                <a:extLst>
                  <a:ext uri="{0D108BD9-81ED-4DB2-BD59-A6C34878D82A}">
                    <a16:rowId xmlns:a16="http://schemas.microsoft.com/office/drawing/2014/main" val="536196634"/>
                  </a:ext>
                </a:extLst>
              </a:tr>
              <a:tr h="450559">
                <a:tc>
                  <a:txBody>
                    <a:bodyPr/>
                    <a:lstStyle/>
                    <a:p>
                      <a:pPr algn="ctr"/>
                      <a:r>
                        <a:rPr lang="es-MX" sz="2200" b="1" dirty="0">
                          <a:solidFill>
                            <a:schemeClr val="tx1"/>
                          </a:solidFill>
                        </a:rPr>
                        <a:t>Presupuesto asignado inicial </a:t>
                      </a:r>
                    </a:p>
                    <a:p>
                      <a:pPr algn="ctr"/>
                      <a:r>
                        <a:rPr lang="es-MX" sz="2200" b="1" dirty="0">
                          <a:solidFill>
                            <a:schemeClr val="tx1"/>
                          </a:solidFill>
                        </a:rPr>
                        <a:t>Presupuesto adicionado</a:t>
                      </a:r>
                    </a:p>
                    <a:p>
                      <a:pPr algn="ctr"/>
                      <a:r>
                        <a:rPr lang="es-MX" sz="2200" b="1" dirty="0">
                          <a:solidFill>
                            <a:schemeClr val="tx1"/>
                          </a:solidFill>
                        </a:rPr>
                        <a:t>Total</a:t>
                      </a:r>
                      <a:endParaRPr lang="es-CO" sz="2200" b="1" dirty="0">
                        <a:solidFill>
                          <a:schemeClr val="tx1"/>
                        </a:solidFill>
                      </a:endParaRPr>
                    </a:p>
                  </a:txBody>
                  <a:tcPr/>
                </a:tc>
                <a:tc>
                  <a:txBody>
                    <a:bodyPr/>
                    <a:lstStyle/>
                    <a:p>
                      <a:pPr algn="ctr"/>
                      <a:r>
                        <a:rPr lang="es-CO" sz="2200" dirty="0"/>
                        <a:t>  $ 1.482.922.500,00</a:t>
                      </a:r>
                    </a:p>
                    <a:p>
                      <a:pPr algn="ctr"/>
                      <a:r>
                        <a:rPr lang="es-CO" sz="2200" dirty="0"/>
                        <a:t> $ 741.461.250,00</a:t>
                      </a:r>
                    </a:p>
                    <a:p>
                      <a:pPr algn="ctr"/>
                      <a:r>
                        <a:rPr lang="es-CO" sz="2200" dirty="0">
                          <a:solidFill>
                            <a:schemeClr val="tx1"/>
                          </a:solidFill>
                        </a:rPr>
                        <a:t>2,224,383,750,00</a:t>
                      </a: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A494D97E-FEB3-B666-A917-1C821D675DED}"/>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9F1A9D2E-7323-2050-9AA0-21BAABBED2EF}"/>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995EF284-C82D-8661-7C30-92FFAF87B6E6}"/>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950585FE-17C5-E183-B6A8-79FD8B07E009}"/>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19FF6236-DA8C-5355-A476-DB695B206E13}"/>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815E950E-2CA7-046E-65F7-C0C8C6430B1E}"/>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1" name="Google Shape;111;p15">
            <a:extLst>
              <a:ext uri="{FF2B5EF4-FFF2-40B4-BE49-F238E27FC236}">
                <a16:creationId xmlns:a16="http://schemas.microsoft.com/office/drawing/2014/main" id="{BBCA3068-DD72-FE80-AA2E-5524D2B8B403}"/>
              </a:ext>
            </a:extLst>
          </p:cNvPr>
          <p:cNvSpPr txBox="1"/>
          <p:nvPr/>
        </p:nvSpPr>
        <p:spPr>
          <a:xfrm>
            <a:off x="411620" y="1449703"/>
            <a:ext cx="11368758" cy="481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CO" sz="4000" dirty="0">
                <a:solidFill>
                  <a:schemeClr val="dk1"/>
                </a:solidFill>
                <a:latin typeface="Lexend Deca"/>
                <a:ea typeface="Lexend Deca"/>
                <a:cs typeface="Lexend Deca"/>
                <a:sym typeface="Lexend Deca"/>
              </a:rPr>
              <a:t>.  </a:t>
            </a:r>
            <a:endParaRPr sz="4000" dirty="0">
              <a:solidFill>
                <a:schemeClr val="dk1"/>
              </a:solidFill>
              <a:latin typeface="Lexend Deca"/>
              <a:ea typeface="Lexend Deca"/>
              <a:cs typeface="Lexend Deca"/>
              <a:sym typeface="Lexend Deca"/>
            </a:endParaRPr>
          </a:p>
        </p:txBody>
      </p:sp>
      <p:sp>
        <p:nvSpPr>
          <p:cNvPr id="2" name="Google Shape;110;p15">
            <a:extLst>
              <a:ext uri="{FF2B5EF4-FFF2-40B4-BE49-F238E27FC236}">
                <a16:creationId xmlns:a16="http://schemas.microsoft.com/office/drawing/2014/main" id="{A6134294-536C-38EA-6A14-F41BA6A21439}"/>
              </a:ext>
            </a:extLst>
          </p:cNvPr>
          <p:cNvSpPr txBox="1"/>
          <p:nvPr/>
        </p:nvSpPr>
        <p:spPr>
          <a:xfrm>
            <a:off x="1477326" y="193952"/>
            <a:ext cx="9237347" cy="10617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Distribución presupuestal</a:t>
            </a:r>
            <a:endParaRPr sz="5700" b="1" dirty="0">
              <a:solidFill>
                <a:srgbClr val="CC0000"/>
              </a:solidFill>
              <a:latin typeface="Oswald"/>
              <a:ea typeface="Oswald"/>
              <a:cs typeface="Oswald"/>
              <a:sym typeface="Oswald"/>
            </a:endParaRPr>
          </a:p>
        </p:txBody>
      </p:sp>
      <p:graphicFrame>
        <p:nvGraphicFramePr>
          <p:cNvPr id="3" name="Tabla 2">
            <a:extLst>
              <a:ext uri="{FF2B5EF4-FFF2-40B4-BE49-F238E27FC236}">
                <a16:creationId xmlns:a16="http://schemas.microsoft.com/office/drawing/2014/main" id="{80F6134A-7D05-2331-E148-ACE89E72CDDB}"/>
              </a:ext>
            </a:extLst>
          </p:cNvPr>
          <p:cNvGraphicFramePr>
            <a:graphicFrameLocks noGrp="1"/>
          </p:cNvGraphicFramePr>
          <p:nvPr>
            <p:extLst>
              <p:ext uri="{D42A27DB-BD31-4B8C-83A1-F6EECF244321}">
                <p14:modId xmlns:p14="http://schemas.microsoft.com/office/powerpoint/2010/main" val="1233697709"/>
              </p:ext>
            </p:extLst>
          </p:nvPr>
        </p:nvGraphicFramePr>
        <p:xfrm>
          <a:off x="220629" y="1700068"/>
          <a:ext cx="11750739" cy="3017520"/>
        </p:xfrm>
        <a:graphic>
          <a:graphicData uri="http://schemas.openxmlformats.org/drawingml/2006/table">
            <a:tbl>
              <a:tblPr firstRow="1" bandRow="1">
                <a:tableStyleId>{5C22544A-7EE6-4342-B048-85BDC9FD1C3A}</a:tableStyleId>
              </a:tblPr>
              <a:tblGrid>
                <a:gridCol w="3573046">
                  <a:extLst>
                    <a:ext uri="{9D8B030D-6E8A-4147-A177-3AD203B41FA5}">
                      <a16:colId xmlns:a16="http://schemas.microsoft.com/office/drawing/2014/main" val="87506186"/>
                    </a:ext>
                  </a:extLst>
                </a:gridCol>
                <a:gridCol w="3884316">
                  <a:extLst>
                    <a:ext uri="{9D8B030D-6E8A-4147-A177-3AD203B41FA5}">
                      <a16:colId xmlns:a16="http://schemas.microsoft.com/office/drawing/2014/main" val="2496849527"/>
                    </a:ext>
                  </a:extLst>
                </a:gridCol>
                <a:gridCol w="2130038">
                  <a:extLst>
                    <a:ext uri="{9D8B030D-6E8A-4147-A177-3AD203B41FA5}">
                      <a16:colId xmlns:a16="http://schemas.microsoft.com/office/drawing/2014/main" val="4028032550"/>
                    </a:ext>
                  </a:extLst>
                </a:gridCol>
                <a:gridCol w="2163339">
                  <a:extLst>
                    <a:ext uri="{9D8B030D-6E8A-4147-A177-3AD203B41FA5}">
                      <a16:colId xmlns:a16="http://schemas.microsoft.com/office/drawing/2014/main" val="3161525143"/>
                    </a:ext>
                  </a:extLst>
                </a:gridCol>
              </a:tblGrid>
              <a:tr h="339814">
                <a:tc>
                  <a:txBody>
                    <a:bodyPr/>
                    <a:lstStyle/>
                    <a:p>
                      <a:r>
                        <a:rPr lang="es-ES" sz="2800" dirty="0"/>
                        <a:t>Componente </a:t>
                      </a:r>
                    </a:p>
                  </a:txBody>
                  <a:tcPr>
                    <a:solidFill>
                      <a:schemeClr val="accent4">
                        <a:lumMod val="60000"/>
                        <a:lumOff val="40000"/>
                      </a:schemeClr>
                    </a:solidFill>
                  </a:tcPr>
                </a:tc>
                <a:tc>
                  <a:txBody>
                    <a:bodyPr/>
                    <a:lstStyle/>
                    <a:p>
                      <a:r>
                        <a:rPr lang="es-ES" sz="2800" dirty="0"/>
                        <a:t>Metas </a:t>
                      </a:r>
                    </a:p>
                  </a:txBody>
                  <a:tcPr>
                    <a:solidFill>
                      <a:schemeClr val="accent4">
                        <a:lumMod val="60000"/>
                        <a:lumOff val="40000"/>
                      </a:schemeClr>
                    </a:solidFill>
                  </a:tcPr>
                </a:tc>
                <a:tc>
                  <a:txBody>
                    <a:bodyPr/>
                    <a:lstStyle/>
                    <a:p>
                      <a:r>
                        <a:rPr lang="es-ES" sz="2800" dirty="0"/>
                        <a:t>Alcance </a:t>
                      </a:r>
                    </a:p>
                  </a:txBody>
                  <a:tcPr>
                    <a:solidFill>
                      <a:schemeClr val="accent4">
                        <a:lumMod val="60000"/>
                        <a:lumOff val="40000"/>
                      </a:schemeClr>
                    </a:solidFill>
                  </a:tcPr>
                </a:tc>
                <a:tc>
                  <a:txBody>
                    <a:bodyPr/>
                    <a:lstStyle/>
                    <a:p>
                      <a:r>
                        <a:rPr lang="es-ES" sz="2800" dirty="0"/>
                        <a:t>Remanente</a:t>
                      </a:r>
                    </a:p>
                  </a:txBody>
                  <a:tcPr>
                    <a:solidFill>
                      <a:schemeClr val="accent4">
                        <a:lumMod val="60000"/>
                        <a:lumOff val="40000"/>
                      </a:schemeClr>
                    </a:solidFill>
                  </a:tcPr>
                </a:tc>
                <a:extLst>
                  <a:ext uri="{0D108BD9-81ED-4DB2-BD59-A6C34878D82A}">
                    <a16:rowId xmlns:a16="http://schemas.microsoft.com/office/drawing/2014/main" val="4237967617"/>
                  </a:ext>
                </a:extLst>
              </a:tr>
              <a:tr h="370840">
                <a:tc>
                  <a:txBody>
                    <a:bodyPr/>
                    <a:lstStyle/>
                    <a:p>
                      <a:r>
                        <a:rPr lang="es-ES" sz="2800" dirty="0"/>
                        <a:t>Esterilización</a:t>
                      </a:r>
                    </a:p>
                  </a:txBody>
                  <a:tcPr>
                    <a:solidFill>
                      <a:schemeClr val="accent4">
                        <a:lumMod val="60000"/>
                        <a:lumOff val="40000"/>
                      </a:schemeClr>
                    </a:solidFill>
                  </a:tcPr>
                </a:tc>
                <a:tc>
                  <a:txBody>
                    <a:bodyPr/>
                    <a:lstStyle/>
                    <a:p>
                      <a:r>
                        <a:rPr lang="es-ES" sz="2800" dirty="0"/>
                        <a:t>4389+3100=7489</a:t>
                      </a:r>
                    </a:p>
                  </a:txBody>
                  <a:tcPr>
                    <a:solidFill>
                      <a:schemeClr val="accent4">
                        <a:lumMod val="60000"/>
                        <a:lumOff val="40000"/>
                      </a:schemeClr>
                    </a:solidFill>
                  </a:tcPr>
                </a:tc>
                <a:tc>
                  <a:txBody>
                    <a:bodyPr/>
                    <a:lstStyle/>
                    <a:p>
                      <a:r>
                        <a:rPr lang="es-ES" sz="2800" dirty="0"/>
                        <a:t>7075</a:t>
                      </a:r>
                    </a:p>
                  </a:txBody>
                  <a:tcPr>
                    <a:solidFill>
                      <a:schemeClr val="accent4">
                        <a:lumMod val="60000"/>
                        <a:lumOff val="40000"/>
                      </a:schemeClr>
                    </a:solidFill>
                  </a:tcPr>
                </a:tc>
                <a:tc>
                  <a:txBody>
                    <a:bodyPr/>
                    <a:lstStyle/>
                    <a:p>
                      <a:r>
                        <a:rPr lang="es-ES" sz="2800" dirty="0"/>
                        <a:t>414</a:t>
                      </a:r>
                    </a:p>
                  </a:txBody>
                  <a:tcPr>
                    <a:solidFill>
                      <a:schemeClr val="accent4">
                        <a:lumMod val="60000"/>
                        <a:lumOff val="40000"/>
                      </a:schemeClr>
                    </a:solidFill>
                  </a:tcPr>
                </a:tc>
                <a:extLst>
                  <a:ext uri="{0D108BD9-81ED-4DB2-BD59-A6C34878D82A}">
                    <a16:rowId xmlns:a16="http://schemas.microsoft.com/office/drawing/2014/main" val="3384674182"/>
                  </a:ext>
                </a:extLst>
              </a:tr>
              <a:tr h="370840">
                <a:tc>
                  <a:txBody>
                    <a:bodyPr/>
                    <a:lstStyle/>
                    <a:p>
                      <a:r>
                        <a:rPr lang="es-ES" sz="2800" dirty="0"/>
                        <a:t>Brigadas médicas </a:t>
                      </a:r>
                    </a:p>
                  </a:txBody>
                  <a:tcPr>
                    <a:solidFill>
                      <a:schemeClr val="accent4">
                        <a:lumMod val="60000"/>
                        <a:lumOff val="40000"/>
                      </a:schemeClr>
                    </a:solidFill>
                  </a:tcPr>
                </a:tc>
                <a:tc>
                  <a:txBody>
                    <a:bodyPr/>
                    <a:lstStyle/>
                    <a:p>
                      <a:r>
                        <a:rPr lang="es-ES" sz="2800" dirty="0"/>
                        <a:t>4706</a:t>
                      </a:r>
                    </a:p>
                  </a:txBody>
                  <a:tcPr>
                    <a:solidFill>
                      <a:schemeClr val="accent4">
                        <a:lumMod val="60000"/>
                        <a:lumOff val="40000"/>
                      </a:schemeClr>
                    </a:solidFill>
                  </a:tcPr>
                </a:tc>
                <a:tc>
                  <a:txBody>
                    <a:bodyPr/>
                    <a:lstStyle/>
                    <a:p>
                      <a:r>
                        <a:rPr lang="es-ES" sz="2800" dirty="0"/>
                        <a:t>4711</a:t>
                      </a:r>
                    </a:p>
                  </a:txBody>
                  <a:tcPr>
                    <a:solidFill>
                      <a:schemeClr val="accent4">
                        <a:lumMod val="60000"/>
                        <a:lumOff val="40000"/>
                      </a:schemeClr>
                    </a:solidFill>
                  </a:tcPr>
                </a:tc>
                <a:tc>
                  <a:txBody>
                    <a:bodyPr/>
                    <a:lstStyle/>
                    <a:p>
                      <a:r>
                        <a:rPr lang="es-ES" sz="2800" dirty="0"/>
                        <a:t>0</a:t>
                      </a:r>
                    </a:p>
                  </a:txBody>
                  <a:tcPr>
                    <a:solidFill>
                      <a:schemeClr val="accent4">
                        <a:lumMod val="60000"/>
                        <a:lumOff val="40000"/>
                      </a:schemeClr>
                    </a:solidFill>
                  </a:tcPr>
                </a:tc>
                <a:extLst>
                  <a:ext uri="{0D108BD9-81ED-4DB2-BD59-A6C34878D82A}">
                    <a16:rowId xmlns:a16="http://schemas.microsoft.com/office/drawing/2014/main" val="1347163650"/>
                  </a:ext>
                </a:extLst>
              </a:tr>
              <a:tr h="370840">
                <a:tc>
                  <a:txBody>
                    <a:bodyPr/>
                    <a:lstStyle/>
                    <a:p>
                      <a:r>
                        <a:rPr lang="es-ES" sz="2800" dirty="0"/>
                        <a:t>Urgencias médicas </a:t>
                      </a:r>
                    </a:p>
                  </a:txBody>
                  <a:tcPr>
                    <a:solidFill>
                      <a:schemeClr val="accent4">
                        <a:lumMod val="60000"/>
                        <a:lumOff val="40000"/>
                      </a:schemeClr>
                    </a:solidFill>
                  </a:tcPr>
                </a:tc>
                <a:tc>
                  <a:txBody>
                    <a:bodyPr/>
                    <a:lstStyle/>
                    <a:p>
                      <a:r>
                        <a:rPr lang="es-ES" sz="2800" dirty="0"/>
                        <a:t>Por rubro </a:t>
                      </a:r>
                    </a:p>
                  </a:txBody>
                  <a:tcPr>
                    <a:solidFill>
                      <a:schemeClr val="accent4">
                        <a:lumMod val="60000"/>
                        <a:lumOff val="40000"/>
                      </a:schemeClr>
                    </a:solidFill>
                  </a:tcPr>
                </a:tc>
                <a:tc>
                  <a:txBody>
                    <a:bodyPr/>
                    <a:lstStyle/>
                    <a:p>
                      <a:r>
                        <a:rPr lang="es-ES" sz="2800" dirty="0"/>
                        <a:t>116 </a:t>
                      </a:r>
                    </a:p>
                  </a:txBody>
                  <a:tcPr>
                    <a:solidFill>
                      <a:schemeClr val="accent4">
                        <a:lumMod val="60000"/>
                        <a:lumOff val="40000"/>
                      </a:schemeClr>
                    </a:solidFill>
                  </a:tcPr>
                </a:tc>
                <a:tc>
                  <a:txBody>
                    <a:bodyPr/>
                    <a:lstStyle/>
                    <a:p>
                      <a:r>
                        <a:rPr lang="es-ES" sz="2400" dirty="0"/>
                        <a:t>0 </a:t>
                      </a:r>
                    </a:p>
                  </a:txBody>
                  <a:tcPr>
                    <a:solidFill>
                      <a:schemeClr val="accent4">
                        <a:lumMod val="60000"/>
                        <a:lumOff val="40000"/>
                      </a:schemeClr>
                    </a:solidFill>
                  </a:tcPr>
                </a:tc>
                <a:extLst>
                  <a:ext uri="{0D108BD9-81ED-4DB2-BD59-A6C34878D82A}">
                    <a16:rowId xmlns:a16="http://schemas.microsoft.com/office/drawing/2014/main" val="2215436968"/>
                  </a:ext>
                </a:extLst>
              </a:tr>
              <a:tr h="370840">
                <a:tc>
                  <a:txBody>
                    <a:bodyPr/>
                    <a:lstStyle/>
                    <a:p>
                      <a:r>
                        <a:rPr lang="es-ES" sz="2800" dirty="0"/>
                        <a:t>Apoyo nutricional</a:t>
                      </a:r>
                    </a:p>
                  </a:txBody>
                  <a:tcPr>
                    <a:solidFill>
                      <a:schemeClr val="accent4">
                        <a:lumMod val="60000"/>
                        <a:lumOff val="40000"/>
                      </a:schemeClr>
                    </a:solidFill>
                  </a:tcPr>
                </a:tc>
                <a:tc>
                  <a:txBody>
                    <a:bodyPr/>
                    <a:lstStyle/>
                    <a:p>
                      <a:r>
                        <a:rPr lang="es-ES" sz="2800" dirty="0"/>
                        <a:t>67 millones </a:t>
                      </a:r>
                    </a:p>
                  </a:txBody>
                  <a:tcPr>
                    <a:solidFill>
                      <a:schemeClr val="accent4">
                        <a:lumMod val="60000"/>
                        <a:lumOff val="40000"/>
                      </a:schemeClr>
                    </a:solidFill>
                  </a:tcPr>
                </a:tc>
                <a:tc>
                  <a:txBody>
                    <a:bodyPr/>
                    <a:lstStyle/>
                    <a:p>
                      <a:r>
                        <a:rPr lang="es-ES" sz="2800" dirty="0"/>
                        <a:t>30,000,000</a:t>
                      </a:r>
                    </a:p>
                  </a:txBody>
                  <a:tcPr>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800" dirty="0"/>
                        <a:t>37,000,000</a:t>
                      </a:r>
                    </a:p>
                    <a:p>
                      <a:endParaRPr lang="es-ES" sz="2800" dirty="0"/>
                    </a:p>
                  </a:txBody>
                  <a:tcPr>
                    <a:solidFill>
                      <a:schemeClr val="accent4">
                        <a:lumMod val="60000"/>
                        <a:lumOff val="40000"/>
                      </a:schemeClr>
                    </a:solidFill>
                  </a:tcPr>
                </a:tc>
                <a:extLst>
                  <a:ext uri="{0D108BD9-81ED-4DB2-BD59-A6C34878D82A}">
                    <a16:rowId xmlns:a16="http://schemas.microsoft.com/office/drawing/2014/main" val="2245799502"/>
                  </a:ext>
                </a:extLst>
              </a:tr>
            </a:tbl>
          </a:graphicData>
        </a:graphic>
      </p:graphicFrame>
    </p:spTree>
    <p:extLst>
      <p:ext uri="{BB962C8B-B14F-4D97-AF65-F5344CB8AC3E}">
        <p14:creationId xmlns:p14="http://schemas.microsoft.com/office/powerpoint/2010/main" val="9737282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160" name="Google Shape;160;p20"/>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1" name="Google Shape;161;p20"/>
          <p:cNvSpPr/>
          <p:nvPr/>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62" name="Google Shape;162;p20"/>
          <p:cNvPicPr preferRelativeResize="0"/>
          <p:nvPr/>
        </p:nvPicPr>
        <p:blipFill>
          <a:blip r:embed="rId3">
            <a:alphaModFix/>
          </a:blip>
          <a:stretch>
            <a:fillRect/>
          </a:stretch>
        </p:blipFill>
        <p:spPr>
          <a:xfrm>
            <a:off x="5314622" y="4732325"/>
            <a:ext cx="1628600" cy="532776"/>
          </a:xfrm>
          <a:prstGeom prst="rect">
            <a:avLst/>
          </a:prstGeom>
          <a:noFill/>
          <a:ln>
            <a:noFill/>
          </a:ln>
        </p:spPr>
      </p:pic>
      <p:sp>
        <p:nvSpPr>
          <p:cNvPr id="163" name="Google Shape;163;p20"/>
          <p:cNvSpPr txBox="1"/>
          <p:nvPr/>
        </p:nvSpPr>
        <p:spPr>
          <a:xfrm>
            <a:off x="2731500" y="2547000"/>
            <a:ext cx="6729000" cy="203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CO" sz="12000" b="1">
                <a:solidFill>
                  <a:schemeClr val="lt1"/>
                </a:solidFill>
                <a:latin typeface="Oswald"/>
                <a:ea typeface="Oswald"/>
                <a:cs typeface="Oswald"/>
                <a:sym typeface="Oswald"/>
              </a:rPr>
              <a:t>GRACIAS</a:t>
            </a:r>
            <a:endParaRPr sz="12000" b="1">
              <a:solidFill>
                <a:schemeClr val="lt1"/>
              </a:solidFill>
              <a:latin typeface="Oswald"/>
              <a:ea typeface="Oswald"/>
              <a:cs typeface="Oswald"/>
              <a:sym typeface="Oswald"/>
            </a:endParaRPr>
          </a:p>
        </p:txBody>
      </p:sp>
      <p:sp>
        <p:nvSpPr>
          <p:cNvPr id="164" name="Google Shape;164;p20"/>
          <p:cNvSpPr/>
          <p:nvPr/>
        </p:nvSpPr>
        <p:spPr>
          <a:xfrm flipH="1">
            <a:off x="240292" y="-4148"/>
            <a:ext cx="3417308" cy="6857699"/>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2484961" y="232274"/>
            <a:ext cx="7503533" cy="10617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5700" b="1" dirty="0">
                <a:solidFill>
                  <a:srgbClr val="CC0000"/>
                </a:solidFill>
                <a:latin typeface="Oswald"/>
                <a:ea typeface="Oswald"/>
                <a:cs typeface="Oswald"/>
                <a:sym typeface="Oswald"/>
              </a:rPr>
              <a:t>Problemática a atender</a:t>
            </a:r>
            <a:endParaRPr sz="5700" b="1" dirty="0">
              <a:solidFill>
                <a:srgbClr val="CC0000"/>
              </a:solidFill>
              <a:latin typeface="Oswald"/>
              <a:ea typeface="Oswald"/>
              <a:cs typeface="Oswald"/>
              <a:sym typeface="Oswald"/>
            </a:endParaRPr>
          </a:p>
        </p:txBody>
      </p:sp>
      <p:graphicFrame>
        <p:nvGraphicFramePr>
          <p:cNvPr id="2" name="Diagrama 1">
            <a:extLst>
              <a:ext uri="{FF2B5EF4-FFF2-40B4-BE49-F238E27FC236}">
                <a16:creationId xmlns:a16="http://schemas.microsoft.com/office/drawing/2014/main" id="{449DAD1B-A6B0-4E18-0C54-D655E1802026}"/>
              </a:ext>
            </a:extLst>
          </p:cNvPr>
          <p:cNvGraphicFramePr/>
          <p:nvPr>
            <p:extLst>
              <p:ext uri="{D42A27DB-BD31-4B8C-83A1-F6EECF244321}">
                <p14:modId xmlns:p14="http://schemas.microsoft.com/office/powerpoint/2010/main" val="3026506672"/>
              </p:ext>
            </p:extLst>
          </p:nvPr>
        </p:nvGraphicFramePr>
        <p:xfrm>
          <a:off x="370476" y="1315961"/>
          <a:ext cx="11451047" cy="50880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29207174-7FF4-A149-8E18-98867F4311C4}"/>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90BA3BF5-5E1F-614E-5174-4AEF38842EE4}"/>
              </a:ext>
            </a:extLst>
          </p:cNvPr>
          <p:cNvPicPr preferRelativeResize="0"/>
          <p:nvPr/>
        </p:nvPicPr>
        <p:blipFill rotWithShape="1">
          <a:blip r:embed="rId3">
            <a:alphaModFix/>
          </a:blip>
          <a:srcRect b="15139"/>
          <a:stretch/>
        </p:blipFill>
        <p:spPr>
          <a:xfrm>
            <a:off x="-19612" y="-18750"/>
            <a:ext cx="12192000" cy="6895499"/>
          </a:xfrm>
          <a:prstGeom prst="rect">
            <a:avLst/>
          </a:prstGeom>
          <a:noFill/>
          <a:ln>
            <a:noFill/>
          </a:ln>
        </p:spPr>
      </p:pic>
      <p:grpSp>
        <p:nvGrpSpPr>
          <p:cNvPr id="106" name="Google Shape;106;p15">
            <a:extLst>
              <a:ext uri="{FF2B5EF4-FFF2-40B4-BE49-F238E27FC236}">
                <a16:creationId xmlns:a16="http://schemas.microsoft.com/office/drawing/2014/main" id="{8E6738E3-930E-104C-B740-3232B246085A}"/>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F6555689-580E-D5D2-1B19-38B51DCC156A}"/>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7F42B3D2-A7D5-6BEA-80F6-5305F8DB4E8D}"/>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6AF3A8B1-58CE-4156-2A58-13CE8304202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a:extLst>
              <a:ext uri="{FF2B5EF4-FFF2-40B4-BE49-F238E27FC236}">
                <a16:creationId xmlns:a16="http://schemas.microsoft.com/office/drawing/2014/main" id="{4141216B-51DB-19CC-0719-AB08E0C3EE26}"/>
              </a:ext>
            </a:extLst>
          </p:cNvPr>
          <p:cNvSpPr txBox="1"/>
          <p:nvPr/>
        </p:nvSpPr>
        <p:spPr>
          <a:xfrm>
            <a:off x="2091889" y="204273"/>
            <a:ext cx="7969000" cy="10617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Objetivo general / objeto</a:t>
            </a:r>
            <a:endParaRPr sz="5700" b="1" dirty="0">
              <a:solidFill>
                <a:srgbClr val="CC0000"/>
              </a:solidFill>
              <a:latin typeface="Oswald"/>
              <a:ea typeface="Oswald"/>
              <a:cs typeface="Oswald"/>
              <a:sym typeface="Oswald"/>
            </a:endParaRPr>
          </a:p>
        </p:txBody>
      </p:sp>
      <p:graphicFrame>
        <p:nvGraphicFramePr>
          <p:cNvPr id="4" name="Diagrama 3">
            <a:extLst>
              <a:ext uri="{FF2B5EF4-FFF2-40B4-BE49-F238E27FC236}">
                <a16:creationId xmlns:a16="http://schemas.microsoft.com/office/drawing/2014/main" id="{CA2DD338-FA57-C3D8-36BB-BA389A5E6E95}"/>
              </a:ext>
            </a:extLst>
          </p:cNvPr>
          <p:cNvGraphicFramePr/>
          <p:nvPr>
            <p:extLst>
              <p:ext uri="{D42A27DB-BD31-4B8C-83A1-F6EECF244321}">
                <p14:modId xmlns:p14="http://schemas.microsoft.com/office/powerpoint/2010/main" val="1714131867"/>
              </p:ext>
            </p:extLst>
          </p:nvPr>
        </p:nvGraphicFramePr>
        <p:xfrm>
          <a:off x="820219" y="1184223"/>
          <a:ext cx="10512339" cy="158851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Google Shape;110;p15">
            <a:extLst>
              <a:ext uri="{FF2B5EF4-FFF2-40B4-BE49-F238E27FC236}">
                <a16:creationId xmlns:a16="http://schemas.microsoft.com/office/drawing/2014/main" id="{04692D5C-D3EC-D447-5E7E-0A43852E12CA}"/>
              </a:ext>
            </a:extLst>
          </p:cNvPr>
          <p:cNvSpPr txBox="1"/>
          <p:nvPr/>
        </p:nvSpPr>
        <p:spPr>
          <a:xfrm>
            <a:off x="2324624" y="2772741"/>
            <a:ext cx="7503533" cy="10617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Objetivos específicos </a:t>
            </a:r>
            <a:endParaRPr sz="5700" b="1" dirty="0">
              <a:solidFill>
                <a:srgbClr val="CC0000"/>
              </a:solidFill>
              <a:latin typeface="Oswald"/>
              <a:ea typeface="Oswald"/>
              <a:cs typeface="Oswald"/>
              <a:sym typeface="Oswald"/>
            </a:endParaRPr>
          </a:p>
        </p:txBody>
      </p:sp>
      <p:graphicFrame>
        <p:nvGraphicFramePr>
          <p:cNvPr id="5" name="Diagrama 4">
            <a:extLst>
              <a:ext uri="{FF2B5EF4-FFF2-40B4-BE49-F238E27FC236}">
                <a16:creationId xmlns:a16="http://schemas.microsoft.com/office/drawing/2014/main" id="{2ABB950D-7D63-899E-DFDE-CCA10ABB457A}"/>
              </a:ext>
            </a:extLst>
          </p:cNvPr>
          <p:cNvGraphicFramePr/>
          <p:nvPr>
            <p:extLst>
              <p:ext uri="{D42A27DB-BD31-4B8C-83A1-F6EECF244321}">
                <p14:modId xmlns:p14="http://schemas.microsoft.com/office/powerpoint/2010/main" val="2243981437"/>
              </p:ext>
            </p:extLst>
          </p:nvPr>
        </p:nvGraphicFramePr>
        <p:xfrm>
          <a:off x="622470" y="3715884"/>
          <a:ext cx="11339680" cy="290397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89173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7A358EBA-1A71-AA28-B399-7C5E8CCB68C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D10835D0-FA3E-0D9E-85A8-E86852B074EB}"/>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D5B5C60A-5D07-4B03-1F64-44FDD88B2160}"/>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B5715CCC-8026-46D7-FBBE-912537C4BF64}"/>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CA4D590F-EEB3-38DC-7F06-6A76E9497EE9}"/>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8771497C-AE53-B27D-5EC5-C43D11C0754D}"/>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graphicFrame>
        <p:nvGraphicFramePr>
          <p:cNvPr id="5" name="Diagrama 4">
            <a:extLst>
              <a:ext uri="{FF2B5EF4-FFF2-40B4-BE49-F238E27FC236}">
                <a16:creationId xmlns:a16="http://schemas.microsoft.com/office/drawing/2014/main" id="{D8273FDB-9E7D-8007-43C5-6917855C9AE5}"/>
              </a:ext>
            </a:extLst>
          </p:cNvPr>
          <p:cNvGraphicFramePr/>
          <p:nvPr>
            <p:extLst>
              <p:ext uri="{D42A27DB-BD31-4B8C-83A1-F6EECF244321}">
                <p14:modId xmlns:p14="http://schemas.microsoft.com/office/powerpoint/2010/main" val="3721265600"/>
              </p:ext>
            </p:extLst>
          </p:nvPr>
        </p:nvGraphicFramePr>
        <p:xfrm>
          <a:off x="411620" y="1293605"/>
          <a:ext cx="11368758" cy="53325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Google Shape;110;p15">
            <a:extLst>
              <a:ext uri="{FF2B5EF4-FFF2-40B4-BE49-F238E27FC236}">
                <a16:creationId xmlns:a16="http://schemas.microsoft.com/office/drawing/2014/main" id="{68453F4B-C35A-7562-591A-CD7106ACAD6F}"/>
              </a:ext>
            </a:extLst>
          </p:cNvPr>
          <p:cNvSpPr txBox="1"/>
          <p:nvPr/>
        </p:nvSpPr>
        <p:spPr>
          <a:xfrm>
            <a:off x="1477326" y="231806"/>
            <a:ext cx="9237347" cy="10617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Metas, indicadores y alcance </a:t>
            </a:r>
            <a:endParaRPr sz="5700" b="1" dirty="0">
              <a:solidFill>
                <a:srgbClr val="CC0000"/>
              </a:solidFill>
              <a:latin typeface="Oswald"/>
              <a:ea typeface="Oswald"/>
              <a:cs typeface="Oswald"/>
              <a:sym typeface="Oswald"/>
            </a:endParaRPr>
          </a:p>
        </p:txBody>
      </p:sp>
    </p:spTree>
    <p:extLst>
      <p:ext uri="{BB962C8B-B14F-4D97-AF65-F5344CB8AC3E}">
        <p14:creationId xmlns:p14="http://schemas.microsoft.com/office/powerpoint/2010/main" val="2869303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257F9CE4-F96C-A110-7879-77F2EBF85718}"/>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53DEDD46-108C-D0D1-D8B1-2512F5C51E69}"/>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87ACB8A8-2409-4424-9E45-88CFB8CBAA99}"/>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FAC96ED0-57CE-9746-AC99-194B8B379616}"/>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04752B9C-399D-5535-37C4-B2DDA1BF8DFA}"/>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FD5EC687-EFEB-5911-A7BC-41956E24C7C7}"/>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graphicFrame>
        <p:nvGraphicFramePr>
          <p:cNvPr id="3" name="Diagrama 2">
            <a:extLst>
              <a:ext uri="{FF2B5EF4-FFF2-40B4-BE49-F238E27FC236}">
                <a16:creationId xmlns:a16="http://schemas.microsoft.com/office/drawing/2014/main" id="{D73024ED-911B-D3A2-425C-209FE14FA3ED}"/>
              </a:ext>
            </a:extLst>
          </p:cNvPr>
          <p:cNvGraphicFramePr/>
          <p:nvPr>
            <p:extLst>
              <p:ext uri="{D42A27DB-BD31-4B8C-83A1-F6EECF244321}">
                <p14:modId xmlns:p14="http://schemas.microsoft.com/office/powerpoint/2010/main" val="2549901872"/>
              </p:ext>
            </p:extLst>
          </p:nvPr>
        </p:nvGraphicFramePr>
        <p:xfrm>
          <a:off x="411620" y="1266072"/>
          <a:ext cx="11368758" cy="4819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Google Shape;110;p15">
            <a:extLst>
              <a:ext uri="{FF2B5EF4-FFF2-40B4-BE49-F238E27FC236}">
                <a16:creationId xmlns:a16="http://schemas.microsoft.com/office/drawing/2014/main" id="{448034FB-8F9E-2169-551B-D909FAAF29E7}"/>
              </a:ext>
            </a:extLst>
          </p:cNvPr>
          <p:cNvSpPr txBox="1"/>
          <p:nvPr/>
        </p:nvSpPr>
        <p:spPr>
          <a:xfrm>
            <a:off x="1477326" y="193952"/>
            <a:ext cx="9237347" cy="10617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Datos de la población objetivo</a:t>
            </a:r>
          </a:p>
        </p:txBody>
      </p:sp>
    </p:spTree>
    <p:extLst>
      <p:ext uri="{BB962C8B-B14F-4D97-AF65-F5344CB8AC3E}">
        <p14:creationId xmlns:p14="http://schemas.microsoft.com/office/powerpoint/2010/main" val="1290272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C61958D1-5736-2760-2398-B38EC2CDD77C}"/>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2C65B698-00E3-39C6-0D01-3C10575583E6}"/>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9B8C74D1-D6D9-A3B7-2DE0-B8C9F2DF1689}"/>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E0B9911F-DA7E-B3B1-95B5-E21A084DC9F1}"/>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DF6E5E8F-7D23-93DE-99DC-75FC73133985}"/>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468C42B1-7AE7-45FC-5536-F26CD4DD64B8}"/>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graphicFrame>
        <p:nvGraphicFramePr>
          <p:cNvPr id="4" name="Diagrama 3">
            <a:extLst>
              <a:ext uri="{FF2B5EF4-FFF2-40B4-BE49-F238E27FC236}">
                <a16:creationId xmlns:a16="http://schemas.microsoft.com/office/drawing/2014/main" id="{D9C53E91-E7C0-24E8-F9AA-E86B50D04EEC}"/>
              </a:ext>
            </a:extLst>
          </p:cNvPr>
          <p:cNvGraphicFramePr/>
          <p:nvPr>
            <p:extLst>
              <p:ext uri="{D42A27DB-BD31-4B8C-83A1-F6EECF244321}">
                <p14:modId xmlns:p14="http://schemas.microsoft.com/office/powerpoint/2010/main" val="143397468"/>
              </p:ext>
            </p:extLst>
          </p:nvPr>
        </p:nvGraphicFramePr>
        <p:xfrm>
          <a:off x="408602" y="1965954"/>
          <a:ext cx="11368758" cy="46297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Google Shape;110;p15">
            <a:extLst>
              <a:ext uri="{FF2B5EF4-FFF2-40B4-BE49-F238E27FC236}">
                <a16:creationId xmlns:a16="http://schemas.microsoft.com/office/drawing/2014/main" id="{D720AB2B-73CE-1679-D1D2-78B55E9E26CD}"/>
              </a:ext>
            </a:extLst>
          </p:cNvPr>
          <p:cNvSpPr txBox="1"/>
          <p:nvPr/>
        </p:nvSpPr>
        <p:spPr>
          <a:xfrm>
            <a:off x="211838" y="81971"/>
            <a:ext cx="11565522" cy="193896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700" b="1" dirty="0">
                <a:solidFill>
                  <a:srgbClr val="CC0000"/>
                </a:solidFill>
                <a:latin typeface="Oswald"/>
                <a:ea typeface="Oswald"/>
                <a:cs typeface="Oswald"/>
                <a:sym typeface="Oswald"/>
              </a:rPr>
              <a:t>Resultados esperados y actividades planteadas </a:t>
            </a:r>
            <a:endParaRPr sz="5700" b="1" dirty="0">
              <a:solidFill>
                <a:srgbClr val="CC0000"/>
              </a:solidFill>
              <a:latin typeface="Oswald"/>
              <a:ea typeface="Oswald"/>
              <a:cs typeface="Oswald"/>
              <a:sym typeface="Oswald"/>
            </a:endParaRPr>
          </a:p>
        </p:txBody>
      </p:sp>
    </p:spTree>
    <p:extLst>
      <p:ext uri="{BB962C8B-B14F-4D97-AF65-F5344CB8AC3E}">
        <p14:creationId xmlns:p14="http://schemas.microsoft.com/office/powerpoint/2010/main" val="1546289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2BD25338-E6BE-3A43-BA21-3B2DB9EC51AF}"/>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B2909A84-4E58-851B-EE83-EDC9DF4304B9}"/>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D4E52AEE-F26A-778F-5417-FCC76E7AC62D}"/>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CCEED2FB-E3B8-A5EB-897B-6A134A5B56D1}"/>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C4E29F66-E7E5-89A0-93B8-87748887DE2E}"/>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EB5C502E-6F68-2838-BADD-32381BE7B12C}"/>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graphicFrame>
        <p:nvGraphicFramePr>
          <p:cNvPr id="3" name="Diagrama 2">
            <a:extLst>
              <a:ext uri="{FF2B5EF4-FFF2-40B4-BE49-F238E27FC236}">
                <a16:creationId xmlns:a16="http://schemas.microsoft.com/office/drawing/2014/main" id="{91F85BD0-29EB-0A5A-D0F2-A652247427CD}"/>
              </a:ext>
            </a:extLst>
          </p:cNvPr>
          <p:cNvGraphicFramePr/>
          <p:nvPr>
            <p:extLst>
              <p:ext uri="{D42A27DB-BD31-4B8C-83A1-F6EECF244321}">
                <p14:modId xmlns:p14="http://schemas.microsoft.com/office/powerpoint/2010/main" val="3990028758"/>
              </p:ext>
            </p:extLst>
          </p:nvPr>
        </p:nvGraphicFramePr>
        <p:xfrm>
          <a:off x="411620" y="1800662"/>
          <a:ext cx="11368758" cy="4819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Google Shape;110;p15">
            <a:extLst>
              <a:ext uri="{FF2B5EF4-FFF2-40B4-BE49-F238E27FC236}">
                <a16:creationId xmlns:a16="http://schemas.microsoft.com/office/drawing/2014/main" id="{8FEC92D7-AE39-6C71-0B5A-7190464C2418}"/>
              </a:ext>
            </a:extLst>
          </p:cNvPr>
          <p:cNvSpPr txBox="1"/>
          <p:nvPr/>
        </p:nvSpPr>
        <p:spPr>
          <a:xfrm>
            <a:off x="411620" y="193952"/>
            <a:ext cx="11368758" cy="193896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MX" sz="5700" b="1" dirty="0">
                <a:solidFill>
                  <a:srgbClr val="CC0000"/>
                </a:solidFill>
                <a:latin typeface="Oswald"/>
                <a:ea typeface="Oswald"/>
                <a:cs typeface="Oswald"/>
                <a:sym typeface="Oswald"/>
              </a:rPr>
              <a:t>Resultados esperados y actividades planteadas </a:t>
            </a:r>
          </a:p>
        </p:txBody>
      </p:sp>
    </p:spTree>
    <p:extLst>
      <p:ext uri="{BB962C8B-B14F-4D97-AF65-F5344CB8AC3E}">
        <p14:creationId xmlns:p14="http://schemas.microsoft.com/office/powerpoint/2010/main" val="3725187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49B92E64-60DC-742D-5CED-DA15BAB3FAE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F60042A9-6EAC-15BF-153E-A37AC84F8156}"/>
              </a:ext>
            </a:extLst>
          </p:cNvPr>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a:extLst>
              <a:ext uri="{FF2B5EF4-FFF2-40B4-BE49-F238E27FC236}">
                <a16:creationId xmlns:a16="http://schemas.microsoft.com/office/drawing/2014/main" id="{F65014D9-3957-193F-82C3-971529488703}"/>
              </a:ext>
            </a:extLst>
          </p:cNvPr>
          <p:cNvGrpSpPr/>
          <p:nvPr/>
        </p:nvGrpSpPr>
        <p:grpSpPr>
          <a:xfrm>
            <a:off x="10943664" y="-52"/>
            <a:ext cx="1245319" cy="6857697"/>
            <a:chOff x="10950525" y="35050"/>
            <a:chExt cx="1239000" cy="6822900"/>
          </a:xfrm>
        </p:grpSpPr>
        <p:sp>
          <p:nvSpPr>
            <p:cNvPr id="107" name="Google Shape;107;p15">
              <a:extLst>
                <a:ext uri="{FF2B5EF4-FFF2-40B4-BE49-F238E27FC236}">
                  <a16:creationId xmlns:a16="http://schemas.microsoft.com/office/drawing/2014/main" id="{A7A86D49-9203-D020-2252-F698F3B55C38}"/>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787B2244-04A0-DC75-3F0D-3F31FC5FEFC7}"/>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a:extLst>
                <a:ext uri="{FF2B5EF4-FFF2-40B4-BE49-F238E27FC236}">
                  <a16:creationId xmlns:a16="http://schemas.microsoft.com/office/drawing/2014/main" id="{BDFBB266-673A-6562-4097-46B755EF1981}"/>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8" name="Rectángulo 7">
            <a:extLst>
              <a:ext uri="{FF2B5EF4-FFF2-40B4-BE49-F238E27FC236}">
                <a16:creationId xmlns:a16="http://schemas.microsoft.com/office/drawing/2014/main" id="{E2199F76-20C9-C75D-E3FC-813EDE29D586}"/>
              </a:ext>
            </a:extLst>
          </p:cNvPr>
          <p:cNvSpPr/>
          <p:nvPr/>
        </p:nvSpPr>
        <p:spPr>
          <a:xfrm>
            <a:off x="691264" y="526866"/>
            <a:ext cx="10272658" cy="523220"/>
          </a:xfrm>
          <a:prstGeom prst="rect">
            <a:avLst/>
          </a:prstGeom>
        </p:spPr>
        <p:txBody>
          <a:bodyPr wrap="square">
            <a:spAutoFit/>
          </a:bodyPr>
          <a:lstStyle/>
          <a:p>
            <a:pPr algn="ctr"/>
            <a:r>
              <a:rPr lang="es-ES" sz="2800" b="1" dirty="0">
                <a:solidFill>
                  <a:srgbClr val="F60002"/>
                </a:solidFill>
                <a:latin typeface="Arial" panose="020B0604020202020204" pitchFamily="34" charset="0"/>
                <a:cs typeface="Arial" panose="020B0604020202020204" pitchFamily="34" charset="0"/>
              </a:rPr>
              <a:t> </a:t>
            </a:r>
          </a:p>
        </p:txBody>
      </p:sp>
      <p:sp>
        <p:nvSpPr>
          <p:cNvPr id="9" name="Rectángulo 8">
            <a:extLst>
              <a:ext uri="{FF2B5EF4-FFF2-40B4-BE49-F238E27FC236}">
                <a16:creationId xmlns:a16="http://schemas.microsoft.com/office/drawing/2014/main" id="{20F4B7F9-4EA9-EB24-118B-E0E1E77668F0}"/>
              </a:ext>
            </a:extLst>
          </p:cNvPr>
          <p:cNvSpPr/>
          <p:nvPr/>
        </p:nvSpPr>
        <p:spPr>
          <a:xfrm>
            <a:off x="833717" y="415115"/>
            <a:ext cx="11035553" cy="1446550"/>
          </a:xfrm>
          <a:prstGeom prst="rect">
            <a:avLst/>
          </a:prstGeom>
        </p:spPr>
        <p:txBody>
          <a:bodyPr wrap="square">
            <a:spAutoFit/>
          </a:bodyPr>
          <a:lstStyle/>
          <a:p>
            <a:pPr algn="ctr"/>
            <a:r>
              <a:rPr lang="es-CO" sz="4400" b="1" dirty="0">
                <a:solidFill>
                  <a:srgbClr val="CC0000"/>
                </a:solidFill>
                <a:latin typeface="Oswald"/>
              </a:rPr>
              <a:t>COMPONENTE I</a:t>
            </a:r>
          </a:p>
          <a:p>
            <a:pPr algn="ctr"/>
            <a:r>
              <a:rPr lang="es-CO" sz="4400" b="1" dirty="0">
                <a:solidFill>
                  <a:srgbClr val="CC0000"/>
                </a:solidFill>
                <a:latin typeface="Oswald"/>
              </a:rPr>
              <a:t>ESTERILIZACIÓN CANINA Y FELINA</a:t>
            </a:r>
          </a:p>
        </p:txBody>
      </p:sp>
      <p:graphicFrame>
        <p:nvGraphicFramePr>
          <p:cNvPr id="10" name="Diagrama 9">
            <a:extLst>
              <a:ext uri="{FF2B5EF4-FFF2-40B4-BE49-F238E27FC236}">
                <a16:creationId xmlns:a16="http://schemas.microsoft.com/office/drawing/2014/main" id="{1C61A5EF-3C6D-E2FA-D542-7DD1904F4E1B}"/>
              </a:ext>
            </a:extLst>
          </p:cNvPr>
          <p:cNvGraphicFramePr/>
          <p:nvPr>
            <p:extLst>
              <p:ext uri="{D42A27DB-BD31-4B8C-83A1-F6EECF244321}">
                <p14:modId xmlns:p14="http://schemas.microsoft.com/office/powerpoint/2010/main" val="3552952954"/>
              </p:ext>
            </p:extLst>
          </p:nvPr>
        </p:nvGraphicFramePr>
        <p:xfrm>
          <a:off x="8005482" y="3155490"/>
          <a:ext cx="3863788" cy="25640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Imagen 11">
            <a:extLst>
              <a:ext uri="{FF2B5EF4-FFF2-40B4-BE49-F238E27FC236}">
                <a16:creationId xmlns:a16="http://schemas.microsoft.com/office/drawing/2014/main" id="{7A34FD84-89AF-A8D7-BB52-98D534BE1A01}"/>
              </a:ext>
            </a:extLst>
          </p:cNvPr>
          <p:cNvPicPr>
            <a:picLocks noChangeAspect="1"/>
          </p:cNvPicPr>
          <p:nvPr/>
        </p:nvPicPr>
        <p:blipFill>
          <a:blip r:embed="rId10"/>
          <a:stretch>
            <a:fillRect/>
          </a:stretch>
        </p:blipFill>
        <p:spPr>
          <a:xfrm>
            <a:off x="6459963" y="2425140"/>
            <a:ext cx="4590073" cy="2715793"/>
          </a:xfrm>
          <a:prstGeom prst="rect">
            <a:avLst/>
          </a:prstGeom>
        </p:spPr>
      </p:pic>
      <p:graphicFrame>
        <p:nvGraphicFramePr>
          <p:cNvPr id="13" name="Diagrama 12">
            <a:extLst>
              <a:ext uri="{FF2B5EF4-FFF2-40B4-BE49-F238E27FC236}">
                <a16:creationId xmlns:a16="http://schemas.microsoft.com/office/drawing/2014/main" id="{8E86C7E3-0A18-B5D8-1E62-CC62B6B49852}"/>
              </a:ext>
            </a:extLst>
          </p:cNvPr>
          <p:cNvGraphicFramePr/>
          <p:nvPr>
            <p:extLst>
              <p:ext uri="{D42A27DB-BD31-4B8C-83A1-F6EECF244321}">
                <p14:modId xmlns:p14="http://schemas.microsoft.com/office/powerpoint/2010/main" val="858240589"/>
              </p:ext>
            </p:extLst>
          </p:nvPr>
        </p:nvGraphicFramePr>
        <p:xfrm>
          <a:off x="493953" y="2057595"/>
          <a:ext cx="5857540" cy="413091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249019338"/>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430</TotalTime>
  <Words>1486</Words>
  <Application>Microsoft Office PowerPoint</Application>
  <PresentationFormat>Panorámica</PresentationFormat>
  <Paragraphs>169</Paragraphs>
  <Slides>21</Slides>
  <Notes>21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21</vt:i4>
      </vt:variant>
    </vt:vector>
  </HeadingPairs>
  <TitlesOfParts>
    <vt:vector size="26" baseType="lpstr">
      <vt:lpstr>Arial</vt:lpstr>
      <vt:lpstr>Calibri</vt:lpstr>
      <vt:lpstr>Lexend Deca</vt:lpstr>
      <vt:lpstr>Oswald</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Paola González Maldonado</dc:creator>
  <cp:lastModifiedBy>LAURA NOELIA BALDION ANGULO</cp:lastModifiedBy>
  <cp:revision>15</cp:revision>
  <cp:lastPrinted>2025-12-03T15:13:49Z</cp:lastPrinted>
  <dcterms:modified xsi:type="dcterms:W3CDTF">2025-12-03T15:23:57Z</dcterms:modified>
</cp:coreProperties>
</file>