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145708883" r:id="rId5"/>
    <p:sldId id="2145708884" r:id="rId6"/>
    <p:sldId id="2145708881" r:id="rId7"/>
    <p:sldId id="214570888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atan David Bonilla Sicacha" userId="c4fe588b-3276-4728-9d66-19228a754bbd" providerId="ADAL" clId="{6F3DAE3F-5A91-4C89-AE67-5F4528D2BF67}"/>
    <pc:docChg chg="custSel modSld">
      <pc:chgData name="Jhonatan David Bonilla Sicacha" userId="c4fe588b-3276-4728-9d66-19228a754bbd" providerId="ADAL" clId="{6F3DAE3F-5A91-4C89-AE67-5F4528D2BF67}" dt="2026-05-14T15:18:48.827" v="48" actId="1076"/>
      <pc:docMkLst>
        <pc:docMk/>
      </pc:docMkLst>
      <pc:sldChg chg="addSp delSp modSp mod">
        <pc:chgData name="Jhonatan David Bonilla Sicacha" userId="c4fe588b-3276-4728-9d66-19228a754bbd" providerId="ADAL" clId="{6F3DAE3F-5A91-4C89-AE67-5F4528D2BF67}" dt="2026-05-14T15:17:22.523" v="43" actId="1076"/>
        <pc:sldMkLst>
          <pc:docMk/>
          <pc:sldMk cId="3542762883" sldId="2145708881"/>
        </pc:sldMkLst>
        <pc:picChg chg="add mod">
          <ac:chgData name="Jhonatan David Bonilla Sicacha" userId="c4fe588b-3276-4728-9d66-19228a754bbd" providerId="ADAL" clId="{6F3DAE3F-5A91-4C89-AE67-5F4528D2BF67}" dt="2026-05-14T15:17:22.523" v="43" actId="1076"/>
          <ac:picMkLst>
            <pc:docMk/>
            <pc:sldMk cId="3542762883" sldId="2145708881"/>
            <ac:picMk id="5" creationId="{5BA04BF2-DD7D-845E-D137-06D04F337E7E}"/>
          </ac:picMkLst>
        </pc:picChg>
        <pc:picChg chg="del">
          <ac:chgData name="Jhonatan David Bonilla Sicacha" userId="c4fe588b-3276-4728-9d66-19228a754bbd" providerId="ADAL" clId="{6F3DAE3F-5A91-4C89-AE67-5F4528D2BF67}" dt="2026-05-14T15:17:14.817" v="40" actId="478"/>
          <ac:picMkLst>
            <pc:docMk/>
            <pc:sldMk cId="3542762883" sldId="2145708881"/>
            <ac:picMk id="10" creationId="{84C455A8-6259-331F-CCFD-89E2C557B11B}"/>
          </ac:picMkLst>
        </pc:picChg>
      </pc:sldChg>
      <pc:sldChg chg="modSp mod">
        <pc:chgData name="Jhonatan David Bonilla Sicacha" userId="c4fe588b-3276-4728-9d66-19228a754bbd" providerId="ADAL" clId="{6F3DAE3F-5A91-4C89-AE67-5F4528D2BF67}" dt="2026-05-14T15:18:28.829" v="44" actId="1076"/>
        <pc:sldMkLst>
          <pc:docMk/>
          <pc:sldMk cId="581298474" sldId="2145708882"/>
        </pc:sldMkLst>
        <pc:spChg chg="mod">
          <ac:chgData name="Jhonatan David Bonilla Sicacha" userId="c4fe588b-3276-4728-9d66-19228a754bbd" providerId="ADAL" clId="{6F3DAE3F-5A91-4C89-AE67-5F4528D2BF67}" dt="2026-05-14T15:18:28.829" v="44" actId="1076"/>
          <ac:spMkLst>
            <pc:docMk/>
            <pc:sldMk cId="581298474" sldId="2145708882"/>
            <ac:spMk id="7" creationId="{5D047DF0-BF11-AF2E-0F5F-1474574628E1}"/>
          </ac:spMkLst>
        </pc:spChg>
      </pc:sldChg>
      <pc:sldChg chg="addSp delSp modSp mod">
        <pc:chgData name="Jhonatan David Bonilla Sicacha" userId="c4fe588b-3276-4728-9d66-19228a754bbd" providerId="ADAL" clId="{6F3DAE3F-5A91-4C89-AE67-5F4528D2BF67}" dt="2026-05-14T15:12:19.827" v="35" actId="20577"/>
        <pc:sldMkLst>
          <pc:docMk/>
          <pc:sldMk cId="3540468092" sldId="2145708883"/>
        </pc:sldMkLst>
        <pc:spChg chg="mod">
          <ac:chgData name="Jhonatan David Bonilla Sicacha" userId="c4fe588b-3276-4728-9d66-19228a754bbd" providerId="ADAL" clId="{6F3DAE3F-5A91-4C89-AE67-5F4528D2BF67}" dt="2026-05-14T15:12:19.827" v="35" actId="20577"/>
          <ac:spMkLst>
            <pc:docMk/>
            <pc:sldMk cId="3540468092" sldId="2145708883"/>
            <ac:spMk id="7" creationId="{7DA10ED6-D471-C250-4814-4BAD9122B826}"/>
          </ac:spMkLst>
        </pc:spChg>
        <pc:picChg chg="del">
          <ac:chgData name="Jhonatan David Bonilla Sicacha" userId="c4fe588b-3276-4728-9d66-19228a754bbd" providerId="ADAL" clId="{6F3DAE3F-5A91-4C89-AE67-5F4528D2BF67}" dt="2026-05-14T15:12:03.855" v="24" actId="478"/>
          <ac:picMkLst>
            <pc:docMk/>
            <pc:sldMk cId="3540468092" sldId="2145708883"/>
            <ac:picMk id="5" creationId="{B0405D71-BF67-F546-5A40-88732DC70DB7}"/>
          </ac:picMkLst>
        </pc:picChg>
        <pc:picChg chg="add mod">
          <ac:chgData name="Jhonatan David Bonilla Sicacha" userId="c4fe588b-3276-4728-9d66-19228a754bbd" providerId="ADAL" clId="{6F3DAE3F-5A91-4C89-AE67-5F4528D2BF67}" dt="2026-05-14T15:12:12.655" v="28" actId="1076"/>
          <ac:picMkLst>
            <pc:docMk/>
            <pc:sldMk cId="3540468092" sldId="2145708883"/>
            <ac:picMk id="6" creationId="{40CEB396-65D4-3969-B404-FD172BF29802}"/>
          </ac:picMkLst>
        </pc:picChg>
      </pc:sldChg>
      <pc:sldChg chg="modSp mod">
        <pc:chgData name="Jhonatan David Bonilla Sicacha" userId="c4fe588b-3276-4728-9d66-19228a754bbd" providerId="ADAL" clId="{6F3DAE3F-5A91-4C89-AE67-5F4528D2BF67}" dt="2026-05-14T15:18:48.827" v="48" actId="1076"/>
        <pc:sldMkLst>
          <pc:docMk/>
          <pc:sldMk cId="3329597205" sldId="2145708884"/>
        </pc:sldMkLst>
        <pc:spChg chg="mod">
          <ac:chgData name="Jhonatan David Bonilla Sicacha" userId="c4fe588b-3276-4728-9d66-19228a754bbd" providerId="ADAL" clId="{6F3DAE3F-5A91-4C89-AE67-5F4528D2BF67}" dt="2026-05-14T15:18:48.827" v="48" actId="1076"/>
          <ac:spMkLst>
            <pc:docMk/>
            <pc:sldMk cId="3329597205" sldId="2145708884"/>
            <ac:spMk id="7" creationId="{5D047DF0-BF11-AF2E-0F5F-1474574628E1}"/>
          </ac:spMkLst>
        </pc:spChg>
        <pc:graphicFrameChg chg="mod modGraphic">
          <ac:chgData name="Jhonatan David Bonilla Sicacha" userId="c4fe588b-3276-4728-9d66-19228a754bbd" providerId="ADAL" clId="{6F3DAE3F-5A91-4C89-AE67-5F4528D2BF67}" dt="2026-05-14T15:18:45.823" v="47" actId="1076"/>
          <ac:graphicFrameMkLst>
            <pc:docMk/>
            <pc:sldMk cId="3329597205" sldId="2145708884"/>
            <ac:graphicFrameMk id="6" creationId="{6E0F8A81-06D4-F75D-A38E-796866E679D7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48AAC-2DEB-43BA-A944-E74EDCD5A930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A8102-312D-455F-9246-4DBB3A4AE7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5661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19043-5EEF-7ED5-B0F8-D9FDA24F2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91B9EF-800A-1EC0-5F35-FC3BD9ECC7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CAF803-3769-9759-CEED-A6DB0419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52868A-CAC3-E08D-E693-DD5D06C76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DEF980-0B05-4192-9B6F-C288DDF98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638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731F99-C887-7317-76FD-0CF47FE5C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7E177CF-5F68-7CCF-4E8A-8920EFA56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8BF2B9-C44C-F082-FDF6-13ED52F96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4BCC8-F7D9-703C-27AC-355DE6F0E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581DC2-2F99-B56D-E556-D7F5C650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038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F7F62F8-6845-2AAC-C1B9-1AC5281788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88A197C-F5A3-AAD7-5B8A-31DFA1409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318DD5-30DF-8A53-8006-D71165CF9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5D05B9-1455-D99D-C01F-3519F1C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4D704C-CCA2-574E-26D7-0FAA7C434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859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6B8AD1-523A-B932-6033-3652310FF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377AD2-AC12-5FE2-BF73-BFAB4508D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20EEB3-9B4E-D9E1-07CE-99B67C33C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809D52-A721-F465-FD56-13F632DA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00A764-4478-CDDA-ACD6-BED4B0910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229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6D88CE-5124-AA46-CB94-590B5FDA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0FC044-8BD8-C8B9-7500-75F149094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EE25C0-213F-87FA-753D-B20C69041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DBC70C-06D7-C21B-FAE8-8C61C9C59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944C5-1441-C971-5272-677F90C4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2627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927374-66BF-6AEA-5AD7-06FCCF5C3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91EC97-4223-BF85-F65E-41E79246C5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98D7F1-BC52-5F08-A7FD-127752058B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D2C9F9-A483-5AF3-2284-E1E1A07A4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D7DB565-2D4F-1CDC-1CC6-F69A0FDDC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7CBF36-983A-EA70-A021-A47A3CC51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570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02AD48-498F-EC7D-24B3-AB716292A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D241C1-65CE-73F4-0025-7343E30E2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11256FC-4037-624E-8E9C-B80FB87F2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BB29684-B73A-E14E-BC0D-2784530F0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50B8B56-793B-0E2B-C7BE-CCDB7767B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50A3F03-7B2C-60AD-C947-E5A71B85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D127F0-8A8C-2C26-BB6A-9147EE78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93A238B-8490-45A1-3B9E-0FE1A3C85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7614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39692-1022-4665-3894-FF6906BF6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02F6731-04DE-1816-64D7-C5C7CBF54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D9407-1087-9113-753E-7E804C9E8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A9E2B7-D9DB-CD92-14ED-367C17B9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92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493BED-79DE-AC0F-742D-B54D74DF9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9D8FA3C-9235-1418-5EA7-18ACFCB65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C6988B-3BF4-C06A-64ED-CD6E658A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753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B679E-9992-F8F6-4A6B-21484DD57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59E489-D320-F89E-E0AF-A18FBAD2F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83ACAD6-7FD5-0C6C-11FF-82AB65232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6342B9-979A-8540-0370-A339DDF59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60444F0-FEEE-8FB3-AEA0-4C3C8634F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7502E1-44A2-C661-0D43-B26A32AB7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55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B0DA8-41D2-EB8E-975B-AAD2C3F8D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6489E06-2DA0-6544-FF34-A6FF176575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3851EF-443C-F404-561C-4B7F8BCAB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CA0C6C-112F-70A7-651D-89BFF365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802829-A23F-6B6C-64C4-089BC650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48F9F9C-6BEA-AA0A-019A-B6181C2C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749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FA345B5-7D56-AFE0-4564-DCA2C5384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98522B-C793-05F3-151D-EF14E1AC8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A56E3B-ECB5-C505-198B-FD8811613C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93D2DD-7F1D-4D30-BF3F-EE72EADFC772}" type="datetimeFigureOut">
              <a:rPr lang="es-CO" smtClean="0"/>
              <a:t>2/06/2026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68C95C-A071-4068-7F01-F89ADDC49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66BAB0-5428-E390-161C-3C3D9E245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97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9305312" y="379412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600281"/>
            <a:ext cx="7865900" cy="737894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5941977"/>
            <a:ext cx="5113671" cy="389850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31 de mayo 2026</a:t>
            </a:r>
            <a:r>
              <a:rPr lang="es-CO" sz="1050" noProof="0" dirty="0">
                <a:latin typeface="Poppins 1"/>
                <a:cs typeface="Poppins 1"/>
              </a:rPr>
              <a:t> </a:t>
            </a:r>
          </a:p>
          <a:p>
            <a:r>
              <a:rPr lang="es-CO" sz="1050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BD84558-5629-E651-6183-47CCF7ACB9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001" y="1653691"/>
            <a:ext cx="8422593" cy="400351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134EE73-6AF8-B139-7814-8783AE7B7C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467" r="35406"/>
          <a:stretch>
            <a:fillRect/>
          </a:stretch>
        </p:blipFill>
        <p:spPr>
          <a:xfrm>
            <a:off x="9620830" y="1096259"/>
            <a:ext cx="2135169" cy="4665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6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F63C5F1-BF7B-E6AB-DA81-79B4EA96291B}"/>
              </a:ext>
            </a:extLst>
          </p:cNvPr>
          <p:cNvSpPr txBox="1"/>
          <p:nvPr/>
        </p:nvSpPr>
        <p:spPr>
          <a:xfrm>
            <a:off x="530821" y="852833"/>
            <a:ext cx="11130357" cy="424925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8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530821" y="5334020"/>
            <a:ext cx="5113671" cy="246221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31 de MAYO 2026</a:t>
            </a:r>
            <a:r>
              <a:rPr lang="es-CO" dirty="0">
                <a:latin typeface="Poppins 1"/>
                <a:cs typeface="Poppins 1"/>
              </a:rPr>
              <a:t> </a:t>
            </a:r>
            <a:endParaRPr lang="es-CO" noProof="0" dirty="0">
              <a:latin typeface="Poppins 1"/>
              <a:cs typeface="Poppins 1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E0F8A81-06D4-F75D-A38E-796866E67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809289"/>
              </p:ext>
            </p:extLst>
          </p:nvPr>
        </p:nvGraphicFramePr>
        <p:xfrm>
          <a:off x="530821" y="1932001"/>
          <a:ext cx="9603785" cy="2993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6475">
                  <a:extLst>
                    <a:ext uri="{9D8B030D-6E8A-4147-A177-3AD203B41FA5}">
                      <a16:colId xmlns:a16="http://schemas.microsoft.com/office/drawing/2014/main" val="3559286008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654495533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2439943318"/>
                    </a:ext>
                  </a:extLst>
                </a:gridCol>
                <a:gridCol w="2523632">
                  <a:extLst>
                    <a:ext uri="{9D8B030D-6E8A-4147-A177-3AD203B41FA5}">
                      <a16:colId xmlns:a16="http://schemas.microsoft.com/office/drawing/2014/main" val="460688490"/>
                    </a:ext>
                  </a:extLst>
                </a:gridCol>
              </a:tblGrid>
              <a:tr h="45833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Datos 30/04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Apr Vigente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Compromiso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Obligación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17000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Funcionamiento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$ 3.648.381.170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$ 1.336.291.927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$ 1.114.650.400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35483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Inversión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$ 8.052.144.740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$ 5.605.931.175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$ 2.816.700.835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6327"/>
                  </a:ext>
                </a:extLst>
              </a:tr>
              <a:tr h="8765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TOTAL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$ 11.700.525.910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$ 6.942.223.102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$ 3.931.351.235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211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59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10081050" y="456367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919211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6032212"/>
            <a:ext cx="5113671" cy="430887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31 de MAYO 2026 </a:t>
            </a:r>
            <a:endParaRPr lang="es-CO" noProof="0" dirty="0">
              <a:latin typeface="Poppins 1"/>
              <a:cs typeface="Poppins 1"/>
            </a:endParaRPr>
          </a:p>
          <a:p>
            <a:r>
              <a:rPr lang="es-CO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2110A05-6C68-146E-D802-C1AF1C8DF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27" y="1730435"/>
            <a:ext cx="10018123" cy="428822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5A1B388-F94F-EF0B-91D0-5CD682D3F40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666" r="38156"/>
          <a:stretch>
            <a:fillRect/>
          </a:stretch>
        </p:blipFill>
        <p:spPr>
          <a:xfrm>
            <a:off x="10347158" y="1428590"/>
            <a:ext cx="1620253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6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436696" y="6052784"/>
            <a:ext cx="5248007" cy="246221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31 de MAYO 2026 </a:t>
            </a:r>
            <a:endParaRPr lang="es-CO" noProof="0" dirty="0">
              <a:latin typeface="Poppins 1"/>
              <a:cs typeface="Poppins 1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60ED562-097F-5E4B-A6AC-44EC8FE2D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044940"/>
              </p:ext>
            </p:extLst>
          </p:nvPr>
        </p:nvGraphicFramePr>
        <p:xfrm>
          <a:off x="940343" y="1661961"/>
          <a:ext cx="10311313" cy="42495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88271">
                  <a:extLst>
                    <a:ext uri="{9D8B030D-6E8A-4147-A177-3AD203B41FA5}">
                      <a16:colId xmlns:a16="http://schemas.microsoft.com/office/drawing/2014/main" val="12721211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63290306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18388336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3273158433"/>
                    </a:ext>
                  </a:extLst>
                </a:gridCol>
              </a:tblGrid>
              <a:tr h="428376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PROYECTOS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APR VIGENTE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COMPROMISO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OBLIGACIÓN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012742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ACADEMICA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$ 6.201.597.943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$ 3.896.070.470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$ 2.191.327.633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0841088"/>
                  </a:ext>
                </a:extLst>
              </a:tr>
              <a:tr h="5766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ESTATAL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$ 1.094.197.107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$ 1.017.212.418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$ 437.965.076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6854089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ADMINISTRATIVA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$ 187.525.248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$ 186.553.972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$ 53.901.213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24687714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INFRAESTRUCTURA TECNOLÓGICA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$ 74.644.000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$ 73.534.595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$ 22.923.075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5944483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INFRAESTRUCTURA FÍSICA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$ 494.180.442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$ 432.559.720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$ 110.583.839</a:t>
                      </a:r>
                    </a:p>
                  </a:txBody>
                  <a:tcPr marL="9525" marR="9525" marT="9525" marB="0" anchor="b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4627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$ 8.052.144.740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$ 5.605.931.175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$ 2.816.700.835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942792"/>
                  </a:ext>
                </a:extLst>
              </a:tr>
            </a:tbl>
          </a:graphicData>
        </a:graphic>
      </p:graphicFrame>
      <p:sp>
        <p:nvSpPr>
          <p:cNvPr id="5" name="object 3">
            <a:extLst>
              <a:ext uri="{FF2B5EF4-FFF2-40B4-BE49-F238E27FC236}">
                <a16:creationId xmlns:a16="http://schemas.microsoft.com/office/drawing/2014/main" id="{2398ADE9-10E9-3681-740A-0292AC8CEA7C}"/>
              </a:ext>
            </a:extLst>
          </p:cNvPr>
          <p:cNvSpPr txBox="1"/>
          <p:nvPr/>
        </p:nvSpPr>
        <p:spPr>
          <a:xfrm>
            <a:off x="436696" y="965062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812984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ca4f8dd-9a5f-4968-8db6-72f9f6cb536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720354CA5EBC843A57AC3556F81D4EB" ma:contentTypeVersion="14" ma:contentTypeDescription="Crear nuevo documento." ma:contentTypeScope="" ma:versionID="eddaf27c62c16d59073447faa1e4993d">
  <xsd:schema xmlns:xsd="http://www.w3.org/2001/XMLSchema" xmlns:xs="http://www.w3.org/2001/XMLSchema" xmlns:p="http://schemas.microsoft.com/office/2006/metadata/properties" xmlns:ns3="6ca4f8dd-9a5f-4968-8db6-72f9f6cb5360" xmlns:ns4="fbd133e5-5097-454b-9c00-6426aed7aa6d" targetNamespace="http://schemas.microsoft.com/office/2006/metadata/properties" ma:root="true" ma:fieldsID="289f136930e780c8db212f1ee224aac1" ns3:_="" ns4:_="">
    <xsd:import namespace="6ca4f8dd-9a5f-4968-8db6-72f9f6cb5360"/>
    <xsd:import namespace="fbd133e5-5097-454b-9c00-6426aed7aa6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a4f8dd-9a5f-4968-8db6-72f9f6cb53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133e5-5097-454b-9c00-6426aed7aa6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F658B0D-398B-4678-BA98-A32DF9AA73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C4C7FB-3CCE-457D-87F0-E2C66E806D45}">
  <ds:schemaRefs>
    <ds:schemaRef ds:uri="http://purl.org/dc/elements/1.1/"/>
    <ds:schemaRef ds:uri="http://purl.org/dc/terms/"/>
    <ds:schemaRef ds:uri="6ca4f8dd-9a5f-4968-8db6-72f9f6cb5360"/>
    <ds:schemaRef ds:uri="fbd133e5-5097-454b-9c00-6426aed7aa6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68D88C2-DBC6-4F69-9263-3EA66DFB7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a4f8dd-9a5f-4968-8db6-72f9f6cb5360"/>
    <ds:schemaRef ds:uri="fbd133e5-5097-454b-9c00-6426aed7aa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171</Words>
  <Application>Microsoft Office PowerPoint</Application>
  <PresentationFormat>Panorámica</PresentationFormat>
  <Paragraphs>58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Aptos</vt:lpstr>
      <vt:lpstr>Aptos Display</vt:lpstr>
      <vt:lpstr>Aptos Narrow</vt:lpstr>
      <vt:lpstr>Arial</vt:lpstr>
      <vt:lpstr>Calibri</vt:lpstr>
      <vt:lpstr>Poppins 1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Santiago  Rios Florez</dc:creator>
  <cp:lastModifiedBy>Liliana Marcela Perdomo Diaz</cp:lastModifiedBy>
  <cp:revision>69</cp:revision>
  <dcterms:created xsi:type="dcterms:W3CDTF">2025-12-16T22:47:25Z</dcterms:created>
  <dcterms:modified xsi:type="dcterms:W3CDTF">2026-06-02T22:16:58Z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0x010100D720354CA5EBC843A57AC3556F81D4EB</vt:lpwstr>
  </property>
</Properties>
</file>