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5"/>
  </p:notesMasterIdLst>
  <p:sldIdLst>
    <p:sldId id="256" r:id="rId2"/>
    <p:sldId id="257" r:id="rId3"/>
    <p:sldId id="258" r:id="rId4"/>
    <p:sldId id="259" r:id="rId5"/>
    <p:sldId id="260" r:id="rId6"/>
    <p:sldId id="261" r:id="rId7"/>
    <p:sldId id="262" r:id="rId8"/>
    <p:sldId id="284" r:id="rId9"/>
    <p:sldId id="264" r:id="rId10"/>
    <p:sldId id="265" r:id="rId11"/>
    <p:sldId id="266" r:id="rId12"/>
    <p:sldId id="267" r:id="rId13"/>
    <p:sldId id="268" r:id="rId14"/>
    <p:sldId id="269" r:id="rId15"/>
    <p:sldId id="285" r:id="rId16"/>
    <p:sldId id="305" r:id="rId17"/>
    <p:sldId id="283" r:id="rId18"/>
    <p:sldId id="282" r:id="rId19"/>
    <p:sldId id="286" r:id="rId20"/>
    <p:sldId id="294" r:id="rId21"/>
    <p:sldId id="301" r:id="rId22"/>
    <p:sldId id="272" r:id="rId23"/>
    <p:sldId id="306" r:id="rId24"/>
    <p:sldId id="292" r:id="rId25"/>
    <p:sldId id="274" r:id="rId26"/>
    <p:sldId id="287" r:id="rId27"/>
    <p:sldId id="300" r:id="rId28"/>
    <p:sldId id="275" r:id="rId29"/>
    <p:sldId id="277" r:id="rId30"/>
    <p:sldId id="295" r:id="rId31"/>
    <p:sldId id="297" r:id="rId32"/>
    <p:sldId id="302" r:id="rId33"/>
    <p:sldId id="299" r:id="rId34"/>
    <p:sldId id="276" r:id="rId35"/>
    <p:sldId id="296" r:id="rId36"/>
    <p:sldId id="303" r:id="rId37"/>
    <p:sldId id="304" r:id="rId38"/>
    <p:sldId id="293" r:id="rId39"/>
    <p:sldId id="298" r:id="rId40"/>
    <p:sldId id="278" r:id="rId41"/>
    <p:sldId id="279" r:id="rId42"/>
    <p:sldId id="280" r:id="rId43"/>
    <p:sldId id="281" r:id="rId44"/>
  </p:sldIdLst>
  <p:sldSz cx="12192000" cy="6858000"/>
  <p:notesSz cx="7315200" cy="9601200"/>
  <p:embeddedFontLst>
    <p:embeddedFont>
      <p:font typeface="Calibri" panose="020F0502020204030204" pitchFamily="34" charset="0"/>
      <p:regular r:id="rId46"/>
      <p:bold r:id="rId47"/>
      <p:italic r:id="rId48"/>
      <p:boldItalic r:id="rId49"/>
    </p:embeddedFont>
    <p:embeddedFont>
      <p:font typeface="Arial Narrow" panose="020B0606020202030204" pitchFamily="34" charset="0"/>
      <p:regular r:id="rId50"/>
      <p:bold r:id="rId51"/>
      <p:italic r:id="rId52"/>
      <p:boldItalic r:id="rId53"/>
    </p:embeddedFont>
    <p:embeddedFont>
      <p:font typeface="Montserrat" panose="020B0604020202020204" charset="0"/>
      <p:regular r:id="rId54"/>
      <p:bold r:id="rId55"/>
      <p:italic r:id="rId56"/>
      <p:boldItalic r:id="rId57"/>
    </p:embeddedFont>
    <p:embeddedFont>
      <p:font typeface="Arial Black" panose="020B0A04020102020204" pitchFamily="34" charset="0"/>
      <p:regular r:id="rId58"/>
      <p:bold r:id="rId59"/>
    </p:embeddedFont>
    <p:embeddedFont>
      <p:font typeface="Archivo SemiBold" panose="020B0604020202020204" charset="0"/>
      <p:regular r:id="rId60"/>
      <p:bold r:id="rId61"/>
      <p:italic r:id="rId62"/>
      <p:boldItalic r:id="rId6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4" roundtripDataSignature="AMtx7mgZWCP66AtuZX0lHVT4TogWLgycw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84A8E3C-8DF1-4D28-8D46-C0179A4A939C}">
  <a:tblStyle styleId="{984A8E3C-8DF1-4D28-8D46-C0179A4A939C}"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7ECEF"/>
          </a:solidFill>
        </a:fill>
      </a:tcStyle>
    </a:wholeTbl>
    <a:band1H>
      <a:tcTxStyle b="off" i="off"/>
      <a:tcStyle>
        <a:tcBdr/>
        <a:fill>
          <a:solidFill>
            <a:srgbClr val="CDD8DE"/>
          </a:solidFill>
        </a:fill>
      </a:tcStyle>
    </a:band1H>
    <a:band2H>
      <a:tcTxStyle b="off" i="off"/>
      <a:tcStyle>
        <a:tcBdr/>
      </a:tcStyle>
    </a:band2H>
    <a:band1V>
      <a:tcTxStyle b="off" i="off"/>
      <a:tcStyle>
        <a:tcBdr/>
        <a:fill>
          <a:solidFill>
            <a:srgbClr val="CDD8DE"/>
          </a:solidFill>
        </a:fill>
      </a:tcStyle>
    </a:band1V>
    <a:band2V>
      <a:tcTxStyle b="off" i="off"/>
      <a:tcStyle>
        <a:tcBdr/>
      </a:tcStyle>
    </a:band2V>
    <a:lastCol>
      <a:tcTxStyle b="on" i="off">
        <a:font>
          <a:latin typeface="Arial"/>
          <a:ea typeface="Arial"/>
          <a:cs typeface="Arial"/>
        </a:font>
        <a:schemeClr val="lt1"/>
      </a:tcTxStyle>
      <a:tcStyle>
        <a:tcBdr/>
        <a:fill>
          <a:solidFill>
            <a:schemeClr val="accent2"/>
          </a:solidFill>
        </a:fill>
      </a:tcStyle>
    </a:lastCol>
    <a:firstCol>
      <a:tcTxStyle b="on" i="off">
        <a:font>
          <a:latin typeface="Arial"/>
          <a:ea typeface="Arial"/>
          <a:cs typeface="Arial"/>
        </a:font>
        <a:schemeClr val="lt1"/>
      </a:tcTxStyle>
      <a:tcStyle>
        <a:tcBdr/>
        <a:fill>
          <a:solidFill>
            <a:schemeClr val="accent2"/>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2"/>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2"/>
          </a:solidFill>
        </a:fill>
      </a:tcStyle>
    </a:firstRow>
    <a:neCell>
      <a:tcTxStyle b="off" i="off"/>
      <a:tcStyle>
        <a:tcBdr/>
      </a:tcStyle>
    </a:neCell>
    <a:nwCell>
      <a:tcTxStyle b="off" i="off"/>
      <a:tcStyle>
        <a:tcBdr/>
      </a:tcStyle>
    </a:nwCell>
  </a:tblStyle>
  <a:tblStyle styleId="{5354254B-979C-4AD0-97E3-E985971A4D4D}"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AF2F5"/>
          </a:solidFill>
        </a:fill>
      </a:tcStyle>
    </a:wholeTbl>
    <a:band1H>
      <a:tcTxStyle b="off" i="off"/>
      <a:tcStyle>
        <a:tcBdr/>
        <a:fill>
          <a:solidFill>
            <a:srgbClr val="D2E3EA"/>
          </a:solidFill>
        </a:fill>
      </a:tcStyle>
    </a:band1H>
    <a:band2H>
      <a:tcTxStyle b="off" i="off"/>
      <a:tcStyle>
        <a:tcBdr/>
      </a:tcStyle>
    </a:band2H>
    <a:band1V>
      <a:tcTxStyle b="off" i="off"/>
      <a:tcStyle>
        <a:tcBdr/>
        <a:fill>
          <a:solidFill>
            <a:srgbClr val="D2E3EA"/>
          </a:solidFill>
        </a:fill>
      </a:tcStyle>
    </a:band1V>
    <a:band2V>
      <a:tcTxStyle b="off" i="off"/>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F1440348-DB34-408C-B37E-ABDD86A0E567}" styleName="Table_2">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C4BADD27-6932-4079-BAA1-711332FC3B80}" styleName="Table_3">
    <a:wholeTbl>
      <a:tcTxStyle b="off" i="off">
        <a:font>
          <a:latin typeface="Arial Narrow"/>
          <a:ea typeface="Arial Narrow"/>
          <a:cs typeface="Arial Narrow"/>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DF0"/>
          </a:solidFill>
        </a:fill>
      </a:tcStyle>
    </a:wholeTbl>
    <a:band1H>
      <a:tcTxStyle/>
      <a:tcStyle>
        <a:tcBdr/>
        <a:fill>
          <a:solidFill>
            <a:srgbClr val="CDDAE0"/>
          </a:solidFill>
        </a:fill>
      </a:tcStyle>
    </a:band1H>
    <a:band2H>
      <a:tcTxStyle/>
      <a:tcStyle>
        <a:tcBdr/>
      </a:tcStyle>
    </a:band2H>
    <a:band1V>
      <a:tcTxStyle/>
      <a:tcStyle>
        <a:tcBdr/>
        <a:fill>
          <a:solidFill>
            <a:srgbClr val="CDDAE0"/>
          </a:solidFill>
        </a:fill>
      </a:tcStyle>
    </a:band1V>
    <a:band2V>
      <a:tcTxStyle/>
      <a:tcStyle>
        <a:tcBdr/>
      </a:tcStyle>
    </a:band2V>
    <a:lastCol>
      <a:tcTxStyle b="on" i="off">
        <a:font>
          <a:latin typeface="Arial Narrow"/>
          <a:ea typeface="Arial Narrow"/>
          <a:cs typeface="Arial Narrow"/>
        </a:font>
        <a:schemeClr val="lt1"/>
      </a:tcTxStyle>
      <a:tcStyle>
        <a:tcBdr/>
        <a:fill>
          <a:solidFill>
            <a:schemeClr val="accent1"/>
          </a:solidFill>
        </a:fill>
      </a:tcStyle>
    </a:lastCol>
    <a:firstCol>
      <a:tcTxStyle b="on" i="off">
        <a:font>
          <a:latin typeface="Arial Narrow"/>
          <a:ea typeface="Arial Narrow"/>
          <a:cs typeface="Arial Narrow"/>
        </a:font>
        <a:schemeClr val="lt1"/>
      </a:tcTxStyle>
      <a:tcStyle>
        <a:tcBdr/>
        <a:fill>
          <a:solidFill>
            <a:schemeClr val="accent1"/>
          </a:solidFill>
        </a:fill>
      </a:tcStyle>
    </a:firstCol>
    <a:lastRow>
      <a:tcTxStyle b="on" i="off">
        <a:font>
          <a:latin typeface="Arial Narrow"/>
          <a:ea typeface="Arial Narrow"/>
          <a:cs typeface="Arial Narrow"/>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Narrow"/>
          <a:ea typeface="Arial Narrow"/>
          <a:cs typeface="Arial Narrow"/>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398" y="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openxmlformats.org/officeDocument/2006/relationships/font" Target="fonts/font18.fntdata"/><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font" Target="fonts/font12.fntdata"/><Relationship Id="rId61"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64" Type="http://customschemas.google.com/relationships/presentationmetadata" Target="metadata"/><Relationship Id="rId8" Type="http://schemas.openxmlformats.org/officeDocument/2006/relationships/slide" Target="slides/slide7.xml"/><Relationship Id="rId51" Type="http://schemas.openxmlformats.org/officeDocument/2006/relationships/font" Target="fonts/font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font" Target="fonts/font14.fntdata"/><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9.fntdata"/><Relationship Id="rId62"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238" cy="48101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143375" y="0"/>
            <a:ext cx="3170238" cy="481013"/>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838" y="4621213"/>
            <a:ext cx="5851525" cy="377983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20188"/>
            <a:ext cx="3170238" cy="481012"/>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143375" y="9120188"/>
            <a:ext cx="3170238" cy="481012"/>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a:solidFill>
                  <a:schemeClr val="dk1"/>
                </a:solidFill>
                <a:latin typeface="Calibri"/>
                <a:ea typeface="Calibri"/>
                <a:cs typeface="Calibri"/>
                <a:sym typeface="Calibri"/>
              </a:rPr>
              <a:t>‹Nº›</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7:notes"/>
          <p:cNvSpPr txBox="1">
            <a:spLocks noGrp="1"/>
          </p:cNvSpPr>
          <p:nvPr>
            <p:ph type="body" idx="1"/>
          </p:nvPr>
        </p:nvSpPr>
        <p:spPr>
          <a:xfrm>
            <a:off x="731838" y="4621213"/>
            <a:ext cx="5851525" cy="3779837"/>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32" name="Google Shape;132;p7:notes"/>
          <p:cNvSpPr txBox="1">
            <a:spLocks noGrp="1"/>
          </p:cNvSpPr>
          <p:nvPr>
            <p:ph type="sldNum" idx="12"/>
          </p:nvPr>
        </p:nvSpPr>
        <p:spPr>
          <a:xfrm>
            <a:off x="4143375" y="9120188"/>
            <a:ext cx="3170238" cy="481012"/>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s-CO"/>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62:notes"/>
          <p:cNvSpPr txBox="1">
            <a:spLocks noGrp="1"/>
          </p:cNvSpPr>
          <p:nvPr>
            <p:ph type="body" idx="1"/>
          </p:nvPr>
        </p:nvSpPr>
        <p:spPr>
          <a:xfrm>
            <a:off x="731838" y="4621213"/>
            <a:ext cx="5851500" cy="3779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4" name="Google Shape;204;p6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63:notes"/>
          <p:cNvSpPr txBox="1">
            <a:spLocks noGrp="1"/>
          </p:cNvSpPr>
          <p:nvPr>
            <p:ph type="body" idx="1"/>
          </p:nvPr>
        </p:nvSpPr>
        <p:spPr>
          <a:xfrm>
            <a:off x="731838" y="4621213"/>
            <a:ext cx="5851500" cy="3779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0" name="Google Shape;210;p6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64: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6" name="Google Shape;216;p6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65: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0" name="Google Shape;230;p6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8:notes"/>
          <p:cNvSpPr txBox="1">
            <a:spLocks noGrp="1"/>
          </p:cNvSpPr>
          <p:nvPr>
            <p:ph type="body" idx="1"/>
          </p:nvPr>
        </p:nvSpPr>
        <p:spPr>
          <a:xfrm>
            <a:off x="731838" y="4621213"/>
            <a:ext cx="5851525" cy="377983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6" name="Google Shape;236;p1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a:extLst>
            <a:ext uri="{FF2B5EF4-FFF2-40B4-BE49-F238E27FC236}">
              <a16:creationId xmlns:a16="http://schemas.microsoft.com/office/drawing/2014/main" id="{32C9FB77-505B-96A8-5BEB-CC598C46606A}"/>
            </a:ext>
          </a:extLst>
        </p:cNvPr>
        <p:cNvGrpSpPr/>
        <p:nvPr/>
      </p:nvGrpSpPr>
      <p:grpSpPr>
        <a:xfrm>
          <a:off x="0" y="0"/>
          <a:ext cx="0" cy="0"/>
          <a:chOff x="0" y="0"/>
          <a:chExt cx="0" cy="0"/>
        </a:xfrm>
      </p:grpSpPr>
      <p:sp>
        <p:nvSpPr>
          <p:cNvPr id="241" name="Google Shape;241;p66:notes">
            <a:extLst>
              <a:ext uri="{FF2B5EF4-FFF2-40B4-BE49-F238E27FC236}">
                <a16:creationId xmlns:a16="http://schemas.microsoft.com/office/drawing/2014/main" id="{7C6F28A8-648B-DF93-EE13-26062EF3AF6B}"/>
              </a:ext>
            </a:extLst>
          </p:cNvPr>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p66:notes">
            <a:extLst>
              <a:ext uri="{FF2B5EF4-FFF2-40B4-BE49-F238E27FC236}">
                <a16:creationId xmlns:a16="http://schemas.microsoft.com/office/drawing/2014/main" id="{34F442EA-585A-976B-781F-FBA5C60E08A2}"/>
              </a:ext>
            </a:extLst>
          </p:cNvPr>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52258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a:extLst>
            <a:ext uri="{FF2B5EF4-FFF2-40B4-BE49-F238E27FC236}">
              <a16:creationId xmlns:a16="http://schemas.microsoft.com/office/drawing/2014/main" id="{32C9FB77-505B-96A8-5BEB-CC598C46606A}"/>
            </a:ext>
          </a:extLst>
        </p:cNvPr>
        <p:cNvGrpSpPr/>
        <p:nvPr/>
      </p:nvGrpSpPr>
      <p:grpSpPr>
        <a:xfrm>
          <a:off x="0" y="0"/>
          <a:ext cx="0" cy="0"/>
          <a:chOff x="0" y="0"/>
          <a:chExt cx="0" cy="0"/>
        </a:xfrm>
      </p:grpSpPr>
      <p:sp>
        <p:nvSpPr>
          <p:cNvPr id="241" name="Google Shape;241;p66:notes">
            <a:extLst>
              <a:ext uri="{FF2B5EF4-FFF2-40B4-BE49-F238E27FC236}">
                <a16:creationId xmlns:a16="http://schemas.microsoft.com/office/drawing/2014/main" id="{7C6F28A8-648B-DF93-EE13-26062EF3AF6B}"/>
              </a:ext>
            </a:extLst>
          </p:cNvPr>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p66:notes">
            <a:extLst>
              <a:ext uri="{FF2B5EF4-FFF2-40B4-BE49-F238E27FC236}">
                <a16:creationId xmlns:a16="http://schemas.microsoft.com/office/drawing/2014/main" id="{34F442EA-585A-976B-781F-FBA5C60E08A2}"/>
              </a:ext>
            </a:extLst>
          </p:cNvPr>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987836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66: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p6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517065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66: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p6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60039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66: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p6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24998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6: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9" name="Google Shape;139;p1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3: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4" name="Google Shape;314;p1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170229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3: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4" name="Google Shape;314;p1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345792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3: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4" name="Google Shape;314;p1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3: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4" name="Google Shape;314;p1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71840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68: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6" name="Google Shape;326;p6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84373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68: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6" name="Google Shape;326;p6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70: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8" name="Google Shape;338;p7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495318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71: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4" name="Google Shape;344;p7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62995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69: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2" name="Google Shape;332;p6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71: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4" name="Google Shape;344;p7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9: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1" name="Google Shape;151;p1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71: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4" name="Google Shape;344;p7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354032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71: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4" name="Google Shape;344;p7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0556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3: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4" name="Google Shape;314;p1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37442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68: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6" name="Google Shape;326;p6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713182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70: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8" name="Google Shape;338;p7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71: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4" name="Google Shape;344;p7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687878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71: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4" name="Google Shape;344;p7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761447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3: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4" name="Google Shape;314;p1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24566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70: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8" name="Google Shape;338;p7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91292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71: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4" name="Google Shape;344;p7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238483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23:notes"/>
          <p:cNvSpPr txBox="1">
            <a:spLocks noGrp="1"/>
          </p:cNvSpPr>
          <p:nvPr>
            <p:ph type="body" idx="1"/>
          </p:nvPr>
        </p:nvSpPr>
        <p:spPr>
          <a:xfrm>
            <a:off x="731838" y="4621213"/>
            <a:ext cx="5851525" cy="377983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4" name="Google Shape;164;p2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72: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0" name="Google Shape;350;p7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73: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6" name="Google Shape;356;p7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74: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4" name="Google Shape;364;p7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75:notes"/>
          <p:cNvSpPr txBox="1">
            <a:spLocks noGrp="1"/>
          </p:cNvSpPr>
          <p:nvPr>
            <p:ph type="body" idx="1"/>
          </p:nvPr>
        </p:nvSpPr>
        <p:spPr>
          <a:xfrm>
            <a:off x="731838" y="4621213"/>
            <a:ext cx="5851525" cy="37798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7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27:notes"/>
          <p:cNvSpPr txBox="1">
            <a:spLocks noGrp="1"/>
          </p:cNvSpPr>
          <p:nvPr>
            <p:ph type="body" idx="1"/>
          </p:nvPr>
        </p:nvSpPr>
        <p:spPr>
          <a:xfrm>
            <a:off x="731838" y="4621213"/>
            <a:ext cx="5851525" cy="377983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0" name="Google Shape;170;p2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6:notes"/>
          <p:cNvSpPr txBox="1">
            <a:spLocks noGrp="1"/>
          </p:cNvSpPr>
          <p:nvPr>
            <p:ph type="body" idx="1"/>
          </p:nvPr>
        </p:nvSpPr>
        <p:spPr>
          <a:xfrm>
            <a:off x="731838" y="4621213"/>
            <a:ext cx="5851525" cy="377983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7" name="Google Shape;177;p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p8:notes"/>
          <p:cNvSpPr txBox="1">
            <a:spLocks noGrp="1"/>
          </p:cNvSpPr>
          <p:nvPr>
            <p:ph type="body" idx="1"/>
          </p:nvPr>
        </p:nvSpPr>
        <p:spPr>
          <a:xfrm>
            <a:off x="731838" y="4621213"/>
            <a:ext cx="5851525" cy="377983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4" name="Google Shape;184;p8:notes"/>
          <p:cNvSpPr txBox="1">
            <a:spLocks noGrp="1"/>
          </p:cNvSpPr>
          <p:nvPr>
            <p:ph type="sldNum" idx="12"/>
          </p:nvPr>
        </p:nvSpPr>
        <p:spPr>
          <a:xfrm>
            <a:off x="4143375" y="9120188"/>
            <a:ext cx="3170238" cy="4810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a:extLst>
            <a:ext uri="{FF2B5EF4-FFF2-40B4-BE49-F238E27FC236}">
              <a16:creationId xmlns:a16="http://schemas.microsoft.com/office/drawing/2014/main" id="{82BBE5B5-752E-7FD9-80CB-7D777A4F80B7}"/>
            </a:ext>
          </a:extLst>
        </p:cNvPr>
        <p:cNvGrpSpPr/>
        <p:nvPr/>
      </p:nvGrpSpPr>
      <p:grpSpPr>
        <a:xfrm>
          <a:off x="0" y="0"/>
          <a:ext cx="0" cy="0"/>
          <a:chOff x="0" y="0"/>
          <a:chExt cx="0" cy="0"/>
        </a:xfrm>
      </p:grpSpPr>
      <p:sp>
        <p:nvSpPr>
          <p:cNvPr id="182" name="Google Shape;182;p8:notes">
            <a:extLst>
              <a:ext uri="{FF2B5EF4-FFF2-40B4-BE49-F238E27FC236}">
                <a16:creationId xmlns:a16="http://schemas.microsoft.com/office/drawing/2014/main" id="{6F10331A-770C-4E6C-75BD-048DCD420165}"/>
              </a:ext>
            </a:extLst>
          </p:cNvPr>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p8:notes">
            <a:extLst>
              <a:ext uri="{FF2B5EF4-FFF2-40B4-BE49-F238E27FC236}">
                <a16:creationId xmlns:a16="http://schemas.microsoft.com/office/drawing/2014/main" id="{2BC6CB6A-BC3B-5BA5-9C88-B440BA86F9B2}"/>
              </a:ext>
            </a:extLst>
          </p:cNvPr>
          <p:cNvSpPr txBox="1">
            <a:spLocks noGrp="1"/>
          </p:cNvSpPr>
          <p:nvPr>
            <p:ph type="body" idx="1"/>
          </p:nvPr>
        </p:nvSpPr>
        <p:spPr>
          <a:xfrm>
            <a:off x="731838" y="4621213"/>
            <a:ext cx="5851525" cy="377983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4" name="Google Shape;184;p8:notes">
            <a:extLst>
              <a:ext uri="{FF2B5EF4-FFF2-40B4-BE49-F238E27FC236}">
                <a16:creationId xmlns:a16="http://schemas.microsoft.com/office/drawing/2014/main" id="{49907CFB-F6CF-98CB-EFBB-7054C6BF92D5}"/>
              </a:ext>
            </a:extLst>
          </p:cNvPr>
          <p:cNvSpPr txBox="1">
            <a:spLocks noGrp="1"/>
          </p:cNvSpPr>
          <p:nvPr>
            <p:ph type="sldNum" idx="12"/>
          </p:nvPr>
        </p:nvSpPr>
        <p:spPr>
          <a:xfrm>
            <a:off x="4143375" y="9120188"/>
            <a:ext cx="3170238" cy="4810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8</a:t>
            </a:fld>
            <a:endParaRPr/>
          </a:p>
        </p:txBody>
      </p:sp>
    </p:spTree>
    <p:extLst>
      <p:ext uri="{BB962C8B-B14F-4D97-AF65-F5344CB8AC3E}">
        <p14:creationId xmlns:p14="http://schemas.microsoft.com/office/powerpoint/2010/main" val="12373109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1e44cc6def5_1_0:notes"/>
          <p:cNvSpPr txBox="1">
            <a:spLocks noGrp="1"/>
          </p:cNvSpPr>
          <p:nvPr>
            <p:ph type="body" idx="1"/>
          </p:nvPr>
        </p:nvSpPr>
        <p:spPr>
          <a:xfrm>
            <a:off x="731838" y="4621213"/>
            <a:ext cx="5851500" cy="3779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7" name="Google Shape;197;g1e44cc6def5_1_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jpg"/><Relationship Id="rId2" Type="http://schemas.openxmlformats.org/officeDocument/2006/relationships/image" Target="../media/image2.jp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jpg"/><Relationship Id="rId5" Type="http://schemas.openxmlformats.org/officeDocument/2006/relationships/image" Target="../media/image5.png"/><Relationship Id="rId10" Type="http://schemas.openxmlformats.org/officeDocument/2006/relationships/image" Target="../media/image10.jpg"/><Relationship Id="rId4" Type="http://schemas.openxmlformats.org/officeDocument/2006/relationships/image" Target="../media/image4.png"/><Relationship Id="rId9"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jp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1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olo el título">
  <p:cSld name="Solo el título">
    <p:spTree>
      <p:nvGrpSpPr>
        <p:cNvPr id="1" name="Shape 12"/>
        <p:cNvGrpSpPr/>
        <p:nvPr/>
      </p:nvGrpSpPr>
      <p:grpSpPr>
        <a:xfrm>
          <a:off x="0" y="0"/>
          <a:ext cx="0" cy="0"/>
          <a:chOff x="0" y="0"/>
          <a:chExt cx="0" cy="0"/>
        </a:xfrm>
      </p:grpSpPr>
      <p:pic>
        <p:nvPicPr>
          <p:cNvPr id="13" name="Google Shape;13;p77" descr="Imagen que contiene Diagrama&#10;&#10;Descripción generada automáticamente"/>
          <p:cNvPicPr preferRelativeResize="0"/>
          <p:nvPr/>
        </p:nvPicPr>
        <p:blipFill rotWithShape="1">
          <a:blip r:embed="rId2">
            <a:alphaModFix/>
          </a:blip>
          <a:srcRect/>
          <a:stretch/>
        </p:blipFill>
        <p:spPr>
          <a:xfrm>
            <a:off x="0" y="-28759"/>
            <a:ext cx="12192000" cy="6853816"/>
          </a:xfrm>
          <a:prstGeom prst="rect">
            <a:avLst/>
          </a:prstGeom>
          <a:noFill/>
          <a:ln>
            <a:noFill/>
          </a:ln>
        </p:spPr>
      </p:pic>
      <p:sp>
        <p:nvSpPr>
          <p:cNvPr id="14" name="Google Shape;14;p77"/>
          <p:cNvSpPr/>
          <p:nvPr/>
        </p:nvSpPr>
        <p:spPr>
          <a:xfrm>
            <a:off x="8866790" y="-28758"/>
            <a:ext cx="3325210" cy="2029833"/>
          </a:xfrm>
          <a:custGeom>
            <a:avLst/>
            <a:gdLst/>
            <a:ahLst/>
            <a:cxnLst/>
            <a:rect l="l" t="t" r="r" b="b"/>
            <a:pathLst>
              <a:path w="3325210" h="2029833" extrusionOk="0">
                <a:moveTo>
                  <a:pt x="10640" y="0"/>
                </a:moveTo>
                <a:lnTo>
                  <a:pt x="3325210" y="0"/>
                </a:lnTo>
                <a:lnTo>
                  <a:pt x="3325210" y="1883314"/>
                </a:lnTo>
                <a:lnTo>
                  <a:pt x="3105598" y="1945959"/>
                </a:lnTo>
                <a:cubicBezTo>
                  <a:pt x="2880730" y="2000468"/>
                  <a:pt x="2641648" y="2029833"/>
                  <a:pt x="2393765" y="2029833"/>
                </a:cubicBezTo>
                <a:cubicBezTo>
                  <a:pt x="1071725" y="2029833"/>
                  <a:pt x="0" y="1194571"/>
                  <a:pt x="0" y="164222"/>
                </a:cubicBezTo>
                <a:close/>
              </a:path>
            </a:pathLst>
          </a:custGeom>
          <a:solidFill>
            <a:srgbClr val="D7ECF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5" name="Google Shape;15;p77"/>
          <p:cNvSpPr/>
          <p:nvPr/>
        </p:nvSpPr>
        <p:spPr>
          <a:xfrm>
            <a:off x="0" y="-8440"/>
            <a:ext cx="12192000" cy="143903"/>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 name="Google Shape;16;p77"/>
          <p:cNvSpPr txBox="1">
            <a:spLocks noGrp="1"/>
          </p:cNvSpPr>
          <p:nvPr>
            <p:ph type="ftr" idx="11"/>
          </p:nvPr>
        </p:nvSpPr>
        <p:spPr>
          <a:xfrm>
            <a:off x="4038600" y="6356354"/>
            <a:ext cx="41148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7" name="Google Shape;17;p77"/>
          <p:cNvSpPr txBox="1">
            <a:spLocks noGrp="1"/>
          </p:cNvSpPr>
          <p:nvPr>
            <p:ph type="sldNum" idx="12"/>
          </p:nvPr>
        </p:nvSpPr>
        <p:spPr>
          <a:xfrm>
            <a:off x="8610600" y="6356354"/>
            <a:ext cx="2743200" cy="366183"/>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s-CO"/>
              <a:t>‹Nº›</a:t>
            </a:fld>
            <a:endParaRPr/>
          </a:p>
        </p:txBody>
      </p:sp>
      <p:pic>
        <p:nvPicPr>
          <p:cNvPr id="18" name="Google Shape;18;p77" descr="Texto&#10;&#10;Descripción generada automáticamente"/>
          <p:cNvPicPr preferRelativeResize="0"/>
          <p:nvPr/>
        </p:nvPicPr>
        <p:blipFill rotWithShape="1">
          <a:blip r:embed="rId3">
            <a:alphaModFix/>
          </a:blip>
          <a:srcRect/>
          <a:stretch/>
        </p:blipFill>
        <p:spPr>
          <a:xfrm>
            <a:off x="130499" y="2"/>
            <a:ext cx="1465215" cy="905607"/>
          </a:xfrm>
          <a:prstGeom prst="rect">
            <a:avLst/>
          </a:prstGeom>
          <a:noFill/>
          <a:ln>
            <a:noFill/>
          </a:ln>
        </p:spPr>
      </p:pic>
      <p:sp>
        <p:nvSpPr>
          <p:cNvPr id="19" name="Google Shape;19;p77"/>
          <p:cNvSpPr txBox="1"/>
          <p:nvPr/>
        </p:nvSpPr>
        <p:spPr>
          <a:xfrm>
            <a:off x="557463" y="1829285"/>
            <a:ext cx="5013474"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CO" sz="2400" b="1" i="0" u="none" strike="noStrike" cap="none">
                <a:solidFill>
                  <a:schemeClr val="lt1"/>
                </a:solidFill>
                <a:latin typeface="Arial Black"/>
                <a:ea typeface="Arial Black"/>
                <a:cs typeface="Arial Black"/>
                <a:sym typeface="Arial Black"/>
              </a:rPr>
              <a:t>RUTA DE MEJORAMIENTO DE CALIDAD</a:t>
            </a:r>
            <a:endParaRPr sz="2400" b="0" i="0" u="none" strike="noStrike" cap="none">
              <a:solidFill>
                <a:schemeClr val="lt1"/>
              </a:solidFill>
              <a:latin typeface="Arial"/>
              <a:ea typeface="Arial"/>
              <a:cs typeface="Arial"/>
              <a:sym typeface="Arial"/>
            </a:endParaRPr>
          </a:p>
        </p:txBody>
      </p:sp>
      <p:pic>
        <p:nvPicPr>
          <p:cNvPr id="20" name="Google Shape;20;p77" descr="Imagen que contiene Icono&#10;&#10;Descripción generada automáticamente"/>
          <p:cNvPicPr preferRelativeResize="0"/>
          <p:nvPr/>
        </p:nvPicPr>
        <p:blipFill rotWithShape="1">
          <a:blip r:embed="rId4">
            <a:alphaModFix/>
          </a:blip>
          <a:srcRect/>
          <a:stretch/>
        </p:blipFill>
        <p:spPr>
          <a:xfrm>
            <a:off x="2383135" y="-152"/>
            <a:ext cx="967845" cy="954259"/>
          </a:xfrm>
          <a:prstGeom prst="rect">
            <a:avLst/>
          </a:prstGeom>
          <a:noFill/>
          <a:ln>
            <a:noFill/>
          </a:ln>
          <a:effectLst>
            <a:outerShdw blurRad="50800" dist="37674" dir="2700000" algn="tl" rotWithShape="0">
              <a:schemeClr val="lt1">
                <a:alpha val="40000"/>
              </a:schemeClr>
            </a:outerShdw>
          </a:effectLst>
        </p:spPr>
      </p:pic>
      <p:pic>
        <p:nvPicPr>
          <p:cNvPr id="21" name="Google Shape;21;p77" descr="Logotipo, Icono&#10;&#10;Descripción generada automáticamente"/>
          <p:cNvPicPr preferRelativeResize="0"/>
          <p:nvPr/>
        </p:nvPicPr>
        <p:blipFill rotWithShape="1">
          <a:blip r:embed="rId5">
            <a:alphaModFix/>
          </a:blip>
          <a:srcRect/>
          <a:stretch/>
        </p:blipFill>
        <p:spPr>
          <a:xfrm>
            <a:off x="1488059" y="0"/>
            <a:ext cx="967845" cy="954107"/>
          </a:xfrm>
          <a:prstGeom prst="rect">
            <a:avLst/>
          </a:prstGeom>
          <a:noFill/>
          <a:ln>
            <a:noFill/>
          </a:ln>
          <a:effectLst>
            <a:outerShdw blurRad="50800" dist="37674" dir="2700000" algn="tl" rotWithShape="0">
              <a:schemeClr val="lt1">
                <a:alpha val="40000"/>
              </a:schemeClr>
            </a:outerShdw>
          </a:effectLst>
        </p:spPr>
      </p:pic>
      <p:sp>
        <p:nvSpPr>
          <p:cNvPr id="22" name="Google Shape;22;p77"/>
          <p:cNvSpPr/>
          <p:nvPr/>
        </p:nvSpPr>
        <p:spPr>
          <a:xfrm>
            <a:off x="557463" y="2708780"/>
            <a:ext cx="5013474" cy="2152680"/>
          </a:xfrm>
          <a:prstGeom prst="roundRect">
            <a:avLst>
              <a:gd name="adj" fmla="val 16667"/>
            </a:avLst>
          </a:prstGeom>
          <a:solidFill>
            <a:schemeClr val="lt1"/>
          </a:solidFill>
          <a:ln w="2857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3" name="Google Shape;23;p77"/>
          <p:cNvSpPr txBox="1"/>
          <p:nvPr/>
        </p:nvSpPr>
        <p:spPr>
          <a:xfrm>
            <a:off x="1133915" y="2769880"/>
            <a:ext cx="3831498"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CO" sz="2800" b="1" i="0" u="none" strike="noStrike" cap="none">
                <a:solidFill>
                  <a:schemeClr val="accent2"/>
                </a:solidFill>
                <a:latin typeface="Arial Black"/>
                <a:ea typeface="Arial Black"/>
                <a:cs typeface="Arial Black"/>
                <a:sym typeface="Arial Black"/>
              </a:rPr>
              <a:t>Diario de un sueño</a:t>
            </a:r>
            <a:endParaRPr sz="1400" b="0" i="0" u="none" strike="noStrike" cap="none">
              <a:solidFill>
                <a:srgbClr val="000000"/>
              </a:solidFill>
              <a:latin typeface="Arial Black"/>
              <a:ea typeface="Arial Black"/>
              <a:cs typeface="Arial Black"/>
              <a:sym typeface="Arial Black"/>
            </a:endParaRPr>
          </a:p>
        </p:txBody>
      </p:sp>
      <p:pic>
        <p:nvPicPr>
          <p:cNvPr id="24" name="Google Shape;24;p77" descr="Imagen que contiene exterior, firmar, foto, diferente&#10;&#10;Descripción generada automáticamente"/>
          <p:cNvPicPr preferRelativeResize="0"/>
          <p:nvPr/>
        </p:nvPicPr>
        <p:blipFill rotWithShape="1">
          <a:blip r:embed="rId6">
            <a:alphaModFix/>
          </a:blip>
          <a:srcRect/>
          <a:stretch/>
        </p:blipFill>
        <p:spPr>
          <a:xfrm>
            <a:off x="10771872" y="227037"/>
            <a:ext cx="1263108" cy="1277332"/>
          </a:xfrm>
          <a:prstGeom prst="rect">
            <a:avLst/>
          </a:prstGeom>
          <a:noFill/>
          <a:ln>
            <a:noFill/>
          </a:ln>
        </p:spPr>
      </p:pic>
      <p:sp>
        <p:nvSpPr>
          <p:cNvPr id="25" name="Google Shape;25;p77"/>
          <p:cNvSpPr/>
          <p:nvPr/>
        </p:nvSpPr>
        <p:spPr>
          <a:xfrm>
            <a:off x="8119417" y="5109167"/>
            <a:ext cx="4072583" cy="1693417"/>
          </a:xfrm>
          <a:custGeom>
            <a:avLst/>
            <a:gdLst/>
            <a:ahLst/>
            <a:cxnLst/>
            <a:rect l="l" t="t" r="r" b="b"/>
            <a:pathLst>
              <a:path w="4072583" h="1693417" extrusionOk="0">
                <a:moveTo>
                  <a:pt x="2229841" y="0"/>
                </a:moveTo>
                <a:cubicBezTo>
                  <a:pt x="2944341" y="0"/>
                  <a:pt x="3582745" y="316085"/>
                  <a:pt x="4004589" y="811985"/>
                </a:cubicBezTo>
                <a:lnTo>
                  <a:pt x="4072583" y="900198"/>
                </a:lnTo>
                <a:lnTo>
                  <a:pt x="4072583" y="1693417"/>
                </a:lnTo>
                <a:lnTo>
                  <a:pt x="0" y="1693417"/>
                </a:lnTo>
                <a:lnTo>
                  <a:pt x="33299" y="1567776"/>
                </a:lnTo>
                <a:cubicBezTo>
                  <a:pt x="324498" y="659487"/>
                  <a:pt x="1197785" y="0"/>
                  <a:pt x="2229841" y="0"/>
                </a:cubicBezTo>
                <a:close/>
              </a:path>
            </a:pathLst>
          </a:custGeom>
          <a:solidFill>
            <a:srgbClr val="D7ECF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26" name="Google Shape;26;p77" descr="Texto&#10;&#10;Descripción generada automáticamente con confianza media"/>
          <p:cNvPicPr preferRelativeResize="0"/>
          <p:nvPr/>
        </p:nvPicPr>
        <p:blipFill rotWithShape="1">
          <a:blip r:embed="rId7">
            <a:alphaModFix/>
          </a:blip>
          <a:srcRect/>
          <a:stretch/>
        </p:blipFill>
        <p:spPr>
          <a:xfrm>
            <a:off x="10144720" y="6060073"/>
            <a:ext cx="1920025" cy="703809"/>
          </a:xfrm>
          <a:prstGeom prst="rect">
            <a:avLst/>
          </a:prstGeom>
          <a:noFill/>
          <a:ln>
            <a:noFill/>
          </a:ln>
        </p:spPr>
      </p:pic>
      <p:sp>
        <p:nvSpPr>
          <p:cNvPr id="27" name="Google Shape;27;p77"/>
          <p:cNvSpPr/>
          <p:nvPr/>
        </p:nvSpPr>
        <p:spPr>
          <a:xfrm>
            <a:off x="5967548" y="55416"/>
            <a:ext cx="4755579" cy="6858001"/>
          </a:xfrm>
          <a:prstGeom prst="roundRect">
            <a:avLst>
              <a:gd name="adj" fmla="val 0"/>
            </a:avLst>
          </a:prstGeom>
          <a:gradFill>
            <a:gsLst>
              <a:gs pos="0">
                <a:srgbClr val="FFFFFF">
                  <a:alpha val="7843"/>
                </a:srgbClr>
              </a:gs>
              <a:gs pos="100000">
                <a:srgbClr val="F2F4F8">
                  <a:alpha val="24705"/>
                </a:srgbClr>
              </a:gs>
            </a:gsLst>
            <a:lin ang="4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Black"/>
              <a:ea typeface="Arial Black"/>
              <a:cs typeface="Arial Black"/>
              <a:sym typeface="Arial Black"/>
            </a:endParaRPr>
          </a:p>
        </p:txBody>
      </p:sp>
      <p:pic>
        <p:nvPicPr>
          <p:cNvPr id="28" name="Google Shape;28;p77" descr="Un grupo de personas sentadas en una sala&#10;&#10;Descripción generada automáticamente con confianza media"/>
          <p:cNvPicPr preferRelativeResize="0"/>
          <p:nvPr/>
        </p:nvPicPr>
        <p:blipFill rotWithShape="1">
          <a:blip r:embed="rId8">
            <a:alphaModFix/>
          </a:blip>
          <a:srcRect l="1873" t="1129" b="1129"/>
          <a:stretch/>
        </p:blipFill>
        <p:spPr>
          <a:xfrm>
            <a:off x="8460222" y="27708"/>
            <a:ext cx="2131034" cy="2516334"/>
          </a:xfrm>
          <a:custGeom>
            <a:avLst/>
            <a:gdLst/>
            <a:ahLst/>
            <a:cxnLst/>
            <a:rect l="l" t="t" r="r" b="b"/>
            <a:pathLst>
              <a:path w="2131034" h="2516334" extrusionOk="0">
                <a:moveTo>
                  <a:pt x="197206" y="0"/>
                </a:moveTo>
                <a:lnTo>
                  <a:pt x="1933828" y="0"/>
                </a:lnTo>
                <a:cubicBezTo>
                  <a:pt x="2042742" y="0"/>
                  <a:pt x="2131034" y="88292"/>
                  <a:pt x="2131034" y="197206"/>
                </a:cubicBezTo>
                <a:lnTo>
                  <a:pt x="2131034" y="2319128"/>
                </a:lnTo>
                <a:cubicBezTo>
                  <a:pt x="2131034" y="2428042"/>
                  <a:pt x="2042742" y="2516334"/>
                  <a:pt x="1933828" y="2516334"/>
                </a:cubicBezTo>
                <a:lnTo>
                  <a:pt x="197206" y="2516334"/>
                </a:lnTo>
                <a:cubicBezTo>
                  <a:pt x="88292" y="2516334"/>
                  <a:pt x="0" y="2428042"/>
                  <a:pt x="0" y="2319128"/>
                </a:cubicBezTo>
                <a:lnTo>
                  <a:pt x="0" y="197206"/>
                </a:lnTo>
                <a:cubicBezTo>
                  <a:pt x="0" y="88292"/>
                  <a:pt x="88292" y="0"/>
                  <a:pt x="197206" y="0"/>
                </a:cubicBezTo>
                <a:close/>
              </a:path>
            </a:pathLst>
          </a:custGeom>
          <a:noFill/>
          <a:ln>
            <a:noFill/>
          </a:ln>
        </p:spPr>
      </p:pic>
      <p:pic>
        <p:nvPicPr>
          <p:cNvPr id="29" name="Google Shape;29;p77" descr="Imagen que contiene persona, interior, mujer, cama&#10;&#10;Descripción generada automáticamente"/>
          <p:cNvPicPr preferRelativeResize="0"/>
          <p:nvPr/>
        </p:nvPicPr>
        <p:blipFill rotWithShape="1">
          <a:blip r:embed="rId9">
            <a:alphaModFix/>
          </a:blip>
          <a:srcRect l="16382" t="6503" r="37173" b="920"/>
          <a:stretch/>
        </p:blipFill>
        <p:spPr>
          <a:xfrm>
            <a:off x="8474285" y="2672239"/>
            <a:ext cx="2131034" cy="2533746"/>
          </a:xfrm>
          <a:custGeom>
            <a:avLst/>
            <a:gdLst/>
            <a:ahLst/>
            <a:cxnLst/>
            <a:rect l="l" t="t" r="r" b="b"/>
            <a:pathLst>
              <a:path w="2002404" h="2380808" extrusionOk="0">
                <a:moveTo>
                  <a:pt x="333741" y="0"/>
                </a:moveTo>
                <a:lnTo>
                  <a:pt x="1668663" y="0"/>
                </a:lnTo>
                <a:cubicBezTo>
                  <a:pt x="1852983" y="0"/>
                  <a:pt x="2002404" y="149421"/>
                  <a:pt x="2002404" y="333741"/>
                </a:cubicBezTo>
                <a:lnTo>
                  <a:pt x="2002404" y="2047067"/>
                </a:lnTo>
                <a:cubicBezTo>
                  <a:pt x="2002404" y="2231387"/>
                  <a:pt x="1852983" y="2380808"/>
                  <a:pt x="1668663" y="2380808"/>
                </a:cubicBezTo>
                <a:lnTo>
                  <a:pt x="333741" y="2380808"/>
                </a:lnTo>
                <a:cubicBezTo>
                  <a:pt x="149421" y="2380808"/>
                  <a:pt x="0" y="2231387"/>
                  <a:pt x="0" y="2047067"/>
                </a:cubicBezTo>
                <a:lnTo>
                  <a:pt x="0" y="333741"/>
                </a:lnTo>
                <a:cubicBezTo>
                  <a:pt x="0" y="149421"/>
                  <a:pt x="149421" y="0"/>
                  <a:pt x="333741" y="0"/>
                </a:cubicBezTo>
                <a:close/>
              </a:path>
            </a:pathLst>
          </a:custGeom>
          <a:noFill/>
          <a:ln>
            <a:noFill/>
          </a:ln>
        </p:spPr>
      </p:pic>
      <p:pic>
        <p:nvPicPr>
          <p:cNvPr id="30" name="Google Shape;30;p77" descr="Una mujer con un celular en la mano&#10;&#10;Descripción generada automáticamente con confianza baja"/>
          <p:cNvPicPr preferRelativeResize="0"/>
          <p:nvPr/>
        </p:nvPicPr>
        <p:blipFill rotWithShape="1">
          <a:blip r:embed="rId10">
            <a:alphaModFix/>
          </a:blip>
          <a:srcRect l="2026" t="831" r="3826"/>
          <a:stretch/>
        </p:blipFill>
        <p:spPr>
          <a:xfrm>
            <a:off x="6084426" y="4267271"/>
            <a:ext cx="2171700" cy="2462838"/>
          </a:xfrm>
          <a:custGeom>
            <a:avLst/>
            <a:gdLst/>
            <a:ahLst/>
            <a:cxnLst/>
            <a:rect l="l" t="t" r="r" b="b"/>
            <a:pathLst>
              <a:path w="2044591" h="2550381" extrusionOk="0">
                <a:moveTo>
                  <a:pt x="340772" y="0"/>
                </a:moveTo>
                <a:lnTo>
                  <a:pt x="1703819" y="0"/>
                </a:lnTo>
                <a:cubicBezTo>
                  <a:pt x="1892022" y="0"/>
                  <a:pt x="2044591" y="152569"/>
                  <a:pt x="2044591" y="340772"/>
                </a:cubicBezTo>
                <a:lnTo>
                  <a:pt x="2044591" y="2230978"/>
                </a:lnTo>
                <a:cubicBezTo>
                  <a:pt x="2044591" y="2372130"/>
                  <a:pt x="1958771" y="2493239"/>
                  <a:pt x="1836463" y="2544970"/>
                </a:cubicBezTo>
                <a:lnTo>
                  <a:pt x="1819032" y="2550381"/>
                </a:lnTo>
                <a:lnTo>
                  <a:pt x="225559" y="2550381"/>
                </a:lnTo>
                <a:lnTo>
                  <a:pt x="208128" y="2544970"/>
                </a:lnTo>
                <a:cubicBezTo>
                  <a:pt x="85820" y="2493239"/>
                  <a:pt x="0" y="2372130"/>
                  <a:pt x="0" y="2230978"/>
                </a:cubicBezTo>
                <a:lnTo>
                  <a:pt x="0" y="340772"/>
                </a:lnTo>
                <a:cubicBezTo>
                  <a:pt x="0" y="152569"/>
                  <a:pt x="152569" y="0"/>
                  <a:pt x="340772" y="0"/>
                </a:cubicBezTo>
                <a:close/>
              </a:path>
            </a:pathLst>
          </a:custGeom>
          <a:noFill/>
          <a:ln>
            <a:noFill/>
          </a:ln>
        </p:spPr>
      </p:pic>
      <p:pic>
        <p:nvPicPr>
          <p:cNvPr id="31" name="Google Shape;31;p77"/>
          <p:cNvPicPr preferRelativeResize="0"/>
          <p:nvPr/>
        </p:nvPicPr>
        <p:blipFill rotWithShape="1">
          <a:blip r:embed="rId11">
            <a:alphaModFix/>
          </a:blip>
          <a:srcRect/>
          <a:stretch/>
        </p:blipFill>
        <p:spPr>
          <a:xfrm>
            <a:off x="6084426" y="2067296"/>
            <a:ext cx="2171700" cy="2060273"/>
          </a:xfrm>
          <a:custGeom>
            <a:avLst/>
            <a:gdLst/>
            <a:ahLst/>
            <a:cxnLst/>
            <a:rect l="l" t="t" r="r" b="b"/>
            <a:pathLst>
              <a:path w="2171700" h="2324523" extrusionOk="0">
                <a:moveTo>
                  <a:pt x="197364" y="0"/>
                </a:moveTo>
                <a:lnTo>
                  <a:pt x="1974336" y="0"/>
                </a:lnTo>
                <a:cubicBezTo>
                  <a:pt x="2083337" y="0"/>
                  <a:pt x="2171700" y="88363"/>
                  <a:pt x="2171700" y="197364"/>
                </a:cubicBezTo>
                <a:lnTo>
                  <a:pt x="2171700" y="2127159"/>
                </a:lnTo>
                <a:cubicBezTo>
                  <a:pt x="2171700" y="2236160"/>
                  <a:pt x="2083337" y="2324523"/>
                  <a:pt x="1974336" y="2324523"/>
                </a:cubicBezTo>
                <a:lnTo>
                  <a:pt x="197364" y="2324523"/>
                </a:lnTo>
                <a:cubicBezTo>
                  <a:pt x="88363" y="2324523"/>
                  <a:pt x="0" y="2236160"/>
                  <a:pt x="0" y="2127159"/>
                </a:cubicBezTo>
                <a:lnTo>
                  <a:pt x="0" y="197364"/>
                </a:lnTo>
                <a:cubicBezTo>
                  <a:pt x="0" y="88363"/>
                  <a:pt x="88363" y="0"/>
                  <a:pt x="197364" y="0"/>
                </a:cubicBezTo>
                <a:close/>
              </a:path>
            </a:pathLst>
          </a:custGeom>
          <a:noFill/>
          <a:ln>
            <a:noFill/>
          </a:ln>
        </p:spPr>
      </p:pic>
      <p:pic>
        <p:nvPicPr>
          <p:cNvPr id="32" name="Google Shape;32;p77"/>
          <p:cNvPicPr preferRelativeResize="0"/>
          <p:nvPr/>
        </p:nvPicPr>
        <p:blipFill rotWithShape="1">
          <a:blip r:embed="rId12">
            <a:alphaModFix/>
          </a:blip>
          <a:srcRect t="8798" b="8798"/>
          <a:stretch/>
        </p:blipFill>
        <p:spPr>
          <a:xfrm>
            <a:off x="6111949" y="139036"/>
            <a:ext cx="2116655" cy="1788559"/>
          </a:xfrm>
          <a:custGeom>
            <a:avLst/>
            <a:gdLst/>
            <a:ahLst/>
            <a:cxnLst/>
            <a:rect l="l" t="t" r="r" b="b"/>
            <a:pathLst>
              <a:path w="2468713" h="2034333" extrusionOk="0">
                <a:moveTo>
                  <a:pt x="184880" y="0"/>
                </a:moveTo>
                <a:lnTo>
                  <a:pt x="2283833" y="0"/>
                </a:lnTo>
                <a:cubicBezTo>
                  <a:pt x="2385939" y="0"/>
                  <a:pt x="2468713" y="82774"/>
                  <a:pt x="2468713" y="184880"/>
                </a:cubicBezTo>
                <a:lnTo>
                  <a:pt x="2468713" y="1849453"/>
                </a:lnTo>
                <a:cubicBezTo>
                  <a:pt x="2468713" y="1951559"/>
                  <a:pt x="2385939" y="2034333"/>
                  <a:pt x="2283833" y="2034333"/>
                </a:cubicBezTo>
                <a:lnTo>
                  <a:pt x="184880" y="2034333"/>
                </a:lnTo>
                <a:cubicBezTo>
                  <a:pt x="82774" y="2034333"/>
                  <a:pt x="0" y="1951559"/>
                  <a:pt x="0" y="1849453"/>
                </a:cubicBezTo>
                <a:lnTo>
                  <a:pt x="0" y="184880"/>
                </a:lnTo>
                <a:cubicBezTo>
                  <a:pt x="0" y="82774"/>
                  <a:pt x="82774" y="0"/>
                  <a:pt x="184880" y="0"/>
                </a:cubicBezTo>
                <a:close/>
              </a:path>
            </a:pathLst>
          </a:custGeom>
          <a:noFill/>
          <a:ln>
            <a:noFill/>
          </a:ln>
        </p:spPr>
      </p:pic>
      <p:sp>
        <p:nvSpPr>
          <p:cNvPr id="33" name="Google Shape;33;p77"/>
          <p:cNvSpPr/>
          <p:nvPr/>
        </p:nvSpPr>
        <p:spPr>
          <a:xfrm>
            <a:off x="0" y="4898001"/>
            <a:ext cx="3049664" cy="1923135"/>
          </a:xfrm>
          <a:custGeom>
            <a:avLst/>
            <a:gdLst/>
            <a:ahLst/>
            <a:cxnLst/>
            <a:rect l="l" t="t" r="r" b="b"/>
            <a:pathLst>
              <a:path w="3049664" h="1923135" extrusionOk="0">
                <a:moveTo>
                  <a:pt x="774184" y="0"/>
                </a:moveTo>
                <a:cubicBezTo>
                  <a:pt x="1885629" y="0"/>
                  <a:pt x="2812939" y="764848"/>
                  <a:pt x="3027400" y="1781612"/>
                </a:cubicBezTo>
                <a:lnTo>
                  <a:pt x="3049664" y="1923135"/>
                </a:lnTo>
                <a:lnTo>
                  <a:pt x="0" y="1923135"/>
                </a:lnTo>
                <a:lnTo>
                  <a:pt x="0" y="132362"/>
                </a:lnTo>
                <a:lnTo>
                  <a:pt x="90252" y="100315"/>
                </a:lnTo>
                <a:cubicBezTo>
                  <a:pt x="306306" y="35121"/>
                  <a:pt x="536017" y="0"/>
                  <a:pt x="774184" y="0"/>
                </a:cubicBezTo>
                <a:close/>
              </a:path>
            </a:pathLst>
          </a:custGeom>
          <a:solidFill>
            <a:srgbClr val="D7ECF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4" name="Google Shape;34;p77"/>
          <p:cNvSpPr/>
          <p:nvPr/>
        </p:nvSpPr>
        <p:spPr>
          <a:xfrm>
            <a:off x="0" y="6677233"/>
            <a:ext cx="12192000" cy="143903"/>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iseño personalizado">
  <p:cSld name="Diseño personalizado">
    <p:spTree>
      <p:nvGrpSpPr>
        <p:cNvPr id="1" name="Shape 35"/>
        <p:cNvGrpSpPr/>
        <p:nvPr/>
      </p:nvGrpSpPr>
      <p:grpSpPr>
        <a:xfrm>
          <a:off x="0" y="0"/>
          <a:ext cx="0" cy="0"/>
          <a:chOff x="0" y="0"/>
          <a:chExt cx="0" cy="0"/>
        </a:xfrm>
      </p:grpSpPr>
      <p:sp>
        <p:nvSpPr>
          <p:cNvPr id="36" name="Google Shape;36;p78"/>
          <p:cNvSpPr/>
          <p:nvPr/>
        </p:nvSpPr>
        <p:spPr>
          <a:xfrm rot="10800000">
            <a:off x="-683073" y="-69339"/>
            <a:ext cx="1923636" cy="3718340"/>
          </a:xfrm>
          <a:custGeom>
            <a:avLst/>
            <a:gdLst/>
            <a:ahLst/>
            <a:cxnLst/>
            <a:rect l="l" t="t" r="r" b="b"/>
            <a:pathLst>
              <a:path w="2896186" h="5598254" extrusionOk="0">
                <a:moveTo>
                  <a:pt x="1448093" y="841150"/>
                </a:moveTo>
                <a:cubicBezTo>
                  <a:pt x="1782703" y="841150"/>
                  <a:pt x="2055139" y="1113436"/>
                  <a:pt x="2055139" y="1447863"/>
                </a:cubicBezTo>
                <a:lnTo>
                  <a:pt x="2055139" y="5597687"/>
                </a:lnTo>
                <a:lnTo>
                  <a:pt x="2042705" y="5597687"/>
                </a:lnTo>
                <a:lnTo>
                  <a:pt x="2042705" y="1447863"/>
                </a:lnTo>
                <a:cubicBezTo>
                  <a:pt x="2042705" y="1120215"/>
                  <a:pt x="1775921" y="853578"/>
                  <a:pt x="1448093" y="853578"/>
                </a:cubicBezTo>
                <a:cubicBezTo>
                  <a:pt x="1120266" y="853578"/>
                  <a:pt x="853482" y="1120215"/>
                  <a:pt x="853482" y="1447863"/>
                </a:cubicBezTo>
                <a:lnTo>
                  <a:pt x="853482" y="5598252"/>
                </a:lnTo>
                <a:lnTo>
                  <a:pt x="841047" y="5598252"/>
                </a:lnTo>
                <a:lnTo>
                  <a:pt x="841047" y="1447863"/>
                </a:lnTo>
                <a:cubicBezTo>
                  <a:pt x="841047" y="1113436"/>
                  <a:pt x="1113483" y="841150"/>
                  <a:pt x="1448093" y="841150"/>
                </a:cubicBezTo>
                <a:close/>
                <a:moveTo>
                  <a:pt x="1448093" y="631004"/>
                </a:moveTo>
                <a:cubicBezTo>
                  <a:pt x="1898573" y="631004"/>
                  <a:pt x="2265400" y="997630"/>
                  <a:pt x="2265400" y="1447863"/>
                </a:cubicBezTo>
                <a:lnTo>
                  <a:pt x="2265400" y="5597689"/>
                </a:lnTo>
                <a:lnTo>
                  <a:pt x="2252966" y="5597689"/>
                </a:lnTo>
                <a:lnTo>
                  <a:pt x="2252966" y="1447863"/>
                </a:lnTo>
                <a:cubicBezTo>
                  <a:pt x="2252966" y="1004409"/>
                  <a:pt x="1891790" y="643432"/>
                  <a:pt x="1448093" y="643432"/>
                </a:cubicBezTo>
                <a:cubicBezTo>
                  <a:pt x="1004395" y="643432"/>
                  <a:pt x="643220" y="1004409"/>
                  <a:pt x="643220" y="1447863"/>
                </a:cubicBezTo>
                <a:lnTo>
                  <a:pt x="643220" y="5598254"/>
                </a:lnTo>
                <a:lnTo>
                  <a:pt x="630785" y="5598254"/>
                </a:lnTo>
                <a:lnTo>
                  <a:pt x="630785" y="1447863"/>
                </a:lnTo>
                <a:cubicBezTo>
                  <a:pt x="630785" y="997630"/>
                  <a:pt x="997612" y="631004"/>
                  <a:pt x="1448093" y="631004"/>
                </a:cubicBezTo>
                <a:close/>
                <a:moveTo>
                  <a:pt x="1448095" y="420858"/>
                </a:moveTo>
                <a:cubicBezTo>
                  <a:pt x="2015010" y="420858"/>
                  <a:pt x="2475664" y="881824"/>
                  <a:pt x="2475664" y="1447863"/>
                </a:cubicBezTo>
                <a:lnTo>
                  <a:pt x="2475664" y="5597688"/>
                </a:lnTo>
                <a:lnTo>
                  <a:pt x="2463229" y="5597688"/>
                </a:lnTo>
                <a:lnTo>
                  <a:pt x="2463229" y="1447863"/>
                </a:lnTo>
                <a:cubicBezTo>
                  <a:pt x="2463229" y="888603"/>
                  <a:pt x="2007662" y="433286"/>
                  <a:pt x="1448095" y="433286"/>
                </a:cubicBezTo>
                <a:cubicBezTo>
                  <a:pt x="888526" y="433286"/>
                  <a:pt x="432959" y="888603"/>
                  <a:pt x="432959" y="1447863"/>
                </a:cubicBezTo>
                <a:lnTo>
                  <a:pt x="432959" y="5598253"/>
                </a:lnTo>
                <a:lnTo>
                  <a:pt x="420524" y="5598253"/>
                </a:lnTo>
                <a:lnTo>
                  <a:pt x="420524" y="1447863"/>
                </a:lnTo>
                <a:cubicBezTo>
                  <a:pt x="420524" y="881259"/>
                  <a:pt x="881743" y="420858"/>
                  <a:pt x="1448095" y="420858"/>
                </a:cubicBezTo>
                <a:close/>
                <a:moveTo>
                  <a:pt x="1448094" y="210711"/>
                </a:moveTo>
                <a:cubicBezTo>
                  <a:pt x="2130880" y="210711"/>
                  <a:pt x="2685926" y="766017"/>
                  <a:pt x="2685926" y="1447863"/>
                </a:cubicBezTo>
                <a:lnTo>
                  <a:pt x="2685926" y="5597687"/>
                </a:lnTo>
                <a:lnTo>
                  <a:pt x="2673491" y="5597687"/>
                </a:lnTo>
                <a:lnTo>
                  <a:pt x="2673491" y="1447863"/>
                </a:lnTo>
                <a:cubicBezTo>
                  <a:pt x="2673491" y="772231"/>
                  <a:pt x="2123532" y="223139"/>
                  <a:pt x="1448094" y="223139"/>
                </a:cubicBezTo>
                <a:cubicBezTo>
                  <a:pt x="772091" y="223139"/>
                  <a:pt x="222697" y="772796"/>
                  <a:pt x="222697" y="1447863"/>
                </a:cubicBezTo>
                <a:lnTo>
                  <a:pt x="222697" y="5598252"/>
                </a:lnTo>
                <a:lnTo>
                  <a:pt x="210262" y="5598252"/>
                </a:lnTo>
                <a:lnTo>
                  <a:pt x="210262" y="1447863"/>
                </a:lnTo>
                <a:cubicBezTo>
                  <a:pt x="210262" y="765452"/>
                  <a:pt x="765873" y="210711"/>
                  <a:pt x="1448094" y="210711"/>
                </a:cubicBezTo>
                <a:close/>
                <a:moveTo>
                  <a:pt x="1448093" y="0"/>
                </a:moveTo>
                <a:cubicBezTo>
                  <a:pt x="2246749" y="0"/>
                  <a:pt x="2896186" y="649081"/>
                  <a:pt x="2896186" y="1447298"/>
                </a:cubicBezTo>
                <a:lnTo>
                  <a:pt x="2896186" y="5597688"/>
                </a:lnTo>
                <a:lnTo>
                  <a:pt x="2883752" y="5597688"/>
                </a:lnTo>
                <a:lnTo>
                  <a:pt x="2883752" y="1447863"/>
                </a:lnTo>
                <a:cubicBezTo>
                  <a:pt x="2883752" y="656426"/>
                  <a:pt x="2239401" y="12993"/>
                  <a:pt x="1448093" y="12993"/>
                </a:cubicBezTo>
                <a:cubicBezTo>
                  <a:pt x="656785" y="12993"/>
                  <a:pt x="12435" y="656991"/>
                  <a:pt x="12435" y="1447863"/>
                </a:cubicBezTo>
                <a:lnTo>
                  <a:pt x="12435" y="5598252"/>
                </a:lnTo>
                <a:lnTo>
                  <a:pt x="0" y="5598252"/>
                </a:lnTo>
                <a:lnTo>
                  <a:pt x="0" y="1447863"/>
                </a:lnTo>
                <a:cubicBezTo>
                  <a:pt x="0" y="649647"/>
                  <a:pt x="649438" y="0"/>
                  <a:pt x="1448093" y="0"/>
                </a:cubicBezTo>
                <a:close/>
              </a:path>
            </a:pathLst>
          </a:custGeom>
          <a:solidFill>
            <a:srgbClr val="2D6577">
              <a:alpha val="4274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351" b="0" i="0" u="none" strike="noStrike" cap="none">
              <a:solidFill>
                <a:srgbClr val="000000"/>
              </a:solidFill>
              <a:latin typeface="Arial"/>
              <a:ea typeface="Arial"/>
              <a:cs typeface="Arial"/>
              <a:sym typeface="Arial"/>
            </a:endParaRPr>
          </a:p>
        </p:txBody>
      </p:sp>
      <p:sp>
        <p:nvSpPr>
          <p:cNvPr id="37" name="Google Shape;37;p78"/>
          <p:cNvSpPr/>
          <p:nvPr/>
        </p:nvSpPr>
        <p:spPr>
          <a:xfrm>
            <a:off x="0" y="-57264"/>
            <a:ext cx="12227352" cy="192729"/>
          </a:xfrm>
          <a:prstGeom prst="rect">
            <a:avLst/>
          </a:prstGeom>
          <a:solidFill>
            <a:srgbClr val="CA634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38" name="Google Shape;38;p78" descr="Texto&#10;&#10;Descripción generada automáticamente"/>
          <p:cNvPicPr preferRelativeResize="0"/>
          <p:nvPr/>
        </p:nvPicPr>
        <p:blipFill rotWithShape="1">
          <a:blip r:embed="rId2">
            <a:alphaModFix/>
          </a:blip>
          <a:srcRect/>
          <a:stretch/>
        </p:blipFill>
        <p:spPr>
          <a:xfrm>
            <a:off x="112822" y="36331"/>
            <a:ext cx="1465215" cy="905607"/>
          </a:xfrm>
          <a:prstGeom prst="rect">
            <a:avLst/>
          </a:prstGeom>
          <a:noFill/>
          <a:ln>
            <a:noFill/>
          </a:ln>
        </p:spPr>
      </p:pic>
      <p:pic>
        <p:nvPicPr>
          <p:cNvPr id="39" name="Google Shape;39;p78" descr="Texto&#10;&#10;Descripción generada automáticamente con confianza media"/>
          <p:cNvPicPr preferRelativeResize="0"/>
          <p:nvPr/>
        </p:nvPicPr>
        <p:blipFill rotWithShape="1">
          <a:blip r:embed="rId3">
            <a:alphaModFix/>
          </a:blip>
          <a:srcRect/>
          <a:stretch/>
        </p:blipFill>
        <p:spPr>
          <a:xfrm>
            <a:off x="10191751" y="5998198"/>
            <a:ext cx="1976026" cy="724337"/>
          </a:xfrm>
          <a:prstGeom prst="rect">
            <a:avLst/>
          </a:prstGeom>
          <a:noFill/>
          <a:ln>
            <a:noFill/>
          </a:ln>
        </p:spPr>
      </p:pic>
      <p:sp>
        <p:nvSpPr>
          <p:cNvPr id="40" name="Google Shape;40;p78"/>
          <p:cNvSpPr/>
          <p:nvPr/>
        </p:nvSpPr>
        <p:spPr>
          <a:xfrm>
            <a:off x="-17676" y="6672658"/>
            <a:ext cx="12227352" cy="192729"/>
          </a:xfrm>
          <a:prstGeom prst="rect">
            <a:avLst/>
          </a:prstGeom>
          <a:solidFill>
            <a:srgbClr val="CA634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41" name="Google Shape;41;p78" descr="Imagen que contiene exterior, firmar, foto, diferente&#10;&#10;Descripción generada automáticamente"/>
          <p:cNvPicPr preferRelativeResize="0"/>
          <p:nvPr/>
        </p:nvPicPr>
        <p:blipFill rotWithShape="1">
          <a:blip r:embed="rId4">
            <a:alphaModFix/>
          </a:blip>
          <a:srcRect/>
          <a:stretch/>
        </p:blipFill>
        <p:spPr>
          <a:xfrm>
            <a:off x="10771872" y="227037"/>
            <a:ext cx="1263108" cy="127733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7_Title Slide">
  <p:cSld name="27_Title Slide">
    <p:spTree>
      <p:nvGrpSpPr>
        <p:cNvPr id="1" name="Shape 45"/>
        <p:cNvGrpSpPr/>
        <p:nvPr/>
      </p:nvGrpSpPr>
      <p:grpSpPr>
        <a:xfrm>
          <a:off x="0" y="0"/>
          <a:ext cx="0" cy="0"/>
          <a:chOff x="0" y="0"/>
          <a:chExt cx="0" cy="0"/>
        </a:xfrm>
      </p:grpSpPr>
      <p:sp>
        <p:nvSpPr>
          <p:cNvPr id="46" name="Google Shape;46;p80"/>
          <p:cNvSpPr/>
          <p:nvPr/>
        </p:nvSpPr>
        <p:spPr>
          <a:xfrm>
            <a:off x="0" y="135465"/>
            <a:ext cx="12227352" cy="301105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2400" b="0" i="0" u="none" strike="noStrike" cap="none">
              <a:solidFill>
                <a:schemeClr val="lt1"/>
              </a:solidFill>
              <a:latin typeface="Arial"/>
              <a:ea typeface="Arial"/>
              <a:cs typeface="Arial"/>
              <a:sym typeface="Arial"/>
            </a:endParaRPr>
          </a:p>
        </p:txBody>
      </p:sp>
      <p:sp>
        <p:nvSpPr>
          <p:cNvPr id="47" name="Google Shape;47;p80"/>
          <p:cNvSpPr>
            <a:spLocks noGrp="1"/>
          </p:cNvSpPr>
          <p:nvPr>
            <p:ph type="pic" idx="2"/>
          </p:nvPr>
        </p:nvSpPr>
        <p:spPr>
          <a:xfrm>
            <a:off x="1" y="2"/>
            <a:ext cx="10475649" cy="4110359"/>
          </a:xfrm>
          <a:prstGeom prst="rect">
            <a:avLst/>
          </a:prstGeom>
          <a:solidFill>
            <a:srgbClr val="7F7F7F"/>
          </a:solidFill>
          <a:ln>
            <a:noFill/>
          </a:ln>
        </p:spPr>
      </p:sp>
      <p:sp>
        <p:nvSpPr>
          <p:cNvPr id="48" name="Google Shape;48;p80"/>
          <p:cNvSpPr/>
          <p:nvPr/>
        </p:nvSpPr>
        <p:spPr>
          <a:xfrm rot="10800000">
            <a:off x="-910764" y="-92452"/>
            <a:ext cx="2564848" cy="4957787"/>
          </a:xfrm>
          <a:custGeom>
            <a:avLst/>
            <a:gdLst/>
            <a:ahLst/>
            <a:cxnLst/>
            <a:rect l="l" t="t" r="r" b="b"/>
            <a:pathLst>
              <a:path w="2896186" h="5598254" extrusionOk="0">
                <a:moveTo>
                  <a:pt x="1448093" y="841150"/>
                </a:moveTo>
                <a:cubicBezTo>
                  <a:pt x="1782703" y="841150"/>
                  <a:pt x="2055139" y="1113436"/>
                  <a:pt x="2055139" y="1447863"/>
                </a:cubicBezTo>
                <a:lnTo>
                  <a:pt x="2055139" y="5597687"/>
                </a:lnTo>
                <a:lnTo>
                  <a:pt x="2042705" y="5597687"/>
                </a:lnTo>
                <a:lnTo>
                  <a:pt x="2042705" y="1447863"/>
                </a:lnTo>
                <a:cubicBezTo>
                  <a:pt x="2042705" y="1120215"/>
                  <a:pt x="1775921" y="853578"/>
                  <a:pt x="1448093" y="853578"/>
                </a:cubicBezTo>
                <a:cubicBezTo>
                  <a:pt x="1120266" y="853578"/>
                  <a:pt x="853482" y="1120215"/>
                  <a:pt x="853482" y="1447863"/>
                </a:cubicBezTo>
                <a:lnTo>
                  <a:pt x="853482" y="5598252"/>
                </a:lnTo>
                <a:lnTo>
                  <a:pt x="841047" y="5598252"/>
                </a:lnTo>
                <a:lnTo>
                  <a:pt x="841047" y="1447863"/>
                </a:lnTo>
                <a:cubicBezTo>
                  <a:pt x="841047" y="1113436"/>
                  <a:pt x="1113483" y="841150"/>
                  <a:pt x="1448093" y="841150"/>
                </a:cubicBezTo>
                <a:close/>
                <a:moveTo>
                  <a:pt x="1448093" y="631004"/>
                </a:moveTo>
                <a:cubicBezTo>
                  <a:pt x="1898573" y="631004"/>
                  <a:pt x="2265400" y="997630"/>
                  <a:pt x="2265400" y="1447863"/>
                </a:cubicBezTo>
                <a:lnTo>
                  <a:pt x="2265400" y="5597689"/>
                </a:lnTo>
                <a:lnTo>
                  <a:pt x="2252966" y="5597689"/>
                </a:lnTo>
                <a:lnTo>
                  <a:pt x="2252966" y="1447863"/>
                </a:lnTo>
                <a:cubicBezTo>
                  <a:pt x="2252966" y="1004409"/>
                  <a:pt x="1891790" y="643432"/>
                  <a:pt x="1448093" y="643432"/>
                </a:cubicBezTo>
                <a:cubicBezTo>
                  <a:pt x="1004395" y="643432"/>
                  <a:pt x="643220" y="1004409"/>
                  <a:pt x="643220" y="1447863"/>
                </a:cubicBezTo>
                <a:lnTo>
                  <a:pt x="643220" y="5598254"/>
                </a:lnTo>
                <a:lnTo>
                  <a:pt x="630785" y="5598254"/>
                </a:lnTo>
                <a:lnTo>
                  <a:pt x="630785" y="1447863"/>
                </a:lnTo>
                <a:cubicBezTo>
                  <a:pt x="630785" y="997630"/>
                  <a:pt x="997612" y="631004"/>
                  <a:pt x="1448093" y="631004"/>
                </a:cubicBezTo>
                <a:close/>
                <a:moveTo>
                  <a:pt x="1448095" y="420858"/>
                </a:moveTo>
                <a:cubicBezTo>
                  <a:pt x="2015010" y="420858"/>
                  <a:pt x="2475664" y="881824"/>
                  <a:pt x="2475664" y="1447863"/>
                </a:cubicBezTo>
                <a:lnTo>
                  <a:pt x="2475664" y="5597688"/>
                </a:lnTo>
                <a:lnTo>
                  <a:pt x="2463229" y="5597688"/>
                </a:lnTo>
                <a:lnTo>
                  <a:pt x="2463229" y="1447863"/>
                </a:lnTo>
                <a:cubicBezTo>
                  <a:pt x="2463229" y="888603"/>
                  <a:pt x="2007662" y="433286"/>
                  <a:pt x="1448095" y="433286"/>
                </a:cubicBezTo>
                <a:cubicBezTo>
                  <a:pt x="888526" y="433286"/>
                  <a:pt x="432959" y="888603"/>
                  <a:pt x="432959" y="1447863"/>
                </a:cubicBezTo>
                <a:lnTo>
                  <a:pt x="432959" y="5598253"/>
                </a:lnTo>
                <a:lnTo>
                  <a:pt x="420524" y="5598253"/>
                </a:lnTo>
                <a:lnTo>
                  <a:pt x="420524" y="1447863"/>
                </a:lnTo>
                <a:cubicBezTo>
                  <a:pt x="420524" y="881259"/>
                  <a:pt x="881743" y="420858"/>
                  <a:pt x="1448095" y="420858"/>
                </a:cubicBezTo>
                <a:close/>
                <a:moveTo>
                  <a:pt x="1448094" y="210711"/>
                </a:moveTo>
                <a:cubicBezTo>
                  <a:pt x="2130880" y="210711"/>
                  <a:pt x="2685926" y="766017"/>
                  <a:pt x="2685926" y="1447863"/>
                </a:cubicBezTo>
                <a:lnTo>
                  <a:pt x="2685926" y="5597687"/>
                </a:lnTo>
                <a:lnTo>
                  <a:pt x="2673491" y="5597687"/>
                </a:lnTo>
                <a:lnTo>
                  <a:pt x="2673491" y="1447863"/>
                </a:lnTo>
                <a:cubicBezTo>
                  <a:pt x="2673491" y="772231"/>
                  <a:pt x="2123532" y="223139"/>
                  <a:pt x="1448094" y="223139"/>
                </a:cubicBezTo>
                <a:cubicBezTo>
                  <a:pt x="772091" y="223139"/>
                  <a:pt x="222697" y="772796"/>
                  <a:pt x="222697" y="1447863"/>
                </a:cubicBezTo>
                <a:lnTo>
                  <a:pt x="222697" y="5598252"/>
                </a:lnTo>
                <a:lnTo>
                  <a:pt x="210262" y="5598252"/>
                </a:lnTo>
                <a:lnTo>
                  <a:pt x="210262" y="1447863"/>
                </a:lnTo>
                <a:cubicBezTo>
                  <a:pt x="210262" y="765452"/>
                  <a:pt x="765873" y="210711"/>
                  <a:pt x="1448094" y="210711"/>
                </a:cubicBezTo>
                <a:close/>
                <a:moveTo>
                  <a:pt x="1448093" y="0"/>
                </a:moveTo>
                <a:cubicBezTo>
                  <a:pt x="2246749" y="0"/>
                  <a:pt x="2896186" y="649081"/>
                  <a:pt x="2896186" y="1447298"/>
                </a:cubicBezTo>
                <a:lnTo>
                  <a:pt x="2896186" y="5597688"/>
                </a:lnTo>
                <a:lnTo>
                  <a:pt x="2883752" y="5597688"/>
                </a:lnTo>
                <a:lnTo>
                  <a:pt x="2883752" y="1447863"/>
                </a:lnTo>
                <a:cubicBezTo>
                  <a:pt x="2883752" y="656426"/>
                  <a:pt x="2239401" y="12993"/>
                  <a:pt x="1448093" y="12993"/>
                </a:cubicBezTo>
                <a:cubicBezTo>
                  <a:pt x="656785" y="12993"/>
                  <a:pt x="12435" y="656991"/>
                  <a:pt x="12435" y="1447863"/>
                </a:cubicBezTo>
                <a:lnTo>
                  <a:pt x="12435" y="5598252"/>
                </a:lnTo>
                <a:lnTo>
                  <a:pt x="0" y="5598252"/>
                </a:lnTo>
                <a:lnTo>
                  <a:pt x="0" y="1447863"/>
                </a:lnTo>
                <a:cubicBezTo>
                  <a:pt x="0" y="649647"/>
                  <a:pt x="649438" y="0"/>
                  <a:pt x="1448093" y="0"/>
                </a:cubicBezTo>
                <a:close/>
              </a:path>
            </a:pathLst>
          </a:custGeom>
          <a:solidFill>
            <a:srgbClr val="2D6577">
              <a:alpha val="4274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1" b="0" i="0" u="none" strike="noStrike" cap="none">
              <a:solidFill>
                <a:srgbClr val="000000"/>
              </a:solidFill>
              <a:latin typeface="Arial"/>
              <a:ea typeface="Arial"/>
              <a:cs typeface="Arial"/>
              <a:sym typeface="Arial"/>
            </a:endParaRPr>
          </a:p>
        </p:txBody>
      </p:sp>
      <p:pic>
        <p:nvPicPr>
          <p:cNvPr id="49" name="Google Shape;49;p80" descr="Texto&#10;&#10;Descripción generada automáticamente con confianza media"/>
          <p:cNvPicPr preferRelativeResize="0"/>
          <p:nvPr/>
        </p:nvPicPr>
        <p:blipFill rotWithShape="1">
          <a:blip r:embed="rId2">
            <a:alphaModFix/>
          </a:blip>
          <a:srcRect/>
          <a:stretch/>
        </p:blipFill>
        <p:spPr>
          <a:xfrm>
            <a:off x="10056175" y="5998198"/>
            <a:ext cx="1976026" cy="724337"/>
          </a:xfrm>
          <a:prstGeom prst="rect">
            <a:avLst/>
          </a:prstGeom>
          <a:noFill/>
          <a:ln>
            <a:noFill/>
          </a:ln>
        </p:spPr>
      </p:pic>
      <p:pic>
        <p:nvPicPr>
          <p:cNvPr id="50" name="Google Shape;50;p80" descr="Imagen que contiene exterior, firmar, foto, diferente&#10;&#10;Descripción generada automáticamente"/>
          <p:cNvPicPr preferRelativeResize="0"/>
          <p:nvPr/>
        </p:nvPicPr>
        <p:blipFill rotWithShape="1">
          <a:blip r:embed="rId3">
            <a:alphaModFix/>
          </a:blip>
          <a:srcRect/>
          <a:stretch/>
        </p:blipFill>
        <p:spPr>
          <a:xfrm>
            <a:off x="10719947" y="212740"/>
            <a:ext cx="1263108" cy="1277332"/>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Encabezado de sección">
  <p:cSld name="Encabezado de sección">
    <p:bg>
      <p:bgPr>
        <a:solidFill>
          <a:schemeClr val="lt1"/>
        </a:solidFill>
        <a:effectLst/>
      </p:bgPr>
    </p:bg>
    <p:spTree>
      <p:nvGrpSpPr>
        <p:cNvPr id="1" name="Shape 51"/>
        <p:cNvGrpSpPr/>
        <p:nvPr/>
      </p:nvGrpSpPr>
      <p:grpSpPr>
        <a:xfrm>
          <a:off x="0" y="0"/>
          <a:ext cx="0" cy="0"/>
          <a:chOff x="0" y="0"/>
          <a:chExt cx="0" cy="0"/>
        </a:xfrm>
      </p:grpSpPr>
      <p:sp>
        <p:nvSpPr>
          <p:cNvPr id="52" name="Google Shape;52;p81"/>
          <p:cNvSpPr/>
          <p:nvPr/>
        </p:nvSpPr>
        <p:spPr>
          <a:xfrm>
            <a:off x="2" y="-16001"/>
            <a:ext cx="12214425" cy="681114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sp>
        <p:nvSpPr>
          <p:cNvPr id="53" name="Google Shape;53;p81"/>
          <p:cNvSpPr txBox="1">
            <a:spLocks noGrp="1"/>
          </p:cNvSpPr>
          <p:nvPr>
            <p:ph type="dt" idx="10"/>
          </p:nvPr>
        </p:nvSpPr>
        <p:spPr>
          <a:xfrm>
            <a:off x="838200" y="6356354"/>
            <a:ext cx="27432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54" name="Google Shape;54;p81"/>
          <p:cNvSpPr txBox="1">
            <a:spLocks noGrp="1"/>
          </p:cNvSpPr>
          <p:nvPr>
            <p:ph type="ftr" idx="11"/>
          </p:nvPr>
        </p:nvSpPr>
        <p:spPr>
          <a:xfrm>
            <a:off x="4038600" y="6356354"/>
            <a:ext cx="41148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55" name="Google Shape;55;p81"/>
          <p:cNvSpPr>
            <a:spLocks noGrp="1"/>
          </p:cNvSpPr>
          <p:nvPr>
            <p:ph type="pic" idx="2"/>
          </p:nvPr>
        </p:nvSpPr>
        <p:spPr>
          <a:xfrm>
            <a:off x="-30748" y="62859"/>
            <a:ext cx="12214424" cy="6601053"/>
          </a:xfrm>
          <a:prstGeom prst="rect">
            <a:avLst/>
          </a:prstGeom>
          <a:noFill/>
          <a:ln>
            <a:noFill/>
          </a:ln>
        </p:spPr>
      </p:sp>
      <p:sp>
        <p:nvSpPr>
          <p:cNvPr id="56" name="Google Shape;56;p81"/>
          <p:cNvSpPr/>
          <p:nvPr/>
        </p:nvSpPr>
        <p:spPr>
          <a:xfrm>
            <a:off x="9745275" y="4366588"/>
            <a:ext cx="4306376" cy="4306717"/>
          </a:xfrm>
          <a:custGeom>
            <a:avLst/>
            <a:gdLst/>
            <a:ahLst/>
            <a:cxnLst/>
            <a:rect l="l" t="t" r="r" b="b"/>
            <a:pathLst>
              <a:path w="5955852" h="5956325" extrusionOk="0">
                <a:moveTo>
                  <a:pt x="2981048" y="5931990"/>
                </a:moveTo>
                <a:cubicBezTo>
                  <a:pt x="2988539" y="5929493"/>
                  <a:pt x="2997279" y="5935733"/>
                  <a:pt x="2997279" y="5943845"/>
                </a:cubicBezTo>
                <a:cubicBezTo>
                  <a:pt x="2997279" y="5950708"/>
                  <a:pt x="2991660" y="5956325"/>
                  <a:pt x="2984794" y="5956325"/>
                </a:cubicBezTo>
                <a:cubicBezTo>
                  <a:pt x="2983545" y="5956325"/>
                  <a:pt x="2982296" y="5956325"/>
                  <a:pt x="2981672" y="5955700"/>
                </a:cubicBezTo>
                <a:cubicBezTo>
                  <a:pt x="2980423" y="5955700"/>
                  <a:pt x="2979175" y="5956325"/>
                  <a:pt x="2977926" y="5956325"/>
                </a:cubicBezTo>
                <a:cubicBezTo>
                  <a:pt x="2971059" y="5956325"/>
                  <a:pt x="2965440" y="5950708"/>
                  <a:pt x="2965440" y="5943845"/>
                </a:cubicBezTo>
                <a:cubicBezTo>
                  <a:pt x="2965440" y="5935733"/>
                  <a:pt x="2973556" y="5929493"/>
                  <a:pt x="2981048" y="5931990"/>
                </a:cubicBezTo>
                <a:close/>
                <a:moveTo>
                  <a:pt x="3180201" y="5925126"/>
                </a:moveTo>
                <a:cubicBezTo>
                  <a:pt x="3187692" y="5923254"/>
                  <a:pt x="3195808" y="5929493"/>
                  <a:pt x="3195808" y="5936981"/>
                </a:cubicBezTo>
                <a:cubicBezTo>
                  <a:pt x="3195808" y="5943221"/>
                  <a:pt x="3190813" y="5948836"/>
                  <a:pt x="3184570" y="5949460"/>
                </a:cubicBezTo>
                <a:cubicBezTo>
                  <a:pt x="3183946" y="5948836"/>
                  <a:pt x="3183322" y="5949460"/>
                  <a:pt x="3182697" y="5949460"/>
                </a:cubicBezTo>
                <a:cubicBezTo>
                  <a:pt x="3177079" y="5949460"/>
                  <a:pt x="3172085" y="5945717"/>
                  <a:pt x="3170836" y="5940100"/>
                </a:cubicBezTo>
                <a:cubicBezTo>
                  <a:pt x="3168963" y="5933238"/>
                  <a:pt x="3173333" y="5926997"/>
                  <a:pt x="3180201" y="5925126"/>
                </a:cubicBezTo>
                <a:close/>
                <a:moveTo>
                  <a:pt x="2781270" y="5924502"/>
                </a:moveTo>
                <a:cubicBezTo>
                  <a:pt x="2787513" y="5925126"/>
                  <a:pt x="2792508" y="5930117"/>
                  <a:pt x="2792508" y="5936981"/>
                </a:cubicBezTo>
                <a:cubicBezTo>
                  <a:pt x="2792508" y="5943845"/>
                  <a:pt x="2786889" y="5949460"/>
                  <a:pt x="2780022" y="5949460"/>
                </a:cubicBezTo>
                <a:cubicBezTo>
                  <a:pt x="2778773" y="5949460"/>
                  <a:pt x="2777525" y="5949460"/>
                  <a:pt x="2776901" y="5948836"/>
                </a:cubicBezTo>
                <a:cubicBezTo>
                  <a:pt x="2770033" y="5946965"/>
                  <a:pt x="2766287" y="5940725"/>
                  <a:pt x="2767536" y="5933861"/>
                </a:cubicBezTo>
                <a:cubicBezTo>
                  <a:pt x="2768785" y="5927621"/>
                  <a:pt x="2774404" y="5923878"/>
                  <a:pt x="2781270" y="5924502"/>
                </a:cubicBezTo>
                <a:close/>
                <a:moveTo>
                  <a:pt x="2583991" y="5905160"/>
                </a:moveTo>
                <a:cubicBezTo>
                  <a:pt x="2590234" y="5905782"/>
                  <a:pt x="2595229" y="5910775"/>
                  <a:pt x="2595229" y="5917638"/>
                </a:cubicBezTo>
                <a:cubicBezTo>
                  <a:pt x="2595229" y="5924502"/>
                  <a:pt x="2589610" y="5930117"/>
                  <a:pt x="2582742" y="5930117"/>
                </a:cubicBezTo>
                <a:cubicBezTo>
                  <a:pt x="2581494" y="5930117"/>
                  <a:pt x="2580245" y="5930117"/>
                  <a:pt x="2579620" y="5929493"/>
                </a:cubicBezTo>
                <a:cubicBezTo>
                  <a:pt x="2572754" y="5927621"/>
                  <a:pt x="2569008" y="5921382"/>
                  <a:pt x="2570256" y="5914518"/>
                </a:cubicBezTo>
                <a:cubicBezTo>
                  <a:pt x="2571505" y="5908279"/>
                  <a:pt x="2577123" y="5904535"/>
                  <a:pt x="2583991" y="5905160"/>
                </a:cubicBezTo>
                <a:close/>
                <a:moveTo>
                  <a:pt x="3377480" y="5904535"/>
                </a:moveTo>
                <a:cubicBezTo>
                  <a:pt x="3384972" y="5902663"/>
                  <a:pt x="3393088" y="5908903"/>
                  <a:pt x="3393088" y="5916390"/>
                </a:cubicBezTo>
                <a:cubicBezTo>
                  <a:pt x="3393088" y="5922630"/>
                  <a:pt x="3388093" y="5928246"/>
                  <a:pt x="3381851" y="5928869"/>
                </a:cubicBezTo>
                <a:cubicBezTo>
                  <a:pt x="3380601" y="5928869"/>
                  <a:pt x="3380601" y="5928869"/>
                  <a:pt x="3379977" y="5928869"/>
                </a:cubicBezTo>
                <a:cubicBezTo>
                  <a:pt x="3374359" y="5928869"/>
                  <a:pt x="3369364" y="5925126"/>
                  <a:pt x="3368116" y="5919511"/>
                </a:cubicBezTo>
                <a:cubicBezTo>
                  <a:pt x="3366242" y="5912647"/>
                  <a:pt x="3370613" y="5906408"/>
                  <a:pt x="3377480" y="5904535"/>
                </a:cubicBezTo>
                <a:close/>
                <a:moveTo>
                  <a:pt x="2391081" y="5872714"/>
                </a:moveTo>
                <a:cubicBezTo>
                  <a:pt x="2397324" y="5875209"/>
                  <a:pt x="2401070" y="5882073"/>
                  <a:pt x="2399197" y="5888312"/>
                </a:cubicBezTo>
                <a:cubicBezTo>
                  <a:pt x="2397324" y="5893929"/>
                  <a:pt x="2392329" y="5897048"/>
                  <a:pt x="2386711" y="5897048"/>
                </a:cubicBezTo>
                <a:cubicBezTo>
                  <a:pt x="2386087" y="5897048"/>
                  <a:pt x="2384839" y="5897048"/>
                  <a:pt x="2384214" y="5897048"/>
                </a:cubicBezTo>
                <a:cubicBezTo>
                  <a:pt x="2378595" y="5895800"/>
                  <a:pt x="2374225" y="5890808"/>
                  <a:pt x="2374225" y="5884569"/>
                </a:cubicBezTo>
                <a:cubicBezTo>
                  <a:pt x="2374225" y="5876457"/>
                  <a:pt x="2382965" y="5870218"/>
                  <a:pt x="2391081" y="5872714"/>
                </a:cubicBezTo>
                <a:close/>
                <a:moveTo>
                  <a:pt x="3572887" y="5870842"/>
                </a:moveTo>
                <a:cubicBezTo>
                  <a:pt x="3579130" y="5869594"/>
                  <a:pt x="3585373" y="5873337"/>
                  <a:pt x="3587246" y="5878953"/>
                </a:cubicBezTo>
                <a:cubicBezTo>
                  <a:pt x="3589119" y="5885193"/>
                  <a:pt x="3585998" y="5892679"/>
                  <a:pt x="3579130" y="5894552"/>
                </a:cubicBezTo>
                <a:cubicBezTo>
                  <a:pt x="3578506" y="5895800"/>
                  <a:pt x="3576633" y="5895800"/>
                  <a:pt x="3575384" y="5895800"/>
                </a:cubicBezTo>
                <a:cubicBezTo>
                  <a:pt x="3568516" y="5895800"/>
                  <a:pt x="3562898" y="5890184"/>
                  <a:pt x="3562898" y="5883321"/>
                </a:cubicBezTo>
                <a:cubicBezTo>
                  <a:pt x="3562898" y="5877081"/>
                  <a:pt x="3567268" y="5872090"/>
                  <a:pt x="3572887" y="5870842"/>
                </a:cubicBezTo>
                <a:close/>
                <a:moveTo>
                  <a:pt x="2196298" y="5826540"/>
                </a:moveTo>
                <a:lnTo>
                  <a:pt x="2190680" y="5850875"/>
                </a:lnTo>
                <a:cubicBezTo>
                  <a:pt x="2183813" y="5849003"/>
                  <a:pt x="2180067" y="5842763"/>
                  <a:pt x="2181315" y="5835900"/>
                </a:cubicBezTo>
                <a:cubicBezTo>
                  <a:pt x="2183189" y="5829036"/>
                  <a:pt x="2189431" y="5825293"/>
                  <a:pt x="2196298" y="5826540"/>
                </a:cubicBezTo>
                <a:close/>
                <a:moveTo>
                  <a:pt x="3765797" y="5825293"/>
                </a:moveTo>
                <a:cubicBezTo>
                  <a:pt x="3772665" y="5823421"/>
                  <a:pt x="3778908" y="5827164"/>
                  <a:pt x="3780780" y="5834028"/>
                </a:cubicBezTo>
                <a:cubicBezTo>
                  <a:pt x="3782653" y="5840267"/>
                  <a:pt x="3779532" y="5847131"/>
                  <a:pt x="3772665" y="5849003"/>
                </a:cubicBezTo>
                <a:cubicBezTo>
                  <a:pt x="3772040" y="5849003"/>
                  <a:pt x="3772040" y="5849003"/>
                  <a:pt x="3771416" y="5849627"/>
                </a:cubicBezTo>
                <a:cubicBezTo>
                  <a:pt x="3770167" y="5849627"/>
                  <a:pt x="3768918" y="5849627"/>
                  <a:pt x="3768294" y="5849627"/>
                </a:cubicBezTo>
                <a:cubicBezTo>
                  <a:pt x="3762674" y="5849627"/>
                  <a:pt x="3757681" y="5845883"/>
                  <a:pt x="3756432" y="5840267"/>
                </a:cubicBezTo>
                <a:cubicBezTo>
                  <a:pt x="3754559" y="5833404"/>
                  <a:pt x="3758929" y="5827164"/>
                  <a:pt x="3765797" y="5825293"/>
                </a:cubicBezTo>
                <a:close/>
                <a:moveTo>
                  <a:pt x="2007135" y="5767888"/>
                </a:moveTo>
                <a:lnTo>
                  <a:pt x="2001516" y="5792222"/>
                </a:lnTo>
                <a:cubicBezTo>
                  <a:pt x="1994648" y="5790350"/>
                  <a:pt x="1990903" y="5784111"/>
                  <a:pt x="1992151" y="5777247"/>
                </a:cubicBezTo>
                <a:cubicBezTo>
                  <a:pt x="1994024" y="5770383"/>
                  <a:pt x="2000267" y="5766640"/>
                  <a:pt x="2007135" y="5767888"/>
                </a:cubicBezTo>
                <a:close/>
                <a:moveTo>
                  <a:pt x="3954960" y="5766640"/>
                </a:moveTo>
                <a:cubicBezTo>
                  <a:pt x="3961828" y="5764768"/>
                  <a:pt x="3968071" y="5768511"/>
                  <a:pt x="3969944" y="5775376"/>
                </a:cubicBezTo>
                <a:cubicBezTo>
                  <a:pt x="3971816" y="5781615"/>
                  <a:pt x="3968695" y="5788479"/>
                  <a:pt x="3961828" y="5790350"/>
                </a:cubicBezTo>
                <a:cubicBezTo>
                  <a:pt x="3961204" y="5790350"/>
                  <a:pt x="3961204" y="5790350"/>
                  <a:pt x="3960580" y="5790975"/>
                </a:cubicBezTo>
                <a:cubicBezTo>
                  <a:pt x="3959331" y="5790350"/>
                  <a:pt x="3958083" y="5790975"/>
                  <a:pt x="3957457" y="5790975"/>
                </a:cubicBezTo>
                <a:cubicBezTo>
                  <a:pt x="3951839" y="5790975"/>
                  <a:pt x="3946844" y="5787231"/>
                  <a:pt x="3945596" y="5781615"/>
                </a:cubicBezTo>
                <a:cubicBezTo>
                  <a:pt x="3943723" y="5774751"/>
                  <a:pt x="3948093" y="5768511"/>
                  <a:pt x="3954960" y="5766640"/>
                </a:cubicBezTo>
                <a:close/>
                <a:moveTo>
                  <a:pt x="2977926" y="5702373"/>
                </a:moveTo>
                <a:cubicBezTo>
                  <a:pt x="2979174" y="5702373"/>
                  <a:pt x="2979798" y="5702373"/>
                  <a:pt x="2981048" y="5702373"/>
                </a:cubicBezTo>
                <a:cubicBezTo>
                  <a:pt x="2982296" y="5702373"/>
                  <a:pt x="2982920" y="5702373"/>
                  <a:pt x="2984169" y="5702373"/>
                </a:cubicBezTo>
                <a:cubicBezTo>
                  <a:pt x="2992909" y="5702373"/>
                  <a:pt x="2999776" y="5709235"/>
                  <a:pt x="2999776" y="5717971"/>
                </a:cubicBezTo>
                <a:cubicBezTo>
                  <a:pt x="2999776" y="5726707"/>
                  <a:pt x="2992909" y="5733570"/>
                  <a:pt x="2984169" y="5733570"/>
                </a:cubicBezTo>
                <a:cubicBezTo>
                  <a:pt x="2982920" y="5733570"/>
                  <a:pt x="2981672" y="5733570"/>
                  <a:pt x="2981048" y="5732946"/>
                </a:cubicBezTo>
                <a:cubicBezTo>
                  <a:pt x="2979798" y="5732946"/>
                  <a:pt x="2978550" y="5733570"/>
                  <a:pt x="2977926" y="5733570"/>
                </a:cubicBezTo>
                <a:cubicBezTo>
                  <a:pt x="2969185" y="5734194"/>
                  <a:pt x="2962318" y="5726707"/>
                  <a:pt x="2962318" y="5717971"/>
                </a:cubicBezTo>
                <a:cubicBezTo>
                  <a:pt x="2962318" y="5709235"/>
                  <a:pt x="2969185" y="5702373"/>
                  <a:pt x="2977926" y="5702373"/>
                </a:cubicBezTo>
                <a:close/>
                <a:moveTo>
                  <a:pt x="1824214" y="5698005"/>
                </a:moveTo>
                <a:cubicBezTo>
                  <a:pt x="1829832" y="5700501"/>
                  <a:pt x="1832954" y="5707364"/>
                  <a:pt x="1831082" y="5713604"/>
                </a:cubicBezTo>
                <a:cubicBezTo>
                  <a:pt x="1829832" y="5718595"/>
                  <a:pt x="1824838" y="5721714"/>
                  <a:pt x="1819220" y="5721714"/>
                </a:cubicBezTo>
                <a:cubicBezTo>
                  <a:pt x="1817971" y="5721714"/>
                  <a:pt x="1816723" y="5721714"/>
                  <a:pt x="1815474" y="5721090"/>
                </a:cubicBezTo>
                <a:cubicBezTo>
                  <a:pt x="1814225" y="5720467"/>
                  <a:pt x="1812976" y="5719843"/>
                  <a:pt x="1812352" y="5719843"/>
                </a:cubicBezTo>
                <a:cubicBezTo>
                  <a:pt x="1806733" y="5716099"/>
                  <a:pt x="1804860" y="5708611"/>
                  <a:pt x="1808607" y="5702372"/>
                </a:cubicBezTo>
                <a:cubicBezTo>
                  <a:pt x="1812352" y="5697381"/>
                  <a:pt x="1818595" y="5695508"/>
                  <a:pt x="1824214" y="5698005"/>
                </a:cubicBezTo>
                <a:close/>
                <a:moveTo>
                  <a:pt x="3180824" y="5695509"/>
                </a:moveTo>
                <a:cubicBezTo>
                  <a:pt x="3189564" y="5694885"/>
                  <a:pt x="3196432" y="5701125"/>
                  <a:pt x="3197681" y="5709860"/>
                </a:cubicBezTo>
                <a:cubicBezTo>
                  <a:pt x="3198305" y="5718595"/>
                  <a:pt x="3192062" y="5726083"/>
                  <a:pt x="3183322" y="5726707"/>
                </a:cubicBezTo>
                <a:cubicBezTo>
                  <a:pt x="3183322" y="5726707"/>
                  <a:pt x="3182698" y="5726707"/>
                  <a:pt x="3182074" y="5726707"/>
                </a:cubicBezTo>
                <a:cubicBezTo>
                  <a:pt x="3173957" y="5726707"/>
                  <a:pt x="3167089" y="5719843"/>
                  <a:pt x="3166465" y="5712356"/>
                </a:cubicBezTo>
                <a:cubicBezTo>
                  <a:pt x="3165841" y="5703621"/>
                  <a:pt x="3172084" y="5696132"/>
                  <a:pt x="3180824" y="5695509"/>
                </a:cubicBezTo>
                <a:close/>
                <a:moveTo>
                  <a:pt x="2781270" y="5695509"/>
                </a:moveTo>
                <a:cubicBezTo>
                  <a:pt x="2790011" y="5696132"/>
                  <a:pt x="2796254" y="5703621"/>
                  <a:pt x="2795629" y="5711732"/>
                </a:cubicBezTo>
                <a:cubicBezTo>
                  <a:pt x="2795005" y="5719843"/>
                  <a:pt x="2788138" y="5726083"/>
                  <a:pt x="2780022" y="5726083"/>
                </a:cubicBezTo>
                <a:cubicBezTo>
                  <a:pt x="2779398" y="5726707"/>
                  <a:pt x="2779398" y="5726707"/>
                  <a:pt x="2778773" y="5726707"/>
                </a:cubicBezTo>
                <a:cubicBezTo>
                  <a:pt x="2770034" y="5726083"/>
                  <a:pt x="2763790" y="5718595"/>
                  <a:pt x="2764414" y="5709860"/>
                </a:cubicBezTo>
                <a:cubicBezTo>
                  <a:pt x="2765039" y="5701125"/>
                  <a:pt x="2772530" y="5694885"/>
                  <a:pt x="2781270" y="5695509"/>
                </a:cubicBezTo>
                <a:close/>
                <a:moveTo>
                  <a:pt x="4137882" y="5694884"/>
                </a:moveTo>
                <a:cubicBezTo>
                  <a:pt x="4144124" y="5693012"/>
                  <a:pt x="4151616" y="5696132"/>
                  <a:pt x="4153490" y="5702996"/>
                </a:cubicBezTo>
                <a:cubicBezTo>
                  <a:pt x="4155362" y="5709235"/>
                  <a:pt x="4152240" y="5715475"/>
                  <a:pt x="4146622" y="5718595"/>
                </a:cubicBezTo>
                <a:cubicBezTo>
                  <a:pt x="4145372" y="5718595"/>
                  <a:pt x="4143500" y="5719219"/>
                  <a:pt x="4141627" y="5719219"/>
                </a:cubicBezTo>
                <a:cubicBezTo>
                  <a:pt x="4137882" y="5719219"/>
                  <a:pt x="4133511" y="5717347"/>
                  <a:pt x="4131014" y="5713604"/>
                </a:cubicBezTo>
                <a:cubicBezTo>
                  <a:pt x="4127268" y="5707987"/>
                  <a:pt x="4128517" y="5699876"/>
                  <a:pt x="4134760" y="5696132"/>
                </a:cubicBezTo>
                <a:cubicBezTo>
                  <a:pt x="4135384" y="5695508"/>
                  <a:pt x="4136632" y="5694884"/>
                  <a:pt x="4137882" y="5694884"/>
                </a:cubicBezTo>
                <a:close/>
                <a:moveTo>
                  <a:pt x="2585864" y="5674918"/>
                </a:moveTo>
                <a:cubicBezTo>
                  <a:pt x="2594604" y="5676167"/>
                  <a:pt x="2600223" y="5684277"/>
                  <a:pt x="2598974" y="5692389"/>
                </a:cubicBezTo>
                <a:cubicBezTo>
                  <a:pt x="2597726" y="5699877"/>
                  <a:pt x="2591483" y="5705492"/>
                  <a:pt x="2583991" y="5705492"/>
                </a:cubicBezTo>
                <a:cubicBezTo>
                  <a:pt x="2582743" y="5705492"/>
                  <a:pt x="2582117" y="5705492"/>
                  <a:pt x="2581493" y="5705492"/>
                </a:cubicBezTo>
                <a:cubicBezTo>
                  <a:pt x="2572753" y="5704245"/>
                  <a:pt x="2567134" y="5696132"/>
                  <a:pt x="2568384" y="5688022"/>
                </a:cubicBezTo>
                <a:cubicBezTo>
                  <a:pt x="2569632" y="5679286"/>
                  <a:pt x="2577124" y="5673671"/>
                  <a:pt x="2585864" y="5674918"/>
                </a:cubicBezTo>
                <a:close/>
                <a:moveTo>
                  <a:pt x="3376856" y="5673671"/>
                </a:moveTo>
                <a:cubicBezTo>
                  <a:pt x="3385596" y="5672422"/>
                  <a:pt x="3393088" y="5678662"/>
                  <a:pt x="3394336" y="5686774"/>
                </a:cubicBezTo>
                <a:cubicBezTo>
                  <a:pt x="3395585" y="5695509"/>
                  <a:pt x="3389966" y="5702996"/>
                  <a:pt x="3381226" y="5704245"/>
                </a:cubicBezTo>
                <a:cubicBezTo>
                  <a:pt x="3380601" y="5704245"/>
                  <a:pt x="3379977" y="5704245"/>
                  <a:pt x="3378729" y="5704245"/>
                </a:cubicBezTo>
                <a:cubicBezTo>
                  <a:pt x="3371237" y="5704868"/>
                  <a:pt x="3364370" y="5699253"/>
                  <a:pt x="3363745" y="5691142"/>
                </a:cubicBezTo>
                <a:cubicBezTo>
                  <a:pt x="3362497" y="5682406"/>
                  <a:pt x="3368115" y="5674918"/>
                  <a:pt x="3376856" y="5673671"/>
                </a:cubicBezTo>
                <a:close/>
                <a:moveTo>
                  <a:pt x="2392330" y="5639977"/>
                </a:moveTo>
                <a:cubicBezTo>
                  <a:pt x="2401069" y="5641849"/>
                  <a:pt x="2406064" y="5649960"/>
                  <a:pt x="2404192" y="5658071"/>
                </a:cubicBezTo>
                <a:cubicBezTo>
                  <a:pt x="2402318" y="5665559"/>
                  <a:pt x="2396076" y="5670550"/>
                  <a:pt x="2389208" y="5670550"/>
                </a:cubicBezTo>
                <a:cubicBezTo>
                  <a:pt x="2387335" y="5670550"/>
                  <a:pt x="2386710" y="5670550"/>
                  <a:pt x="2385462" y="5669927"/>
                </a:cubicBezTo>
                <a:cubicBezTo>
                  <a:pt x="2376722" y="5668055"/>
                  <a:pt x="2371727" y="5659943"/>
                  <a:pt x="2373601" y="5651832"/>
                </a:cubicBezTo>
                <a:cubicBezTo>
                  <a:pt x="2375474" y="5643096"/>
                  <a:pt x="2383589" y="5638105"/>
                  <a:pt x="2392330" y="5639977"/>
                </a:cubicBezTo>
                <a:close/>
                <a:moveTo>
                  <a:pt x="3570389" y="5638105"/>
                </a:moveTo>
                <a:cubicBezTo>
                  <a:pt x="3578505" y="5636232"/>
                  <a:pt x="3587246" y="5641849"/>
                  <a:pt x="3588495" y="5649960"/>
                </a:cubicBezTo>
                <a:cubicBezTo>
                  <a:pt x="3590367" y="5658071"/>
                  <a:pt x="3584748" y="5666807"/>
                  <a:pt x="3576633" y="5668055"/>
                </a:cubicBezTo>
                <a:cubicBezTo>
                  <a:pt x="3575384" y="5668055"/>
                  <a:pt x="3574136" y="5668678"/>
                  <a:pt x="3572887" y="5668678"/>
                </a:cubicBezTo>
                <a:cubicBezTo>
                  <a:pt x="3566020" y="5669303"/>
                  <a:pt x="3559777" y="5664311"/>
                  <a:pt x="3558528" y="5656824"/>
                </a:cubicBezTo>
                <a:cubicBezTo>
                  <a:pt x="3556656" y="5648088"/>
                  <a:pt x="3562273" y="5639977"/>
                  <a:pt x="3570389" y="5638105"/>
                </a:cubicBezTo>
                <a:close/>
                <a:moveTo>
                  <a:pt x="1642541" y="5613146"/>
                </a:moveTo>
                <a:cubicBezTo>
                  <a:pt x="1643791" y="5613770"/>
                  <a:pt x="1645039" y="5614394"/>
                  <a:pt x="1645663" y="5615018"/>
                </a:cubicBezTo>
                <a:cubicBezTo>
                  <a:pt x="1651282" y="5618761"/>
                  <a:pt x="1653155" y="5626249"/>
                  <a:pt x="1649409" y="5632488"/>
                </a:cubicBezTo>
                <a:cubicBezTo>
                  <a:pt x="1647536" y="5636233"/>
                  <a:pt x="1643791" y="5638105"/>
                  <a:pt x="1639420" y="5638105"/>
                </a:cubicBezTo>
                <a:cubicBezTo>
                  <a:pt x="1637547" y="5638105"/>
                  <a:pt x="1635050" y="5637480"/>
                  <a:pt x="1633177" y="5636233"/>
                </a:cubicBezTo>
                <a:cubicBezTo>
                  <a:pt x="1628183" y="5633736"/>
                  <a:pt x="1625061" y="5626873"/>
                  <a:pt x="1626934" y="5621257"/>
                </a:cubicBezTo>
                <a:cubicBezTo>
                  <a:pt x="1629432" y="5615018"/>
                  <a:pt x="1636299" y="5611273"/>
                  <a:pt x="1642541" y="5613146"/>
                </a:cubicBezTo>
                <a:close/>
                <a:moveTo>
                  <a:pt x="4315808" y="5611898"/>
                </a:moveTo>
                <a:cubicBezTo>
                  <a:pt x="4321426" y="5608778"/>
                  <a:pt x="4328294" y="5610651"/>
                  <a:pt x="4332040" y="5615642"/>
                </a:cubicBezTo>
                <a:cubicBezTo>
                  <a:pt x="4335785" y="5621257"/>
                  <a:pt x="4334537" y="5629369"/>
                  <a:pt x="4328294" y="5633112"/>
                </a:cubicBezTo>
                <a:cubicBezTo>
                  <a:pt x="4327669" y="5633736"/>
                  <a:pt x="4326421" y="5634360"/>
                  <a:pt x="4325173" y="5634984"/>
                </a:cubicBezTo>
                <a:cubicBezTo>
                  <a:pt x="4323923" y="5634984"/>
                  <a:pt x="4322675" y="5635609"/>
                  <a:pt x="4321426" y="5635609"/>
                </a:cubicBezTo>
                <a:cubicBezTo>
                  <a:pt x="4316433" y="5635609"/>
                  <a:pt x="4311438" y="5632488"/>
                  <a:pt x="4309566" y="5626873"/>
                </a:cubicBezTo>
                <a:cubicBezTo>
                  <a:pt x="4307692" y="5621257"/>
                  <a:pt x="4310190" y="5615018"/>
                  <a:pt x="4315808" y="5611898"/>
                </a:cubicBezTo>
                <a:close/>
                <a:moveTo>
                  <a:pt x="2201293" y="5590684"/>
                </a:moveTo>
                <a:cubicBezTo>
                  <a:pt x="2209409" y="5593179"/>
                  <a:pt x="2213778" y="5601915"/>
                  <a:pt x="2211906" y="5610026"/>
                </a:cubicBezTo>
                <a:cubicBezTo>
                  <a:pt x="2210033" y="5616890"/>
                  <a:pt x="2203790" y="5621257"/>
                  <a:pt x="2196923" y="5621257"/>
                </a:cubicBezTo>
                <a:cubicBezTo>
                  <a:pt x="2195674" y="5621257"/>
                  <a:pt x="2193802" y="5620634"/>
                  <a:pt x="2192552" y="5620634"/>
                </a:cubicBezTo>
                <a:cubicBezTo>
                  <a:pt x="2184436" y="5618138"/>
                  <a:pt x="2179442" y="5609402"/>
                  <a:pt x="2181939" y="5601291"/>
                </a:cubicBezTo>
                <a:cubicBezTo>
                  <a:pt x="2184436" y="5593179"/>
                  <a:pt x="2193176" y="5588189"/>
                  <a:pt x="2201293" y="5590684"/>
                </a:cubicBezTo>
                <a:close/>
                <a:moveTo>
                  <a:pt x="3760802" y="5588812"/>
                </a:moveTo>
                <a:cubicBezTo>
                  <a:pt x="3768918" y="5586316"/>
                  <a:pt x="3777658" y="5591308"/>
                  <a:pt x="3780155" y="5599418"/>
                </a:cubicBezTo>
                <a:cubicBezTo>
                  <a:pt x="3782653" y="5607531"/>
                  <a:pt x="3777658" y="5616266"/>
                  <a:pt x="3769543" y="5618762"/>
                </a:cubicBezTo>
                <a:cubicBezTo>
                  <a:pt x="3768294" y="5619386"/>
                  <a:pt x="3766422" y="5619386"/>
                  <a:pt x="3765172" y="5619386"/>
                </a:cubicBezTo>
                <a:cubicBezTo>
                  <a:pt x="3758304" y="5619386"/>
                  <a:pt x="3752062" y="5615018"/>
                  <a:pt x="3750188" y="5608154"/>
                </a:cubicBezTo>
                <a:cubicBezTo>
                  <a:pt x="3747692" y="5600042"/>
                  <a:pt x="3752686" y="5591308"/>
                  <a:pt x="3760802" y="5588812"/>
                </a:cubicBezTo>
                <a:close/>
                <a:moveTo>
                  <a:pt x="2015251" y="5527664"/>
                </a:moveTo>
                <a:cubicBezTo>
                  <a:pt x="2023366" y="5530783"/>
                  <a:pt x="2027112" y="5539519"/>
                  <a:pt x="2023991" y="5547630"/>
                </a:cubicBezTo>
                <a:cubicBezTo>
                  <a:pt x="2021494" y="5553870"/>
                  <a:pt x="2015875" y="5557614"/>
                  <a:pt x="2009632" y="5557614"/>
                </a:cubicBezTo>
                <a:cubicBezTo>
                  <a:pt x="2007759" y="5558238"/>
                  <a:pt x="2005885" y="5557614"/>
                  <a:pt x="2004013" y="5556990"/>
                </a:cubicBezTo>
                <a:cubicBezTo>
                  <a:pt x="1995897" y="5553870"/>
                  <a:pt x="1992151" y="5545135"/>
                  <a:pt x="1995273" y="5537023"/>
                </a:cubicBezTo>
                <a:cubicBezTo>
                  <a:pt x="1998395" y="5528912"/>
                  <a:pt x="2007135" y="5524543"/>
                  <a:pt x="2015251" y="5527664"/>
                </a:cubicBezTo>
                <a:close/>
                <a:moveTo>
                  <a:pt x="3947469" y="5525791"/>
                </a:moveTo>
                <a:cubicBezTo>
                  <a:pt x="3955585" y="5522672"/>
                  <a:pt x="3964325" y="5527040"/>
                  <a:pt x="3967446" y="5534527"/>
                </a:cubicBezTo>
                <a:cubicBezTo>
                  <a:pt x="3970568" y="5542639"/>
                  <a:pt x="3966198" y="5551375"/>
                  <a:pt x="3958706" y="5554494"/>
                </a:cubicBezTo>
                <a:cubicBezTo>
                  <a:pt x="3956834" y="5555118"/>
                  <a:pt x="3954961" y="5555742"/>
                  <a:pt x="3953087" y="5555742"/>
                </a:cubicBezTo>
                <a:cubicBezTo>
                  <a:pt x="3946219" y="5555742"/>
                  <a:pt x="3939977" y="5551999"/>
                  <a:pt x="3938104" y="5545758"/>
                </a:cubicBezTo>
                <a:cubicBezTo>
                  <a:pt x="3934983" y="5537647"/>
                  <a:pt x="3939353" y="5528288"/>
                  <a:pt x="3947469" y="5525791"/>
                </a:cubicBezTo>
                <a:close/>
                <a:moveTo>
                  <a:pt x="1468985" y="5517680"/>
                </a:moveTo>
                <a:cubicBezTo>
                  <a:pt x="1470234" y="5518304"/>
                  <a:pt x="1471483" y="5518928"/>
                  <a:pt x="1472107" y="5519552"/>
                </a:cubicBezTo>
                <a:cubicBezTo>
                  <a:pt x="1477725" y="5523295"/>
                  <a:pt x="1479599" y="5530783"/>
                  <a:pt x="1475853" y="5537022"/>
                </a:cubicBezTo>
                <a:cubicBezTo>
                  <a:pt x="1473356" y="5540767"/>
                  <a:pt x="1469610" y="5542638"/>
                  <a:pt x="1465864" y="5542638"/>
                </a:cubicBezTo>
                <a:cubicBezTo>
                  <a:pt x="1463991" y="5542638"/>
                  <a:pt x="1461493" y="5542015"/>
                  <a:pt x="1459621" y="5540767"/>
                </a:cubicBezTo>
                <a:cubicBezTo>
                  <a:pt x="1454626" y="5538271"/>
                  <a:pt x="1451505" y="5531407"/>
                  <a:pt x="1453378" y="5525792"/>
                </a:cubicBezTo>
                <a:cubicBezTo>
                  <a:pt x="1455250" y="5519552"/>
                  <a:pt x="1462742" y="5515808"/>
                  <a:pt x="1468985" y="5517680"/>
                </a:cubicBezTo>
                <a:close/>
                <a:moveTo>
                  <a:pt x="4489364" y="5516432"/>
                </a:moveTo>
                <a:cubicBezTo>
                  <a:pt x="4494983" y="5513313"/>
                  <a:pt x="4501850" y="5515184"/>
                  <a:pt x="4505596" y="5520176"/>
                </a:cubicBezTo>
                <a:cubicBezTo>
                  <a:pt x="4509342" y="5525792"/>
                  <a:pt x="4508093" y="5533903"/>
                  <a:pt x="4501850" y="5537647"/>
                </a:cubicBezTo>
                <a:cubicBezTo>
                  <a:pt x="4501226" y="5538271"/>
                  <a:pt x="4499978" y="5538895"/>
                  <a:pt x="4498729" y="5539519"/>
                </a:cubicBezTo>
                <a:cubicBezTo>
                  <a:pt x="4497481" y="5539519"/>
                  <a:pt x="4496231" y="5540143"/>
                  <a:pt x="4494983" y="5540143"/>
                </a:cubicBezTo>
                <a:cubicBezTo>
                  <a:pt x="4489989" y="5540143"/>
                  <a:pt x="4484994" y="5537022"/>
                  <a:pt x="4483121" y="5531407"/>
                </a:cubicBezTo>
                <a:cubicBezTo>
                  <a:pt x="4481249" y="5525792"/>
                  <a:pt x="4483745" y="5519552"/>
                  <a:pt x="4489364" y="5516432"/>
                </a:cubicBezTo>
                <a:close/>
                <a:moveTo>
                  <a:pt x="2984171" y="5474002"/>
                </a:moveTo>
                <a:cubicBezTo>
                  <a:pt x="2994159" y="5474002"/>
                  <a:pt x="3002899" y="5482738"/>
                  <a:pt x="3002899" y="5492721"/>
                </a:cubicBezTo>
                <a:cubicBezTo>
                  <a:pt x="3002899" y="5503329"/>
                  <a:pt x="2994159" y="5511440"/>
                  <a:pt x="2984171" y="5511440"/>
                </a:cubicBezTo>
                <a:cubicBezTo>
                  <a:pt x="2982921" y="5511440"/>
                  <a:pt x="2982297" y="5511440"/>
                  <a:pt x="2981049" y="5511440"/>
                </a:cubicBezTo>
                <a:cubicBezTo>
                  <a:pt x="2979800" y="5511440"/>
                  <a:pt x="2979176" y="5511440"/>
                  <a:pt x="2977927" y="5511440"/>
                </a:cubicBezTo>
                <a:cubicBezTo>
                  <a:pt x="2967314" y="5511440"/>
                  <a:pt x="2959198" y="5503329"/>
                  <a:pt x="2959198" y="5493345"/>
                </a:cubicBezTo>
                <a:cubicBezTo>
                  <a:pt x="2959198" y="5482738"/>
                  <a:pt x="2967314" y="5474626"/>
                  <a:pt x="2977927" y="5474626"/>
                </a:cubicBezTo>
                <a:cubicBezTo>
                  <a:pt x="2979176" y="5474626"/>
                  <a:pt x="2979800" y="5474626"/>
                  <a:pt x="2981049" y="5474626"/>
                </a:cubicBezTo>
                <a:cubicBezTo>
                  <a:pt x="2982297" y="5474626"/>
                  <a:pt x="2982921" y="5474002"/>
                  <a:pt x="2984171" y="5474002"/>
                </a:cubicBezTo>
                <a:close/>
                <a:moveTo>
                  <a:pt x="2781895" y="5467139"/>
                </a:moveTo>
                <a:cubicBezTo>
                  <a:pt x="2791885" y="5467763"/>
                  <a:pt x="2800001" y="5477121"/>
                  <a:pt x="2799377" y="5487105"/>
                </a:cubicBezTo>
                <a:cubicBezTo>
                  <a:pt x="2798752" y="5497089"/>
                  <a:pt x="2790636" y="5504577"/>
                  <a:pt x="2781271" y="5504577"/>
                </a:cubicBezTo>
                <a:cubicBezTo>
                  <a:pt x="2780023" y="5503953"/>
                  <a:pt x="2779399" y="5503953"/>
                  <a:pt x="2778774" y="5503953"/>
                </a:cubicBezTo>
                <a:cubicBezTo>
                  <a:pt x="2768786" y="5503329"/>
                  <a:pt x="2760670" y="5493969"/>
                  <a:pt x="2761919" y="5483985"/>
                </a:cubicBezTo>
                <a:cubicBezTo>
                  <a:pt x="2762543" y="5474002"/>
                  <a:pt x="2771907" y="5465891"/>
                  <a:pt x="2781895" y="5467139"/>
                </a:cubicBezTo>
                <a:close/>
                <a:moveTo>
                  <a:pt x="3179577" y="5466515"/>
                </a:moveTo>
                <a:cubicBezTo>
                  <a:pt x="3189566" y="5465891"/>
                  <a:pt x="3198930" y="5473378"/>
                  <a:pt x="3199554" y="5483985"/>
                </a:cubicBezTo>
                <a:cubicBezTo>
                  <a:pt x="3200179" y="5493969"/>
                  <a:pt x="3192687" y="5503329"/>
                  <a:pt x="3182074" y="5503953"/>
                </a:cubicBezTo>
                <a:cubicBezTo>
                  <a:pt x="3181450" y="5503953"/>
                  <a:pt x="3180826" y="5503953"/>
                  <a:pt x="3180826" y="5503953"/>
                </a:cubicBezTo>
                <a:cubicBezTo>
                  <a:pt x="3172086" y="5503329"/>
                  <a:pt x="3163345" y="5495841"/>
                  <a:pt x="3162720" y="5486481"/>
                </a:cubicBezTo>
                <a:cubicBezTo>
                  <a:pt x="3161472" y="5475874"/>
                  <a:pt x="3169588" y="5467139"/>
                  <a:pt x="3179577" y="5466515"/>
                </a:cubicBezTo>
                <a:close/>
                <a:moveTo>
                  <a:pt x="1821873" y="5451073"/>
                </a:moveTo>
                <a:cubicBezTo>
                  <a:pt x="1825619" y="5449669"/>
                  <a:pt x="1829833" y="5449669"/>
                  <a:pt x="1833579" y="5451540"/>
                </a:cubicBezTo>
                <a:cubicBezTo>
                  <a:pt x="1841695" y="5455285"/>
                  <a:pt x="1844816" y="5464019"/>
                  <a:pt x="1841071" y="5472131"/>
                </a:cubicBezTo>
                <a:cubicBezTo>
                  <a:pt x="1838573" y="5477746"/>
                  <a:pt x="1832953" y="5480867"/>
                  <a:pt x="1826711" y="5480867"/>
                </a:cubicBezTo>
                <a:cubicBezTo>
                  <a:pt x="1824214" y="5481491"/>
                  <a:pt x="1822341" y="5480867"/>
                  <a:pt x="1820468" y="5479619"/>
                </a:cubicBezTo>
                <a:cubicBezTo>
                  <a:pt x="1812352" y="5475874"/>
                  <a:pt x="1809230" y="5466516"/>
                  <a:pt x="1812977" y="5459028"/>
                </a:cubicBezTo>
                <a:cubicBezTo>
                  <a:pt x="1814850" y="5455284"/>
                  <a:pt x="1818127" y="5452476"/>
                  <a:pt x="1821873" y="5451073"/>
                </a:cubicBezTo>
                <a:close/>
                <a:moveTo>
                  <a:pt x="4139598" y="5448576"/>
                </a:moveTo>
                <a:cubicBezTo>
                  <a:pt x="4143344" y="5449980"/>
                  <a:pt x="4146622" y="5452788"/>
                  <a:pt x="4148495" y="5456532"/>
                </a:cubicBezTo>
                <a:cubicBezTo>
                  <a:pt x="4152240" y="5464019"/>
                  <a:pt x="4148495" y="5473379"/>
                  <a:pt x="4141003" y="5477122"/>
                </a:cubicBezTo>
                <a:cubicBezTo>
                  <a:pt x="4138505" y="5478371"/>
                  <a:pt x="4136632" y="5478371"/>
                  <a:pt x="4134135" y="5478371"/>
                </a:cubicBezTo>
                <a:cubicBezTo>
                  <a:pt x="4128517" y="5478371"/>
                  <a:pt x="4122898" y="5475251"/>
                  <a:pt x="4120401" y="5469635"/>
                </a:cubicBezTo>
                <a:cubicBezTo>
                  <a:pt x="4116655" y="5462147"/>
                  <a:pt x="4119777" y="5452788"/>
                  <a:pt x="4127892" y="5449044"/>
                </a:cubicBezTo>
                <a:cubicBezTo>
                  <a:pt x="4131638" y="5447172"/>
                  <a:pt x="4135852" y="5447172"/>
                  <a:pt x="4139598" y="5448576"/>
                </a:cubicBezTo>
                <a:close/>
                <a:moveTo>
                  <a:pt x="2587113" y="5444052"/>
                </a:moveTo>
                <a:cubicBezTo>
                  <a:pt x="2597102" y="5445924"/>
                  <a:pt x="2603970" y="5455284"/>
                  <a:pt x="2602721" y="5465267"/>
                </a:cubicBezTo>
                <a:cubicBezTo>
                  <a:pt x="2601472" y="5474626"/>
                  <a:pt x="2593356" y="5481490"/>
                  <a:pt x="2584616" y="5481490"/>
                </a:cubicBezTo>
                <a:cubicBezTo>
                  <a:pt x="2583367" y="5480866"/>
                  <a:pt x="2582743" y="5480866"/>
                  <a:pt x="2581495" y="5480866"/>
                </a:cubicBezTo>
                <a:cubicBezTo>
                  <a:pt x="2571505" y="5478994"/>
                  <a:pt x="2564014" y="5469635"/>
                  <a:pt x="2565887" y="5459651"/>
                </a:cubicBezTo>
                <a:cubicBezTo>
                  <a:pt x="2567760" y="5449667"/>
                  <a:pt x="2577124" y="5442181"/>
                  <a:pt x="2587113" y="5444052"/>
                </a:cubicBezTo>
                <a:close/>
                <a:moveTo>
                  <a:pt x="3374984" y="5442804"/>
                </a:moveTo>
                <a:cubicBezTo>
                  <a:pt x="3384973" y="5440933"/>
                  <a:pt x="3394337" y="5447796"/>
                  <a:pt x="3396211" y="5458403"/>
                </a:cubicBezTo>
                <a:cubicBezTo>
                  <a:pt x="3398083" y="5468387"/>
                  <a:pt x="3391216" y="5477746"/>
                  <a:pt x="3380602" y="5479618"/>
                </a:cubicBezTo>
                <a:cubicBezTo>
                  <a:pt x="3379354" y="5479618"/>
                  <a:pt x="3378730" y="5479618"/>
                  <a:pt x="3377481" y="5479618"/>
                </a:cubicBezTo>
                <a:cubicBezTo>
                  <a:pt x="3368741" y="5480242"/>
                  <a:pt x="3360625" y="5473378"/>
                  <a:pt x="3359377" y="5464020"/>
                </a:cubicBezTo>
                <a:cubicBezTo>
                  <a:pt x="3357503" y="5454036"/>
                  <a:pt x="3364371" y="5444676"/>
                  <a:pt x="3374984" y="5442804"/>
                </a:cubicBezTo>
                <a:close/>
                <a:moveTo>
                  <a:pt x="1289186" y="5414102"/>
                </a:moveTo>
                <a:cubicBezTo>
                  <a:pt x="1294181" y="5409111"/>
                  <a:pt x="1301672" y="5409111"/>
                  <a:pt x="1306667" y="5414102"/>
                </a:cubicBezTo>
                <a:cubicBezTo>
                  <a:pt x="1312285" y="5417847"/>
                  <a:pt x="1312909" y="5424709"/>
                  <a:pt x="1309164" y="5430326"/>
                </a:cubicBezTo>
                <a:cubicBezTo>
                  <a:pt x="1307291" y="5434069"/>
                  <a:pt x="1303545" y="5435941"/>
                  <a:pt x="1299175" y="5435941"/>
                </a:cubicBezTo>
                <a:cubicBezTo>
                  <a:pt x="1296678" y="5435941"/>
                  <a:pt x="1293557" y="5435317"/>
                  <a:pt x="1291058" y="5433445"/>
                </a:cubicBezTo>
                <a:cubicBezTo>
                  <a:pt x="1290434" y="5432821"/>
                  <a:pt x="1289810" y="5432197"/>
                  <a:pt x="1289186" y="5431574"/>
                </a:cubicBezTo>
                <a:cubicBezTo>
                  <a:pt x="1284192" y="5426581"/>
                  <a:pt x="1284192" y="5419094"/>
                  <a:pt x="1289186" y="5414102"/>
                </a:cubicBezTo>
                <a:close/>
                <a:moveTo>
                  <a:pt x="4654805" y="5409735"/>
                </a:moveTo>
                <a:cubicBezTo>
                  <a:pt x="4660423" y="5405991"/>
                  <a:pt x="4668540" y="5407239"/>
                  <a:pt x="4672285" y="5413478"/>
                </a:cubicBezTo>
                <a:cubicBezTo>
                  <a:pt x="4676030" y="5419094"/>
                  <a:pt x="4674782" y="5426581"/>
                  <a:pt x="4669164" y="5430326"/>
                </a:cubicBezTo>
                <a:cubicBezTo>
                  <a:pt x="4666666" y="5432197"/>
                  <a:pt x="4664169" y="5432821"/>
                  <a:pt x="4661672" y="5432821"/>
                </a:cubicBezTo>
                <a:cubicBezTo>
                  <a:pt x="4658550" y="5432821"/>
                  <a:pt x="4655429" y="5431574"/>
                  <a:pt x="4652932" y="5429078"/>
                </a:cubicBezTo>
                <a:cubicBezTo>
                  <a:pt x="4647938" y="5424086"/>
                  <a:pt x="4647938" y="5416599"/>
                  <a:pt x="4652932" y="5411606"/>
                </a:cubicBezTo>
                <a:cubicBezTo>
                  <a:pt x="4653557" y="5410983"/>
                  <a:pt x="4654181" y="5410359"/>
                  <a:pt x="4654805" y="5409735"/>
                </a:cubicBezTo>
                <a:close/>
                <a:moveTo>
                  <a:pt x="2394828" y="5405991"/>
                </a:moveTo>
                <a:cubicBezTo>
                  <a:pt x="2404817" y="5408486"/>
                  <a:pt x="2411060" y="5418470"/>
                  <a:pt x="2408563" y="5428454"/>
                </a:cubicBezTo>
                <a:cubicBezTo>
                  <a:pt x="2406689" y="5437188"/>
                  <a:pt x="2398573" y="5442804"/>
                  <a:pt x="2390458" y="5442804"/>
                </a:cubicBezTo>
                <a:cubicBezTo>
                  <a:pt x="2389209" y="5442804"/>
                  <a:pt x="2387961" y="5442804"/>
                  <a:pt x="2386088" y="5442181"/>
                </a:cubicBezTo>
                <a:cubicBezTo>
                  <a:pt x="2376098" y="5439684"/>
                  <a:pt x="2369855" y="5429702"/>
                  <a:pt x="2372353" y="5419718"/>
                </a:cubicBezTo>
                <a:cubicBezTo>
                  <a:pt x="2374850" y="5409734"/>
                  <a:pt x="2384840" y="5403495"/>
                  <a:pt x="2394828" y="5405991"/>
                </a:cubicBezTo>
                <a:close/>
                <a:moveTo>
                  <a:pt x="3566645" y="5404743"/>
                </a:moveTo>
                <a:cubicBezTo>
                  <a:pt x="3576634" y="5402246"/>
                  <a:pt x="3586623" y="5408486"/>
                  <a:pt x="3589120" y="5418470"/>
                </a:cubicBezTo>
                <a:cubicBezTo>
                  <a:pt x="3591617" y="5428454"/>
                  <a:pt x="3585374" y="5438436"/>
                  <a:pt x="3575385" y="5440933"/>
                </a:cubicBezTo>
                <a:cubicBezTo>
                  <a:pt x="3574136" y="5440933"/>
                  <a:pt x="3572888" y="5441557"/>
                  <a:pt x="3571015" y="5441557"/>
                </a:cubicBezTo>
                <a:cubicBezTo>
                  <a:pt x="3562899" y="5441557"/>
                  <a:pt x="3554784" y="5435941"/>
                  <a:pt x="3552910" y="5427205"/>
                </a:cubicBezTo>
                <a:cubicBezTo>
                  <a:pt x="3550413" y="5417222"/>
                  <a:pt x="3556656" y="5407239"/>
                  <a:pt x="3566645" y="5404743"/>
                </a:cubicBezTo>
                <a:close/>
                <a:moveTo>
                  <a:pt x="1645741" y="5361222"/>
                </a:moveTo>
                <a:cubicBezTo>
                  <a:pt x="1649565" y="5360130"/>
                  <a:pt x="1653779" y="5360442"/>
                  <a:pt x="1657525" y="5362314"/>
                </a:cubicBezTo>
                <a:cubicBezTo>
                  <a:pt x="1665017" y="5366058"/>
                  <a:pt x="1667513" y="5376041"/>
                  <a:pt x="1663768" y="5383529"/>
                </a:cubicBezTo>
                <a:cubicBezTo>
                  <a:pt x="1660646" y="5388520"/>
                  <a:pt x="1655652" y="5391641"/>
                  <a:pt x="1650033" y="5391641"/>
                </a:cubicBezTo>
                <a:cubicBezTo>
                  <a:pt x="1647536" y="5391641"/>
                  <a:pt x="1645038" y="5391016"/>
                  <a:pt x="1642541" y="5389768"/>
                </a:cubicBezTo>
                <a:cubicBezTo>
                  <a:pt x="1635050" y="5385401"/>
                  <a:pt x="1631929" y="5376041"/>
                  <a:pt x="1636298" y="5368554"/>
                </a:cubicBezTo>
                <a:cubicBezTo>
                  <a:pt x="1638484" y="5364810"/>
                  <a:pt x="1641917" y="5362314"/>
                  <a:pt x="1645741" y="5361222"/>
                </a:cubicBezTo>
                <a:close/>
                <a:moveTo>
                  <a:pt x="4315105" y="5358727"/>
                </a:moveTo>
                <a:cubicBezTo>
                  <a:pt x="4318929" y="5359819"/>
                  <a:pt x="4322362" y="5362314"/>
                  <a:pt x="4324547" y="5366058"/>
                </a:cubicBezTo>
                <a:cubicBezTo>
                  <a:pt x="4328918" y="5373546"/>
                  <a:pt x="4325796" y="5382905"/>
                  <a:pt x="4318304" y="5387272"/>
                </a:cubicBezTo>
                <a:cubicBezTo>
                  <a:pt x="4315808" y="5388520"/>
                  <a:pt x="4313311" y="5389144"/>
                  <a:pt x="4310813" y="5389144"/>
                </a:cubicBezTo>
                <a:cubicBezTo>
                  <a:pt x="4305194" y="5389144"/>
                  <a:pt x="4299576" y="5386025"/>
                  <a:pt x="4297078" y="5381033"/>
                </a:cubicBezTo>
                <a:cubicBezTo>
                  <a:pt x="4292708" y="5373546"/>
                  <a:pt x="4295830" y="5363562"/>
                  <a:pt x="4303322" y="5359818"/>
                </a:cubicBezTo>
                <a:cubicBezTo>
                  <a:pt x="4307068" y="5357946"/>
                  <a:pt x="4311282" y="5357634"/>
                  <a:pt x="4315105" y="5358727"/>
                </a:cubicBezTo>
                <a:close/>
                <a:moveTo>
                  <a:pt x="2206289" y="5352953"/>
                </a:moveTo>
                <a:cubicBezTo>
                  <a:pt x="2216277" y="5356074"/>
                  <a:pt x="2221272" y="5366680"/>
                  <a:pt x="2218150" y="5376040"/>
                </a:cubicBezTo>
                <a:cubicBezTo>
                  <a:pt x="2215653" y="5384152"/>
                  <a:pt x="2208161" y="5389143"/>
                  <a:pt x="2200670" y="5389143"/>
                </a:cubicBezTo>
                <a:cubicBezTo>
                  <a:pt x="2198797" y="5389143"/>
                  <a:pt x="2196299" y="5389143"/>
                  <a:pt x="2195051" y="5388519"/>
                </a:cubicBezTo>
                <a:cubicBezTo>
                  <a:pt x="2185062" y="5385400"/>
                  <a:pt x="2180068" y="5374792"/>
                  <a:pt x="2183190" y="5364809"/>
                </a:cubicBezTo>
                <a:cubicBezTo>
                  <a:pt x="2186311" y="5354826"/>
                  <a:pt x="2196924" y="5349834"/>
                  <a:pt x="2206289" y="5352953"/>
                </a:cubicBezTo>
                <a:close/>
                <a:moveTo>
                  <a:pt x="3755184" y="5351082"/>
                </a:moveTo>
                <a:cubicBezTo>
                  <a:pt x="3765173" y="5347962"/>
                  <a:pt x="3775787" y="5353577"/>
                  <a:pt x="3778909" y="5362937"/>
                </a:cubicBezTo>
                <a:cubicBezTo>
                  <a:pt x="3782030" y="5372921"/>
                  <a:pt x="3776411" y="5383528"/>
                  <a:pt x="3767046" y="5386648"/>
                </a:cubicBezTo>
                <a:cubicBezTo>
                  <a:pt x="3765173" y="5387271"/>
                  <a:pt x="3763301" y="5387896"/>
                  <a:pt x="3761427" y="5387896"/>
                </a:cubicBezTo>
                <a:cubicBezTo>
                  <a:pt x="3753311" y="5387271"/>
                  <a:pt x="3745820" y="5382280"/>
                  <a:pt x="3743323" y="5374792"/>
                </a:cubicBezTo>
                <a:cubicBezTo>
                  <a:pt x="3740202" y="5364809"/>
                  <a:pt x="3745820" y="5354201"/>
                  <a:pt x="3755184" y="5351082"/>
                </a:cubicBezTo>
                <a:close/>
                <a:moveTo>
                  <a:pt x="1129989" y="5296174"/>
                </a:moveTo>
                <a:cubicBezTo>
                  <a:pt x="1134984" y="5291182"/>
                  <a:pt x="1142475" y="5291182"/>
                  <a:pt x="1147469" y="5296174"/>
                </a:cubicBezTo>
                <a:cubicBezTo>
                  <a:pt x="1153088" y="5299917"/>
                  <a:pt x="1153712" y="5306782"/>
                  <a:pt x="1149967" y="5312397"/>
                </a:cubicBezTo>
                <a:cubicBezTo>
                  <a:pt x="1148093" y="5316765"/>
                  <a:pt x="1143724" y="5318013"/>
                  <a:pt x="1139977" y="5318013"/>
                </a:cubicBezTo>
                <a:cubicBezTo>
                  <a:pt x="1137481" y="5318013"/>
                  <a:pt x="1134359" y="5317389"/>
                  <a:pt x="1131861" y="5315516"/>
                </a:cubicBezTo>
                <a:cubicBezTo>
                  <a:pt x="1131237" y="5314892"/>
                  <a:pt x="1130613" y="5314269"/>
                  <a:pt x="1129989" y="5313645"/>
                </a:cubicBezTo>
                <a:cubicBezTo>
                  <a:pt x="1124994" y="5308653"/>
                  <a:pt x="1124994" y="5301165"/>
                  <a:pt x="1129989" y="5296174"/>
                </a:cubicBezTo>
                <a:close/>
                <a:moveTo>
                  <a:pt x="4814002" y="5291807"/>
                </a:moveTo>
                <a:cubicBezTo>
                  <a:pt x="4819621" y="5288062"/>
                  <a:pt x="4827112" y="5289310"/>
                  <a:pt x="4831482" y="5295550"/>
                </a:cubicBezTo>
                <a:cubicBezTo>
                  <a:pt x="4835228" y="5301165"/>
                  <a:pt x="4833980" y="5308653"/>
                  <a:pt x="4828361" y="5312397"/>
                </a:cubicBezTo>
                <a:cubicBezTo>
                  <a:pt x="4825863" y="5314269"/>
                  <a:pt x="4823366" y="5314892"/>
                  <a:pt x="4820869" y="5314892"/>
                </a:cubicBezTo>
                <a:cubicBezTo>
                  <a:pt x="4817747" y="5314892"/>
                  <a:pt x="4814626" y="5313645"/>
                  <a:pt x="4812130" y="5311149"/>
                </a:cubicBezTo>
                <a:cubicBezTo>
                  <a:pt x="4807135" y="5306158"/>
                  <a:pt x="4807135" y="5298670"/>
                  <a:pt x="4812130" y="5293678"/>
                </a:cubicBezTo>
                <a:cubicBezTo>
                  <a:pt x="4812754" y="5293055"/>
                  <a:pt x="4813378" y="5292431"/>
                  <a:pt x="4814002" y="5291807"/>
                </a:cubicBezTo>
                <a:close/>
                <a:moveTo>
                  <a:pt x="2007604" y="5285176"/>
                </a:moveTo>
                <a:cubicBezTo>
                  <a:pt x="2011974" y="5283382"/>
                  <a:pt x="2017125" y="5283382"/>
                  <a:pt x="2022119" y="5285566"/>
                </a:cubicBezTo>
                <a:cubicBezTo>
                  <a:pt x="2031483" y="5289310"/>
                  <a:pt x="2035854" y="5300541"/>
                  <a:pt x="2032107" y="5309901"/>
                </a:cubicBezTo>
                <a:cubicBezTo>
                  <a:pt x="2028986" y="5317389"/>
                  <a:pt x="2022119" y="5321132"/>
                  <a:pt x="2014627" y="5321132"/>
                </a:cubicBezTo>
                <a:cubicBezTo>
                  <a:pt x="2012755" y="5321132"/>
                  <a:pt x="2010258" y="5320508"/>
                  <a:pt x="2007760" y="5319884"/>
                </a:cubicBezTo>
                <a:cubicBezTo>
                  <a:pt x="1998395" y="5316140"/>
                  <a:pt x="1994025" y="5304910"/>
                  <a:pt x="1997771" y="5295550"/>
                </a:cubicBezTo>
                <a:cubicBezTo>
                  <a:pt x="1999644" y="5290558"/>
                  <a:pt x="2003233" y="5286970"/>
                  <a:pt x="2007604" y="5285176"/>
                </a:cubicBezTo>
                <a:close/>
                <a:moveTo>
                  <a:pt x="3938730" y="5283071"/>
                </a:moveTo>
                <a:cubicBezTo>
                  <a:pt x="3948094" y="5279326"/>
                  <a:pt x="3959332" y="5283695"/>
                  <a:pt x="3963078" y="5293054"/>
                </a:cubicBezTo>
                <a:cubicBezTo>
                  <a:pt x="3966824" y="5303037"/>
                  <a:pt x="3962453" y="5313644"/>
                  <a:pt x="3953088" y="5317389"/>
                </a:cubicBezTo>
                <a:cubicBezTo>
                  <a:pt x="3950592" y="5318636"/>
                  <a:pt x="3948094" y="5318636"/>
                  <a:pt x="3946221" y="5318636"/>
                </a:cubicBezTo>
                <a:cubicBezTo>
                  <a:pt x="3938730" y="5318636"/>
                  <a:pt x="3931863" y="5314268"/>
                  <a:pt x="3928741" y="5307405"/>
                </a:cubicBezTo>
                <a:cubicBezTo>
                  <a:pt x="3924995" y="5298045"/>
                  <a:pt x="3929366" y="5286814"/>
                  <a:pt x="3938730" y="5283071"/>
                </a:cubicBezTo>
                <a:close/>
                <a:moveTo>
                  <a:pt x="1477101" y="5258113"/>
                </a:moveTo>
                <a:cubicBezTo>
                  <a:pt x="1481003" y="5257333"/>
                  <a:pt x="1485217" y="5258113"/>
                  <a:pt x="1488962" y="5260609"/>
                </a:cubicBezTo>
                <a:cubicBezTo>
                  <a:pt x="1496454" y="5265600"/>
                  <a:pt x="1498328" y="5274960"/>
                  <a:pt x="1493333" y="5281824"/>
                </a:cubicBezTo>
                <a:cubicBezTo>
                  <a:pt x="1490212" y="5286815"/>
                  <a:pt x="1485217" y="5289311"/>
                  <a:pt x="1480222" y="5289311"/>
                </a:cubicBezTo>
                <a:cubicBezTo>
                  <a:pt x="1477726" y="5289311"/>
                  <a:pt x="1474604" y="5288687"/>
                  <a:pt x="1472106" y="5286815"/>
                </a:cubicBezTo>
                <a:cubicBezTo>
                  <a:pt x="1464615" y="5281824"/>
                  <a:pt x="1462742" y="5272464"/>
                  <a:pt x="1467113" y="5264976"/>
                </a:cubicBezTo>
                <a:cubicBezTo>
                  <a:pt x="1469610" y="5261232"/>
                  <a:pt x="1473199" y="5258893"/>
                  <a:pt x="1477101" y="5258113"/>
                </a:cubicBezTo>
                <a:close/>
                <a:moveTo>
                  <a:pt x="4483121" y="5255851"/>
                </a:moveTo>
                <a:cubicBezTo>
                  <a:pt x="4487022" y="5256709"/>
                  <a:pt x="4490612" y="5259049"/>
                  <a:pt x="4493110" y="5262480"/>
                </a:cubicBezTo>
                <a:cubicBezTo>
                  <a:pt x="4498104" y="5269968"/>
                  <a:pt x="4495607" y="5279327"/>
                  <a:pt x="4488740" y="5283695"/>
                </a:cubicBezTo>
                <a:cubicBezTo>
                  <a:pt x="4486243" y="5285567"/>
                  <a:pt x="4483120" y="5286191"/>
                  <a:pt x="4479999" y="5286191"/>
                </a:cubicBezTo>
                <a:cubicBezTo>
                  <a:pt x="4475005" y="5286191"/>
                  <a:pt x="4470011" y="5284319"/>
                  <a:pt x="4466889" y="5279327"/>
                </a:cubicBezTo>
                <a:cubicBezTo>
                  <a:pt x="4462520" y="5271840"/>
                  <a:pt x="4464392" y="5262480"/>
                  <a:pt x="4471259" y="5258113"/>
                </a:cubicBezTo>
                <a:cubicBezTo>
                  <a:pt x="4475005" y="5255617"/>
                  <a:pt x="4479219" y="5254993"/>
                  <a:pt x="4483121" y="5255851"/>
                </a:cubicBezTo>
                <a:close/>
                <a:moveTo>
                  <a:pt x="2977925" y="5245632"/>
                </a:moveTo>
                <a:cubicBezTo>
                  <a:pt x="2978549" y="5245632"/>
                  <a:pt x="2979798" y="5245632"/>
                  <a:pt x="2980423" y="5245632"/>
                </a:cubicBezTo>
                <a:cubicBezTo>
                  <a:pt x="2981047" y="5245632"/>
                  <a:pt x="2982295" y="5245632"/>
                  <a:pt x="2982920" y="5245632"/>
                </a:cubicBezTo>
                <a:cubicBezTo>
                  <a:pt x="2994782" y="5245632"/>
                  <a:pt x="3004770" y="5255616"/>
                  <a:pt x="3004770" y="5267471"/>
                </a:cubicBezTo>
                <a:cubicBezTo>
                  <a:pt x="3004770" y="5279326"/>
                  <a:pt x="2994782" y="5289309"/>
                  <a:pt x="2982920" y="5289309"/>
                </a:cubicBezTo>
                <a:cubicBezTo>
                  <a:pt x="2981671" y="5289309"/>
                  <a:pt x="2981047" y="5289309"/>
                  <a:pt x="2980423" y="5289309"/>
                </a:cubicBezTo>
                <a:cubicBezTo>
                  <a:pt x="2979174" y="5289309"/>
                  <a:pt x="2978549" y="5289309"/>
                  <a:pt x="2977925" y="5289309"/>
                </a:cubicBezTo>
                <a:cubicBezTo>
                  <a:pt x="2966064" y="5289309"/>
                  <a:pt x="2956074" y="5279326"/>
                  <a:pt x="2956074" y="5267471"/>
                </a:cubicBezTo>
                <a:cubicBezTo>
                  <a:pt x="2956074" y="5255616"/>
                  <a:pt x="2966064" y="5245632"/>
                  <a:pt x="2977925" y="5245632"/>
                </a:cubicBezTo>
                <a:close/>
                <a:moveTo>
                  <a:pt x="2783142" y="5237520"/>
                </a:moveTo>
                <a:cubicBezTo>
                  <a:pt x="2795005" y="5238768"/>
                  <a:pt x="2803744" y="5249376"/>
                  <a:pt x="2802496" y="5261231"/>
                </a:cubicBezTo>
                <a:cubicBezTo>
                  <a:pt x="2801872" y="5272462"/>
                  <a:pt x="2791883" y="5281198"/>
                  <a:pt x="2780646" y="5281198"/>
                </a:cubicBezTo>
                <a:cubicBezTo>
                  <a:pt x="2780646" y="5281198"/>
                  <a:pt x="2779397" y="5281198"/>
                  <a:pt x="2779397" y="5281198"/>
                </a:cubicBezTo>
                <a:cubicBezTo>
                  <a:pt x="2767535" y="5279950"/>
                  <a:pt x="2758795" y="5269343"/>
                  <a:pt x="2759419" y="5257487"/>
                </a:cubicBezTo>
                <a:cubicBezTo>
                  <a:pt x="2760667" y="5245632"/>
                  <a:pt x="2771281" y="5236896"/>
                  <a:pt x="2783142" y="5237520"/>
                </a:cubicBezTo>
                <a:close/>
                <a:moveTo>
                  <a:pt x="3177702" y="5236896"/>
                </a:moveTo>
                <a:cubicBezTo>
                  <a:pt x="3189565" y="5235649"/>
                  <a:pt x="3200177" y="5245008"/>
                  <a:pt x="3201426" y="5256864"/>
                </a:cubicBezTo>
                <a:cubicBezTo>
                  <a:pt x="3202674" y="5268719"/>
                  <a:pt x="3193934" y="5279326"/>
                  <a:pt x="3182073" y="5280574"/>
                </a:cubicBezTo>
                <a:cubicBezTo>
                  <a:pt x="3181447" y="5280574"/>
                  <a:pt x="3180823" y="5280574"/>
                  <a:pt x="3180199" y="5280574"/>
                </a:cubicBezTo>
                <a:cubicBezTo>
                  <a:pt x="3168962" y="5280574"/>
                  <a:pt x="3159598" y="5271838"/>
                  <a:pt x="3158350" y="5260607"/>
                </a:cubicBezTo>
                <a:cubicBezTo>
                  <a:pt x="3157100" y="5248752"/>
                  <a:pt x="3165840" y="5238144"/>
                  <a:pt x="3177702" y="5236896"/>
                </a:cubicBezTo>
                <a:close/>
                <a:moveTo>
                  <a:pt x="2588985" y="5212562"/>
                </a:moveTo>
                <a:cubicBezTo>
                  <a:pt x="2600846" y="5214434"/>
                  <a:pt x="2608962" y="5226289"/>
                  <a:pt x="2607089" y="5237520"/>
                </a:cubicBezTo>
                <a:cubicBezTo>
                  <a:pt x="2605217" y="5248128"/>
                  <a:pt x="2595851" y="5255616"/>
                  <a:pt x="2585238" y="5255616"/>
                </a:cubicBezTo>
                <a:cubicBezTo>
                  <a:pt x="2583990" y="5256240"/>
                  <a:pt x="2583366" y="5256240"/>
                  <a:pt x="2582117" y="5255616"/>
                </a:cubicBezTo>
                <a:cubicBezTo>
                  <a:pt x="2570255" y="5253119"/>
                  <a:pt x="2562140" y="5241889"/>
                  <a:pt x="2564012" y="5230657"/>
                </a:cubicBezTo>
                <a:cubicBezTo>
                  <a:pt x="2565886" y="5218802"/>
                  <a:pt x="2577747" y="5210690"/>
                  <a:pt x="2588985" y="5212562"/>
                </a:cubicBezTo>
                <a:close/>
                <a:moveTo>
                  <a:pt x="3371236" y="5211314"/>
                </a:moveTo>
                <a:cubicBezTo>
                  <a:pt x="3383098" y="5209442"/>
                  <a:pt x="3394336" y="5217554"/>
                  <a:pt x="3396832" y="5228785"/>
                </a:cubicBezTo>
                <a:cubicBezTo>
                  <a:pt x="3398706" y="5240640"/>
                  <a:pt x="3390589" y="5251871"/>
                  <a:pt x="3379352" y="5254368"/>
                </a:cubicBezTo>
                <a:cubicBezTo>
                  <a:pt x="3378104" y="5254368"/>
                  <a:pt x="3376855" y="5254368"/>
                  <a:pt x="3375606" y="5254368"/>
                </a:cubicBezTo>
                <a:cubicBezTo>
                  <a:pt x="3364993" y="5254992"/>
                  <a:pt x="3355629" y="5247504"/>
                  <a:pt x="3353755" y="5236896"/>
                </a:cubicBezTo>
                <a:cubicBezTo>
                  <a:pt x="3351883" y="5225041"/>
                  <a:pt x="3359998" y="5213810"/>
                  <a:pt x="3371236" y="5211314"/>
                </a:cubicBezTo>
                <a:close/>
                <a:moveTo>
                  <a:pt x="1829444" y="5201878"/>
                </a:moveTo>
                <a:cubicBezTo>
                  <a:pt x="1834048" y="5200396"/>
                  <a:pt x="1839198" y="5200707"/>
                  <a:pt x="1843568" y="5203203"/>
                </a:cubicBezTo>
                <a:cubicBezTo>
                  <a:pt x="1852308" y="5208196"/>
                  <a:pt x="1856054" y="5218803"/>
                  <a:pt x="1851684" y="5228161"/>
                </a:cubicBezTo>
                <a:cubicBezTo>
                  <a:pt x="1848563" y="5234402"/>
                  <a:pt x="1841695" y="5238145"/>
                  <a:pt x="1834828" y="5238145"/>
                </a:cubicBezTo>
                <a:cubicBezTo>
                  <a:pt x="1832955" y="5238145"/>
                  <a:pt x="1829833" y="5237521"/>
                  <a:pt x="1826712" y="5236274"/>
                </a:cubicBezTo>
                <a:cubicBezTo>
                  <a:pt x="1817348" y="5231281"/>
                  <a:pt x="1814226" y="5220675"/>
                  <a:pt x="1818596" y="5211315"/>
                </a:cubicBezTo>
                <a:cubicBezTo>
                  <a:pt x="1820781" y="5206636"/>
                  <a:pt x="1824839" y="5203360"/>
                  <a:pt x="1829444" y="5201878"/>
                </a:cubicBezTo>
                <a:close/>
                <a:moveTo>
                  <a:pt x="4131015" y="5199382"/>
                </a:moveTo>
                <a:cubicBezTo>
                  <a:pt x="4135541" y="5200863"/>
                  <a:pt x="4139443" y="5204139"/>
                  <a:pt x="4141628" y="5208819"/>
                </a:cubicBezTo>
                <a:cubicBezTo>
                  <a:pt x="4146623" y="5217554"/>
                  <a:pt x="4142876" y="5229409"/>
                  <a:pt x="4133512" y="5233778"/>
                </a:cubicBezTo>
                <a:cubicBezTo>
                  <a:pt x="4131015" y="5235026"/>
                  <a:pt x="4127893" y="5235649"/>
                  <a:pt x="4124772" y="5235649"/>
                </a:cubicBezTo>
                <a:cubicBezTo>
                  <a:pt x="4118529" y="5235649"/>
                  <a:pt x="4111661" y="5231906"/>
                  <a:pt x="4108540" y="5225666"/>
                </a:cubicBezTo>
                <a:cubicBezTo>
                  <a:pt x="4104170" y="5216306"/>
                  <a:pt x="4107292" y="5205075"/>
                  <a:pt x="4116656" y="5200708"/>
                </a:cubicBezTo>
                <a:cubicBezTo>
                  <a:pt x="4121339" y="5198212"/>
                  <a:pt x="4126489" y="5197900"/>
                  <a:pt x="4131015" y="5199382"/>
                </a:cubicBezTo>
                <a:close/>
                <a:moveTo>
                  <a:pt x="2397948" y="5170757"/>
                </a:moveTo>
                <a:cubicBezTo>
                  <a:pt x="2409810" y="5173877"/>
                  <a:pt x="2416677" y="5185732"/>
                  <a:pt x="2413555" y="5197587"/>
                </a:cubicBezTo>
                <a:cubicBezTo>
                  <a:pt x="2411058" y="5207571"/>
                  <a:pt x="2402318" y="5213810"/>
                  <a:pt x="2392329" y="5213810"/>
                </a:cubicBezTo>
                <a:cubicBezTo>
                  <a:pt x="2391080" y="5213810"/>
                  <a:pt x="2389208" y="5213810"/>
                  <a:pt x="2387335" y="5213186"/>
                </a:cubicBezTo>
                <a:cubicBezTo>
                  <a:pt x="2375473" y="5210066"/>
                  <a:pt x="2368605" y="5198211"/>
                  <a:pt x="2371728" y="5186356"/>
                </a:cubicBezTo>
                <a:cubicBezTo>
                  <a:pt x="2374849" y="5174501"/>
                  <a:pt x="2386711" y="5167638"/>
                  <a:pt x="2397948" y="5170757"/>
                </a:cubicBezTo>
                <a:close/>
                <a:moveTo>
                  <a:pt x="3562272" y="5169509"/>
                </a:moveTo>
                <a:cubicBezTo>
                  <a:pt x="3574135" y="5166389"/>
                  <a:pt x="3585372" y="5173253"/>
                  <a:pt x="3589118" y="5185108"/>
                </a:cubicBezTo>
                <a:cubicBezTo>
                  <a:pt x="3592239" y="5196963"/>
                  <a:pt x="3585372" y="5208819"/>
                  <a:pt x="3573511" y="5211938"/>
                </a:cubicBezTo>
                <a:cubicBezTo>
                  <a:pt x="3571638" y="5212562"/>
                  <a:pt x="3569764" y="5212562"/>
                  <a:pt x="3567892" y="5212562"/>
                </a:cubicBezTo>
                <a:cubicBezTo>
                  <a:pt x="3557903" y="5212562"/>
                  <a:pt x="3549163" y="5206323"/>
                  <a:pt x="3546665" y="5196339"/>
                </a:cubicBezTo>
                <a:cubicBezTo>
                  <a:pt x="3543544" y="5184484"/>
                  <a:pt x="3550412" y="5172629"/>
                  <a:pt x="3562272" y="5169509"/>
                </a:cubicBezTo>
                <a:close/>
                <a:moveTo>
                  <a:pt x="980780" y="5167014"/>
                </a:moveTo>
                <a:cubicBezTo>
                  <a:pt x="985775" y="5163894"/>
                  <a:pt x="992018" y="5164518"/>
                  <a:pt x="995764" y="5168262"/>
                </a:cubicBezTo>
                <a:cubicBezTo>
                  <a:pt x="1000134" y="5172006"/>
                  <a:pt x="1001383" y="5179493"/>
                  <a:pt x="997636" y="5184485"/>
                </a:cubicBezTo>
                <a:cubicBezTo>
                  <a:pt x="995764" y="5188229"/>
                  <a:pt x="991394" y="5190101"/>
                  <a:pt x="987648" y="5190101"/>
                </a:cubicBezTo>
                <a:cubicBezTo>
                  <a:pt x="985151" y="5190101"/>
                  <a:pt x="982653" y="5189477"/>
                  <a:pt x="980780" y="5188229"/>
                </a:cubicBezTo>
                <a:cubicBezTo>
                  <a:pt x="979532" y="5187605"/>
                  <a:pt x="978283" y="5185733"/>
                  <a:pt x="977035" y="5184485"/>
                </a:cubicBezTo>
                <a:cubicBezTo>
                  <a:pt x="973289" y="5178869"/>
                  <a:pt x="974537" y="5170759"/>
                  <a:pt x="980780" y="5167014"/>
                </a:cubicBezTo>
                <a:close/>
                <a:moveTo>
                  <a:pt x="4965083" y="5163894"/>
                </a:moveTo>
                <a:cubicBezTo>
                  <a:pt x="4970702" y="5160151"/>
                  <a:pt x="4978818" y="5161399"/>
                  <a:pt x="4982563" y="5167638"/>
                </a:cubicBezTo>
                <a:cubicBezTo>
                  <a:pt x="4986309" y="5172630"/>
                  <a:pt x="4985061" y="5180117"/>
                  <a:pt x="4980691" y="5183861"/>
                </a:cubicBezTo>
                <a:cubicBezTo>
                  <a:pt x="4978194" y="5185733"/>
                  <a:pt x="4975072" y="5186981"/>
                  <a:pt x="4971951" y="5186981"/>
                </a:cubicBezTo>
                <a:cubicBezTo>
                  <a:pt x="4969454" y="5186981"/>
                  <a:pt x="4966956" y="5186357"/>
                  <a:pt x="4965083" y="5185109"/>
                </a:cubicBezTo>
                <a:cubicBezTo>
                  <a:pt x="4959464" y="5181366"/>
                  <a:pt x="4957591" y="5173878"/>
                  <a:pt x="4961338" y="5167638"/>
                </a:cubicBezTo>
                <a:cubicBezTo>
                  <a:pt x="4961962" y="5166390"/>
                  <a:pt x="4963835" y="5165142"/>
                  <a:pt x="4965083" y="5163894"/>
                </a:cubicBezTo>
                <a:close/>
                <a:moveTo>
                  <a:pt x="1316265" y="5144162"/>
                </a:moveTo>
                <a:cubicBezTo>
                  <a:pt x="1320245" y="5143616"/>
                  <a:pt x="1324459" y="5144552"/>
                  <a:pt x="1327893" y="5147048"/>
                </a:cubicBezTo>
                <a:cubicBezTo>
                  <a:pt x="1334760" y="5152040"/>
                  <a:pt x="1336009" y="5162023"/>
                  <a:pt x="1331014" y="5168886"/>
                </a:cubicBezTo>
                <a:cubicBezTo>
                  <a:pt x="1327893" y="5172631"/>
                  <a:pt x="1323522" y="5175126"/>
                  <a:pt x="1318529" y="5175126"/>
                </a:cubicBezTo>
                <a:cubicBezTo>
                  <a:pt x="1315406" y="5175126"/>
                  <a:pt x="1312285" y="5174502"/>
                  <a:pt x="1309163" y="5172007"/>
                </a:cubicBezTo>
                <a:cubicBezTo>
                  <a:pt x="1302297" y="5167014"/>
                  <a:pt x="1301047" y="5157031"/>
                  <a:pt x="1306042" y="5150168"/>
                </a:cubicBezTo>
                <a:cubicBezTo>
                  <a:pt x="1308540" y="5146736"/>
                  <a:pt x="1312285" y="5144708"/>
                  <a:pt x="1316265" y="5144162"/>
                </a:cubicBezTo>
                <a:close/>
                <a:moveTo>
                  <a:pt x="4643723" y="5141042"/>
                </a:moveTo>
                <a:cubicBezTo>
                  <a:pt x="4647625" y="5141588"/>
                  <a:pt x="4651371" y="5143616"/>
                  <a:pt x="4654180" y="5147048"/>
                </a:cubicBezTo>
                <a:cubicBezTo>
                  <a:pt x="4659175" y="5153911"/>
                  <a:pt x="4657926" y="5163895"/>
                  <a:pt x="4651683" y="5168886"/>
                </a:cubicBezTo>
                <a:cubicBezTo>
                  <a:pt x="4648561" y="5170759"/>
                  <a:pt x="4645440" y="5172007"/>
                  <a:pt x="4642319" y="5172007"/>
                </a:cubicBezTo>
                <a:cubicBezTo>
                  <a:pt x="4636699" y="5172007"/>
                  <a:pt x="4631705" y="5170134"/>
                  <a:pt x="4629208" y="5165766"/>
                </a:cubicBezTo>
                <a:cubicBezTo>
                  <a:pt x="4624213" y="5158904"/>
                  <a:pt x="4625462" y="5148920"/>
                  <a:pt x="4632329" y="5143928"/>
                </a:cubicBezTo>
                <a:cubicBezTo>
                  <a:pt x="4635763" y="5141432"/>
                  <a:pt x="4639821" y="5140496"/>
                  <a:pt x="4643723" y="5141042"/>
                </a:cubicBezTo>
                <a:close/>
                <a:moveTo>
                  <a:pt x="2212530" y="5113976"/>
                </a:moveTo>
                <a:cubicBezTo>
                  <a:pt x="2223767" y="5117720"/>
                  <a:pt x="2229386" y="5130199"/>
                  <a:pt x="2225640" y="5142054"/>
                </a:cubicBezTo>
                <a:cubicBezTo>
                  <a:pt x="2222519" y="5150790"/>
                  <a:pt x="2213779" y="5156406"/>
                  <a:pt x="2205038" y="5156406"/>
                </a:cubicBezTo>
                <a:cubicBezTo>
                  <a:pt x="2202541" y="5155781"/>
                  <a:pt x="2200044" y="5155159"/>
                  <a:pt x="2197546" y="5154533"/>
                </a:cubicBezTo>
                <a:cubicBezTo>
                  <a:pt x="2186309" y="5150790"/>
                  <a:pt x="2180690" y="5138311"/>
                  <a:pt x="2184437" y="5127080"/>
                </a:cubicBezTo>
                <a:cubicBezTo>
                  <a:pt x="2188182" y="5115848"/>
                  <a:pt x="2200668" y="5110233"/>
                  <a:pt x="2212530" y="5113976"/>
                </a:cubicBezTo>
                <a:close/>
                <a:moveTo>
                  <a:pt x="3748315" y="5111481"/>
                </a:moveTo>
                <a:cubicBezTo>
                  <a:pt x="3759553" y="5107113"/>
                  <a:pt x="3772038" y="5113353"/>
                  <a:pt x="3776409" y="5124584"/>
                </a:cubicBezTo>
                <a:cubicBezTo>
                  <a:pt x="3780154" y="5135815"/>
                  <a:pt x="3774536" y="5148294"/>
                  <a:pt x="3763299" y="5152662"/>
                </a:cubicBezTo>
                <a:cubicBezTo>
                  <a:pt x="3760802" y="5153910"/>
                  <a:pt x="3758304" y="5153910"/>
                  <a:pt x="3755807" y="5153910"/>
                </a:cubicBezTo>
                <a:cubicBezTo>
                  <a:pt x="3747066" y="5153910"/>
                  <a:pt x="3738327" y="5148294"/>
                  <a:pt x="3735205" y="5139559"/>
                </a:cubicBezTo>
                <a:cubicBezTo>
                  <a:pt x="3731459" y="5128327"/>
                  <a:pt x="3737078" y="5115848"/>
                  <a:pt x="3748315" y="5111481"/>
                </a:cubicBezTo>
                <a:close/>
                <a:moveTo>
                  <a:pt x="1658541" y="5105086"/>
                </a:moveTo>
                <a:cubicBezTo>
                  <a:pt x="1663145" y="5103994"/>
                  <a:pt x="1668139" y="5104618"/>
                  <a:pt x="1672509" y="5107113"/>
                </a:cubicBezTo>
                <a:cubicBezTo>
                  <a:pt x="1681250" y="5112729"/>
                  <a:pt x="1683747" y="5123961"/>
                  <a:pt x="1678752" y="5132695"/>
                </a:cubicBezTo>
                <a:cubicBezTo>
                  <a:pt x="1675007" y="5138312"/>
                  <a:pt x="1668763" y="5141431"/>
                  <a:pt x="1663145" y="5141431"/>
                </a:cubicBezTo>
                <a:cubicBezTo>
                  <a:pt x="1660024" y="5141431"/>
                  <a:pt x="1656277" y="5140807"/>
                  <a:pt x="1653156" y="5138936"/>
                </a:cubicBezTo>
                <a:cubicBezTo>
                  <a:pt x="1644416" y="5133321"/>
                  <a:pt x="1641918" y="5122089"/>
                  <a:pt x="1646913" y="5113353"/>
                </a:cubicBezTo>
                <a:cubicBezTo>
                  <a:pt x="1649723" y="5108986"/>
                  <a:pt x="1653937" y="5106178"/>
                  <a:pt x="1658541" y="5105086"/>
                </a:cubicBezTo>
                <a:close/>
                <a:moveTo>
                  <a:pt x="4301918" y="5101732"/>
                </a:moveTo>
                <a:cubicBezTo>
                  <a:pt x="4306600" y="5102902"/>
                  <a:pt x="4310815" y="5105866"/>
                  <a:pt x="4313312" y="5110234"/>
                </a:cubicBezTo>
                <a:cubicBezTo>
                  <a:pt x="4318306" y="5118968"/>
                  <a:pt x="4315809" y="5130824"/>
                  <a:pt x="4307068" y="5135816"/>
                </a:cubicBezTo>
                <a:cubicBezTo>
                  <a:pt x="4303947" y="5137688"/>
                  <a:pt x="4300825" y="5138312"/>
                  <a:pt x="4297080" y="5138312"/>
                </a:cubicBezTo>
                <a:cubicBezTo>
                  <a:pt x="4290837" y="5138936"/>
                  <a:pt x="4284594" y="5135192"/>
                  <a:pt x="4281473" y="5129576"/>
                </a:cubicBezTo>
                <a:cubicBezTo>
                  <a:pt x="4275853" y="5120841"/>
                  <a:pt x="4278975" y="5109610"/>
                  <a:pt x="4287716" y="5103994"/>
                </a:cubicBezTo>
                <a:cubicBezTo>
                  <a:pt x="4292085" y="5101186"/>
                  <a:pt x="4297236" y="5100562"/>
                  <a:pt x="4301918" y="5101732"/>
                </a:cubicBezTo>
                <a:close/>
                <a:moveTo>
                  <a:pt x="2015016" y="5038945"/>
                </a:moveTo>
                <a:cubicBezTo>
                  <a:pt x="2020245" y="5037073"/>
                  <a:pt x="2026176" y="5037230"/>
                  <a:pt x="2031482" y="5039725"/>
                </a:cubicBezTo>
                <a:cubicBezTo>
                  <a:pt x="2042720" y="5044716"/>
                  <a:pt x="2047089" y="5057820"/>
                  <a:pt x="2042095" y="5068427"/>
                </a:cubicBezTo>
                <a:cubicBezTo>
                  <a:pt x="2038349" y="5076539"/>
                  <a:pt x="2030857" y="5080906"/>
                  <a:pt x="2022117" y="5080906"/>
                </a:cubicBezTo>
                <a:cubicBezTo>
                  <a:pt x="2018996" y="5080906"/>
                  <a:pt x="2016498" y="5080906"/>
                  <a:pt x="2013377" y="5079034"/>
                </a:cubicBezTo>
                <a:cubicBezTo>
                  <a:pt x="2002139" y="5074043"/>
                  <a:pt x="1997770" y="5060940"/>
                  <a:pt x="2002763" y="5050332"/>
                </a:cubicBezTo>
                <a:cubicBezTo>
                  <a:pt x="2005261" y="5044716"/>
                  <a:pt x="2009787" y="5040817"/>
                  <a:pt x="2015016" y="5038945"/>
                </a:cubicBezTo>
                <a:close/>
                <a:moveTo>
                  <a:pt x="3945517" y="5037307"/>
                </a:moveTo>
                <a:cubicBezTo>
                  <a:pt x="3950745" y="5039257"/>
                  <a:pt x="3955272" y="5043157"/>
                  <a:pt x="3958081" y="5048461"/>
                </a:cubicBezTo>
                <a:cubicBezTo>
                  <a:pt x="3963076" y="5059692"/>
                  <a:pt x="3958081" y="5072171"/>
                  <a:pt x="3947468" y="5077163"/>
                </a:cubicBezTo>
                <a:cubicBezTo>
                  <a:pt x="3944346" y="5078410"/>
                  <a:pt x="3941225" y="5079034"/>
                  <a:pt x="3938103" y="5079034"/>
                </a:cubicBezTo>
                <a:cubicBezTo>
                  <a:pt x="3929987" y="5079034"/>
                  <a:pt x="3921871" y="5074667"/>
                  <a:pt x="3918126" y="5066555"/>
                </a:cubicBezTo>
                <a:cubicBezTo>
                  <a:pt x="3913131" y="5055324"/>
                  <a:pt x="3918126" y="5042845"/>
                  <a:pt x="3928739" y="5037853"/>
                </a:cubicBezTo>
                <a:cubicBezTo>
                  <a:pt x="3934357" y="5035357"/>
                  <a:pt x="3940288" y="5035357"/>
                  <a:pt x="3945517" y="5037307"/>
                </a:cubicBezTo>
                <a:close/>
                <a:moveTo>
                  <a:pt x="835942" y="5030991"/>
                </a:moveTo>
                <a:cubicBezTo>
                  <a:pt x="840936" y="5025999"/>
                  <a:pt x="848428" y="5025999"/>
                  <a:pt x="853423" y="5030991"/>
                </a:cubicBezTo>
                <a:cubicBezTo>
                  <a:pt x="858417" y="5035983"/>
                  <a:pt x="858417" y="5044094"/>
                  <a:pt x="853423" y="5048462"/>
                </a:cubicBezTo>
                <a:cubicBezTo>
                  <a:pt x="851550" y="5050958"/>
                  <a:pt x="847803" y="5052206"/>
                  <a:pt x="844682" y="5052206"/>
                </a:cubicBezTo>
                <a:cubicBezTo>
                  <a:pt x="841560" y="5052206"/>
                  <a:pt x="838439" y="5050958"/>
                  <a:pt x="835942" y="5048462"/>
                </a:cubicBezTo>
                <a:cubicBezTo>
                  <a:pt x="830947" y="5043470"/>
                  <a:pt x="830947" y="5035983"/>
                  <a:pt x="835942" y="5030991"/>
                </a:cubicBezTo>
                <a:close/>
                <a:moveTo>
                  <a:pt x="5105552" y="5027247"/>
                </a:moveTo>
                <a:cubicBezTo>
                  <a:pt x="5110545" y="5022256"/>
                  <a:pt x="5118662" y="5022256"/>
                  <a:pt x="5123032" y="5027247"/>
                </a:cubicBezTo>
                <a:cubicBezTo>
                  <a:pt x="5128027" y="5032239"/>
                  <a:pt x="5128027" y="5039727"/>
                  <a:pt x="5123032" y="5044718"/>
                </a:cubicBezTo>
                <a:cubicBezTo>
                  <a:pt x="5120535" y="5047838"/>
                  <a:pt x="5117413" y="5048462"/>
                  <a:pt x="5114291" y="5048462"/>
                </a:cubicBezTo>
                <a:cubicBezTo>
                  <a:pt x="5111170" y="5048462"/>
                  <a:pt x="5108048" y="5047214"/>
                  <a:pt x="5105552" y="5044718"/>
                </a:cubicBezTo>
                <a:cubicBezTo>
                  <a:pt x="5100557" y="5039727"/>
                  <a:pt x="5100557" y="5032239"/>
                  <a:pt x="5105552" y="5027247"/>
                </a:cubicBezTo>
                <a:close/>
                <a:moveTo>
                  <a:pt x="1165028" y="5019058"/>
                </a:moveTo>
                <a:cubicBezTo>
                  <a:pt x="1169008" y="5018824"/>
                  <a:pt x="1173065" y="5020072"/>
                  <a:pt x="1176187" y="5022879"/>
                </a:cubicBezTo>
                <a:cubicBezTo>
                  <a:pt x="1182431" y="5028495"/>
                  <a:pt x="1183055" y="5038479"/>
                  <a:pt x="1177436" y="5044718"/>
                </a:cubicBezTo>
                <a:cubicBezTo>
                  <a:pt x="1174315" y="5048463"/>
                  <a:pt x="1169944" y="5049710"/>
                  <a:pt x="1165574" y="5049710"/>
                </a:cubicBezTo>
                <a:cubicBezTo>
                  <a:pt x="1161828" y="5049710"/>
                  <a:pt x="1158082" y="5048463"/>
                  <a:pt x="1155585" y="5045966"/>
                </a:cubicBezTo>
                <a:cubicBezTo>
                  <a:pt x="1149342" y="5040351"/>
                  <a:pt x="1148718" y="5030367"/>
                  <a:pt x="1154337" y="5024128"/>
                </a:cubicBezTo>
                <a:cubicBezTo>
                  <a:pt x="1157146" y="5021008"/>
                  <a:pt x="1161048" y="5019292"/>
                  <a:pt x="1165028" y="5019058"/>
                </a:cubicBezTo>
                <a:close/>
                <a:moveTo>
                  <a:pt x="2977926" y="5017264"/>
                </a:moveTo>
                <a:cubicBezTo>
                  <a:pt x="2978550" y="5017264"/>
                  <a:pt x="2979174" y="5017264"/>
                  <a:pt x="2980423" y="5017264"/>
                </a:cubicBezTo>
                <a:cubicBezTo>
                  <a:pt x="2981047" y="5017264"/>
                  <a:pt x="2981671" y="5017264"/>
                  <a:pt x="2982919" y="5017264"/>
                </a:cubicBezTo>
                <a:cubicBezTo>
                  <a:pt x="2996654" y="5017264"/>
                  <a:pt x="3007892" y="5028495"/>
                  <a:pt x="3007892" y="5042222"/>
                </a:cubicBezTo>
                <a:cubicBezTo>
                  <a:pt x="3007892" y="5055949"/>
                  <a:pt x="2996654" y="5067180"/>
                  <a:pt x="2982919" y="5067180"/>
                </a:cubicBezTo>
                <a:lnTo>
                  <a:pt x="2982295" y="5067180"/>
                </a:lnTo>
                <a:lnTo>
                  <a:pt x="2980423" y="5067180"/>
                </a:lnTo>
                <a:cubicBezTo>
                  <a:pt x="2979798" y="5067180"/>
                  <a:pt x="2979174" y="5067180"/>
                  <a:pt x="2977926" y="5067180"/>
                </a:cubicBezTo>
                <a:cubicBezTo>
                  <a:pt x="2964191" y="5067180"/>
                  <a:pt x="2952954" y="5055949"/>
                  <a:pt x="2952954" y="5042222"/>
                </a:cubicBezTo>
                <a:cubicBezTo>
                  <a:pt x="2952954" y="5028495"/>
                  <a:pt x="2964191" y="5017264"/>
                  <a:pt x="2977926" y="5017264"/>
                </a:cubicBezTo>
                <a:close/>
                <a:moveTo>
                  <a:pt x="4794570" y="5015315"/>
                </a:moveTo>
                <a:cubicBezTo>
                  <a:pt x="4798550" y="5015549"/>
                  <a:pt x="4802452" y="5017265"/>
                  <a:pt x="4805261" y="5020384"/>
                </a:cubicBezTo>
                <a:cubicBezTo>
                  <a:pt x="4810880" y="5026624"/>
                  <a:pt x="4810256" y="5036607"/>
                  <a:pt x="4804013" y="5042222"/>
                </a:cubicBezTo>
                <a:cubicBezTo>
                  <a:pt x="4800891" y="5044718"/>
                  <a:pt x="4797145" y="5045966"/>
                  <a:pt x="4793400" y="5045966"/>
                </a:cubicBezTo>
                <a:cubicBezTo>
                  <a:pt x="4789653" y="5046590"/>
                  <a:pt x="4785284" y="5044718"/>
                  <a:pt x="4782162" y="5040975"/>
                </a:cubicBezTo>
                <a:cubicBezTo>
                  <a:pt x="4776544" y="5034734"/>
                  <a:pt x="4777168" y="5024752"/>
                  <a:pt x="4783410" y="5019136"/>
                </a:cubicBezTo>
                <a:cubicBezTo>
                  <a:pt x="4786532" y="5016328"/>
                  <a:pt x="4790590" y="5015081"/>
                  <a:pt x="4794570" y="5015315"/>
                </a:cubicBezTo>
                <a:close/>
                <a:moveTo>
                  <a:pt x="3173332" y="5008528"/>
                </a:moveTo>
                <a:cubicBezTo>
                  <a:pt x="3187067" y="5007280"/>
                  <a:pt x="3198929" y="5017264"/>
                  <a:pt x="3200802" y="5030991"/>
                </a:cubicBezTo>
                <a:cubicBezTo>
                  <a:pt x="3202051" y="5044718"/>
                  <a:pt x="3192061" y="5056573"/>
                  <a:pt x="3178327" y="5057821"/>
                </a:cubicBezTo>
                <a:cubicBezTo>
                  <a:pt x="3177078" y="5057821"/>
                  <a:pt x="3176454" y="5057821"/>
                  <a:pt x="3175829" y="5057821"/>
                </a:cubicBezTo>
                <a:cubicBezTo>
                  <a:pt x="3163344" y="5057821"/>
                  <a:pt x="3152106" y="5048461"/>
                  <a:pt x="3150858" y="5035358"/>
                </a:cubicBezTo>
                <a:cubicBezTo>
                  <a:pt x="3149609" y="5021631"/>
                  <a:pt x="3159598" y="5009776"/>
                  <a:pt x="3173332" y="5008528"/>
                </a:cubicBezTo>
                <a:close/>
                <a:moveTo>
                  <a:pt x="2786264" y="5008528"/>
                </a:moveTo>
                <a:cubicBezTo>
                  <a:pt x="2799999" y="5009776"/>
                  <a:pt x="2809987" y="5022255"/>
                  <a:pt x="2808739" y="5035358"/>
                </a:cubicBezTo>
                <a:cubicBezTo>
                  <a:pt x="2807491" y="5048461"/>
                  <a:pt x="2796254" y="5057821"/>
                  <a:pt x="2784392" y="5057821"/>
                </a:cubicBezTo>
                <a:cubicBezTo>
                  <a:pt x="2783768" y="5057821"/>
                  <a:pt x="2783143" y="5057821"/>
                  <a:pt x="2781895" y="5057821"/>
                </a:cubicBezTo>
                <a:cubicBezTo>
                  <a:pt x="2768160" y="5056573"/>
                  <a:pt x="2758171" y="5044094"/>
                  <a:pt x="2759420" y="5030991"/>
                </a:cubicBezTo>
                <a:cubicBezTo>
                  <a:pt x="2760668" y="5017264"/>
                  <a:pt x="2773155" y="5007280"/>
                  <a:pt x="2786264" y="5008528"/>
                </a:cubicBezTo>
                <a:close/>
                <a:moveTo>
                  <a:pt x="1495753" y="4994411"/>
                </a:moveTo>
                <a:cubicBezTo>
                  <a:pt x="1500514" y="4993709"/>
                  <a:pt x="1505508" y="4994801"/>
                  <a:pt x="1509566" y="4997921"/>
                </a:cubicBezTo>
                <a:cubicBezTo>
                  <a:pt x="1518307" y="5004160"/>
                  <a:pt x="1519555" y="5015391"/>
                  <a:pt x="1513936" y="5023503"/>
                </a:cubicBezTo>
                <a:cubicBezTo>
                  <a:pt x="1510191" y="5028494"/>
                  <a:pt x="1504572" y="5030990"/>
                  <a:pt x="1498953" y="5030990"/>
                </a:cubicBezTo>
                <a:cubicBezTo>
                  <a:pt x="1495207" y="5031614"/>
                  <a:pt x="1491461" y="5030366"/>
                  <a:pt x="1487716" y="5027871"/>
                </a:cubicBezTo>
                <a:cubicBezTo>
                  <a:pt x="1478976" y="5021632"/>
                  <a:pt x="1477726" y="5009775"/>
                  <a:pt x="1483345" y="5001664"/>
                </a:cubicBezTo>
                <a:cubicBezTo>
                  <a:pt x="1486467" y="4997608"/>
                  <a:pt x="1490993" y="4995113"/>
                  <a:pt x="1495753" y="4994411"/>
                </a:cubicBezTo>
                <a:close/>
                <a:moveTo>
                  <a:pt x="4463769" y="4991915"/>
                </a:moveTo>
                <a:cubicBezTo>
                  <a:pt x="4468451" y="4992617"/>
                  <a:pt x="4472821" y="4995113"/>
                  <a:pt x="4475631" y="4999169"/>
                </a:cubicBezTo>
                <a:cubicBezTo>
                  <a:pt x="4481874" y="5007280"/>
                  <a:pt x="4480000" y="5019135"/>
                  <a:pt x="4471885" y="5025375"/>
                </a:cubicBezTo>
                <a:cubicBezTo>
                  <a:pt x="4468764" y="5027871"/>
                  <a:pt x="4464393" y="5029118"/>
                  <a:pt x="4460647" y="5029118"/>
                </a:cubicBezTo>
                <a:cubicBezTo>
                  <a:pt x="4455028" y="5028494"/>
                  <a:pt x="4449409" y="5025999"/>
                  <a:pt x="4445664" y="5021007"/>
                </a:cubicBezTo>
                <a:cubicBezTo>
                  <a:pt x="4439421" y="5012896"/>
                  <a:pt x="4441294" y="5001041"/>
                  <a:pt x="4450034" y="4995424"/>
                </a:cubicBezTo>
                <a:cubicBezTo>
                  <a:pt x="4454092" y="4992305"/>
                  <a:pt x="4459086" y="4991213"/>
                  <a:pt x="4463769" y="4991915"/>
                </a:cubicBezTo>
                <a:close/>
                <a:moveTo>
                  <a:pt x="2597725" y="4982322"/>
                </a:moveTo>
                <a:cubicBezTo>
                  <a:pt x="2611460" y="4984817"/>
                  <a:pt x="2620200" y="4997921"/>
                  <a:pt x="2617703" y="5011648"/>
                </a:cubicBezTo>
                <a:cubicBezTo>
                  <a:pt x="2615206" y="5023503"/>
                  <a:pt x="2605216" y="5031614"/>
                  <a:pt x="2593355" y="5031614"/>
                </a:cubicBezTo>
                <a:cubicBezTo>
                  <a:pt x="2591482" y="5030991"/>
                  <a:pt x="2589609" y="5030991"/>
                  <a:pt x="2588360" y="5030991"/>
                </a:cubicBezTo>
                <a:cubicBezTo>
                  <a:pt x="2575250" y="5028495"/>
                  <a:pt x="2565886" y="5015392"/>
                  <a:pt x="2568383" y="5002289"/>
                </a:cubicBezTo>
                <a:cubicBezTo>
                  <a:pt x="2570880" y="4988561"/>
                  <a:pt x="2583990" y="4979826"/>
                  <a:pt x="2597725" y="4982322"/>
                </a:cubicBezTo>
                <a:close/>
                <a:moveTo>
                  <a:pt x="3363120" y="4981074"/>
                </a:moveTo>
                <a:cubicBezTo>
                  <a:pt x="3376855" y="4978578"/>
                  <a:pt x="3389342" y="4987313"/>
                  <a:pt x="3392463" y="5001040"/>
                </a:cubicBezTo>
                <a:cubicBezTo>
                  <a:pt x="3394960" y="5014768"/>
                  <a:pt x="3386220" y="5027247"/>
                  <a:pt x="3372485" y="5030367"/>
                </a:cubicBezTo>
                <a:cubicBezTo>
                  <a:pt x="3371236" y="5030367"/>
                  <a:pt x="3369364" y="5030991"/>
                  <a:pt x="3368115" y="5030991"/>
                </a:cubicBezTo>
                <a:cubicBezTo>
                  <a:pt x="3355629" y="5030367"/>
                  <a:pt x="3345016" y="5022255"/>
                  <a:pt x="3343142" y="5010400"/>
                </a:cubicBezTo>
                <a:cubicBezTo>
                  <a:pt x="3340645" y="4996673"/>
                  <a:pt x="3349386" y="4984193"/>
                  <a:pt x="3363120" y="4981074"/>
                </a:cubicBezTo>
                <a:close/>
                <a:moveTo>
                  <a:pt x="1841226" y="4948861"/>
                </a:moveTo>
                <a:cubicBezTo>
                  <a:pt x="1846532" y="4947379"/>
                  <a:pt x="1852307" y="4948003"/>
                  <a:pt x="1857301" y="4951123"/>
                </a:cubicBezTo>
                <a:cubicBezTo>
                  <a:pt x="1867914" y="4956738"/>
                  <a:pt x="1871660" y="4970465"/>
                  <a:pt x="1865417" y="4980449"/>
                </a:cubicBezTo>
                <a:cubicBezTo>
                  <a:pt x="1861672" y="4987313"/>
                  <a:pt x="1854180" y="4991680"/>
                  <a:pt x="1846689" y="4991680"/>
                </a:cubicBezTo>
                <a:cubicBezTo>
                  <a:pt x="1842942" y="4991056"/>
                  <a:pt x="1839821" y="4990432"/>
                  <a:pt x="1836075" y="4988561"/>
                </a:cubicBezTo>
                <a:cubicBezTo>
                  <a:pt x="1825462" y="4982321"/>
                  <a:pt x="1821716" y="4969217"/>
                  <a:pt x="1827959" y="4959235"/>
                </a:cubicBezTo>
                <a:cubicBezTo>
                  <a:pt x="1831081" y="4953931"/>
                  <a:pt x="1835919" y="4950343"/>
                  <a:pt x="1841226" y="4948861"/>
                </a:cubicBezTo>
                <a:close/>
                <a:moveTo>
                  <a:pt x="4118839" y="4946365"/>
                </a:moveTo>
                <a:cubicBezTo>
                  <a:pt x="4124146" y="4947847"/>
                  <a:pt x="4128828" y="4951435"/>
                  <a:pt x="4131637" y="4956738"/>
                </a:cubicBezTo>
                <a:cubicBezTo>
                  <a:pt x="4137881" y="4967346"/>
                  <a:pt x="4134135" y="4980449"/>
                  <a:pt x="4123521" y="4986689"/>
                </a:cubicBezTo>
                <a:cubicBezTo>
                  <a:pt x="4119776" y="4988561"/>
                  <a:pt x="4116030" y="4989184"/>
                  <a:pt x="4112284" y="4989184"/>
                </a:cubicBezTo>
                <a:cubicBezTo>
                  <a:pt x="4105417" y="4988561"/>
                  <a:pt x="4097925" y="4984817"/>
                  <a:pt x="4094179" y="4977953"/>
                </a:cubicBezTo>
                <a:cubicBezTo>
                  <a:pt x="4087936" y="4967346"/>
                  <a:pt x="4091682" y="4954243"/>
                  <a:pt x="4102295" y="4948627"/>
                </a:cubicBezTo>
                <a:cubicBezTo>
                  <a:pt x="4107602" y="4945507"/>
                  <a:pt x="4113533" y="4944883"/>
                  <a:pt x="4118839" y="4946365"/>
                </a:cubicBezTo>
                <a:close/>
                <a:moveTo>
                  <a:pt x="2411682" y="4938020"/>
                </a:moveTo>
                <a:cubicBezTo>
                  <a:pt x="2424793" y="4941765"/>
                  <a:pt x="2432285" y="4955492"/>
                  <a:pt x="2428539" y="4968595"/>
                </a:cubicBezTo>
                <a:cubicBezTo>
                  <a:pt x="2425417" y="4979826"/>
                  <a:pt x="2415429" y="4986689"/>
                  <a:pt x="2404191" y="4986689"/>
                </a:cubicBezTo>
                <a:cubicBezTo>
                  <a:pt x="2402318" y="4986689"/>
                  <a:pt x="2399821" y="4986065"/>
                  <a:pt x="2397947" y="4985441"/>
                </a:cubicBezTo>
                <a:cubicBezTo>
                  <a:pt x="2384838" y="4981698"/>
                  <a:pt x="2377346" y="4967971"/>
                  <a:pt x="2381092" y="4954868"/>
                </a:cubicBezTo>
                <a:cubicBezTo>
                  <a:pt x="2384838" y="4941765"/>
                  <a:pt x="2398573" y="4934277"/>
                  <a:pt x="2411682" y="4938020"/>
                </a:cubicBezTo>
                <a:close/>
                <a:moveTo>
                  <a:pt x="3548539" y="4936773"/>
                </a:moveTo>
                <a:cubicBezTo>
                  <a:pt x="3561649" y="4933029"/>
                  <a:pt x="3575383" y="4940516"/>
                  <a:pt x="3579129" y="4953620"/>
                </a:cubicBezTo>
                <a:cubicBezTo>
                  <a:pt x="3582876" y="4966723"/>
                  <a:pt x="3575383" y="4980450"/>
                  <a:pt x="3562273" y="4984193"/>
                </a:cubicBezTo>
                <a:cubicBezTo>
                  <a:pt x="3559776" y="4984817"/>
                  <a:pt x="3557279" y="4985441"/>
                  <a:pt x="3555406" y="4985441"/>
                </a:cubicBezTo>
                <a:cubicBezTo>
                  <a:pt x="3544792" y="4985441"/>
                  <a:pt x="3534804" y="4977953"/>
                  <a:pt x="3531683" y="4967347"/>
                </a:cubicBezTo>
                <a:cubicBezTo>
                  <a:pt x="3527936" y="4954244"/>
                  <a:pt x="3535428" y="4940516"/>
                  <a:pt x="3548539" y="4936773"/>
                </a:cubicBezTo>
                <a:close/>
                <a:moveTo>
                  <a:pt x="1021906" y="4883035"/>
                </a:moveTo>
                <a:cubicBezTo>
                  <a:pt x="1025886" y="4883113"/>
                  <a:pt x="1029788" y="4884672"/>
                  <a:pt x="1032598" y="4887480"/>
                </a:cubicBezTo>
                <a:cubicBezTo>
                  <a:pt x="1038840" y="4893720"/>
                  <a:pt x="1038840" y="4903704"/>
                  <a:pt x="1032598" y="4909319"/>
                </a:cubicBezTo>
                <a:cubicBezTo>
                  <a:pt x="1029476" y="4912438"/>
                  <a:pt x="1025730" y="4913687"/>
                  <a:pt x="1021360" y="4913687"/>
                </a:cubicBezTo>
                <a:cubicBezTo>
                  <a:pt x="1018239" y="4913687"/>
                  <a:pt x="1013868" y="4912438"/>
                  <a:pt x="1010747" y="4909319"/>
                </a:cubicBezTo>
                <a:cubicBezTo>
                  <a:pt x="1004504" y="4903080"/>
                  <a:pt x="1004504" y="4893720"/>
                  <a:pt x="1010747" y="4887480"/>
                </a:cubicBezTo>
                <a:cubicBezTo>
                  <a:pt x="1013868" y="4884360"/>
                  <a:pt x="1017926" y="4882957"/>
                  <a:pt x="1021906" y="4883035"/>
                </a:cubicBezTo>
                <a:close/>
                <a:moveTo>
                  <a:pt x="709131" y="4880851"/>
                </a:moveTo>
                <a:cubicBezTo>
                  <a:pt x="712330" y="4880149"/>
                  <a:pt x="715764" y="4880616"/>
                  <a:pt x="718573" y="4882488"/>
                </a:cubicBezTo>
                <a:cubicBezTo>
                  <a:pt x="719821" y="4883112"/>
                  <a:pt x="721070" y="4884984"/>
                  <a:pt x="722319" y="4886232"/>
                </a:cubicBezTo>
                <a:cubicBezTo>
                  <a:pt x="726065" y="4891848"/>
                  <a:pt x="724816" y="4899960"/>
                  <a:pt x="718573" y="4903703"/>
                </a:cubicBezTo>
                <a:cubicBezTo>
                  <a:pt x="716700" y="4904327"/>
                  <a:pt x="714204" y="4905575"/>
                  <a:pt x="711706" y="4905575"/>
                </a:cubicBezTo>
                <a:cubicBezTo>
                  <a:pt x="707960" y="4905575"/>
                  <a:pt x="704838" y="4904327"/>
                  <a:pt x="702341" y="4901208"/>
                </a:cubicBezTo>
                <a:cubicBezTo>
                  <a:pt x="698595" y="4896839"/>
                  <a:pt x="697971" y="4890600"/>
                  <a:pt x="701093" y="4886232"/>
                </a:cubicBezTo>
                <a:cubicBezTo>
                  <a:pt x="702965" y="4883425"/>
                  <a:pt x="705931" y="4881553"/>
                  <a:pt x="709131" y="4880851"/>
                </a:cubicBezTo>
                <a:close/>
                <a:moveTo>
                  <a:pt x="5253512" y="4879369"/>
                </a:moveTo>
                <a:cubicBezTo>
                  <a:pt x="5259130" y="4883112"/>
                  <a:pt x="5261003" y="4890600"/>
                  <a:pt x="5257257" y="4896839"/>
                </a:cubicBezTo>
                <a:cubicBezTo>
                  <a:pt x="5256633" y="4898087"/>
                  <a:pt x="5254760" y="4899336"/>
                  <a:pt x="5253512" y="4900583"/>
                </a:cubicBezTo>
                <a:cubicBezTo>
                  <a:pt x="5251638" y="4901208"/>
                  <a:pt x="5249141" y="4901831"/>
                  <a:pt x="5246644" y="4901831"/>
                </a:cubicBezTo>
                <a:cubicBezTo>
                  <a:pt x="5242898" y="4901831"/>
                  <a:pt x="5238528" y="4899960"/>
                  <a:pt x="5236030" y="4896215"/>
                </a:cubicBezTo>
                <a:cubicBezTo>
                  <a:pt x="5232909" y="4891224"/>
                  <a:pt x="5233534" y="4884984"/>
                  <a:pt x="5237279" y="4881240"/>
                </a:cubicBezTo>
                <a:cubicBezTo>
                  <a:pt x="5241025" y="4876249"/>
                  <a:pt x="5248517" y="4875625"/>
                  <a:pt x="5253512" y="4879369"/>
                </a:cubicBezTo>
                <a:close/>
                <a:moveTo>
                  <a:pt x="4937301" y="4879058"/>
                </a:moveTo>
                <a:cubicBezTo>
                  <a:pt x="4941203" y="4879058"/>
                  <a:pt x="4945105" y="4880618"/>
                  <a:pt x="4948226" y="4883737"/>
                </a:cubicBezTo>
                <a:cubicBezTo>
                  <a:pt x="4954470" y="4889977"/>
                  <a:pt x="4954470" y="4899959"/>
                  <a:pt x="4948226" y="4905576"/>
                </a:cubicBezTo>
                <a:cubicBezTo>
                  <a:pt x="4945105" y="4908695"/>
                  <a:pt x="4941360" y="4910567"/>
                  <a:pt x="4936990" y="4910567"/>
                </a:cubicBezTo>
                <a:cubicBezTo>
                  <a:pt x="4933243" y="4909943"/>
                  <a:pt x="4929498" y="4908695"/>
                  <a:pt x="4926377" y="4905576"/>
                </a:cubicBezTo>
                <a:cubicBezTo>
                  <a:pt x="4920133" y="4899335"/>
                  <a:pt x="4920133" y="4889977"/>
                  <a:pt x="4926377" y="4883737"/>
                </a:cubicBezTo>
                <a:cubicBezTo>
                  <a:pt x="4929498" y="4880618"/>
                  <a:pt x="4933400" y="4879058"/>
                  <a:pt x="4937301" y="4879058"/>
                </a:cubicBezTo>
                <a:close/>
                <a:moveTo>
                  <a:pt x="2230011" y="4876248"/>
                </a:moveTo>
                <a:cubicBezTo>
                  <a:pt x="2243121" y="4881240"/>
                  <a:pt x="2249364" y="4895591"/>
                  <a:pt x="2244369" y="4908695"/>
                </a:cubicBezTo>
                <a:cubicBezTo>
                  <a:pt x="2240624" y="4918678"/>
                  <a:pt x="2230635" y="4924293"/>
                  <a:pt x="2221270" y="4924293"/>
                </a:cubicBezTo>
                <a:cubicBezTo>
                  <a:pt x="2218149" y="4924293"/>
                  <a:pt x="2215027" y="4923669"/>
                  <a:pt x="2211906" y="4922421"/>
                </a:cubicBezTo>
                <a:cubicBezTo>
                  <a:pt x="2199420" y="4917430"/>
                  <a:pt x="2192552" y="4903078"/>
                  <a:pt x="2198171" y="4890599"/>
                </a:cubicBezTo>
                <a:cubicBezTo>
                  <a:pt x="2203166" y="4877496"/>
                  <a:pt x="2217524" y="4871257"/>
                  <a:pt x="2230011" y="4876248"/>
                </a:cubicBezTo>
                <a:close/>
                <a:moveTo>
                  <a:pt x="3729587" y="4874377"/>
                </a:moveTo>
                <a:cubicBezTo>
                  <a:pt x="3742073" y="4869385"/>
                  <a:pt x="3756432" y="4875624"/>
                  <a:pt x="3761426" y="4888103"/>
                </a:cubicBezTo>
                <a:cubicBezTo>
                  <a:pt x="3766421" y="4901207"/>
                  <a:pt x="3760177" y="4915557"/>
                  <a:pt x="3747692" y="4920550"/>
                </a:cubicBezTo>
                <a:cubicBezTo>
                  <a:pt x="3744570" y="4921798"/>
                  <a:pt x="3741449" y="4922421"/>
                  <a:pt x="3738951" y="4922421"/>
                </a:cubicBezTo>
                <a:cubicBezTo>
                  <a:pt x="3728962" y="4922421"/>
                  <a:pt x="3719598" y="4916181"/>
                  <a:pt x="3715227" y="4906823"/>
                </a:cubicBezTo>
                <a:cubicBezTo>
                  <a:pt x="3710234" y="4894343"/>
                  <a:pt x="3716476" y="4879993"/>
                  <a:pt x="3729587" y="4874377"/>
                </a:cubicBezTo>
                <a:close/>
                <a:moveTo>
                  <a:pt x="1342409" y="4872426"/>
                </a:moveTo>
                <a:cubicBezTo>
                  <a:pt x="1347091" y="4872037"/>
                  <a:pt x="1351930" y="4873441"/>
                  <a:pt x="1355987" y="4876872"/>
                </a:cubicBezTo>
                <a:cubicBezTo>
                  <a:pt x="1363479" y="4883736"/>
                  <a:pt x="1364727" y="4894967"/>
                  <a:pt x="1357860" y="4903079"/>
                </a:cubicBezTo>
                <a:cubicBezTo>
                  <a:pt x="1354115" y="4907446"/>
                  <a:pt x="1349120" y="4909318"/>
                  <a:pt x="1343501" y="4909318"/>
                </a:cubicBezTo>
                <a:cubicBezTo>
                  <a:pt x="1339755" y="4909318"/>
                  <a:pt x="1335385" y="4907446"/>
                  <a:pt x="1331640" y="4904950"/>
                </a:cubicBezTo>
                <a:cubicBezTo>
                  <a:pt x="1324148" y="4898087"/>
                  <a:pt x="1322900" y="4886855"/>
                  <a:pt x="1329767" y="4878744"/>
                </a:cubicBezTo>
                <a:cubicBezTo>
                  <a:pt x="1333200" y="4875000"/>
                  <a:pt x="1337726" y="4872816"/>
                  <a:pt x="1342409" y="4872426"/>
                </a:cubicBezTo>
                <a:close/>
                <a:moveTo>
                  <a:pt x="4616957" y="4868449"/>
                </a:moveTo>
                <a:cubicBezTo>
                  <a:pt x="4621717" y="4868761"/>
                  <a:pt x="4626400" y="4870945"/>
                  <a:pt x="4629833" y="4875001"/>
                </a:cubicBezTo>
                <a:cubicBezTo>
                  <a:pt x="4636700" y="4882488"/>
                  <a:pt x="4635452" y="4894343"/>
                  <a:pt x="4627961" y="4901207"/>
                </a:cubicBezTo>
                <a:cubicBezTo>
                  <a:pt x="4624215" y="4904327"/>
                  <a:pt x="4620469" y="4906198"/>
                  <a:pt x="4615474" y="4906198"/>
                </a:cubicBezTo>
                <a:cubicBezTo>
                  <a:pt x="4610480" y="4906198"/>
                  <a:pt x="4605485" y="4903702"/>
                  <a:pt x="4601740" y="4899334"/>
                </a:cubicBezTo>
                <a:cubicBezTo>
                  <a:pt x="4594873" y="4891223"/>
                  <a:pt x="4596121" y="4879992"/>
                  <a:pt x="4603613" y="4873128"/>
                </a:cubicBezTo>
                <a:cubicBezTo>
                  <a:pt x="4607359" y="4869697"/>
                  <a:pt x="4612197" y="4868137"/>
                  <a:pt x="4616957" y="4868449"/>
                </a:cubicBezTo>
                <a:close/>
                <a:moveTo>
                  <a:pt x="1676020" y="4843412"/>
                </a:moveTo>
                <a:cubicBezTo>
                  <a:pt x="1681560" y="4842398"/>
                  <a:pt x="1687491" y="4843489"/>
                  <a:pt x="1692485" y="4846921"/>
                </a:cubicBezTo>
                <a:cubicBezTo>
                  <a:pt x="1702474" y="4853785"/>
                  <a:pt x="1704972" y="4867512"/>
                  <a:pt x="1698104" y="4876872"/>
                </a:cubicBezTo>
                <a:cubicBezTo>
                  <a:pt x="1693734" y="4883111"/>
                  <a:pt x="1686866" y="4886231"/>
                  <a:pt x="1679999" y="4886231"/>
                </a:cubicBezTo>
                <a:cubicBezTo>
                  <a:pt x="1675629" y="4886855"/>
                  <a:pt x="1671259" y="4885608"/>
                  <a:pt x="1667513" y="4883111"/>
                </a:cubicBezTo>
                <a:cubicBezTo>
                  <a:pt x="1657524" y="4876248"/>
                  <a:pt x="1655027" y="4862521"/>
                  <a:pt x="1661895" y="4852537"/>
                </a:cubicBezTo>
                <a:cubicBezTo>
                  <a:pt x="1665329" y="4847546"/>
                  <a:pt x="1670479" y="4844426"/>
                  <a:pt x="1676020" y="4843412"/>
                </a:cubicBezTo>
                <a:close/>
                <a:moveTo>
                  <a:pt x="4283889" y="4840292"/>
                </a:moveTo>
                <a:cubicBezTo>
                  <a:pt x="4289274" y="4841306"/>
                  <a:pt x="4294268" y="4844426"/>
                  <a:pt x="4297702" y="4849418"/>
                </a:cubicBezTo>
                <a:cubicBezTo>
                  <a:pt x="4304569" y="4859400"/>
                  <a:pt x="4302072" y="4872503"/>
                  <a:pt x="4292084" y="4879991"/>
                </a:cubicBezTo>
                <a:cubicBezTo>
                  <a:pt x="4288337" y="4882487"/>
                  <a:pt x="4283966" y="4883735"/>
                  <a:pt x="4279597" y="4883735"/>
                </a:cubicBezTo>
                <a:cubicBezTo>
                  <a:pt x="4272730" y="4883735"/>
                  <a:pt x="4265863" y="4880615"/>
                  <a:pt x="4262117" y="4874376"/>
                </a:cubicBezTo>
                <a:cubicBezTo>
                  <a:pt x="4255249" y="4864393"/>
                  <a:pt x="4257746" y="4851290"/>
                  <a:pt x="4267735" y="4843802"/>
                </a:cubicBezTo>
                <a:cubicBezTo>
                  <a:pt x="4272730" y="4840371"/>
                  <a:pt x="4278504" y="4839278"/>
                  <a:pt x="4283889" y="4840292"/>
                </a:cubicBezTo>
                <a:close/>
                <a:moveTo>
                  <a:pt x="2036633" y="4796694"/>
                </a:moveTo>
                <a:cubicBezTo>
                  <a:pt x="2042720" y="4794665"/>
                  <a:pt x="2049587" y="4794821"/>
                  <a:pt x="2055830" y="4797629"/>
                </a:cubicBezTo>
                <a:cubicBezTo>
                  <a:pt x="2068316" y="4803869"/>
                  <a:pt x="2072686" y="4818844"/>
                  <a:pt x="2067067" y="4831324"/>
                </a:cubicBezTo>
                <a:cubicBezTo>
                  <a:pt x="2062698" y="4840059"/>
                  <a:pt x="2053957" y="4845051"/>
                  <a:pt x="2045216" y="4845051"/>
                </a:cubicBezTo>
                <a:cubicBezTo>
                  <a:pt x="2040847" y="4845051"/>
                  <a:pt x="2037100" y="4843803"/>
                  <a:pt x="2033355" y="4841930"/>
                </a:cubicBezTo>
                <a:cubicBezTo>
                  <a:pt x="2020869" y="4835691"/>
                  <a:pt x="2015875" y="4820716"/>
                  <a:pt x="2022117" y="4808861"/>
                </a:cubicBezTo>
                <a:cubicBezTo>
                  <a:pt x="2025239" y="4802934"/>
                  <a:pt x="2030546" y="4798722"/>
                  <a:pt x="2036633" y="4796694"/>
                </a:cubicBezTo>
                <a:close/>
                <a:moveTo>
                  <a:pt x="3922964" y="4794900"/>
                </a:moveTo>
                <a:cubicBezTo>
                  <a:pt x="3929051" y="4796850"/>
                  <a:pt x="3934358" y="4801061"/>
                  <a:pt x="3937479" y="4806989"/>
                </a:cubicBezTo>
                <a:cubicBezTo>
                  <a:pt x="3943723" y="4819468"/>
                  <a:pt x="3938728" y="4834443"/>
                  <a:pt x="3926242" y="4840682"/>
                </a:cubicBezTo>
                <a:cubicBezTo>
                  <a:pt x="3922497" y="4842554"/>
                  <a:pt x="3918750" y="4843179"/>
                  <a:pt x="3915005" y="4843179"/>
                </a:cubicBezTo>
                <a:cubicBezTo>
                  <a:pt x="3906264" y="4842554"/>
                  <a:pt x="3897525" y="4838187"/>
                  <a:pt x="3893154" y="4829451"/>
                </a:cubicBezTo>
                <a:cubicBezTo>
                  <a:pt x="3886911" y="4816972"/>
                  <a:pt x="3891906" y="4802621"/>
                  <a:pt x="3903767" y="4796382"/>
                </a:cubicBezTo>
                <a:cubicBezTo>
                  <a:pt x="3910010" y="4793262"/>
                  <a:pt x="3916878" y="4792950"/>
                  <a:pt x="3922964" y="4794900"/>
                </a:cubicBezTo>
                <a:close/>
                <a:moveTo>
                  <a:pt x="2977925" y="4788893"/>
                </a:moveTo>
                <a:cubicBezTo>
                  <a:pt x="2978549" y="4788893"/>
                  <a:pt x="2979174" y="4788893"/>
                  <a:pt x="2979174" y="4788893"/>
                </a:cubicBezTo>
                <a:cubicBezTo>
                  <a:pt x="2980423" y="4788893"/>
                  <a:pt x="2981047" y="4788893"/>
                  <a:pt x="2981671" y="4788893"/>
                </a:cubicBezTo>
                <a:cubicBezTo>
                  <a:pt x="2997278" y="4788893"/>
                  <a:pt x="3009765" y="4801372"/>
                  <a:pt x="3009765" y="4816971"/>
                </a:cubicBezTo>
                <a:cubicBezTo>
                  <a:pt x="3009765" y="4832570"/>
                  <a:pt x="2997278" y="4845049"/>
                  <a:pt x="2981671" y="4845049"/>
                </a:cubicBezTo>
                <a:cubicBezTo>
                  <a:pt x="2981047" y="4845049"/>
                  <a:pt x="2980423" y="4845049"/>
                  <a:pt x="2979798" y="4845049"/>
                </a:cubicBezTo>
                <a:cubicBezTo>
                  <a:pt x="2979174" y="4845049"/>
                  <a:pt x="2978549" y="4845049"/>
                  <a:pt x="2977925" y="4845049"/>
                </a:cubicBezTo>
                <a:cubicBezTo>
                  <a:pt x="2962317" y="4845049"/>
                  <a:pt x="2949832" y="4832570"/>
                  <a:pt x="2949832" y="4816971"/>
                </a:cubicBezTo>
                <a:cubicBezTo>
                  <a:pt x="2949832" y="4801372"/>
                  <a:pt x="2962317" y="4788893"/>
                  <a:pt x="2977925" y="4788893"/>
                </a:cubicBezTo>
                <a:close/>
                <a:moveTo>
                  <a:pt x="3171459" y="4778909"/>
                </a:moveTo>
                <a:cubicBezTo>
                  <a:pt x="3187066" y="4777038"/>
                  <a:pt x="3200801" y="4788269"/>
                  <a:pt x="3202050" y="4803868"/>
                </a:cubicBezTo>
                <a:cubicBezTo>
                  <a:pt x="3203923" y="4819467"/>
                  <a:pt x="3192685" y="4833194"/>
                  <a:pt x="3177078" y="4834443"/>
                </a:cubicBezTo>
                <a:cubicBezTo>
                  <a:pt x="3175829" y="4834443"/>
                  <a:pt x="3175205" y="4834443"/>
                  <a:pt x="3173957" y="4834443"/>
                </a:cubicBezTo>
                <a:cubicBezTo>
                  <a:pt x="3159598" y="4834443"/>
                  <a:pt x="3147736" y="4823835"/>
                  <a:pt x="3146487" y="4809483"/>
                </a:cubicBezTo>
                <a:cubicBezTo>
                  <a:pt x="3145239" y="4793884"/>
                  <a:pt x="3156475" y="4780157"/>
                  <a:pt x="3171459" y="4778909"/>
                </a:cubicBezTo>
                <a:close/>
                <a:moveTo>
                  <a:pt x="2788137" y="4778909"/>
                </a:moveTo>
                <a:cubicBezTo>
                  <a:pt x="2803744" y="4780157"/>
                  <a:pt x="2814982" y="4793884"/>
                  <a:pt x="2813109" y="4809483"/>
                </a:cubicBezTo>
                <a:cubicBezTo>
                  <a:pt x="2811860" y="4823835"/>
                  <a:pt x="2799375" y="4834443"/>
                  <a:pt x="2785016" y="4834443"/>
                </a:cubicBezTo>
                <a:cubicBezTo>
                  <a:pt x="2784392" y="4835066"/>
                  <a:pt x="2783768" y="4835066"/>
                  <a:pt x="2782518" y="4834443"/>
                </a:cubicBezTo>
                <a:cubicBezTo>
                  <a:pt x="2766910" y="4833194"/>
                  <a:pt x="2755674" y="4819467"/>
                  <a:pt x="2757546" y="4803868"/>
                </a:cubicBezTo>
                <a:cubicBezTo>
                  <a:pt x="2758795" y="4788269"/>
                  <a:pt x="2772529" y="4777038"/>
                  <a:pt x="2788137" y="4778909"/>
                </a:cubicBezTo>
                <a:close/>
                <a:moveTo>
                  <a:pt x="2600846" y="4749584"/>
                </a:moveTo>
                <a:cubicBezTo>
                  <a:pt x="2615829" y="4752704"/>
                  <a:pt x="2625818" y="4767678"/>
                  <a:pt x="2622697" y="4782653"/>
                </a:cubicBezTo>
                <a:cubicBezTo>
                  <a:pt x="2620200" y="4795756"/>
                  <a:pt x="2608338" y="4804492"/>
                  <a:pt x="2595227" y="4804492"/>
                </a:cubicBezTo>
                <a:cubicBezTo>
                  <a:pt x="2593354" y="4805116"/>
                  <a:pt x="2591482" y="4805116"/>
                  <a:pt x="2589609" y="4804492"/>
                </a:cubicBezTo>
                <a:cubicBezTo>
                  <a:pt x="2574626" y="4801372"/>
                  <a:pt x="2564636" y="4786397"/>
                  <a:pt x="2567758" y="4771422"/>
                </a:cubicBezTo>
                <a:cubicBezTo>
                  <a:pt x="2570879" y="4756447"/>
                  <a:pt x="2585863" y="4747087"/>
                  <a:pt x="2600846" y="4749584"/>
                </a:cubicBezTo>
                <a:close/>
                <a:moveTo>
                  <a:pt x="3358126" y="4748960"/>
                </a:moveTo>
                <a:cubicBezTo>
                  <a:pt x="3373109" y="4745839"/>
                  <a:pt x="3388092" y="4755199"/>
                  <a:pt x="3391213" y="4770798"/>
                </a:cubicBezTo>
                <a:cubicBezTo>
                  <a:pt x="3394335" y="4785774"/>
                  <a:pt x="3384971" y="4800748"/>
                  <a:pt x="3369364" y="4803868"/>
                </a:cubicBezTo>
                <a:cubicBezTo>
                  <a:pt x="3367490" y="4804492"/>
                  <a:pt x="3365617" y="4804492"/>
                  <a:pt x="3363744" y="4804492"/>
                </a:cubicBezTo>
                <a:cubicBezTo>
                  <a:pt x="3351258" y="4804492"/>
                  <a:pt x="3340021" y="4795132"/>
                  <a:pt x="3336899" y="4782029"/>
                </a:cubicBezTo>
                <a:cubicBezTo>
                  <a:pt x="3333154" y="4767054"/>
                  <a:pt x="3343142" y="4752079"/>
                  <a:pt x="3358126" y="4748960"/>
                </a:cubicBezTo>
                <a:close/>
                <a:moveTo>
                  <a:pt x="1198897" y="4737729"/>
                </a:moveTo>
                <a:cubicBezTo>
                  <a:pt x="1203657" y="4737729"/>
                  <a:pt x="1208339" y="4739601"/>
                  <a:pt x="1211773" y="4743345"/>
                </a:cubicBezTo>
                <a:cubicBezTo>
                  <a:pt x="1219265" y="4750832"/>
                  <a:pt x="1219265" y="4762063"/>
                  <a:pt x="1211773" y="4769551"/>
                </a:cubicBezTo>
                <a:cubicBezTo>
                  <a:pt x="1208027" y="4773295"/>
                  <a:pt x="1203034" y="4775166"/>
                  <a:pt x="1198663" y="4775166"/>
                </a:cubicBezTo>
                <a:cubicBezTo>
                  <a:pt x="1194292" y="4775166"/>
                  <a:pt x="1189299" y="4773295"/>
                  <a:pt x="1185552" y="4769551"/>
                </a:cubicBezTo>
                <a:cubicBezTo>
                  <a:pt x="1178061" y="4762063"/>
                  <a:pt x="1178061" y="4750208"/>
                  <a:pt x="1185552" y="4743345"/>
                </a:cubicBezTo>
                <a:cubicBezTo>
                  <a:pt x="1189298" y="4739601"/>
                  <a:pt x="1194137" y="4737729"/>
                  <a:pt x="1198897" y="4737729"/>
                </a:cubicBezTo>
                <a:close/>
                <a:moveTo>
                  <a:pt x="889788" y="4736482"/>
                </a:moveTo>
                <a:cubicBezTo>
                  <a:pt x="893690" y="4736794"/>
                  <a:pt x="897436" y="4738666"/>
                  <a:pt x="900245" y="4742098"/>
                </a:cubicBezTo>
                <a:cubicBezTo>
                  <a:pt x="905864" y="4748337"/>
                  <a:pt x="905240" y="4758321"/>
                  <a:pt x="898373" y="4763936"/>
                </a:cubicBezTo>
                <a:cubicBezTo>
                  <a:pt x="895875" y="4766431"/>
                  <a:pt x="892129" y="4767680"/>
                  <a:pt x="888383" y="4767680"/>
                </a:cubicBezTo>
                <a:cubicBezTo>
                  <a:pt x="884013" y="4767680"/>
                  <a:pt x="879643" y="4765809"/>
                  <a:pt x="876522" y="4762064"/>
                </a:cubicBezTo>
                <a:cubicBezTo>
                  <a:pt x="870903" y="4755825"/>
                  <a:pt x="871527" y="4745841"/>
                  <a:pt x="878395" y="4740225"/>
                </a:cubicBezTo>
                <a:cubicBezTo>
                  <a:pt x="881828" y="4737417"/>
                  <a:pt x="885886" y="4736170"/>
                  <a:pt x="889788" y="4736482"/>
                </a:cubicBezTo>
                <a:close/>
                <a:moveTo>
                  <a:pt x="4760547" y="4733985"/>
                </a:moveTo>
                <a:cubicBezTo>
                  <a:pt x="4765307" y="4733985"/>
                  <a:pt x="4769989" y="4735856"/>
                  <a:pt x="4773423" y="4739600"/>
                </a:cubicBezTo>
                <a:cubicBezTo>
                  <a:pt x="4780915" y="4747088"/>
                  <a:pt x="4780915" y="4758944"/>
                  <a:pt x="4773423" y="4765808"/>
                </a:cubicBezTo>
                <a:cubicBezTo>
                  <a:pt x="4769677" y="4769551"/>
                  <a:pt x="4764682" y="4771423"/>
                  <a:pt x="4760313" y="4771423"/>
                </a:cubicBezTo>
                <a:cubicBezTo>
                  <a:pt x="4755943" y="4771423"/>
                  <a:pt x="4750949" y="4769551"/>
                  <a:pt x="4747202" y="4765808"/>
                </a:cubicBezTo>
                <a:cubicBezTo>
                  <a:pt x="4739710" y="4758320"/>
                  <a:pt x="4739710" y="4747088"/>
                  <a:pt x="4747202" y="4739600"/>
                </a:cubicBezTo>
                <a:cubicBezTo>
                  <a:pt x="4750948" y="4735856"/>
                  <a:pt x="4755787" y="4733985"/>
                  <a:pt x="4760547" y="4733985"/>
                </a:cubicBezTo>
                <a:close/>
                <a:moveTo>
                  <a:pt x="5069420" y="4732739"/>
                </a:moveTo>
                <a:cubicBezTo>
                  <a:pt x="5073400" y="4732427"/>
                  <a:pt x="5077458" y="4733675"/>
                  <a:pt x="5080579" y="4736482"/>
                </a:cubicBezTo>
                <a:cubicBezTo>
                  <a:pt x="5087447" y="4742098"/>
                  <a:pt x="5088071" y="4751457"/>
                  <a:pt x="5082452" y="4758321"/>
                </a:cubicBezTo>
                <a:cubicBezTo>
                  <a:pt x="5079330" y="4762064"/>
                  <a:pt x="5074960" y="4763936"/>
                  <a:pt x="5070590" y="4763936"/>
                </a:cubicBezTo>
                <a:cubicBezTo>
                  <a:pt x="5066844" y="4763936"/>
                  <a:pt x="5063723" y="4762688"/>
                  <a:pt x="5060601" y="4760192"/>
                </a:cubicBezTo>
                <a:cubicBezTo>
                  <a:pt x="5054359" y="4754577"/>
                  <a:pt x="5053111" y="4744593"/>
                  <a:pt x="5058729" y="4738353"/>
                </a:cubicBezTo>
                <a:cubicBezTo>
                  <a:pt x="5061538" y="4734922"/>
                  <a:pt x="5065440" y="4733050"/>
                  <a:pt x="5069420" y="4732739"/>
                </a:cubicBezTo>
                <a:close/>
                <a:moveTo>
                  <a:pt x="580602" y="4728994"/>
                </a:moveTo>
                <a:cubicBezTo>
                  <a:pt x="585596" y="4724002"/>
                  <a:pt x="593088" y="4724002"/>
                  <a:pt x="598083" y="4728994"/>
                </a:cubicBezTo>
                <a:cubicBezTo>
                  <a:pt x="598707" y="4729619"/>
                  <a:pt x="599331" y="4730242"/>
                  <a:pt x="599955" y="4730866"/>
                </a:cubicBezTo>
                <a:cubicBezTo>
                  <a:pt x="603702" y="4736481"/>
                  <a:pt x="602453" y="4744593"/>
                  <a:pt x="596210" y="4748337"/>
                </a:cubicBezTo>
                <a:cubicBezTo>
                  <a:pt x="593712" y="4748961"/>
                  <a:pt x="591215" y="4750208"/>
                  <a:pt x="589343" y="4750208"/>
                </a:cubicBezTo>
                <a:cubicBezTo>
                  <a:pt x="585596" y="4750208"/>
                  <a:pt x="581851" y="4748337"/>
                  <a:pt x="579354" y="4745217"/>
                </a:cubicBezTo>
                <a:cubicBezTo>
                  <a:pt x="575608" y="4740226"/>
                  <a:pt x="575608" y="4733362"/>
                  <a:pt x="580602" y="4728994"/>
                </a:cubicBezTo>
                <a:close/>
                <a:moveTo>
                  <a:pt x="1520412" y="4724859"/>
                </a:moveTo>
                <a:cubicBezTo>
                  <a:pt x="1525953" y="4724313"/>
                  <a:pt x="1531727" y="4725873"/>
                  <a:pt x="1536409" y="4729617"/>
                </a:cubicBezTo>
                <a:cubicBezTo>
                  <a:pt x="1545773" y="4737104"/>
                  <a:pt x="1547023" y="4750831"/>
                  <a:pt x="1539531" y="4760191"/>
                </a:cubicBezTo>
                <a:cubicBezTo>
                  <a:pt x="1535161" y="4765183"/>
                  <a:pt x="1528918" y="4768303"/>
                  <a:pt x="1522675" y="4768303"/>
                </a:cubicBezTo>
                <a:cubicBezTo>
                  <a:pt x="1517681" y="4768303"/>
                  <a:pt x="1512686" y="4766431"/>
                  <a:pt x="1508941" y="4763310"/>
                </a:cubicBezTo>
                <a:cubicBezTo>
                  <a:pt x="1499575" y="4755823"/>
                  <a:pt x="1498327" y="4742096"/>
                  <a:pt x="1505819" y="4732737"/>
                </a:cubicBezTo>
                <a:cubicBezTo>
                  <a:pt x="1509565" y="4728057"/>
                  <a:pt x="1514871" y="4725405"/>
                  <a:pt x="1520412" y="4724859"/>
                </a:cubicBezTo>
                <a:close/>
                <a:moveTo>
                  <a:pt x="5377123" y="4722131"/>
                </a:moveTo>
                <a:cubicBezTo>
                  <a:pt x="5382742" y="4725874"/>
                  <a:pt x="5383991" y="4734610"/>
                  <a:pt x="5379620" y="4740226"/>
                </a:cubicBezTo>
                <a:cubicBezTo>
                  <a:pt x="5378996" y="4740850"/>
                  <a:pt x="5378372" y="4741474"/>
                  <a:pt x="5377748" y="4742098"/>
                </a:cubicBezTo>
                <a:cubicBezTo>
                  <a:pt x="5375874" y="4744593"/>
                  <a:pt x="5372754" y="4745841"/>
                  <a:pt x="5369631" y="4745841"/>
                </a:cubicBezTo>
                <a:cubicBezTo>
                  <a:pt x="5366510" y="4745841"/>
                  <a:pt x="5363388" y="4744593"/>
                  <a:pt x="5360890" y="4742098"/>
                </a:cubicBezTo>
                <a:cubicBezTo>
                  <a:pt x="5355897" y="4737105"/>
                  <a:pt x="5355897" y="4729619"/>
                  <a:pt x="5360890" y="4724626"/>
                </a:cubicBezTo>
                <a:cubicBezTo>
                  <a:pt x="5364637" y="4719011"/>
                  <a:pt x="5371504" y="4718387"/>
                  <a:pt x="5377123" y="4722131"/>
                </a:cubicBezTo>
                <a:close/>
                <a:moveTo>
                  <a:pt x="4438560" y="4721662"/>
                </a:moveTo>
                <a:cubicBezTo>
                  <a:pt x="4444101" y="4722130"/>
                  <a:pt x="4449408" y="4724626"/>
                  <a:pt x="4453154" y="4728993"/>
                </a:cubicBezTo>
                <a:cubicBezTo>
                  <a:pt x="4460645" y="4738352"/>
                  <a:pt x="4459397" y="4752080"/>
                  <a:pt x="4450657" y="4759567"/>
                </a:cubicBezTo>
                <a:cubicBezTo>
                  <a:pt x="4446910" y="4763310"/>
                  <a:pt x="4441916" y="4764559"/>
                  <a:pt x="4436921" y="4764559"/>
                </a:cubicBezTo>
                <a:cubicBezTo>
                  <a:pt x="4430678" y="4765183"/>
                  <a:pt x="4424435" y="4762063"/>
                  <a:pt x="4420066" y="4757071"/>
                </a:cubicBezTo>
                <a:cubicBezTo>
                  <a:pt x="4412574" y="4747711"/>
                  <a:pt x="4413822" y="4733985"/>
                  <a:pt x="4422563" y="4726498"/>
                </a:cubicBezTo>
                <a:cubicBezTo>
                  <a:pt x="4427245" y="4722754"/>
                  <a:pt x="4433020" y="4721194"/>
                  <a:pt x="4438560" y="4721662"/>
                </a:cubicBezTo>
                <a:close/>
                <a:moveTo>
                  <a:pt x="2417926" y="4700291"/>
                </a:moveTo>
                <a:cubicBezTo>
                  <a:pt x="2432284" y="4705282"/>
                  <a:pt x="2440401" y="4720881"/>
                  <a:pt x="2436030" y="4735232"/>
                </a:cubicBezTo>
                <a:cubicBezTo>
                  <a:pt x="2432284" y="4747087"/>
                  <a:pt x="2421047" y="4754575"/>
                  <a:pt x="2409186" y="4754575"/>
                </a:cubicBezTo>
                <a:cubicBezTo>
                  <a:pt x="2406688" y="4755199"/>
                  <a:pt x="2403567" y="4754575"/>
                  <a:pt x="2400444" y="4753951"/>
                </a:cubicBezTo>
                <a:cubicBezTo>
                  <a:pt x="2385461" y="4748960"/>
                  <a:pt x="2377970" y="4733360"/>
                  <a:pt x="2382340" y="4718386"/>
                </a:cubicBezTo>
                <a:cubicBezTo>
                  <a:pt x="2387335" y="4704034"/>
                  <a:pt x="2402942" y="4695299"/>
                  <a:pt x="2417926" y="4700291"/>
                </a:cubicBezTo>
                <a:close/>
                <a:moveTo>
                  <a:pt x="1871193" y="4700136"/>
                </a:moveTo>
                <a:cubicBezTo>
                  <a:pt x="1877436" y="4698732"/>
                  <a:pt x="1884147" y="4699668"/>
                  <a:pt x="1889766" y="4703411"/>
                </a:cubicBezTo>
                <a:cubicBezTo>
                  <a:pt x="1901627" y="4710899"/>
                  <a:pt x="1904749" y="4725874"/>
                  <a:pt x="1897257" y="4737729"/>
                </a:cubicBezTo>
                <a:cubicBezTo>
                  <a:pt x="1892262" y="4745217"/>
                  <a:pt x="1884771" y="4749585"/>
                  <a:pt x="1876655" y="4749585"/>
                </a:cubicBezTo>
                <a:cubicBezTo>
                  <a:pt x="1871660" y="4749585"/>
                  <a:pt x="1867291" y="4748337"/>
                  <a:pt x="1862920" y="4745217"/>
                </a:cubicBezTo>
                <a:cubicBezTo>
                  <a:pt x="1851059" y="4737729"/>
                  <a:pt x="1847937" y="4722754"/>
                  <a:pt x="1855429" y="4710899"/>
                </a:cubicBezTo>
                <a:cubicBezTo>
                  <a:pt x="1859175" y="4705284"/>
                  <a:pt x="1864950" y="4701540"/>
                  <a:pt x="1871193" y="4700136"/>
                </a:cubicBezTo>
                <a:close/>
                <a:moveTo>
                  <a:pt x="3541671" y="4699667"/>
                </a:moveTo>
                <a:cubicBezTo>
                  <a:pt x="3556655" y="4694675"/>
                  <a:pt x="3572262" y="4702787"/>
                  <a:pt x="3577256" y="4717761"/>
                </a:cubicBezTo>
                <a:cubicBezTo>
                  <a:pt x="3582250" y="4732112"/>
                  <a:pt x="3574135" y="4748336"/>
                  <a:pt x="3559151" y="4753327"/>
                </a:cubicBezTo>
                <a:cubicBezTo>
                  <a:pt x="3556655" y="4753951"/>
                  <a:pt x="3553532" y="4754575"/>
                  <a:pt x="3550411" y="4754575"/>
                </a:cubicBezTo>
                <a:cubicBezTo>
                  <a:pt x="3538549" y="4753951"/>
                  <a:pt x="3527312" y="4746463"/>
                  <a:pt x="3523566" y="4735232"/>
                </a:cubicBezTo>
                <a:cubicBezTo>
                  <a:pt x="3518571" y="4720257"/>
                  <a:pt x="3526688" y="4704658"/>
                  <a:pt x="3541671" y="4699667"/>
                </a:cubicBezTo>
                <a:close/>
                <a:moveTo>
                  <a:pt x="4088639" y="4697640"/>
                </a:moveTo>
                <a:cubicBezTo>
                  <a:pt x="4094804" y="4699044"/>
                  <a:pt x="4100422" y="4702787"/>
                  <a:pt x="4104168" y="4708403"/>
                </a:cubicBezTo>
                <a:cubicBezTo>
                  <a:pt x="4111660" y="4720259"/>
                  <a:pt x="4107915" y="4735233"/>
                  <a:pt x="4096676" y="4742720"/>
                </a:cubicBezTo>
                <a:cubicBezTo>
                  <a:pt x="4092931" y="4745217"/>
                  <a:pt x="4087937" y="4746465"/>
                  <a:pt x="4083566" y="4746465"/>
                </a:cubicBezTo>
                <a:cubicBezTo>
                  <a:pt x="4074826" y="4747089"/>
                  <a:pt x="4066710" y="4742720"/>
                  <a:pt x="4062339" y="4735233"/>
                </a:cubicBezTo>
                <a:cubicBezTo>
                  <a:pt x="4054848" y="4724002"/>
                  <a:pt x="4058594" y="4708403"/>
                  <a:pt x="4069831" y="4700915"/>
                </a:cubicBezTo>
                <a:cubicBezTo>
                  <a:pt x="4075763" y="4697172"/>
                  <a:pt x="4082474" y="4696236"/>
                  <a:pt x="4088639" y="4697640"/>
                </a:cubicBezTo>
                <a:close/>
                <a:moveTo>
                  <a:pt x="2219397" y="4632357"/>
                </a:moveTo>
                <a:cubicBezTo>
                  <a:pt x="2226108" y="4629784"/>
                  <a:pt x="2233756" y="4629784"/>
                  <a:pt x="2240623" y="4632903"/>
                </a:cubicBezTo>
                <a:cubicBezTo>
                  <a:pt x="2254982" y="4639143"/>
                  <a:pt x="2261225" y="4655990"/>
                  <a:pt x="2254982" y="4669716"/>
                </a:cubicBezTo>
                <a:cubicBezTo>
                  <a:pt x="2249988" y="4680324"/>
                  <a:pt x="2239999" y="4686563"/>
                  <a:pt x="2229386" y="4686563"/>
                </a:cubicBezTo>
                <a:cubicBezTo>
                  <a:pt x="2225640" y="4686563"/>
                  <a:pt x="2221895" y="4685315"/>
                  <a:pt x="2218148" y="4684068"/>
                </a:cubicBezTo>
                <a:cubicBezTo>
                  <a:pt x="2203789" y="4677828"/>
                  <a:pt x="2197546" y="4660981"/>
                  <a:pt x="2203789" y="4647254"/>
                </a:cubicBezTo>
                <a:cubicBezTo>
                  <a:pt x="2206911" y="4640079"/>
                  <a:pt x="2212686" y="4634931"/>
                  <a:pt x="2219397" y="4632357"/>
                </a:cubicBezTo>
                <a:close/>
                <a:moveTo>
                  <a:pt x="3739185" y="4631031"/>
                </a:moveTo>
                <a:cubicBezTo>
                  <a:pt x="3745818" y="4633527"/>
                  <a:pt x="3751437" y="4638519"/>
                  <a:pt x="3754558" y="4645382"/>
                </a:cubicBezTo>
                <a:cubicBezTo>
                  <a:pt x="3760802" y="4659733"/>
                  <a:pt x="3754558" y="4675956"/>
                  <a:pt x="3740199" y="4682195"/>
                </a:cubicBezTo>
                <a:cubicBezTo>
                  <a:pt x="3736454" y="4684068"/>
                  <a:pt x="3732708" y="4684691"/>
                  <a:pt x="3728961" y="4684691"/>
                </a:cubicBezTo>
                <a:cubicBezTo>
                  <a:pt x="3718972" y="4684691"/>
                  <a:pt x="3708984" y="4678452"/>
                  <a:pt x="3703990" y="4668469"/>
                </a:cubicBezTo>
                <a:cubicBezTo>
                  <a:pt x="3697746" y="4654118"/>
                  <a:pt x="3703990" y="4637895"/>
                  <a:pt x="3717724" y="4631655"/>
                </a:cubicBezTo>
                <a:cubicBezTo>
                  <a:pt x="3724904" y="4628536"/>
                  <a:pt x="3732552" y="4628536"/>
                  <a:pt x="3739185" y="4631031"/>
                </a:cubicBezTo>
                <a:close/>
                <a:moveTo>
                  <a:pt x="1375885" y="4593203"/>
                </a:moveTo>
                <a:cubicBezTo>
                  <a:pt x="1381426" y="4593125"/>
                  <a:pt x="1386889" y="4595153"/>
                  <a:pt x="1390947" y="4599209"/>
                </a:cubicBezTo>
                <a:cubicBezTo>
                  <a:pt x="1399687" y="4607945"/>
                  <a:pt x="1399687" y="4621672"/>
                  <a:pt x="1391571" y="4629784"/>
                </a:cubicBezTo>
                <a:cubicBezTo>
                  <a:pt x="1387201" y="4634151"/>
                  <a:pt x="1381583" y="4636023"/>
                  <a:pt x="1375964" y="4636023"/>
                </a:cubicBezTo>
                <a:cubicBezTo>
                  <a:pt x="1370345" y="4636023"/>
                  <a:pt x="1364726" y="4634151"/>
                  <a:pt x="1360981" y="4630407"/>
                </a:cubicBezTo>
                <a:cubicBezTo>
                  <a:pt x="1352240" y="4622296"/>
                  <a:pt x="1352240" y="4608569"/>
                  <a:pt x="1360356" y="4599833"/>
                </a:cubicBezTo>
                <a:cubicBezTo>
                  <a:pt x="1364726" y="4595465"/>
                  <a:pt x="1370345" y="4593281"/>
                  <a:pt x="1375885" y="4593203"/>
                </a:cubicBezTo>
                <a:close/>
                <a:moveTo>
                  <a:pt x="1065921" y="4592658"/>
                </a:moveTo>
                <a:cubicBezTo>
                  <a:pt x="1070681" y="4592970"/>
                  <a:pt x="1075363" y="4595154"/>
                  <a:pt x="1078797" y="4599210"/>
                </a:cubicBezTo>
                <a:cubicBezTo>
                  <a:pt x="1085040" y="4606698"/>
                  <a:pt x="1084416" y="4618553"/>
                  <a:pt x="1076300" y="4625416"/>
                </a:cubicBezTo>
                <a:cubicBezTo>
                  <a:pt x="1072554" y="4628536"/>
                  <a:pt x="1068808" y="4630407"/>
                  <a:pt x="1064438" y="4630407"/>
                </a:cubicBezTo>
                <a:cubicBezTo>
                  <a:pt x="1059444" y="4630407"/>
                  <a:pt x="1053825" y="4627912"/>
                  <a:pt x="1050703" y="4623544"/>
                </a:cubicBezTo>
                <a:cubicBezTo>
                  <a:pt x="1043836" y="4616056"/>
                  <a:pt x="1044460" y="4604201"/>
                  <a:pt x="1052575" y="4597338"/>
                </a:cubicBezTo>
                <a:cubicBezTo>
                  <a:pt x="1056322" y="4593906"/>
                  <a:pt x="1061160" y="4592346"/>
                  <a:pt x="1065921" y="4592658"/>
                </a:cubicBezTo>
                <a:close/>
                <a:moveTo>
                  <a:pt x="4583555" y="4589538"/>
                </a:moveTo>
                <a:cubicBezTo>
                  <a:pt x="4589095" y="4589538"/>
                  <a:pt x="4594558" y="4591722"/>
                  <a:pt x="4598615" y="4596089"/>
                </a:cubicBezTo>
                <a:cubicBezTo>
                  <a:pt x="4607357" y="4604825"/>
                  <a:pt x="4606732" y="4618552"/>
                  <a:pt x="4598615" y="4626663"/>
                </a:cubicBezTo>
                <a:cubicBezTo>
                  <a:pt x="4594246" y="4630407"/>
                  <a:pt x="4588627" y="4632903"/>
                  <a:pt x="4583632" y="4632903"/>
                </a:cubicBezTo>
                <a:cubicBezTo>
                  <a:pt x="4577390" y="4632903"/>
                  <a:pt x="4571771" y="4631032"/>
                  <a:pt x="4568024" y="4626663"/>
                </a:cubicBezTo>
                <a:cubicBezTo>
                  <a:pt x="4559285" y="4617928"/>
                  <a:pt x="4559909" y="4604825"/>
                  <a:pt x="4568024" y="4596089"/>
                </a:cubicBezTo>
                <a:cubicBezTo>
                  <a:pt x="4572395" y="4591722"/>
                  <a:pt x="4578014" y="4589538"/>
                  <a:pt x="4583555" y="4589538"/>
                </a:cubicBezTo>
                <a:close/>
                <a:moveTo>
                  <a:pt x="4892431" y="4589149"/>
                </a:moveTo>
                <a:cubicBezTo>
                  <a:pt x="4897191" y="4588759"/>
                  <a:pt x="4902029" y="4590163"/>
                  <a:pt x="4905775" y="4593595"/>
                </a:cubicBezTo>
                <a:cubicBezTo>
                  <a:pt x="4913891" y="4600458"/>
                  <a:pt x="4914515" y="4611689"/>
                  <a:pt x="4908273" y="4619801"/>
                </a:cubicBezTo>
                <a:cubicBezTo>
                  <a:pt x="4904527" y="4624168"/>
                  <a:pt x="4899532" y="4626040"/>
                  <a:pt x="4893914" y="4626040"/>
                </a:cubicBezTo>
                <a:cubicBezTo>
                  <a:pt x="4890168" y="4626664"/>
                  <a:pt x="4885798" y="4624792"/>
                  <a:pt x="4882052" y="4621673"/>
                </a:cubicBezTo>
                <a:cubicBezTo>
                  <a:pt x="4873936" y="4614809"/>
                  <a:pt x="4873312" y="4603577"/>
                  <a:pt x="4879555" y="4595466"/>
                </a:cubicBezTo>
                <a:cubicBezTo>
                  <a:pt x="4882988" y="4591722"/>
                  <a:pt x="4887670" y="4589538"/>
                  <a:pt x="4892431" y="4589149"/>
                </a:cubicBezTo>
                <a:close/>
                <a:moveTo>
                  <a:pt x="1714258" y="4588915"/>
                </a:moveTo>
                <a:cubicBezTo>
                  <a:pt x="1720579" y="4588135"/>
                  <a:pt x="1727134" y="4589851"/>
                  <a:pt x="1732441" y="4594218"/>
                </a:cubicBezTo>
                <a:cubicBezTo>
                  <a:pt x="1743054" y="4602330"/>
                  <a:pt x="1744928" y="4617929"/>
                  <a:pt x="1736811" y="4629160"/>
                </a:cubicBezTo>
                <a:cubicBezTo>
                  <a:pt x="1731817" y="4635400"/>
                  <a:pt x="1724950" y="4639144"/>
                  <a:pt x="1717458" y="4639144"/>
                </a:cubicBezTo>
                <a:cubicBezTo>
                  <a:pt x="1712463" y="4638520"/>
                  <a:pt x="1706844" y="4636648"/>
                  <a:pt x="1702475" y="4633527"/>
                </a:cubicBezTo>
                <a:cubicBezTo>
                  <a:pt x="1691237" y="4624793"/>
                  <a:pt x="1689364" y="4609193"/>
                  <a:pt x="1697480" y="4598587"/>
                </a:cubicBezTo>
                <a:cubicBezTo>
                  <a:pt x="1701850" y="4592971"/>
                  <a:pt x="1707937" y="4589695"/>
                  <a:pt x="1714258" y="4588915"/>
                </a:cubicBezTo>
                <a:close/>
                <a:moveTo>
                  <a:pt x="4245183" y="4586263"/>
                </a:moveTo>
                <a:cubicBezTo>
                  <a:pt x="4251505" y="4587042"/>
                  <a:pt x="4257435" y="4590162"/>
                  <a:pt x="4261493" y="4595466"/>
                </a:cubicBezTo>
                <a:cubicBezTo>
                  <a:pt x="4269609" y="4606697"/>
                  <a:pt x="4267736" y="4622297"/>
                  <a:pt x="4257122" y="4630408"/>
                </a:cubicBezTo>
                <a:cubicBezTo>
                  <a:pt x="4252128" y="4634151"/>
                  <a:pt x="4247134" y="4635400"/>
                  <a:pt x="4242139" y="4635400"/>
                </a:cubicBezTo>
                <a:cubicBezTo>
                  <a:pt x="4234023" y="4636024"/>
                  <a:pt x="4226531" y="4632279"/>
                  <a:pt x="4222162" y="4626040"/>
                </a:cubicBezTo>
                <a:cubicBezTo>
                  <a:pt x="4213422" y="4614809"/>
                  <a:pt x="4215919" y="4599210"/>
                  <a:pt x="4226531" y="4591099"/>
                </a:cubicBezTo>
                <a:cubicBezTo>
                  <a:pt x="4232151" y="4587043"/>
                  <a:pt x="4238862" y="4585483"/>
                  <a:pt x="4245183" y="4586263"/>
                </a:cubicBezTo>
                <a:close/>
                <a:moveTo>
                  <a:pt x="767659" y="4581427"/>
                </a:moveTo>
                <a:cubicBezTo>
                  <a:pt x="771639" y="4582051"/>
                  <a:pt x="775384" y="4584235"/>
                  <a:pt x="777882" y="4587979"/>
                </a:cubicBezTo>
                <a:cubicBezTo>
                  <a:pt x="782876" y="4594842"/>
                  <a:pt x="781627" y="4604826"/>
                  <a:pt x="774136" y="4609818"/>
                </a:cubicBezTo>
                <a:cubicBezTo>
                  <a:pt x="771639" y="4611690"/>
                  <a:pt x="767893" y="4612938"/>
                  <a:pt x="764771" y="4612938"/>
                </a:cubicBezTo>
                <a:cubicBezTo>
                  <a:pt x="761025" y="4612938"/>
                  <a:pt x="756031" y="4610442"/>
                  <a:pt x="752909" y="4606074"/>
                </a:cubicBezTo>
                <a:cubicBezTo>
                  <a:pt x="747914" y="4599211"/>
                  <a:pt x="749164" y="4589851"/>
                  <a:pt x="756031" y="4584236"/>
                </a:cubicBezTo>
                <a:cubicBezTo>
                  <a:pt x="759465" y="4581740"/>
                  <a:pt x="763679" y="4580803"/>
                  <a:pt x="767659" y="4581427"/>
                </a:cubicBezTo>
                <a:close/>
                <a:moveTo>
                  <a:pt x="5190690" y="4577294"/>
                </a:moveTo>
                <a:cubicBezTo>
                  <a:pt x="5194670" y="4576592"/>
                  <a:pt x="5198884" y="4577372"/>
                  <a:pt x="5202318" y="4579868"/>
                </a:cubicBezTo>
                <a:cubicBezTo>
                  <a:pt x="5209185" y="4584860"/>
                  <a:pt x="5211059" y="4594842"/>
                  <a:pt x="5206064" y="4601706"/>
                </a:cubicBezTo>
                <a:cubicBezTo>
                  <a:pt x="5202942" y="4606074"/>
                  <a:pt x="5198572" y="4607947"/>
                  <a:pt x="5193578" y="4607947"/>
                </a:cubicBezTo>
                <a:cubicBezTo>
                  <a:pt x="5189833" y="4607947"/>
                  <a:pt x="5186711" y="4607321"/>
                  <a:pt x="5184214" y="4605450"/>
                </a:cubicBezTo>
                <a:cubicBezTo>
                  <a:pt x="5177346" y="4600459"/>
                  <a:pt x="5175473" y="4591099"/>
                  <a:pt x="5180467" y="4583612"/>
                </a:cubicBezTo>
                <a:cubicBezTo>
                  <a:pt x="5182965" y="4580180"/>
                  <a:pt x="5186711" y="4577996"/>
                  <a:pt x="5190690" y="4577294"/>
                </a:cubicBezTo>
                <a:close/>
                <a:moveTo>
                  <a:pt x="472597" y="4562397"/>
                </a:moveTo>
                <a:cubicBezTo>
                  <a:pt x="478216" y="4560525"/>
                  <a:pt x="484460" y="4563021"/>
                  <a:pt x="487581" y="4568637"/>
                </a:cubicBezTo>
                <a:cubicBezTo>
                  <a:pt x="490703" y="4574252"/>
                  <a:pt x="488829" y="4581116"/>
                  <a:pt x="483835" y="4584859"/>
                </a:cubicBezTo>
                <a:cubicBezTo>
                  <a:pt x="481338" y="4586107"/>
                  <a:pt x="478841" y="4586731"/>
                  <a:pt x="476968" y="4586731"/>
                </a:cubicBezTo>
                <a:cubicBezTo>
                  <a:pt x="473222" y="4586731"/>
                  <a:pt x="468852" y="4584859"/>
                  <a:pt x="466354" y="4581116"/>
                </a:cubicBezTo>
                <a:cubicBezTo>
                  <a:pt x="465731" y="4580492"/>
                  <a:pt x="465106" y="4579243"/>
                  <a:pt x="464481" y="4577995"/>
                </a:cubicBezTo>
                <a:cubicBezTo>
                  <a:pt x="462609" y="4571756"/>
                  <a:pt x="465731" y="4564268"/>
                  <a:pt x="472597" y="4562397"/>
                </a:cubicBezTo>
                <a:close/>
                <a:moveTo>
                  <a:pt x="2977926" y="4559901"/>
                </a:moveTo>
                <a:cubicBezTo>
                  <a:pt x="2978550" y="4559901"/>
                  <a:pt x="2979175" y="4559901"/>
                  <a:pt x="2979799" y="4559901"/>
                </a:cubicBezTo>
                <a:cubicBezTo>
                  <a:pt x="2981047" y="4559901"/>
                  <a:pt x="2981671" y="4559901"/>
                  <a:pt x="2982296" y="4559901"/>
                </a:cubicBezTo>
                <a:cubicBezTo>
                  <a:pt x="2999777" y="4559901"/>
                  <a:pt x="3013511" y="4573628"/>
                  <a:pt x="3013511" y="4590475"/>
                </a:cubicBezTo>
                <a:cubicBezTo>
                  <a:pt x="3013511" y="4607946"/>
                  <a:pt x="2999777" y="4621673"/>
                  <a:pt x="2982920" y="4621673"/>
                </a:cubicBezTo>
                <a:cubicBezTo>
                  <a:pt x="2981671" y="4622920"/>
                  <a:pt x="2981047" y="4622920"/>
                  <a:pt x="2980423" y="4622296"/>
                </a:cubicBezTo>
                <a:cubicBezTo>
                  <a:pt x="2979799" y="4622296"/>
                  <a:pt x="2978550" y="4622296"/>
                  <a:pt x="2977926" y="4622296"/>
                </a:cubicBezTo>
                <a:cubicBezTo>
                  <a:pt x="2960445" y="4622296"/>
                  <a:pt x="2946711" y="4608569"/>
                  <a:pt x="2946711" y="4591099"/>
                </a:cubicBezTo>
                <a:cubicBezTo>
                  <a:pt x="2946711" y="4573628"/>
                  <a:pt x="2960445" y="4559901"/>
                  <a:pt x="2977926" y="4559901"/>
                </a:cubicBezTo>
                <a:close/>
                <a:moveTo>
                  <a:pt x="5479821" y="4557639"/>
                </a:moveTo>
                <a:cubicBezTo>
                  <a:pt x="5482943" y="4556937"/>
                  <a:pt x="5486377" y="4557405"/>
                  <a:pt x="5489498" y="4559277"/>
                </a:cubicBezTo>
                <a:cubicBezTo>
                  <a:pt x="5495116" y="4563021"/>
                  <a:pt x="5496364" y="4569884"/>
                  <a:pt x="5493244" y="4575500"/>
                </a:cubicBezTo>
                <a:cubicBezTo>
                  <a:pt x="5490746" y="4579867"/>
                  <a:pt x="5486376" y="4582364"/>
                  <a:pt x="5482006" y="4582364"/>
                </a:cubicBezTo>
                <a:cubicBezTo>
                  <a:pt x="5480758" y="4582364"/>
                  <a:pt x="5479508" y="4582364"/>
                  <a:pt x="5478260" y="4581740"/>
                </a:cubicBezTo>
                <a:cubicBezTo>
                  <a:pt x="5472018" y="4579243"/>
                  <a:pt x="5468271" y="4572380"/>
                  <a:pt x="5470144" y="4566140"/>
                </a:cubicBezTo>
                <a:cubicBezTo>
                  <a:pt x="5470768" y="4564892"/>
                  <a:pt x="5471394" y="4563644"/>
                  <a:pt x="5472018" y="4563021"/>
                </a:cubicBezTo>
                <a:cubicBezTo>
                  <a:pt x="5473890" y="4560213"/>
                  <a:pt x="5476700" y="4558341"/>
                  <a:pt x="5479821" y="4557639"/>
                </a:cubicBezTo>
                <a:close/>
                <a:moveTo>
                  <a:pt x="2790011" y="4549917"/>
                </a:moveTo>
                <a:cubicBezTo>
                  <a:pt x="2806867" y="4551790"/>
                  <a:pt x="2819353" y="4567388"/>
                  <a:pt x="2817480" y="4584235"/>
                </a:cubicBezTo>
                <a:cubicBezTo>
                  <a:pt x="2815607" y="4599834"/>
                  <a:pt x="2801872" y="4611689"/>
                  <a:pt x="2786265" y="4611689"/>
                </a:cubicBezTo>
                <a:cubicBezTo>
                  <a:pt x="2785641" y="4611689"/>
                  <a:pt x="2784392" y="4611689"/>
                  <a:pt x="2783144" y="4611065"/>
                </a:cubicBezTo>
                <a:cubicBezTo>
                  <a:pt x="2765662" y="4609193"/>
                  <a:pt x="2753801" y="4593595"/>
                  <a:pt x="2755674" y="4576748"/>
                </a:cubicBezTo>
                <a:cubicBezTo>
                  <a:pt x="2757547" y="4559901"/>
                  <a:pt x="2773154" y="4547421"/>
                  <a:pt x="2790011" y="4549917"/>
                </a:cubicBezTo>
                <a:close/>
                <a:moveTo>
                  <a:pt x="3170211" y="4548669"/>
                </a:moveTo>
                <a:cubicBezTo>
                  <a:pt x="3187068" y="4546798"/>
                  <a:pt x="3202675" y="4558653"/>
                  <a:pt x="3204548" y="4576123"/>
                </a:cubicBezTo>
                <a:cubicBezTo>
                  <a:pt x="3206420" y="4592971"/>
                  <a:pt x="3194560" y="4608569"/>
                  <a:pt x="3177703" y="4610441"/>
                </a:cubicBezTo>
                <a:cubicBezTo>
                  <a:pt x="3176454" y="4610441"/>
                  <a:pt x="3175205" y="4610441"/>
                  <a:pt x="3173957" y="4610441"/>
                </a:cubicBezTo>
                <a:cubicBezTo>
                  <a:pt x="3157725" y="4611065"/>
                  <a:pt x="3144615" y="4599210"/>
                  <a:pt x="3142742" y="4583611"/>
                </a:cubicBezTo>
                <a:cubicBezTo>
                  <a:pt x="3140868" y="4566141"/>
                  <a:pt x="3152731" y="4551166"/>
                  <a:pt x="3170211" y="4548669"/>
                </a:cubicBezTo>
                <a:close/>
                <a:moveTo>
                  <a:pt x="2050913" y="4544223"/>
                </a:moveTo>
                <a:cubicBezTo>
                  <a:pt x="2057858" y="4542428"/>
                  <a:pt x="2065506" y="4543364"/>
                  <a:pt x="2072062" y="4547420"/>
                </a:cubicBezTo>
                <a:cubicBezTo>
                  <a:pt x="2085171" y="4554908"/>
                  <a:pt x="2090166" y="4571755"/>
                  <a:pt x="2082050" y="4585482"/>
                </a:cubicBezTo>
                <a:cubicBezTo>
                  <a:pt x="2077056" y="4594217"/>
                  <a:pt x="2067691" y="4599833"/>
                  <a:pt x="2057703" y="4599833"/>
                </a:cubicBezTo>
                <a:cubicBezTo>
                  <a:pt x="2053332" y="4599209"/>
                  <a:pt x="2048337" y="4597961"/>
                  <a:pt x="2043968" y="4595465"/>
                </a:cubicBezTo>
                <a:cubicBezTo>
                  <a:pt x="2030233" y="4587354"/>
                  <a:pt x="2025863" y="4570507"/>
                  <a:pt x="2033978" y="4557404"/>
                </a:cubicBezTo>
                <a:cubicBezTo>
                  <a:pt x="2037724" y="4550541"/>
                  <a:pt x="2043967" y="4546017"/>
                  <a:pt x="2050913" y="4544223"/>
                </a:cubicBezTo>
                <a:close/>
                <a:moveTo>
                  <a:pt x="3908059" y="4542195"/>
                </a:moveTo>
                <a:cubicBezTo>
                  <a:pt x="3915004" y="4543989"/>
                  <a:pt x="3921247" y="4548357"/>
                  <a:pt x="3924993" y="4554908"/>
                </a:cubicBezTo>
                <a:cubicBezTo>
                  <a:pt x="3933109" y="4568011"/>
                  <a:pt x="3928114" y="4585482"/>
                  <a:pt x="3915004" y="4592970"/>
                </a:cubicBezTo>
                <a:cubicBezTo>
                  <a:pt x="3910634" y="4595465"/>
                  <a:pt x="3905639" y="4596713"/>
                  <a:pt x="3900645" y="4596713"/>
                </a:cubicBezTo>
                <a:cubicBezTo>
                  <a:pt x="3891281" y="4597337"/>
                  <a:pt x="3881916" y="4592346"/>
                  <a:pt x="3876921" y="4582986"/>
                </a:cubicBezTo>
                <a:cubicBezTo>
                  <a:pt x="3869430" y="4569259"/>
                  <a:pt x="3873800" y="4552412"/>
                  <a:pt x="3886911" y="4544924"/>
                </a:cubicBezTo>
                <a:cubicBezTo>
                  <a:pt x="3893466" y="4541181"/>
                  <a:pt x="3901113" y="4540401"/>
                  <a:pt x="3908059" y="4542195"/>
                </a:cubicBezTo>
                <a:close/>
                <a:moveTo>
                  <a:pt x="2605841" y="4516224"/>
                </a:moveTo>
                <a:cubicBezTo>
                  <a:pt x="2622697" y="4520591"/>
                  <a:pt x="2632687" y="4536814"/>
                  <a:pt x="2628940" y="4553661"/>
                </a:cubicBezTo>
                <a:cubicBezTo>
                  <a:pt x="2625195" y="4568012"/>
                  <a:pt x="2612709" y="4577372"/>
                  <a:pt x="2598974" y="4577372"/>
                </a:cubicBezTo>
                <a:cubicBezTo>
                  <a:pt x="2596477" y="4577996"/>
                  <a:pt x="2593979" y="4577372"/>
                  <a:pt x="2591482" y="4576748"/>
                </a:cubicBezTo>
                <a:cubicBezTo>
                  <a:pt x="2574626" y="4573003"/>
                  <a:pt x="2564638" y="4556157"/>
                  <a:pt x="2568383" y="4539311"/>
                </a:cubicBezTo>
                <a:cubicBezTo>
                  <a:pt x="2572129" y="4522463"/>
                  <a:pt x="2588985" y="4512480"/>
                  <a:pt x="2605841" y="4516224"/>
                </a:cubicBezTo>
                <a:close/>
                <a:moveTo>
                  <a:pt x="3353757" y="4515600"/>
                </a:moveTo>
                <a:cubicBezTo>
                  <a:pt x="3370613" y="4511855"/>
                  <a:pt x="3386844" y="4521839"/>
                  <a:pt x="3391215" y="4538685"/>
                </a:cubicBezTo>
                <a:cubicBezTo>
                  <a:pt x="3394960" y="4555533"/>
                  <a:pt x="3384972" y="4571756"/>
                  <a:pt x="3368116" y="4576123"/>
                </a:cubicBezTo>
                <a:cubicBezTo>
                  <a:pt x="3365618" y="4576748"/>
                  <a:pt x="3363121" y="4576748"/>
                  <a:pt x="3360624" y="4576748"/>
                </a:cubicBezTo>
                <a:cubicBezTo>
                  <a:pt x="3347513" y="4576748"/>
                  <a:pt x="3335027" y="4567388"/>
                  <a:pt x="3331281" y="4553038"/>
                </a:cubicBezTo>
                <a:cubicBezTo>
                  <a:pt x="3326911" y="4536190"/>
                  <a:pt x="3337525" y="4519343"/>
                  <a:pt x="3353757" y="4515600"/>
                </a:cubicBezTo>
                <a:close/>
                <a:moveTo>
                  <a:pt x="1569264" y="4464044"/>
                </a:moveTo>
                <a:cubicBezTo>
                  <a:pt x="1575585" y="4463810"/>
                  <a:pt x="1581984" y="4465994"/>
                  <a:pt x="1586978" y="4470674"/>
                </a:cubicBezTo>
                <a:cubicBezTo>
                  <a:pt x="1596967" y="4480034"/>
                  <a:pt x="1597592" y="4495632"/>
                  <a:pt x="1588228" y="4505616"/>
                </a:cubicBezTo>
                <a:cubicBezTo>
                  <a:pt x="1583233" y="4510607"/>
                  <a:pt x="1576989" y="4513728"/>
                  <a:pt x="1570122" y="4513728"/>
                </a:cubicBezTo>
                <a:cubicBezTo>
                  <a:pt x="1563879" y="4513104"/>
                  <a:pt x="1557637" y="4511231"/>
                  <a:pt x="1553266" y="4506864"/>
                </a:cubicBezTo>
                <a:cubicBezTo>
                  <a:pt x="1543278" y="4497504"/>
                  <a:pt x="1542652" y="4481905"/>
                  <a:pt x="1552018" y="4471922"/>
                </a:cubicBezTo>
                <a:cubicBezTo>
                  <a:pt x="1556700" y="4466930"/>
                  <a:pt x="1562943" y="4464278"/>
                  <a:pt x="1569264" y="4464044"/>
                </a:cubicBezTo>
                <a:close/>
                <a:moveTo>
                  <a:pt x="2426666" y="4461939"/>
                </a:moveTo>
                <a:cubicBezTo>
                  <a:pt x="2442898" y="4468179"/>
                  <a:pt x="2451014" y="4485649"/>
                  <a:pt x="2444771" y="4501872"/>
                </a:cubicBezTo>
                <a:cubicBezTo>
                  <a:pt x="2439777" y="4514351"/>
                  <a:pt x="2427915" y="4522463"/>
                  <a:pt x="2415429" y="4522463"/>
                </a:cubicBezTo>
                <a:cubicBezTo>
                  <a:pt x="2412307" y="4522463"/>
                  <a:pt x="2408562" y="4521215"/>
                  <a:pt x="2404815" y="4519967"/>
                </a:cubicBezTo>
                <a:cubicBezTo>
                  <a:pt x="2388584" y="4513727"/>
                  <a:pt x="2380468" y="4496257"/>
                  <a:pt x="2386711" y="4480034"/>
                </a:cubicBezTo>
                <a:cubicBezTo>
                  <a:pt x="2392954" y="4463810"/>
                  <a:pt x="2410434" y="4455700"/>
                  <a:pt x="2426666" y="4461939"/>
                </a:cubicBezTo>
                <a:close/>
                <a:moveTo>
                  <a:pt x="3533556" y="4460691"/>
                </a:moveTo>
                <a:cubicBezTo>
                  <a:pt x="3549163" y="4454452"/>
                  <a:pt x="3567268" y="4462563"/>
                  <a:pt x="3573511" y="4478786"/>
                </a:cubicBezTo>
                <a:cubicBezTo>
                  <a:pt x="3579754" y="4495009"/>
                  <a:pt x="3571014" y="4513103"/>
                  <a:pt x="3555406" y="4518720"/>
                </a:cubicBezTo>
                <a:cubicBezTo>
                  <a:pt x="3551660" y="4519967"/>
                  <a:pt x="3547915" y="4520591"/>
                  <a:pt x="3544169" y="4520591"/>
                </a:cubicBezTo>
                <a:cubicBezTo>
                  <a:pt x="3531683" y="4520591"/>
                  <a:pt x="3519821" y="4513103"/>
                  <a:pt x="3515450" y="4500624"/>
                </a:cubicBezTo>
                <a:cubicBezTo>
                  <a:pt x="3509208" y="4484402"/>
                  <a:pt x="3517324" y="4466307"/>
                  <a:pt x="3533556" y="4460691"/>
                </a:cubicBezTo>
                <a:close/>
                <a:moveTo>
                  <a:pt x="4389709" y="4460301"/>
                </a:moveTo>
                <a:cubicBezTo>
                  <a:pt x="4396030" y="4460535"/>
                  <a:pt x="4402273" y="4463187"/>
                  <a:pt x="4406955" y="4468178"/>
                </a:cubicBezTo>
                <a:cubicBezTo>
                  <a:pt x="4416320" y="4478162"/>
                  <a:pt x="4415696" y="4493761"/>
                  <a:pt x="4405706" y="4503744"/>
                </a:cubicBezTo>
                <a:cubicBezTo>
                  <a:pt x="4400713" y="4508112"/>
                  <a:pt x="4395094" y="4510607"/>
                  <a:pt x="4388851" y="4510607"/>
                </a:cubicBezTo>
                <a:cubicBezTo>
                  <a:pt x="4381983" y="4509983"/>
                  <a:pt x="4375740" y="4507488"/>
                  <a:pt x="4370746" y="4502496"/>
                </a:cubicBezTo>
                <a:cubicBezTo>
                  <a:pt x="4361381" y="4492513"/>
                  <a:pt x="4362005" y="4476914"/>
                  <a:pt x="4371995" y="4466930"/>
                </a:cubicBezTo>
                <a:cubicBezTo>
                  <a:pt x="4376989" y="4462251"/>
                  <a:pt x="4383388" y="4460067"/>
                  <a:pt x="4389709" y="4460301"/>
                </a:cubicBezTo>
                <a:close/>
                <a:moveTo>
                  <a:pt x="1243144" y="4449147"/>
                </a:moveTo>
                <a:cubicBezTo>
                  <a:pt x="1248762" y="4449615"/>
                  <a:pt x="1254225" y="4452267"/>
                  <a:pt x="1257970" y="4456947"/>
                </a:cubicBezTo>
                <a:cubicBezTo>
                  <a:pt x="1266086" y="4466305"/>
                  <a:pt x="1264838" y="4479408"/>
                  <a:pt x="1255473" y="4487520"/>
                </a:cubicBezTo>
                <a:cubicBezTo>
                  <a:pt x="1251727" y="4491264"/>
                  <a:pt x="1246109" y="4492513"/>
                  <a:pt x="1241114" y="4492513"/>
                </a:cubicBezTo>
                <a:cubicBezTo>
                  <a:pt x="1234871" y="4492513"/>
                  <a:pt x="1228628" y="4490016"/>
                  <a:pt x="1224883" y="4485025"/>
                </a:cubicBezTo>
                <a:cubicBezTo>
                  <a:pt x="1216767" y="4475665"/>
                  <a:pt x="1218015" y="4461938"/>
                  <a:pt x="1227379" y="4454450"/>
                </a:cubicBezTo>
                <a:cubicBezTo>
                  <a:pt x="1231750" y="4450395"/>
                  <a:pt x="1237525" y="4448679"/>
                  <a:pt x="1243144" y="4449147"/>
                </a:cubicBezTo>
                <a:close/>
                <a:moveTo>
                  <a:pt x="4716063" y="4445637"/>
                </a:moveTo>
                <a:cubicBezTo>
                  <a:pt x="4721604" y="4445248"/>
                  <a:pt x="4727222" y="4446964"/>
                  <a:pt x="4731592" y="4450707"/>
                </a:cubicBezTo>
                <a:cubicBezTo>
                  <a:pt x="4740333" y="4458195"/>
                  <a:pt x="4741582" y="4471922"/>
                  <a:pt x="4734090" y="4481281"/>
                </a:cubicBezTo>
                <a:cubicBezTo>
                  <a:pt x="4729719" y="4486273"/>
                  <a:pt x="4723476" y="4488768"/>
                  <a:pt x="4717857" y="4488768"/>
                </a:cubicBezTo>
                <a:cubicBezTo>
                  <a:pt x="4712864" y="4489392"/>
                  <a:pt x="4707869" y="4487520"/>
                  <a:pt x="4703500" y="4483777"/>
                </a:cubicBezTo>
                <a:cubicBezTo>
                  <a:pt x="4694134" y="4475665"/>
                  <a:pt x="4693510" y="4461938"/>
                  <a:pt x="4701001" y="4453202"/>
                </a:cubicBezTo>
                <a:cubicBezTo>
                  <a:pt x="4705060" y="4448523"/>
                  <a:pt x="4710522" y="4446027"/>
                  <a:pt x="4716063" y="4445637"/>
                </a:cubicBezTo>
                <a:close/>
                <a:moveTo>
                  <a:pt x="944884" y="4438462"/>
                </a:moveTo>
                <a:cubicBezTo>
                  <a:pt x="949566" y="4439164"/>
                  <a:pt x="953936" y="4441660"/>
                  <a:pt x="957058" y="4445715"/>
                </a:cubicBezTo>
                <a:cubicBezTo>
                  <a:pt x="963301" y="4454451"/>
                  <a:pt x="961427" y="4465682"/>
                  <a:pt x="953312" y="4471922"/>
                </a:cubicBezTo>
                <a:cubicBezTo>
                  <a:pt x="949566" y="4474418"/>
                  <a:pt x="945820" y="4475666"/>
                  <a:pt x="942075" y="4475666"/>
                </a:cubicBezTo>
                <a:cubicBezTo>
                  <a:pt x="936456" y="4475042"/>
                  <a:pt x="930837" y="4472546"/>
                  <a:pt x="927091" y="4467554"/>
                </a:cubicBezTo>
                <a:cubicBezTo>
                  <a:pt x="920848" y="4459443"/>
                  <a:pt x="922721" y="4447588"/>
                  <a:pt x="930837" y="4441972"/>
                </a:cubicBezTo>
                <a:cubicBezTo>
                  <a:pt x="935207" y="4438852"/>
                  <a:pt x="940202" y="4437760"/>
                  <a:pt x="944884" y="4438462"/>
                </a:cubicBezTo>
                <a:close/>
                <a:moveTo>
                  <a:pt x="1892652" y="4438149"/>
                </a:moveTo>
                <a:cubicBezTo>
                  <a:pt x="1899754" y="4436980"/>
                  <a:pt x="1907246" y="4438539"/>
                  <a:pt x="1913488" y="4443219"/>
                </a:cubicBezTo>
                <a:cubicBezTo>
                  <a:pt x="1925974" y="4451954"/>
                  <a:pt x="1929095" y="4470049"/>
                  <a:pt x="1919731" y="4482528"/>
                </a:cubicBezTo>
                <a:cubicBezTo>
                  <a:pt x="1914112" y="4490015"/>
                  <a:pt x="1905996" y="4493760"/>
                  <a:pt x="1897256" y="4493760"/>
                </a:cubicBezTo>
                <a:cubicBezTo>
                  <a:pt x="1891013" y="4493760"/>
                  <a:pt x="1885395" y="4491888"/>
                  <a:pt x="1880400" y="4488768"/>
                </a:cubicBezTo>
                <a:cubicBezTo>
                  <a:pt x="1867914" y="4479409"/>
                  <a:pt x="1865417" y="4461938"/>
                  <a:pt x="1874157" y="4449458"/>
                </a:cubicBezTo>
                <a:cubicBezTo>
                  <a:pt x="1878839" y="4443219"/>
                  <a:pt x="1885551" y="4439319"/>
                  <a:pt x="1892652" y="4438149"/>
                </a:cubicBezTo>
                <a:close/>
                <a:moveTo>
                  <a:pt x="4066320" y="4435654"/>
                </a:moveTo>
                <a:cubicBezTo>
                  <a:pt x="4073421" y="4436824"/>
                  <a:pt x="4080132" y="4440724"/>
                  <a:pt x="4084815" y="4446963"/>
                </a:cubicBezTo>
                <a:cubicBezTo>
                  <a:pt x="4093554" y="4459442"/>
                  <a:pt x="4091058" y="4476914"/>
                  <a:pt x="4078572" y="4486272"/>
                </a:cubicBezTo>
                <a:cubicBezTo>
                  <a:pt x="4073576" y="4490015"/>
                  <a:pt x="4067958" y="4491264"/>
                  <a:pt x="4062339" y="4491264"/>
                </a:cubicBezTo>
                <a:cubicBezTo>
                  <a:pt x="4053600" y="4491888"/>
                  <a:pt x="4044860" y="4487520"/>
                  <a:pt x="4039240" y="4480033"/>
                </a:cubicBezTo>
                <a:cubicBezTo>
                  <a:pt x="4029876" y="4467554"/>
                  <a:pt x="4032997" y="4450082"/>
                  <a:pt x="4045484" y="4440724"/>
                </a:cubicBezTo>
                <a:cubicBezTo>
                  <a:pt x="4051727" y="4436044"/>
                  <a:pt x="4059218" y="4434484"/>
                  <a:pt x="4066320" y="4435654"/>
                </a:cubicBezTo>
                <a:close/>
                <a:moveTo>
                  <a:pt x="5013468" y="4434016"/>
                </a:moveTo>
                <a:cubicBezTo>
                  <a:pt x="5018150" y="4433236"/>
                  <a:pt x="5023145" y="4434172"/>
                  <a:pt x="5027515" y="4436980"/>
                </a:cubicBezTo>
                <a:cubicBezTo>
                  <a:pt x="5035631" y="4443219"/>
                  <a:pt x="5037504" y="4455075"/>
                  <a:pt x="5031260" y="4463187"/>
                </a:cubicBezTo>
                <a:cubicBezTo>
                  <a:pt x="5027515" y="4468178"/>
                  <a:pt x="5021896" y="4470675"/>
                  <a:pt x="5016277" y="4470675"/>
                </a:cubicBezTo>
                <a:cubicBezTo>
                  <a:pt x="5012532" y="4471298"/>
                  <a:pt x="5008786" y="4470049"/>
                  <a:pt x="5005665" y="4467554"/>
                </a:cubicBezTo>
                <a:cubicBezTo>
                  <a:pt x="4996923" y="4461315"/>
                  <a:pt x="4995674" y="4450084"/>
                  <a:pt x="5001294" y="4441348"/>
                </a:cubicBezTo>
                <a:cubicBezTo>
                  <a:pt x="5004415" y="4437292"/>
                  <a:pt x="5008785" y="4434796"/>
                  <a:pt x="5013468" y="4434016"/>
                </a:cubicBezTo>
                <a:close/>
                <a:moveTo>
                  <a:pt x="657937" y="4418185"/>
                </a:moveTo>
                <a:cubicBezTo>
                  <a:pt x="661761" y="4419042"/>
                  <a:pt x="665195" y="4421382"/>
                  <a:pt x="667380" y="4425126"/>
                </a:cubicBezTo>
                <a:cubicBezTo>
                  <a:pt x="672374" y="4432613"/>
                  <a:pt x="669877" y="4441972"/>
                  <a:pt x="662385" y="4446340"/>
                </a:cubicBezTo>
                <a:cubicBezTo>
                  <a:pt x="659889" y="4448213"/>
                  <a:pt x="656767" y="4448837"/>
                  <a:pt x="653645" y="4448837"/>
                </a:cubicBezTo>
                <a:cubicBezTo>
                  <a:pt x="649275" y="4449460"/>
                  <a:pt x="644281" y="4446964"/>
                  <a:pt x="641159" y="4441972"/>
                </a:cubicBezTo>
                <a:cubicBezTo>
                  <a:pt x="636789" y="4434486"/>
                  <a:pt x="638662" y="4425126"/>
                  <a:pt x="646154" y="4420134"/>
                </a:cubicBezTo>
                <a:cubicBezTo>
                  <a:pt x="649899" y="4417951"/>
                  <a:pt x="654114" y="4417327"/>
                  <a:pt x="657937" y="4418185"/>
                </a:cubicBezTo>
                <a:close/>
                <a:moveTo>
                  <a:pt x="5300411" y="4413817"/>
                </a:moveTo>
                <a:cubicBezTo>
                  <a:pt x="5304236" y="4412959"/>
                  <a:pt x="5308450" y="4413583"/>
                  <a:pt x="5312196" y="4415767"/>
                </a:cubicBezTo>
                <a:cubicBezTo>
                  <a:pt x="5319687" y="4420134"/>
                  <a:pt x="5321560" y="4430117"/>
                  <a:pt x="5317190" y="4436981"/>
                </a:cubicBezTo>
                <a:cubicBezTo>
                  <a:pt x="5314068" y="4441972"/>
                  <a:pt x="5309074" y="4444468"/>
                  <a:pt x="5304080" y="4444468"/>
                </a:cubicBezTo>
                <a:cubicBezTo>
                  <a:pt x="5301582" y="4444468"/>
                  <a:pt x="5298460" y="4443844"/>
                  <a:pt x="5295964" y="4441972"/>
                </a:cubicBezTo>
                <a:cubicBezTo>
                  <a:pt x="5288472" y="4437605"/>
                  <a:pt x="5286600" y="4427622"/>
                  <a:pt x="5290969" y="4420758"/>
                </a:cubicBezTo>
                <a:cubicBezTo>
                  <a:pt x="5293153" y="4417014"/>
                  <a:pt x="5296587" y="4414675"/>
                  <a:pt x="5300411" y="4413817"/>
                </a:cubicBezTo>
                <a:close/>
                <a:moveTo>
                  <a:pt x="371461" y="4392055"/>
                </a:moveTo>
                <a:cubicBezTo>
                  <a:pt x="377080" y="4390184"/>
                  <a:pt x="383322" y="4392679"/>
                  <a:pt x="386444" y="4398295"/>
                </a:cubicBezTo>
                <a:cubicBezTo>
                  <a:pt x="389565" y="4403911"/>
                  <a:pt x="387693" y="4410774"/>
                  <a:pt x="382698" y="4414518"/>
                </a:cubicBezTo>
                <a:cubicBezTo>
                  <a:pt x="380201" y="4415766"/>
                  <a:pt x="377704" y="4416390"/>
                  <a:pt x="375830" y="4416390"/>
                </a:cubicBezTo>
                <a:cubicBezTo>
                  <a:pt x="372085" y="4416390"/>
                  <a:pt x="367714" y="4414518"/>
                  <a:pt x="365218" y="4410774"/>
                </a:cubicBezTo>
                <a:cubicBezTo>
                  <a:pt x="364593" y="4410151"/>
                  <a:pt x="363969" y="4408903"/>
                  <a:pt x="363345" y="4407654"/>
                </a:cubicBezTo>
                <a:cubicBezTo>
                  <a:pt x="361472" y="4401415"/>
                  <a:pt x="364593" y="4393927"/>
                  <a:pt x="371461" y="4392055"/>
                </a:cubicBezTo>
                <a:close/>
                <a:moveTo>
                  <a:pt x="5580334" y="4386674"/>
                </a:moveTo>
                <a:cubicBezTo>
                  <a:pt x="5583455" y="4385972"/>
                  <a:pt x="5586889" y="4386440"/>
                  <a:pt x="5590010" y="4388312"/>
                </a:cubicBezTo>
                <a:cubicBezTo>
                  <a:pt x="5595629" y="4392055"/>
                  <a:pt x="5596878" y="4398919"/>
                  <a:pt x="5593756" y="4404534"/>
                </a:cubicBezTo>
                <a:cubicBezTo>
                  <a:pt x="5591884" y="4408903"/>
                  <a:pt x="5587513" y="4411399"/>
                  <a:pt x="5582518" y="4411399"/>
                </a:cubicBezTo>
                <a:cubicBezTo>
                  <a:pt x="5581270" y="4411399"/>
                  <a:pt x="5580022" y="4411399"/>
                  <a:pt x="5578772" y="4410774"/>
                </a:cubicBezTo>
                <a:cubicBezTo>
                  <a:pt x="5572530" y="4408278"/>
                  <a:pt x="5568784" y="4401415"/>
                  <a:pt x="5570658" y="4395175"/>
                </a:cubicBezTo>
                <a:cubicBezTo>
                  <a:pt x="5571282" y="4393927"/>
                  <a:pt x="5571906" y="4392679"/>
                  <a:pt x="5572530" y="4392055"/>
                </a:cubicBezTo>
                <a:cubicBezTo>
                  <a:pt x="5574403" y="4389248"/>
                  <a:pt x="5577213" y="4387376"/>
                  <a:pt x="5580334" y="4386674"/>
                </a:cubicBezTo>
                <a:close/>
                <a:moveTo>
                  <a:pt x="2231494" y="4384256"/>
                </a:moveTo>
                <a:cubicBezTo>
                  <a:pt x="2239063" y="4381760"/>
                  <a:pt x="2247491" y="4382072"/>
                  <a:pt x="2254983" y="4385816"/>
                </a:cubicBezTo>
                <a:cubicBezTo>
                  <a:pt x="2270590" y="4393928"/>
                  <a:pt x="2276209" y="4412646"/>
                  <a:pt x="2268718" y="4427621"/>
                </a:cubicBezTo>
                <a:cubicBezTo>
                  <a:pt x="2263099" y="4438852"/>
                  <a:pt x="2252486" y="4444468"/>
                  <a:pt x="2241248" y="4444468"/>
                </a:cubicBezTo>
                <a:cubicBezTo>
                  <a:pt x="2236254" y="4445092"/>
                  <a:pt x="2231259" y="4443844"/>
                  <a:pt x="2226890" y="4441349"/>
                </a:cubicBezTo>
                <a:cubicBezTo>
                  <a:pt x="2211281" y="4433861"/>
                  <a:pt x="2205663" y="4415141"/>
                  <a:pt x="2213155" y="4399543"/>
                </a:cubicBezTo>
                <a:cubicBezTo>
                  <a:pt x="2217213" y="4392056"/>
                  <a:pt x="2223924" y="4386752"/>
                  <a:pt x="2231494" y="4384256"/>
                </a:cubicBezTo>
                <a:close/>
                <a:moveTo>
                  <a:pt x="3728962" y="4382774"/>
                </a:moveTo>
                <a:cubicBezTo>
                  <a:pt x="3736610" y="4385192"/>
                  <a:pt x="3743321" y="4390496"/>
                  <a:pt x="3747067" y="4398295"/>
                </a:cubicBezTo>
                <a:cubicBezTo>
                  <a:pt x="3755183" y="4413894"/>
                  <a:pt x="3748941" y="4432613"/>
                  <a:pt x="3733956" y="4440100"/>
                </a:cubicBezTo>
                <a:cubicBezTo>
                  <a:pt x="3729587" y="4442597"/>
                  <a:pt x="3724592" y="4443844"/>
                  <a:pt x="3719599" y="4443844"/>
                </a:cubicBezTo>
                <a:cubicBezTo>
                  <a:pt x="3707736" y="4443220"/>
                  <a:pt x="3697123" y="4436980"/>
                  <a:pt x="3691505" y="4426373"/>
                </a:cubicBezTo>
                <a:cubicBezTo>
                  <a:pt x="3684013" y="4411398"/>
                  <a:pt x="3689632" y="4392056"/>
                  <a:pt x="3705239" y="4384568"/>
                </a:cubicBezTo>
                <a:cubicBezTo>
                  <a:pt x="3712731" y="4380824"/>
                  <a:pt x="3721315" y="4380356"/>
                  <a:pt x="3728962" y="4382774"/>
                </a:cubicBezTo>
                <a:close/>
                <a:moveTo>
                  <a:pt x="2977926" y="4331532"/>
                </a:moveTo>
                <a:cubicBezTo>
                  <a:pt x="2978551" y="4331532"/>
                  <a:pt x="2979175" y="4331532"/>
                  <a:pt x="2980424" y="4331532"/>
                </a:cubicBezTo>
                <a:cubicBezTo>
                  <a:pt x="2981673" y="4331532"/>
                  <a:pt x="2982297" y="4331532"/>
                  <a:pt x="2983546" y="4331532"/>
                </a:cubicBezTo>
                <a:cubicBezTo>
                  <a:pt x="3002274" y="4331532"/>
                  <a:pt x="3017883" y="4346507"/>
                  <a:pt x="3017883" y="4365226"/>
                </a:cubicBezTo>
                <a:cubicBezTo>
                  <a:pt x="3017883" y="4383944"/>
                  <a:pt x="3002899" y="4399544"/>
                  <a:pt x="2983546" y="4399544"/>
                </a:cubicBezTo>
                <a:cubicBezTo>
                  <a:pt x="2982297" y="4400168"/>
                  <a:pt x="2981673" y="4400168"/>
                  <a:pt x="2980424" y="4400168"/>
                </a:cubicBezTo>
                <a:cubicBezTo>
                  <a:pt x="2979175" y="4400168"/>
                  <a:pt x="2978551" y="4400168"/>
                  <a:pt x="2977926" y="4400168"/>
                </a:cubicBezTo>
                <a:cubicBezTo>
                  <a:pt x="2959198" y="4400168"/>
                  <a:pt x="2943590" y="4384568"/>
                  <a:pt x="2943590" y="4365850"/>
                </a:cubicBezTo>
                <a:cubicBezTo>
                  <a:pt x="2943590" y="4347131"/>
                  <a:pt x="2959198" y="4331532"/>
                  <a:pt x="2977926" y="4331532"/>
                </a:cubicBezTo>
                <a:close/>
                <a:moveTo>
                  <a:pt x="1436053" y="4325214"/>
                </a:moveTo>
                <a:cubicBezTo>
                  <a:pt x="1442452" y="4325603"/>
                  <a:pt x="1448696" y="4328411"/>
                  <a:pt x="1453378" y="4333403"/>
                </a:cubicBezTo>
                <a:cubicBezTo>
                  <a:pt x="1462118" y="4343386"/>
                  <a:pt x="1461494" y="4358985"/>
                  <a:pt x="1450880" y="4368345"/>
                </a:cubicBezTo>
                <a:cubicBezTo>
                  <a:pt x="1445886" y="4372712"/>
                  <a:pt x="1440267" y="4374584"/>
                  <a:pt x="1434648" y="4374584"/>
                </a:cubicBezTo>
                <a:cubicBezTo>
                  <a:pt x="1427781" y="4374584"/>
                  <a:pt x="1420913" y="4372089"/>
                  <a:pt x="1415920" y="4366473"/>
                </a:cubicBezTo>
                <a:cubicBezTo>
                  <a:pt x="1407179" y="4356490"/>
                  <a:pt x="1407804" y="4340267"/>
                  <a:pt x="1417792" y="4331531"/>
                </a:cubicBezTo>
                <a:cubicBezTo>
                  <a:pt x="1423099" y="4326852"/>
                  <a:pt x="1429654" y="4324824"/>
                  <a:pt x="1436053" y="4325214"/>
                </a:cubicBezTo>
                <a:close/>
                <a:moveTo>
                  <a:pt x="4522842" y="4321470"/>
                </a:moveTo>
                <a:cubicBezTo>
                  <a:pt x="4529163" y="4321080"/>
                  <a:pt x="4535562" y="4323108"/>
                  <a:pt x="4540556" y="4327788"/>
                </a:cubicBezTo>
                <a:cubicBezTo>
                  <a:pt x="4551170" y="4337146"/>
                  <a:pt x="4551794" y="4352746"/>
                  <a:pt x="4543054" y="4362729"/>
                </a:cubicBezTo>
                <a:cubicBezTo>
                  <a:pt x="4538059" y="4368345"/>
                  <a:pt x="4531192" y="4371464"/>
                  <a:pt x="4524324" y="4371464"/>
                </a:cubicBezTo>
                <a:cubicBezTo>
                  <a:pt x="4518081" y="4371464"/>
                  <a:pt x="4512462" y="4369593"/>
                  <a:pt x="4507468" y="4365225"/>
                </a:cubicBezTo>
                <a:cubicBezTo>
                  <a:pt x="4497480" y="4355866"/>
                  <a:pt x="4496230" y="4340267"/>
                  <a:pt x="4505595" y="4329659"/>
                </a:cubicBezTo>
                <a:cubicBezTo>
                  <a:pt x="4510278" y="4324668"/>
                  <a:pt x="4516521" y="4321860"/>
                  <a:pt x="4522842" y="4321470"/>
                </a:cubicBezTo>
                <a:close/>
                <a:moveTo>
                  <a:pt x="3167715" y="4319053"/>
                </a:moveTo>
                <a:cubicBezTo>
                  <a:pt x="3186444" y="4316557"/>
                  <a:pt x="3203924" y="4329660"/>
                  <a:pt x="3206422" y="4348378"/>
                </a:cubicBezTo>
                <a:cubicBezTo>
                  <a:pt x="3208919" y="4367098"/>
                  <a:pt x="3195808" y="4383944"/>
                  <a:pt x="3177080" y="4387065"/>
                </a:cubicBezTo>
                <a:cubicBezTo>
                  <a:pt x="3175831" y="4387065"/>
                  <a:pt x="3173959" y="4387065"/>
                  <a:pt x="3172085" y="4387065"/>
                </a:cubicBezTo>
                <a:cubicBezTo>
                  <a:pt x="3155229" y="4387065"/>
                  <a:pt x="3140870" y="4374586"/>
                  <a:pt x="3138373" y="4357738"/>
                </a:cubicBezTo>
                <a:cubicBezTo>
                  <a:pt x="3135875" y="4339020"/>
                  <a:pt x="3148986" y="4321548"/>
                  <a:pt x="3167715" y="4319053"/>
                </a:cubicBezTo>
                <a:close/>
                <a:moveTo>
                  <a:pt x="2793758" y="4319053"/>
                </a:moveTo>
                <a:cubicBezTo>
                  <a:pt x="2812486" y="4321548"/>
                  <a:pt x="2825597" y="4338396"/>
                  <a:pt x="2823100" y="4357114"/>
                </a:cubicBezTo>
                <a:cubicBezTo>
                  <a:pt x="2820602" y="4374586"/>
                  <a:pt x="2805619" y="4386441"/>
                  <a:pt x="2789387" y="4386441"/>
                </a:cubicBezTo>
                <a:cubicBezTo>
                  <a:pt x="2787514" y="4387689"/>
                  <a:pt x="2785642" y="4387689"/>
                  <a:pt x="2784392" y="4387065"/>
                </a:cubicBezTo>
                <a:cubicBezTo>
                  <a:pt x="2765664" y="4384568"/>
                  <a:pt x="2752553" y="4367098"/>
                  <a:pt x="2755050" y="4348378"/>
                </a:cubicBezTo>
                <a:cubicBezTo>
                  <a:pt x="2757548" y="4329660"/>
                  <a:pt x="2775028" y="4316557"/>
                  <a:pt x="2793758" y="4319053"/>
                </a:cubicBezTo>
                <a:close/>
                <a:moveTo>
                  <a:pt x="1745629" y="4317413"/>
                </a:moveTo>
                <a:cubicBezTo>
                  <a:pt x="1752731" y="4317023"/>
                  <a:pt x="1759910" y="4319363"/>
                  <a:pt x="1765529" y="4324666"/>
                </a:cubicBezTo>
                <a:cubicBezTo>
                  <a:pt x="1776766" y="4334650"/>
                  <a:pt x="1778014" y="4352744"/>
                  <a:pt x="1767401" y="4363976"/>
                </a:cubicBezTo>
                <a:cubicBezTo>
                  <a:pt x="1761783" y="4370216"/>
                  <a:pt x="1754291" y="4373335"/>
                  <a:pt x="1746799" y="4373335"/>
                </a:cubicBezTo>
                <a:cubicBezTo>
                  <a:pt x="1740556" y="4372712"/>
                  <a:pt x="1733689" y="4370216"/>
                  <a:pt x="1728071" y="4365848"/>
                </a:cubicBezTo>
                <a:cubicBezTo>
                  <a:pt x="1716833" y="4355241"/>
                  <a:pt x="1715584" y="4337770"/>
                  <a:pt x="1726197" y="4326538"/>
                </a:cubicBezTo>
                <a:cubicBezTo>
                  <a:pt x="1731504" y="4320923"/>
                  <a:pt x="1738528" y="4317803"/>
                  <a:pt x="1745629" y="4317413"/>
                </a:cubicBezTo>
                <a:close/>
                <a:moveTo>
                  <a:pt x="4212953" y="4314918"/>
                </a:moveTo>
                <a:cubicBezTo>
                  <a:pt x="4220132" y="4315308"/>
                  <a:pt x="4227156" y="4318427"/>
                  <a:pt x="4232150" y="4324043"/>
                </a:cubicBezTo>
                <a:cubicBezTo>
                  <a:pt x="4242139" y="4335274"/>
                  <a:pt x="4241515" y="4353369"/>
                  <a:pt x="4230277" y="4363352"/>
                </a:cubicBezTo>
                <a:cubicBezTo>
                  <a:pt x="4224658" y="4368344"/>
                  <a:pt x="4217791" y="4370840"/>
                  <a:pt x="4211548" y="4370840"/>
                </a:cubicBezTo>
                <a:cubicBezTo>
                  <a:pt x="4204057" y="4370216"/>
                  <a:pt x="4195940" y="4367096"/>
                  <a:pt x="4190946" y="4361480"/>
                </a:cubicBezTo>
                <a:cubicBezTo>
                  <a:pt x="4180333" y="4349625"/>
                  <a:pt x="4181582" y="4332154"/>
                  <a:pt x="4192818" y="4322171"/>
                </a:cubicBezTo>
                <a:cubicBezTo>
                  <a:pt x="4198438" y="4316868"/>
                  <a:pt x="4205773" y="4314528"/>
                  <a:pt x="4212953" y="4314918"/>
                </a:cubicBezTo>
                <a:close/>
                <a:moveTo>
                  <a:pt x="1122497" y="4294405"/>
                </a:moveTo>
                <a:cubicBezTo>
                  <a:pt x="1127960" y="4295340"/>
                  <a:pt x="1133110" y="4298460"/>
                  <a:pt x="1136856" y="4303452"/>
                </a:cubicBezTo>
                <a:cubicBezTo>
                  <a:pt x="1143723" y="4313436"/>
                  <a:pt x="1141851" y="4326539"/>
                  <a:pt x="1131861" y="4334027"/>
                </a:cubicBezTo>
                <a:cubicBezTo>
                  <a:pt x="1128116" y="4336522"/>
                  <a:pt x="1123745" y="4337770"/>
                  <a:pt x="1119375" y="4337770"/>
                </a:cubicBezTo>
                <a:cubicBezTo>
                  <a:pt x="1112508" y="4337770"/>
                  <a:pt x="1105641" y="4335274"/>
                  <a:pt x="1101270" y="4329034"/>
                </a:cubicBezTo>
                <a:cubicBezTo>
                  <a:pt x="1094403" y="4319051"/>
                  <a:pt x="1096276" y="4305948"/>
                  <a:pt x="1106265" y="4298461"/>
                </a:cubicBezTo>
                <a:cubicBezTo>
                  <a:pt x="1111259" y="4294717"/>
                  <a:pt x="1117034" y="4293469"/>
                  <a:pt x="1122497" y="4294405"/>
                </a:cubicBezTo>
                <a:close/>
                <a:moveTo>
                  <a:pt x="4836241" y="4290895"/>
                </a:moveTo>
                <a:cubicBezTo>
                  <a:pt x="4841782" y="4290037"/>
                  <a:pt x="4847713" y="4291285"/>
                  <a:pt x="4852707" y="4294716"/>
                </a:cubicBezTo>
                <a:cubicBezTo>
                  <a:pt x="4862697" y="4301580"/>
                  <a:pt x="4864569" y="4315307"/>
                  <a:pt x="4857702" y="4325291"/>
                </a:cubicBezTo>
                <a:cubicBezTo>
                  <a:pt x="4853331" y="4331530"/>
                  <a:pt x="4846465" y="4334027"/>
                  <a:pt x="4840222" y="4334027"/>
                </a:cubicBezTo>
                <a:cubicBezTo>
                  <a:pt x="4835227" y="4334027"/>
                  <a:pt x="4830856" y="4332779"/>
                  <a:pt x="4827111" y="4330282"/>
                </a:cubicBezTo>
                <a:cubicBezTo>
                  <a:pt x="4817122" y="4323419"/>
                  <a:pt x="4815249" y="4309692"/>
                  <a:pt x="4822116" y="4299709"/>
                </a:cubicBezTo>
                <a:cubicBezTo>
                  <a:pt x="4825550" y="4294717"/>
                  <a:pt x="4830701" y="4291753"/>
                  <a:pt x="4836241" y="4290895"/>
                </a:cubicBezTo>
                <a:close/>
                <a:moveTo>
                  <a:pt x="2070501" y="4285827"/>
                </a:moveTo>
                <a:cubicBezTo>
                  <a:pt x="2078305" y="4284266"/>
                  <a:pt x="2086733" y="4285670"/>
                  <a:pt x="2093913" y="4290350"/>
                </a:cubicBezTo>
                <a:cubicBezTo>
                  <a:pt x="2108272" y="4300333"/>
                  <a:pt x="2112017" y="4319053"/>
                  <a:pt x="2102653" y="4333403"/>
                </a:cubicBezTo>
                <a:cubicBezTo>
                  <a:pt x="2096410" y="4342138"/>
                  <a:pt x="2087045" y="4347131"/>
                  <a:pt x="2077057" y="4347131"/>
                </a:cubicBezTo>
                <a:cubicBezTo>
                  <a:pt x="2070189" y="4347754"/>
                  <a:pt x="2063946" y="4345883"/>
                  <a:pt x="2058952" y="4342138"/>
                </a:cubicBezTo>
                <a:cubicBezTo>
                  <a:pt x="2044593" y="4332779"/>
                  <a:pt x="2040847" y="4313436"/>
                  <a:pt x="2050836" y="4299085"/>
                </a:cubicBezTo>
                <a:cubicBezTo>
                  <a:pt x="2055518" y="4291910"/>
                  <a:pt x="2062698" y="4287387"/>
                  <a:pt x="2070501" y="4285827"/>
                </a:cubicBezTo>
                <a:close/>
                <a:moveTo>
                  <a:pt x="3889097" y="4283409"/>
                </a:moveTo>
                <a:cubicBezTo>
                  <a:pt x="3896901" y="4284891"/>
                  <a:pt x="3904080" y="4289414"/>
                  <a:pt x="3908762" y="4296590"/>
                </a:cubicBezTo>
                <a:cubicBezTo>
                  <a:pt x="3918750" y="4310941"/>
                  <a:pt x="3915005" y="4330284"/>
                  <a:pt x="3900646" y="4339643"/>
                </a:cubicBezTo>
                <a:cubicBezTo>
                  <a:pt x="3895027" y="4343387"/>
                  <a:pt x="3889408" y="4344635"/>
                  <a:pt x="3883165" y="4344635"/>
                </a:cubicBezTo>
                <a:cubicBezTo>
                  <a:pt x="3873177" y="4345259"/>
                  <a:pt x="3863188" y="4340266"/>
                  <a:pt x="3857569" y="4331532"/>
                </a:cubicBezTo>
                <a:cubicBezTo>
                  <a:pt x="3847581" y="4317180"/>
                  <a:pt x="3851326" y="4297838"/>
                  <a:pt x="3865684" y="4288478"/>
                </a:cubicBezTo>
                <a:cubicBezTo>
                  <a:pt x="3872864" y="4283487"/>
                  <a:pt x="3881293" y="4281927"/>
                  <a:pt x="3889097" y="4283409"/>
                </a:cubicBezTo>
                <a:close/>
                <a:moveTo>
                  <a:pt x="2612709" y="4282239"/>
                </a:moveTo>
                <a:cubicBezTo>
                  <a:pt x="2630814" y="4287230"/>
                  <a:pt x="2641427" y="4306574"/>
                  <a:pt x="2636433" y="4324669"/>
                </a:cubicBezTo>
                <a:cubicBezTo>
                  <a:pt x="2632063" y="4339644"/>
                  <a:pt x="2618328" y="4349627"/>
                  <a:pt x="2603345" y="4349627"/>
                </a:cubicBezTo>
                <a:cubicBezTo>
                  <a:pt x="2600223" y="4349004"/>
                  <a:pt x="2597101" y="4349004"/>
                  <a:pt x="2593980" y="4347755"/>
                </a:cubicBezTo>
                <a:cubicBezTo>
                  <a:pt x="2575876" y="4342763"/>
                  <a:pt x="2565262" y="4324044"/>
                  <a:pt x="2570257" y="4305950"/>
                </a:cubicBezTo>
                <a:cubicBezTo>
                  <a:pt x="2575251" y="4287854"/>
                  <a:pt x="2594604" y="4277248"/>
                  <a:pt x="2612709" y="4282239"/>
                </a:cubicBezTo>
                <a:close/>
                <a:moveTo>
                  <a:pt x="3348139" y="4280991"/>
                </a:moveTo>
                <a:cubicBezTo>
                  <a:pt x="3366243" y="4276000"/>
                  <a:pt x="3384973" y="4285982"/>
                  <a:pt x="3390591" y="4304078"/>
                </a:cubicBezTo>
                <a:cubicBezTo>
                  <a:pt x="3395586" y="4322173"/>
                  <a:pt x="3384973" y="4340892"/>
                  <a:pt x="3366867" y="4346507"/>
                </a:cubicBezTo>
                <a:cubicBezTo>
                  <a:pt x="3363746" y="4347755"/>
                  <a:pt x="3360624" y="4347755"/>
                  <a:pt x="3357503" y="4347755"/>
                </a:cubicBezTo>
                <a:cubicBezTo>
                  <a:pt x="3342520" y="4347755"/>
                  <a:pt x="3328785" y="4337772"/>
                  <a:pt x="3324415" y="4322796"/>
                </a:cubicBezTo>
                <a:cubicBezTo>
                  <a:pt x="3319421" y="4304702"/>
                  <a:pt x="3330034" y="4285982"/>
                  <a:pt x="3348139" y="4280991"/>
                </a:cubicBezTo>
                <a:close/>
                <a:moveTo>
                  <a:pt x="837036" y="4274985"/>
                </a:moveTo>
                <a:cubicBezTo>
                  <a:pt x="841718" y="4276154"/>
                  <a:pt x="845932" y="4279118"/>
                  <a:pt x="848429" y="4283486"/>
                </a:cubicBezTo>
                <a:cubicBezTo>
                  <a:pt x="854048" y="4292221"/>
                  <a:pt x="850926" y="4304077"/>
                  <a:pt x="842186" y="4309068"/>
                </a:cubicBezTo>
                <a:cubicBezTo>
                  <a:pt x="839064" y="4310941"/>
                  <a:pt x="835943" y="4311565"/>
                  <a:pt x="832197" y="4311565"/>
                </a:cubicBezTo>
                <a:cubicBezTo>
                  <a:pt x="825954" y="4310941"/>
                  <a:pt x="820336" y="4308444"/>
                  <a:pt x="816589" y="4302829"/>
                </a:cubicBezTo>
                <a:cubicBezTo>
                  <a:pt x="810971" y="4294093"/>
                  <a:pt x="814093" y="4282238"/>
                  <a:pt x="822833" y="4277247"/>
                </a:cubicBezTo>
                <a:cubicBezTo>
                  <a:pt x="827203" y="4274439"/>
                  <a:pt x="832354" y="4273815"/>
                  <a:pt x="837036" y="4274985"/>
                </a:cubicBezTo>
                <a:close/>
                <a:moveTo>
                  <a:pt x="5121550" y="4269993"/>
                </a:moveTo>
                <a:cubicBezTo>
                  <a:pt x="5126154" y="4268823"/>
                  <a:pt x="5131149" y="4269447"/>
                  <a:pt x="5135519" y="4272254"/>
                </a:cubicBezTo>
                <a:cubicBezTo>
                  <a:pt x="5144259" y="4277870"/>
                  <a:pt x="5146756" y="4289102"/>
                  <a:pt x="5141762" y="4297838"/>
                </a:cubicBezTo>
                <a:cubicBezTo>
                  <a:pt x="5138016" y="4303453"/>
                  <a:pt x="5132398" y="4306572"/>
                  <a:pt x="5126155" y="4306572"/>
                </a:cubicBezTo>
                <a:cubicBezTo>
                  <a:pt x="5123033" y="4306572"/>
                  <a:pt x="5119287" y="4305948"/>
                  <a:pt x="5116165" y="4304077"/>
                </a:cubicBezTo>
                <a:cubicBezTo>
                  <a:pt x="5107425" y="4299085"/>
                  <a:pt x="5104928" y="4287230"/>
                  <a:pt x="5109923" y="4278495"/>
                </a:cubicBezTo>
                <a:cubicBezTo>
                  <a:pt x="5112732" y="4274127"/>
                  <a:pt x="5116946" y="4271163"/>
                  <a:pt x="5121550" y="4269993"/>
                </a:cubicBezTo>
                <a:close/>
                <a:moveTo>
                  <a:pt x="559922" y="4247453"/>
                </a:moveTo>
                <a:cubicBezTo>
                  <a:pt x="563746" y="4248545"/>
                  <a:pt x="567179" y="4251041"/>
                  <a:pt x="569365" y="4254785"/>
                </a:cubicBezTo>
                <a:cubicBezTo>
                  <a:pt x="573110" y="4262272"/>
                  <a:pt x="570613" y="4271631"/>
                  <a:pt x="563122" y="4275375"/>
                </a:cubicBezTo>
                <a:cubicBezTo>
                  <a:pt x="560625" y="4276622"/>
                  <a:pt x="558127" y="4277248"/>
                  <a:pt x="555630" y="4277248"/>
                </a:cubicBezTo>
                <a:cubicBezTo>
                  <a:pt x="550011" y="4277871"/>
                  <a:pt x="544392" y="4275375"/>
                  <a:pt x="541895" y="4269760"/>
                </a:cubicBezTo>
                <a:cubicBezTo>
                  <a:pt x="537524" y="4262272"/>
                  <a:pt x="540646" y="4252288"/>
                  <a:pt x="548138" y="4248545"/>
                </a:cubicBezTo>
                <a:cubicBezTo>
                  <a:pt x="551884" y="4246673"/>
                  <a:pt x="556098" y="4246361"/>
                  <a:pt x="559922" y="4247453"/>
                </a:cubicBezTo>
                <a:close/>
                <a:moveTo>
                  <a:pt x="5398739" y="4242227"/>
                </a:moveTo>
                <a:cubicBezTo>
                  <a:pt x="5402563" y="4241057"/>
                  <a:pt x="5406778" y="4241369"/>
                  <a:pt x="5410211" y="4243553"/>
                </a:cubicBezTo>
                <a:cubicBezTo>
                  <a:pt x="5417703" y="4247297"/>
                  <a:pt x="5420824" y="4257280"/>
                  <a:pt x="5416454" y="4264143"/>
                </a:cubicBezTo>
                <a:cubicBezTo>
                  <a:pt x="5413956" y="4269760"/>
                  <a:pt x="5408338" y="4272879"/>
                  <a:pt x="5402720" y="4272879"/>
                </a:cubicBezTo>
                <a:cubicBezTo>
                  <a:pt x="5400846" y="4272879"/>
                  <a:pt x="5398350" y="4272255"/>
                  <a:pt x="5395852" y="4271007"/>
                </a:cubicBezTo>
                <a:cubicBezTo>
                  <a:pt x="5388360" y="4266640"/>
                  <a:pt x="5385238" y="4257280"/>
                  <a:pt x="5389609" y="4249792"/>
                </a:cubicBezTo>
                <a:cubicBezTo>
                  <a:pt x="5391481" y="4246049"/>
                  <a:pt x="5394915" y="4243397"/>
                  <a:pt x="5398739" y="4242227"/>
                </a:cubicBezTo>
                <a:close/>
                <a:moveTo>
                  <a:pt x="2411918" y="4219531"/>
                </a:moveTo>
                <a:cubicBezTo>
                  <a:pt x="2420112" y="4216255"/>
                  <a:pt x="2429476" y="4216099"/>
                  <a:pt x="2437904" y="4219843"/>
                </a:cubicBezTo>
                <a:cubicBezTo>
                  <a:pt x="2455384" y="4227331"/>
                  <a:pt x="2463500" y="4247297"/>
                  <a:pt x="2456009" y="4264769"/>
                </a:cubicBezTo>
                <a:cubicBezTo>
                  <a:pt x="2450391" y="4277248"/>
                  <a:pt x="2437904" y="4285359"/>
                  <a:pt x="2424169" y="4285359"/>
                </a:cubicBezTo>
                <a:cubicBezTo>
                  <a:pt x="2419800" y="4285982"/>
                  <a:pt x="2415430" y="4284735"/>
                  <a:pt x="2411059" y="4282863"/>
                </a:cubicBezTo>
                <a:cubicBezTo>
                  <a:pt x="2393579" y="4275375"/>
                  <a:pt x="2385463" y="4254785"/>
                  <a:pt x="2392954" y="4237938"/>
                </a:cubicBezTo>
                <a:cubicBezTo>
                  <a:pt x="2396700" y="4229203"/>
                  <a:pt x="2403724" y="4222807"/>
                  <a:pt x="2411918" y="4219531"/>
                </a:cubicBezTo>
                <a:close/>
                <a:moveTo>
                  <a:pt x="3548540" y="4217971"/>
                </a:moveTo>
                <a:cubicBezTo>
                  <a:pt x="3556656" y="4221091"/>
                  <a:pt x="3563523" y="4227331"/>
                  <a:pt x="3567269" y="4236066"/>
                </a:cubicBezTo>
                <a:cubicBezTo>
                  <a:pt x="3574760" y="4253537"/>
                  <a:pt x="3567269" y="4273503"/>
                  <a:pt x="3549789" y="4280991"/>
                </a:cubicBezTo>
                <a:cubicBezTo>
                  <a:pt x="3545418" y="4282863"/>
                  <a:pt x="3540423" y="4283487"/>
                  <a:pt x="3536054" y="4283487"/>
                </a:cubicBezTo>
                <a:cubicBezTo>
                  <a:pt x="3522943" y="4283487"/>
                  <a:pt x="3509833" y="4276000"/>
                  <a:pt x="3504839" y="4263521"/>
                </a:cubicBezTo>
                <a:cubicBezTo>
                  <a:pt x="3497347" y="4246049"/>
                  <a:pt x="3504839" y="4226082"/>
                  <a:pt x="3522319" y="4218595"/>
                </a:cubicBezTo>
                <a:cubicBezTo>
                  <a:pt x="3531059" y="4214851"/>
                  <a:pt x="3540424" y="4214851"/>
                  <a:pt x="3548540" y="4217971"/>
                </a:cubicBezTo>
                <a:close/>
                <a:moveTo>
                  <a:pt x="279063" y="4216723"/>
                </a:moveTo>
                <a:cubicBezTo>
                  <a:pt x="284682" y="4212979"/>
                  <a:pt x="292174" y="4214227"/>
                  <a:pt x="296544" y="4220466"/>
                </a:cubicBezTo>
                <a:cubicBezTo>
                  <a:pt x="297169" y="4221090"/>
                  <a:pt x="297793" y="4222338"/>
                  <a:pt x="297793" y="4223586"/>
                </a:cubicBezTo>
                <a:cubicBezTo>
                  <a:pt x="299666" y="4229826"/>
                  <a:pt x="296544" y="4237314"/>
                  <a:pt x="289677" y="4239185"/>
                </a:cubicBezTo>
                <a:cubicBezTo>
                  <a:pt x="288429" y="4239810"/>
                  <a:pt x="287179" y="4239810"/>
                  <a:pt x="285931" y="4239810"/>
                </a:cubicBezTo>
                <a:cubicBezTo>
                  <a:pt x="280937" y="4239810"/>
                  <a:pt x="276566" y="4236690"/>
                  <a:pt x="274694" y="4232322"/>
                </a:cubicBezTo>
                <a:cubicBezTo>
                  <a:pt x="272196" y="4226706"/>
                  <a:pt x="274069" y="4220466"/>
                  <a:pt x="279063" y="4216723"/>
                </a:cubicBezTo>
                <a:close/>
                <a:moveTo>
                  <a:pt x="5676789" y="4210483"/>
                </a:moveTo>
                <a:cubicBezTo>
                  <a:pt x="5683032" y="4212979"/>
                  <a:pt x="5686777" y="4219842"/>
                  <a:pt x="5684904" y="4226082"/>
                </a:cubicBezTo>
                <a:cubicBezTo>
                  <a:pt x="5684280" y="4227330"/>
                  <a:pt x="5683656" y="4228578"/>
                  <a:pt x="5683656" y="4229202"/>
                </a:cubicBezTo>
                <a:cubicBezTo>
                  <a:pt x="5679910" y="4232945"/>
                  <a:pt x="5676164" y="4234817"/>
                  <a:pt x="5672418" y="4234817"/>
                </a:cubicBezTo>
                <a:cubicBezTo>
                  <a:pt x="5669921" y="4234817"/>
                  <a:pt x="5667424" y="4234193"/>
                  <a:pt x="5665552" y="4232945"/>
                </a:cubicBezTo>
                <a:cubicBezTo>
                  <a:pt x="5660556" y="4229202"/>
                  <a:pt x="5658684" y="4222962"/>
                  <a:pt x="5661180" y="4217347"/>
                </a:cubicBezTo>
                <a:cubicBezTo>
                  <a:pt x="5663678" y="4211732"/>
                  <a:pt x="5670546" y="4208611"/>
                  <a:pt x="5676789" y="4210483"/>
                </a:cubicBezTo>
                <a:close/>
                <a:moveTo>
                  <a:pt x="1612106" y="4181078"/>
                </a:moveTo>
                <a:cubicBezTo>
                  <a:pt x="1619286" y="4181468"/>
                  <a:pt x="1626309" y="4184588"/>
                  <a:pt x="1631304" y="4190515"/>
                </a:cubicBezTo>
                <a:cubicBezTo>
                  <a:pt x="1641916" y="4201746"/>
                  <a:pt x="1640668" y="4219842"/>
                  <a:pt x="1629431" y="4229824"/>
                </a:cubicBezTo>
                <a:cubicBezTo>
                  <a:pt x="1624436" y="4234817"/>
                  <a:pt x="1617569" y="4236688"/>
                  <a:pt x="1610701" y="4236688"/>
                </a:cubicBezTo>
                <a:cubicBezTo>
                  <a:pt x="1603210" y="4236688"/>
                  <a:pt x="1595718" y="4233569"/>
                  <a:pt x="1590099" y="4227329"/>
                </a:cubicBezTo>
                <a:cubicBezTo>
                  <a:pt x="1579486" y="4216097"/>
                  <a:pt x="1580735" y="4198003"/>
                  <a:pt x="1591973" y="4188020"/>
                </a:cubicBezTo>
                <a:cubicBezTo>
                  <a:pt x="1597592" y="4183028"/>
                  <a:pt x="1604927" y="4180688"/>
                  <a:pt x="1612106" y="4181078"/>
                </a:cubicBezTo>
                <a:close/>
                <a:moveTo>
                  <a:pt x="4345851" y="4178270"/>
                </a:moveTo>
                <a:cubicBezTo>
                  <a:pt x="4352953" y="4177880"/>
                  <a:pt x="4360132" y="4180220"/>
                  <a:pt x="4365752" y="4185524"/>
                </a:cubicBezTo>
                <a:cubicBezTo>
                  <a:pt x="4376988" y="4195507"/>
                  <a:pt x="4378237" y="4213602"/>
                  <a:pt x="4368248" y="4224833"/>
                </a:cubicBezTo>
                <a:cubicBezTo>
                  <a:pt x="4362630" y="4231072"/>
                  <a:pt x="4355137" y="4234193"/>
                  <a:pt x="4347646" y="4234193"/>
                </a:cubicBezTo>
                <a:cubicBezTo>
                  <a:pt x="4340779" y="4234193"/>
                  <a:pt x="4333911" y="4231697"/>
                  <a:pt x="4328918" y="4226705"/>
                </a:cubicBezTo>
                <a:cubicBezTo>
                  <a:pt x="4317679" y="4216721"/>
                  <a:pt x="4316431" y="4198627"/>
                  <a:pt x="4326420" y="4187395"/>
                </a:cubicBezTo>
                <a:cubicBezTo>
                  <a:pt x="4331727" y="4181780"/>
                  <a:pt x="4338750" y="4178660"/>
                  <a:pt x="4345851" y="4178270"/>
                </a:cubicBezTo>
                <a:close/>
                <a:moveTo>
                  <a:pt x="1316577" y="4175385"/>
                </a:moveTo>
                <a:cubicBezTo>
                  <a:pt x="1322898" y="4176321"/>
                  <a:pt x="1328830" y="4179597"/>
                  <a:pt x="1332888" y="4184901"/>
                </a:cubicBezTo>
                <a:cubicBezTo>
                  <a:pt x="1341003" y="4196132"/>
                  <a:pt x="1338506" y="4211731"/>
                  <a:pt x="1327268" y="4219842"/>
                </a:cubicBezTo>
                <a:cubicBezTo>
                  <a:pt x="1322898" y="4222962"/>
                  <a:pt x="1317903" y="4224834"/>
                  <a:pt x="1312909" y="4224834"/>
                </a:cubicBezTo>
                <a:cubicBezTo>
                  <a:pt x="1305418" y="4224834"/>
                  <a:pt x="1297926" y="4221090"/>
                  <a:pt x="1292931" y="4214850"/>
                </a:cubicBezTo>
                <a:cubicBezTo>
                  <a:pt x="1284816" y="4203619"/>
                  <a:pt x="1286688" y="4188020"/>
                  <a:pt x="1297926" y="4179908"/>
                </a:cubicBezTo>
                <a:cubicBezTo>
                  <a:pt x="1303545" y="4175853"/>
                  <a:pt x="1310256" y="4174449"/>
                  <a:pt x="1316577" y="4175385"/>
                </a:cubicBezTo>
                <a:close/>
                <a:moveTo>
                  <a:pt x="4641771" y="4171173"/>
                </a:moveTo>
                <a:cubicBezTo>
                  <a:pt x="4648092" y="4170237"/>
                  <a:pt x="4654804" y="4171797"/>
                  <a:pt x="4660422" y="4176165"/>
                </a:cubicBezTo>
                <a:cubicBezTo>
                  <a:pt x="4671660" y="4184277"/>
                  <a:pt x="4674157" y="4199875"/>
                  <a:pt x="4665417" y="4211107"/>
                </a:cubicBezTo>
                <a:cubicBezTo>
                  <a:pt x="4660422" y="4217971"/>
                  <a:pt x="4652931" y="4221090"/>
                  <a:pt x="4645439" y="4221090"/>
                </a:cubicBezTo>
                <a:cubicBezTo>
                  <a:pt x="4640445" y="4221090"/>
                  <a:pt x="4634826" y="4219219"/>
                  <a:pt x="4630455" y="4216098"/>
                </a:cubicBezTo>
                <a:cubicBezTo>
                  <a:pt x="4619219" y="4207987"/>
                  <a:pt x="4616721" y="4192387"/>
                  <a:pt x="4625462" y="4181157"/>
                </a:cubicBezTo>
                <a:cubicBezTo>
                  <a:pt x="4629519" y="4175541"/>
                  <a:pt x="4635450" y="4172109"/>
                  <a:pt x="4641771" y="4171173"/>
                </a:cubicBezTo>
                <a:close/>
                <a:moveTo>
                  <a:pt x="1921527" y="4169848"/>
                </a:moveTo>
                <a:cubicBezTo>
                  <a:pt x="1929409" y="4169302"/>
                  <a:pt x="1937525" y="4171798"/>
                  <a:pt x="1944080" y="4177413"/>
                </a:cubicBezTo>
                <a:cubicBezTo>
                  <a:pt x="1957191" y="4188644"/>
                  <a:pt x="1958439" y="4207986"/>
                  <a:pt x="1947201" y="4221091"/>
                </a:cubicBezTo>
                <a:cubicBezTo>
                  <a:pt x="1940958" y="4228578"/>
                  <a:pt x="1932218" y="4232322"/>
                  <a:pt x="1923478" y="4232322"/>
                </a:cubicBezTo>
                <a:cubicBezTo>
                  <a:pt x="1917235" y="4231697"/>
                  <a:pt x="1909743" y="4229202"/>
                  <a:pt x="1904124" y="4224210"/>
                </a:cubicBezTo>
                <a:cubicBezTo>
                  <a:pt x="1891015" y="4212979"/>
                  <a:pt x="1889766" y="4193636"/>
                  <a:pt x="1900379" y="4180533"/>
                </a:cubicBezTo>
                <a:cubicBezTo>
                  <a:pt x="1905998" y="4173981"/>
                  <a:pt x="1913646" y="4170394"/>
                  <a:pt x="1921527" y="4169848"/>
                </a:cubicBezTo>
                <a:close/>
                <a:moveTo>
                  <a:pt x="4036822" y="4166728"/>
                </a:moveTo>
                <a:cubicBezTo>
                  <a:pt x="4044703" y="4167274"/>
                  <a:pt x="4052351" y="4170862"/>
                  <a:pt x="4057970" y="4177413"/>
                </a:cubicBezTo>
                <a:cubicBezTo>
                  <a:pt x="4069208" y="4190516"/>
                  <a:pt x="4067959" y="4209859"/>
                  <a:pt x="4054848" y="4221091"/>
                </a:cubicBezTo>
                <a:cubicBezTo>
                  <a:pt x="4048606" y="4226082"/>
                  <a:pt x="4041739" y="4228578"/>
                  <a:pt x="4034247" y="4228578"/>
                </a:cubicBezTo>
                <a:cubicBezTo>
                  <a:pt x="4026130" y="4228578"/>
                  <a:pt x="4017390" y="4224834"/>
                  <a:pt x="4011148" y="4217970"/>
                </a:cubicBezTo>
                <a:cubicBezTo>
                  <a:pt x="3999910" y="4204867"/>
                  <a:pt x="4001159" y="4185525"/>
                  <a:pt x="4014269" y="4174294"/>
                </a:cubicBezTo>
                <a:cubicBezTo>
                  <a:pt x="4020824" y="4168678"/>
                  <a:pt x="4028940" y="4166182"/>
                  <a:pt x="4036822" y="4166728"/>
                </a:cubicBezTo>
                <a:close/>
                <a:moveTo>
                  <a:pt x="2248585" y="4131397"/>
                </a:moveTo>
                <a:cubicBezTo>
                  <a:pt x="2257013" y="4129369"/>
                  <a:pt x="2266221" y="4130617"/>
                  <a:pt x="2274337" y="4135608"/>
                </a:cubicBezTo>
                <a:cubicBezTo>
                  <a:pt x="2290569" y="4145592"/>
                  <a:pt x="2295563" y="4166183"/>
                  <a:pt x="2285575" y="4182406"/>
                </a:cubicBezTo>
                <a:cubicBezTo>
                  <a:pt x="2279331" y="4193013"/>
                  <a:pt x="2268093" y="4198628"/>
                  <a:pt x="2256232" y="4198628"/>
                </a:cubicBezTo>
                <a:cubicBezTo>
                  <a:pt x="2249989" y="4198628"/>
                  <a:pt x="2244370" y="4197381"/>
                  <a:pt x="2238751" y="4193637"/>
                </a:cubicBezTo>
                <a:cubicBezTo>
                  <a:pt x="2223144" y="4183654"/>
                  <a:pt x="2217526" y="4163063"/>
                  <a:pt x="2227514" y="4146840"/>
                </a:cubicBezTo>
                <a:cubicBezTo>
                  <a:pt x="2232509" y="4138729"/>
                  <a:pt x="2240156" y="4133425"/>
                  <a:pt x="2248585" y="4131397"/>
                </a:cubicBezTo>
                <a:close/>
                <a:moveTo>
                  <a:pt x="1016131" y="4130772"/>
                </a:moveTo>
                <a:cubicBezTo>
                  <a:pt x="1021516" y="4132175"/>
                  <a:pt x="1026354" y="4135607"/>
                  <a:pt x="1029476" y="4140599"/>
                </a:cubicBezTo>
                <a:cubicBezTo>
                  <a:pt x="1035718" y="4151206"/>
                  <a:pt x="1031973" y="4164309"/>
                  <a:pt x="1021984" y="4170548"/>
                </a:cubicBezTo>
                <a:cubicBezTo>
                  <a:pt x="1018238" y="4173045"/>
                  <a:pt x="1014493" y="4173669"/>
                  <a:pt x="1010746" y="4173669"/>
                </a:cubicBezTo>
                <a:cubicBezTo>
                  <a:pt x="1003255" y="4173669"/>
                  <a:pt x="996387" y="4169924"/>
                  <a:pt x="992018" y="4163062"/>
                </a:cubicBezTo>
                <a:cubicBezTo>
                  <a:pt x="985775" y="4152454"/>
                  <a:pt x="989520" y="4139351"/>
                  <a:pt x="999509" y="4133111"/>
                </a:cubicBezTo>
                <a:cubicBezTo>
                  <a:pt x="1004815" y="4129992"/>
                  <a:pt x="1010747" y="4129368"/>
                  <a:pt x="1016131" y="4130772"/>
                </a:cubicBezTo>
                <a:close/>
                <a:moveTo>
                  <a:pt x="3711639" y="4128901"/>
                </a:moveTo>
                <a:cubicBezTo>
                  <a:pt x="3720068" y="4130928"/>
                  <a:pt x="3727715" y="4136232"/>
                  <a:pt x="3732709" y="4144344"/>
                </a:cubicBezTo>
                <a:cubicBezTo>
                  <a:pt x="3742698" y="4160567"/>
                  <a:pt x="3737704" y="4181158"/>
                  <a:pt x="3721472" y="4191142"/>
                </a:cubicBezTo>
                <a:cubicBezTo>
                  <a:pt x="3715853" y="4194885"/>
                  <a:pt x="3709610" y="4196133"/>
                  <a:pt x="3703367" y="4196133"/>
                </a:cubicBezTo>
                <a:cubicBezTo>
                  <a:pt x="3692130" y="4196133"/>
                  <a:pt x="3680892" y="4189894"/>
                  <a:pt x="3674649" y="4179910"/>
                </a:cubicBezTo>
                <a:cubicBezTo>
                  <a:pt x="3664660" y="4163686"/>
                  <a:pt x="3669655" y="4143096"/>
                  <a:pt x="3685887" y="4133113"/>
                </a:cubicBezTo>
                <a:cubicBezTo>
                  <a:pt x="3694003" y="4128121"/>
                  <a:pt x="3703211" y="4126873"/>
                  <a:pt x="3711639" y="4128901"/>
                </a:cubicBezTo>
                <a:close/>
                <a:moveTo>
                  <a:pt x="4942217" y="4126404"/>
                </a:moveTo>
                <a:cubicBezTo>
                  <a:pt x="4947602" y="4125000"/>
                  <a:pt x="4953533" y="4125624"/>
                  <a:pt x="4958840" y="4128744"/>
                </a:cubicBezTo>
                <a:cubicBezTo>
                  <a:pt x="4969452" y="4134984"/>
                  <a:pt x="4972573" y="4148087"/>
                  <a:pt x="4966331" y="4158069"/>
                </a:cubicBezTo>
                <a:cubicBezTo>
                  <a:pt x="4961961" y="4164933"/>
                  <a:pt x="4955093" y="4168677"/>
                  <a:pt x="4947601" y="4168677"/>
                </a:cubicBezTo>
                <a:cubicBezTo>
                  <a:pt x="4943856" y="4169301"/>
                  <a:pt x="4940110" y="4168053"/>
                  <a:pt x="4936364" y="4166181"/>
                </a:cubicBezTo>
                <a:cubicBezTo>
                  <a:pt x="4925751" y="4159942"/>
                  <a:pt x="4922630" y="4146838"/>
                  <a:pt x="4928873" y="4136231"/>
                </a:cubicBezTo>
                <a:cubicBezTo>
                  <a:pt x="4931994" y="4131240"/>
                  <a:pt x="4936832" y="4127808"/>
                  <a:pt x="4942217" y="4126404"/>
                </a:cubicBezTo>
                <a:close/>
                <a:moveTo>
                  <a:pt x="2977926" y="4103784"/>
                </a:moveTo>
                <a:cubicBezTo>
                  <a:pt x="2978550" y="4103784"/>
                  <a:pt x="2979175" y="4103784"/>
                  <a:pt x="2979800" y="4103784"/>
                </a:cubicBezTo>
                <a:cubicBezTo>
                  <a:pt x="2981048" y="4103784"/>
                  <a:pt x="2981672" y="4103784"/>
                  <a:pt x="2982297" y="4103784"/>
                </a:cubicBezTo>
                <a:cubicBezTo>
                  <a:pt x="3002899" y="4103784"/>
                  <a:pt x="3019755" y="4120632"/>
                  <a:pt x="3019755" y="4141223"/>
                </a:cubicBezTo>
                <a:cubicBezTo>
                  <a:pt x="3019755" y="4161813"/>
                  <a:pt x="3002899" y="4178661"/>
                  <a:pt x="2982297" y="4178661"/>
                </a:cubicBezTo>
                <a:cubicBezTo>
                  <a:pt x="2981672" y="4178661"/>
                  <a:pt x="2980424" y="4178661"/>
                  <a:pt x="2979800" y="4178661"/>
                </a:cubicBezTo>
                <a:cubicBezTo>
                  <a:pt x="2979175" y="4178661"/>
                  <a:pt x="2977926" y="4178661"/>
                  <a:pt x="2977302" y="4178661"/>
                </a:cubicBezTo>
                <a:cubicBezTo>
                  <a:pt x="2957325" y="4178035"/>
                  <a:pt x="2940468" y="4161189"/>
                  <a:pt x="2940468" y="4141223"/>
                </a:cubicBezTo>
                <a:cubicBezTo>
                  <a:pt x="2940468" y="4120632"/>
                  <a:pt x="2957325" y="4103784"/>
                  <a:pt x="2977926" y="4103784"/>
                </a:cubicBezTo>
                <a:close/>
                <a:moveTo>
                  <a:pt x="741673" y="4102694"/>
                </a:moveTo>
                <a:cubicBezTo>
                  <a:pt x="746199" y="4104098"/>
                  <a:pt x="750101" y="4107218"/>
                  <a:pt x="752286" y="4111897"/>
                </a:cubicBezTo>
                <a:cubicBezTo>
                  <a:pt x="756656" y="4121256"/>
                  <a:pt x="753535" y="4132488"/>
                  <a:pt x="744170" y="4136855"/>
                </a:cubicBezTo>
                <a:cubicBezTo>
                  <a:pt x="741673" y="4138104"/>
                  <a:pt x="738552" y="4138728"/>
                  <a:pt x="735430" y="4138728"/>
                </a:cubicBezTo>
                <a:cubicBezTo>
                  <a:pt x="729187" y="4139351"/>
                  <a:pt x="722319" y="4135607"/>
                  <a:pt x="719198" y="4128744"/>
                </a:cubicBezTo>
                <a:cubicBezTo>
                  <a:pt x="714204" y="4120008"/>
                  <a:pt x="717950" y="4108153"/>
                  <a:pt x="727314" y="4103786"/>
                </a:cubicBezTo>
                <a:cubicBezTo>
                  <a:pt x="731996" y="4101602"/>
                  <a:pt x="737147" y="4101290"/>
                  <a:pt x="741673" y="4102694"/>
                </a:cubicBezTo>
                <a:close/>
                <a:moveTo>
                  <a:pt x="5216913" y="4098326"/>
                </a:moveTo>
                <a:cubicBezTo>
                  <a:pt x="5221361" y="4096922"/>
                  <a:pt x="5226356" y="4097234"/>
                  <a:pt x="5231038" y="4099417"/>
                </a:cubicBezTo>
                <a:cubicBezTo>
                  <a:pt x="5240402" y="4103786"/>
                  <a:pt x="5244147" y="4115017"/>
                  <a:pt x="5239153" y="4124376"/>
                </a:cubicBezTo>
                <a:cubicBezTo>
                  <a:pt x="5235407" y="4130616"/>
                  <a:pt x="5229164" y="4134359"/>
                  <a:pt x="5222298" y="4134359"/>
                </a:cubicBezTo>
                <a:cubicBezTo>
                  <a:pt x="5219800" y="4134359"/>
                  <a:pt x="5216679" y="4133736"/>
                  <a:pt x="5214182" y="4132488"/>
                </a:cubicBezTo>
                <a:cubicBezTo>
                  <a:pt x="5204816" y="4127496"/>
                  <a:pt x="5201071" y="4116889"/>
                  <a:pt x="5206065" y="4107529"/>
                </a:cubicBezTo>
                <a:cubicBezTo>
                  <a:pt x="5208562" y="4102850"/>
                  <a:pt x="5212464" y="4099730"/>
                  <a:pt x="5216913" y="4098326"/>
                </a:cubicBezTo>
                <a:close/>
                <a:moveTo>
                  <a:pt x="2793133" y="4088186"/>
                </a:moveTo>
                <a:cubicBezTo>
                  <a:pt x="2813110" y="4091929"/>
                  <a:pt x="2827469" y="4110648"/>
                  <a:pt x="2823724" y="4131239"/>
                </a:cubicBezTo>
                <a:cubicBezTo>
                  <a:pt x="2820602" y="4149334"/>
                  <a:pt x="2804994" y="4162437"/>
                  <a:pt x="2786890" y="4162437"/>
                </a:cubicBezTo>
                <a:cubicBezTo>
                  <a:pt x="2784392" y="4162437"/>
                  <a:pt x="2782519" y="4162437"/>
                  <a:pt x="2780647" y="4161813"/>
                </a:cubicBezTo>
                <a:cubicBezTo>
                  <a:pt x="2760044" y="4158693"/>
                  <a:pt x="2746310" y="4139350"/>
                  <a:pt x="2750056" y="4118760"/>
                </a:cubicBezTo>
                <a:cubicBezTo>
                  <a:pt x="2753801" y="4098169"/>
                  <a:pt x="2772531" y="4084442"/>
                  <a:pt x="2793133" y="4088186"/>
                </a:cubicBezTo>
                <a:close/>
                <a:moveTo>
                  <a:pt x="3167715" y="4087562"/>
                </a:moveTo>
                <a:cubicBezTo>
                  <a:pt x="3188316" y="4084442"/>
                  <a:pt x="3207046" y="4097545"/>
                  <a:pt x="3210791" y="4118136"/>
                </a:cubicBezTo>
                <a:cubicBezTo>
                  <a:pt x="3214538" y="4138726"/>
                  <a:pt x="3200803" y="4157446"/>
                  <a:pt x="3180201" y="4161189"/>
                </a:cubicBezTo>
                <a:cubicBezTo>
                  <a:pt x="3178328" y="4161813"/>
                  <a:pt x="3175831" y="4161813"/>
                  <a:pt x="3173958" y="4161813"/>
                </a:cubicBezTo>
                <a:cubicBezTo>
                  <a:pt x="3156477" y="4161813"/>
                  <a:pt x="3140245" y="4148710"/>
                  <a:pt x="3137124" y="4130615"/>
                </a:cubicBezTo>
                <a:cubicBezTo>
                  <a:pt x="3133378" y="4110648"/>
                  <a:pt x="3147113" y="4091305"/>
                  <a:pt x="3167715" y="4087562"/>
                </a:cubicBezTo>
                <a:close/>
                <a:moveTo>
                  <a:pt x="474314" y="4070326"/>
                </a:moveTo>
                <a:cubicBezTo>
                  <a:pt x="478060" y="4071808"/>
                  <a:pt x="481337" y="4074771"/>
                  <a:pt x="483210" y="4078827"/>
                </a:cubicBezTo>
                <a:cubicBezTo>
                  <a:pt x="486957" y="4086315"/>
                  <a:pt x="483210" y="4095675"/>
                  <a:pt x="475095" y="4099418"/>
                </a:cubicBezTo>
                <a:cubicBezTo>
                  <a:pt x="473222" y="4100666"/>
                  <a:pt x="471349" y="4100666"/>
                  <a:pt x="468851" y="4100666"/>
                </a:cubicBezTo>
                <a:cubicBezTo>
                  <a:pt x="462608" y="4100666"/>
                  <a:pt x="456990" y="4096923"/>
                  <a:pt x="454492" y="4091307"/>
                </a:cubicBezTo>
                <a:cubicBezTo>
                  <a:pt x="450747" y="4083820"/>
                  <a:pt x="454492" y="4074460"/>
                  <a:pt x="462608" y="4070716"/>
                </a:cubicBezTo>
                <a:cubicBezTo>
                  <a:pt x="466354" y="4068844"/>
                  <a:pt x="470569" y="4068844"/>
                  <a:pt x="474314" y="4070326"/>
                </a:cubicBezTo>
                <a:close/>
                <a:moveTo>
                  <a:pt x="5483176" y="4064321"/>
                </a:moveTo>
                <a:cubicBezTo>
                  <a:pt x="5486844" y="4062917"/>
                  <a:pt x="5491058" y="4062917"/>
                  <a:pt x="5495116" y="4064476"/>
                </a:cubicBezTo>
                <a:cubicBezTo>
                  <a:pt x="5502608" y="4068221"/>
                  <a:pt x="5506354" y="4076955"/>
                  <a:pt x="5503232" y="4085068"/>
                </a:cubicBezTo>
                <a:cubicBezTo>
                  <a:pt x="5500735" y="4091307"/>
                  <a:pt x="5495116" y="4094427"/>
                  <a:pt x="5488874" y="4094427"/>
                </a:cubicBezTo>
                <a:cubicBezTo>
                  <a:pt x="5487000" y="4094427"/>
                  <a:pt x="5485127" y="4094427"/>
                  <a:pt x="5482630" y="4093178"/>
                </a:cubicBezTo>
                <a:cubicBezTo>
                  <a:pt x="5475138" y="4089435"/>
                  <a:pt x="5471393" y="4080699"/>
                  <a:pt x="5474514" y="4072588"/>
                </a:cubicBezTo>
                <a:cubicBezTo>
                  <a:pt x="5476387" y="4068532"/>
                  <a:pt x="5479509" y="4065724"/>
                  <a:pt x="5483176" y="4064321"/>
                </a:cubicBezTo>
                <a:close/>
                <a:moveTo>
                  <a:pt x="2612709" y="4043261"/>
                </a:moveTo>
                <a:cubicBezTo>
                  <a:pt x="2632062" y="4050124"/>
                  <a:pt x="2642675" y="4071339"/>
                  <a:pt x="2635809" y="4090681"/>
                </a:cubicBezTo>
                <a:cubicBezTo>
                  <a:pt x="2630190" y="4106281"/>
                  <a:pt x="2615831" y="4116265"/>
                  <a:pt x="2600223" y="4116265"/>
                </a:cubicBezTo>
                <a:cubicBezTo>
                  <a:pt x="2596477" y="4115640"/>
                  <a:pt x="2592107" y="4115016"/>
                  <a:pt x="2588361" y="4113768"/>
                </a:cubicBezTo>
                <a:cubicBezTo>
                  <a:pt x="2569008" y="4106905"/>
                  <a:pt x="2558394" y="4085690"/>
                  <a:pt x="2565262" y="4066347"/>
                </a:cubicBezTo>
                <a:cubicBezTo>
                  <a:pt x="2572129" y="4047004"/>
                  <a:pt x="2593356" y="4036397"/>
                  <a:pt x="2612709" y="4043261"/>
                </a:cubicBezTo>
                <a:close/>
                <a:moveTo>
                  <a:pt x="3348138" y="4041388"/>
                </a:moveTo>
                <a:cubicBezTo>
                  <a:pt x="3367492" y="4034525"/>
                  <a:pt x="3388718" y="4045133"/>
                  <a:pt x="3395585" y="4064475"/>
                </a:cubicBezTo>
                <a:cubicBezTo>
                  <a:pt x="3402453" y="4083818"/>
                  <a:pt x="3391840" y="4105033"/>
                  <a:pt x="3372486" y="4111896"/>
                </a:cubicBezTo>
                <a:cubicBezTo>
                  <a:pt x="3368741" y="4113144"/>
                  <a:pt x="3364370" y="4113768"/>
                  <a:pt x="3360000" y="4113768"/>
                </a:cubicBezTo>
                <a:cubicBezTo>
                  <a:pt x="3344392" y="4113768"/>
                  <a:pt x="3330033" y="4104408"/>
                  <a:pt x="3325039" y="4088809"/>
                </a:cubicBezTo>
                <a:cubicBezTo>
                  <a:pt x="3318172" y="4069467"/>
                  <a:pt x="3328785" y="4048252"/>
                  <a:pt x="3348138" y="4041388"/>
                </a:cubicBezTo>
                <a:close/>
                <a:moveTo>
                  <a:pt x="1788473" y="4036320"/>
                </a:moveTo>
                <a:cubicBezTo>
                  <a:pt x="1796432" y="4036710"/>
                  <a:pt x="1804236" y="4040142"/>
                  <a:pt x="1809855" y="4046381"/>
                </a:cubicBezTo>
                <a:cubicBezTo>
                  <a:pt x="1821716" y="4058860"/>
                  <a:pt x="1821092" y="4078828"/>
                  <a:pt x="1807982" y="4090059"/>
                </a:cubicBezTo>
                <a:cubicBezTo>
                  <a:pt x="1801739" y="4095674"/>
                  <a:pt x="1794248" y="4098171"/>
                  <a:pt x="1786756" y="4098171"/>
                </a:cubicBezTo>
                <a:cubicBezTo>
                  <a:pt x="1778640" y="4098171"/>
                  <a:pt x="1770524" y="4095050"/>
                  <a:pt x="1764281" y="4088811"/>
                </a:cubicBezTo>
                <a:cubicBezTo>
                  <a:pt x="1753043" y="4076332"/>
                  <a:pt x="1753667" y="4056365"/>
                  <a:pt x="1766154" y="4044509"/>
                </a:cubicBezTo>
                <a:cubicBezTo>
                  <a:pt x="1772397" y="4038582"/>
                  <a:pt x="1780513" y="4035930"/>
                  <a:pt x="1788473" y="4036320"/>
                </a:cubicBezTo>
                <a:close/>
                <a:moveTo>
                  <a:pt x="201650" y="4034526"/>
                </a:moveTo>
                <a:cubicBezTo>
                  <a:pt x="207269" y="4030783"/>
                  <a:pt x="214761" y="4032031"/>
                  <a:pt x="219130" y="4038270"/>
                </a:cubicBezTo>
                <a:cubicBezTo>
                  <a:pt x="219754" y="4038894"/>
                  <a:pt x="220380" y="4040142"/>
                  <a:pt x="220380" y="4041389"/>
                </a:cubicBezTo>
                <a:cubicBezTo>
                  <a:pt x="222252" y="4047629"/>
                  <a:pt x="219130" y="4055117"/>
                  <a:pt x="212263" y="4056989"/>
                </a:cubicBezTo>
                <a:cubicBezTo>
                  <a:pt x="211014" y="4057613"/>
                  <a:pt x="209766" y="4057613"/>
                  <a:pt x="208517" y="4057613"/>
                </a:cubicBezTo>
                <a:cubicBezTo>
                  <a:pt x="203523" y="4057613"/>
                  <a:pt x="199153" y="4054492"/>
                  <a:pt x="197279" y="4050125"/>
                </a:cubicBezTo>
                <a:cubicBezTo>
                  <a:pt x="194783" y="4044510"/>
                  <a:pt x="196655" y="4038270"/>
                  <a:pt x="201650" y="4034526"/>
                </a:cubicBezTo>
                <a:close/>
                <a:moveTo>
                  <a:pt x="4170189" y="4033201"/>
                </a:moveTo>
                <a:cubicBezTo>
                  <a:pt x="4178149" y="4032811"/>
                  <a:pt x="4186265" y="4035463"/>
                  <a:pt x="4192820" y="4041390"/>
                </a:cubicBezTo>
                <a:cubicBezTo>
                  <a:pt x="4205305" y="4052621"/>
                  <a:pt x="4206555" y="4072588"/>
                  <a:pt x="4194693" y="4085068"/>
                </a:cubicBezTo>
                <a:cubicBezTo>
                  <a:pt x="4188450" y="4091930"/>
                  <a:pt x="4180333" y="4095050"/>
                  <a:pt x="4171593" y="4095050"/>
                </a:cubicBezTo>
                <a:cubicBezTo>
                  <a:pt x="4164102" y="4095050"/>
                  <a:pt x="4156610" y="4092554"/>
                  <a:pt x="4150367" y="4086939"/>
                </a:cubicBezTo>
                <a:cubicBezTo>
                  <a:pt x="4137881" y="4075708"/>
                  <a:pt x="4136632" y="4055741"/>
                  <a:pt x="4148494" y="4043262"/>
                </a:cubicBezTo>
                <a:cubicBezTo>
                  <a:pt x="4154425" y="4037022"/>
                  <a:pt x="4162229" y="4033590"/>
                  <a:pt x="4170189" y="4033201"/>
                </a:cubicBezTo>
                <a:close/>
                <a:moveTo>
                  <a:pt x="1494191" y="4031327"/>
                </a:moveTo>
                <a:cubicBezTo>
                  <a:pt x="1501292" y="4032497"/>
                  <a:pt x="1508004" y="4036397"/>
                  <a:pt x="1512686" y="4042636"/>
                </a:cubicBezTo>
                <a:cubicBezTo>
                  <a:pt x="1522050" y="4055116"/>
                  <a:pt x="1518929" y="4072587"/>
                  <a:pt x="1506443" y="4081946"/>
                </a:cubicBezTo>
                <a:cubicBezTo>
                  <a:pt x="1501448" y="4085690"/>
                  <a:pt x="1495830" y="4086938"/>
                  <a:pt x="1490211" y="4086938"/>
                </a:cubicBezTo>
                <a:cubicBezTo>
                  <a:pt x="1480847" y="4087562"/>
                  <a:pt x="1472105" y="4083193"/>
                  <a:pt x="1467112" y="4075707"/>
                </a:cubicBezTo>
                <a:cubicBezTo>
                  <a:pt x="1458372" y="4063228"/>
                  <a:pt x="1460869" y="4045756"/>
                  <a:pt x="1473355" y="4036397"/>
                </a:cubicBezTo>
                <a:cubicBezTo>
                  <a:pt x="1479598" y="4031718"/>
                  <a:pt x="1487089" y="4030158"/>
                  <a:pt x="1494191" y="4031327"/>
                </a:cubicBezTo>
                <a:close/>
                <a:moveTo>
                  <a:pt x="4464157" y="4028442"/>
                </a:moveTo>
                <a:cubicBezTo>
                  <a:pt x="4471258" y="4027350"/>
                  <a:pt x="4478750" y="4028909"/>
                  <a:pt x="4484992" y="4033277"/>
                </a:cubicBezTo>
                <a:cubicBezTo>
                  <a:pt x="4497479" y="4042636"/>
                  <a:pt x="4499976" y="4060108"/>
                  <a:pt x="4491236" y="4072587"/>
                </a:cubicBezTo>
                <a:cubicBezTo>
                  <a:pt x="4485618" y="4080074"/>
                  <a:pt x="4476876" y="4084442"/>
                  <a:pt x="4468136" y="4084442"/>
                </a:cubicBezTo>
                <a:cubicBezTo>
                  <a:pt x="4462518" y="4084442"/>
                  <a:pt x="4456900" y="4082570"/>
                  <a:pt x="4451905" y="4078826"/>
                </a:cubicBezTo>
                <a:cubicBezTo>
                  <a:pt x="4439418" y="4070091"/>
                  <a:pt x="4436921" y="4052620"/>
                  <a:pt x="4445661" y="4039517"/>
                </a:cubicBezTo>
                <a:cubicBezTo>
                  <a:pt x="4450344" y="4033278"/>
                  <a:pt x="4457055" y="4029534"/>
                  <a:pt x="4464157" y="4028442"/>
                </a:cubicBezTo>
                <a:close/>
                <a:moveTo>
                  <a:pt x="5753578" y="4027038"/>
                </a:moveTo>
                <a:cubicBezTo>
                  <a:pt x="5759821" y="4028910"/>
                  <a:pt x="5763566" y="4037022"/>
                  <a:pt x="5761070" y="4043262"/>
                </a:cubicBezTo>
                <a:cubicBezTo>
                  <a:pt x="5761070" y="4043886"/>
                  <a:pt x="5760445" y="4044510"/>
                  <a:pt x="5760445" y="4045134"/>
                </a:cubicBezTo>
                <a:cubicBezTo>
                  <a:pt x="5758573" y="4049501"/>
                  <a:pt x="5754202" y="4051997"/>
                  <a:pt x="5749208" y="4051997"/>
                </a:cubicBezTo>
                <a:cubicBezTo>
                  <a:pt x="5747334" y="4051997"/>
                  <a:pt x="5745462" y="4051373"/>
                  <a:pt x="5743588" y="4050749"/>
                </a:cubicBezTo>
                <a:cubicBezTo>
                  <a:pt x="5737346" y="4047629"/>
                  <a:pt x="5734848" y="4040142"/>
                  <a:pt x="5737970" y="4033902"/>
                </a:cubicBezTo>
                <a:cubicBezTo>
                  <a:pt x="5740468" y="4027662"/>
                  <a:pt x="5746710" y="4024543"/>
                  <a:pt x="5753578" y="4027038"/>
                </a:cubicBezTo>
                <a:close/>
                <a:moveTo>
                  <a:pt x="2098049" y="4020956"/>
                </a:moveTo>
                <a:cubicBezTo>
                  <a:pt x="2106711" y="4020020"/>
                  <a:pt x="2115763" y="4022360"/>
                  <a:pt x="2123255" y="4028287"/>
                </a:cubicBezTo>
                <a:cubicBezTo>
                  <a:pt x="2137615" y="4040142"/>
                  <a:pt x="2140111" y="4061981"/>
                  <a:pt x="2128250" y="4076332"/>
                </a:cubicBezTo>
                <a:cubicBezTo>
                  <a:pt x="2121383" y="4084444"/>
                  <a:pt x="2112017" y="4088811"/>
                  <a:pt x="2102029" y="4088811"/>
                </a:cubicBezTo>
                <a:cubicBezTo>
                  <a:pt x="2093913" y="4089435"/>
                  <a:pt x="2086422" y="4086940"/>
                  <a:pt x="2080178" y="4081324"/>
                </a:cubicBezTo>
                <a:cubicBezTo>
                  <a:pt x="2065819" y="4069469"/>
                  <a:pt x="2063322" y="4048254"/>
                  <a:pt x="2075185" y="4033279"/>
                </a:cubicBezTo>
                <a:cubicBezTo>
                  <a:pt x="2081116" y="4026103"/>
                  <a:pt x="2089387" y="4021891"/>
                  <a:pt x="2098049" y="4020956"/>
                </a:cubicBezTo>
                <a:close/>
                <a:moveTo>
                  <a:pt x="3861316" y="4018226"/>
                </a:moveTo>
                <a:cubicBezTo>
                  <a:pt x="3870057" y="4019084"/>
                  <a:pt x="3878484" y="4023296"/>
                  <a:pt x="3884414" y="4030784"/>
                </a:cubicBezTo>
                <a:cubicBezTo>
                  <a:pt x="3896277" y="4045135"/>
                  <a:pt x="3894404" y="4066972"/>
                  <a:pt x="3879421" y="4078828"/>
                </a:cubicBezTo>
                <a:cubicBezTo>
                  <a:pt x="3873178" y="4083820"/>
                  <a:pt x="3865062" y="4086315"/>
                  <a:pt x="3857570" y="4086315"/>
                </a:cubicBezTo>
                <a:cubicBezTo>
                  <a:pt x="3848206" y="4086315"/>
                  <a:pt x="3838217" y="4081948"/>
                  <a:pt x="3831349" y="4073836"/>
                </a:cubicBezTo>
                <a:cubicBezTo>
                  <a:pt x="3819488" y="4059485"/>
                  <a:pt x="3821360" y="4037647"/>
                  <a:pt x="3836344" y="4025792"/>
                </a:cubicBezTo>
                <a:cubicBezTo>
                  <a:pt x="3843524" y="4019864"/>
                  <a:pt x="3852576" y="4017368"/>
                  <a:pt x="3861316" y="4018226"/>
                </a:cubicBezTo>
                <a:close/>
                <a:moveTo>
                  <a:pt x="1211851" y="4014169"/>
                </a:moveTo>
                <a:cubicBezTo>
                  <a:pt x="1218015" y="4015807"/>
                  <a:pt x="1223634" y="4019863"/>
                  <a:pt x="1227379" y="4025791"/>
                </a:cubicBezTo>
                <a:cubicBezTo>
                  <a:pt x="1234247" y="4037646"/>
                  <a:pt x="1230501" y="4052621"/>
                  <a:pt x="1218639" y="4060109"/>
                </a:cubicBezTo>
                <a:cubicBezTo>
                  <a:pt x="1214894" y="4062604"/>
                  <a:pt x="1209899" y="4063852"/>
                  <a:pt x="1206154" y="4063852"/>
                </a:cubicBezTo>
                <a:cubicBezTo>
                  <a:pt x="1197413" y="4063852"/>
                  <a:pt x="1189297" y="4059485"/>
                  <a:pt x="1184303" y="4051373"/>
                </a:cubicBezTo>
                <a:cubicBezTo>
                  <a:pt x="1176812" y="4039518"/>
                  <a:pt x="1181181" y="4024543"/>
                  <a:pt x="1193043" y="4017055"/>
                </a:cubicBezTo>
                <a:cubicBezTo>
                  <a:pt x="1198974" y="4013312"/>
                  <a:pt x="1205686" y="4012532"/>
                  <a:pt x="1211851" y="4014169"/>
                </a:cubicBezTo>
                <a:close/>
                <a:moveTo>
                  <a:pt x="4746030" y="4010659"/>
                </a:moveTo>
                <a:cubicBezTo>
                  <a:pt x="4752195" y="4009100"/>
                  <a:pt x="4759063" y="4009880"/>
                  <a:pt x="4765305" y="4013312"/>
                </a:cubicBezTo>
                <a:cubicBezTo>
                  <a:pt x="4777167" y="4020174"/>
                  <a:pt x="4780913" y="4035774"/>
                  <a:pt x="4774045" y="4047630"/>
                </a:cubicBezTo>
                <a:cubicBezTo>
                  <a:pt x="4769676" y="4055116"/>
                  <a:pt x="4760935" y="4060109"/>
                  <a:pt x="4752820" y="4060109"/>
                </a:cubicBezTo>
                <a:cubicBezTo>
                  <a:pt x="4747825" y="4059485"/>
                  <a:pt x="4743455" y="4058237"/>
                  <a:pt x="4739709" y="4056364"/>
                </a:cubicBezTo>
                <a:cubicBezTo>
                  <a:pt x="4727847" y="4048877"/>
                  <a:pt x="4724101" y="4033903"/>
                  <a:pt x="4730969" y="4022047"/>
                </a:cubicBezTo>
                <a:cubicBezTo>
                  <a:pt x="4734402" y="4016119"/>
                  <a:pt x="4739865" y="4012219"/>
                  <a:pt x="4746030" y="4010659"/>
                </a:cubicBezTo>
                <a:close/>
                <a:moveTo>
                  <a:pt x="2413946" y="3965343"/>
                </a:moveTo>
                <a:cubicBezTo>
                  <a:pt x="2423077" y="3962613"/>
                  <a:pt x="2433222" y="3963393"/>
                  <a:pt x="2442275" y="3968385"/>
                </a:cubicBezTo>
                <a:cubicBezTo>
                  <a:pt x="2460379" y="3978368"/>
                  <a:pt x="2467246" y="4000831"/>
                  <a:pt x="2457258" y="4018925"/>
                </a:cubicBezTo>
                <a:cubicBezTo>
                  <a:pt x="2450390" y="4031406"/>
                  <a:pt x="2437904" y="4038269"/>
                  <a:pt x="2424169" y="4038269"/>
                </a:cubicBezTo>
                <a:cubicBezTo>
                  <a:pt x="2418550" y="4038269"/>
                  <a:pt x="2412308" y="4037021"/>
                  <a:pt x="2406689" y="4033901"/>
                </a:cubicBezTo>
                <a:cubicBezTo>
                  <a:pt x="2388584" y="4023918"/>
                  <a:pt x="2381716" y="4001455"/>
                  <a:pt x="2391706" y="3983361"/>
                </a:cubicBezTo>
                <a:cubicBezTo>
                  <a:pt x="2396700" y="3974313"/>
                  <a:pt x="2404816" y="3968073"/>
                  <a:pt x="2413946" y="3965343"/>
                </a:cubicBezTo>
                <a:close/>
                <a:moveTo>
                  <a:pt x="3545652" y="3962848"/>
                </a:moveTo>
                <a:cubicBezTo>
                  <a:pt x="3554783" y="3965578"/>
                  <a:pt x="3562899" y="3971817"/>
                  <a:pt x="3567893" y="3980864"/>
                </a:cubicBezTo>
                <a:cubicBezTo>
                  <a:pt x="3577882" y="3998959"/>
                  <a:pt x="3571015" y="4021422"/>
                  <a:pt x="3552910" y="4031406"/>
                </a:cubicBezTo>
                <a:cubicBezTo>
                  <a:pt x="3547292" y="4034525"/>
                  <a:pt x="3541049" y="4035773"/>
                  <a:pt x="3535429" y="4035773"/>
                </a:cubicBezTo>
                <a:cubicBezTo>
                  <a:pt x="3522319" y="4035773"/>
                  <a:pt x="3509834" y="4028909"/>
                  <a:pt x="3502966" y="4016430"/>
                </a:cubicBezTo>
                <a:cubicBezTo>
                  <a:pt x="3492977" y="3998336"/>
                  <a:pt x="3499844" y="3975873"/>
                  <a:pt x="3517324" y="3965889"/>
                </a:cubicBezTo>
                <a:cubicBezTo>
                  <a:pt x="3526376" y="3960898"/>
                  <a:pt x="3536522" y="3960118"/>
                  <a:pt x="3545652" y="3962848"/>
                </a:cubicBezTo>
                <a:close/>
                <a:moveTo>
                  <a:pt x="923891" y="3957935"/>
                </a:moveTo>
                <a:cubicBezTo>
                  <a:pt x="929119" y="3959650"/>
                  <a:pt x="933645" y="3963394"/>
                  <a:pt x="936454" y="3969010"/>
                </a:cubicBezTo>
                <a:cubicBezTo>
                  <a:pt x="941449" y="3979617"/>
                  <a:pt x="937078" y="3992720"/>
                  <a:pt x="926466" y="3998335"/>
                </a:cubicBezTo>
                <a:cubicBezTo>
                  <a:pt x="923344" y="3999583"/>
                  <a:pt x="920223" y="4000832"/>
                  <a:pt x="916477" y="4000832"/>
                </a:cubicBezTo>
                <a:cubicBezTo>
                  <a:pt x="908984" y="4000832"/>
                  <a:pt x="900869" y="3995840"/>
                  <a:pt x="897123" y="3988353"/>
                </a:cubicBezTo>
                <a:cubicBezTo>
                  <a:pt x="892130" y="3977121"/>
                  <a:pt x="896499" y="3964642"/>
                  <a:pt x="907112" y="3959026"/>
                </a:cubicBezTo>
                <a:cubicBezTo>
                  <a:pt x="912731" y="3956531"/>
                  <a:pt x="918662" y="3956219"/>
                  <a:pt x="923891" y="3957935"/>
                </a:cubicBezTo>
                <a:close/>
                <a:moveTo>
                  <a:pt x="5033521" y="3953333"/>
                </a:moveTo>
                <a:cubicBezTo>
                  <a:pt x="5038749" y="3951539"/>
                  <a:pt x="5044680" y="3951851"/>
                  <a:pt x="5049987" y="3954659"/>
                </a:cubicBezTo>
                <a:cubicBezTo>
                  <a:pt x="5061224" y="3959650"/>
                  <a:pt x="5065595" y="3972753"/>
                  <a:pt x="5059976" y="3983985"/>
                </a:cubicBezTo>
                <a:cubicBezTo>
                  <a:pt x="5056231" y="3991472"/>
                  <a:pt x="5048739" y="3995840"/>
                  <a:pt x="5040623" y="3995840"/>
                </a:cubicBezTo>
                <a:cubicBezTo>
                  <a:pt x="5037501" y="3995840"/>
                  <a:pt x="5034380" y="3995216"/>
                  <a:pt x="5031258" y="3993968"/>
                </a:cubicBezTo>
                <a:cubicBezTo>
                  <a:pt x="5020645" y="3988977"/>
                  <a:pt x="5015650" y="3975874"/>
                  <a:pt x="5021270" y="3964642"/>
                </a:cubicBezTo>
                <a:cubicBezTo>
                  <a:pt x="5023767" y="3959026"/>
                  <a:pt x="5028293" y="3955126"/>
                  <a:pt x="5033521" y="3953333"/>
                </a:cubicBezTo>
                <a:close/>
                <a:moveTo>
                  <a:pt x="645530" y="3924085"/>
                </a:moveTo>
                <a:cubicBezTo>
                  <a:pt x="654896" y="3920341"/>
                  <a:pt x="666133" y="3924709"/>
                  <a:pt x="669878" y="3934069"/>
                </a:cubicBezTo>
                <a:cubicBezTo>
                  <a:pt x="673624" y="3943428"/>
                  <a:pt x="669254" y="3954659"/>
                  <a:pt x="659889" y="3958403"/>
                </a:cubicBezTo>
                <a:cubicBezTo>
                  <a:pt x="657392" y="3959651"/>
                  <a:pt x="654896" y="3959651"/>
                  <a:pt x="653022" y="3959651"/>
                </a:cubicBezTo>
                <a:cubicBezTo>
                  <a:pt x="645530" y="3960275"/>
                  <a:pt x="638663" y="3955907"/>
                  <a:pt x="635542" y="3948419"/>
                </a:cubicBezTo>
                <a:cubicBezTo>
                  <a:pt x="631795" y="3939060"/>
                  <a:pt x="636166" y="3927828"/>
                  <a:pt x="645530" y="3924085"/>
                </a:cubicBezTo>
                <a:close/>
                <a:moveTo>
                  <a:pt x="5297915" y="3918703"/>
                </a:moveTo>
                <a:cubicBezTo>
                  <a:pt x="5302364" y="3916910"/>
                  <a:pt x="5307514" y="3916910"/>
                  <a:pt x="5312196" y="3919094"/>
                </a:cubicBezTo>
                <a:cubicBezTo>
                  <a:pt x="5322186" y="3922837"/>
                  <a:pt x="5326555" y="3933444"/>
                  <a:pt x="5322186" y="3943428"/>
                </a:cubicBezTo>
                <a:cubicBezTo>
                  <a:pt x="5319064" y="3950915"/>
                  <a:pt x="5312196" y="3954659"/>
                  <a:pt x="5304704" y="3954659"/>
                </a:cubicBezTo>
                <a:cubicBezTo>
                  <a:pt x="5302832" y="3954659"/>
                  <a:pt x="5300334" y="3954036"/>
                  <a:pt x="5297838" y="3953412"/>
                </a:cubicBezTo>
                <a:cubicBezTo>
                  <a:pt x="5288473" y="3949667"/>
                  <a:pt x="5284104" y="3939060"/>
                  <a:pt x="5287849" y="3929076"/>
                </a:cubicBezTo>
                <a:cubicBezTo>
                  <a:pt x="5289721" y="3924085"/>
                  <a:pt x="5293467" y="3920497"/>
                  <a:pt x="5297915" y="3918703"/>
                </a:cubicBezTo>
                <a:close/>
                <a:moveTo>
                  <a:pt x="1964215" y="3891484"/>
                </a:moveTo>
                <a:cubicBezTo>
                  <a:pt x="1972955" y="3891796"/>
                  <a:pt x="1981539" y="3895384"/>
                  <a:pt x="1987782" y="3902247"/>
                </a:cubicBezTo>
                <a:cubicBezTo>
                  <a:pt x="2000892" y="3915974"/>
                  <a:pt x="2000268" y="3937813"/>
                  <a:pt x="1986533" y="3950292"/>
                </a:cubicBezTo>
                <a:cubicBezTo>
                  <a:pt x="1979666" y="3956531"/>
                  <a:pt x="1971550" y="3959652"/>
                  <a:pt x="1963434" y="3959652"/>
                </a:cubicBezTo>
                <a:cubicBezTo>
                  <a:pt x="1954069" y="3960276"/>
                  <a:pt x="1944705" y="3956531"/>
                  <a:pt x="1937837" y="3949044"/>
                </a:cubicBezTo>
                <a:cubicBezTo>
                  <a:pt x="1924727" y="3935318"/>
                  <a:pt x="1925352" y="3913479"/>
                  <a:pt x="1939710" y="3900376"/>
                </a:cubicBezTo>
                <a:cubicBezTo>
                  <a:pt x="1946578" y="3894136"/>
                  <a:pt x="1955474" y="3891172"/>
                  <a:pt x="1964215" y="3891484"/>
                </a:cubicBezTo>
                <a:close/>
                <a:moveTo>
                  <a:pt x="3994136" y="3888364"/>
                </a:moveTo>
                <a:cubicBezTo>
                  <a:pt x="4002877" y="3888052"/>
                  <a:pt x="4011773" y="3891016"/>
                  <a:pt x="4018640" y="3897256"/>
                </a:cubicBezTo>
                <a:cubicBezTo>
                  <a:pt x="4032375" y="3909735"/>
                  <a:pt x="4033623" y="3931573"/>
                  <a:pt x="4020514" y="3945300"/>
                </a:cubicBezTo>
                <a:cubicBezTo>
                  <a:pt x="4013646" y="3952788"/>
                  <a:pt x="4004906" y="3956531"/>
                  <a:pt x="3995541" y="3956531"/>
                </a:cubicBezTo>
                <a:cubicBezTo>
                  <a:pt x="3987425" y="3956531"/>
                  <a:pt x="3979309" y="3953412"/>
                  <a:pt x="3972442" y="3947173"/>
                </a:cubicBezTo>
                <a:cubicBezTo>
                  <a:pt x="3958707" y="3934070"/>
                  <a:pt x="3957458" y="3912855"/>
                  <a:pt x="3970569" y="3899128"/>
                </a:cubicBezTo>
                <a:cubicBezTo>
                  <a:pt x="3976812" y="3892264"/>
                  <a:pt x="3985396" y="3888676"/>
                  <a:pt x="3994136" y="3888364"/>
                </a:cubicBezTo>
                <a:close/>
                <a:moveTo>
                  <a:pt x="1671650" y="3888130"/>
                </a:moveTo>
                <a:cubicBezTo>
                  <a:pt x="1679532" y="3889455"/>
                  <a:pt x="1686867" y="3893823"/>
                  <a:pt x="1691861" y="3900999"/>
                </a:cubicBezTo>
                <a:cubicBezTo>
                  <a:pt x="1701850" y="3914726"/>
                  <a:pt x="1698729" y="3934068"/>
                  <a:pt x="1684370" y="3944052"/>
                </a:cubicBezTo>
                <a:cubicBezTo>
                  <a:pt x="1678751" y="3947796"/>
                  <a:pt x="1672509" y="3950292"/>
                  <a:pt x="1666266" y="3950292"/>
                </a:cubicBezTo>
                <a:cubicBezTo>
                  <a:pt x="1656900" y="3950292"/>
                  <a:pt x="1646911" y="3945924"/>
                  <a:pt x="1641293" y="3937189"/>
                </a:cubicBezTo>
                <a:cubicBezTo>
                  <a:pt x="1631304" y="3923461"/>
                  <a:pt x="1634425" y="3903495"/>
                  <a:pt x="1648160" y="3893511"/>
                </a:cubicBezTo>
                <a:cubicBezTo>
                  <a:pt x="1655340" y="3888520"/>
                  <a:pt x="1663768" y="3886804"/>
                  <a:pt x="1671650" y="3888130"/>
                </a:cubicBezTo>
                <a:close/>
                <a:moveTo>
                  <a:pt x="390190" y="3886648"/>
                </a:moveTo>
                <a:cubicBezTo>
                  <a:pt x="398305" y="3883528"/>
                  <a:pt x="407670" y="3887896"/>
                  <a:pt x="410167" y="3896007"/>
                </a:cubicBezTo>
                <a:cubicBezTo>
                  <a:pt x="413289" y="3904119"/>
                  <a:pt x="408918" y="3912854"/>
                  <a:pt x="400802" y="3915974"/>
                </a:cubicBezTo>
                <a:cubicBezTo>
                  <a:pt x="399554" y="3916598"/>
                  <a:pt x="397681" y="3916598"/>
                  <a:pt x="395809" y="3916598"/>
                </a:cubicBezTo>
                <a:cubicBezTo>
                  <a:pt x="389565" y="3916598"/>
                  <a:pt x="383322" y="3912854"/>
                  <a:pt x="380824" y="3906614"/>
                </a:cubicBezTo>
                <a:cubicBezTo>
                  <a:pt x="378327" y="3898503"/>
                  <a:pt x="382074" y="3889768"/>
                  <a:pt x="390190" y="3886648"/>
                </a:cubicBezTo>
                <a:close/>
                <a:moveTo>
                  <a:pt x="4286621" y="3884854"/>
                </a:moveTo>
                <a:cubicBezTo>
                  <a:pt x="4294425" y="3883528"/>
                  <a:pt x="4302697" y="3885088"/>
                  <a:pt x="4309564" y="3889768"/>
                </a:cubicBezTo>
                <a:cubicBezTo>
                  <a:pt x="4323923" y="3899750"/>
                  <a:pt x="4327045" y="3919093"/>
                  <a:pt x="4317056" y="3933444"/>
                </a:cubicBezTo>
                <a:cubicBezTo>
                  <a:pt x="4310812" y="3942180"/>
                  <a:pt x="4301448" y="3946548"/>
                  <a:pt x="4291460" y="3946548"/>
                </a:cubicBezTo>
                <a:cubicBezTo>
                  <a:pt x="4285217" y="3946548"/>
                  <a:pt x="4278973" y="3944676"/>
                  <a:pt x="4273979" y="3940932"/>
                </a:cubicBezTo>
                <a:cubicBezTo>
                  <a:pt x="4260245" y="3930949"/>
                  <a:pt x="4257123" y="3911606"/>
                  <a:pt x="4266488" y="3897255"/>
                </a:cubicBezTo>
                <a:cubicBezTo>
                  <a:pt x="4271482" y="3890392"/>
                  <a:pt x="4278817" y="3886180"/>
                  <a:pt x="4286621" y="3884854"/>
                </a:cubicBezTo>
                <a:close/>
                <a:moveTo>
                  <a:pt x="5567536" y="3880408"/>
                </a:moveTo>
                <a:cubicBezTo>
                  <a:pt x="5575651" y="3883528"/>
                  <a:pt x="5580022" y="3892263"/>
                  <a:pt x="5576900" y="3900375"/>
                </a:cubicBezTo>
                <a:cubicBezTo>
                  <a:pt x="5574403" y="3906614"/>
                  <a:pt x="5568784" y="3910983"/>
                  <a:pt x="5562542" y="3910983"/>
                </a:cubicBezTo>
                <a:cubicBezTo>
                  <a:pt x="5560668" y="3910359"/>
                  <a:pt x="5558796" y="3910359"/>
                  <a:pt x="5556922" y="3909735"/>
                </a:cubicBezTo>
                <a:cubicBezTo>
                  <a:pt x="5548806" y="3906614"/>
                  <a:pt x="5544436" y="3897880"/>
                  <a:pt x="5547557" y="3889768"/>
                </a:cubicBezTo>
                <a:cubicBezTo>
                  <a:pt x="5550678" y="3881656"/>
                  <a:pt x="5559420" y="3877288"/>
                  <a:pt x="5567536" y="3880408"/>
                </a:cubicBezTo>
                <a:close/>
                <a:moveTo>
                  <a:pt x="2977926" y="3874793"/>
                </a:moveTo>
                <a:cubicBezTo>
                  <a:pt x="2978552" y="3874793"/>
                  <a:pt x="2979176" y="3874793"/>
                  <a:pt x="2979176" y="3874793"/>
                </a:cubicBezTo>
                <a:cubicBezTo>
                  <a:pt x="2980425" y="3874793"/>
                  <a:pt x="2981049" y="3874793"/>
                  <a:pt x="2981673" y="3874793"/>
                </a:cubicBezTo>
                <a:cubicBezTo>
                  <a:pt x="3004148" y="3874793"/>
                  <a:pt x="3022252" y="3892887"/>
                  <a:pt x="3022252" y="3915350"/>
                </a:cubicBezTo>
                <a:cubicBezTo>
                  <a:pt x="3022252" y="3937813"/>
                  <a:pt x="3004148" y="3955907"/>
                  <a:pt x="2981673" y="3955907"/>
                </a:cubicBezTo>
                <a:cubicBezTo>
                  <a:pt x="2981049" y="3955907"/>
                  <a:pt x="2980425" y="3955907"/>
                  <a:pt x="2979800" y="3955907"/>
                </a:cubicBezTo>
                <a:cubicBezTo>
                  <a:pt x="2979176" y="3955907"/>
                  <a:pt x="2978552" y="3955907"/>
                  <a:pt x="2977926" y="3955907"/>
                </a:cubicBezTo>
                <a:cubicBezTo>
                  <a:pt x="2955452" y="3955907"/>
                  <a:pt x="2937347" y="3937813"/>
                  <a:pt x="2937347" y="3915350"/>
                </a:cubicBezTo>
                <a:cubicBezTo>
                  <a:pt x="2937347" y="3892887"/>
                  <a:pt x="2955452" y="3874793"/>
                  <a:pt x="2977926" y="3874793"/>
                </a:cubicBezTo>
                <a:close/>
                <a:moveTo>
                  <a:pt x="1391493" y="3871438"/>
                </a:moveTo>
                <a:cubicBezTo>
                  <a:pt x="1398439" y="3873232"/>
                  <a:pt x="1404682" y="3877599"/>
                  <a:pt x="1408427" y="3884151"/>
                </a:cubicBezTo>
                <a:cubicBezTo>
                  <a:pt x="1415919" y="3897254"/>
                  <a:pt x="1411548" y="3914725"/>
                  <a:pt x="1398439" y="3922212"/>
                </a:cubicBezTo>
                <a:cubicBezTo>
                  <a:pt x="1394068" y="3924709"/>
                  <a:pt x="1389073" y="3925957"/>
                  <a:pt x="1384704" y="3925957"/>
                </a:cubicBezTo>
                <a:cubicBezTo>
                  <a:pt x="1374715" y="3925957"/>
                  <a:pt x="1365350" y="3920964"/>
                  <a:pt x="1360356" y="3912230"/>
                </a:cubicBezTo>
                <a:cubicBezTo>
                  <a:pt x="1352240" y="3898501"/>
                  <a:pt x="1357234" y="3881655"/>
                  <a:pt x="1370345" y="3874168"/>
                </a:cubicBezTo>
                <a:cubicBezTo>
                  <a:pt x="1376900" y="3870424"/>
                  <a:pt x="1384548" y="3869644"/>
                  <a:pt x="1391493" y="3871438"/>
                </a:cubicBezTo>
                <a:close/>
                <a:moveTo>
                  <a:pt x="4566230" y="3867850"/>
                </a:moveTo>
                <a:cubicBezTo>
                  <a:pt x="4573175" y="3866056"/>
                  <a:pt x="4580823" y="3866992"/>
                  <a:pt x="4587379" y="3871047"/>
                </a:cubicBezTo>
                <a:cubicBezTo>
                  <a:pt x="4600489" y="3878535"/>
                  <a:pt x="4605482" y="3896006"/>
                  <a:pt x="4597367" y="3909109"/>
                </a:cubicBezTo>
                <a:cubicBezTo>
                  <a:pt x="4592373" y="3917844"/>
                  <a:pt x="4583008" y="3922836"/>
                  <a:pt x="4573019" y="3922836"/>
                </a:cubicBezTo>
                <a:cubicBezTo>
                  <a:pt x="4568024" y="3922836"/>
                  <a:pt x="4563655" y="3921588"/>
                  <a:pt x="4559285" y="3919092"/>
                </a:cubicBezTo>
                <a:cubicBezTo>
                  <a:pt x="4546175" y="3911605"/>
                  <a:pt x="4541180" y="3894134"/>
                  <a:pt x="4549296" y="3881031"/>
                </a:cubicBezTo>
                <a:cubicBezTo>
                  <a:pt x="4553042" y="3874168"/>
                  <a:pt x="4559285" y="3869644"/>
                  <a:pt x="4566230" y="3867850"/>
                </a:cubicBezTo>
                <a:close/>
                <a:moveTo>
                  <a:pt x="2259197" y="3858803"/>
                </a:moveTo>
                <a:cubicBezTo>
                  <a:pt x="2268718" y="3857633"/>
                  <a:pt x="2278707" y="3860129"/>
                  <a:pt x="2286823" y="3866680"/>
                </a:cubicBezTo>
                <a:cubicBezTo>
                  <a:pt x="2303055" y="3879159"/>
                  <a:pt x="2306176" y="3902869"/>
                  <a:pt x="2293066" y="3919092"/>
                </a:cubicBezTo>
                <a:cubicBezTo>
                  <a:pt x="2285574" y="3928452"/>
                  <a:pt x="2274961" y="3933444"/>
                  <a:pt x="2263724" y="3933444"/>
                </a:cubicBezTo>
                <a:cubicBezTo>
                  <a:pt x="2255608" y="3933444"/>
                  <a:pt x="2247492" y="3930947"/>
                  <a:pt x="2240625" y="3925332"/>
                </a:cubicBezTo>
                <a:cubicBezTo>
                  <a:pt x="2224392" y="3912853"/>
                  <a:pt x="2221271" y="3889142"/>
                  <a:pt x="2234382" y="3872920"/>
                </a:cubicBezTo>
                <a:cubicBezTo>
                  <a:pt x="2240625" y="3864808"/>
                  <a:pt x="2249677" y="3859972"/>
                  <a:pt x="2259197" y="3858803"/>
                </a:cubicBezTo>
                <a:close/>
                <a:moveTo>
                  <a:pt x="2802498" y="3857945"/>
                </a:moveTo>
                <a:cubicBezTo>
                  <a:pt x="2824349" y="3862314"/>
                  <a:pt x="2838708" y="3883529"/>
                  <a:pt x="2834337" y="3905366"/>
                </a:cubicBezTo>
                <a:cubicBezTo>
                  <a:pt x="2830592" y="3924710"/>
                  <a:pt x="2813735" y="3937813"/>
                  <a:pt x="2795006" y="3937813"/>
                </a:cubicBezTo>
                <a:cubicBezTo>
                  <a:pt x="2792509" y="3938437"/>
                  <a:pt x="2790011" y="3937813"/>
                  <a:pt x="2786890" y="3937189"/>
                </a:cubicBezTo>
                <a:cubicBezTo>
                  <a:pt x="2765040" y="3932822"/>
                  <a:pt x="2750680" y="3911607"/>
                  <a:pt x="2755051" y="3889768"/>
                </a:cubicBezTo>
                <a:cubicBezTo>
                  <a:pt x="2759421" y="3867929"/>
                  <a:pt x="2780647" y="3853578"/>
                  <a:pt x="2802498" y="3857945"/>
                </a:cubicBezTo>
                <a:close/>
                <a:moveTo>
                  <a:pt x="3157102" y="3857322"/>
                </a:moveTo>
                <a:cubicBezTo>
                  <a:pt x="3178952" y="3852954"/>
                  <a:pt x="3200179" y="3867305"/>
                  <a:pt x="3204549" y="3889144"/>
                </a:cubicBezTo>
                <a:cubicBezTo>
                  <a:pt x="3208919" y="3910983"/>
                  <a:pt x="3194560" y="3932197"/>
                  <a:pt x="3172710" y="3936565"/>
                </a:cubicBezTo>
                <a:cubicBezTo>
                  <a:pt x="3170212" y="3937189"/>
                  <a:pt x="3167091" y="3937813"/>
                  <a:pt x="3164593" y="3937813"/>
                </a:cubicBezTo>
                <a:cubicBezTo>
                  <a:pt x="3145865" y="3937189"/>
                  <a:pt x="3129009" y="3924086"/>
                  <a:pt x="3125262" y="3904743"/>
                </a:cubicBezTo>
                <a:cubicBezTo>
                  <a:pt x="3120893" y="3882904"/>
                  <a:pt x="3135252" y="3861690"/>
                  <a:pt x="3157102" y="3857322"/>
                </a:cubicBezTo>
                <a:close/>
                <a:moveTo>
                  <a:pt x="3700168" y="3855683"/>
                </a:moveTo>
                <a:cubicBezTo>
                  <a:pt x="3709610" y="3856853"/>
                  <a:pt x="3718663" y="3861688"/>
                  <a:pt x="3725217" y="3869799"/>
                </a:cubicBezTo>
                <a:cubicBezTo>
                  <a:pt x="3737703" y="3886023"/>
                  <a:pt x="3735207" y="3909110"/>
                  <a:pt x="3718974" y="3922213"/>
                </a:cubicBezTo>
                <a:cubicBezTo>
                  <a:pt x="3712108" y="3927204"/>
                  <a:pt x="3703991" y="3930323"/>
                  <a:pt x="3695875" y="3930323"/>
                </a:cubicBezTo>
                <a:cubicBezTo>
                  <a:pt x="3684638" y="3930323"/>
                  <a:pt x="3673400" y="3925332"/>
                  <a:pt x="3666534" y="3915972"/>
                </a:cubicBezTo>
                <a:cubicBezTo>
                  <a:pt x="3654047" y="3899750"/>
                  <a:pt x="3656544" y="3876663"/>
                  <a:pt x="3672776" y="3863560"/>
                </a:cubicBezTo>
                <a:cubicBezTo>
                  <a:pt x="3680892" y="3857009"/>
                  <a:pt x="3690725" y="3854513"/>
                  <a:pt x="3700168" y="3855683"/>
                </a:cubicBezTo>
                <a:close/>
                <a:moveTo>
                  <a:pt x="5801650" y="3848586"/>
                </a:moveTo>
                <a:lnTo>
                  <a:pt x="5825996" y="3854825"/>
                </a:lnTo>
                <a:cubicBezTo>
                  <a:pt x="5824748" y="3860442"/>
                  <a:pt x="5819754" y="3864185"/>
                  <a:pt x="5814135" y="3864185"/>
                </a:cubicBezTo>
                <a:cubicBezTo>
                  <a:pt x="5812886" y="3864185"/>
                  <a:pt x="5812262" y="3864185"/>
                  <a:pt x="5811014" y="3863561"/>
                </a:cubicBezTo>
                <a:cubicBezTo>
                  <a:pt x="5804146" y="3861689"/>
                  <a:pt x="5800400" y="3855449"/>
                  <a:pt x="5801650" y="3848586"/>
                </a:cubicBezTo>
                <a:close/>
                <a:moveTo>
                  <a:pt x="140468" y="3846089"/>
                </a:moveTo>
                <a:cubicBezTo>
                  <a:pt x="147336" y="3844218"/>
                  <a:pt x="153579" y="3848586"/>
                  <a:pt x="155452" y="3855449"/>
                </a:cubicBezTo>
                <a:cubicBezTo>
                  <a:pt x="157324" y="3861689"/>
                  <a:pt x="153579" y="3868552"/>
                  <a:pt x="146712" y="3870425"/>
                </a:cubicBezTo>
                <a:cubicBezTo>
                  <a:pt x="146087" y="3870425"/>
                  <a:pt x="144838" y="3870425"/>
                  <a:pt x="143590" y="3870425"/>
                </a:cubicBezTo>
                <a:cubicBezTo>
                  <a:pt x="138596" y="3870425"/>
                  <a:pt x="133601" y="3867305"/>
                  <a:pt x="131728" y="3862313"/>
                </a:cubicBezTo>
                <a:cubicBezTo>
                  <a:pt x="131728" y="3861689"/>
                  <a:pt x="131728" y="3861689"/>
                  <a:pt x="131104" y="3861065"/>
                </a:cubicBezTo>
                <a:cubicBezTo>
                  <a:pt x="129232" y="3854202"/>
                  <a:pt x="133601" y="3847962"/>
                  <a:pt x="140468" y="3846089"/>
                </a:cubicBezTo>
                <a:close/>
                <a:moveTo>
                  <a:pt x="1122653" y="3844998"/>
                </a:moveTo>
                <a:cubicBezTo>
                  <a:pt x="1128584" y="3847182"/>
                  <a:pt x="1133734" y="3851706"/>
                  <a:pt x="1136855" y="3857945"/>
                </a:cubicBezTo>
                <a:cubicBezTo>
                  <a:pt x="1143099" y="3870424"/>
                  <a:pt x="1137480" y="3884775"/>
                  <a:pt x="1124994" y="3891015"/>
                </a:cubicBezTo>
                <a:cubicBezTo>
                  <a:pt x="1121248" y="3892887"/>
                  <a:pt x="1118127" y="3893511"/>
                  <a:pt x="1114381" y="3893511"/>
                </a:cubicBezTo>
                <a:cubicBezTo>
                  <a:pt x="1105016" y="3892887"/>
                  <a:pt x="1095652" y="3887896"/>
                  <a:pt x="1091906" y="3879160"/>
                </a:cubicBezTo>
                <a:cubicBezTo>
                  <a:pt x="1085664" y="3866681"/>
                  <a:pt x="1091281" y="3852330"/>
                  <a:pt x="1103768" y="3846090"/>
                </a:cubicBezTo>
                <a:cubicBezTo>
                  <a:pt x="1110011" y="3842971"/>
                  <a:pt x="1116722" y="3842815"/>
                  <a:pt x="1122653" y="3844998"/>
                </a:cubicBezTo>
                <a:close/>
                <a:moveTo>
                  <a:pt x="4835695" y="3840864"/>
                </a:moveTo>
                <a:cubicBezTo>
                  <a:pt x="4841626" y="3838759"/>
                  <a:pt x="4848337" y="3838915"/>
                  <a:pt x="4854580" y="3841723"/>
                </a:cubicBezTo>
                <a:cubicBezTo>
                  <a:pt x="4866443" y="3847963"/>
                  <a:pt x="4872061" y="3862313"/>
                  <a:pt x="4866443" y="3874793"/>
                </a:cubicBezTo>
                <a:cubicBezTo>
                  <a:pt x="4862072" y="3883527"/>
                  <a:pt x="4853332" y="3889144"/>
                  <a:pt x="4843968" y="3889144"/>
                </a:cubicBezTo>
                <a:cubicBezTo>
                  <a:pt x="4840222" y="3889144"/>
                  <a:pt x="4836476" y="3887896"/>
                  <a:pt x="4833354" y="3886648"/>
                </a:cubicBezTo>
                <a:cubicBezTo>
                  <a:pt x="4820868" y="3880408"/>
                  <a:pt x="4815874" y="3866057"/>
                  <a:pt x="4821493" y="3853578"/>
                </a:cubicBezTo>
                <a:cubicBezTo>
                  <a:pt x="4824614" y="3847338"/>
                  <a:pt x="4829765" y="3842970"/>
                  <a:pt x="4835695" y="3840864"/>
                </a:cubicBezTo>
                <a:close/>
                <a:moveTo>
                  <a:pt x="2603579" y="3807327"/>
                </a:moveTo>
                <a:cubicBezTo>
                  <a:pt x="2613178" y="3803349"/>
                  <a:pt x="2624259" y="3803038"/>
                  <a:pt x="2634560" y="3807405"/>
                </a:cubicBezTo>
                <a:cubicBezTo>
                  <a:pt x="2655162" y="3816140"/>
                  <a:pt x="2665152" y="3839227"/>
                  <a:pt x="2656410" y="3859818"/>
                </a:cubicBezTo>
                <a:cubicBezTo>
                  <a:pt x="2650167" y="3875417"/>
                  <a:pt x="2635184" y="3884776"/>
                  <a:pt x="2618952" y="3884776"/>
                </a:cubicBezTo>
                <a:cubicBezTo>
                  <a:pt x="2613958" y="3884776"/>
                  <a:pt x="2608339" y="3884153"/>
                  <a:pt x="2603345" y="3881656"/>
                </a:cubicBezTo>
                <a:cubicBezTo>
                  <a:pt x="2582742" y="3872921"/>
                  <a:pt x="2572754" y="3849835"/>
                  <a:pt x="2581494" y="3829244"/>
                </a:cubicBezTo>
                <a:cubicBezTo>
                  <a:pt x="2585864" y="3818948"/>
                  <a:pt x="2593980" y="3811305"/>
                  <a:pt x="2603579" y="3807327"/>
                </a:cubicBezTo>
                <a:close/>
                <a:moveTo>
                  <a:pt x="3356021" y="3805455"/>
                </a:moveTo>
                <a:cubicBezTo>
                  <a:pt x="3365619" y="3809433"/>
                  <a:pt x="3373735" y="3817077"/>
                  <a:pt x="3378105" y="3827372"/>
                </a:cubicBezTo>
                <a:cubicBezTo>
                  <a:pt x="3386845" y="3847963"/>
                  <a:pt x="3376857" y="3871674"/>
                  <a:pt x="3356255" y="3880408"/>
                </a:cubicBezTo>
                <a:cubicBezTo>
                  <a:pt x="3351260" y="3882280"/>
                  <a:pt x="3345642" y="3883529"/>
                  <a:pt x="3340647" y="3883529"/>
                </a:cubicBezTo>
                <a:cubicBezTo>
                  <a:pt x="3324416" y="3883529"/>
                  <a:pt x="3309432" y="3874169"/>
                  <a:pt x="3303189" y="3858569"/>
                </a:cubicBezTo>
                <a:cubicBezTo>
                  <a:pt x="3294449" y="3837979"/>
                  <a:pt x="3304437" y="3814269"/>
                  <a:pt x="3325040" y="3805533"/>
                </a:cubicBezTo>
                <a:cubicBezTo>
                  <a:pt x="3335341" y="3801165"/>
                  <a:pt x="3346422" y="3801477"/>
                  <a:pt x="3356021" y="3805455"/>
                </a:cubicBezTo>
                <a:close/>
                <a:moveTo>
                  <a:pt x="830323" y="3778077"/>
                </a:moveTo>
                <a:cubicBezTo>
                  <a:pt x="841561" y="3773710"/>
                  <a:pt x="854046" y="3779326"/>
                  <a:pt x="858417" y="3790558"/>
                </a:cubicBezTo>
                <a:cubicBezTo>
                  <a:pt x="862786" y="3801788"/>
                  <a:pt x="857168" y="3814267"/>
                  <a:pt x="845930" y="3818636"/>
                </a:cubicBezTo>
                <a:cubicBezTo>
                  <a:pt x="843433" y="3819259"/>
                  <a:pt x="840936" y="3819883"/>
                  <a:pt x="838439" y="3819883"/>
                </a:cubicBezTo>
                <a:cubicBezTo>
                  <a:pt x="829699" y="3819883"/>
                  <a:pt x="821583" y="3814891"/>
                  <a:pt x="817836" y="3806156"/>
                </a:cubicBezTo>
                <a:cubicBezTo>
                  <a:pt x="813467" y="3794925"/>
                  <a:pt x="819086" y="3782446"/>
                  <a:pt x="830323" y="3778077"/>
                </a:cubicBezTo>
                <a:close/>
                <a:moveTo>
                  <a:pt x="5126776" y="3773086"/>
                </a:moveTo>
                <a:cubicBezTo>
                  <a:pt x="5138014" y="3777453"/>
                  <a:pt x="5143632" y="3789932"/>
                  <a:pt x="5139263" y="3801164"/>
                </a:cubicBezTo>
                <a:cubicBezTo>
                  <a:pt x="5136140" y="3809900"/>
                  <a:pt x="5127401" y="3814891"/>
                  <a:pt x="5118661" y="3814891"/>
                </a:cubicBezTo>
                <a:cubicBezTo>
                  <a:pt x="5116788" y="3814891"/>
                  <a:pt x="5113666" y="3814891"/>
                  <a:pt x="5111169" y="3813643"/>
                </a:cubicBezTo>
                <a:cubicBezTo>
                  <a:pt x="5099931" y="3809276"/>
                  <a:pt x="5094313" y="3796797"/>
                  <a:pt x="5098682" y="3785565"/>
                </a:cubicBezTo>
                <a:cubicBezTo>
                  <a:pt x="5103053" y="3774334"/>
                  <a:pt x="5115540" y="3768719"/>
                  <a:pt x="5126776" y="3773086"/>
                </a:cubicBezTo>
                <a:close/>
                <a:moveTo>
                  <a:pt x="1849186" y="3745243"/>
                </a:moveTo>
                <a:cubicBezTo>
                  <a:pt x="1857770" y="3746725"/>
                  <a:pt x="1865731" y="3751561"/>
                  <a:pt x="1871037" y="3759360"/>
                </a:cubicBezTo>
                <a:cubicBezTo>
                  <a:pt x="1881651" y="3774960"/>
                  <a:pt x="1878528" y="3796174"/>
                  <a:pt x="1862921" y="3806781"/>
                </a:cubicBezTo>
                <a:cubicBezTo>
                  <a:pt x="1856678" y="3811150"/>
                  <a:pt x="1849810" y="3813021"/>
                  <a:pt x="1842943" y="3813021"/>
                </a:cubicBezTo>
                <a:cubicBezTo>
                  <a:pt x="1832954" y="3813645"/>
                  <a:pt x="1822342" y="3808653"/>
                  <a:pt x="1815474" y="3798669"/>
                </a:cubicBezTo>
                <a:cubicBezTo>
                  <a:pt x="1804236" y="3783071"/>
                  <a:pt x="1807982" y="3761857"/>
                  <a:pt x="1823590" y="3751249"/>
                </a:cubicBezTo>
                <a:cubicBezTo>
                  <a:pt x="1831393" y="3745633"/>
                  <a:pt x="1840602" y="3743761"/>
                  <a:pt x="1849186" y="3745243"/>
                </a:cubicBezTo>
                <a:close/>
                <a:moveTo>
                  <a:pt x="4109009" y="3741499"/>
                </a:moveTo>
                <a:cubicBezTo>
                  <a:pt x="4117593" y="3740017"/>
                  <a:pt x="4126645" y="3741889"/>
                  <a:pt x="4134136" y="3747505"/>
                </a:cubicBezTo>
                <a:cubicBezTo>
                  <a:pt x="4149744" y="3758112"/>
                  <a:pt x="4153490" y="3779327"/>
                  <a:pt x="4142252" y="3794926"/>
                </a:cubicBezTo>
                <a:cubicBezTo>
                  <a:pt x="4136009" y="3804286"/>
                  <a:pt x="4124772" y="3809277"/>
                  <a:pt x="4114159" y="3809277"/>
                </a:cubicBezTo>
                <a:cubicBezTo>
                  <a:pt x="4107915" y="3809277"/>
                  <a:pt x="4101672" y="3807405"/>
                  <a:pt x="4095430" y="3803038"/>
                </a:cubicBezTo>
                <a:cubicBezTo>
                  <a:pt x="4079822" y="3792430"/>
                  <a:pt x="4076076" y="3771215"/>
                  <a:pt x="4086689" y="3755616"/>
                </a:cubicBezTo>
                <a:cubicBezTo>
                  <a:pt x="4092308" y="3747817"/>
                  <a:pt x="4100424" y="3742981"/>
                  <a:pt x="4109009" y="3741499"/>
                </a:cubicBezTo>
                <a:close/>
                <a:moveTo>
                  <a:pt x="578730" y="3738769"/>
                </a:moveTo>
                <a:cubicBezTo>
                  <a:pt x="588719" y="3735649"/>
                  <a:pt x="598708" y="3741264"/>
                  <a:pt x="601829" y="3750624"/>
                </a:cubicBezTo>
                <a:cubicBezTo>
                  <a:pt x="604951" y="3760608"/>
                  <a:pt x="599332" y="3771215"/>
                  <a:pt x="589968" y="3774334"/>
                </a:cubicBezTo>
                <a:cubicBezTo>
                  <a:pt x="588094" y="3774959"/>
                  <a:pt x="586221" y="3774959"/>
                  <a:pt x="584349" y="3774959"/>
                </a:cubicBezTo>
                <a:cubicBezTo>
                  <a:pt x="576857" y="3774959"/>
                  <a:pt x="569365" y="3769967"/>
                  <a:pt x="566868" y="3762479"/>
                </a:cubicBezTo>
                <a:cubicBezTo>
                  <a:pt x="563746" y="3752496"/>
                  <a:pt x="568741" y="3741888"/>
                  <a:pt x="578730" y="3738769"/>
                </a:cubicBezTo>
                <a:close/>
                <a:moveTo>
                  <a:pt x="5378373" y="3732530"/>
                </a:moveTo>
                <a:cubicBezTo>
                  <a:pt x="5388362" y="3735649"/>
                  <a:pt x="5393980" y="3746257"/>
                  <a:pt x="5390235" y="3756239"/>
                </a:cubicBezTo>
                <a:cubicBezTo>
                  <a:pt x="5387738" y="3764351"/>
                  <a:pt x="5380246" y="3769342"/>
                  <a:pt x="5372130" y="3769342"/>
                </a:cubicBezTo>
                <a:cubicBezTo>
                  <a:pt x="5371505" y="3769342"/>
                  <a:pt x="5369008" y="3769342"/>
                  <a:pt x="5367760" y="3768094"/>
                </a:cubicBezTo>
                <a:cubicBezTo>
                  <a:pt x="5357770" y="3764975"/>
                  <a:pt x="5352152" y="3754368"/>
                  <a:pt x="5355274" y="3745009"/>
                </a:cubicBezTo>
                <a:cubicBezTo>
                  <a:pt x="5358396" y="3735025"/>
                  <a:pt x="5369008" y="3730033"/>
                  <a:pt x="5378373" y="3732530"/>
                </a:cubicBezTo>
                <a:close/>
                <a:moveTo>
                  <a:pt x="2123723" y="3729018"/>
                </a:moveTo>
                <a:cubicBezTo>
                  <a:pt x="2133244" y="3729409"/>
                  <a:pt x="2142609" y="3733464"/>
                  <a:pt x="2149475" y="3741264"/>
                </a:cubicBezTo>
                <a:cubicBezTo>
                  <a:pt x="2163210" y="3756239"/>
                  <a:pt x="2162586" y="3779949"/>
                  <a:pt x="2146979" y="3793676"/>
                </a:cubicBezTo>
                <a:cubicBezTo>
                  <a:pt x="2139487" y="3799916"/>
                  <a:pt x="2130747" y="3803660"/>
                  <a:pt x="2122007" y="3803660"/>
                </a:cubicBezTo>
                <a:cubicBezTo>
                  <a:pt x="2112017" y="3803036"/>
                  <a:pt x="2102029" y="3799292"/>
                  <a:pt x="2094537" y="3791181"/>
                </a:cubicBezTo>
                <a:cubicBezTo>
                  <a:pt x="2080802" y="3776206"/>
                  <a:pt x="2081427" y="3752495"/>
                  <a:pt x="2097034" y="3738768"/>
                </a:cubicBezTo>
                <a:cubicBezTo>
                  <a:pt x="2104526" y="3731904"/>
                  <a:pt x="2114203" y="3728628"/>
                  <a:pt x="2123723" y="3729018"/>
                </a:cubicBezTo>
                <a:close/>
                <a:moveTo>
                  <a:pt x="1573088" y="3728006"/>
                </a:moveTo>
                <a:cubicBezTo>
                  <a:pt x="1580735" y="3730189"/>
                  <a:pt x="1587603" y="3735337"/>
                  <a:pt x="1591973" y="3743137"/>
                </a:cubicBezTo>
                <a:cubicBezTo>
                  <a:pt x="1600089" y="3758112"/>
                  <a:pt x="1594470" y="3776830"/>
                  <a:pt x="1579487" y="3785566"/>
                </a:cubicBezTo>
                <a:cubicBezTo>
                  <a:pt x="1574492" y="3788062"/>
                  <a:pt x="1569498" y="3789309"/>
                  <a:pt x="1564503" y="3789309"/>
                </a:cubicBezTo>
                <a:cubicBezTo>
                  <a:pt x="1553267" y="3788686"/>
                  <a:pt x="1542653" y="3783070"/>
                  <a:pt x="1537034" y="3773087"/>
                </a:cubicBezTo>
                <a:cubicBezTo>
                  <a:pt x="1528294" y="3758112"/>
                  <a:pt x="1533913" y="3738769"/>
                  <a:pt x="1549520" y="3730658"/>
                </a:cubicBezTo>
                <a:cubicBezTo>
                  <a:pt x="1557012" y="3726602"/>
                  <a:pt x="1565440" y="3725822"/>
                  <a:pt x="1573088" y="3728006"/>
                </a:cubicBezTo>
                <a:close/>
                <a:moveTo>
                  <a:pt x="3834627" y="3725509"/>
                </a:moveTo>
                <a:cubicBezTo>
                  <a:pt x="3844148" y="3725041"/>
                  <a:pt x="3853824" y="3728161"/>
                  <a:pt x="3861316" y="3735025"/>
                </a:cubicBezTo>
                <a:cubicBezTo>
                  <a:pt x="3876300" y="3748752"/>
                  <a:pt x="3877548" y="3772462"/>
                  <a:pt x="3863813" y="3787437"/>
                </a:cubicBezTo>
                <a:cubicBezTo>
                  <a:pt x="3856321" y="3795548"/>
                  <a:pt x="3846333" y="3799916"/>
                  <a:pt x="3836343" y="3799916"/>
                </a:cubicBezTo>
                <a:cubicBezTo>
                  <a:pt x="3827603" y="3799916"/>
                  <a:pt x="3818239" y="3796797"/>
                  <a:pt x="3811372" y="3789933"/>
                </a:cubicBezTo>
                <a:cubicBezTo>
                  <a:pt x="3795764" y="3776206"/>
                  <a:pt x="3795140" y="3752495"/>
                  <a:pt x="3808875" y="3737520"/>
                </a:cubicBezTo>
                <a:cubicBezTo>
                  <a:pt x="3815742" y="3730033"/>
                  <a:pt x="3825107" y="3725977"/>
                  <a:pt x="3834627" y="3725509"/>
                </a:cubicBezTo>
                <a:close/>
                <a:moveTo>
                  <a:pt x="4385339" y="3723872"/>
                </a:moveTo>
                <a:cubicBezTo>
                  <a:pt x="4392909" y="3721610"/>
                  <a:pt x="4401337" y="3722235"/>
                  <a:pt x="4408829" y="3726290"/>
                </a:cubicBezTo>
                <a:cubicBezTo>
                  <a:pt x="4423812" y="3734401"/>
                  <a:pt x="4429430" y="3753121"/>
                  <a:pt x="4421314" y="3768095"/>
                </a:cubicBezTo>
                <a:cubicBezTo>
                  <a:pt x="4415697" y="3778703"/>
                  <a:pt x="4405083" y="3784318"/>
                  <a:pt x="4393846" y="3784318"/>
                </a:cubicBezTo>
                <a:cubicBezTo>
                  <a:pt x="4388851" y="3784942"/>
                  <a:pt x="4383232" y="3783694"/>
                  <a:pt x="4378863" y="3781199"/>
                </a:cubicBezTo>
                <a:cubicBezTo>
                  <a:pt x="4363879" y="3772463"/>
                  <a:pt x="4358260" y="3753745"/>
                  <a:pt x="4367000" y="3738769"/>
                </a:cubicBezTo>
                <a:cubicBezTo>
                  <a:pt x="4371058" y="3731282"/>
                  <a:pt x="4377770" y="3726134"/>
                  <a:pt x="4385339" y="3723872"/>
                </a:cubicBezTo>
                <a:close/>
                <a:moveTo>
                  <a:pt x="2449064" y="3718569"/>
                </a:moveTo>
                <a:cubicBezTo>
                  <a:pt x="2459287" y="3716619"/>
                  <a:pt x="2470369" y="3718491"/>
                  <a:pt x="2479733" y="3724419"/>
                </a:cubicBezTo>
                <a:cubicBezTo>
                  <a:pt x="2498462" y="3736898"/>
                  <a:pt x="2503456" y="3761856"/>
                  <a:pt x="2490970" y="3780575"/>
                </a:cubicBezTo>
                <a:cubicBezTo>
                  <a:pt x="2482854" y="3792430"/>
                  <a:pt x="2470368" y="3798670"/>
                  <a:pt x="2457258" y="3798670"/>
                </a:cubicBezTo>
                <a:cubicBezTo>
                  <a:pt x="2449141" y="3798046"/>
                  <a:pt x="2441651" y="3796173"/>
                  <a:pt x="2434783" y="3791806"/>
                </a:cubicBezTo>
                <a:cubicBezTo>
                  <a:pt x="2416678" y="3779327"/>
                  <a:pt x="2411683" y="3754369"/>
                  <a:pt x="2423545" y="3735649"/>
                </a:cubicBezTo>
                <a:cubicBezTo>
                  <a:pt x="2429476" y="3726290"/>
                  <a:pt x="2438841" y="3720519"/>
                  <a:pt x="2449064" y="3718569"/>
                </a:cubicBezTo>
                <a:close/>
                <a:moveTo>
                  <a:pt x="3509677" y="3715839"/>
                </a:moveTo>
                <a:cubicBezTo>
                  <a:pt x="3519822" y="3717867"/>
                  <a:pt x="3529187" y="3723794"/>
                  <a:pt x="3535430" y="3733154"/>
                </a:cubicBezTo>
                <a:cubicBezTo>
                  <a:pt x="3547916" y="3751249"/>
                  <a:pt x="3542921" y="3776831"/>
                  <a:pt x="3524193" y="3789310"/>
                </a:cubicBezTo>
                <a:cubicBezTo>
                  <a:pt x="3517326" y="3794302"/>
                  <a:pt x="3509834" y="3796173"/>
                  <a:pt x="3501718" y="3796173"/>
                </a:cubicBezTo>
                <a:cubicBezTo>
                  <a:pt x="3489232" y="3796173"/>
                  <a:pt x="3476121" y="3789934"/>
                  <a:pt x="3468005" y="3778079"/>
                </a:cubicBezTo>
                <a:cubicBezTo>
                  <a:pt x="3455520" y="3759360"/>
                  <a:pt x="3460513" y="3734401"/>
                  <a:pt x="3479243" y="3721922"/>
                </a:cubicBezTo>
                <a:cubicBezTo>
                  <a:pt x="3488607" y="3715683"/>
                  <a:pt x="3499533" y="3713811"/>
                  <a:pt x="3509677" y="3715839"/>
                </a:cubicBezTo>
                <a:close/>
                <a:moveTo>
                  <a:pt x="1307524" y="3700785"/>
                </a:moveTo>
                <a:cubicBezTo>
                  <a:pt x="1314158" y="3703358"/>
                  <a:pt x="1319776" y="3708506"/>
                  <a:pt x="1322898" y="3715682"/>
                </a:cubicBezTo>
                <a:cubicBezTo>
                  <a:pt x="1329140" y="3730033"/>
                  <a:pt x="1322898" y="3746255"/>
                  <a:pt x="1308539" y="3752496"/>
                </a:cubicBezTo>
                <a:cubicBezTo>
                  <a:pt x="1304793" y="3753743"/>
                  <a:pt x="1301047" y="3754991"/>
                  <a:pt x="1297301" y="3754991"/>
                </a:cubicBezTo>
                <a:cubicBezTo>
                  <a:pt x="1286064" y="3754991"/>
                  <a:pt x="1276075" y="3748751"/>
                  <a:pt x="1271705" y="3738145"/>
                </a:cubicBezTo>
                <a:cubicBezTo>
                  <a:pt x="1265462" y="3724417"/>
                  <a:pt x="1271705" y="3707570"/>
                  <a:pt x="1286064" y="3701330"/>
                </a:cubicBezTo>
                <a:cubicBezTo>
                  <a:pt x="1293243" y="3698211"/>
                  <a:pt x="1300891" y="3698211"/>
                  <a:pt x="1307524" y="3700785"/>
                </a:cubicBezTo>
                <a:close/>
                <a:moveTo>
                  <a:pt x="331505" y="3697588"/>
                </a:moveTo>
                <a:cubicBezTo>
                  <a:pt x="339621" y="3695092"/>
                  <a:pt x="348361" y="3700083"/>
                  <a:pt x="350858" y="3708819"/>
                </a:cubicBezTo>
                <a:cubicBezTo>
                  <a:pt x="353356" y="3716931"/>
                  <a:pt x="348361" y="3725667"/>
                  <a:pt x="340245" y="3728162"/>
                </a:cubicBezTo>
                <a:cubicBezTo>
                  <a:pt x="338997" y="3728162"/>
                  <a:pt x="337124" y="3728786"/>
                  <a:pt x="335874" y="3728786"/>
                </a:cubicBezTo>
                <a:cubicBezTo>
                  <a:pt x="329008" y="3728162"/>
                  <a:pt x="322765" y="3723794"/>
                  <a:pt x="320892" y="3716931"/>
                </a:cubicBezTo>
                <a:cubicBezTo>
                  <a:pt x="318394" y="3708819"/>
                  <a:pt x="323389" y="3700083"/>
                  <a:pt x="331505" y="3697588"/>
                </a:cubicBezTo>
                <a:close/>
                <a:moveTo>
                  <a:pt x="4650199" y="3697041"/>
                </a:moveTo>
                <a:cubicBezTo>
                  <a:pt x="4656832" y="3694467"/>
                  <a:pt x="4664480" y="3694467"/>
                  <a:pt x="4671659" y="3697587"/>
                </a:cubicBezTo>
                <a:cubicBezTo>
                  <a:pt x="4686018" y="3703827"/>
                  <a:pt x="4692261" y="3720673"/>
                  <a:pt x="4686018" y="3734400"/>
                </a:cubicBezTo>
                <a:cubicBezTo>
                  <a:pt x="4681649" y="3745008"/>
                  <a:pt x="4671035" y="3751248"/>
                  <a:pt x="4660422" y="3751248"/>
                </a:cubicBezTo>
                <a:cubicBezTo>
                  <a:pt x="4656676" y="3751248"/>
                  <a:pt x="4652931" y="3749999"/>
                  <a:pt x="4649184" y="3748751"/>
                </a:cubicBezTo>
                <a:cubicBezTo>
                  <a:pt x="4634825" y="3742512"/>
                  <a:pt x="4628583" y="3725664"/>
                  <a:pt x="4634825" y="3711937"/>
                </a:cubicBezTo>
                <a:cubicBezTo>
                  <a:pt x="4637947" y="3704762"/>
                  <a:pt x="4643566" y="3699615"/>
                  <a:pt x="4650199" y="3697041"/>
                </a:cubicBezTo>
                <a:close/>
                <a:moveTo>
                  <a:pt x="5625596" y="3691349"/>
                </a:moveTo>
                <a:cubicBezTo>
                  <a:pt x="5633712" y="3693844"/>
                  <a:pt x="5638706" y="3701956"/>
                  <a:pt x="5636209" y="3710691"/>
                </a:cubicBezTo>
                <a:cubicBezTo>
                  <a:pt x="5634336" y="3717555"/>
                  <a:pt x="5628093" y="3721922"/>
                  <a:pt x="5621226" y="3721922"/>
                </a:cubicBezTo>
                <a:cubicBezTo>
                  <a:pt x="5620601" y="3721922"/>
                  <a:pt x="5618729" y="3721922"/>
                  <a:pt x="5617480" y="3721298"/>
                </a:cubicBezTo>
                <a:cubicBezTo>
                  <a:pt x="5608740" y="3718803"/>
                  <a:pt x="5604369" y="3710691"/>
                  <a:pt x="5606242" y="3702580"/>
                </a:cubicBezTo>
                <a:cubicBezTo>
                  <a:pt x="5608740" y="3693844"/>
                  <a:pt x="5616856" y="3689477"/>
                  <a:pt x="5625596" y="3691349"/>
                </a:cubicBezTo>
                <a:close/>
                <a:moveTo>
                  <a:pt x="1030100" y="3667014"/>
                </a:moveTo>
                <a:cubicBezTo>
                  <a:pt x="1043210" y="3662021"/>
                  <a:pt x="1056945" y="3668886"/>
                  <a:pt x="1061939" y="3681989"/>
                </a:cubicBezTo>
                <a:cubicBezTo>
                  <a:pt x="1066934" y="3694468"/>
                  <a:pt x="1060066" y="3708819"/>
                  <a:pt x="1046957" y="3713811"/>
                </a:cubicBezTo>
                <a:cubicBezTo>
                  <a:pt x="1044459" y="3715059"/>
                  <a:pt x="1041338" y="3715059"/>
                  <a:pt x="1038216" y="3715059"/>
                </a:cubicBezTo>
                <a:cubicBezTo>
                  <a:pt x="1028851" y="3715059"/>
                  <a:pt x="1018863" y="3708819"/>
                  <a:pt x="1015741" y="3698835"/>
                </a:cubicBezTo>
                <a:cubicBezTo>
                  <a:pt x="1010746" y="3685732"/>
                  <a:pt x="1017614" y="3671381"/>
                  <a:pt x="1030100" y="3667014"/>
                </a:cubicBezTo>
                <a:close/>
                <a:moveTo>
                  <a:pt x="4927624" y="3662021"/>
                </a:moveTo>
                <a:cubicBezTo>
                  <a:pt x="4940735" y="3667014"/>
                  <a:pt x="4946977" y="3681365"/>
                  <a:pt x="4942607" y="3693844"/>
                </a:cubicBezTo>
                <a:cubicBezTo>
                  <a:pt x="4938861" y="3703827"/>
                  <a:pt x="4928873" y="3710066"/>
                  <a:pt x="4919508" y="3710066"/>
                </a:cubicBezTo>
                <a:cubicBezTo>
                  <a:pt x="4915762" y="3710691"/>
                  <a:pt x="4912641" y="3710066"/>
                  <a:pt x="4910144" y="3708819"/>
                </a:cubicBezTo>
                <a:cubicBezTo>
                  <a:pt x="4897658" y="3703827"/>
                  <a:pt x="4890790" y="3690100"/>
                  <a:pt x="4895785" y="3676997"/>
                </a:cubicBezTo>
                <a:cubicBezTo>
                  <a:pt x="4900779" y="3663893"/>
                  <a:pt x="4914513" y="3657654"/>
                  <a:pt x="4927624" y="3662021"/>
                </a:cubicBezTo>
                <a:close/>
                <a:moveTo>
                  <a:pt x="91148" y="3653910"/>
                </a:moveTo>
                <a:cubicBezTo>
                  <a:pt x="97391" y="3653910"/>
                  <a:pt x="102386" y="3658278"/>
                  <a:pt x="103635" y="3663894"/>
                </a:cubicBezTo>
                <a:cubicBezTo>
                  <a:pt x="104883" y="3670133"/>
                  <a:pt x="101138" y="3676373"/>
                  <a:pt x="95519" y="3678245"/>
                </a:cubicBezTo>
                <a:cubicBezTo>
                  <a:pt x="93646" y="3679493"/>
                  <a:pt x="92396" y="3679493"/>
                  <a:pt x="91148" y="3679493"/>
                </a:cubicBezTo>
                <a:cubicBezTo>
                  <a:pt x="86154" y="3679493"/>
                  <a:pt x="81160" y="3676373"/>
                  <a:pt x="79287" y="3670757"/>
                </a:cubicBezTo>
                <a:cubicBezTo>
                  <a:pt x="78663" y="3669509"/>
                  <a:pt x="78663" y="3667638"/>
                  <a:pt x="78663" y="3666390"/>
                </a:cubicBezTo>
                <a:cubicBezTo>
                  <a:pt x="78663" y="3659526"/>
                  <a:pt x="84281" y="3653910"/>
                  <a:pt x="91148" y="3653910"/>
                </a:cubicBezTo>
                <a:close/>
                <a:moveTo>
                  <a:pt x="5869698" y="3648294"/>
                </a:moveTo>
                <a:cubicBezTo>
                  <a:pt x="5875942" y="3650167"/>
                  <a:pt x="5879063" y="3656406"/>
                  <a:pt x="5877814" y="3662646"/>
                </a:cubicBezTo>
                <a:cubicBezTo>
                  <a:pt x="5877190" y="3668885"/>
                  <a:pt x="5872195" y="3673253"/>
                  <a:pt x="5865952" y="3673253"/>
                </a:cubicBezTo>
                <a:cubicBezTo>
                  <a:pt x="5859085" y="3673253"/>
                  <a:pt x="5853466" y="3667638"/>
                  <a:pt x="5853466" y="3660774"/>
                </a:cubicBezTo>
                <a:cubicBezTo>
                  <a:pt x="5853466" y="3659526"/>
                  <a:pt x="5853466" y="3657654"/>
                  <a:pt x="5854090" y="3656406"/>
                </a:cubicBezTo>
                <a:cubicBezTo>
                  <a:pt x="5856588" y="3650167"/>
                  <a:pt x="5863454" y="3646422"/>
                  <a:pt x="5869698" y="3648294"/>
                </a:cubicBezTo>
                <a:close/>
                <a:moveTo>
                  <a:pt x="2977926" y="3646424"/>
                </a:moveTo>
                <a:cubicBezTo>
                  <a:pt x="2977926" y="3646424"/>
                  <a:pt x="2977926" y="3646424"/>
                  <a:pt x="2978550" y="3646424"/>
                </a:cubicBezTo>
                <a:cubicBezTo>
                  <a:pt x="2979176" y="3646424"/>
                  <a:pt x="2979800" y="3646424"/>
                  <a:pt x="2981048" y="3646424"/>
                </a:cubicBezTo>
                <a:cubicBezTo>
                  <a:pt x="3004771" y="3646424"/>
                  <a:pt x="3024750" y="3665768"/>
                  <a:pt x="3024750" y="3689478"/>
                </a:cubicBezTo>
                <a:cubicBezTo>
                  <a:pt x="3024750" y="3713813"/>
                  <a:pt x="3005396" y="3733155"/>
                  <a:pt x="2981672" y="3733155"/>
                </a:cubicBezTo>
                <a:cubicBezTo>
                  <a:pt x="2981048" y="3733155"/>
                  <a:pt x="2980424" y="3733155"/>
                  <a:pt x="2980424" y="3733155"/>
                </a:cubicBezTo>
                <a:cubicBezTo>
                  <a:pt x="2979800" y="3733155"/>
                  <a:pt x="2979176" y="3733155"/>
                  <a:pt x="2979176" y="3733155"/>
                </a:cubicBezTo>
                <a:cubicBezTo>
                  <a:pt x="2953578" y="3733779"/>
                  <a:pt x="2934226" y="3714436"/>
                  <a:pt x="2934226" y="3690102"/>
                </a:cubicBezTo>
                <a:cubicBezTo>
                  <a:pt x="2934226" y="3666391"/>
                  <a:pt x="2953578" y="3646424"/>
                  <a:pt x="2977926" y="3646424"/>
                </a:cubicBezTo>
                <a:close/>
                <a:moveTo>
                  <a:pt x="2804994" y="3624585"/>
                </a:moveTo>
                <a:cubicBezTo>
                  <a:pt x="2828093" y="3630825"/>
                  <a:pt x="2841828" y="3654536"/>
                  <a:pt x="2835585" y="3677623"/>
                </a:cubicBezTo>
                <a:cubicBezTo>
                  <a:pt x="2830591" y="3696965"/>
                  <a:pt x="2812486" y="3710068"/>
                  <a:pt x="2793757" y="3710068"/>
                </a:cubicBezTo>
                <a:cubicBezTo>
                  <a:pt x="2790011" y="3709444"/>
                  <a:pt x="2786265" y="3708820"/>
                  <a:pt x="2782519" y="3708196"/>
                </a:cubicBezTo>
                <a:cubicBezTo>
                  <a:pt x="2759420" y="3701957"/>
                  <a:pt x="2745685" y="3678247"/>
                  <a:pt x="2751928" y="3655160"/>
                </a:cubicBezTo>
                <a:cubicBezTo>
                  <a:pt x="2758172" y="3632073"/>
                  <a:pt x="2781895" y="3618346"/>
                  <a:pt x="2804994" y="3624585"/>
                </a:cubicBezTo>
                <a:close/>
                <a:moveTo>
                  <a:pt x="3153356" y="3622714"/>
                </a:moveTo>
                <a:cubicBezTo>
                  <a:pt x="3176455" y="3616475"/>
                  <a:pt x="3200803" y="3630202"/>
                  <a:pt x="3207046" y="3653288"/>
                </a:cubicBezTo>
                <a:cubicBezTo>
                  <a:pt x="3213289" y="3676375"/>
                  <a:pt x="3199554" y="3700086"/>
                  <a:pt x="3176455" y="3706325"/>
                </a:cubicBezTo>
                <a:cubicBezTo>
                  <a:pt x="3172709" y="3707573"/>
                  <a:pt x="3168963" y="3707573"/>
                  <a:pt x="3165217" y="3707573"/>
                </a:cubicBezTo>
                <a:cubicBezTo>
                  <a:pt x="3145864" y="3708820"/>
                  <a:pt x="3128383" y="3696341"/>
                  <a:pt x="3122765" y="3676375"/>
                </a:cubicBezTo>
                <a:cubicBezTo>
                  <a:pt x="3116522" y="3653288"/>
                  <a:pt x="3130257" y="3629578"/>
                  <a:pt x="3153356" y="3622714"/>
                </a:cubicBezTo>
                <a:close/>
                <a:moveTo>
                  <a:pt x="2315541" y="3601030"/>
                </a:moveTo>
                <a:cubicBezTo>
                  <a:pt x="2325998" y="3601030"/>
                  <a:pt x="2336455" y="3604930"/>
                  <a:pt x="2344258" y="3612729"/>
                </a:cubicBezTo>
                <a:cubicBezTo>
                  <a:pt x="2360491" y="3628329"/>
                  <a:pt x="2360491" y="3653911"/>
                  <a:pt x="2344258" y="3670134"/>
                </a:cubicBezTo>
                <a:cubicBezTo>
                  <a:pt x="2336767" y="3677621"/>
                  <a:pt x="2326154" y="3681989"/>
                  <a:pt x="2316166" y="3681989"/>
                </a:cubicBezTo>
                <a:cubicBezTo>
                  <a:pt x="2304928" y="3681365"/>
                  <a:pt x="2294315" y="3677621"/>
                  <a:pt x="2286823" y="3670134"/>
                </a:cubicBezTo>
                <a:cubicBezTo>
                  <a:pt x="2271216" y="3653911"/>
                  <a:pt x="2271216" y="3628329"/>
                  <a:pt x="2286823" y="3612729"/>
                </a:cubicBezTo>
                <a:cubicBezTo>
                  <a:pt x="2294627" y="3604930"/>
                  <a:pt x="2305084" y="3601030"/>
                  <a:pt x="2315541" y="3601030"/>
                </a:cubicBezTo>
                <a:close/>
                <a:moveTo>
                  <a:pt x="3643200" y="3597443"/>
                </a:moveTo>
                <a:cubicBezTo>
                  <a:pt x="3653579" y="3597443"/>
                  <a:pt x="3664037" y="3601499"/>
                  <a:pt x="3672153" y="3609610"/>
                </a:cubicBezTo>
                <a:cubicBezTo>
                  <a:pt x="3688385" y="3625208"/>
                  <a:pt x="3688385" y="3650790"/>
                  <a:pt x="3672153" y="3667014"/>
                </a:cubicBezTo>
                <a:cubicBezTo>
                  <a:pt x="3664036" y="3675126"/>
                  <a:pt x="3654047" y="3678869"/>
                  <a:pt x="3643435" y="3678869"/>
                </a:cubicBezTo>
                <a:cubicBezTo>
                  <a:pt x="3633445" y="3678869"/>
                  <a:pt x="3622832" y="3675126"/>
                  <a:pt x="3614717" y="3667014"/>
                </a:cubicBezTo>
                <a:cubicBezTo>
                  <a:pt x="3599109" y="3651416"/>
                  <a:pt x="3599109" y="3625832"/>
                  <a:pt x="3614717" y="3609610"/>
                </a:cubicBezTo>
                <a:cubicBezTo>
                  <a:pt x="3622520" y="3601499"/>
                  <a:pt x="3632821" y="3597443"/>
                  <a:pt x="3643200" y="3597443"/>
                </a:cubicBezTo>
                <a:close/>
                <a:moveTo>
                  <a:pt x="769765" y="3590890"/>
                </a:moveTo>
                <a:cubicBezTo>
                  <a:pt x="781628" y="3587770"/>
                  <a:pt x="793489" y="3594634"/>
                  <a:pt x="796611" y="3605864"/>
                </a:cubicBezTo>
                <a:cubicBezTo>
                  <a:pt x="799732" y="3617720"/>
                  <a:pt x="792865" y="3629575"/>
                  <a:pt x="781628" y="3632696"/>
                </a:cubicBezTo>
                <a:cubicBezTo>
                  <a:pt x="779130" y="3633319"/>
                  <a:pt x="777257" y="3633319"/>
                  <a:pt x="775384" y="3633319"/>
                </a:cubicBezTo>
                <a:cubicBezTo>
                  <a:pt x="766020" y="3633319"/>
                  <a:pt x="757903" y="3627079"/>
                  <a:pt x="754782" y="3617720"/>
                </a:cubicBezTo>
                <a:cubicBezTo>
                  <a:pt x="751661" y="3605864"/>
                  <a:pt x="758527" y="3594010"/>
                  <a:pt x="769765" y="3590890"/>
                </a:cubicBezTo>
                <a:close/>
                <a:moveTo>
                  <a:pt x="5187334" y="3585274"/>
                </a:moveTo>
                <a:cubicBezTo>
                  <a:pt x="5199196" y="3588394"/>
                  <a:pt x="5205439" y="3600249"/>
                  <a:pt x="5202317" y="3612104"/>
                </a:cubicBezTo>
                <a:cubicBezTo>
                  <a:pt x="5199820" y="3621464"/>
                  <a:pt x="5191080" y="3627703"/>
                  <a:pt x="5181715" y="3627703"/>
                </a:cubicBezTo>
                <a:cubicBezTo>
                  <a:pt x="5179218" y="3627703"/>
                  <a:pt x="5177345" y="3627703"/>
                  <a:pt x="5175473" y="3627079"/>
                </a:cubicBezTo>
                <a:cubicBezTo>
                  <a:pt x="5164234" y="3623960"/>
                  <a:pt x="5157367" y="3611481"/>
                  <a:pt x="5160489" y="3600249"/>
                </a:cubicBezTo>
                <a:cubicBezTo>
                  <a:pt x="5163610" y="3588394"/>
                  <a:pt x="5175473" y="3582155"/>
                  <a:pt x="5187334" y="3585274"/>
                </a:cubicBezTo>
                <a:close/>
                <a:moveTo>
                  <a:pt x="1754838" y="3584963"/>
                </a:moveTo>
                <a:cubicBezTo>
                  <a:pt x="1763189" y="3587615"/>
                  <a:pt x="1770524" y="3593387"/>
                  <a:pt x="1774894" y="3601498"/>
                </a:cubicBezTo>
                <a:cubicBezTo>
                  <a:pt x="1783635" y="3618345"/>
                  <a:pt x="1777392" y="3638937"/>
                  <a:pt x="1760535" y="3647671"/>
                </a:cubicBezTo>
                <a:cubicBezTo>
                  <a:pt x="1755541" y="3650167"/>
                  <a:pt x="1749922" y="3651416"/>
                  <a:pt x="1744927" y="3651416"/>
                </a:cubicBezTo>
                <a:cubicBezTo>
                  <a:pt x="1732442" y="3652040"/>
                  <a:pt x="1720580" y="3645176"/>
                  <a:pt x="1714336" y="3633320"/>
                </a:cubicBezTo>
                <a:cubicBezTo>
                  <a:pt x="1705597" y="3616474"/>
                  <a:pt x="1711840" y="3595883"/>
                  <a:pt x="1728696" y="3587147"/>
                </a:cubicBezTo>
                <a:cubicBezTo>
                  <a:pt x="1737124" y="3582779"/>
                  <a:pt x="1746488" y="3582311"/>
                  <a:pt x="1754838" y="3584963"/>
                </a:cubicBezTo>
                <a:close/>
                <a:moveTo>
                  <a:pt x="4202264" y="3580284"/>
                </a:moveTo>
                <a:cubicBezTo>
                  <a:pt x="4210614" y="3577632"/>
                  <a:pt x="4219978" y="3578100"/>
                  <a:pt x="4228406" y="3582156"/>
                </a:cubicBezTo>
                <a:cubicBezTo>
                  <a:pt x="4245263" y="3590892"/>
                  <a:pt x="4251506" y="3611482"/>
                  <a:pt x="4243389" y="3628329"/>
                </a:cubicBezTo>
                <a:cubicBezTo>
                  <a:pt x="4237147" y="3640184"/>
                  <a:pt x="4225285" y="3646423"/>
                  <a:pt x="4212799" y="3646423"/>
                </a:cubicBezTo>
                <a:cubicBezTo>
                  <a:pt x="4207804" y="3647047"/>
                  <a:pt x="4202185" y="3645800"/>
                  <a:pt x="4197191" y="3643304"/>
                </a:cubicBezTo>
                <a:cubicBezTo>
                  <a:pt x="4180335" y="3634568"/>
                  <a:pt x="4174091" y="3613977"/>
                  <a:pt x="4182208" y="3597131"/>
                </a:cubicBezTo>
                <a:cubicBezTo>
                  <a:pt x="4186578" y="3588707"/>
                  <a:pt x="4193914" y="3582936"/>
                  <a:pt x="4202264" y="3580284"/>
                </a:cubicBezTo>
                <a:close/>
                <a:moveTo>
                  <a:pt x="2011661" y="3578177"/>
                </a:moveTo>
                <a:cubicBezTo>
                  <a:pt x="2021025" y="3580126"/>
                  <a:pt x="2029610" y="3585586"/>
                  <a:pt x="2035228" y="3594009"/>
                </a:cubicBezTo>
                <a:cubicBezTo>
                  <a:pt x="2046466" y="3611480"/>
                  <a:pt x="2041472" y="3634566"/>
                  <a:pt x="2024616" y="3645798"/>
                </a:cubicBezTo>
                <a:cubicBezTo>
                  <a:pt x="2018372" y="3650166"/>
                  <a:pt x="2010881" y="3652038"/>
                  <a:pt x="2004013" y="3652038"/>
                </a:cubicBezTo>
                <a:cubicBezTo>
                  <a:pt x="1992151" y="3652038"/>
                  <a:pt x="1980290" y="3646422"/>
                  <a:pt x="1972798" y="3635190"/>
                </a:cubicBezTo>
                <a:cubicBezTo>
                  <a:pt x="1961560" y="3617720"/>
                  <a:pt x="1966555" y="3594633"/>
                  <a:pt x="1983411" y="3583402"/>
                </a:cubicBezTo>
                <a:cubicBezTo>
                  <a:pt x="1992152" y="3577787"/>
                  <a:pt x="2002296" y="3576227"/>
                  <a:pt x="2011661" y="3578177"/>
                </a:cubicBezTo>
                <a:close/>
                <a:moveTo>
                  <a:pt x="3945987" y="3574744"/>
                </a:moveTo>
                <a:cubicBezTo>
                  <a:pt x="3955274" y="3572794"/>
                  <a:pt x="3965262" y="3574354"/>
                  <a:pt x="3973691" y="3579658"/>
                </a:cubicBezTo>
                <a:cubicBezTo>
                  <a:pt x="3991171" y="3590890"/>
                  <a:pt x="3995540" y="3613977"/>
                  <a:pt x="3984928" y="3631447"/>
                </a:cubicBezTo>
                <a:cubicBezTo>
                  <a:pt x="3978060" y="3642678"/>
                  <a:pt x="3965574" y="3648295"/>
                  <a:pt x="3953713" y="3648295"/>
                </a:cubicBezTo>
                <a:cubicBezTo>
                  <a:pt x="3946845" y="3648295"/>
                  <a:pt x="3939978" y="3646422"/>
                  <a:pt x="3933735" y="3642054"/>
                </a:cubicBezTo>
                <a:cubicBezTo>
                  <a:pt x="3916255" y="3630823"/>
                  <a:pt x="3911260" y="3607736"/>
                  <a:pt x="3922498" y="3590890"/>
                </a:cubicBezTo>
                <a:cubicBezTo>
                  <a:pt x="3928116" y="3582154"/>
                  <a:pt x="3936701" y="3576694"/>
                  <a:pt x="3945987" y="3574744"/>
                </a:cubicBezTo>
                <a:close/>
                <a:moveTo>
                  <a:pt x="1469609" y="3556573"/>
                </a:moveTo>
                <a:cubicBezTo>
                  <a:pt x="1485842" y="3550333"/>
                  <a:pt x="1503946" y="3557821"/>
                  <a:pt x="1510190" y="3574044"/>
                </a:cubicBezTo>
                <a:cubicBezTo>
                  <a:pt x="1516433" y="3589642"/>
                  <a:pt x="1508941" y="3608362"/>
                  <a:pt x="1492709" y="3614601"/>
                </a:cubicBezTo>
                <a:cubicBezTo>
                  <a:pt x="1488963" y="3615849"/>
                  <a:pt x="1485218" y="3617096"/>
                  <a:pt x="1480847" y="3617096"/>
                </a:cubicBezTo>
                <a:cubicBezTo>
                  <a:pt x="1469609" y="3616472"/>
                  <a:pt x="1457748" y="3609610"/>
                  <a:pt x="1452753" y="3597130"/>
                </a:cubicBezTo>
                <a:cubicBezTo>
                  <a:pt x="1446510" y="3581532"/>
                  <a:pt x="1454002" y="3562812"/>
                  <a:pt x="1469609" y="3556573"/>
                </a:cubicBezTo>
                <a:close/>
                <a:moveTo>
                  <a:pt x="2610992" y="3553220"/>
                </a:moveTo>
                <a:cubicBezTo>
                  <a:pt x="2621761" y="3550335"/>
                  <a:pt x="2633623" y="3551582"/>
                  <a:pt x="2643924" y="3557822"/>
                </a:cubicBezTo>
                <a:cubicBezTo>
                  <a:pt x="2664526" y="3569677"/>
                  <a:pt x="2672017" y="3596507"/>
                  <a:pt x="2659532" y="3617099"/>
                </a:cubicBezTo>
                <a:cubicBezTo>
                  <a:pt x="2651416" y="3630825"/>
                  <a:pt x="2636433" y="3638938"/>
                  <a:pt x="2621450" y="3638938"/>
                </a:cubicBezTo>
                <a:cubicBezTo>
                  <a:pt x="2614582" y="3638312"/>
                  <a:pt x="2607090" y="3636441"/>
                  <a:pt x="2600223" y="3632697"/>
                </a:cubicBezTo>
                <a:cubicBezTo>
                  <a:pt x="2579621" y="3620218"/>
                  <a:pt x="2572129" y="3594012"/>
                  <a:pt x="2584616" y="3573421"/>
                </a:cubicBezTo>
                <a:cubicBezTo>
                  <a:pt x="2590547" y="3563126"/>
                  <a:pt x="2600223" y="3556106"/>
                  <a:pt x="2610992" y="3553220"/>
                </a:cubicBezTo>
                <a:close/>
                <a:moveTo>
                  <a:pt x="4486866" y="3552205"/>
                </a:moveTo>
                <a:cubicBezTo>
                  <a:pt x="4503098" y="3558445"/>
                  <a:pt x="4510590" y="3576539"/>
                  <a:pt x="4504347" y="3592763"/>
                </a:cubicBezTo>
                <a:cubicBezTo>
                  <a:pt x="4499353" y="3604617"/>
                  <a:pt x="4487491" y="3612105"/>
                  <a:pt x="4475630" y="3612105"/>
                </a:cubicBezTo>
                <a:cubicBezTo>
                  <a:pt x="4471883" y="3612105"/>
                  <a:pt x="4467513" y="3611481"/>
                  <a:pt x="4463767" y="3609610"/>
                </a:cubicBezTo>
                <a:cubicBezTo>
                  <a:pt x="4447536" y="3603369"/>
                  <a:pt x="4440044" y="3585275"/>
                  <a:pt x="4446287" y="3569052"/>
                </a:cubicBezTo>
                <a:cubicBezTo>
                  <a:pt x="4452529" y="3553453"/>
                  <a:pt x="4470635" y="3545342"/>
                  <a:pt x="4486866" y="3552205"/>
                </a:cubicBezTo>
                <a:close/>
                <a:moveTo>
                  <a:pt x="3347436" y="3551582"/>
                </a:moveTo>
                <a:cubicBezTo>
                  <a:pt x="3358283" y="3554390"/>
                  <a:pt x="3368116" y="3561254"/>
                  <a:pt x="3374359" y="3571549"/>
                </a:cubicBezTo>
                <a:cubicBezTo>
                  <a:pt x="3386221" y="3592140"/>
                  <a:pt x="3379353" y="3618970"/>
                  <a:pt x="3358751" y="3631450"/>
                </a:cubicBezTo>
                <a:cubicBezTo>
                  <a:pt x="3351884" y="3635193"/>
                  <a:pt x="3344392" y="3637065"/>
                  <a:pt x="3336900" y="3637065"/>
                </a:cubicBezTo>
                <a:cubicBezTo>
                  <a:pt x="3321293" y="3637065"/>
                  <a:pt x="3306934" y="3628954"/>
                  <a:pt x="3298818" y="3615851"/>
                </a:cubicBezTo>
                <a:cubicBezTo>
                  <a:pt x="3286957" y="3595260"/>
                  <a:pt x="3293824" y="3568430"/>
                  <a:pt x="3314426" y="3555950"/>
                </a:cubicBezTo>
                <a:cubicBezTo>
                  <a:pt x="3324727" y="3550022"/>
                  <a:pt x="3336589" y="3548774"/>
                  <a:pt x="3347436" y="3551582"/>
                </a:cubicBezTo>
                <a:close/>
                <a:moveTo>
                  <a:pt x="526288" y="3548462"/>
                </a:moveTo>
                <a:cubicBezTo>
                  <a:pt x="536278" y="3545965"/>
                  <a:pt x="546266" y="3552205"/>
                  <a:pt x="548763" y="3562188"/>
                </a:cubicBezTo>
                <a:cubicBezTo>
                  <a:pt x="551261" y="3572171"/>
                  <a:pt x="545018" y="3582154"/>
                  <a:pt x="535028" y="3584650"/>
                </a:cubicBezTo>
                <a:cubicBezTo>
                  <a:pt x="533780" y="3584650"/>
                  <a:pt x="531907" y="3585275"/>
                  <a:pt x="530659" y="3585275"/>
                </a:cubicBezTo>
                <a:cubicBezTo>
                  <a:pt x="522543" y="3585275"/>
                  <a:pt x="515051" y="3579659"/>
                  <a:pt x="512553" y="3570923"/>
                </a:cubicBezTo>
                <a:cubicBezTo>
                  <a:pt x="510057" y="3560941"/>
                  <a:pt x="516300" y="3550957"/>
                  <a:pt x="526288" y="3548462"/>
                </a:cubicBezTo>
                <a:close/>
                <a:moveTo>
                  <a:pt x="5430814" y="3542845"/>
                </a:moveTo>
                <a:cubicBezTo>
                  <a:pt x="5440804" y="3545341"/>
                  <a:pt x="5447046" y="3555324"/>
                  <a:pt x="5444549" y="3565308"/>
                </a:cubicBezTo>
                <a:cubicBezTo>
                  <a:pt x="5442677" y="3574044"/>
                  <a:pt x="5434560" y="3579659"/>
                  <a:pt x="5426444" y="3579659"/>
                </a:cubicBezTo>
                <a:cubicBezTo>
                  <a:pt x="5425196" y="3579035"/>
                  <a:pt x="5423322" y="3579035"/>
                  <a:pt x="5422074" y="3579035"/>
                </a:cubicBezTo>
                <a:cubicBezTo>
                  <a:pt x="5412086" y="3576539"/>
                  <a:pt x="5405842" y="3566556"/>
                  <a:pt x="5408339" y="3556572"/>
                </a:cubicBezTo>
                <a:cubicBezTo>
                  <a:pt x="5410836" y="3546589"/>
                  <a:pt x="5420826" y="3540349"/>
                  <a:pt x="5430814" y="3542845"/>
                </a:cubicBezTo>
                <a:close/>
                <a:moveTo>
                  <a:pt x="1219263" y="3520382"/>
                </a:moveTo>
                <a:cubicBezTo>
                  <a:pt x="1233622" y="3515390"/>
                  <a:pt x="1249854" y="3523502"/>
                  <a:pt x="1254849" y="3538477"/>
                </a:cubicBezTo>
                <a:cubicBezTo>
                  <a:pt x="1259843" y="3552828"/>
                  <a:pt x="1251727" y="3569051"/>
                  <a:pt x="1236744" y="3574043"/>
                </a:cubicBezTo>
                <a:cubicBezTo>
                  <a:pt x="1233622" y="3575290"/>
                  <a:pt x="1230500" y="3575290"/>
                  <a:pt x="1228004" y="3575290"/>
                </a:cubicBezTo>
                <a:cubicBezTo>
                  <a:pt x="1216141" y="3575290"/>
                  <a:pt x="1204904" y="3567803"/>
                  <a:pt x="1201158" y="3555948"/>
                </a:cubicBezTo>
                <a:cubicBezTo>
                  <a:pt x="1196164" y="3540972"/>
                  <a:pt x="1204280" y="3525374"/>
                  <a:pt x="1219263" y="3520382"/>
                </a:cubicBezTo>
                <a:close/>
                <a:moveTo>
                  <a:pt x="4737211" y="3516638"/>
                </a:moveTo>
                <a:cubicBezTo>
                  <a:pt x="4752194" y="3521630"/>
                  <a:pt x="4760310" y="3537229"/>
                  <a:pt x="4755315" y="3551580"/>
                </a:cubicBezTo>
                <a:cubicBezTo>
                  <a:pt x="4751570" y="3563435"/>
                  <a:pt x="4740332" y="3570923"/>
                  <a:pt x="4728471" y="3570923"/>
                </a:cubicBezTo>
                <a:cubicBezTo>
                  <a:pt x="4725974" y="3571547"/>
                  <a:pt x="4723476" y="3570923"/>
                  <a:pt x="4720355" y="3570299"/>
                </a:cubicBezTo>
                <a:cubicBezTo>
                  <a:pt x="4705996" y="3565307"/>
                  <a:pt x="4697880" y="3549708"/>
                  <a:pt x="4702250" y="3534733"/>
                </a:cubicBezTo>
                <a:cubicBezTo>
                  <a:pt x="4707245" y="3520382"/>
                  <a:pt x="4722852" y="3512270"/>
                  <a:pt x="4737211" y="3516638"/>
                </a:cubicBezTo>
                <a:close/>
                <a:moveTo>
                  <a:pt x="287179" y="3505409"/>
                </a:moveTo>
                <a:cubicBezTo>
                  <a:pt x="295295" y="3503536"/>
                  <a:pt x="303411" y="3509152"/>
                  <a:pt x="305284" y="3517264"/>
                </a:cubicBezTo>
                <a:cubicBezTo>
                  <a:pt x="307157" y="3525999"/>
                  <a:pt x="301538" y="3534110"/>
                  <a:pt x="292798" y="3535358"/>
                </a:cubicBezTo>
                <a:cubicBezTo>
                  <a:pt x="291550" y="3535358"/>
                  <a:pt x="290926" y="3535982"/>
                  <a:pt x="289676" y="3535982"/>
                </a:cubicBezTo>
                <a:cubicBezTo>
                  <a:pt x="282809" y="3535982"/>
                  <a:pt x="275942" y="3530991"/>
                  <a:pt x="274693" y="3523503"/>
                </a:cubicBezTo>
                <a:cubicBezTo>
                  <a:pt x="272820" y="3514767"/>
                  <a:pt x="278439" y="3506656"/>
                  <a:pt x="287179" y="3505409"/>
                </a:cubicBezTo>
                <a:close/>
                <a:moveTo>
                  <a:pt x="5669920" y="3498545"/>
                </a:moveTo>
                <a:cubicBezTo>
                  <a:pt x="5678660" y="3500416"/>
                  <a:pt x="5683656" y="3508528"/>
                  <a:pt x="5682408" y="3516640"/>
                </a:cubicBezTo>
                <a:cubicBezTo>
                  <a:pt x="5681158" y="3524127"/>
                  <a:pt x="5674291" y="3529119"/>
                  <a:pt x="5667424" y="3529119"/>
                </a:cubicBezTo>
                <a:cubicBezTo>
                  <a:pt x="5666175" y="3529119"/>
                  <a:pt x="5664927" y="3529119"/>
                  <a:pt x="5664303" y="3529119"/>
                </a:cubicBezTo>
                <a:cubicBezTo>
                  <a:pt x="5655562" y="3527246"/>
                  <a:pt x="5650568" y="3519136"/>
                  <a:pt x="5651816" y="3511024"/>
                </a:cubicBezTo>
                <a:cubicBezTo>
                  <a:pt x="5653066" y="3502288"/>
                  <a:pt x="5661806" y="3497297"/>
                  <a:pt x="5669920" y="3498545"/>
                </a:cubicBezTo>
                <a:close/>
                <a:moveTo>
                  <a:pt x="973913" y="3481074"/>
                </a:moveTo>
                <a:cubicBezTo>
                  <a:pt x="987647" y="3477329"/>
                  <a:pt x="1000758" y="3485441"/>
                  <a:pt x="1004504" y="3498544"/>
                </a:cubicBezTo>
                <a:cubicBezTo>
                  <a:pt x="1008249" y="3512271"/>
                  <a:pt x="1000133" y="3525374"/>
                  <a:pt x="986399" y="3529119"/>
                </a:cubicBezTo>
                <a:cubicBezTo>
                  <a:pt x="984526" y="3529743"/>
                  <a:pt x="982029" y="3529743"/>
                  <a:pt x="980155" y="3529743"/>
                </a:cubicBezTo>
                <a:cubicBezTo>
                  <a:pt x="969543" y="3530367"/>
                  <a:pt x="959554" y="3522879"/>
                  <a:pt x="956432" y="3511647"/>
                </a:cubicBezTo>
                <a:cubicBezTo>
                  <a:pt x="952687" y="3498544"/>
                  <a:pt x="960803" y="3484817"/>
                  <a:pt x="973913" y="3481074"/>
                </a:cubicBezTo>
                <a:close/>
                <a:moveTo>
                  <a:pt x="4982562" y="3477329"/>
                </a:moveTo>
                <a:cubicBezTo>
                  <a:pt x="4995673" y="3481074"/>
                  <a:pt x="5003789" y="3494177"/>
                  <a:pt x="5000044" y="3507904"/>
                </a:cubicBezTo>
                <a:cubicBezTo>
                  <a:pt x="4997546" y="3519135"/>
                  <a:pt x="4986933" y="3525998"/>
                  <a:pt x="4976319" y="3525998"/>
                </a:cubicBezTo>
                <a:cubicBezTo>
                  <a:pt x="4974447" y="3525998"/>
                  <a:pt x="4971950" y="3525374"/>
                  <a:pt x="4970077" y="3525374"/>
                </a:cubicBezTo>
                <a:cubicBezTo>
                  <a:pt x="4956342" y="3521631"/>
                  <a:pt x="4948850" y="3508528"/>
                  <a:pt x="4951971" y="3494801"/>
                </a:cubicBezTo>
                <a:cubicBezTo>
                  <a:pt x="4955718" y="3481698"/>
                  <a:pt x="4968828" y="3473586"/>
                  <a:pt x="4982562" y="3477329"/>
                </a:cubicBezTo>
                <a:close/>
                <a:moveTo>
                  <a:pt x="51817" y="3459859"/>
                </a:moveTo>
                <a:cubicBezTo>
                  <a:pt x="58060" y="3459859"/>
                  <a:pt x="63055" y="3464226"/>
                  <a:pt x="64304" y="3469842"/>
                </a:cubicBezTo>
                <a:cubicBezTo>
                  <a:pt x="65552" y="3476081"/>
                  <a:pt x="61806" y="3482321"/>
                  <a:pt x="56188" y="3484193"/>
                </a:cubicBezTo>
                <a:cubicBezTo>
                  <a:pt x="54314" y="3485441"/>
                  <a:pt x="53066" y="3485441"/>
                  <a:pt x="51817" y="3485441"/>
                </a:cubicBezTo>
                <a:cubicBezTo>
                  <a:pt x="46822" y="3485441"/>
                  <a:pt x="41829" y="3482321"/>
                  <a:pt x="39955" y="3476705"/>
                </a:cubicBezTo>
                <a:cubicBezTo>
                  <a:pt x="39331" y="3475458"/>
                  <a:pt x="39331" y="3473586"/>
                  <a:pt x="39331" y="3472338"/>
                </a:cubicBezTo>
                <a:cubicBezTo>
                  <a:pt x="39331" y="3465475"/>
                  <a:pt x="44950" y="3459859"/>
                  <a:pt x="51817" y="3459859"/>
                </a:cubicBezTo>
                <a:close/>
                <a:moveTo>
                  <a:pt x="2206132" y="3459391"/>
                </a:moveTo>
                <a:cubicBezTo>
                  <a:pt x="2216277" y="3461419"/>
                  <a:pt x="2225641" y="3467347"/>
                  <a:pt x="2231884" y="3476706"/>
                </a:cubicBezTo>
                <a:cubicBezTo>
                  <a:pt x="2244370" y="3495425"/>
                  <a:pt x="2239376" y="3520384"/>
                  <a:pt x="2220647" y="3532863"/>
                </a:cubicBezTo>
                <a:cubicBezTo>
                  <a:pt x="2213779" y="3537230"/>
                  <a:pt x="2205664" y="3539727"/>
                  <a:pt x="2198172" y="3539727"/>
                </a:cubicBezTo>
                <a:cubicBezTo>
                  <a:pt x="2185061" y="3539727"/>
                  <a:pt x="2172575" y="3533487"/>
                  <a:pt x="2164459" y="3521631"/>
                </a:cubicBezTo>
                <a:cubicBezTo>
                  <a:pt x="2151974" y="3503537"/>
                  <a:pt x="2156967" y="3477953"/>
                  <a:pt x="2175697" y="3465474"/>
                </a:cubicBezTo>
                <a:cubicBezTo>
                  <a:pt x="2185062" y="3459235"/>
                  <a:pt x="2195987" y="3457363"/>
                  <a:pt x="2206132" y="3459391"/>
                </a:cubicBezTo>
                <a:close/>
                <a:moveTo>
                  <a:pt x="3751595" y="3456272"/>
                </a:moveTo>
                <a:cubicBezTo>
                  <a:pt x="3761740" y="3454244"/>
                  <a:pt x="3772666" y="3456116"/>
                  <a:pt x="3782030" y="3462355"/>
                </a:cubicBezTo>
                <a:cubicBezTo>
                  <a:pt x="3800759" y="3474834"/>
                  <a:pt x="3805753" y="3499792"/>
                  <a:pt x="3793267" y="3518512"/>
                </a:cubicBezTo>
                <a:cubicBezTo>
                  <a:pt x="3785152" y="3530367"/>
                  <a:pt x="3772666" y="3536606"/>
                  <a:pt x="3759554" y="3536606"/>
                </a:cubicBezTo>
                <a:cubicBezTo>
                  <a:pt x="3752063" y="3536606"/>
                  <a:pt x="3743947" y="3534110"/>
                  <a:pt x="3737080" y="3529743"/>
                </a:cubicBezTo>
                <a:cubicBezTo>
                  <a:pt x="3718351" y="3517264"/>
                  <a:pt x="3713357" y="3492306"/>
                  <a:pt x="3725843" y="3473586"/>
                </a:cubicBezTo>
                <a:cubicBezTo>
                  <a:pt x="3732086" y="3464227"/>
                  <a:pt x="3741450" y="3458299"/>
                  <a:pt x="3751595" y="3456272"/>
                </a:cubicBezTo>
                <a:close/>
                <a:moveTo>
                  <a:pt x="5909029" y="3453620"/>
                </a:moveTo>
                <a:cubicBezTo>
                  <a:pt x="5915272" y="3455491"/>
                  <a:pt x="5918394" y="3461730"/>
                  <a:pt x="5917146" y="3467971"/>
                </a:cubicBezTo>
                <a:cubicBezTo>
                  <a:pt x="5915897" y="3474210"/>
                  <a:pt x="5910902" y="3478578"/>
                  <a:pt x="5905284" y="3478578"/>
                </a:cubicBezTo>
                <a:cubicBezTo>
                  <a:pt x="5898416" y="3478578"/>
                  <a:pt x="5892798" y="3472962"/>
                  <a:pt x="5892798" y="3466099"/>
                </a:cubicBezTo>
                <a:cubicBezTo>
                  <a:pt x="5892798" y="3464850"/>
                  <a:pt x="5892798" y="3462978"/>
                  <a:pt x="5893422" y="3461730"/>
                </a:cubicBezTo>
                <a:cubicBezTo>
                  <a:pt x="5895919" y="3455491"/>
                  <a:pt x="5902786" y="3451747"/>
                  <a:pt x="5909029" y="3453620"/>
                </a:cubicBezTo>
                <a:close/>
                <a:moveTo>
                  <a:pt x="2474114" y="3438490"/>
                </a:moveTo>
                <a:cubicBezTo>
                  <a:pt x="2485195" y="3438490"/>
                  <a:pt x="2496276" y="3442701"/>
                  <a:pt x="2504704" y="3451125"/>
                </a:cubicBezTo>
                <a:cubicBezTo>
                  <a:pt x="2521561" y="3467972"/>
                  <a:pt x="2521561" y="3495426"/>
                  <a:pt x="2504704" y="3512897"/>
                </a:cubicBezTo>
                <a:cubicBezTo>
                  <a:pt x="2495964" y="3521632"/>
                  <a:pt x="2485350" y="3525376"/>
                  <a:pt x="2474114" y="3525376"/>
                </a:cubicBezTo>
                <a:cubicBezTo>
                  <a:pt x="2462876" y="3525376"/>
                  <a:pt x="2452263" y="3521009"/>
                  <a:pt x="2443523" y="3512897"/>
                </a:cubicBezTo>
                <a:cubicBezTo>
                  <a:pt x="2426043" y="3495426"/>
                  <a:pt x="2426043" y="3468596"/>
                  <a:pt x="2443523" y="3451125"/>
                </a:cubicBezTo>
                <a:cubicBezTo>
                  <a:pt x="2451951" y="3442701"/>
                  <a:pt x="2463032" y="3438490"/>
                  <a:pt x="2474114" y="3438490"/>
                </a:cubicBezTo>
                <a:close/>
                <a:moveTo>
                  <a:pt x="3483066" y="3436150"/>
                </a:moveTo>
                <a:cubicBezTo>
                  <a:pt x="3494226" y="3436150"/>
                  <a:pt x="3505463" y="3440518"/>
                  <a:pt x="3514203" y="3449253"/>
                </a:cubicBezTo>
                <a:cubicBezTo>
                  <a:pt x="3531059" y="3466100"/>
                  <a:pt x="3531683" y="3493554"/>
                  <a:pt x="3514203" y="3510401"/>
                </a:cubicBezTo>
                <a:cubicBezTo>
                  <a:pt x="3505463" y="3519137"/>
                  <a:pt x="3494225" y="3523504"/>
                  <a:pt x="3482988" y="3523504"/>
                </a:cubicBezTo>
                <a:cubicBezTo>
                  <a:pt x="3472374" y="3523504"/>
                  <a:pt x="3461137" y="3519137"/>
                  <a:pt x="3452397" y="3510401"/>
                </a:cubicBezTo>
                <a:cubicBezTo>
                  <a:pt x="3435541" y="3493554"/>
                  <a:pt x="3434916" y="3466100"/>
                  <a:pt x="3452397" y="3449253"/>
                </a:cubicBezTo>
                <a:cubicBezTo>
                  <a:pt x="3460825" y="3440518"/>
                  <a:pt x="3471907" y="3436150"/>
                  <a:pt x="3483066" y="3436150"/>
                </a:cubicBezTo>
                <a:close/>
                <a:moveTo>
                  <a:pt x="2977926" y="3418677"/>
                </a:moveTo>
                <a:cubicBezTo>
                  <a:pt x="2977926" y="3418677"/>
                  <a:pt x="2978550" y="3418677"/>
                  <a:pt x="2979174" y="3418677"/>
                </a:cubicBezTo>
                <a:cubicBezTo>
                  <a:pt x="2979174" y="3418677"/>
                  <a:pt x="2979799" y="3418677"/>
                  <a:pt x="2979799" y="3418677"/>
                </a:cubicBezTo>
                <a:cubicBezTo>
                  <a:pt x="3005396" y="3418677"/>
                  <a:pt x="3026622" y="3439268"/>
                  <a:pt x="3026622" y="3464850"/>
                </a:cubicBezTo>
                <a:cubicBezTo>
                  <a:pt x="3026622" y="3490432"/>
                  <a:pt x="3006020" y="3511023"/>
                  <a:pt x="2980424" y="3511647"/>
                </a:cubicBezTo>
                <a:cubicBezTo>
                  <a:pt x="2979799" y="3511647"/>
                  <a:pt x="2979174" y="3511647"/>
                  <a:pt x="2979174" y="3511647"/>
                </a:cubicBezTo>
                <a:cubicBezTo>
                  <a:pt x="2979174" y="3511647"/>
                  <a:pt x="2978550" y="3511647"/>
                  <a:pt x="2977926" y="3511647"/>
                </a:cubicBezTo>
                <a:cubicBezTo>
                  <a:pt x="2952330" y="3511647"/>
                  <a:pt x="2931103" y="3491056"/>
                  <a:pt x="2931103" y="3465474"/>
                </a:cubicBezTo>
                <a:cubicBezTo>
                  <a:pt x="2931103" y="3439892"/>
                  <a:pt x="2951706" y="3418677"/>
                  <a:pt x="2977926" y="3418677"/>
                </a:cubicBezTo>
                <a:close/>
                <a:moveTo>
                  <a:pt x="1657526" y="3411814"/>
                </a:moveTo>
                <a:cubicBezTo>
                  <a:pt x="1675630" y="3405574"/>
                  <a:pt x="1694984" y="3414310"/>
                  <a:pt x="1701227" y="3432405"/>
                </a:cubicBezTo>
                <a:cubicBezTo>
                  <a:pt x="1707469" y="3449876"/>
                  <a:pt x="1698105" y="3469843"/>
                  <a:pt x="1680625" y="3476082"/>
                </a:cubicBezTo>
                <a:cubicBezTo>
                  <a:pt x="1676878" y="3477330"/>
                  <a:pt x="1673133" y="3477954"/>
                  <a:pt x="1668762" y="3477954"/>
                </a:cubicBezTo>
                <a:cubicBezTo>
                  <a:pt x="1655028" y="3477954"/>
                  <a:pt x="1641918" y="3469219"/>
                  <a:pt x="1636923" y="3455491"/>
                </a:cubicBezTo>
                <a:cubicBezTo>
                  <a:pt x="1630680" y="3437397"/>
                  <a:pt x="1640044" y="3418054"/>
                  <a:pt x="1657526" y="3411814"/>
                </a:cubicBezTo>
                <a:close/>
                <a:moveTo>
                  <a:pt x="1926210" y="3411189"/>
                </a:moveTo>
                <a:cubicBezTo>
                  <a:pt x="1935028" y="3414621"/>
                  <a:pt x="1942519" y="3421484"/>
                  <a:pt x="1946577" y="3431156"/>
                </a:cubicBezTo>
                <a:cubicBezTo>
                  <a:pt x="1955317" y="3449874"/>
                  <a:pt x="1946577" y="3471713"/>
                  <a:pt x="1927848" y="3480449"/>
                </a:cubicBezTo>
                <a:cubicBezTo>
                  <a:pt x="1922854" y="3482320"/>
                  <a:pt x="1917859" y="3483568"/>
                  <a:pt x="1912865" y="3483568"/>
                </a:cubicBezTo>
                <a:cubicBezTo>
                  <a:pt x="1898506" y="3483568"/>
                  <a:pt x="1884771" y="3474832"/>
                  <a:pt x="1878528" y="3461106"/>
                </a:cubicBezTo>
                <a:cubicBezTo>
                  <a:pt x="1870412" y="3442387"/>
                  <a:pt x="1878528" y="3420549"/>
                  <a:pt x="1897882" y="3411813"/>
                </a:cubicBezTo>
                <a:cubicBezTo>
                  <a:pt x="1907247" y="3407757"/>
                  <a:pt x="1917391" y="3407757"/>
                  <a:pt x="1926210" y="3411189"/>
                </a:cubicBezTo>
                <a:close/>
                <a:moveTo>
                  <a:pt x="4031517" y="3407055"/>
                </a:moveTo>
                <a:cubicBezTo>
                  <a:pt x="4040335" y="3403545"/>
                  <a:pt x="4050480" y="3403389"/>
                  <a:pt x="4059844" y="3407445"/>
                </a:cubicBezTo>
                <a:cubicBezTo>
                  <a:pt x="4078574" y="3415556"/>
                  <a:pt x="4087314" y="3437395"/>
                  <a:pt x="4079198" y="3456114"/>
                </a:cubicBezTo>
                <a:cubicBezTo>
                  <a:pt x="4072955" y="3470465"/>
                  <a:pt x="4059220" y="3478577"/>
                  <a:pt x="4044861" y="3478577"/>
                </a:cubicBezTo>
                <a:cubicBezTo>
                  <a:pt x="4039866" y="3479201"/>
                  <a:pt x="4034873" y="3477953"/>
                  <a:pt x="4030502" y="3476080"/>
                </a:cubicBezTo>
                <a:cubicBezTo>
                  <a:pt x="4011149" y="3467970"/>
                  <a:pt x="4003032" y="3446131"/>
                  <a:pt x="4011149" y="3426788"/>
                </a:cubicBezTo>
                <a:cubicBezTo>
                  <a:pt x="4015207" y="3417428"/>
                  <a:pt x="4022698" y="3410565"/>
                  <a:pt x="4031517" y="3407055"/>
                </a:cubicBezTo>
                <a:close/>
                <a:moveTo>
                  <a:pt x="4300201" y="3406823"/>
                </a:moveTo>
                <a:cubicBezTo>
                  <a:pt x="4318305" y="3413062"/>
                  <a:pt x="4327046" y="3432405"/>
                  <a:pt x="4320803" y="3450500"/>
                </a:cubicBezTo>
                <a:cubicBezTo>
                  <a:pt x="4315809" y="3464227"/>
                  <a:pt x="4302698" y="3473587"/>
                  <a:pt x="4288339" y="3473587"/>
                </a:cubicBezTo>
                <a:cubicBezTo>
                  <a:pt x="4284594" y="3473587"/>
                  <a:pt x="4280847" y="3472339"/>
                  <a:pt x="4277102" y="3471091"/>
                </a:cubicBezTo>
                <a:cubicBezTo>
                  <a:pt x="4258996" y="3464851"/>
                  <a:pt x="4249632" y="3445509"/>
                  <a:pt x="4256500" y="3427413"/>
                </a:cubicBezTo>
                <a:cubicBezTo>
                  <a:pt x="4262743" y="3409943"/>
                  <a:pt x="4282097" y="3400583"/>
                  <a:pt x="4300201" y="3406823"/>
                </a:cubicBezTo>
                <a:close/>
                <a:moveTo>
                  <a:pt x="726064" y="3398711"/>
                </a:moveTo>
                <a:cubicBezTo>
                  <a:pt x="737926" y="3396214"/>
                  <a:pt x="749163" y="3404326"/>
                  <a:pt x="751661" y="3415557"/>
                </a:cubicBezTo>
                <a:cubicBezTo>
                  <a:pt x="754158" y="3427412"/>
                  <a:pt x="746042" y="3438644"/>
                  <a:pt x="734180" y="3441139"/>
                </a:cubicBezTo>
                <a:cubicBezTo>
                  <a:pt x="732932" y="3441139"/>
                  <a:pt x="731683" y="3441763"/>
                  <a:pt x="729810" y="3441763"/>
                </a:cubicBezTo>
                <a:cubicBezTo>
                  <a:pt x="719821" y="3441763"/>
                  <a:pt x="710456" y="3434900"/>
                  <a:pt x="708584" y="3424293"/>
                </a:cubicBezTo>
                <a:cubicBezTo>
                  <a:pt x="706086" y="3412437"/>
                  <a:pt x="714203" y="3401206"/>
                  <a:pt x="726064" y="3398711"/>
                </a:cubicBezTo>
                <a:close/>
                <a:moveTo>
                  <a:pt x="5231035" y="3393094"/>
                </a:moveTo>
                <a:cubicBezTo>
                  <a:pt x="5242898" y="3395590"/>
                  <a:pt x="5250389" y="3406821"/>
                  <a:pt x="5248515" y="3418676"/>
                </a:cubicBezTo>
                <a:cubicBezTo>
                  <a:pt x="5246643" y="3429284"/>
                  <a:pt x="5237278" y="3436148"/>
                  <a:pt x="5227289" y="3436148"/>
                </a:cubicBezTo>
                <a:cubicBezTo>
                  <a:pt x="5226040" y="3436772"/>
                  <a:pt x="5224168" y="3436148"/>
                  <a:pt x="5222919" y="3436148"/>
                </a:cubicBezTo>
                <a:cubicBezTo>
                  <a:pt x="5211057" y="3433651"/>
                  <a:pt x="5203565" y="3422421"/>
                  <a:pt x="5205439" y="3410566"/>
                </a:cubicBezTo>
                <a:cubicBezTo>
                  <a:pt x="5207936" y="3398711"/>
                  <a:pt x="5219173" y="3391223"/>
                  <a:pt x="5231035" y="3393094"/>
                </a:cubicBezTo>
                <a:close/>
                <a:moveTo>
                  <a:pt x="2791562" y="3381337"/>
                </a:moveTo>
                <a:cubicBezTo>
                  <a:pt x="2797659" y="3381318"/>
                  <a:pt x="2803902" y="3382488"/>
                  <a:pt x="2809989" y="3384984"/>
                </a:cubicBezTo>
                <a:cubicBezTo>
                  <a:pt x="2833712" y="3394967"/>
                  <a:pt x="2844949" y="3421797"/>
                  <a:pt x="2834960" y="3446132"/>
                </a:cubicBezTo>
                <a:cubicBezTo>
                  <a:pt x="2827469" y="3464226"/>
                  <a:pt x="2809989" y="3474833"/>
                  <a:pt x="2791884" y="3474833"/>
                </a:cubicBezTo>
                <a:cubicBezTo>
                  <a:pt x="2785640" y="3474833"/>
                  <a:pt x="2779397" y="3473586"/>
                  <a:pt x="2773779" y="3471090"/>
                </a:cubicBezTo>
                <a:cubicBezTo>
                  <a:pt x="2750056" y="3461107"/>
                  <a:pt x="2738818" y="3434276"/>
                  <a:pt x="2748806" y="3409942"/>
                </a:cubicBezTo>
                <a:cubicBezTo>
                  <a:pt x="2756298" y="3392159"/>
                  <a:pt x="2773272" y="3381396"/>
                  <a:pt x="2791562" y="3381337"/>
                </a:cubicBezTo>
                <a:close/>
                <a:moveTo>
                  <a:pt x="3165900" y="3380713"/>
                </a:moveTo>
                <a:cubicBezTo>
                  <a:pt x="3184103" y="3380771"/>
                  <a:pt x="3201427" y="3391535"/>
                  <a:pt x="3208918" y="3409318"/>
                </a:cubicBezTo>
                <a:cubicBezTo>
                  <a:pt x="3218908" y="3433029"/>
                  <a:pt x="3207670" y="3460482"/>
                  <a:pt x="3183946" y="3470466"/>
                </a:cubicBezTo>
                <a:cubicBezTo>
                  <a:pt x="3177703" y="3472962"/>
                  <a:pt x="3171460" y="3474210"/>
                  <a:pt x="3165841" y="3474210"/>
                </a:cubicBezTo>
                <a:cubicBezTo>
                  <a:pt x="3147737" y="3473586"/>
                  <a:pt x="3130257" y="3462978"/>
                  <a:pt x="3122765" y="3445508"/>
                </a:cubicBezTo>
                <a:cubicBezTo>
                  <a:pt x="3112775" y="3421797"/>
                  <a:pt x="3124014" y="3394343"/>
                  <a:pt x="3147737" y="3384359"/>
                </a:cubicBezTo>
                <a:cubicBezTo>
                  <a:pt x="3153668" y="3381863"/>
                  <a:pt x="3159833" y="3380693"/>
                  <a:pt x="3165900" y="3380713"/>
                </a:cubicBezTo>
                <a:close/>
                <a:moveTo>
                  <a:pt x="1412174" y="3374377"/>
                </a:moveTo>
                <a:cubicBezTo>
                  <a:pt x="1428406" y="3370008"/>
                  <a:pt x="1445886" y="3379368"/>
                  <a:pt x="1450256" y="3396215"/>
                </a:cubicBezTo>
                <a:cubicBezTo>
                  <a:pt x="1454627" y="3413062"/>
                  <a:pt x="1445262" y="3429909"/>
                  <a:pt x="1428406" y="3434277"/>
                </a:cubicBezTo>
                <a:cubicBezTo>
                  <a:pt x="1425909" y="3434901"/>
                  <a:pt x="1422787" y="3435525"/>
                  <a:pt x="1420290" y="3435525"/>
                </a:cubicBezTo>
                <a:cubicBezTo>
                  <a:pt x="1406555" y="3435525"/>
                  <a:pt x="1394068" y="3426165"/>
                  <a:pt x="1390323" y="3412438"/>
                </a:cubicBezTo>
                <a:cubicBezTo>
                  <a:pt x="1385953" y="3395592"/>
                  <a:pt x="1395318" y="3378744"/>
                  <a:pt x="1412174" y="3374377"/>
                </a:cubicBezTo>
                <a:close/>
                <a:moveTo>
                  <a:pt x="4544927" y="3370008"/>
                </a:moveTo>
                <a:cubicBezTo>
                  <a:pt x="4561158" y="3374377"/>
                  <a:pt x="4571147" y="3391847"/>
                  <a:pt x="4566778" y="3408071"/>
                </a:cubicBezTo>
                <a:cubicBezTo>
                  <a:pt x="4563031" y="3421798"/>
                  <a:pt x="4550546" y="3431156"/>
                  <a:pt x="4536811" y="3431156"/>
                </a:cubicBezTo>
                <a:cubicBezTo>
                  <a:pt x="4533689" y="3431156"/>
                  <a:pt x="4531192" y="3430532"/>
                  <a:pt x="4528695" y="3429909"/>
                </a:cubicBezTo>
                <a:cubicBezTo>
                  <a:pt x="4511838" y="3425541"/>
                  <a:pt x="4501850" y="3408695"/>
                  <a:pt x="4506845" y="3391847"/>
                </a:cubicBezTo>
                <a:cubicBezTo>
                  <a:pt x="4511214" y="3375624"/>
                  <a:pt x="4528071" y="3365641"/>
                  <a:pt x="4544927" y="3370008"/>
                </a:cubicBezTo>
                <a:close/>
                <a:moveTo>
                  <a:pt x="489454" y="3355034"/>
                </a:moveTo>
                <a:cubicBezTo>
                  <a:pt x="499444" y="3353786"/>
                  <a:pt x="508808" y="3360025"/>
                  <a:pt x="510681" y="3370632"/>
                </a:cubicBezTo>
                <a:cubicBezTo>
                  <a:pt x="511929" y="3380616"/>
                  <a:pt x="505062" y="3390599"/>
                  <a:pt x="495073" y="3391847"/>
                </a:cubicBezTo>
                <a:cubicBezTo>
                  <a:pt x="493825" y="3391847"/>
                  <a:pt x="493201" y="3391847"/>
                  <a:pt x="492576" y="3391847"/>
                </a:cubicBezTo>
                <a:cubicBezTo>
                  <a:pt x="483836" y="3391847"/>
                  <a:pt x="475719" y="3384983"/>
                  <a:pt x="473847" y="3376247"/>
                </a:cubicBezTo>
                <a:cubicBezTo>
                  <a:pt x="471974" y="3366265"/>
                  <a:pt x="478842" y="3356281"/>
                  <a:pt x="489454" y="3355034"/>
                </a:cubicBezTo>
                <a:close/>
                <a:moveTo>
                  <a:pt x="5467024" y="3348169"/>
                </a:moveTo>
                <a:cubicBezTo>
                  <a:pt x="5477014" y="3350041"/>
                  <a:pt x="5483880" y="3359401"/>
                  <a:pt x="5482631" y="3369385"/>
                </a:cubicBezTo>
                <a:cubicBezTo>
                  <a:pt x="5481383" y="3378744"/>
                  <a:pt x="5473267" y="3384983"/>
                  <a:pt x="5464526" y="3384983"/>
                </a:cubicBezTo>
                <a:cubicBezTo>
                  <a:pt x="5463278" y="3385607"/>
                  <a:pt x="5462030" y="3385607"/>
                  <a:pt x="5461406" y="3384983"/>
                </a:cubicBezTo>
                <a:cubicBezTo>
                  <a:pt x="5451416" y="3383735"/>
                  <a:pt x="5444549" y="3373752"/>
                  <a:pt x="5445798" y="3363768"/>
                </a:cubicBezTo>
                <a:cubicBezTo>
                  <a:pt x="5447046" y="3353786"/>
                  <a:pt x="5457034" y="3346922"/>
                  <a:pt x="5467024" y="3348169"/>
                </a:cubicBezTo>
                <a:close/>
                <a:moveTo>
                  <a:pt x="1171817" y="3334442"/>
                </a:moveTo>
                <a:cubicBezTo>
                  <a:pt x="1186799" y="3331322"/>
                  <a:pt x="1201782" y="3340681"/>
                  <a:pt x="1204904" y="3356280"/>
                </a:cubicBezTo>
                <a:cubicBezTo>
                  <a:pt x="1208026" y="3371256"/>
                  <a:pt x="1198661" y="3386231"/>
                  <a:pt x="1183054" y="3389350"/>
                </a:cubicBezTo>
                <a:cubicBezTo>
                  <a:pt x="1181181" y="3389974"/>
                  <a:pt x="1179309" y="3389974"/>
                  <a:pt x="1177435" y="3389974"/>
                </a:cubicBezTo>
                <a:cubicBezTo>
                  <a:pt x="1164949" y="3389350"/>
                  <a:pt x="1153711" y="3380615"/>
                  <a:pt x="1150590" y="3367512"/>
                </a:cubicBezTo>
                <a:cubicBezTo>
                  <a:pt x="1147468" y="3352537"/>
                  <a:pt x="1156832" y="3337562"/>
                  <a:pt x="1171817" y="3334442"/>
                </a:cubicBezTo>
                <a:close/>
                <a:moveTo>
                  <a:pt x="4784034" y="3330074"/>
                </a:moveTo>
                <a:cubicBezTo>
                  <a:pt x="4799017" y="3333195"/>
                  <a:pt x="4809007" y="3348169"/>
                  <a:pt x="4805885" y="3363144"/>
                </a:cubicBezTo>
                <a:cubicBezTo>
                  <a:pt x="4802763" y="3376247"/>
                  <a:pt x="4791525" y="3385607"/>
                  <a:pt x="4778416" y="3385607"/>
                </a:cubicBezTo>
                <a:cubicBezTo>
                  <a:pt x="4776542" y="3385607"/>
                  <a:pt x="4774670" y="3384983"/>
                  <a:pt x="4772797" y="3384983"/>
                </a:cubicBezTo>
                <a:cubicBezTo>
                  <a:pt x="4757813" y="3381862"/>
                  <a:pt x="4747824" y="3366888"/>
                  <a:pt x="4750946" y="3351913"/>
                </a:cubicBezTo>
                <a:cubicBezTo>
                  <a:pt x="4754067" y="3336938"/>
                  <a:pt x="4769050" y="3326955"/>
                  <a:pt x="4784034" y="3330074"/>
                </a:cubicBezTo>
                <a:close/>
                <a:moveTo>
                  <a:pt x="256589" y="3309485"/>
                </a:moveTo>
                <a:cubicBezTo>
                  <a:pt x="265329" y="3308237"/>
                  <a:pt x="272820" y="3314476"/>
                  <a:pt x="274069" y="3323212"/>
                </a:cubicBezTo>
                <a:cubicBezTo>
                  <a:pt x="275318" y="3331947"/>
                  <a:pt x="269075" y="3339435"/>
                  <a:pt x="260334" y="3340682"/>
                </a:cubicBezTo>
                <a:cubicBezTo>
                  <a:pt x="259710" y="3340682"/>
                  <a:pt x="259085" y="3340682"/>
                  <a:pt x="258461" y="3340682"/>
                </a:cubicBezTo>
                <a:cubicBezTo>
                  <a:pt x="250345" y="3340682"/>
                  <a:pt x="243478" y="3335067"/>
                  <a:pt x="242854" y="3326956"/>
                </a:cubicBezTo>
                <a:cubicBezTo>
                  <a:pt x="241605" y="3318220"/>
                  <a:pt x="247849" y="3310733"/>
                  <a:pt x="256589" y="3309485"/>
                </a:cubicBezTo>
                <a:close/>
                <a:moveTo>
                  <a:pt x="5700512" y="3302621"/>
                </a:moveTo>
                <a:cubicBezTo>
                  <a:pt x="5709252" y="3303869"/>
                  <a:pt x="5714870" y="3311357"/>
                  <a:pt x="5714246" y="3320091"/>
                </a:cubicBezTo>
                <a:cubicBezTo>
                  <a:pt x="5712998" y="3328203"/>
                  <a:pt x="5706754" y="3333819"/>
                  <a:pt x="5698640" y="3333819"/>
                </a:cubicBezTo>
                <a:cubicBezTo>
                  <a:pt x="5698014" y="3334443"/>
                  <a:pt x="5697390" y="3333819"/>
                  <a:pt x="5696766" y="3333819"/>
                </a:cubicBezTo>
                <a:cubicBezTo>
                  <a:pt x="5688026" y="3332572"/>
                  <a:pt x="5682408" y="3325084"/>
                  <a:pt x="5683032" y="3316348"/>
                </a:cubicBezTo>
                <a:cubicBezTo>
                  <a:pt x="5684280" y="3307612"/>
                  <a:pt x="5691772" y="3301997"/>
                  <a:pt x="5700512" y="3302621"/>
                </a:cubicBezTo>
                <a:close/>
                <a:moveTo>
                  <a:pt x="2126767" y="3300671"/>
                </a:moveTo>
                <a:cubicBezTo>
                  <a:pt x="2136366" y="3304649"/>
                  <a:pt x="2144482" y="3312292"/>
                  <a:pt x="2148852" y="3322588"/>
                </a:cubicBezTo>
                <a:cubicBezTo>
                  <a:pt x="2157592" y="3343178"/>
                  <a:pt x="2147603" y="3366265"/>
                  <a:pt x="2127001" y="3375000"/>
                </a:cubicBezTo>
                <a:cubicBezTo>
                  <a:pt x="2122007" y="3376872"/>
                  <a:pt x="2116388" y="3378120"/>
                  <a:pt x="2111393" y="3378120"/>
                </a:cubicBezTo>
                <a:cubicBezTo>
                  <a:pt x="2095786" y="3378120"/>
                  <a:pt x="2080803" y="3368761"/>
                  <a:pt x="2073935" y="3353162"/>
                </a:cubicBezTo>
                <a:cubicBezTo>
                  <a:pt x="2065195" y="3332572"/>
                  <a:pt x="2075184" y="3308861"/>
                  <a:pt x="2095786" y="3300749"/>
                </a:cubicBezTo>
                <a:cubicBezTo>
                  <a:pt x="2106087" y="3296382"/>
                  <a:pt x="2117168" y="3296694"/>
                  <a:pt x="2126767" y="3300671"/>
                </a:cubicBezTo>
                <a:close/>
                <a:moveTo>
                  <a:pt x="3830023" y="3296928"/>
                </a:moveTo>
                <a:cubicBezTo>
                  <a:pt x="3839466" y="3292950"/>
                  <a:pt x="3850391" y="3292638"/>
                  <a:pt x="3860692" y="3297006"/>
                </a:cubicBezTo>
                <a:cubicBezTo>
                  <a:pt x="3881294" y="3305741"/>
                  <a:pt x="3891283" y="3328827"/>
                  <a:pt x="3882543" y="3349418"/>
                </a:cubicBezTo>
                <a:cubicBezTo>
                  <a:pt x="3876300" y="3365017"/>
                  <a:pt x="3860692" y="3374377"/>
                  <a:pt x="3845085" y="3374377"/>
                </a:cubicBezTo>
                <a:cubicBezTo>
                  <a:pt x="3840714" y="3374377"/>
                  <a:pt x="3835721" y="3373753"/>
                  <a:pt x="3830102" y="3371257"/>
                </a:cubicBezTo>
                <a:cubicBezTo>
                  <a:pt x="3809499" y="3362521"/>
                  <a:pt x="3799511" y="3339435"/>
                  <a:pt x="3808251" y="3318845"/>
                </a:cubicBezTo>
                <a:cubicBezTo>
                  <a:pt x="3812621" y="3308549"/>
                  <a:pt x="3820581" y="3300906"/>
                  <a:pt x="3830023" y="3296928"/>
                </a:cubicBezTo>
                <a:close/>
                <a:moveTo>
                  <a:pt x="2371572" y="3292717"/>
                </a:moveTo>
                <a:cubicBezTo>
                  <a:pt x="2382341" y="3295603"/>
                  <a:pt x="2392018" y="3302622"/>
                  <a:pt x="2397949" y="3313230"/>
                </a:cubicBezTo>
                <a:cubicBezTo>
                  <a:pt x="2409810" y="3333821"/>
                  <a:pt x="2402943" y="3360651"/>
                  <a:pt x="2381717" y="3372506"/>
                </a:cubicBezTo>
                <a:cubicBezTo>
                  <a:pt x="2374850" y="3376249"/>
                  <a:pt x="2367358" y="3378745"/>
                  <a:pt x="2359866" y="3378745"/>
                </a:cubicBezTo>
                <a:cubicBezTo>
                  <a:pt x="2346132" y="3378121"/>
                  <a:pt x="2331148" y="3370009"/>
                  <a:pt x="2323032" y="3356282"/>
                </a:cubicBezTo>
                <a:cubicBezTo>
                  <a:pt x="2310546" y="3335692"/>
                  <a:pt x="2318038" y="3308861"/>
                  <a:pt x="2338640" y="3297006"/>
                </a:cubicBezTo>
                <a:cubicBezTo>
                  <a:pt x="2348941" y="3291079"/>
                  <a:pt x="2360803" y="3289831"/>
                  <a:pt x="2371572" y="3292717"/>
                </a:cubicBezTo>
                <a:close/>
                <a:moveTo>
                  <a:pt x="935830" y="3292013"/>
                </a:moveTo>
                <a:cubicBezTo>
                  <a:pt x="949564" y="3289518"/>
                  <a:pt x="962051" y="3298877"/>
                  <a:pt x="964548" y="3312604"/>
                </a:cubicBezTo>
                <a:cubicBezTo>
                  <a:pt x="967046" y="3326331"/>
                  <a:pt x="957681" y="3338810"/>
                  <a:pt x="943947" y="3341306"/>
                </a:cubicBezTo>
                <a:cubicBezTo>
                  <a:pt x="942697" y="3341306"/>
                  <a:pt x="941449" y="3341930"/>
                  <a:pt x="940200" y="3341930"/>
                </a:cubicBezTo>
                <a:cubicBezTo>
                  <a:pt x="928338" y="3341306"/>
                  <a:pt x="917725" y="3332570"/>
                  <a:pt x="915228" y="3320716"/>
                </a:cubicBezTo>
                <a:cubicBezTo>
                  <a:pt x="912731" y="3306988"/>
                  <a:pt x="922096" y="3294509"/>
                  <a:pt x="935830" y="3292013"/>
                </a:cubicBezTo>
                <a:close/>
                <a:moveTo>
                  <a:pt x="3584905" y="3290455"/>
                </a:moveTo>
                <a:cubicBezTo>
                  <a:pt x="3595675" y="3287491"/>
                  <a:pt x="3607536" y="3288583"/>
                  <a:pt x="3617837" y="3294510"/>
                </a:cubicBezTo>
                <a:cubicBezTo>
                  <a:pt x="3638440" y="3306366"/>
                  <a:pt x="3645931" y="3333196"/>
                  <a:pt x="3634069" y="3353787"/>
                </a:cubicBezTo>
                <a:cubicBezTo>
                  <a:pt x="3625953" y="3367514"/>
                  <a:pt x="3610970" y="3375626"/>
                  <a:pt x="3595987" y="3375626"/>
                </a:cubicBezTo>
                <a:cubicBezTo>
                  <a:pt x="3588495" y="3375626"/>
                  <a:pt x="3581003" y="3373754"/>
                  <a:pt x="3574760" y="3370009"/>
                </a:cubicBezTo>
                <a:cubicBezTo>
                  <a:pt x="3554158" y="3357530"/>
                  <a:pt x="3546666" y="3331324"/>
                  <a:pt x="3558528" y="3310734"/>
                </a:cubicBezTo>
                <a:cubicBezTo>
                  <a:pt x="3564459" y="3300438"/>
                  <a:pt x="3574136" y="3293419"/>
                  <a:pt x="3584905" y="3290455"/>
                </a:cubicBezTo>
                <a:close/>
                <a:moveTo>
                  <a:pt x="5020645" y="3287022"/>
                </a:moveTo>
                <a:cubicBezTo>
                  <a:pt x="5034380" y="3289518"/>
                  <a:pt x="5043120" y="3301997"/>
                  <a:pt x="5041247" y="3315724"/>
                </a:cubicBezTo>
                <a:cubicBezTo>
                  <a:pt x="5039374" y="3327579"/>
                  <a:pt x="5028761" y="3336315"/>
                  <a:pt x="5016899" y="3336315"/>
                </a:cubicBezTo>
                <a:cubicBezTo>
                  <a:pt x="5015027" y="3336939"/>
                  <a:pt x="5013777" y="3336315"/>
                  <a:pt x="5012529" y="3336315"/>
                </a:cubicBezTo>
                <a:cubicBezTo>
                  <a:pt x="4998794" y="3333819"/>
                  <a:pt x="4989430" y="3321340"/>
                  <a:pt x="4991927" y="3307612"/>
                </a:cubicBezTo>
                <a:cubicBezTo>
                  <a:pt x="4994425" y="3293885"/>
                  <a:pt x="5006910" y="3284526"/>
                  <a:pt x="5020645" y="3287022"/>
                </a:cubicBezTo>
                <a:close/>
                <a:moveTo>
                  <a:pt x="2633935" y="3275322"/>
                </a:moveTo>
                <a:cubicBezTo>
                  <a:pt x="2645953" y="3275322"/>
                  <a:pt x="2657971" y="3279846"/>
                  <a:pt x="2667023" y="3288893"/>
                </a:cubicBezTo>
                <a:cubicBezTo>
                  <a:pt x="2685128" y="3306988"/>
                  <a:pt x="2685128" y="3336315"/>
                  <a:pt x="2667023" y="3355033"/>
                </a:cubicBezTo>
                <a:cubicBezTo>
                  <a:pt x="2657658" y="3364393"/>
                  <a:pt x="2645796" y="3368761"/>
                  <a:pt x="2633935" y="3368761"/>
                </a:cubicBezTo>
                <a:cubicBezTo>
                  <a:pt x="2622073" y="3368761"/>
                  <a:pt x="2609587" y="3364393"/>
                  <a:pt x="2600846" y="3355033"/>
                </a:cubicBezTo>
                <a:cubicBezTo>
                  <a:pt x="2582742" y="3336938"/>
                  <a:pt x="2582742" y="3307613"/>
                  <a:pt x="2600846" y="3288893"/>
                </a:cubicBezTo>
                <a:cubicBezTo>
                  <a:pt x="2609899" y="3279846"/>
                  <a:pt x="2621917" y="3275322"/>
                  <a:pt x="2633935" y="3275322"/>
                </a:cubicBezTo>
                <a:close/>
                <a:moveTo>
                  <a:pt x="3323556" y="3274074"/>
                </a:moveTo>
                <a:cubicBezTo>
                  <a:pt x="3335496" y="3274074"/>
                  <a:pt x="3347514" y="3278598"/>
                  <a:pt x="3356878" y="3287645"/>
                </a:cubicBezTo>
                <a:cubicBezTo>
                  <a:pt x="3374984" y="3305740"/>
                  <a:pt x="3374984" y="3335067"/>
                  <a:pt x="3356878" y="3353785"/>
                </a:cubicBezTo>
                <a:cubicBezTo>
                  <a:pt x="3348138" y="3363145"/>
                  <a:pt x="3335652" y="3367512"/>
                  <a:pt x="3323791" y="3367512"/>
                </a:cubicBezTo>
                <a:cubicBezTo>
                  <a:pt x="3311304" y="3367512"/>
                  <a:pt x="3299443" y="3363145"/>
                  <a:pt x="3290702" y="3353785"/>
                </a:cubicBezTo>
                <a:cubicBezTo>
                  <a:pt x="3272598" y="3335691"/>
                  <a:pt x="3272598" y="3306364"/>
                  <a:pt x="3290702" y="3287645"/>
                </a:cubicBezTo>
                <a:cubicBezTo>
                  <a:pt x="3299755" y="3278598"/>
                  <a:pt x="3311616" y="3274074"/>
                  <a:pt x="3323556" y="3274074"/>
                </a:cubicBezTo>
                <a:close/>
                <a:moveTo>
                  <a:pt x="22475" y="3263935"/>
                </a:moveTo>
                <a:cubicBezTo>
                  <a:pt x="29342" y="3262063"/>
                  <a:pt x="35586" y="3266431"/>
                  <a:pt x="37458" y="3273295"/>
                </a:cubicBezTo>
                <a:cubicBezTo>
                  <a:pt x="37458" y="3274543"/>
                  <a:pt x="38082" y="3275791"/>
                  <a:pt x="38082" y="3276414"/>
                </a:cubicBezTo>
                <a:cubicBezTo>
                  <a:pt x="38082" y="3283278"/>
                  <a:pt x="32463" y="3288893"/>
                  <a:pt x="25597" y="3288893"/>
                </a:cubicBezTo>
                <a:cubicBezTo>
                  <a:pt x="19354" y="3288893"/>
                  <a:pt x="13735" y="3283902"/>
                  <a:pt x="13111" y="3277662"/>
                </a:cubicBezTo>
                <a:cubicBezTo>
                  <a:pt x="12486" y="3271423"/>
                  <a:pt x="16232" y="3265807"/>
                  <a:pt x="22475" y="3263935"/>
                </a:cubicBezTo>
                <a:close/>
                <a:moveTo>
                  <a:pt x="5930880" y="3257072"/>
                </a:moveTo>
                <a:cubicBezTo>
                  <a:pt x="5937746" y="3257072"/>
                  <a:pt x="5943366" y="3262687"/>
                  <a:pt x="5943366" y="3269551"/>
                </a:cubicBezTo>
                <a:cubicBezTo>
                  <a:pt x="5943366" y="3270799"/>
                  <a:pt x="5943366" y="3272047"/>
                  <a:pt x="5942742" y="3272671"/>
                </a:cubicBezTo>
                <a:cubicBezTo>
                  <a:pt x="5941493" y="3278286"/>
                  <a:pt x="5936498" y="3282654"/>
                  <a:pt x="5930880" y="3282654"/>
                </a:cubicBezTo>
                <a:cubicBezTo>
                  <a:pt x="5929632" y="3282654"/>
                  <a:pt x="5929006" y="3282654"/>
                  <a:pt x="5927758" y="3282031"/>
                </a:cubicBezTo>
                <a:cubicBezTo>
                  <a:pt x="5921516" y="3280783"/>
                  <a:pt x="5917770" y="3274543"/>
                  <a:pt x="5918394" y="3268304"/>
                </a:cubicBezTo>
                <a:cubicBezTo>
                  <a:pt x="5919018" y="3262063"/>
                  <a:pt x="5924013" y="3257072"/>
                  <a:pt x="5930880" y="3257072"/>
                </a:cubicBezTo>
                <a:close/>
                <a:moveTo>
                  <a:pt x="1841070" y="3228368"/>
                </a:moveTo>
                <a:cubicBezTo>
                  <a:pt x="1861048" y="3223377"/>
                  <a:pt x="1881650" y="3235232"/>
                  <a:pt x="1886644" y="3255200"/>
                </a:cubicBezTo>
                <a:cubicBezTo>
                  <a:pt x="1891639" y="3275165"/>
                  <a:pt x="1879776" y="3295757"/>
                  <a:pt x="1859800" y="3300748"/>
                </a:cubicBezTo>
                <a:cubicBezTo>
                  <a:pt x="1856678" y="3301372"/>
                  <a:pt x="1853556" y="3301996"/>
                  <a:pt x="1850434" y="3301996"/>
                </a:cubicBezTo>
                <a:cubicBezTo>
                  <a:pt x="1833578" y="3301996"/>
                  <a:pt x="1817971" y="3290764"/>
                  <a:pt x="1814225" y="3273918"/>
                </a:cubicBezTo>
                <a:cubicBezTo>
                  <a:pt x="1809231" y="3253951"/>
                  <a:pt x="1821092" y="3233361"/>
                  <a:pt x="1841070" y="3228368"/>
                </a:cubicBezTo>
                <a:close/>
                <a:moveTo>
                  <a:pt x="1611326" y="3227746"/>
                </a:moveTo>
                <a:cubicBezTo>
                  <a:pt x="1629432" y="3224003"/>
                  <a:pt x="1648160" y="3235858"/>
                  <a:pt x="1651282" y="3254576"/>
                </a:cubicBezTo>
                <a:cubicBezTo>
                  <a:pt x="1655028" y="3272672"/>
                  <a:pt x="1643167" y="3291390"/>
                  <a:pt x="1625061" y="3295133"/>
                </a:cubicBezTo>
                <a:cubicBezTo>
                  <a:pt x="1622564" y="3295757"/>
                  <a:pt x="1620067" y="3295757"/>
                  <a:pt x="1617569" y="3295757"/>
                </a:cubicBezTo>
                <a:cubicBezTo>
                  <a:pt x="1601962" y="3295757"/>
                  <a:pt x="1588227" y="3284527"/>
                  <a:pt x="1584482" y="3268303"/>
                </a:cubicBezTo>
                <a:cubicBezTo>
                  <a:pt x="1580736" y="3250209"/>
                  <a:pt x="1592598" y="3231490"/>
                  <a:pt x="1611326" y="3227746"/>
                </a:cubicBezTo>
                <a:close/>
                <a:moveTo>
                  <a:pt x="4116032" y="3224001"/>
                </a:moveTo>
                <a:cubicBezTo>
                  <a:pt x="4136009" y="3228992"/>
                  <a:pt x="4147871" y="3249583"/>
                  <a:pt x="4142876" y="3268926"/>
                </a:cubicBezTo>
                <a:cubicBezTo>
                  <a:pt x="4138507" y="3285773"/>
                  <a:pt x="4123524" y="3297004"/>
                  <a:pt x="4106667" y="3297004"/>
                </a:cubicBezTo>
                <a:cubicBezTo>
                  <a:pt x="4104170" y="3297004"/>
                  <a:pt x="4101049" y="3296380"/>
                  <a:pt x="4097927" y="3295757"/>
                </a:cubicBezTo>
                <a:cubicBezTo>
                  <a:pt x="4077948" y="3290764"/>
                  <a:pt x="4065463" y="3270798"/>
                  <a:pt x="4070457" y="3250831"/>
                </a:cubicBezTo>
                <a:cubicBezTo>
                  <a:pt x="4075452" y="3230864"/>
                  <a:pt x="4095430" y="3219010"/>
                  <a:pt x="4116032" y="3224001"/>
                </a:cubicBezTo>
                <a:close/>
                <a:moveTo>
                  <a:pt x="4345775" y="3222754"/>
                </a:moveTo>
                <a:cubicBezTo>
                  <a:pt x="4363880" y="3226498"/>
                  <a:pt x="4376366" y="3244593"/>
                  <a:pt x="4372621" y="3263312"/>
                </a:cubicBezTo>
                <a:cubicBezTo>
                  <a:pt x="4369499" y="3279535"/>
                  <a:pt x="4355139" y="3290766"/>
                  <a:pt x="4338908" y="3290766"/>
                </a:cubicBezTo>
                <a:cubicBezTo>
                  <a:pt x="4336411" y="3290766"/>
                  <a:pt x="4333914" y="3290142"/>
                  <a:pt x="4332040" y="3290142"/>
                </a:cubicBezTo>
                <a:cubicBezTo>
                  <a:pt x="4313312" y="3286399"/>
                  <a:pt x="4301449" y="3268303"/>
                  <a:pt x="4305196" y="3249585"/>
                </a:cubicBezTo>
                <a:cubicBezTo>
                  <a:pt x="4308941" y="3230866"/>
                  <a:pt x="4327046" y="3219010"/>
                  <a:pt x="4345775" y="3222754"/>
                </a:cubicBezTo>
                <a:close/>
                <a:moveTo>
                  <a:pt x="697971" y="3204035"/>
                </a:moveTo>
                <a:cubicBezTo>
                  <a:pt x="709832" y="3202787"/>
                  <a:pt x="720446" y="3211523"/>
                  <a:pt x="721693" y="3223377"/>
                </a:cubicBezTo>
                <a:cubicBezTo>
                  <a:pt x="722943" y="3235856"/>
                  <a:pt x="714203" y="3246464"/>
                  <a:pt x="702341" y="3247711"/>
                </a:cubicBezTo>
                <a:cubicBezTo>
                  <a:pt x="701717" y="3247711"/>
                  <a:pt x="701092" y="3247711"/>
                  <a:pt x="699844" y="3247711"/>
                </a:cubicBezTo>
                <a:cubicBezTo>
                  <a:pt x="689230" y="3247087"/>
                  <a:pt x="679866" y="3238977"/>
                  <a:pt x="678617" y="3227745"/>
                </a:cubicBezTo>
                <a:cubicBezTo>
                  <a:pt x="677369" y="3215890"/>
                  <a:pt x="686109" y="3205283"/>
                  <a:pt x="697971" y="3204035"/>
                </a:cubicBezTo>
                <a:close/>
                <a:moveTo>
                  <a:pt x="5258505" y="3197795"/>
                </a:moveTo>
                <a:cubicBezTo>
                  <a:pt x="5270366" y="3199044"/>
                  <a:pt x="5279106" y="3209650"/>
                  <a:pt x="5277858" y="3221505"/>
                </a:cubicBezTo>
                <a:cubicBezTo>
                  <a:pt x="5276609" y="3232736"/>
                  <a:pt x="5267245" y="3240848"/>
                  <a:pt x="5256631" y="3240848"/>
                </a:cubicBezTo>
                <a:cubicBezTo>
                  <a:pt x="5255383" y="3241472"/>
                  <a:pt x="5254134" y="3241472"/>
                  <a:pt x="5253510" y="3241472"/>
                </a:cubicBezTo>
                <a:cubicBezTo>
                  <a:pt x="5241648" y="3240224"/>
                  <a:pt x="5232907" y="3228993"/>
                  <a:pt x="5234156" y="3217138"/>
                </a:cubicBezTo>
                <a:cubicBezTo>
                  <a:pt x="5235404" y="3205283"/>
                  <a:pt x="5246643" y="3196547"/>
                  <a:pt x="5258505" y="3197795"/>
                </a:cubicBezTo>
                <a:close/>
                <a:moveTo>
                  <a:pt x="2976052" y="3189059"/>
                </a:moveTo>
                <a:cubicBezTo>
                  <a:pt x="2977302" y="3189059"/>
                  <a:pt x="2977926" y="3189059"/>
                  <a:pt x="2978550" y="3189059"/>
                </a:cubicBezTo>
                <a:cubicBezTo>
                  <a:pt x="3006020" y="3189059"/>
                  <a:pt x="3028493" y="3210897"/>
                  <a:pt x="3028493" y="3238352"/>
                </a:cubicBezTo>
                <a:cubicBezTo>
                  <a:pt x="3028493" y="3265806"/>
                  <a:pt x="3006644" y="3288269"/>
                  <a:pt x="2979174" y="3288269"/>
                </a:cubicBezTo>
                <a:lnTo>
                  <a:pt x="2978550" y="3288269"/>
                </a:lnTo>
                <a:lnTo>
                  <a:pt x="2978550" y="3288893"/>
                </a:lnTo>
                <a:cubicBezTo>
                  <a:pt x="2950456" y="3288893"/>
                  <a:pt x="2928605" y="3266430"/>
                  <a:pt x="2928605" y="3238976"/>
                </a:cubicBezTo>
                <a:cubicBezTo>
                  <a:pt x="2928605" y="3212146"/>
                  <a:pt x="2949832" y="3190307"/>
                  <a:pt x="2976052" y="3189059"/>
                </a:cubicBezTo>
                <a:close/>
                <a:moveTo>
                  <a:pt x="1376588" y="3186565"/>
                </a:moveTo>
                <a:cubicBezTo>
                  <a:pt x="1393444" y="3184068"/>
                  <a:pt x="1409676" y="3195924"/>
                  <a:pt x="1412174" y="3212771"/>
                </a:cubicBezTo>
                <a:cubicBezTo>
                  <a:pt x="1414671" y="3230242"/>
                  <a:pt x="1402810" y="3245840"/>
                  <a:pt x="1385953" y="3248337"/>
                </a:cubicBezTo>
                <a:cubicBezTo>
                  <a:pt x="1384704" y="3248337"/>
                  <a:pt x="1382832" y="3248961"/>
                  <a:pt x="1380959" y="3248961"/>
                </a:cubicBezTo>
                <a:cubicBezTo>
                  <a:pt x="1365976" y="3248961"/>
                  <a:pt x="1352865" y="3237729"/>
                  <a:pt x="1350368" y="3222130"/>
                </a:cubicBezTo>
                <a:cubicBezTo>
                  <a:pt x="1347870" y="3205283"/>
                  <a:pt x="1359732" y="3189060"/>
                  <a:pt x="1376588" y="3186565"/>
                </a:cubicBezTo>
                <a:close/>
                <a:moveTo>
                  <a:pt x="4579887" y="3181572"/>
                </a:moveTo>
                <a:cubicBezTo>
                  <a:pt x="4596744" y="3184068"/>
                  <a:pt x="4608605" y="3199668"/>
                  <a:pt x="4606109" y="3217138"/>
                </a:cubicBezTo>
                <a:cubicBezTo>
                  <a:pt x="4603612" y="3232737"/>
                  <a:pt x="4590501" y="3243968"/>
                  <a:pt x="4575518" y="3243968"/>
                </a:cubicBezTo>
                <a:cubicBezTo>
                  <a:pt x="4573645" y="3243968"/>
                  <a:pt x="4572396" y="3243968"/>
                  <a:pt x="4570523" y="3243345"/>
                </a:cubicBezTo>
                <a:cubicBezTo>
                  <a:pt x="4553667" y="3240849"/>
                  <a:pt x="4541805" y="3225250"/>
                  <a:pt x="4544303" y="3207779"/>
                </a:cubicBezTo>
                <a:cubicBezTo>
                  <a:pt x="4546800" y="3190932"/>
                  <a:pt x="4562407" y="3179077"/>
                  <a:pt x="4579887" y="3181572"/>
                </a:cubicBezTo>
                <a:close/>
                <a:moveTo>
                  <a:pt x="467604" y="3158486"/>
                </a:moveTo>
                <a:cubicBezTo>
                  <a:pt x="477593" y="3157238"/>
                  <a:pt x="486957" y="3165349"/>
                  <a:pt x="487582" y="3175332"/>
                </a:cubicBezTo>
                <a:cubicBezTo>
                  <a:pt x="488206" y="3185316"/>
                  <a:pt x="480714" y="3194676"/>
                  <a:pt x="470101" y="3195300"/>
                </a:cubicBezTo>
                <a:cubicBezTo>
                  <a:pt x="469477" y="3195300"/>
                  <a:pt x="468853" y="3195300"/>
                  <a:pt x="468853" y="3195300"/>
                </a:cubicBezTo>
                <a:cubicBezTo>
                  <a:pt x="459488" y="3195300"/>
                  <a:pt x="451372" y="3187812"/>
                  <a:pt x="450748" y="3178452"/>
                </a:cubicBezTo>
                <a:cubicBezTo>
                  <a:pt x="450123" y="3168470"/>
                  <a:pt x="457615" y="3159110"/>
                  <a:pt x="467604" y="3158486"/>
                </a:cubicBezTo>
                <a:close/>
                <a:moveTo>
                  <a:pt x="5488250" y="3152246"/>
                </a:moveTo>
                <a:cubicBezTo>
                  <a:pt x="5498864" y="3152870"/>
                  <a:pt x="5506356" y="3162230"/>
                  <a:pt x="5505731" y="3172213"/>
                </a:cubicBezTo>
                <a:cubicBezTo>
                  <a:pt x="5505107" y="3182197"/>
                  <a:pt x="5496990" y="3189684"/>
                  <a:pt x="5487626" y="3189684"/>
                </a:cubicBezTo>
                <a:cubicBezTo>
                  <a:pt x="5486378" y="3189060"/>
                  <a:pt x="5485752" y="3189060"/>
                  <a:pt x="5485128" y="3189060"/>
                </a:cubicBezTo>
                <a:cubicBezTo>
                  <a:pt x="5475140" y="3188436"/>
                  <a:pt x="5467024" y="3179076"/>
                  <a:pt x="5468272" y="3169093"/>
                </a:cubicBezTo>
                <a:cubicBezTo>
                  <a:pt x="5468896" y="3158486"/>
                  <a:pt x="5478262" y="3150998"/>
                  <a:pt x="5488250" y="3152246"/>
                </a:cubicBezTo>
                <a:close/>
                <a:moveTo>
                  <a:pt x="1144972" y="3143510"/>
                </a:moveTo>
                <a:cubicBezTo>
                  <a:pt x="1159955" y="3141638"/>
                  <a:pt x="1174314" y="3152870"/>
                  <a:pt x="1175562" y="3168468"/>
                </a:cubicBezTo>
                <a:cubicBezTo>
                  <a:pt x="1176811" y="3184068"/>
                  <a:pt x="1166198" y="3197795"/>
                  <a:pt x="1150590" y="3199043"/>
                </a:cubicBezTo>
                <a:cubicBezTo>
                  <a:pt x="1149342" y="3199043"/>
                  <a:pt x="1148717" y="3199043"/>
                  <a:pt x="1147468" y="3199043"/>
                </a:cubicBezTo>
                <a:cubicBezTo>
                  <a:pt x="1133733" y="3199043"/>
                  <a:pt x="1121872" y="3188436"/>
                  <a:pt x="1120000" y="3174085"/>
                </a:cubicBezTo>
                <a:cubicBezTo>
                  <a:pt x="1118750" y="3158485"/>
                  <a:pt x="1129988" y="3144758"/>
                  <a:pt x="1144972" y="3143510"/>
                </a:cubicBezTo>
                <a:close/>
                <a:moveTo>
                  <a:pt x="4810879" y="3139767"/>
                </a:moveTo>
                <a:cubicBezTo>
                  <a:pt x="4825862" y="3141638"/>
                  <a:pt x="4837724" y="3155365"/>
                  <a:pt x="4835851" y="3170340"/>
                </a:cubicBezTo>
                <a:cubicBezTo>
                  <a:pt x="4834603" y="3184692"/>
                  <a:pt x="4822116" y="3195298"/>
                  <a:pt x="4807757" y="3195298"/>
                </a:cubicBezTo>
                <a:cubicBezTo>
                  <a:pt x="4807133" y="3195298"/>
                  <a:pt x="4806509" y="3195298"/>
                  <a:pt x="4805260" y="3195298"/>
                </a:cubicBezTo>
                <a:cubicBezTo>
                  <a:pt x="4789652" y="3194051"/>
                  <a:pt x="4778416" y="3180324"/>
                  <a:pt x="4780288" y="3164725"/>
                </a:cubicBezTo>
                <a:cubicBezTo>
                  <a:pt x="4782161" y="3149126"/>
                  <a:pt x="4795896" y="3137895"/>
                  <a:pt x="4810879" y="3139767"/>
                </a:cubicBezTo>
                <a:close/>
                <a:moveTo>
                  <a:pt x="2805461" y="3129002"/>
                </a:moveTo>
                <a:cubicBezTo>
                  <a:pt x="2818104" y="3127911"/>
                  <a:pt x="2831214" y="3131654"/>
                  <a:pt x="2841827" y="3140390"/>
                </a:cubicBezTo>
                <a:cubicBezTo>
                  <a:pt x="2862429" y="3157861"/>
                  <a:pt x="2865551" y="3189059"/>
                  <a:pt x="2848070" y="3210273"/>
                </a:cubicBezTo>
                <a:cubicBezTo>
                  <a:pt x="2838081" y="3222128"/>
                  <a:pt x="2823722" y="3227745"/>
                  <a:pt x="2809987" y="3227745"/>
                </a:cubicBezTo>
                <a:cubicBezTo>
                  <a:pt x="2798750" y="3227745"/>
                  <a:pt x="2786889" y="3224625"/>
                  <a:pt x="2778148" y="3216513"/>
                </a:cubicBezTo>
                <a:cubicBezTo>
                  <a:pt x="2756922" y="3199042"/>
                  <a:pt x="2754425" y="3167220"/>
                  <a:pt x="2771905" y="3146629"/>
                </a:cubicBezTo>
                <a:cubicBezTo>
                  <a:pt x="2780645" y="3136022"/>
                  <a:pt x="2792819" y="3130094"/>
                  <a:pt x="2805461" y="3129002"/>
                </a:cubicBezTo>
                <a:close/>
                <a:moveTo>
                  <a:pt x="3150389" y="3128067"/>
                </a:moveTo>
                <a:cubicBezTo>
                  <a:pt x="3163031" y="3129159"/>
                  <a:pt x="3175205" y="3135087"/>
                  <a:pt x="3183945" y="3145382"/>
                </a:cubicBezTo>
                <a:cubicBezTo>
                  <a:pt x="3201426" y="3165973"/>
                  <a:pt x="3198929" y="3197794"/>
                  <a:pt x="3178327" y="3215265"/>
                </a:cubicBezTo>
                <a:cubicBezTo>
                  <a:pt x="3168962" y="3223376"/>
                  <a:pt x="3157725" y="3227121"/>
                  <a:pt x="3146487" y="3227121"/>
                </a:cubicBezTo>
                <a:cubicBezTo>
                  <a:pt x="3132752" y="3227121"/>
                  <a:pt x="3118394" y="3221505"/>
                  <a:pt x="3108405" y="3209649"/>
                </a:cubicBezTo>
                <a:cubicBezTo>
                  <a:pt x="3090924" y="3188435"/>
                  <a:pt x="3093421" y="3157237"/>
                  <a:pt x="3114023" y="3139767"/>
                </a:cubicBezTo>
                <a:cubicBezTo>
                  <a:pt x="3124636" y="3130719"/>
                  <a:pt x="3137747" y="3126975"/>
                  <a:pt x="3150389" y="3128067"/>
                </a:cubicBezTo>
                <a:close/>
                <a:moveTo>
                  <a:pt x="2050212" y="3122296"/>
                </a:moveTo>
                <a:cubicBezTo>
                  <a:pt x="2072063" y="3117929"/>
                  <a:pt x="2093289" y="3132280"/>
                  <a:pt x="2097659" y="3154119"/>
                </a:cubicBezTo>
                <a:cubicBezTo>
                  <a:pt x="2102029" y="3175958"/>
                  <a:pt x="2087670" y="3197172"/>
                  <a:pt x="2065820" y="3201540"/>
                </a:cubicBezTo>
                <a:cubicBezTo>
                  <a:pt x="2063322" y="3202164"/>
                  <a:pt x="2060200" y="3202164"/>
                  <a:pt x="2057703" y="3202164"/>
                </a:cubicBezTo>
                <a:cubicBezTo>
                  <a:pt x="2038975" y="3202164"/>
                  <a:pt x="2022118" y="3189061"/>
                  <a:pt x="2018373" y="3169717"/>
                </a:cubicBezTo>
                <a:cubicBezTo>
                  <a:pt x="2014002" y="3147880"/>
                  <a:pt x="2028361" y="3126665"/>
                  <a:pt x="2050212" y="3122296"/>
                </a:cubicBezTo>
                <a:close/>
                <a:moveTo>
                  <a:pt x="2278083" y="3120426"/>
                </a:moveTo>
                <a:cubicBezTo>
                  <a:pt x="2301182" y="3114186"/>
                  <a:pt x="2325529" y="3127914"/>
                  <a:pt x="2331773" y="3150999"/>
                </a:cubicBezTo>
                <a:cubicBezTo>
                  <a:pt x="2338016" y="3174086"/>
                  <a:pt x="2324281" y="3197797"/>
                  <a:pt x="2301182" y="3204037"/>
                </a:cubicBezTo>
                <a:cubicBezTo>
                  <a:pt x="2297435" y="3205284"/>
                  <a:pt x="2293690" y="3205284"/>
                  <a:pt x="2289944" y="3205284"/>
                </a:cubicBezTo>
                <a:cubicBezTo>
                  <a:pt x="2270591" y="3206532"/>
                  <a:pt x="2253110" y="3194053"/>
                  <a:pt x="2247492" y="3174086"/>
                </a:cubicBezTo>
                <a:cubicBezTo>
                  <a:pt x="2241249" y="3150999"/>
                  <a:pt x="2254984" y="3126665"/>
                  <a:pt x="2278083" y="3120426"/>
                </a:cubicBezTo>
                <a:close/>
                <a:moveTo>
                  <a:pt x="2527861" y="3118026"/>
                </a:moveTo>
                <a:cubicBezTo>
                  <a:pt x="2546064" y="3118085"/>
                  <a:pt x="2563388" y="3128848"/>
                  <a:pt x="2570880" y="3146630"/>
                </a:cubicBezTo>
                <a:cubicBezTo>
                  <a:pt x="2580869" y="3170341"/>
                  <a:pt x="2569631" y="3197796"/>
                  <a:pt x="2545908" y="3207778"/>
                </a:cubicBezTo>
                <a:cubicBezTo>
                  <a:pt x="2539665" y="3210275"/>
                  <a:pt x="2534046" y="3211523"/>
                  <a:pt x="2527804" y="3211523"/>
                </a:cubicBezTo>
                <a:cubicBezTo>
                  <a:pt x="2509698" y="3211523"/>
                  <a:pt x="2492218" y="3200291"/>
                  <a:pt x="2484726" y="3182820"/>
                </a:cubicBezTo>
                <a:cubicBezTo>
                  <a:pt x="2474737" y="3159109"/>
                  <a:pt x="2485975" y="3131655"/>
                  <a:pt x="2509698" y="3121672"/>
                </a:cubicBezTo>
                <a:cubicBezTo>
                  <a:pt x="2515629" y="3119176"/>
                  <a:pt x="2521794" y="3118006"/>
                  <a:pt x="2527861" y="3118026"/>
                </a:cubicBezTo>
                <a:close/>
                <a:moveTo>
                  <a:pt x="3906266" y="3117929"/>
                </a:moveTo>
                <a:cubicBezTo>
                  <a:pt x="3928117" y="3122296"/>
                  <a:pt x="3942476" y="3143511"/>
                  <a:pt x="3938106" y="3165350"/>
                </a:cubicBezTo>
                <a:cubicBezTo>
                  <a:pt x="3934360" y="3184693"/>
                  <a:pt x="3917503" y="3198420"/>
                  <a:pt x="3898775" y="3198420"/>
                </a:cubicBezTo>
                <a:cubicBezTo>
                  <a:pt x="3896278" y="3198420"/>
                  <a:pt x="3893156" y="3198420"/>
                  <a:pt x="3890659" y="3197172"/>
                </a:cubicBezTo>
                <a:cubicBezTo>
                  <a:pt x="3868808" y="3192804"/>
                  <a:pt x="3854449" y="3171590"/>
                  <a:pt x="3858819" y="3149751"/>
                </a:cubicBezTo>
                <a:cubicBezTo>
                  <a:pt x="3863189" y="3127912"/>
                  <a:pt x="3884415" y="3113562"/>
                  <a:pt x="3906266" y="3117929"/>
                </a:cubicBezTo>
                <a:close/>
                <a:moveTo>
                  <a:pt x="3660611" y="3116925"/>
                </a:moveTo>
                <a:cubicBezTo>
                  <a:pt x="3666181" y="3116097"/>
                  <a:pt x="3671995" y="3116370"/>
                  <a:pt x="3677770" y="3117930"/>
                </a:cubicBezTo>
                <a:cubicBezTo>
                  <a:pt x="3700870" y="3124169"/>
                  <a:pt x="3714604" y="3147880"/>
                  <a:pt x="3708361" y="3170966"/>
                </a:cubicBezTo>
                <a:cubicBezTo>
                  <a:pt x="3703366" y="3190310"/>
                  <a:pt x="3685886" y="3203412"/>
                  <a:pt x="3666532" y="3203412"/>
                </a:cubicBezTo>
                <a:cubicBezTo>
                  <a:pt x="3662787" y="3203412"/>
                  <a:pt x="3659041" y="3203412"/>
                  <a:pt x="3655296" y="3202165"/>
                </a:cubicBezTo>
                <a:cubicBezTo>
                  <a:pt x="3632196" y="3195925"/>
                  <a:pt x="3618461" y="3172214"/>
                  <a:pt x="3624705" y="3149128"/>
                </a:cubicBezTo>
                <a:cubicBezTo>
                  <a:pt x="3629387" y="3131813"/>
                  <a:pt x="3643902" y="3119412"/>
                  <a:pt x="3660611" y="3116925"/>
                </a:cubicBezTo>
                <a:close/>
                <a:moveTo>
                  <a:pt x="3427727" y="3116251"/>
                </a:moveTo>
                <a:cubicBezTo>
                  <a:pt x="3433824" y="3116173"/>
                  <a:pt x="3440067" y="3117304"/>
                  <a:pt x="3446154" y="3119800"/>
                </a:cubicBezTo>
                <a:cubicBezTo>
                  <a:pt x="3469877" y="3129783"/>
                  <a:pt x="3481739" y="3156614"/>
                  <a:pt x="3471751" y="3180948"/>
                </a:cubicBezTo>
                <a:cubicBezTo>
                  <a:pt x="3464259" y="3199044"/>
                  <a:pt x="3446778" y="3209651"/>
                  <a:pt x="3428674" y="3209651"/>
                </a:cubicBezTo>
                <a:cubicBezTo>
                  <a:pt x="3422430" y="3209651"/>
                  <a:pt x="3416811" y="3208402"/>
                  <a:pt x="3410568" y="3205906"/>
                </a:cubicBezTo>
                <a:cubicBezTo>
                  <a:pt x="3386845" y="3195923"/>
                  <a:pt x="3374984" y="3169093"/>
                  <a:pt x="3384972" y="3145382"/>
                </a:cubicBezTo>
                <a:cubicBezTo>
                  <a:pt x="3392464" y="3127600"/>
                  <a:pt x="3409437" y="3116485"/>
                  <a:pt x="3427727" y="3116251"/>
                </a:cubicBezTo>
                <a:close/>
                <a:moveTo>
                  <a:pt x="239108" y="3112937"/>
                </a:moveTo>
                <a:cubicBezTo>
                  <a:pt x="247849" y="3112314"/>
                  <a:pt x="254716" y="3119177"/>
                  <a:pt x="255340" y="3127289"/>
                </a:cubicBezTo>
                <a:cubicBezTo>
                  <a:pt x="255964" y="3136023"/>
                  <a:pt x="249097" y="3142887"/>
                  <a:pt x="240357" y="3143511"/>
                </a:cubicBezTo>
                <a:cubicBezTo>
                  <a:pt x="240357" y="3143511"/>
                  <a:pt x="239733" y="3143511"/>
                  <a:pt x="239733" y="3143511"/>
                </a:cubicBezTo>
                <a:cubicBezTo>
                  <a:pt x="232241" y="3143511"/>
                  <a:pt x="225374" y="3137272"/>
                  <a:pt x="224749" y="3129160"/>
                </a:cubicBezTo>
                <a:cubicBezTo>
                  <a:pt x="224125" y="3120424"/>
                  <a:pt x="230993" y="3113562"/>
                  <a:pt x="239108" y="3112937"/>
                </a:cubicBezTo>
                <a:close/>
                <a:moveTo>
                  <a:pt x="5716120" y="3106697"/>
                </a:moveTo>
                <a:cubicBezTo>
                  <a:pt x="5724860" y="3107321"/>
                  <a:pt x="5731103" y="3114185"/>
                  <a:pt x="5730478" y="3122920"/>
                </a:cubicBezTo>
                <a:cubicBezTo>
                  <a:pt x="5729854" y="3131032"/>
                  <a:pt x="5722986" y="3137272"/>
                  <a:pt x="5714870" y="3137272"/>
                </a:cubicBezTo>
                <a:cubicBezTo>
                  <a:pt x="5706130" y="3136648"/>
                  <a:pt x="5699264" y="3129784"/>
                  <a:pt x="5699888" y="3121049"/>
                </a:cubicBezTo>
                <a:cubicBezTo>
                  <a:pt x="5700512" y="3112314"/>
                  <a:pt x="5708004" y="3106074"/>
                  <a:pt x="5716120" y="3106697"/>
                </a:cubicBezTo>
                <a:close/>
                <a:moveTo>
                  <a:pt x="915853" y="3099209"/>
                </a:moveTo>
                <a:cubicBezTo>
                  <a:pt x="929588" y="3097961"/>
                  <a:pt x="941449" y="3108569"/>
                  <a:pt x="942073" y="3122296"/>
                </a:cubicBezTo>
                <a:cubicBezTo>
                  <a:pt x="943322" y="3136023"/>
                  <a:pt x="932709" y="3147878"/>
                  <a:pt x="918974" y="3149127"/>
                </a:cubicBezTo>
                <a:cubicBezTo>
                  <a:pt x="918349" y="3149127"/>
                  <a:pt x="917725" y="3149127"/>
                  <a:pt x="917101" y="3149127"/>
                </a:cubicBezTo>
                <a:cubicBezTo>
                  <a:pt x="904615" y="3149127"/>
                  <a:pt x="893378" y="3139143"/>
                  <a:pt x="892754" y="3126040"/>
                </a:cubicBezTo>
                <a:cubicBezTo>
                  <a:pt x="891505" y="3112313"/>
                  <a:pt x="902118" y="3100458"/>
                  <a:pt x="915853" y="3099209"/>
                </a:cubicBezTo>
                <a:close/>
                <a:moveTo>
                  <a:pt x="5039999" y="3094842"/>
                </a:moveTo>
                <a:cubicBezTo>
                  <a:pt x="5053734" y="3096090"/>
                  <a:pt x="5064346" y="3107321"/>
                  <a:pt x="5063098" y="3121672"/>
                </a:cubicBezTo>
                <a:cubicBezTo>
                  <a:pt x="5062474" y="3134775"/>
                  <a:pt x="5051236" y="3144759"/>
                  <a:pt x="5038750" y="3144759"/>
                </a:cubicBezTo>
                <a:cubicBezTo>
                  <a:pt x="5037502" y="3144759"/>
                  <a:pt x="5037502" y="3144759"/>
                  <a:pt x="5036877" y="3144134"/>
                </a:cubicBezTo>
                <a:cubicBezTo>
                  <a:pt x="5023143" y="3143511"/>
                  <a:pt x="5012529" y="3131655"/>
                  <a:pt x="5013777" y="3117929"/>
                </a:cubicBezTo>
                <a:cubicBezTo>
                  <a:pt x="5014401" y="3104201"/>
                  <a:pt x="5026264" y="3093594"/>
                  <a:pt x="5039999" y="3094842"/>
                </a:cubicBezTo>
                <a:close/>
                <a:moveTo>
                  <a:pt x="12486" y="3066140"/>
                </a:moveTo>
                <a:cubicBezTo>
                  <a:pt x="19354" y="3066140"/>
                  <a:pt x="24973" y="3071755"/>
                  <a:pt x="24973" y="3078619"/>
                </a:cubicBezTo>
                <a:cubicBezTo>
                  <a:pt x="24973" y="3085483"/>
                  <a:pt x="19354" y="3091098"/>
                  <a:pt x="12486" y="3091098"/>
                </a:cubicBezTo>
                <a:cubicBezTo>
                  <a:pt x="5619" y="3091098"/>
                  <a:pt x="0" y="3085483"/>
                  <a:pt x="0" y="3078619"/>
                </a:cubicBezTo>
                <a:cubicBezTo>
                  <a:pt x="0" y="3071755"/>
                  <a:pt x="5619" y="3066140"/>
                  <a:pt x="12486" y="3066140"/>
                </a:cubicBezTo>
                <a:close/>
                <a:moveTo>
                  <a:pt x="5943366" y="3059901"/>
                </a:moveTo>
                <a:cubicBezTo>
                  <a:pt x="5950234" y="3059901"/>
                  <a:pt x="5955852" y="3065516"/>
                  <a:pt x="5955852" y="3072380"/>
                </a:cubicBezTo>
                <a:cubicBezTo>
                  <a:pt x="5955852" y="3079243"/>
                  <a:pt x="5950234" y="3084858"/>
                  <a:pt x="5943366" y="3084858"/>
                </a:cubicBezTo>
                <a:cubicBezTo>
                  <a:pt x="5936498" y="3084858"/>
                  <a:pt x="5930880" y="3079243"/>
                  <a:pt x="5930880" y="3072380"/>
                </a:cubicBezTo>
                <a:cubicBezTo>
                  <a:pt x="5930880" y="3065516"/>
                  <a:pt x="5936498" y="3059901"/>
                  <a:pt x="5943366" y="3059901"/>
                </a:cubicBezTo>
                <a:close/>
                <a:moveTo>
                  <a:pt x="1590101" y="3040558"/>
                </a:moveTo>
                <a:cubicBezTo>
                  <a:pt x="1608829" y="3039311"/>
                  <a:pt x="1625061" y="3053661"/>
                  <a:pt x="1626935" y="3072380"/>
                </a:cubicBezTo>
                <a:cubicBezTo>
                  <a:pt x="1628183" y="3091099"/>
                  <a:pt x="1613824" y="3107946"/>
                  <a:pt x="1595095" y="3109193"/>
                </a:cubicBezTo>
                <a:cubicBezTo>
                  <a:pt x="1593846" y="3109193"/>
                  <a:pt x="1593222" y="3109193"/>
                  <a:pt x="1592598" y="3109193"/>
                </a:cubicBezTo>
                <a:cubicBezTo>
                  <a:pt x="1574493" y="3107946"/>
                  <a:pt x="1559510" y="3094843"/>
                  <a:pt x="1558260" y="3076748"/>
                </a:cubicBezTo>
                <a:cubicBezTo>
                  <a:pt x="1557012" y="3058029"/>
                  <a:pt x="1571371" y="3041806"/>
                  <a:pt x="1590101" y="3040558"/>
                </a:cubicBezTo>
                <a:close/>
                <a:moveTo>
                  <a:pt x="1816098" y="3038685"/>
                </a:moveTo>
                <a:cubicBezTo>
                  <a:pt x="1836700" y="3036813"/>
                  <a:pt x="1854181" y="3052412"/>
                  <a:pt x="1856053" y="3073003"/>
                </a:cubicBezTo>
                <a:cubicBezTo>
                  <a:pt x="1857926" y="3093593"/>
                  <a:pt x="1842318" y="3111688"/>
                  <a:pt x="1821717" y="3113560"/>
                </a:cubicBezTo>
                <a:cubicBezTo>
                  <a:pt x="1820468" y="3113560"/>
                  <a:pt x="1819843" y="3113560"/>
                  <a:pt x="1818595" y="3113560"/>
                </a:cubicBezTo>
                <a:cubicBezTo>
                  <a:pt x="1799242" y="3112936"/>
                  <a:pt x="1783009" y="3097961"/>
                  <a:pt x="1781761" y="3078618"/>
                </a:cubicBezTo>
                <a:cubicBezTo>
                  <a:pt x="1779888" y="3058027"/>
                  <a:pt x="1795496" y="3039933"/>
                  <a:pt x="1816098" y="3038685"/>
                </a:cubicBezTo>
                <a:close/>
                <a:moveTo>
                  <a:pt x="4365753" y="3034942"/>
                </a:moveTo>
                <a:cubicBezTo>
                  <a:pt x="4384482" y="3036190"/>
                  <a:pt x="4398841" y="3052414"/>
                  <a:pt x="4397592" y="3071132"/>
                </a:cubicBezTo>
                <a:cubicBezTo>
                  <a:pt x="4396344" y="3089227"/>
                  <a:pt x="4381361" y="3102954"/>
                  <a:pt x="4363255" y="3102954"/>
                </a:cubicBezTo>
                <a:cubicBezTo>
                  <a:pt x="4363255" y="3102954"/>
                  <a:pt x="4362006" y="3102954"/>
                  <a:pt x="4361382" y="3102954"/>
                </a:cubicBezTo>
                <a:cubicBezTo>
                  <a:pt x="4342654" y="3101706"/>
                  <a:pt x="4328295" y="3085483"/>
                  <a:pt x="4329543" y="3066765"/>
                </a:cubicBezTo>
                <a:cubicBezTo>
                  <a:pt x="4330791" y="3048045"/>
                  <a:pt x="4347024" y="3033695"/>
                  <a:pt x="4365753" y="3034942"/>
                </a:cubicBezTo>
                <a:close/>
                <a:moveTo>
                  <a:pt x="4140379" y="3033069"/>
                </a:moveTo>
                <a:cubicBezTo>
                  <a:pt x="4160982" y="3034940"/>
                  <a:pt x="4175965" y="3052412"/>
                  <a:pt x="4174715" y="3073003"/>
                </a:cubicBezTo>
                <a:cubicBezTo>
                  <a:pt x="4173467" y="3092345"/>
                  <a:pt x="4156612" y="3107320"/>
                  <a:pt x="4137257" y="3107320"/>
                </a:cubicBezTo>
                <a:cubicBezTo>
                  <a:pt x="4136633" y="3107944"/>
                  <a:pt x="4136009" y="3107320"/>
                  <a:pt x="4134761" y="3107320"/>
                </a:cubicBezTo>
                <a:cubicBezTo>
                  <a:pt x="4114158" y="3106072"/>
                  <a:pt x="4098551" y="3087978"/>
                  <a:pt x="4100425" y="3067387"/>
                </a:cubicBezTo>
                <a:cubicBezTo>
                  <a:pt x="4101673" y="3046797"/>
                  <a:pt x="4119777" y="3031821"/>
                  <a:pt x="4140379" y="3033069"/>
                </a:cubicBezTo>
                <a:close/>
                <a:moveTo>
                  <a:pt x="687357" y="3007487"/>
                </a:moveTo>
                <a:cubicBezTo>
                  <a:pt x="699220" y="3006863"/>
                  <a:pt x="709208" y="3016847"/>
                  <a:pt x="709208" y="3028702"/>
                </a:cubicBezTo>
                <a:cubicBezTo>
                  <a:pt x="709208" y="3040557"/>
                  <a:pt x="699844" y="3050540"/>
                  <a:pt x="687982" y="3051164"/>
                </a:cubicBezTo>
                <a:cubicBezTo>
                  <a:pt x="675496" y="3050540"/>
                  <a:pt x="666131" y="3041181"/>
                  <a:pt x="666131" y="3029326"/>
                </a:cubicBezTo>
                <a:cubicBezTo>
                  <a:pt x="666131" y="3017471"/>
                  <a:pt x="675496" y="3007487"/>
                  <a:pt x="687357" y="3007487"/>
                </a:cubicBezTo>
                <a:close/>
                <a:moveTo>
                  <a:pt x="5268493" y="3001871"/>
                </a:moveTo>
                <a:cubicBezTo>
                  <a:pt x="5280356" y="3001871"/>
                  <a:pt x="5290344" y="3011855"/>
                  <a:pt x="5289720" y="3024334"/>
                </a:cubicBezTo>
                <a:cubicBezTo>
                  <a:pt x="5289720" y="3035565"/>
                  <a:pt x="5279730" y="3044925"/>
                  <a:pt x="5267869" y="3044925"/>
                </a:cubicBezTo>
                <a:cubicBezTo>
                  <a:pt x="5256007" y="3044925"/>
                  <a:pt x="5246019" y="3034941"/>
                  <a:pt x="5246643" y="3023086"/>
                </a:cubicBezTo>
                <a:cubicBezTo>
                  <a:pt x="5246643" y="3011231"/>
                  <a:pt x="5256631" y="3001247"/>
                  <a:pt x="5268493" y="3001871"/>
                </a:cubicBezTo>
                <a:close/>
                <a:moveTo>
                  <a:pt x="1363478" y="2996257"/>
                </a:moveTo>
                <a:cubicBezTo>
                  <a:pt x="1380959" y="2995633"/>
                  <a:pt x="1394694" y="3009360"/>
                  <a:pt x="1395318" y="3026206"/>
                </a:cubicBezTo>
                <a:cubicBezTo>
                  <a:pt x="1395942" y="3043678"/>
                  <a:pt x="1382208" y="3058028"/>
                  <a:pt x="1365351" y="3058028"/>
                </a:cubicBezTo>
                <a:cubicBezTo>
                  <a:pt x="1365351" y="3058028"/>
                  <a:pt x="1364726" y="3058028"/>
                  <a:pt x="1364102" y="3058028"/>
                </a:cubicBezTo>
                <a:cubicBezTo>
                  <a:pt x="1347246" y="3058028"/>
                  <a:pt x="1334136" y="3044926"/>
                  <a:pt x="1332887" y="3028079"/>
                </a:cubicBezTo>
                <a:cubicBezTo>
                  <a:pt x="1332887" y="3010607"/>
                  <a:pt x="1345997" y="2996257"/>
                  <a:pt x="1363478" y="2996257"/>
                </a:cubicBezTo>
                <a:close/>
                <a:moveTo>
                  <a:pt x="4592373" y="2990641"/>
                </a:moveTo>
                <a:cubicBezTo>
                  <a:pt x="4609230" y="2991265"/>
                  <a:pt x="4622964" y="3004992"/>
                  <a:pt x="4622964" y="3022463"/>
                </a:cubicBezTo>
                <a:cubicBezTo>
                  <a:pt x="4622340" y="3039309"/>
                  <a:pt x="4608605" y="3053037"/>
                  <a:pt x="4591749" y="3053037"/>
                </a:cubicBezTo>
                <a:cubicBezTo>
                  <a:pt x="4591125" y="3053037"/>
                  <a:pt x="4591125" y="3053037"/>
                  <a:pt x="4590501" y="3053037"/>
                </a:cubicBezTo>
                <a:cubicBezTo>
                  <a:pt x="4573021" y="3052413"/>
                  <a:pt x="4559910" y="3038685"/>
                  <a:pt x="4560534" y="3021215"/>
                </a:cubicBezTo>
                <a:cubicBezTo>
                  <a:pt x="4561158" y="3003744"/>
                  <a:pt x="4574894" y="2990641"/>
                  <a:pt x="4592373" y="2990641"/>
                </a:cubicBezTo>
                <a:close/>
                <a:moveTo>
                  <a:pt x="2711972" y="2975040"/>
                </a:moveTo>
                <a:cubicBezTo>
                  <a:pt x="2738818" y="2970049"/>
                  <a:pt x="2764413" y="2988767"/>
                  <a:pt x="2769408" y="3015598"/>
                </a:cubicBezTo>
                <a:cubicBezTo>
                  <a:pt x="2774402" y="3042429"/>
                  <a:pt x="2756298" y="3068635"/>
                  <a:pt x="2728828" y="3073002"/>
                </a:cubicBezTo>
                <a:cubicBezTo>
                  <a:pt x="2725707" y="3073626"/>
                  <a:pt x="2723210" y="3073626"/>
                  <a:pt x="2720088" y="3073626"/>
                </a:cubicBezTo>
                <a:cubicBezTo>
                  <a:pt x="2696365" y="3073626"/>
                  <a:pt x="2675762" y="3056779"/>
                  <a:pt x="2671393" y="3032445"/>
                </a:cubicBezTo>
                <a:cubicBezTo>
                  <a:pt x="2666398" y="3005615"/>
                  <a:pt x="2684502" y="2979409"/>
                  <a:pt x="2711972" y="2975040"/>
                </a:cubicBezTo>
                <a:close/>
                <a:moveTo>
                  <a:pt x="3243878" y="2973792"/>
                </a:moveTo>
                <a:cubicBezTo>
                  <a:pt x="3270724" y="2978161"/>
                  <a:pt x="3289452" y="3004367"/>
                  <a:pt x="3284458" y="3031197"/>
                </a:cubicBezTo>
                <a:cubicBezTo>
                  <a:pt x="3280088" y="3055532"/>
                  <a:pt x="3259486" y="3073002"/>
                  <a:pt x="3235762" y="3073002"/>
                </a:cubicBezTo>
                <a:cubicBezTo>
                  <a:pt x="3232641" y="3072378"/>
                  <a:pt x="3230145" y="3072378"/>
                  <a:pt x="3227022" y="3071754"/>
                </a:cubicBezTo>
                <a:cubicBezTo>
                  <a:pt x="3200178" y="3066763"/>
                  <a:pt x="3181448" y="3041181"/>
                  <a:pt x="3186443" y="3014351"/>
                </a:cubicBezTo>
                <a:cubicBezTo>
                  <a:pt x="3190812" y="2987520"/>
                  <a:pt x="3217034" y="2968801"/>
                  <a:pt x="3243878" y="2973792"/>
                </a:cubicBezTo>
                <a:close/>
                <a:moveTo>
                  <a:pt x="461986" y="2961315"/>
                </a:moveTo>
                <a:cubicBezTo>
                  <a:pt x="471974" y="2961315"/>
                  <a:pt x="480714" y="2969425"/>
                  <a:pt x="480714" y="2980033"/>
                </a:cubicBezTo>
                <a:cubicBezTo>
                  <a:pt x="480714" y="2990017"/>
                  <a:pt x="471974" y="2998752"/>
                  <a:pt x="461986" y="2998752"/>
                </a:cubicBezTo>
                <a:cubicBezTo>
                  <a:pt x="451372" y="2998128"/>
                  <a:pt x="443256" y="2990017"/>
                  <a:pt x="443256" y="2980033"/>
                </a:cubicBezTo>
                <a:cubicBezTo>
                  <a:pt x="443256" y="2969425"/>
                  <a:pt x="451372" y="2961315"/>
                  <a:pt x="461986" y="2961315"/>
                </a:cubicBezTo>
                <a:close/>
                <a:moveTo>
                  <a:pt x="5493868" y="2955076"/>
                </a:moveTo>
                <a:cubicBezTo>
                  <a:pt x="5503858" y="2955076"/>
                  <a:pt x="5512598" y="2963186"/>
                  <a:pt x="5512598" y="2973794"/>
                </a:cubicBezTo>
                <a:cubicBezTo>
                  <a:pt x="5512598" y="2983778"/>
                  <a:pt x="5503858" y="2992512"/>
                  <a:pt x="5493868" y="2992512"/>
                </a:cubicBezTo>
                <a:cubicBezTo>
                  <a:pt x="5483880" y="2991888"/>
                  <a:pt x="5475140" y="2983778"/>
                  <a:pt x="5475140" y="2973794"/>
                </a:cubicBezTo>
                <a:cubicBezTo>
                  <a:pt x="5475140" y="2963810"/>
                  <a:pt x="5483256" y="2955076"/>
                  <a:pt x="5493868" y="2955076"/>
                </a:cubicBezTo>
                <a:close/>
                <a:moveTo>
                  <a:pt x="1138104" y="2951331"/>
                </a:moveTo>
                <a:cubicBezTo>
                  <a:pt x="1153711" y="2951331"/>
                  <a:pt x="1166198" y="2963810"/>
                  <a:pt x="1166198" y="2979409"/>
                </a:cubicBezTo>
                <a:cubicBezTo>
                  <a:pt x="1166198" y="2995008"/>
                  <a:pt x="1153711" y="3007487"/>
                  <a:pt x="1138104" y="3007487"/>
                </a:cubicBezTo>
                <a:cubicBezTo>
                  <a:pt x="1122496" y="3006863"/>
                  <a:pt x="1110010" y="2994384"/>
                  <a:pt x="1110010" y="2979409"/>
                </a:cubicBezTo>
                <a:cubicBezTo>
                  <a:pt x="1110010" y="2963810"/>
                  <a:pt x="1122496" y="2951331"/>
                  <a:pt x="1138104" y="2951331"/>
                </a:cubicBezTo>
                <a:close/>
                <a:moveTo>
                  <a:pt x="4817746" y="2946963"/>
                </a:moveTo>
                <a:cubicBezTo>
                  <a:pt x="4833354" y="2946963"/>
                  <a:pt x="4845839" y="2959442"/>
                  <a:pt x="4845839" y="2975041"/>
                </a:cubicBezTo>
                <a:cubicBezTo>
                  <a:pt x="4845839" y="2990640"/>
                  <a:pt x="4833354" y="3003119"/>
                  <a:pt x="4817746" y="3003119"/>
                </a:cubicBezTo>
                <a:cubicBezTo>
                  <a:pt x="4802139" y="3003119"/>
                  <a:pt x="4789652" y="2990640"/>
                  <a:pt x="4789652" y="2975041"/>
                </a:cubicBezTo>
                <a:cubicBezTo>
                  <a:pt x="4789652" y="2959442"/>
                  <a:pt x="4802139" y="2946963"/>
                  <a:pt x="4817746" y="2946963"/>
                </a:cubicBezTo>
                <a:close/>
                <a:moveTo>
                  <a:pt x="2040223" y="2938853"/>
                </a:moveTo>
                <a:cubicBezTo>
                  <a:pt x="2062698" y="2938853"/>
                  <a:pt x="2080803" y="2956947"/>
                  <a:pt x="2080803" y="2978786"/>
                </a:cubicBezTo>
                <a:cubicBezTo>
                  <a:pt x="2080803" y="3001249"/>
                  <a:pt x="2062698" y="3019343"/>
                  <a:pt x="2040848" y="3019343"/>
                </a:cubicBezTo>
                <a:cubicBezTo>
                  <a:pt x="2017749" y="3019343"/>
                  <a:pt x="1999643" y="3001249"/>
                  <a:pt x="1999643" y="2979410"/>
                </a:cubicBezTo>
                <a:cubicBezTo>
                  <a:pt x="1999643" y="2956947"/>
                  <a:pt x="2017749" y="2938853"/>
                  <a:pt x="2040223" y="2938853"/>
                </a:cubicBezTo>
                <a:close/>
                <a:moveTo>
                  <a:pt x="2265596" y="2935109"/>
                </a:moveTo>
                <a:cubicBezTo>
                  <a:pt x="2289944" y="2935109"/>
                  <a:pt x="2309298" y="2954453"/>
                  <a:pt x="2309298" y="2978786"/>
                </a:cubicBezTo>
                <a:cubicBezTo>
                  <a:pt x="2309298" y="3003121"/>
                  <a:pt x="2289944" y="3022464"/>
                  <a:pt x="2265596" y="3022464"/>
                </a:cubicBezTo>
                <a:cubicBezTo>
                  <a:pt x="2241249" y="3022464"/>
                  <a:pt x="2221895" y="3003121"/>
                  <a:pt x="2221895" y="2978786"/>
                </a:cubicBezTo>
                <a:cubicBezTo>
                  <a:pt x="2221895" y="2955076"/>
                  <a:pt x="2241249" y="2935109"/>
                  <a:pt x="2265596" y="2935109"/>
                </a:cubicBezTo>
                <a:close/>
                <a:moveTo>
                  <a:pt x="3916255" y="2934485"/>
                </a:moveTo>
                <a:cubicBezTo>
                  <a:pt x="3938106" y="2934485"/>
                  <a:pt x="3956211" y="2952580"/>
                  <a:pt x="3956835" y="2975043"/>
                </a:cubicBezTo>
                <a:cubicBezTo>
                  <a:pt x="3956835" y="2997504"/>
                  <a:pt x="3938730" y="3015600"/>
                  <a:pt x="3916255" y="3015600"/>
                </a:cubicBezTo>
                <a:cubicBezTo>
                  <a:pt x="3893780" y="3015600"/>
                  <a:pt x="3875676" y="2997504"/>
                  <a:pt x="3875676" y="2975043"/>
                </a:cubicBezTo>
                <a:cubicBezTo>
                  <a:pt x="3875676" y="2952580"/>
                  <a:pt x="3893780" y="2934485"/>
                  <a:pt x="3916255" y="2934485"/>
                </a:cubicBezTo>
                <a:close/>
                <a:moveTo>
                  <a:pt x="3689633" y="2932614"/>
                </a:moveTo>
                <a:cubicBezTo>
                  <a:pt x="3713980" y="2932614"/>
                  <a:pt x="3733333" y="2951956"/>
                  <a:pt x="3733333" y="2975667"/>
                </a:cubicBezTo>
                <a:cubicBezTo>
                  <a:pt x="3733333" y="3000001"/>
                  <a:pt x="3713980" y="3019344"/>
                  <a:pt x="3689633" y="3019344"/>
                </a:cubicBezTo>
                <a:cubicBezTo>
                  <a:pt x="3666532" y="3019344"/>
                  <a:pt x="3646555" y="3000001"/>
                  <a:pt x="3646555" y="2976291"/>
                </a:cubicBezTo>
                <a:cubicBezTo>
                  <a:pt x="3646555" y="2952580"/>
                  <a:pt x="3665908" y="2932614"/>
                  <a:pt x="3689633" y="2932614"/>
                </a:cubicBezTo>
                <a:close/>
                <a:moveTo>
                  <a:pt x="2490969" y="2931988"/>
                </a:moveTo>
                <a:cubicBezTo>
                  <a:pt x="2516565" y="2931988"/>
                  <a:pt x="2537168" y="2952579"/>
                  <a:pt x="2537168" y="2978162"/>
                </a:cubicBezTo>
                <a:cubicBezTo>
                  <a:pt x="2537168" y="3003744"/>
                  <a:pt x="2516565" y="3024959"/>
                  <a:pt x="2490969" y="3024959"/>
                </a:cubicBezTo>
                <a:cubicBezTo>
                  <a:pt x="2465373" y="3024959"/>
                  <a:pt x="2444146" y="3004368"/>
                  <a:pt x="2444146" y="2978785"/>
                </a:cubicBezTo>
                <a:cubicBezTo>
                  <a:pt x="2444146" y="2953203"/>
                  <a:pt x="2464748" y="2931988"/>
                  <a:pt x="2490969" y="2931988"/>
                </a:cubicBezTo>
                <a:close/>
                <a:moveTo>
                  <a:pt x="3464259" y="2930116"/>
                </a:moveTo>
                <a:cubicBezTo>
                  <a:pt x="3489855" y="2930116"/>
                  <a:pt x="3511082" y="2950706"/>
                  <a:pt x="3511082" y="2976290"/>
                </a:cubicBezTo>
                <a:cubicBezTo>
                  <a:pt x="3511082" y="3001872"/>
                  <a:pt x="3490479" y="3022462"/>
                  <a:pt x="3464883" y="3023086"/>
                </a:cubicBezTo>
                <a:cubicBezTo>
                  <a:pt x="3439286" y="3023086"/>
                  <a:pt x="3418061" y="3002496"/>
                  <a:pt x="3418061" y="2976914"/>
                </a:cubicBezTo>
                <a:cubicBezTo>
                  <a:pt x="3418061" y="2951332"/>
                  <a:pt x="3438662" y="2930116"/>
                  <a:pt x="3464259" y="2930116"/>
                </a:cubicBezTo>
                <a:close/>
                <a:moveTo>
                  <a:pt x="236610" y="2914518"/>
                </a:moveTo>
                <a:cubicBezTo>
                  <a:pt x="245351" y="2914518"/>
                  <a:pt x="252218" y="2922006"/>
                  <a:pt x="251594" y="2930117"/>
                </a:cubicBezTo>
                <a:cubicBezTo>
                  <a:pt x="252218" y="2939477"/>
                  <a:pt x="245351" y="2945717"/>
                  <a:pt x="236610" y="2945717"/>
                </a:cubicBezTo>
                <a:cubicBezTo>
                  <a:pt x="227870" y="2945717"/>
                  <a:pt x="221003" y="2938228"/>
                  <a:pt x="221003" y="2929493"/>
                </a:cubicBezTo>
                <a:cubicBezTo>
                  <a:pt x="221003" y="2920757"/>
                  <a:pt x="228495" y="2913895"/>
                  <a:pt x="236610" y="2914518"/>
                </a:cubicBezTo>
                <a:close/>
                <a:moveTo>
                  <a:pt x="5718617" y="2908278"/>
                </a:moveTo>
                <a:cubicBezTo>
                  <a:pt x="5727358" y="2908278"/>
                  <a:pt x="5734224" y="2915141"/>
                  <a:pt x="5734224" y="2923253"/>
                </a:cubicBezTo>
                <a:cubicBezTo>
                  <a:pt x="5734224" y="2931989"/>
                  <a:pt x="5727358" y="2938852"/>
                  <a:pt x="5719241" y="2938852"/>
                </a:cubicBezTo>
                <a:cubicBezTo>
                  <a:pt x="5719241" y="2938852"/>
                  <a:pt x="5719241" y="2938852"/>
                  <a:pt x="5718617" y="2938852"/>
                </a:cubicBezTo>
                <a:cubicBezTo>
                  <a:pt x="5710501" y="2939477"/>
                  <a:pt x="5703633" y="2932613"/>
                  <a:pt x="5703633" y="2923877"/>
                </a:cubicBezTo>
                <a:cubicBezTo>
                  <a:pt x="5703633" y="2915141"/>
                  <a:pt x="5710501" y="2908278"/>
                  <a:pt x="5718617" y="2908278"/>
                </a:cubicBezTo>
                <a:close/>
                <a:moveTo>
                  <a:pt x="913980" y="2905782"/>
                </a:moveTo>
                <a:cubicBezTo>
                  <a:pt x="927714" y="2905782"/>
                  <a:pt x="938328" y="2917014"/>
                  <a:pt x="938328" y="2931365"/>
                </a:cubicBezTo>
                <a:cubicBezTo>
                  <a:pt x="937704" y="2945092"/>
                  <a:pt x="926466" y="2955699"/>
                  <a:pt x="912731" y="2955699"/>
                </a:cubicBezTo>
                <a:cubicBezTo>
                  <a:pt x="898997" y="2955075"/>
                  <a:pt x="888383" y="2943844"/>
                  <a:pt x="888383" y="2930117"/>
                </a:cubicBezTo>
                <a:cubicBezTo>
                  <a:pt x="889007" y="2916390"/>
                  <a:pt x="900245" y="2905782"/>
                  <a:pt x="913980" y="2905782"/>
                </a:cubicBezTo>
                <a:close/>
                <a:moveTo>
                  <a:pt x="5041871" y="2901415"/>
                </a:moveTo>
                <a:cubicBezTo>
                  <a:pt x="5055607" y="2900790"/>
                  <a:pt x="5067467" y="2912022"/>
                  <a:pt x="5067467" y="2925748"/>
                </a:cubicBezTo>
                <a:cubicBezTo>
                  <a:pt x="5067467" y="2939476"/>
                  <a:pt x="5056855" y="2950707"/>
                  <a:pt x="5043120" y="2951332"/>
                </a:cubicBezTo>
                <a:cubicBezTo>
                  <a:pt x="5043120" y="2951332"/>
                  <a:pt x="5042495" y="2951332"/>
                  <a:pt x="5042495" y="2951332"/>
                </a:cubicBezTo>
                <a:cubicBezTo>
                  <a:pt x="5028761" y="2951332"/>
                  <a:pt x="5017524" y="2940100"/>
                  <a:pt x="5017524" y="2926996"/>
                </a:cubicBezTo>
                <a:cubicBezTo>
                  <a:pt x="5017524" y="2913270"/>
                  <a:pt x="5028137" y="2902038"/>
                  <a:pt x="5041871" y="2901415"/>
                </a:cubicBezTo>
                <a:close/>
                <a:moveTo>
                  <a:pt x="12486" y="2868345"/>
                </a:moveTo>
                <a:cubicBezTo>
                  <a:pt x="19354" y="2868345"/>
                  <a:pt x="24973" y="2873960"/>
                  <a:pt x="24973" y="2880824"/>
                </a:cubicBezTo>
                <a:cubicBezTo>
                  <a:pt x="24973" y="2887687"/>
                  <a:pt x="19354" y="2893304"/>
                  <a:pt x="12486" y="2893304"/>
                </a:cubicBezTo>
                <a:cubicBezTo>
                  <a:pt x="5619" y="2893304"/>
                  <a:pt x="0" y="2887687"/>
                  <a:pt x="0" y="2880824"/>
                </a:cubicBezTo>
                <a:cubicBezTo>
                  <a:pt x="0" y="2873960"/>
                  <a:pt x="5619" y="2868345"/>
                  <a:pt x="12486" y="2868345"/>
                </a:cubicBezTo>
                <a:close/>
                <a:moveTo>
                  <a:pt x="5943366" y="2861482"/>
                </a:moveTo>
                <a:cubicBezTo>
                  <a:pt x="5950234" y="2861482"/>
                  <a:pt x="5955852" y="2867097"/>
                  <a:pt x="5955852" y="2873960"/>
                </a:cubicBezTo>
                <a:cubicBezTo>
                  <a:pt x="5955852" y="2880824"/>
                  <a:pt x="5950234" y="2886439"/>
                  <a:pt x="5943366" y="2886439"/>
                </a:cubicBezTo>
                <a:cubicBezTo>
                  <a:pt x="5936498" y="2886439"/>
                  <a:pt x="5930880" y="2880824"/>
                  <a:pt x="5930880" y="2873960"/>
                </a:cubicBezTo>
                <a:cubicBezTo>
                  <a:pt x="5930880" y="2867097"/>
                  <a:pt x="5936498" y="2861482"/>
                  <a:pt x="5943366" y="2861482"/>
                </a:cubicBezTo>
                <a:close/>
                <a:moveTo>
                  <a:pt x="1595095" y="2850874"/>
                </a:moveTo>
                <a:cubicBezTo>
                  <a:pt x="1613824" y="2852122"/>
                  <a:pt x="1628183" y="2868346"/>
                  <a:pt x="1626935" y="2887064"/>
                </a:cubicBezTo>
                <a:cubicBezTo>
                  <a:pt x="1625685" y="2905159"/>
                  <a:pt x="1610702" y="2918886"/>
                  <a:pt x="1592598" y="2918886"/>
                </a:cubicBezTo>
                <a:cubicBezTo>
                  <a:pt x="1591349" y="2918886"/>
                  <a:pt x="1590725" y="2918886"/>
                  <a:pt x="1590101" y="2918886"/>
                </a:cubicBezTo>
                <a:cubicBezTo>
                  <a:pt x="1571371" y="2917638"/>
                  <a:pt x="1557012" y="2901416"/>
                  <a:pt x="1558260" y="2882696"/>
                </a:cubicBezTo>
                <a:cubicBezTo>
                  <a:pt x="1559510" y="2863977"/>
                  <a:pt x="1575742" y="2849626"/>
                  <a:pt x="1595095" y="2850874"/>
                </a:cubicBezTo>
                <a:close/>
                <a:moveTo>
                  <a:pt x="1821092" y="2845881"/>
                </a:moveTo>
                <a:cubicBezTo>
                  <a:pt x="1841694" y="2847129"/>
                  <a:pt x="1856678" y="2865224"/>
                  <a:pt x="1855429" y="2886438"/>
                </a:cubicBezTo>
                <a:cubicBezTo>
                  <a:pt x="1853556" y="2905781"/>
                  <a:pt x="1837325" y="2920756"/>
                  <a:pt x="1817971" y="2920756"/>
                </a:cubicBezTo>
                <a:cubicBezTo>
                  <a:pt x="1817346" y="2920756"/>
                  <a:pt x="1816098" y="2920756"/>
                  <a:pt x="1815474" y="2920756"/>
                </a:cubicBezTo>
                <a:cubicBezTo>
                  <a:pt x="1794872" y="2918884"/>
                  <a:pt x="1779888" y="2901414"/>
                  <a:pt x="1781137" y="2880199"/>
                </a:cubicBezTo>
                <a:cubicBezTo>
                  <a:pt x="1782385" y="2859608"/>
                  <a:pt x="1800491" y="2844633"/>
                  <a:pt x="1821092" y="2845881"/>
                </a:cubicBezTo>
                <a:close/>
                <a:moveTo>
                  <a:pt x="4360758" y="2845259"/>
                </a:moveTo>
                <a:cubicBezTo>
                  <a:pt x="4379488" y="2844011"/>
                  <a:pt x="4395719" y="2858362"/>
                  <a:pt x="4397592" y="2877080"/>
                </a:cubicBezTo>
                <a:cubicBezTo>
                  <a:pt x="4398841" y="2895799"/>
                  <a:pt x="4384482" y="2912022"/>
                  <a:pt x="4365753" y="2913270"/>
                </a:cubicBezTo>
                <a:cubicBezTo>
                  <a:pt x="4365129" y="2913270"/>
                  <a:pt x="4364504" y="2913270"/>
                  <a:pt x="4363255" y="2913270"/>
                </a:cubicBezTo>
                <a:cubicBezTo>
                  <a:pt x="4345151" y="2913894"/>
                  <a:pt x="4330167" y="2899544"/>
                  <a:pt x="4328919" y="2882072"/>
                </a:cubicBezTo>
                <a:cubicBezTo>
                  <a:pt x="4327670" y="2863353"/>
                  <a:pt x="4342030" y="2846507"/>
                  <a:pt x="4360758" y="2845259"/>
                </a:cubicBezTo>
                <a:close/>
                <a:moveTo>
                  <a:pt x="4134136" y="2841513"/>
                </a:moveTo>
                <a:cubicBezTo>
                  <a:pt x="4154739" y="2839642"/>
                  <a:pt x="4172843" y="2854617"/>
                  <a:pt x="4174715" y="2875831"/>
                </a:cubicBezTo>
                <a:cubicBezTo>
                  <a:pt x="4176589" y="2896422"/>
                  <a:pt x="4160982" y="2914517"/>
                  <a:pt x="4141004" y="2916388"/>
                </a:cubicBezTo>
                <a:cubicBezTo>
                  <a:pt x="4139755" y="2916388"/>
                  <a:pt x="4138507" y="2916388"/>
                  <a:pt x="4137883" y="2916388"/>
                </a:cubicBezTo>
                <a:cubicBezTo>
                  <a:pt x="4117904" y="2915765"/>
                  <a:pt x="4101673" y="2900790"/>
                  <a:pt x="4099799" y="2881447"/>
                </a:cubicBezTo>
                <a:cubicBezTo>
                  <a:pt x="4097927" y="2860856"/>
                  <a:pt x="4113534" y="2842761"/>
                  <a:pt x="4134136" y="2841513"/>
                </a:cubicBezTo>
                <a:close/>
                <a:moveTo>
                  <a:pt x="693600" y="2810316"/>
                </a:moveTo>
                <a:cubicBezTo>
                  <a:pt x="705462" y="2810940"/>
                  <a:pt x="714827" y="2821547"/>
                  <a:pt x="714203" y="2833402"/>
                </a:cubicBezTo>
                <a:cubicBezTo>
                  <a:pt x="713578" y="2844634"/>
                  <a:pt x="704213" y="2853370"/>
                  <a:pt x="692352" y="2853370"/>
                </a:cubicBezTo>
                <a:cubicBezTo>
                  <a:pt x="691103" y="2853370"/>
                  <a:pt x="690478" y="2853370"/>
                  <a:pt x="690478" y="2853370"/>
                </a:cubicBezTo>
                <a:cubicBezTo>
                  <a:pt x="678617" y="2852746"/>
                  <a:pt x="669253" y="2842137"/>
                  <a:pt x="670502" y="2830283"/>
                </a:cubicBezTo>
                <a:cubicBezTo>
                  <a:pt x="671126" y="2818428"/>
                  <a:pt x="681738" y="2809692"/>
                  <a:pt x="693600" y="2810316"/>
                </a:cubicBezTo>
                <a:close/>
                <a:moveTo>
                  <a:pt x="1372219" y="2805325"/>
                </a:moveTo>
                <a:cubicBezTo>
                  <a:pt x="1389699" y="2806573"/>
                  <a:pt x="1402184" y="2821548"/>
                  <a:pt x="1400312" y="2839019"/>
                </a:cubicBezTo>
                <a:cubicBezTo>
                  <a:pt x="1399063" y="2855242"/>
                  <a:pt x="1385329" y="2867096"/>
                  <a:pt x="1369097" y="2867096"/>
                </a:cubicBezTo>
                <a:cubicBezTo>
                  <a:pt x="1369097" y="2867096"/>
                  <a:pt x="1367848" y="2867096"/>
                  <a:pt x="1366600" y="2867096"/>
                </a:cubicBezTo>
                <a:cubicBezTo>
                  <a:pt x="1349119" y="2865848"/>
                  <a:pt x="1337258" y="2850251"/>
                  <a:pt x="1338506" y="2833403"/>
                </a:cubicBezTo>
                <a:cubicBezTo>
                  <a:pt x="1339754" y="2816555"/>
                  <a:pt x="1354738" y="2803453"/>
                  <a:pt x="1372219" y="2805325"/>
                </a:cubicBezTo>
                <a:close/>
                <a:moveTo>
                  <a:pt x="5262250" y="2804701"/>
                </a:moveTo>
                <a:cubicBezTo>
                  <a:pt x="5274112" y="2804077"/>
                  <a:pt x="5284725" y="2813435"/>
                  <a:pt x="5285349" y="2825291"/>
                </a:cubicBezTo>
                <a:cubicBezTo>
                  <a:pt x="5285973" y="2837146"/>
                  <a:pt x="5276609" y="2847129"/>
                  <a:pt x="5264747" y="2848377"/>
                </a:cubicBezTo>
                <a:cubicBezTo>
                  <a:pt x="5264122" y="2848377"/>
                  <a:pt x="5263498" y="2848377"/>
                  <a:pt x="5263498" y="2848377"/>
                </a:cubicBezTo>
                <a:cubicBezTo>
                  <a:pt x="5252262" y="2848377"/>
                  <a:pt x="5242898" y="2839641"/>
                  <a:pt x="5241648" y="2827787"/>
                </a:cubicBezTo>
                <a:cubicBezTo>
                  <a:pt x="5241024" y="2815931"/>
                  <a:pt x="5250389" y="2805323"/>
                  <a:pt x="5262250" y="2804701"/>
                </a:cubicBezTo>
                <a:close/>
                <a:moveTo>
                  <a:pt x="4582385" y="2800333"/>
                </a:moveTo>
                <a:cubicBezTo>
                  <a:pt x="4599866" y="2799085"/>
                  <a:pt x="4614848" y="2811564"/>
                  <a:pt x="4616097" y="2828411"/>
                </a:cubicBezTo>
                <a:cubicBezTo>
                  <a:pt x="4617345" y="2845882"/>
                  <a:pt x="4604860" y="2860857"/>
                  <a:pt x="4588003" y="2862105"/>
                </a:cubicBezTo>
                <a:cubicBezTo>
                  <a:pt x="4586754" y="2862105"/>
                  <a:pt x="4586130" y="2862105"/>
                  <a:pt x="4585506" y="2862105"/>
                </a:cubicBezTo>
                <a:cubicBezTo>
                  <a:pt x="4569275" y="2862729"/>
                  <a:pt x="4556164" y="2850251"/>
                  <a:pt x="4554291" y="2834027"/>
                </a:cubicBezTo>
                <a:cubicBezTo>
                  <a:pt x="4553043" y="2816555"/>
                  <a:pt x="4565528" y="2801581"/>
                  <a:pt x="4582385" y="2800333"/>
                </a:cubicBezTo>
                <a:close/>
                <a:moveTo>
                  <a:pt x="2757566" y="2798401"/>
                </a:moveTo>
                <a:cubicBezTo>
                  <a:pt x="2763984" y="2799201"/>
                  <a:pt x="2770345" y="2801268"/>
                  <a:pt x="2776276" y="2804699"/>
                </a:cubicBezTo>
                <a:cubicBezTo>
                  <a:pt x="2799999" y="2818427"/>
                  <a:pt x="2808115" y="2849001"/>
                  <a:pt x="2794380" y="2872711"/>
                </a:cubicBezTo>
                <a:cubicBezTo>
                  <a:pt x="2785016" y="2888310"/>
                  <a:pt x="2768160" y="2897669"/>
                  <a:pt x="2751303" y="2897669"/>
                </a:cubicBezTo>
                <a:cubicBezTo>
                  <a:pt x="2742563" y="2897669"/>
                  <a:pt x="2734447" y="2895174"/>
                  <a:pt x="2726331" y="2890807"/>
                </a:cubicBezTo>
                <a:cubicBezTo>
                  <a:pt x="2702608" y="2877079"/>
                  <a:pt x="2694492" y="2847129"/>
                  <a:pt x="2708227" y="2822794"/>
                </a:cubicBezTo>
                <a:cubicBezTo>
                  <a:pt x="2718528" y="2805012"/>
                  <a:pt x="2738310" y="2796003"/>
                  <a:pt x="2757566" y="2798401"/>
                </a:cubicBezTo>
                <a:close/>
                <a:moveTo>
                  <a:pt x="3197661" y="2797777"/>
                </a:moveTo>
                <a:cubicBezTo>
                  <a:pt x="3216917" y="2795379"/>
                  <a:pt x="3236700" y="2804388"/>
                  <a:pt x="3247000" y="2822171"/>
                </a:cubicBezTo>
                <a:cubicBezTo>
                  <a:pt x="3260735" y="2845881"/>
                  <a:pt x="3252618" y="2876455"/>
                  <a:pt x="3228895" y="2890182"/>
                </a:cubicBezTo>
                <a:cubicBezTo>
                  <a:pt x="3220779" y="2895174"/>
                  <a:pt x="3212039" y="2897046"/>
                  <a:pt x="3203923" y="2897046"/>
                </a:cubicBezTo>
                <a:cubicBezTo>
                  <a:pt x="3187067" y="2896422"/>
                  <a:pt x="3170210" y="2887686"/>
                  <a:pt x="3160846" y="2872087"/>
                </a:cubicBezTo>
                <a:cubicBezTo>
                  <a:pt x="3147111" y="2848377"/>
                  <a:pt x="3155227" y="2817803"/>
                  <a:pt x="3178951" y="2804075"/>
                </a:cubicBezTo>
                <a:cubicBezTo>
                  <a:pt x="3184882" y="2800644"/>
                  <a:pt x="3191242" y="2798577"/>
                  <a:pt x="3197661" y="2797777"/>
                </a:cubicBezTo>
                <a:close/>
                <a:moveTo>
                  <a:pt x="470101" y="2764143"/>
                </a:moveTo>
                <a:cubicBezTo>
                  <a:pt x="480090" y="2764767"/>
                  <a:pt x="488206" y="2774127"/>
                  <a:pt x="486957" y="2784111"/>
                </a:cubicBezTo>
                <a:cubicBezTo>
                  <a:pt x="486333" y="2794093"/>
                  <a:pt x="478217" y="2801581"/>
                  <a:pt x="468228" y="2801581"/>
                </a:cubicBezTo>
                <a:cubicBezTo>
                  <a:pt x="468853" y="2800957"/>
                  <a:pt x="468228" y="2800957"/>
                  <a:pt x="467604" y="2800957"/>
                </a:cubicBezTo>
                <a:cubicBezTo>
                  <a:pt x="457615" y="2800333"/>
                  <a:pt x="449499" y="2790973"/>
                  <a:pt x="450123" y="2780990"/>
                </a:cubicBezTo>
                <a:cubicBezTo>
                  <a:pt x="450748" y="2771006"/>
                  <a:pt x="460113" y="2762896"/>
                  <a:pt x="470101" y="2764143"/>
                </a:cubicBezTo>
                <a:close/>
                <a:moveTo>
                  <a:pt x="1150590" y="2759152"/>
                </a:moveTo>
                <a:cubicBezTo>
                  <a:pt x="1166198" y="2760400"/>
                  <a:pt x="1177435" y="2774126"/>
                  <a:pt x="1175562" y="2789725"/>
                </a:cubicBezTo>
                <a:cubicBezTo>
                  <a:pt x="1174314" y="2804076"/>
                  <a:pt x="1161827" y="2814684"/>
                  <a:pt x="1148093" y="2814684"/>
                </a:cubicBezTo>
                <a:cubicBezTo>
                  <a:pt x="1146844" y="2814684"/>
                  <a:pt x="1146220" y="2814684"/>
                  <a:pt x="1144972" y="2814684"/>
                </a:cubicBezTo>
                <a:cubicBezTo>
                  <a:pt x="1129364" y="2813435"/>
                  <a:pt x="1118126" y="2799708"/>
                  <a:pt x="1120000" y="2784109"/>
                </a:cubicBezTo>
                <a:cubicBezTo>
                  <a:pt x="1121872" y="2768511"/>
                  <a:pt x="1135607" y="2757279"/>
                  <a:pt x="1150590" y="2759152"/>
                </a:cubicBezTo>
                <a:close/>
                <a:moveTo>
                  <a:pt x="5485128" y="2757904"/>
                </a:moveTo>
                <a:cubicBezTo>
                  <a:pt x="5495116" y="2757280"/>
                  <a:pt x="5504482" y="2764767"/>
                  <a:pt x="5505107" y="2774751"/>
                </a:cubicBezTo>
                <a:cubicBezTo>
                  <a:pt x="5506356" y="2784733"/>
                  <a:pt x="5498239" y="2794093"/>
                  <a:pt x="5488250" y="2794717"/>
                </a:cubicBezTo>
                <a:cubicBezTo>
                  <a:pt x="5487626" y="2794717"/>
                  <a:pt x="5487002" y="2794717"/>
                  <a:pt x="5487002" y="2794717"/>
                </a:cubicBezTo>
                <a:cubicBezTo>
                  <a:pt x="5476388" y="2794717"/>
                  <a:pt x="5468272" y="2787230"/>
                  <a:pt x="5467648" y="2777870"/>
                </a:cubicBezTo>
                <a:cubicBezTo>
                  <a:pt x="5467024" y="2767888"/>
                  <a:pt x="5474516" y="2758528"/>
                  <a:pt x="5485128" y="2757904"/>
                </a:cubicBezTo>
                <a:close/>
                <a:moveTo>
                  <a:pt x="2065195" y="2756656"/>
                </a:moveTo>
                <a:cubicBezTo>
                  <a:pt x="2087046" y="2761024"/>
                  <a:pt x="2101405" y="2782238"/>
                  <a:pt x="2097034" y="2804077"/>
                </a:cubicBezTo>
                <a:cubicBezTo>
                  <a:pt x="2093289" y="2823420"/>
                  <a:pt x="2076433" y="2837147"/>
                  <a:pt x="2057703" y="2837147"/>
                </a:cubicBezTo>
                <a:cubicBezTo>
                  <a:pt x="2055207" y="2837147"/>
                  <a:pt x="2052709" y="2836523"/>
                  <a:pt x="2049588" y="2835899"/>
                </a:cubicBezTo>
                <a:cubicBezTo>
                  <a:pt x="2027737" y="2831531"/>
                  <a:pt x="2013378" y="2810316"/>
                  <a:pt x="2017749" y="2788478"/>
                </a:cubicBezTo>
                <a:cubicBezTo>
                  <a:pt x="2022118" y="2766640"/>
                  <a:pt x="2043344" y="2752288"/>
                  <a:pt x="2065195" y="2756656"/>
                </a:cubicBezTo>
                <a:close/>
                <a:moveTo>
                  <a:pt x="4804636" y="2755407"/>
                </a:moveTo>
                <a:cubicBezTo>
                  <a:pt x="4820243" y="2754159"/>
                  <a:pt x="4833978" y="2765391"/>
                  <a:pt x="4835227" y="2780366"/>
                </a:cubicBezTo>
                <a:cubicBezTo>
                  <a:pt x="4836475" y="2795964"/>
                  <a:pt x="4825238" y="2809691"/>
                  <a:pt x="4810255" y="2810939"/>
                </a:cubicBezTo>
                <a:cubicBezTo>
                  <a:pt x="4809007" y="2810939"/>
                  <a:pt x="4808381" y="2810939"/>
                  <a:pt x="4807133" y="2810939"/>
                </a:cubicBezTo>
                <a:cubicBezTo>
                  <a:pt x="4793399" y="2810939"/>
                  <a:pt x="4780913" y="2800333"/>
                  <a:pt x="4779664" y="2785981"/>
                </a:cubicBezTo>
                <a:cubicBezTo>
                  <a:pt x="4777791" y="2770382"/>
                  <a:pt x="4789028" y="2756655"/>
                  <a:pt x="4804636" y="2755407"/>
                </a:cubicBezTo>
                <a:close/>
                <a:moveTo>
                  <a:pt x="2300558" y="2752913"/>
                </a:moveTo>
                <a:cubicBezTo>
                  <a:pt x="2323657" y="2759152"/>
                  <a:pt x="2337392" y="2782863"/>
                  <a:pt x="2331148" y="2805949"/>
                </a:cubicBezTo>
                <a:cubicBezTo>
                  <a:pt x="2326153" y="2825293"/>
                  <a:pt x="2308673" y="2838395"/>
                  <a:pt x="2289320" y="2838395"/>
                </a:cubicBezTo>
                <a:cubicBezTo>
                  <a:pt x="2285574" y="2837772"/>
                  <a:pt x="2281828" y="2837772"/>
                  <a:pt x="2278083" y="2836524"/>
                </a:cubicBezTo>
                <a:cubicBezTo>
                  <a:pt x="2254984" y="2830284"/>
                  <a:pt x="2241249" y="2806573"/>
                  <a:pt x="2247492" y="2783488"/>
                </a:cubicBezTo>
                <a:cubicBezTo>
                  <a:pt x="2253734" y="2760400"/>
                  <a:pt x="2277458" y="2746673"/>
                  <a:pt x="2300558" y="2752913"/>
                </a:cubicBezTo>
                <a:close/>
                <a:moveTo>
                  <a:pt x="3889410" y="2752912"/>
                </a:moveTo>
                <a:cubicBezTo>
                  <a:pt x="3911261" y="2748545"/>
                  <a:pt x="3932487" y="2762895"/>
                  <a:pt x="3936857" y="2784734"/>
                </a:cubicBezTo>
                <a:cubicBezTo>
                  <a:pt x="3941228" y="2806573"/>
                  <a:pt x="3926869" y="2827787"/>
                  <a:pt x="3905018" y="2832155"/>
                </a:cubicBezTo>
                <a:cubicBezTo>
                  <a:pt x="3902520" y="2832779"/>
                  <a:pt x="3900023" y="2832779"/>
                  <a:pt x="3896902" y="2832779"/>
                </a:cubicBezTo>
                <a:cubicBezTo>
                  <a:pt x="3878172" y="2832779"/>
                  <a:pt x="3861317" y="2819676"/>
                  <a:pt x="3857570" y="2800333"/>
                </a:cubicBezTo>
                <a:cubicBezTo>
                  <a:pt x="3853200" y="2778494"/>
                  <a:pt x="3867560" y="2757280"/>
                  <a:pt x="3889410" y="2752912"/>
                </a:cubicBezTo>
                <a:close/>
                <a:moveTo>
                  <a:pt x="3654047" y="2749794"/>
                </a:moveTo>
                <a:cubicBezTo>
                  <a:pt x="3677146" y="2743554"/>
                  <a:pt x="3700870" y="2757280"/>
                  <a:pt x="3707113" y="2780367"/>
                </a:cubicBezTo>
                <a:cubicBezTo>
                  <a:pt x="3713356" y="2803454"/>
                  <a:pt x="3699621" y="2827788"/>
                  <a:pt x="3676522" y="2834027"/>
                </a:cubicBezTo>
                <a:cubicBezTo>
                  <a:pt x="3672776" y="2835276"/>
                  <a:pt x="3669030" y="2835276"/>
                  <a:pt x="3665284" y="2835276"/>
                </a:cubicBezTo>
                <a:cubicBezTo>
                  <a:pt x="3646555" y="2835276"/>
                  <a:pt x="3629074" y="2822797"/>
                  <a:pt x="3623456" y="2803454"/>
                </a:cubicBezTo>
                <a:cubicBezTo>
                  <a:pt x="3617213" y="2780367"/>
                  <a:pt x="3630948" y="2756033"/>
                  <a:pt x="3654047" y="2749794"/>
                </a:cubicBezTo>
                <a:close/>
                <a:moveTo>
                  <a:pt x="2526857" y="2745882"/>
                </a:moveTo>
                <a:cubicBezTo>
                  <a:pt x="2532954" y="2745775"/>
                  <a:pt x="2539197" y="2746828"/>
                  <a:pt x="2545284" y="2749168"/>
                </a:cubicBezTo>
                <a:cubicBezTo>
                  <a:pt x="2569007" y="2759151"/>
                  <a:pt x="2580245" y="2785982"/>
                  <a:pt x="2570880" y="2810316"/>
                </a:cubicBezTo>
                <a:cubicBezTo>
                  <a:pt x="2563388" y="2828410"/>
                  <a:pt x="2545908" y="2839019"/>
                  <a:pt x="2527804" y="2839019"/>
                </a:cubicBezTo>
                <a:cubicBezTo>
                  <a:pt x="2521560" y="2839019"/>
                  <a:pt x="2515317" y="2837770"/>
                  <a:pt x="2509698" y="2835898"/>
                </a:cubicBezTo>
                <a:cubicBezTo>
                  <a:pt x="2485975" y="2825915"/>
                  <a:pt x="2474737" y="2799084"/>
                  <a:pt x="2484102" y="2774750"/>
                </a:cubicBezTo>
                <a:cubicBezTo>
                  <a:pt x="2491594" y="2756967"/>
                  <a:pt x="2508567" y="2746204"/>
                  <a:pt x="2526857" y="2745882"/>
                </a:cubicBezTo>
                <a:close/>
                <a:moveTo>
                  <a:pt x="3427484" y="2743650"/>
                </a:moveTo>
                <a:cubicBezTo>
                  <a:pt x="3445686" y="2743709"/>
                  <a:pt x="3463010" y="2754471"/>
                  <a:pt x="3470502" y="2772254"/>
                </a:cubicBezTo>
                <a:cubicBezTo>
                  <a:pt x="3480491" y="2795965"/>
                  <a:pt x="3469253" y="2823419"/>
                  <a:pt x="3445530" y="2833402"/>
                </a:cubicBezTo>
                <a:cubicBezTo>
                  <a:pt x="3439286" y="2835898"/>
                  <a:pt x="3433668" y="2837146"/>
                  <a:pt x="3427425" y="2837146"/>
                </a:cubicBezTo>
                <a:cubicBezTo>
                  <a:pt x="3409320" y="2837146"/>
                  <a:pt x="3391840" y="2826539"/>
                  <a:pt x="3384348" y="2808444"/>
                </a:cubicBezTo>
                <a:cubicBezTo>
                  <a:pt x="3374360" y="2784734"/>
                  <a:pt x="3385596" y="2757279"/>
                  <a:pt x="3409320" y="2747296"/>
                </a:cubicBezTo>
                <a:cubicBezTo>
                  <a:pt x="3415251" y="2744800"/>
                  <a:pt x="3421416" y="2743630"/>
                  <a:pt x="3427484" y="2743650"/>
                </a:cubicBezTo>
                <a:close/>
                <a:moveTo>
                  <a:pt x="247849" y="2717970"/>
                </a:moveTo>
                <a:cubicBezTo>
                  <a:pt x="256589" y="2718594"/>
                  <a:pt x="262832" y="2726082"/>
                  <a:pt x="262208" y="2734817"/>
                </a:cubicBezTo>
                <a:cubicBezTo>
                  <a:pt x="261583" y="2742928"/>
                  <a:pt x="254716" y="2749168"/>
                  <a:pt x="246600" y="2749168"/>
                </a:cubicBezTo>
                <a:cubicBezTo>
                  <a:pt x="246600" y="2748545"/>
                  <a:pt x="245975" y="2748545"/>
                  <a:pt x="245351" y="2748545"/>
                </a:cubicBezTo>
                <a:cubicBezTo>
                  <a:pt x="236610" y="2747920"/>
                  <a:pt x="230368" y="2740434"/>
                  <a:pt x="230993" y="2731698"/>
                </a:cubicBezTo>
                <a:cubicBezTo>
                  <a:pt x="231617" y="2722962"/>
                  <a:pt x="239733" y="2716722"/>
                  <a:pt x="247849" y="2717970"/>
                </a:cubicBezTo>
                <a:close/>
                <a:moveTo>
                  <a:pt x="928963" y="2712978"/>
                </a:moveTo>
                <a:cubicBezTo>
                  <a:pt x="942697" y="2714226"/>
                  <a:pt x="952062" y="2726705"/>
                  <a:pt x="950813" y="2740432"/>
                </a:cubicBezTo>
                <a:cubicBezTo>
                  <a:pt x="949564" y="2752912"/>
                  <a:pt x="938328" y="2762272"/>
                  <a:pt x="926466" y="2762272"/>
                </a:cubicBezTo>
                <a:cubicBezTo>
                  <a:pt x="925217" y="2762896"/>
                  <a:pt x="924593" y="2762896"/>
                  <a:pt x="923345" y="2762272"/>
                </a:cubicBezTo>
                <a:cubicBezTo>
                  <a:pt x="909610" y="2761023"/>
                  <a:pt x="900245" y="2748544"/>
                  <a:pt x="901494" y="2734817"/>
                </a:cubicBezTo>
                <a:cubicBezTo>
                  <a:pt x="903366" y="2721090"/>
                  <a:pt x="915228" y="2711107"/>
                  <a:pt x="928963" y="2712978"/>
                </a:cubicBezTo>
                <a:close/>
                <a:moveTo>
                  <a:pt x="5706754" y="2711107"/>
                </a:moveTo>
                <a:cubicBezTo>
                  <a:pt x="5715496" y="2710483"/>
                  <a:pt x="5722986" y="2716722"/>
                  <a:pt x="5723612" y="2724834"/>
                </a:cubicBezTo>
                <a:cubicBezTo>
                  <a:pt x="5724236" y="2733570"/>
                  <a:pt x="5717993" y="2741058"/>
                  <a:pt x="5709252" y="2741680"/>
                </a:cubicBezTo>
                <a:cubicBezTo>
                  <a:pt x="5708628" y="2741680"/>
                  <a:pt x="5708628" y="2741680"/>
                  <a:pt x="5708004" y="2741680"/>
                </a:cubicBezTo>
                <a:cubicBezTo>
                  <a:pt x="5700512" y="2741680"/>
                  <a:pt x="5693020" y="2735441"/>
                  <a:pt x="5692396" y="2727954"/>
                </a:cubicBezTo>
                <a:cubicBezTo>
                  <a:pt x="5691772" y="2719219"/>
                  <a:pt x="5698014" y="2711731"/>
                  <a:pt x="5706754" y="2711107"/>
                </a:cubicBezTo>
                <a:close/>
                <a:moveTo>
                  <a:pt x="5026264" y="2708611"/>
                </a:moveTo>
                <a:cubicBezTo>
                  <a:pt x="5039999" y="2707363"/>
                  <a:pt x="5052485" y="2716722"/>
                  <a:pt x="5053734" y="2730450"/>
                </a:cubicBezTo>
                <a:cubicBezTo>
                  <a:pt x="5054982" y="2744177"/>
                  <a:pt x="5045617" y="2756656"/>
                  <a:pt x="5031883" y="2758528"/>
                </a:cubicBezTo>
                <a:cubicBezTo>
                  <a:pt x="5030635" y="2758528"/>
                  <a:pt x="5029385" y="2758528"/>
                  <a:pt x="5028761" y="2758528"/>
                </a:cubicBezTo>
                <a:cubicBezTo>
                  <a:pt x="5016275" y="2757904"/>
                  <a:pt x="5005662" y="2748544"/>
                  <a:pt x="5004413" y="2736065"/>
                </a:cubicBezTo>
                <a:cubicBezTo>
                  <a:pt x="5002541" y="2722338"/>
                  <a:pt x="5012529" y="2710482"/>
                  <a:pt x="5026264" y="2708611"/>
                </a:cubicBezTo>
                <a:close/>
                <a:moveTo>
                  <a:pt x="2889977" y="2683183"/>
                </a:moveTo>
                <a:cubicBezTo>
                  <a:pt x="2909291" y="2684120"/>
                  <a:pt x="2927201" y="2696287"/>
                  <a:pt x="2934224" y="2715473"/>
                </a:cubicBezTo>
                <a:cubicBezTo>
                  <a:pt x="2943589" y="2741055"/>
                  <a:pt x="2930478" y="2769758"/>
                  <a:pt x="2904882" y="2779117"/>
                </a:cubicBezTo>
                <a:cubicBezTo>
                  <a:pt x="2899263" y="2780990"/>
                  <a:pt x="2893644" y="2782237"/>
                  <a:pt x="2888026" y="2782237"/>
                </a:cubicBezTo>
                <a:cubicBezTo>
                  <a:pt x="2867424" y="2782237"/>
                  <a:pt x="2848694" y="2769758"/>
                  <a:pt x="2841202" y="2749791"/>
                </a:cubicBezTo>
                <a:cubicBezTo>
                  <a:pt x="2831838" y="2724209"/>
                  <a:pt x="2844949" y="2695507"/>
                  <a:pt x="2870545" y="2686147"/>
                </a:cubicBezTo>
                <a:cubicBezTo>
                  <a:pt x="2876944" y="2683807"/>
                  <a:pt x="2883539" y="2682871"/>
                  <a:pt x="2889977" y="2683183"/>
                </a:cubicBezTo>
                <a:close/>
                <a:moveTo>
                  <a:pt x="3064001" y="2682920"/>
                </a:moveTo>
                <a:cubicBezTo>
                  <a:pt x="3070439" y="2682637"/>
                  <a:pt x="3077034" y="2683651"/>
                  <a:pt x="3083433" y="2686147"/>
                </a:cubicBezTo>
                <a:cubicBezTo>
                  <a:pt x="3109029" y="2695507"/>
                  <a:pt x="3122764" y="2724209"/>
                  <a:pt x="3113399" y="2749791"/>
                </a:cubicBezTo>
                <a:cubicBezTo>
                  <a:pt x="3105908" y="2769758"/>
                  <a:pt x="3087178" y="2782861"/>
                  <a:pt x="3066577" y="2782861"/>
                </a:cubicBezTo>
                <a:cubicBezTo>
                  <a:pt x="3060958" y="2782237"/>
                  <a:pt x="3055339" y="2780990"/>
                  <a:pt x="3049720" y="2779117"/>
                </a:cubicBezTo>
                <a:cubicBezTo>
                  <a:pt x="3024124" y="2769758"/>
                  <a:pt x="3010389" y="2741055"/>
                  <a:pt x="3019753" y="2715473"/>
                </a:cubicBezTo>
                <a:cubicBezTo>
                  <a:pt x="3026777" y="2696287"/>
                  <a:pt x="3044687" y="2683769"/>
                  <a:pt x="3064001" y="2682920"/>
                </a:cubicBezTo>
                <a:close/>
                <a:moveTo>
                  <a:pt x="28094" y="2670549"/>
                </a:moveTo>
                <a:cubicBezTo>
                  <a:pt x="34337" y="2671797"/>
                  <a:pt x="38082" y="2678037"/>
                  <a:pt x="37458" y="2684276"/>
                </a:cubicBezTo>
                <a:cubicBezTo>
                  <a:pt x="36834" y="2690517"/>
                  <a:pt x="31839" y="2695508"/>
                  <a:pt x="24973" y="2695508"/>
                </a:cubicBezTo>
                <a:cubicBezTo>
                  <a:pt x="18105" y="2695508"/>
                  <a:pt x="12486" y="2689891"/>
                  <a:pt x="12486" y="2683029"/>
                </a:cubicBezTo>
                <a:cubicBezTo>
                  <a:pt x="12486" y="2681781"/>
                  <a:pt x="12486" y="2680533"/>
                  <a:pt x="13111" y="2679909"/>
                </a:cubicBezTo>
                <a:cubicBezTo>
                  <a:pt x="14983" y="2673045"/>
                  <a:pt x="21226" y="2669302"/>
                  <a:pt x="28094" y="2670549"/>
                </a:cubicBezTo>
                <a:close/>
                <a:moveTo>
                  <a:pt x="5929632" y="2663685"/>
                </a:moveTo>
                <a:cubicBezTo>
                  <a:pt x="5935874" y="2663685"/>
                  <a:pt x="5941493" y="2668678"/>
                  <a:pt x="5942118" y="2674917"/>
                </a:cubicBezTo>
                <a:cubicBezTo>
                  <a:pt x="5942742" y="2681157"/>
                  <a:pt x="5938996" y="2686772"/>
                  <a:pt x="5932753" y="2688645"/>
                </a:cubicBezTo>
                <a:cubicBezTo>
                  <a:pt x="5932128" y="2688645"/>
                  <a:pt x="5930880" y="2688645"/>
                  <a:pt x="5929632" y="2688645"/>
                </a:cubicBezTo>
                <a:cubicBezTo>
                  <a:pt x="5924013" y="2688645"/>
                  <a:pt x="5919018" y="2684900"/>
                  <a:pt x="5917770" y="2679285"/>
                </a:cubicBezTo>
                <a:cubicBezTo>
                  <a:pt x="5917770" y="2678037"/>
                  <a:pt x="5917146" y="2676788"/>
                  <a:pt x="5917146" y="2676164"/>
                </a:cubicBezTo>
                <a:cubicBezTo>
                  <a:pt x="5917146" y="2669302"/>
                  <a:pt x="5922764" y="2663685"/>
                  <a:pt x="5929632" y="2663685"/>
                </a:cubicBezTo>
                <a:close/>
                <a:moveTo>
                  <a:pt x="1624437" y="2663062"/>
                </a:moveTo>
                <a:cubicBezTo>
                  <a:pt x="1643167" y="2666806"/>
                  <a:pt x="1655028" y="2684901"/>
                  <a:pt x="1651282" y="2703619"/>
                </a:cubicBezTo>
                <a:cubicBezTo>
                  <a:pt x="1648160" y="2719842"/>
                  <a:pt x="1633802" y="2731073"/>
                  <a:pt x="1617569" y="2731073"/>
                </a:cubicBezTo>
                <a:cubicBezTo>
                  <a:pt x="1615073" y="2731697"/>
                  <a:pt x="1612576" y="2731073"/>
                  <a:pt x="1610702" y="2730449"/>
                </a:cubicBezTo>
                <a:cubicBezTo>
                  <a:pt x="1592598" y="2726706"/>
                  <a:pt x="1580111" y="2708611"/>
                  <a:pt x="1583858" y="2689892"/>
                </a:cubicBezTo>
                <a:cubicBezTo>
                  <a:pt x="1587603" y="2671797"/>
                  <a:pt x="1605708" y="2659319"/>
                  <a:pt x="1624437" y="2663062"/>
                </a:cubicBezTo>
                <a:close/>
                <a:moveTo>
                  <a:pt x="1858550" y="2658693"/>
                </a:moveTo>
                <a:cubicBezTo>
                  <a:pt x="1878528" y="2663684"/>
                  <a:pt x="1890390" y="2684275"/>
                  <a:pt x="1885396" y="2704242"/>
                </a:cubicBezTo>
                <a:cubicBezTo>
                  <a:pt x="1881025" y="2721089"/>
                  <a:pt x="1866043" y="2732320"/>
                  <a:pt x="1849186" y="2732320"/>
                </a:cubicBezTo>
                <a:cubicBezTo>
                  <a:pt x="1846065" y="2731696"/>
                  <a:pt x="1843568" y="2731073"/>
                  <a:pt x="1840446" y="2730449"/>
                </a:cubicBezTo>
                <a:cubicBezTo>
                  <a:pt x="1820468" y="2725456"/>
                  <a:pt x="1808607" y="2704866"/>
                  <a:pt x="1813600" y="2685523"/>
                </a:cubicBezTo>
                <a:cubicBezTo>
                  <a:pt x="1818595" y="2665557"/>
                  <a:pt x="1839197" y="2653701"/>
                  <a:pt x="1858550" y="2658693"/>
                </a:cubicBezTo>
                <a:close/>
                <a:moveTo>
                  <a:pt x="4329543" y="2658070"/>
                </a:moveTo>
                <a:cubicBezTo>
                  <a:pt x="4348272" y="2654326"/>
                  <a:pt x="4366377" y="2666182"/>
                  <a:pt x="4370123" y="2684277"/>
                </a:cubicBezTo>
                <a:cubicBezTo>
                  <a:pt x="4373869" y="2702997"/>
                  <a:pt x="4362006" y="2721090"/>
                  <a:pt x="4343903" y="2724834"/>
                </a:cubicBezTo>
                <a:cubicBezTo>
                  <a:pt x="4341406" y="2725458"/>
                  <a:pt x="4338908" y="2725458"/>
                  <a:pt x="4337035" y="2725458"/>
                </a:cubicBezTo>
                <a:cubicBezTo>
                  <a:pt x="4321427" y="2726082"/>
                  <a:pt x="4307069" y="2714851"/>
                  <a:pt x="4303322" y="2698628"/>
                </a:cubicBezTo>
                <a:cubicBezTo>
                  <a:pt x="4299577" y="2680533"/>
                  <a:pt x="4311439" y="2661814"/>
                  <a:pt x="4329543" y="2658070"/>
                </a:cubicBezTo>
                <a:close/>
                <a:moveTo>
                  <a:pt x="4095430" y="2653077"/>
                </a:moveTo>
                <a:cubicBezTo>
                  <a:pt x="4115406" y="2648085"/>
                  <a:pt x="4136009" y="2659941"/>
                  <a:pt x="4141004" y="2679908"/>
                </a:cubicBezTo>
                <a:cubicBezTo>
                  <a:pt x="4145998" y="2699874"/>
                  <a:pt x="4134136" y="2720465"/>
                  <a:pt x="4114158" y="2724833"/>
                </a:cubicBezTo>
                <a:cubicBezTo>
                  <a:pt x="4111037" y="2726080"/>
                  <a:pt x="4107915" y="2726080"/>
                  <a:pt x="4104794" y="2726080"/>
                </a:cubicBezTo>
                <a:cubicBezTo>
                  <a:pt x="4088562" y="2726704"/>
                  <a:pt x="4072955" y="2715474"/>
                  <a:pt x="4068584" y="2698626"/>
                </a:cubicBezTo>
                <a:cubicBezTo>
                  <a:pt x="4063591" y="2678659"/>
                  <a:pt x="4075452" y="2658069"/>
                  <a:pt x="4095430" y="2653077"/>
                </a:cubicBezTo>
                <a:close/>
                <a:moveTo>
                  <a:pt x="1404058" y="2616265"/>
                </a:moveTo>
                <a:cubicBezTo>
                  <a:pt x="1420914" y="2620008"/>
                  <a:pt x="1431527" y="2636232"/>
                  <a:pt x="1428406" y="2653078"/>
                </a:cubicBezTo>
                <a:cubicBezTo>
                  <a:pt x="1425284" y="2667429"/>
                  <a:pt x="1412174" y="2678037"/>
                  <a:pt x="1397815" y="2678037"/>
                </a:cubicBezTo>
                <a:cubicBezTo>
                  <a:pt x="1395318" y="2678037"/>
                  <a:pt x="1393444" y="2678037"/>
                  <a:pt x="1391572" y="2677413"/>
                </a:cubicBezTo>
                <a:cubicBezTo>
                  <a:pt x="1374716" y="2673669"/>
                  <a:pt x="1364102" y="2657447"/>
                  <a:pt x="1367224" y="2640599"/>
                </a:cubicBezTo>
                <a:cubicBezTo>
                  <a:pt x="1370969" y="2623753"/>
                  <a:pt x="1387201" y="2613145"/>
                  <a:pt x="1404058" y="2616265"/>
                </a:cubicBezTo>
                <a:close/>
                <a:moveTo>
                  <a:pt x="716076" y="2614392"/>
                </a:moveTo>
                <a:cubicBezTo>
                  <a:pt x="727937" y="2616264"/>
                  <a:pt x="736053" y="2627495"/>
                  <a:pt x="734180" y="2639351"/>
                </a:cubicBezTo>
                <a:cubicBezTo>
                  <a:pt x="732932" y="2650582"/>
                  <a:pt x="722943" y="2658070"/>
                  <a:pt x="712329" y="2658070"/>
                </a:cubicBezTo>
                <a:cubicBezTo>
                  <a:pt x="711081" y="2658070"/>
                  <a:pt x="710456" y="2657446"/>
                  <a:pt x="709208" y="2657446"/>
                </a:cubicBezTo>
                <a:cubicBezTo>
                  <a:pt x="697346" y="2655573"/>
                  <a:pt x="689230" y="2644342"/>
                  <a:pt x="691103" y="2632486"/>
                </a:cubicBezTo>
                <a:cubicBezTo>
                  <a:pt x="692976" y="2620632"/>
                  <a:pt x="704213" y="2612521"/>
                  <a:pt x="716076" y="2614392"/>
                </a:cubicBezTo>
                <a:close/>
                <a:moveTo>
                  <a:pt x="4550546" y="2611897"/>
                </a:moveTo>
                <a:cubicBezTo>
                  <a:pt x="4567402" y="2608154"/>
                  <a:pt x="4583633" y="2619384"/>
                  <a:pt x="4587379" y="2636232"/>
                </a:cubicBezTo>
                <a:cubicBezTo>
                  <a:pt x="4591125" y="2653078"/>
                  <a:pt x="4579887" y="2669301"/>
                  <a:pt x="4563031" y="2673045"/>
                </a:cubicBezTo>
                <a:cubicBezTo>
                  <a:pt x="4561158" y="2673669"/>
                  <a:pt x="4558661" y="2673669"/>
                  <a:pt x="4556788" y="2673669"/>
                </a:cubicBezTo>
                <a:cubicBezTo>
                  <a:pt x="4542429" y="2673045"/>
                  <a:pt x="4529943" y="2663062"/>
                  <a:pt x="4526821" y="2648711"/>
                </a:cubicBezTo>
                <a:cubicBezTo>
                  <a:pt x="4523076" y="2631863"/>
                  <a:pt x="4534313" y="2615641"/>
                  <a:pt x="4550546" y="2611897"/>
                </a:cubicBezTo>
                <a:close/>
                <a:moveTo>
                  <a:pt x="5239151" y="2608777"/>
                </a:moveTo>
                <a:cubicBezTo>
                  <a:pt x="5251013" y="2606904"/>
                  <a:pt x="5262250" y="2615016"/>
                  <a:pt x="5263498" y="2626872"/>
                </a:cubicBezTo>
                <a:cubicBezTo>
                  <a:pt x="5265372" y="2638727"/>
                  <a:pt x="5257255" y="2649958"/>
                  <a:pt x="5245394" y="2651206"/>
                </a:cubicBezTo>
                <a:cubicBezTo>
                  <a:pt x="5244146" y="2651206"/>
                  <a:pt x="5242898" y="2651206"/>
                  <a:pt x="5242272" y="2651206"/>
                </a:cubicBezTo>
                <a:cubicBezTo>
                  <a:pt x="5231659" y="2652454"/>
                  <a:pt x="5222295" y="2644967"/>
                  <a:pt x="5221047" y="2633735"/>
                </a:cubicBezTo>
                <a:cubicBezTo>
                  <a:pt x="5219173" y="2621880"/>
                  <a:pt x="5227289" y="2610649"/>
                  <a:pt x="5239151" y="2608777"/>
                </a:cubicBezTo>
                <a:close/>
                <a:moveTo>
                  <a:pt x="2633076" y="2587718"/>
                </a:moveTo>
                <a:cubicBezTo>
                  <a:pt x="2645016" y="2587718"/>
                  <a:pt x="2657034" y="2592242"/>
                  <a:pt x="2666398" y="2601289"/>
                </a:cubicBezTo>
                <a:cubicBezTo>
                  <a:pt x="2684504" y="2619384"/>
                  <a:pt x="2684504" y="2648710"/>
                  <a:pt x="2666398" y="2667429"/>
                </a:cubicBezTo>
                <a:cubicBezTo>
                  <a:pt x="2657034" y="2676788"/>
                  <a:pt x="2645172" y="2681157"/>
                  <a:pt x="2633311" y="2681157"/>
                </a:cubicBezTo>
                <a:cubicBezTo>
                  <a:pt x="2620824" y="2681157"/>
                  <a:pt x="2609587" y="2676788"/>
                  <a:pt x="2600222" y="2667429"/>
                </a:cubicBezTo>
                <a:cubicBezTo>
                  <a:pt x="2582117" y="2649334"/>
                  <a:pt x="2582117" y="2620007"/>
                  <a:pt x="2600222" y="2601289"/>
                </a:cubicBezTo>
                <a:cubicBezTo>
                  <a:pt x="2609275" y="2592242"/>
                  <a:pt x="2621136" y="2587718"/>
                  <a:pt x="2633076" y="2587718"/>
                </a:cubicBezTo>
                <a:close/>
                <a:moveTo>
                  <a:pt x="3321059" y="2586471"/>
                </a:moveTo>
                <a:cubicBezTo>
                  <a:pt x="3332999" y="2586471"/>
                  <a:pt x="3345017" y="2590994"/>
                  <a:pt x="3354381" y="2600042"/>
                </a:cubicBezTo>
                <a:cubicBezTo>
                  <a:pt x="3372486" y="2618136"/>
                  <a:pt x="3372486" y="2648086"/>
                  <a:pt x="3354381" y="2666181"/>
                </a:cubicBezTo>
                <a:cubicBezTo>
                  <a:pt x="3345017" y="2674917"/>
                  <a:pt x="3333155" y="2679909"/>
                  <a:pt x="3321293" y="2679909"/>
                </a:cubicBezTo>
                <a:cubicBezTo>
                  <a:pt x="3309432" y="2679909"/>
                  <a:pt x="3297570" y="2675540"/>
                  <a:pt x="3288205" y="2666181"/>
                </a:cubicBezTo>
                <a:cubicBezTo>
                  <a:pt x="3270101" y="2648086"/>
                  <a:pt x="3270101" y="2618760"/>
                  <a:pt x="3288205" y="2600042"/>
                </a:cubicBezTo>
                <a:cubicBezTo>
                  <a:pt x="3297257" y="2590994"/>
                  <a:pt x="3309119" y="2586471"/>
                  <a:pt x="3321059" y="2586471"/>
                </a:cubicBezTo>
                <a:close/>
                <a:moveTo>
                  <a:pt x="2095396" y="2583741"/>
                </a:moveTo>
                <a:cubicBezTo>
                  <a:pt x="2104994" y="2579763"/>
                  <a:pt x="2116076" y="2579451"/>
                  <a:pt x="2126377" y="2583819"/>
                </a:cubicBezTo>
                <a:cubicBezTo>
                  <a:pt x="2146979" y="2592554"/>
                  <a:pt x="2156967" y="2616265"/>
                  <a:pt x="2148227" y="2636856"/>
                </a:cubicBezTo>
                <a:cubicBezTo>
                  <a:pt x="2141984" y="2652454"/>
                  <a:pt x="2126377" y="2661814"/>
                  <a:pt x="2110769" y="2661814"/>
                </a:cubicBezTo>
                <a:cubicBezTo>
                  <a:pt x="2105774" y="2660566"/>
                  <a:pt x="2100157" y="2659942"/>
                  <a:pt x="2095162" y="2658071"/>
                </a:cubicBezTo>
                <a:cubicBezTo>
                  <a:pt x="2074559" y="2649335"/>
                  <a:pt x="2064571" y="2626248"/>
                  <a:pt x="2073311" y="2605658"/>
                </a:cubicBezTo>
                <a:cubicBezTo>
                  <a:pt x="2077681" y="2595362"/>
                  <a:pt x="2085797" y="2587719"/>
                  <a:pt x="2095396" y="2583741"/>
                </a:cubicBezTo>
                <a:close/>
                <a:moveTo>
                  <a:pt x="2348785" y="2581011"/>
                </a:moveTo>
                <a:cubicBezTo>
                  <a:pt x="2359554" y="2578048"/>
                  <a:pt x="2371416" y="2579139"/>
                  <a:pt x="2381717" y="2585067"/>
                </a:cubicBezTo>
                <a:cubicBezTo>
                  <a:pt x="2402318" y="2596923"/>
                  <a:pt x="2409810" y="2623753"/>
                  <a:pt x="2397325" y="2644344"/>
                </a:cubicBezTo>
                <a:cubicBezTo>
                  <a:pt x="2389209" y="2658071"/>
                  <a:pt x="2374850" y="2666183"/>
                  <a:pt x="2359242" y="2666183"/>
                </a:cubicBezTo>
                <a:cubicBezTo>
                  <a:pt x="2352999" y="2666183"/>
                  <a:pt x="2345507" y="2664310"/>
                  <a:pt x="2338640" y="2660566"/>
                </a:cubicBezTo>
                <a:cubicBezTo>
                  <a:pt x="2318038" y="2648087"/>
                  <a:pt x="2310546" y="2621881"/>
                  <a:pt x="2322408" y="2601290"/>
                </a:cubicBezTo>
                <a:cubicBezTo>
                  <a:pt x="2328339" y="2590995"/>
                  <a:pt x="2338016" y="2583975"/>
                  <a:pt x="2348785" y="2581011"/>
                </a:cubicBezTo>
                <a:close/>
                <a:moveTo>
                  <a:pt x="3859209" y="2579373"/>
                </a:moveTo>
                <a:cubicBezTo>
                  <a:pt x="3868808" y="2583351"/>
                  <a:pt x="3876924" y="2590995"/>
                  <a:pt x="3881294" y="2601290"/>
                </a:cubicBezTo>
                <a:cubicBezTo>
                  <a:pt x="3890034" y="2621881"/>
                  <a:pt x="3880045" y="2645592"/>
                  <a:pt x="3859444" y="2654326"/>
                </a:cubicBezTo>
                <a:cubicBezTo>
                  <a:pt x="3854449" y="2656199"/>
                  <a:pt x="3849454" y="2657447"/>
                  <a:pt x="3843836" y="2657447"/>
                </a:cubicBezTo>
                <a:cubicBezTo>
                  <a:pt x="3827604" y="2657447"/>
                  <a:pt x="3812620" y="2648087"/>
                  <a:pt x="3806378" y="2632488"/>
                </a:cubicBezTo>
                <a:cubicBezTo>
                  <a:pt x="3797637" y="2611897"/>
                  <a:pt x="3807627" y="2588187"/>
                  <a:pt x="3828228" y="2579451"/>
                </a:cubicBezTo>
                <a:cubicBezTo>
                  <a:pt x="3838529" y="2575083"/>
                  <a:pt x="3849611" y="2575396"/>
                  <a:pt x="3859209" y="2579373"/>
                </a:cubicBezTo>
                <a:close/>
                <a:moveTo>
                  <a:pt x="3604649" y="2578594"/>
                </a:moveTo>
                <a:cubicBezTo>
                  <a:pt x="3615496" y="2581480"/>
                  <a:pt x="3625329" y="2588499"/>
                  <a:pt x="3631572" y="2598794"/>
                </a:cubicBezTo>
                <a:cubicBezTo>
                  <a:pt x="3643433" y="2619385"/>
                  <a:pt x="3636566" y="2646215"/>
                  <a:pt x="3615340" y="2658695"/>
                </a:cubicBezTo>
                <a:cubicBezTo>
                  <a:pt x="3608473" y="2662438"/>
                  <a:pt x="3600981" y="2664310"/>
                  <a:pt x="3593490" y="2664310"/>
                </a:cubicBezTo>
                <a:cubicBezTo>
                  <a:pt x="3579131" y="2663687"/>
                  <a:pt x="3564772" y="2656199"/>
                  <a:pt x="3556031" y="2642472"/>
                </a:cubicBezTo>
                <a:cubicBezTo>
                  <a:pt x="3544169" y="2621881"/>
                  <a:pt x="3551037" y="2595051"/>
                  <a:pt x="3571639" y="2583196"/>
                </a:cubicBezTo>
                <a:cubicBezTo>
                  <a:pt x="3581939" y="2576956"/>
                  <a:pt x="3593801" y="2575709"/>
                  <a:pt x="3604649" y="2578594"/>
                </a:cubicBezTo>
                <a:close/>
                <a:moveTo>
                  <a:pt x="1183054" y="2570091"/>
                </a:moveTo>
                <a:cubicBezTo>
                  <a:pt x="1198037" y="2573211"/>
                  <a:pt x="1208026" y="2588186"/>
                  <a:pt x="1204904" y="2603162"/>
                </a:cubicBezTo>
                <a:cubicBezTo>
                  <a:pt x="1202407" y="2616264"/>
                  <a:pt x="1190545" y="2624999"/>
                  <a:pt x="1177435" y="2624999"/>
                </a:cubicBezTo>
                <a:cubicBezTo>
                  <a:pt x="1175562" y="2624999"/>
                  <a:pt x="1173689" y="2624375"/>
                  <a:pt x="1171817" y="2624375"/>
                </a:cubicBezTo>
                <a:cubicBezTo>
                  <a:pt x="1156832" y="2621256"/>
                  <a:pt x="1146844" y="2606281"/>
                  <a:pt x="1149966" y="2591305"/>
                </a:cubicBezTo>
                <a:cubicBezTo>
                  <a:pt x="1153087" y="2576330"/>
                  <a:pt x="1168070" y="2566971"/>
                  <a:pt x="1183054" y="2570091"/>
                </a:cubicBezTo>
                <a:close/>
                <a:moveTo>
                  <a:pt x="494449" y="2567596"/>
                </a:moveTo>
                <a:cubicBezTo>
                  <a:pt x="504437" y="2569468"/>
                  <a:pt x="511929" y="2578827"/>
                  <a:pt x="510057" y="2588811"/>
                </a:cubicBezTo>
                <a:cubicBezTo>
                  <a:pt x="508808" y="2598169"/>
                  <a:pt x="500692" y="2604409"/>
                  <a:pt x="491952" y="2604409"/>
                </a:cubicBezTo>
                <a:cubicBezTo>
                  <a:pt x="491328" y="2605033"/>
                  <a:pt x="490078" y="2605033"/>
                  <a:pt x="488830" y="2604409"/>
                </a:cubicBezTo>
                <a:cubicBezTo>
                  <a:pt x="478842" y="2603162"/>
                  <a:pt x="471350" y="2593178"/>
                  <a:pt x="473222" y="2583195"/>
                </a:cubicBezTo>
                <a:cubicBezTo>
                  <a:pt x="474471" y="2573211"/>
                  <a:pt x="484461" y="2565724"/>
                  <a:pt x="494449" y="2567596"/>
                </a:cubicBezTo>
                <a:close/>
                <a:moveTo>
                  <a:pt x="4771548" y="2565723"/>
                </a:moveTo>
                <a:cubicBezTo>
                  <a:pt x="4786531" y="2562604"/>
                  <a:pt x="4801515" y="2571963"/>
                  <a:pt x="4804636" y="2586938"/>
                </a:cubicBezTo>
                <a:cubicBezTo>
                  <a:pt x="4807757" y="2601913"/>
                  <a:pt x="4798393" y="2616888"/>
                  <a:pt x="4783409" y="2620008"/>
                </a:cubicBezTo>
                <a:cubicBezTo>
                  <a:pt x="4781537" y="2620008"/>
                  <a:pt x="4779664" y="2620632"/>
                  <a:pt x="4777166" y="2620632"/>
                </a:cubicBezTo>
                <a:cubicBezTo>
                  <a:pt x="4764056" y="2620632"/>
                  <a:pt x="4752819" y="2611896"/>
                  <a:pt x="4749698" y="2598793"/>
                </a:cubicBezTo>
                <a:cubicBezTo>
                  <a:pt x="4746576" y="2583818"/>
                  <a:pt x="4755941" y="2568844"/>
                  <a:pt x="4771548" y="2565723"/>
                </a:cubicBezTo>
                <a:close/>
                <a:moveTo>
                  <a:pt x="5460156" y="2561981"/>
                </a:moveTo>
                <a:cubicBezTo>
                  <a:pt x="5470146" y="2560732"/>
                  <a:pt x="5479510" y="2567596"/>
                  <a:pt x="5481383" y="2577579"/>
                </a:cubicBezTo>
                <a:cubicBezTo>
                  <a:pt x="5483256" y="2587563"/>
                  <a:pt x="5476388" y="2596922"/>
                  <a:pt x="5465775" y="2598794"/>
                </a:cubicBezTo>
                <a:cubicBezTo>
                  <a:pt x="5464526" y="2598794"/>
                  <a:pt x="5463902" y="2598794"/>
                  <a:pt x="5462654" y="2598794"/>
                </a:cubicBezTo>
                <a:cubicBezTo>
                  <a:pt x="5453913" y="2598794"/>
                  <a:pt x="5445798" y="2592554"/>
                  <a:pt x="5444549" y="2583195"/>
                </a:cubicBezTo>
                <a:cubicBezTo>
                  <a:pt x="5442677" y="2573211"/>
                  <a:pt x="5449544" y="2563851"/>
                  <a:pt x="5460156" y="2561981"/>
                </a:cubicBezTo>
                <a:close/>
                <a:moveTo>
                  <a:pt x="962675" y="2522671"/>
                </a:moveTo>
                <a:cubicBezTo>
                  <a:pt x="976410" y="2525790"/>
                  <a:pt x="984526" y="2538893"/>
                  <a:pt x="982029" y="2551997"/>
                </a:cubicBezTo>
                <a:cubicBezTo>
                  <a:pt x="979531" y="2563852"/>
                  <a:pt x="969543" y="2571340"/>
                  <a:pt x="957681" y="2571340"/>
                </a:cubicBezTo>
                <a:cubicBezTo>
                  <a:pt x="955808" y="2571964"/>
                  <a:pt x="954560" y="2571964"/>
                  <a:pt x="952687" y="2571340"/>
                </a:cubicBezTo>
                <a:cubicBezTo>
                  <a:pt x="938952" y="2568843"/>
                  <a:pt x="930836" y="2555116"/>
                  <a:pt x="933333" y="2542013"/>
                </a:cubicBezTo>
                <a:cubicBezTo>
                  <a:pt x="935830" y="2528286"/>
                  <a:pt x="948940" y="2520174"/>
                  <a:pt x="962675" y="2522671"/>
                </a:cubicBezTo>
                <a:close/>
                <a:moveTo>
                  <a:pt x="274069" y="2521423"/>
                </a:moveTo>
                <a:cubicBezTo>
                  <a:pt x="282809" y="2522671"/>
                  <a:pt x="288428" y="2530783"/>
                  <a:pt x="287179" y="2538894"/>
                </a:cubicBezTo>
                <a:cubicBezTo>
                  <a:pt x="285931" y="2546382"/>
                  <a:pt x="279688" y="2551997"/>
                  <a:pt x="272196" y="2551997"/>
                </a:cubicBezTo>
                <a:cubicBezTo>
                  <a:pt x="270948" y="2551997"/>
                  <a:pt x="269699" y="2551997"/>
                  <a:pt x="269075" y="2551997"/>
                </a:cubicBezTo>
                <a:cubicBezTo>
                  <a:pt x="260334" y="2550749"/>
                  <a:pt x="254716" y="2542637"/>
                  <a:pt x="256589" y="2533903"/>
                </a:cubicBezTo>
                <a:cubicBezTo>
                  <a:pt x="257837" y="2525167"/>
                  <a:pt x="265953" y="2519552"/>
                  <a:pt x="274069" y="2521423"/>
                </a:cubicBezTo>
                <a:close/>
                <a:moveTo>
                  <a:pt x="4991927" y="2518302"/>
                </a:moveTo>
                <a:cubicBezTo>
                  <a:pt x="5005662" y="2515183"/>
                  <a:pt x="5018772" y="2523919"/>
                  <a:pt x="5021269" y="2537646"/>
                </a:cubicBezTo>
                <a:cubicBezTo>
                  <a:pt x="5023767" y="2551373"/>
                  <a:pt x="5015651" y="2564476"/>
                  <a:pt x="5001916" y="2566971"/>
                </a:cubicBezTo>
                <a:cubicBezTo>
                  <a:pt x="5000044" y="2566971"/>
                  <a:pt x="4998170" y="2567595"/>
                  <a:pt x="4996922" y="2567595"/>
                </a:cubicBezTo>
                <a:cubicBezTo>
                  <a:pt x="4985684" y="2567595"/>
                  <a:pt x="4975071" y="2559485"/>
                  <a:pt x="4972574" y="2547629"/>
                </a:cubicBezTo>
                <a:cubicBezTo>
                  <a:pt x="4970077" y="2533901"/>
                  <a:pt x="4978193" y="2520799"/>
                  <a:pt x="4991927" y="2518302"/>
                </a:cubicBezTo>
                <a:close/>
                <a:moveTo>
                  <a:pt x="5680534" y="2514559"/>
                </a:moveTo>
                <a:cubicBezTo>
                  <a:pt x="5689275" y="2513312"/>
                  <a:pt x="5696766" y="2518927"/>
                  <a:pt x="5698640" y="2527662"/>
                </a:cubicBezTo>
                <a:cubicBezTo>
                  <a:pt x="5699888" y="2536398"/>
                  <a:pt x="5694269" y="2543885"/>
                  <a:pt x="5685528" y="2545134"/>
                </a:cubicBezTo>
                <a:cubicBezTo>
                  <a:pt x="5684904" y="2545134"/>
                  <a:pt x="5683656" y="2545134"/>
                  <a:pt x="5683032" y="2545134"/>
                </a:cubicBezTo>
                <a:cubicBezTo>
                  <a:pt x="5675540" y="2545758"/>
                  <a:pt x="5668672" y="2540142"/>
                  <a:pt x="5667424" y="2532655"/>
                </a:cubicBezTo>
                <a:cubicBezTo>
                  <a:pt x="5666175" y="2523919"/>
                  <a:pt x="5671794" y="2516431"/>
                  <a:pt x="5680534" y="2514559"/>
                </a:cubicBezTo>
                <a:close/>
                <a:moveTo>
                  <a:pt x="1680000" y="2482737"/>
                </a:moveTo>
                <a:cubicBezTo>
                  <a:pt x="1697481" y="2488976"/>
                  <a:pt x="1706845" y="2508320"/>
                  <a:pt x="1700602" y="2526415"/>
                </a:cubicBezTo>
                <a:cubicBezTo>
                  <a:pt x="1695608" y="2540142"/>
                  <a:pt x="1682497" y="2548877"/>
                  <a:pt x="1668138" y="2548877"/>
                </a:cubicBezTo>
                <a:cubicBezTo>
                  <a:pt x="1664393" y="2548877"/>
                  <a:pt x="1660647" y="2548253"/>
                  <a:pt x="1656901" y="2547005"/>
                </a:cubicBezTo>
                <a:cubicBezTo>
                  <a:pt x="1638796" y="2540766"/>
                  <a:pt x="1630056" y="2521423"/>
                  <a:pt x="1636299" y="2503329"/>
                </a:cubicBezTo>
                <a:cubicBezTo>
                  <a:pt x="1642542" y="2485233"/>
                  <a:pt x="1661895" y="2476498"/>
                  <a:pt x="1680000" y="2482737"/>
                </a:cubicBezTo>
                <a:close/>
                <a:moveTo>
                  <a:pt x="2790693" y="2482210"/>
                </a:moveTo>
                <a:cubicBezTo>
                  <a:pt x="2808896" y="2482269"/>
                  <a:pt x="2826220" y="2493032"/>
                  <a:pt x="2833712" y="2510814"/>
                </a:cubicBezTo>
                <a:cubicBezTo>
                  <a:pt x="2843701" y="2534525"/>
                  <a:pt x="2832464" y="2561980"/>
                  <a:pt x="2808740" y="2571964"/>
                </a:cubicBezTo>
                <a:cubicBezTo>
                  <a:pt x="2803121" y="2574459"/>
                  <a:pt x="2796878" y="2575707"/>
                  <a:pt x="2790635" y="2575707"/>
                </a:cubicBezTo>
                <a:cubicBezTo>
                  <a:pt x="2772529" y="2575083"/>
                  <a:pt x="2755049" y="2564476"/>
                  <a:pt x="2747558" y="2547004"/>
                </a:cubicBezTo>
                <a:cubicBezTo>
                  <a:pt x="2737569" y="2523293"/>
                  <a:pt x="2748806" y="2495840"/>
                  <a:pt x="2772529" y="2485856"/>
                </a:cubicBezTo>
                <a:cubicBezTo>
                  <a:pt x="2778460" y="2483361"/>
                  <a:pt x="2784626" y="2482191"/>
                  <a:pt x="2790693" y="2482210"/>
                </a:cubicBezTo>
                <a:close/>
                <a:moveTo>
                  <a:pt x="3162135" y="2481323"/>
                </a:moveTo>
                <a:cubicBezTo>
                  <a:pt x="3168144" y="2481216"/>
                  <a:pt x="3174270" y="2482269"/>
                  <a:pt x="3180200" y="2484608"/>
                </a:cubicBezTo>
                <a:cubicBezTo>
                  <a:pt x="3203925" y="2494592"/>
                  <a:pt x="3215786" y="2521423"/>
                  <a:pt x="3205797" y="2545756"/>
                </a:cubicBezTo>
                <a:cubicBezTo>
                  <a:pt x="3198305" y="2563852"/>
                  <a:pt x="3181449" y="2574459"/>
                  <a:pt x="3162720" y="2574459"/>
                </a:cubicBezTo>
                <a:cubicBezTo>
                  <a:pt x="3157101" y="2574459"/>
                  <a:pt x="3151483" y="2573211"/>
                  <a:pt x="3145240" y="2571339"/>
                </a:cubicBezTo>
                <a:cubicBezTo>
                  <a:pt x="3121515" y="2561356"/>
                  <a:pt x="3109654" y="2534525"/>
                  <a:pt x="3119643" y="2510190"/>
                </a:cubicBezTo>
                <a:cubicBezTo>
                  <a:pt x="3127135" y="2492408"/>
                  <a:pt x="3144108" y="2481645"/>
                  <a:pt x="3162135" y="2481323"/>
                </a:cubicBezTo>
                <a:close/>
                <a:moveTo>
                  <a:pt x="4273981" y="2477746"/>
                </a:moveTo>
                <a:cubicBezTo>
                  <a:pt x="4292085" y="2471506"/>
                  <a:pt x="4311439" y="2480866"/>
                  <a:pt x="4317681" y="2498336"/>
                </a:cubicBezTo>
                <a:cubicBezTo>
                  <a:pt x="4323924" y="2516431"/>
                  <a:pt x="4314560" y="2535775"/>
                  <a:pt x="4297080" y="2542014"/>
                </a:cubicBezTo>
                <a:cubicBezTo>
                  <a:pt x="4293333" y="2543262"/>
                  <a:pt x="4289588" y="2543886"/>
                  <a:pt x="4285842" y="2543886"/>
                </a:cubicBezTo>
                <a:cubicBezTo>
                  <a:pt x="4271483" y="2543886"/>
                  <a:pt x="4258372" y="2535150"/>
                  <a:pt x="4253379" y="2521423"/>
                </a:cubicBezTo>
                <a:cubicBezTo>
                  <a:pt x="4247136" y="2503952"/>
                  <a:pt x="4256500" y="2483985"/>
                  <a:pt x="4273981" y="2477746"/>
                </a:cubicBezTo>
                <a:close/>
                <a:moveTo>
                  <a:pt x="1897648" y="2477355"/>
                </a:moveTo>
                <a:cubicBezTo>
                  <a:pt x="1906466" y="2473845"/>
                  <a:pt x="1916611" y="2473689"/>
                  <a:pt x="1925976" y="2477744"/>
                </a:cubicBezTo>
                <a:cubicBezTo>
                  <a:pt x="1944704" y="2485856"/>
                  <a:pt x="1953445" y="2508319"/>
                  <a:pt x="1945329" y="2527037"/>
                </a:cubicBezTo>
                <a:cubicBezTo>
                  <a:pt x="1939085" y="2540764"/>
                  <a:pt x="1925351" y="2548876"/>
                  <a:pt x="1910991" y="2548876"/>
                </a:cubicBezTo>
                <a:cubicBezTo>
                  <a:pt x="1906622" y="2549500"/>
                  <a:pt x="1901627" y="2548252"/>
                  <a:pt x="1896633" y="2546380"/>
                </a:cubicBezTo>
                <a:cubicBezTo>
                  <a:pt x="1877904" y="2538269"/>
                  <a:pt x="1869164" y="2515806"/>
                  <a:pt x="1877280" y="2497088"/>
                </a:cubicBezTo>
                <a:cubicBezTo>
                  <a:pt x="1881338" y="2487728"/>
                  <a:pt x="1888830" y="2480864"/>
                  <a:pt x="1897648" y="2477355"/>
                </a:cubicBezTo>
                <a:close/>
                <a:moveTo>
                  <a:pt x="51817" y="2474002"/>
                </a:moveTo>
                <a:cubicBezTo>
                  <a:pt x="58685" y="2474002"/>
                  <a:pt x="64304" y="2479618"/>
                  <a:pt x="64304" y="2486481"/>
                </a:cubicBezTo>
                <a:cubicBezTo>
                  <a:pt x="64304" y="2487729"/>
                  <a:pt x="64304" y="2489602"/>
                  <a:pt x="63679" y="2490849"/>
                </a:cubicBezTo>
                <a:cubicBezTo>
                  <a:pt x="61181" y="2495841"/>
                  <a:pt x="56188" y="2498960"/>
                  <a:pt x="51193" y="2498960"/>
                </a:cubicBezTo>
                <a:cubicBezTo>
                  <a:pt x="49945" y="2498960"/>
                  <a:pt x="48696" y="2498960"/>
                  <a:pt x="47447" y="2498336"/>
                </a:cubicBezTo>
                <a:cubicBezTo>
                  <a:pt x="41205" y="2496465"/>
                  <a:pt x="38082" y="2490224"/>
                  <a:pt x="39331" y="2483985"/>
                </a:cubicBezTo>
                <a:cubicBezTo>
                  <a:pt x="40580" y="2478370"/>
                  <a:pt x="45574" y="2474002"/>
                  <a:pt x="51817" y="2474002"/>
                </a:cubicBezTo>
                <a:close/>
                <a:moveTo>
                  <a:pt x="4055786" y="2472753"/>
                </a:moveTo>
                <a:cubicBezTo>
                  <a:pt x="4064683" y="2476185"/>
                  <a:pt x="4072330" y="2483048"/>
                  <a:pt x="4076700" y="2492720"/>
                </a:cubicBezTo>
                <a:cubicBezTo>
                  <a:pt x="4084816" y="2511439"/>
                  <a:pt x="4076700" y="2533277"/>
                  <a:pt x="4057347" y="2542013"/>
                </a:cubicBezTo>
                <a:cubicBezTo>
                  <a:pt x="4052352" y="2543885"/>
                  <a:pt x="4047358" y="2545132"/>
                  <a:pt x="4042364" y="2545132"/>
                </a:cubicBezTo>
                <a:cubicBezTo>
                  <a:pt x="4028005" y="2545132"/>
                  <a:pt x="4014270" y="2537021"/>
                  <a:pt x="4008027" y="2522670"/>
                </a:cubicBezTo>
                <a:cubicBezTo>
                  <a:pt x="3999911" y="2503952"/>
                  <a:pt x="4008027" y="2482113"/>
                  <a:pt x="4027381" y="2473377"/>
                </a:cubicBezTo>
                <a:cubicBezTo>
                  <a:pt x="4036745" y="2469321"/>
                  <a:pt x="4046890" y="2469321"/>
                  <a:pt x="4055786" y="2472753"/>
                </a:cubicBezTo>
                <a:close/>
                <a:moveTo>
                  <a:pt x="5899040" y="2468387"/>
                </a:moveTo>
                <a:cubicBezTo>
                  <a:pt x="5905284" y="2465890"/>
                  <a:pt x="5912776" y="2469635"/>
                  <a:pt x="5914648" y="2476497"/>
                </a:cubicBezTo>
                <a:cubicBezTo>
                  <a:pt x="5915272" y="2477745"/>
                  <a:pt x="5915272" y="2479618"/>
                  <a:pt x="5915272" y="2480866"/>
                </a:cubicBezTo>
                <a:cubicBezTo>
                  <a:pt x="5915897" y="2487105"/>
                  <a:pt x="5910278" y="2492720"/>
                  <a:pt x="5903410" y="2492720"/>
                </a:cubicBezTo>
                <a:cubicBezTo>
                  <a:pt x="5897167" y="2492720"/>
                  <a:pt x="5892174" y="2488353"/>
                  <a:pt x="5890924" y="2482737"/>
                </a:cubicBezTo>
                <a:cubicBezTo>
                  <a:pt x="5889676" y="2476497"/>
                  <a:pt x="5893422" y="2470258"/>
                  <a:pt x="5899040" y="2468387"/>
                </a:cubicBezTo>
                <a:close/>
                <a:moveTo>
                  <a:pt x="2976053" y="2444675"/>
                </a:moveTo>
                <a:cubicBezTo>
                  <a:pt x="3001649" y="2444675"/>
                  <a:pt x="3022876" y="2465266"/>
                  <a:pt x="3022876" y="2490848"/>
                </a:cubicBezTo>
                <a:cubicBezTo>
                  <a:pt x="3022876" y="2516431"/>
                  <a:pt x="3002275" y="2537646"/>
                  <a:pt x="2976677" y="2537646"/>
                </a:cubicBezTo>
                <a:cubicBezTo>
                  <a:pt x="2951082" y="2538269"/>
                  <a:pt x="2929855" y="2517054"/>
                  <a:pt x="2929855" y="2491472"/>
                </a:cubicBezTo>
                <a:cubicBezTo>
                  <a:pt x="2929855" y="2465890"/>
                  <a:pt x="2950456" y="2444675"/>
                  <a:pt x="2976053" y="2444675"/>
                </a:cubicBezTo>
                <a:close/>
                <a:moveTo>
                  <a:pt x="1457748" y="2433444"/>
                </a:moveTo>
                <a:cubicBezTo>
                  <a:pt x="1473980" y="2439060"/>
                  <a:pt x="1482720" y="2456531"/>
                  <a:pt x="1477102" y="2472753"/>
                </a:cubicBezTo>
                <a:cubicBezTo>
                  <a:pt x="1472731" y="2485856"/>
                  <a:pt x="1460869" y="2493969"/>
                  <a:pt x="1447760" y="2493969"/>
                </a:cubicBezTo>
                <a:cubicBezTo>
                  <a:pt x="1444637" y="2493344"/>
                  <a:pt x="1440892" y="2493344"/>
                  <a:pt x="1437770" y="2492097"/>
                </a:cubicBezTo>
                <a:cubicBezTo>
                  <a:pt x="1421538" y="2486482"/>
                  <a:pt x="1412798" y="2469010"/>
                  <a:pt x="1418417" y="2452787"/>
                </a:cubicBezTo>
                <a:cubicBezTo>
                  <a:pt x="1424035" y="2436565"/>
                  <a:pt x="1441516" y="2427829"/>
                  <a:pt x="1457748" y="2433444"/>
                </a:cubicBezTo>
                <a:close/>
                <a:moveTo>
                  <a:pt x="2473802" y="2432041"/>
                </a:moveTo>
                <a:cubicBezTo>
                  <a:pt x="2485039" y="2432041"/>
                  <a:pt x="2496276" y="2436253"/>
                  <a:pt x="2504704" y="2444676"/>
                </a:cubicBezTo>
                <a:cubicBezTo>
                  <a:pt x="2521561" y="2461523"/>
                  <a:pt x="2522185" y="2488977"/>
                  <a:pt x="2504704" y="2505824"/>
                </a:cubicBezTo>
                <a:cubicBezTo>
                  <a:pt x="2495964" y="2514560"/>
                  <a:pt x="2485350" y="2518927"/>
                  <a:pt x="2474114" y="2518927"/>
                </a:cubicBezTo>
                <a:cubicBezTo>
                  <a:pt x="2462252" y="2518927"/>
                  <a:pt x="2451014" y="2514560"/>
                  <a:pt x="2442899" y="2506448"/>
                </a:cubicBezTo>
                <a:cubicBezTo>
                  <a:pt x="2426043" y="2488977"/>
                  <a:pt x="2426043" y="2461523"/>
                  <a:pt x="2442899" y="2444676"/>
                </a:cubicBezTo>
                <a:cubicBezTo>
                  <a:pt x="2451327" y="2436253"/>
                  <a:pt x="2462564" y="2432041"/>
                  <a:pt x="2473802" y="2432041"/>
                </a:cubicBezTo>
                <a:close/>
                <a:moveTo>
                  <a:pt x="3480568" y="2430170"/>
                </a:moveTo>
                <a:cubicBezTo>
                  <a:pt x="3491728" y="2430170"/>
                  <a:pt x="3502965" y="2434381"/>
                  <a:pt x="3511706" y="2442804"/>
                </a:cubicBezTo>
                <a:cubicBezTo>
                  <a:pt x="3528562" y="2459652"/>
                  <a:pt x="3529186" y="2487106"/>
                  <a:pt x="3511706" y="2503952"/>
                </a:cubicBezTo>
                <a:cubicBezTo>
                  <a:pt x="3502966" y="2512688"/>
                  <a:pt x="3492352" y="2517055"/>
                  <a:pt x="3481115" y="2517055"/>
                </a:cubicBezTo>
                <a:cubicBezTo>
                  <a:pt x="3469253" y="2517055"/>
                  <a:pt x="3458016" y="2512688"/>
                  <a:pt x="3449899" y="2504576"/>
                </a:cubicBezTo>
                <a:cubicBezTo>
                  <a:pt x="3432419" y="2487730"/>
                  <a:pt x="3432419" y="2460276"/>
                  <a:pt x="3449899" y="2442804"/>
                </a:cubicBezTo>
                <a:cubicBezTo>
                  <a:pt x="3458327" y="2434381"/>
                  <a:pt x="3469409" y="2430170"/>
                  <a:pt x="3480568" y="2430170"/>
                </a:cubicBezTo>
                <a:close/>
                <a:moveTo>
                  <a:pt x="4496230" y="2428453"/>
                </a:moveTo>
                <a:cubicBezTo>
                  <a:pt x="4512463" y="2422837"/>
                  <a:pt x="4530568" y="2431573"/>
                  <a:pt x="4535563" y="2447795"/>
                </a:cubicBezTo>
                <a:cubicBezTo>
                  <a:pt x="4541181" y="2464019"/>
                  <a:pt x="4532440" y="2481489"/>
                  <a:pt x="4516209" y="2487105"/>
                </a:cubicBezTo>
                <a:cubicBezTo>
                  <a:pt x="4513088" y="2488353"/>
                  <a:pt x="4509342" y="2488977"/>
                  <a:pt x="4506221" y="2488977"/>
                </a:cubicBezTo>
                <a:cubicBezTo>
                  <a:pt x="4493734" y="2488977"/>
                  <a:pt x="4481248" y="2480865"/>
                  <a:pt x="4476878" y="2467762"/>
                </a:cubicBezTo>
                <a:cubicBezTo>
                  <a:pt x="4471259" y="2451539"/>
                  <a:pt x="4479999" y="2434068"/>
                  <a:pt x="4496230" y="2428453"/>
                </a:cubicBezTo>
                <a:close/>
                <a:moveTo>
                  <a:pt x="754782" y="2421588"/>
                </a:moveTo>
                <a:cubicBezTo>
                  <a:pt x="766644" y="2424085"/>
                  <a:pt x="773511" y="2435940"/>
                  <a:pt x="771014" y="2447795"/>
                </a:cubicBezTo>
                <a:cubicBezTo>
                  <a:pt x="768517" y="2457778"/>
                  <a:pt x="759777" y="2464642"/>
                  <a:pt x="749787" y="2464642"/>
                </a:cubicBezTo>
                <a:cubicBezTo>
                  <a:pt x="748539" y="2464642"/>
                  <a:pt x="746666" y="2464018"/>
                  <a:pt x="744794" y="2464018"/>
                </a:cubicBezTo>
                <a:cubicBezTo>
                  <a:pt x="732932" y="2461523"/>
                  <a:pt x="726064" y="2449667"/>
                  <a:pt x="728561" y="2437812"/>
                </a:cubicBezTo>
                <a:cubicBezTo>
                  <a:pt x="731059" y="2425957"/>
                  <a:pt x="742920" y="2419093"/>
                  <a:pt x="754782" y="2421588"/>
                </a:cubicBezTo>
                <a:close/>
                <a:moveTo>
                  <a:pt x="2188963" y="2418860"/>
                </a:moveTo>
                <a:cubicBezTo>
                  <a:pt x="2199108" y="2416754"/>
                  <a:pt x="2210034" y="2418469"/>
                  <a:pt x="2219398" y="2424709"/>
                </a:cubicBezTo>
                <a:cubicBezTo>
                  <a:pt x="2237503" y="2437189"/>
                  <a:pt x="2243122" y="2462147"/>
                  <a:pt x="2230635" y="2480865"/>
                </a:cubicBezTo>
                <a:cubicBezTo>
                  <a:pt x="2222520" y="2492721"/>
                  <a:pt x="2210033" y="2498961"/>
                  <a:pt x="2196924" y="2498961"/>
                </a:cubicBezTo>
                <a:cubicBezTo>
                  <a:pt x="2189432" y="2498961"/>
                  <a:pt x="2181316" y="2496464"/>
                  <a:pt x="2174449" y="2492097"/>
                </a:cubicBezTo>
                <a:cubicBezTo>
                  <a:pt x="2156343" y="2479617"/>
                  <a:pt x="2151349" y="2454659"/>
                  <a:pt x="2163211" y="2435941"/>
                </a:cubicBezTo>
                <a:cubicBezTo>
                  <a:pt x="2169454" y="2426893"/>
                  <a:pt x="2178819" y="2420966"/>
                  <a:pt x="2188963" y="2418860"/>
                </a:cubicBezTo>
                <a:close/>
                <a:moveTo>
                  <a:pt x="5198571" y="2416597"/>
                </a:moveTo>
                <a:cubicBezTo>
                  <a:pt x="5210433" y="2414101"/>
                  <a:pt x="5221671" y="2420965"/>
                  <a:pt x="5224792" y="2432819"/>
                </a:cubicBezTo>
                <a:cubicBezTo>
                  <a:pt x="5227289" y="2444675"/>
                  <a:pt x="5220422" y="2455906"/>
                  <a:pt x="5208560" y="2459027"/>
                </a:cubicBezTo>
                <a:cubicBezTo>
                  <a:pt x="5206688" y="2459651"/>
                  <a:pt x="5204814" y="2459651"/>
                  <a:pt x="5203565" y="2459651"/>
                </a:cubicBezTo>
                <a:cubicBezTo>
                  <a:pt x="5194825" y="2459027"/>
                  <a:pt x="5185461" y="2452787"/>
                  <a:pt x="5182964" y="2442803"/>
                </a:cubicBezTo>
                <a:cubicBezTo>
                  <a:pt x="5180467" y="2430949"/>
                  <a:pt x="5187334" y="2419717"/>
                  <a:pt x="5198571" y="2416597"/>
                </a:cubicBezTo>
                <a:close/>
                <a:moveTo>
                  <a:pt x="3764393" y="2415506"/>
                </a:moveTo>
                <a:cubicBezTo>
                  <a:pt x="3774538" y="2417534"/>
                  <a:pt x="3783902" y="2423461"/>
                  <a:pt x="3790145" y="2432820"/>
                </a:cubicBezTo>
                <a:cubicBezTo>
                  <a:pt x="3802632" y="2450916"/>
                  <a:pt x="3797637" y="2476498"/>
                  <a:pt x="3778909" y="2488977"/>
                </a:cubicBezTo>
                <a:cubicBezTo>
                  <a:pt x="3772041" y="2493970"/>
                  <a:pt x="3763925" y="2495840"/>
                  <a:pt x="3756433" y="2495840"/>
                </a:cubicBezTo>
                <a:cubicBezTo>
                  <a:pt x="3743323" y="2495840"/>
                  <a:pt x="3730836" y="2489601"/>
                  <a:pt x="3722721" y="2477746"/>
                </a:cubicBezTo>
                <a:cubicBezTo>
                  <a:pt x="3710236" y="2459652"/>
                  <a:pt x="3715229" y="2434069"/>
                  <a:pt x="3733959" y="2421589"/>
                </a:cubicBezTo>
                <a:cubicBezTo>
                  <a:pt x="3743323" y="2415350"/>
                  <a:pt x="3754248" y="2413478"/>
                  <a:pt x="3764393" y="2415506"/>
                </a:cubicBezTo>
                <a:close/>
                <a:moveTo>
                  <a:pt x="1236119" y="2384151"/>
                </a:moveTo>
                <a:cubicBezTo>
                  <a:pt x="1251103" y="2389142"/>
                  <a:pt x="1259219" y="2404741"/>
                  <a:pt x="1254225" y="2419717"/>
                </a:cubicBezTo>
                <a:cubicBezTo>
                  <a:pt x="1250478" y="2431573"/>
                  <a:pt x="1239242" y="2439059"/>
                  <a:pt x="1227379" y="2439059"/>
                </a:cubicBezTo>
                <a:cubicBezTo>
                  <a:pt x="1224257" y="2439059"/>
                  <a:pt x="1221136" y="2438435"/>
                  <a:pt x="1218639" y="2437812"/>
                </a:cubicBezTo>
                <a:cubicBezTo>
                  <a:pt x="1204280" y="2432820"/>
                  <a:pt x="1195540" y="2417220"/>
                  <a:pt x="1200534" y="2402247"/>
                </a:cubicBezTo>
                <a:cubicBezTo>
                  <a:pt x="1205529" y="2387895"/>
                  <a:pt x="1221136" y="2379159"/>
                  <a:pt x="1236119" y="2384151"/>
                </a:cubicBezTo>
                <a:close/>
                <a:moveTo>
                  <a:pt x="4718483" y="2380407"/>
                </a:moveTo>
                <a:cubicBezTo>
                  <a:pt x="4732840" y="2375416"/>
                  <a:pt x="4749073" y="2383527"/>
                  <a:pt x="4754067" y="2398502"/>
                </a:cubicBezTo>
                <a:cubicBezTo>
                  <a:pt x="4759062" y="2412853"/>
                  <a:pt x="4750946" y="2429076"/>
                  <a:pt x="4735963" y="2434068"/>
                </a:cubicBezTo>
                <a:cubicBezTo>
                  <a:pt x="4732840" y="2435316"/>
                  <a:pt x="4730343" y="2435316"/>
                  <a:pt x="4727222" y="2435316"/>
                </a:cubicBezTo>
                <a:cubicBezTo>
                  <a:pt x="4715361" y="2435316"/>
                  <a:pt x="4704748" y="2427204"/>
                  <a:pt x="4700377" y="2415973"/>
                </a:cubicBezTo>
                <a:cubicBezTo>
                  <a:pt x="4695382" y="2400998"/>
                  <a:pt x="4703498" y="2385399"/>
                  <a:pt x="4718483" y="2380407"/>
                </a:cubicBezTo>
                <a:close/>
                <a:moveTo>
                  <a:pt x="534404" y="2374792"/>
                </a:moveTo>
                <a:cubicBezTo>
                  <a:pt x="544394" y="2377288"/>
                  <a:pt x="550637" y="2387271"/>
                  <a:pt x="548139" y="2397255"/>
                </a:cubicBezTo>
                <a:cubicBezTo>
                  <a:pt x="546266" y="2405990"/>
                  <a:pt x="538150" y="2411606"/>
                  <a:pt x="530035" y="2411606"/>
                </a:cubicBezTo>
                <a:cubicBezTo>
                  <a:pt x="528786" y="2411606"/>
                  <a:pt x="527537" y="2411606"/>
                  <a:pt x="525664" y="2410981"/>
                </a:cubicBezTo>
                <a:cubicBezTo>
                  <a:pt x="515675" y="2408486"/>
                  <a:pt x="509432" y="2398503"/>
                  <a:pt x="511929" y="2388519"/>
                </a:cubicBezTo>
                <a:cubicBezTo>
                  <a:pt x="514427" y="2378536"/>
                  <a:pt x="524416" y="2372296"/>
                  <a:pt x="534404" y="2374792"/>
                </a:cubicBezTo>
                <a:close/>
                <a:moveTo>
                  <a:pt x="5419576" y="2368553"/>
                </a:moveTo>
                <a:cubicBezTo>
                  <a:pt x="5429565" y="2366056"/>
                  <a:pt x="5439554" y="2372296"/>
                  <a:pt x="5442052" y="2382280"/>
                </a:cubicBezTo>
                <a:cubicBezTo>
                  <a:pt x="5444549" y="2392263"/>
                  <a:pt x="5438306" y="2402247"/>
                  <a:pt x="5428317" y="2404742"/>
                </a:cubicBezTo>
                <a:cubicBezTo>
                  <a:pt x="5427068" y="2404742"/>
                  <a:pt x="5425196" y="2405366"/>
                  <a:pt x="5423948" y="2405366"/>
                </a:cubicBezTo>
                <a:cubicBezTo>
                  <a:pt x="5415831" y="2405366"/>
                  <a:pt x="5408339" y="2399751"/>
                  <a:pt x="5405842" y="2391016"/>
                </a:cubicBezTo>
                <a:cubicBezTo>
                  <a:pt x="5403344" y="2381032"/>
                  <a:pt x="5409588" y="2371048"/>
                  <a:pt x="5419576" y="2368553"/>
                </a:cubicBezTo>
                <a:close/>
                <a:moveTo>
                  <a:pt x="1014492" y="2336106"/>
                </a:moveTo>
                <a:cubicBezTo>
                  <a:pt x="1027603" y="2339850"/>
                  <a:pt x="1035095" y="2354201"/>
                  <a:pt x="1030724" y="2367304"/>
                </a:cubicBezTo>
                <a:cubicBezTo>
                  <a:pt x="1027603" y="2377912"/>
                  <a:pt x="1017614" y="2384775"/>
                  <a:pt x="1007001" y="2384775"/>
                </a:cubicBezTo>
                <a:cubicBezTo>
                  <a:pt x="1004504" y="2384775"/>
                  <a:pt x="1002006" y="2384775"/>
                  <a:pt x="999509" y="2383527"/>
                </a:cubicBezTo>
                <a:cubicBezTo>
                  <a:pt x="986399" y="2379160"/>
                  <a:pt x="978907" y="2365433"/>
                  <a:pt x="983277" y="2352330"/>
                </a:cubicBezTo>
                <a:cubicBezTo>
                  <a:pt x="987023" y="2339227"/>
                  <a:pt x="1001382" y="2331740"/>
                  <a:pt x="1014492" y="2336106"/>
                </a:cubicBezTo>
                <a:close/>
                <a:moveTo>
                  <a:pt x="4940111" y="2331740"/>
                </a:moveTo>
                <a:cubicBezTo>
                  <a:pt x="4953220" y="2327371"/>
                  <a:pt x="4966955" y="2334858"/>
                  <a:pt x="4971326" y="2347961"/>
                </a:cubicBezTo>
                <a:cubicBezTo>
                  <a:pt x="4975695" y="2361064"/>
                  <a:pt x="4968204" y="2374792"/>
                  <a:pt x="4955094" y="2379160"/>
                </a:cubicBezTo>
                <a:cubicBezTo>
                  <a:pt x="4952596" y="2379784"/>
                  <a:pt x="4950099" y="2380408"/>
                  <a:pt x="4947602" y="2380408"/>
                </a:cubicBezTo>
                <a:cubicBezTo>
                  <a:pt x="4936989" y="2380408"/>
                  <a:pt x="4927000" y="2373544"/>
                  <a:pt x="4923878" y="2362937"/>
                </a:cubicBezTo>
                <a:cubicBezTo>
                  <a:pt x="4919508" y="2349833"/>
                  <a:pt x="4927000" y="2336106"/>
                  <a:pt x="4940111" y="2331740"/>
                </a:cubicBezTo>
                <a:close/>
                <a:moveTo>
                  <a:pt x="314025" y="2327372"/>
                </a:moveTo>
                <a:cubicBezTo>
                  <a:pt x="322765" y="2329243"/>
                  <a:pt x="327759" y="2337978"/>
                  <a:pt x="325886" y="2346090"/>
                </a:cubicBezTo>
                <a:cubicBezTo>
                  <a:pt x="324013" y="2353578"/>
                  <a:pt x="317770" y="2357945"/>
                  <a:pt x="310903" y="2357945"/>
                </a:cubicBezTo>
                <a:cubicBezTo>
                  <a:pt x="309030" y="2357945"/>
                  <a:pt x="307782" y="2357945"/>
                  <a:pt x="306533" y="2357945"/>
                </a:cubicBezTo>
                <a:cubicBezTo>
                  <a:pt x="298417" y="2356073"/>
                  <a:pt x="293423" y="2347338"/>
                  <a:pt x="295295" y="2339227"/>
                </a:cubicBezTo>
                <a:cubicBezTo>
                  <a:pt x="297168" y="2330491"/>
                  <a:pt x="305908" y="2325500"/>
                  <a:pt x="314025" y="2327372"/>
                </a:cubicBezTo>
                <a:close/>
                <a:moveTo>
                  <a:pt x="5639954" y="2321133"/>
                </a:moveTo>
                <a:cubicBezTo>
                  <a:pt x="5648070" y="2319261"/>
                  <a:pt x="5656811" y="2324252"/>
                  <a:pt x="5658684" y="2332363"/>
                </a:cubicBezTo>
                <a:cubicBezTo>
                  <a:pt x="5660556" y="2341099"/>
                  <a:pt x="5655562" y="2349209"/>
                  <a:pt x="5647446" y="2351081"/>
                </a:cubicBezTo>
                <a:cubicBezTo>
                  <a:pt x="5646198" y="2351706"/>
                  <a:pt x="5644948" y="2351706"/>
                  <a:pt x="5643700" y="2351706"/>
                </a:cubicBezTo>
                <a:cubicBezTo>
                  <a:pt x="5636833" y="2351706"/>
                  <a:pt x="5630590" y="2346714"/>
                  <a:pt x="5628717" y="2339851"/>
                </a:cubicBezTo>
                <a:cubicBezTo>
                  <a:pt x="5626220" y="2331739"/>
                  <a:pt x="5631838" y="2323003"/>
                  <a:pt x="5639954" y="2321133"/>
                </a:cubicBezTo>
                <a:close/>
                <a:moveTo>
                  <a:pt x="2631360" y="2319962"/>
                </a:moveTo>
                <a:cubicBezTo>
                  <a:pt x="2642207" y="2322848"/>
                  <a:pt x="2652040" y="2329868"/>
                  <a:pt x="2658283" y="2340475"/>
                </a:cubicBezTo>
                <a:cubicBezTo>
                  <a:pt x="2670145" y="2361066"/>
                  <a:pt x="2663277" y="2387896"/>
                  <a:pt x="2642676" y="2399751"/>
                </a:cubicBezTo>
                <a:cubicBezTo>
                  <a:pt x="2635809" y="2403495"/>
                  <a:pt x="2628317" y="2405990"/>
                  <a:pt x="2620825" y="2405990"/>
                </a:cubicBezTo>
                <a:cubicBezTo>
                  <a:pt x="2605842" y="2405367"/>
                  <a:pt x="2590859" y="2397880"/>
                  <a:pt x="2582742" y="2383528"/>
                </a:cubicBezTo>
                <a:cubicBezTo>
                  <a:pt x="2570881" y="2362938"/>
                  <a:pt x="2577748" y="2336108"/>
                  <a:pt x="2598350" y="2324252"/>
                </a:cubicBezTo>
                <a:cubicBezTo>
                  <a:pt x="2608651" y="2318324"/>
                  <a:pt x="2620513" y="2317077"/>
                  <a:pt x="2631360" y="2319962"/>
                </a:cubicBezTo>
                <a:close/>
                <a:moveTo>
                  <a:pt x="3321449" y="2318402"/>
                </a:moveTo>
                <a:cubicBezTo>
                  <a:pt x="3332218" y="2315516"/>
                  <a:pt x="3344080" y="2316764"/>
                  <a:pt x="3354382" y="2323004"/>
                </a:cubicBezTo>
                <a:cubicBezTo>
                  <a:pt x="3374983" y="2334860"/>
                  <a:pt x="3382474" y="2361690"/>
                  <a:pt x="3369989" y="2382280"/>
                </a:cubicBezTo>
                <a:cubicBezTo>
                  <a:pt x="3361873" y="2396007"/>
                  <a:pt x="3347514" y="2404119"/>
                  <a:pt x="3331907" y="2404119"/>
                </a:cubicBezTo>
                <a:cubicBezTo>
                  <a:pt x="3325039" y="2404119"/>
                  <a:pt x="3317548" y="2402247"/>
                  <a:pt x="3310680" y="2398503"/>
                </a:cubicBezTo>
                <a:cubicBezTo>
                  <a:pt x="3290078" y="2386024"/>
                  <a:pt x="3282586" y="2359817"/>
                  <a:pt x="3295073" y="2338603"/>
                </a:cubicBezTo>
                <a:cubicBezTo>
                  <a:pt x="3301004" y="2328307"/>
                  <a:pt x="3310680" y="2321288"/>
                  <a:pt x="3321449" y="2318402"/>
                </a:cubicBezTo>
                <a:close/>
                <a:moveTo>
                  <a:pt x="1733769" y="2308107"/>
                </a:moveTo>
                <a:cubicBezTo>
                  <a:pt x="1742119" y="2305533"/>
                  <a:pt x="1751483" y="2306157"/>
                  <a:pt x="1759911" y="2310524"/>
                </a:cubicBezTo>
                <a:cubicBezTo>
                  <a:pt x="1776767" y="2319260"/>
                  <a:pt x="1783011" y="2339850"/>
                  <a:pt x="1774270" y="2356698"/>
                </a:cubicBezTo>
                <a:cubicBezTo>
                  <a:pt x="1768028" y="2368553"/>
                  <a:pt x="1756165" y="2374792"/>
                  <a:pt x="1743679" y="2374792"/>
                </a:cubicBezTo>
                <a:cubicBezTo>
                  <a:pt x="1738685" y="2374792"/>
                  <a:pt x="1733066" y="2373544"/>
                  <a:pt x="1728071" y="2371049"/>
                </a:cubicBezTo>
                <a:cubicBezTo>
                  <a:pt x="1711215" y="2362313"/>
                  <a:pt x="1704972" y="2341722"/>
                  <a:pt x="1713712" y="2324875"/>
                </a:cubicBezTo>
                <a:cubicBezTo>
                  <a:pt x="1718083" y="2316452"/>
                  <a:pt x="1725419" y="2310680"/>
                  <a:pt x="1733769" y="2308107"/>
                </a:cubicBezTo>
                <a:close/>
                <a:moveTo>
                  <a:pt x="1995039" y="2307716"/>
                </a:moveTo>
                <a:cubicBezTo>
                  <a:pt x="2004326" y="2305687"/>
                  <a:pt x="2014314" y="2307091"/>
                  <a:pt x="2022742" y="2312395"/>
                </a:cubicBezTo>
                <a:cubicBezTo>
                  <a:pt x="2040223" y="2323627"/>
                  <a:pt x="2044593" y="2346712"/>
                  <a:pt x="2033980" y="2364184"/>
                </a:cubicBezTo>
                <a:cubicBezTo>
                  <a:pt x="2026488" y="2375415"/>
                  <a:pt x="2014626" y="2381030"/>
                  <a:pt x="2002765" y="2381030"/>
                </a:cubicBezTo>
                <a:cubicBezTo>
                  <a:pt x="1995898" y="2381030"/>
                  <a:pt x="1989030" y="2378535"/>
                  <a:pt x="1982787" y="2374791"/>
                </a:cubicBezTo>
                <a:cubicBezTo>
                  <a:pt x="1965307" y="2363560"/>
                  <a:pt x="1960936" y="2340473"/>
                  <a:pt x="1971550" y="2323627"/>
                </a:cubicBezTo>
                <a:cubicBezTo>
                  <a:pt x="1977169" y="2315203"/>
                  <a:pt x="1985753" y="2309743"/>
                  <a:pt x="1995039" y="2307716"/>
                </a:cubicBezTo>
                <a:close/>
                <a:moveTo>
                  <a:pt x="4219588" y="2303738"/>
                </a:moveTo>
                <a:cubicBezTo>
                  <a:pt x="4227938" y="2306312"/>
                  <a:pt x="4235274" y="2312084"/>
                  <a:pt x="4239644" y="2320508"/>
                </a:cubicBezTo>
                <a:cubicBezTo>
                  <a:pt x="4248384" y="2337354"/>
                  <a:pt x="4242141" y="2357946"/>
                  <a:pt x="4225285" y="2366680"/>
                </a:cubicBezTo>
                <a:cubicBezTo>
                  <a:pt x="4220290" y="2369177"/>
                  <a:pt x="4214672" y="2370425"/>
                  <a:pt x="4209053" y="2370425"/>
                </a:cubicBezTo>
                <a:cubicBezTo>
                  <a:pt x="4197191" y="2370425"/>
                  <a:pt x="4185330" y="2363561"/>
                  <a:pt x="4179086" y="2352329"/>
                </a:cubicBezTo>
                <a:cubicBezTo>
                  <a:pt x="4170346" y="2335483"/>
                  <a:pt x="4176588" y="2314892"/>
                  <a:pt x="4193445" y="2306157"/>
                </a:cubicBezTo>
                <a:cubicBezTo>
                  <a:pt x="4201873" y="2301789"/>
                  <a:pt x="4211238" y="2301165"/>
                  <a:pt x="4219588" y="2303738"/>
                </a:cubicBezTo>
                <a:close/>
                <a:moveTo>
                  <a:pt x="3957615" y="2303191"/>
                </a:moveTo>
                <a:cubicBezTo>
                  <a:pt x="3966979" y="2305063"/>
                  <a:pt x="3975563" y="2310523"/>
                  <a:pt x="3981181" y="2319258"/>
                </a:cubicBezTo>
                <a:cubicBezTo>
                  <a:pt x="3992419" y="2336730"/>
                  <a:pt x="3987424" y="2359816"/>
                  <a:pt x="3970569" y="2371048"/>
                </a:cubicBezTo>
                <a:cubicBezTo>
                  <a:pt x="3964325" y="2375415"/>
                  <a:pt x="3956834" y="2377287"/>
                  <a:pt x="3949966" y="2377287"/>
                </a:cubicBezTo>
                <a:cubicBezTo>
                  <a:pt x="3938106" y="2376663"/>
                  <a:pt x="3926243" y="2371048"/>
                  <a:pt x="3918751" y="2359816"/>
                </a:cubicBezTo>
                <a:cubicBezTo>
                  <a:pt x="3907515" y="2342345"/>
                  <a:pt x="3912508" y="2319258"/>
                  <a:pt x="3929365" y="2308652"/>
                </a:cubicBezTo>
                <a:cubicBezTo>
                  <a:pt x="3938105" y="2303035"/>
                  <a:pt x="3948250" y="2301320"/>
                  <a:pt x="3957615" y="2303191"/>
                </a:cubicBezTo>
                <a:close/>
                <a:moveTo>
                  <a:pt x="91148" y="2279950"/>
                </a:moveTo>
                <a:cubicBezTo>
                  <a:pt x="98016" y="2279950"/>
                  <a:pt x="103635" y="2285565"/>
                  <a:pt x="103635" y="2292429"/>
                </a:cubicBezTo>
                <a:cubicBezTo>
                  <a:pt x="103635" y="2293677"/>
                  <a:pt x="103635" y="2295549"/>
                  <a:pt x="103010" y="2296796"/>
                </a:cubicBezTo>
                <a:cubicBezTo>
                  <a:pt x="100513" y="2301789"/>
                  <a:pt x="95519" y="2304908"/>
                  <a:pt x="90524" y="2304908"/>
                </a:cubicBezTo>
                <a:cubicBezTo>
                  <a:pt x="89275" y="2304908"/>
                  <a:pt x="88027" y="2304908"/>
                  <a:pt x="86779" y="2304284"/>
                </a:cubicBezTo>
                <a:cubicBezTo>
                  <a:pt x="80535" y="2302413"/>
                  <a:pt x="77413" y="2296174"/>
                  <a:pt x="78663" y="2289934"/>
                </a:cubicBezTo>
                <a:cubicBezTo>
                  <a:pt x="79911" y="2284317"/>
                  <a:pt x="84905" y="2279950"/>
                  <a:pt x="91148" y="2279950"/>
                </a:cubicBezTo>
                <a:close/>
                <a:moveTo>
                  <a:pt x="2313434" y="2275739"/>
                </a:moveTo>
                <a:cubicBezTo>
                  <a:pt x="2323813" y="2275739"/>
                  <a:pt x="2334270" y="2279638"/>
                  <a:pt x="2342386" y="2287437"/>
                </a:cubicBezTo>
                <a:cubicBezTo>
                  <a:pt x="2357993" y="2303037"/>
                  <a:pt x="2357993" y="2328619"/>
                  <a:pt x="2342386" y="2344842"/>
                </a:cubicBezTo>
                <a:cubicBezTo>
                  <a:pt x="2334270" y="2352330"/>
                  <a:pt x="2324281" y="2356697"/>
                  <a:pt x="2313667" y="2356697"/>
                </a:cubicBezTo>
                <a:cubicBezTo>
                  <a:pt x="2303055" y="2356697"/>
                  <a:pt x="2293066" y="2352954"/>
                  <a:pt x="2284951" y="2344842"/>
                </a:cubicBezTo>
                <a:cubicBezTo>
                  <a:pt x="2269342" y="2329243"/>
                  <a:pt x="2269342" y="2303661"/>
                  <a:pt x="2284951" y="2287437"/>
                </a:cubicBezTo>
                <a:cubicBezTo>
                  <a:pt x="2292754" y="2279638"/>
                  <a:pt x="2303055" y="2275739"/>
                  <a:pt x="2313434" y="2275739"/>
                </a:cubicBezTo>
                <a:close/>
                <a:moveTo>
                  <a:pt x="5859710" y="2274334"/>
                </a:moveTo>
                <a:cubicBezTo>
                  <a:pt x="5866576" y="2271838"/>
                  <a:pt x="5873444" y="2275583"/>
                  <a:pt x="5875316" y="2282446"/>
                </a:cubicBezTo>
                <a:cubicBezTo>
                  <a:pt x="5875942" y="2283695"/>
                  <a:pt x="5875942" y="2285565"/>
                  <a:pt x="5875942" y="2286813"/>
                </a:cubicBezTo>
                <a:cubicBezTo>
                  <a:pt x="5875942" y="2293053"/>
                  <a:pt x="5870947" y="2298669"/>
                  <a:pt x="5864080" y="2298669"/>
                </a:cubicBezTo>
                <a:cubicBezTo>
                  <a:pt x="5857837" y="2298669"/>
                  <a:pt x="5852842" y="2294301"/>
                  <a:pt x="5851594" y="2288686"/>
                </a:cubicBezTo>
                <a:cubicBezTo>
                  <a:pt x="5850345" y="2282446"/>
                  <a:pt x="5854090" y="2276207"/>
                  <a:pt x="5859710" y="2274334"/>
                </a:cubicBezTo>
                <a:close/>
                <a:moveTo>
                  <a:pt x="3639455" y="2273243"/>
                </a:moveTo>
                <a:cubicBezTo>
                  <a:pt x="3649834" y="2273243"/>
                  <a:pt x="3660291" y="2277143"/>
                  <a:pt x="3668406" y="2284942"/>
                </a:cubicBezTo>
                <a:cubicBezTo>
                  <a:pt x="3684638" y="2301165"/>
                  <a:pt x="3684638" y="2326748"/>
                  <a:pt x="3668406" y="2342347"/>
                </a:cubicBezTo>
                <a:cubicBezTo>
                  <a:pt x="3660291" y="2350458"/>
                  <a:pt x="3650302" y="2354202"/>
                  <a:pt x="3639688" y="2354202"/>
                </a:cubicBezTo>
                <a:cubicBezTo>
                  <a:pt x="3629076" y="2354202"/>
                  <a:pt x="3618462" y="2349834"/>
                  <a:pt x="3610971" y="2342347"/>
                </a:cubicBezTo>
                <a:cubicBezTo>
                  <a:pt x="3595363" y="2326748"/>
                  <a:pt x="3595363" y="2301165"/>
                  <a:pt x="3610971" y="2284942"/>
                </a:cubicBezTo>
                <a:cubicBezTo>
                  <a:pt x="3618775" y="2277143"/>
                  <a:pt x="3629076" y="2273243"/>
                  <a:pt x="3639455" y="2273243"/>
                </a:cubicBezTo>
                <a:close/>
                <a:moveTo>
                  <a:pt x="1509643" y="2256630"/>
                </a:moveTo>
                <a:cubicBezTo>
                  <a:pt x="1517057" y="2254056"/>
                  <a:pt x="1525484" y="2254368"/>
                  <a:pt x="1533288" y="2258112"/>
                </a:cubicBezTo>
                <a:cubicBezTo>
                  <a:pt x="1548896" y="2265600"/>
                  <a:pt x="1555139" y="2283694"/>
                  <a:pt x="1547648" y="2299293"/>
                </a:cubicBezTo>
                <a:cubicBezTo>
                  <a:pt x="1542653" y="2310524"/>
                  <a:pt x="1531416" y="2316764"/>
                  <a:pt x="1519554" y="2316764"/>
                </a:cubicBezTo>
                <a:cubicBezTo>
                  <a:pt x="1515184" y="2316140"/>
                  <a:pt x="1510190" y="2315516"/>
                  <a:pt x="1506443" y="2313645"/>
                </a:cubicBezTo>
                <a:cubicBezTo>
                  <a:pt x="1490836" y="2306157"/>
                  <a:pt x="1484592" y="2288061"/>
                  <a:pt x="1492084" y="2272463"/>
                </a:cubicBezTo>
                <a:cubicBezTo>
                  <a:pt x="1495831" y="2264664"/>
                  <a:pt x="1502230" y="2259204"/>
                  <a:pt x="1509643" y="2256630"/>
                </a:cubicBezTo>
                <a:close/>
                <a:moveTo>
                  <a:pt x="4444648" y="2251638"/>
                </a:moveTo>
                <a:cubicBezTo>
                  <a:pt x="4452218" y="2254212"/>
                  <a:pt x="4458773" y="2259672"/>
                  <a:pt x="4462519" y="2267471"/>
                </a:cubicBezTo>
                <a:cubicBezTo>
                  <a:pt x="4470011" y="2283070"/>
                  <a:pt x="4463143" y="2301789"/>
                  <a:pt x="4448160" y="2309276"/>
                </a:cubicBezTo>
                <a:cubicBezTo>
                  <a:pt x="4443790" y="2311148"/>
                  <a:pt x="4439420" y="2312397"/>
                  <a:pt x="4434425" y="2312397"/>
                </a:cubicBezTo>
                <a:cubicBezTo>
                  <a:pt x="4422563" y="2312397"/>
                  <a:pt x="4411326" y="2305533"/>
                  <a:pt x="4406331" y="2294301"/>
                </a:cubicBezTo>
                <a:cubicBezTo>
                  <a:pt x="4398839" y="2278703"/>
                  <a:pt x="4405707" y="2259983"/>
                  <a:pt x="4420690" y="2253120"/>
                </a:cubicBezTo>
                <a:cubicBezTo>
                  <a:pt x="4428494" y="2249377"/>
                  <a:pt x="4437078" y="2249065"/>
                  <a:pt x="4444648" y="2251638"/>
                </a:cubicBezTo>
                <a:close/>
                <a:moveTo>
                  <a:pt x="3171460" y="2248128"/>
                </a:moveTo>
                <a:cubicBezTo>
                  <a:pt x="3194559" y="2254368"/>
                  <a:pt x="3208294" y="2278079"/>
                  <a:pt x="3202675" y="2301166"/>
                </a:cubicBezTo>
                <a:cubicBezTo>
                  <a:pt x="3197681" y="2320508"/>
                  <a:pt x="3179576" y="2333612"/>
                  <a:pt x="3160223" y="2333612"/>
                </a:cubicBezTo>
                <a:cubicBezTo>
                  <a:pt x="3157101" y="2332987"/>
                  <a:pt x="3153356" y="2332987"/>
                  <a:pt x="3149609" y="2331739"/>
                </a:cubicBezTo>
                <a:cubicBezTo>
                  <a:pt x="3126510" y="2325500"/>
                  <a:pt x="3112151" y="2301790"/>
                  <a:pt x="3118394" y="2278703"/>
                </a:cubicBezTo>
                <a:cubicBezTo>
                  <a:pt x="3124638" y="2255616"/>
                  <a:pt x="3148361" y="2241889"/>
                  <a:pt x="3171460" y="2248128"/>
                </a:cubicBezTo>
                <a:close/>
                <a:moveTo>
                  <a:pt x="2780647" y="2248128"/>
                </a:moveTo>
                <a:cubicBezTo>
                  <a:pt x="2803746" y="2241889"/>
                  <a:pt x="2827469" y="2255616"/>
                  <a:pt x="2833712" y="2278703"/>
                </a:cubicBezTo>
                <a:cubicBezTo>
                  <a:pt x="2839956" y="2301790"/>
                  <a:pt x="2826221" y="2325500"/>
                  <a:pt x="2803122" y="2331739"/>
                </a:cubicBezTo>
                <a:cubicBezTo>
                  <a:pt x="2799375" y="2332987"/>
                  <a:pt x="2795630" y="2332987"/>
                  <a:pt x="2791884" y="2332987"/>
                </a:cubicBezTo>
                <a:cubicBezTo>
                  <a:pt x="2773155" y="2334236"/>
                  <a:pt x="2755051" y="2321132"/>
                  <a:pt x="2750056" y="2301790"/>
                </a:cubicBezTo>
                <a:cubicBezTo>
                  <a:pt x="2743813" y="2278703"/>
                  <a:pt x="2757548" y="2254368"/>
                  <a:pt x="2780647" y="2248128"/>
                </a:cubicBezTo>
                <a:close/>
                <a:moveTo>
                  <a:pt x="810969" y="2233154"/>
                </a:moveTo>
                <a:cubicBezTo>
                  <a:pt x="822207" y="2236897"/>
                  <a:pt x="828450" y="2249375"/>
                  <a:pt x="824705" y="2260607"/>
                </a:cubicBezTo>
                <a:cubicBezTo>
                  <a:pt x="821583" y="2269966"/>
                  <a:pt x="812843" y="2275581"/>
                  <a:pt x="804101" y="2275581"/>
                </a:cubicBezTo>
                <a:cubicBezTo>
                  <a:pt x="801605" y="2274957"/>
                  <a:pt x="799732" y="2274334"/>
                  <a:pt x="797235" y="2274334"/>
                </a:cubicBezTo>
                <a:cubicBezTo>
                  <a:pt x="785997" y="2270590"/>
                  <a:pt x="779754" y="2258111"/>
                  <a:pt x="783500" y="2246881"/>
                </a:cubicBezTo>
                <a:cubicBezTo>
                  <a:pt x="787245" y="2235649"/>
                  <a:pt x="799108" y="2229409"/>
                  <a:pt x="810969" y="2233154"/>
                </a:cubicBezTo>
                <a:close/>
                <a:moveTo>
                  <a:pt x="5143008" y="2227538"/>
                </a:moveTo>
                <a:cubicBezTo>
                  <a:pt x="5154246" y="2223793"/>
                  <a:pt x="5166731" y="2230033"/>
                  <a:pt x="5170477" y="2241264"/>
                </a:cubicBezTo>
                <a:cubicBezTo>
                  <a:pt x="5174223" y="2252496"/>
                  <a:pt x="5167981" y="2264975"/>
                  <a:pt x="5156743" y="2268718"/>
                </a:cubicBezTo>
                <a:cubicBezTo>
                  <a:pt x="5154246" y="2269342"/>
                  <a:pt x="5152374" y="2269966"/>
                  <a:pt x="5149876" y="2269966"/>
                </a:cubicBezTo>
                <a:cubicBezTo>
                  <a:pt x="5140511" y="2269966"/>
                  <a:pt x="5132395" y="2264351"/>
                  <a:pt x="5129273" y="2254991"/>
                </a:cubicBezTo>
                <a:cubicBezTo>
                  <a:pt x="5125528" y="2243760"/>
                  <a:pt x="5131771" y="2231281"/>
                  <a:pt x="5143008" y="2227538"/>
                </a:cubicBezTo>
                <a:close/>
                <a:moveTo>
                  <a:pt x="2976678" y="2222546"/>
                </a:moveTo>
                <a:cubicBezTo>
                  <a:pt x="3000401" y="2222546"/>
                  <a:pt x="3020379" y="2241889"/>
                  <a:pt x="3020379" y="2266224"/>
                </a:cubicBezTo>
                <a:cubicBezTo>
                  <a:pt x="3020379" y="2289934"/>
                  <a:pt x="3001025" y="2309900"/>
                  <a:pt x="2977302" y="2309900"/>
                </a:cubicBezTo>
                <a:cubicBezTo>
                  <a:pt x="2952330" y="2309900"/>
                  <a:pt x="2932976" y="2290558"/>
                  <a:pt x="2932976" y="2266224"/>
                </a:cubicBezTo>
                <a:cubicBezTo>
                  <a:pt x="2932976" y="2242513"/>
                  <a:pt x="2952330" y="2222546"/>
                  <a:pt x="2976678" y="2222546"/>
                </a:cubicBezTo>
                <a:close/>
                <a:moveTo>
                  <a:pt x="1286064" y="2205386"/>
                </a:moveTo>
                <a:cubicBezTo>
                  <a:pt x="1292776" y="2202734"/>
                  <a:pt x="1300423" y="2202579"/>
                  <a:pt x="1307291" y="2205698"/>
                </a:cubicBezTo>
                <a:cubicBezTo>
                  <a:pt x="1321650" y="2211938"/>
                  <a:pt x="1327892" y="2228785"/>
                  <a:pt x="1321650" y="2242512"/>
                </a:cubicBezTo>
                <a:cubicBezTo>
                  <a:pt x="1317279" y="2253119"/>
                  <a:pt x="1307291" y="2259359"/>
                  <a:pt x="1296052" y="2259359"/>
                </a:cubicBezTo>
                <a:cubicBezTo>
                  <a:pt x="1292307" y="2259359"/>
                  <a:pt x="1288561" y="2258736"/>
                  <a:pt x="1284816" y="2256863"/>
                </a:cubicBezTo>
                <a:cubicBezTo>
                  <a:pt x="1270457" y="2250624"/>
                  <a:pt x="1264213" y="2233776"/>
                  <a:pt x="1270457" y="2220049"/>
                </a:cubicBezTo>
                <a:cubicBezTo>
                  <a:pt x="1273578" y="2213186"/>
                  <a:pt x="1279353" y="2208039"/>
                  <a:pt x="1286064" y="2205386"/>
                </a:cubicBezTo>
                <a:close/>
                <a:moveTo>
                  <a:pt x="4667914" y="2202033"/>
                </a:moveTo>
                <a:cubicBezTo>
                  <a:pt x="4674625" y="2204607"/>
                  <a:pt x="4680400" y="2209754"/>
                  <a:pt x="4683521" y="2216930"/>
                </a:cubicBezTo>
                <a:cubicBezTo>
                  <a:pt x="4689764" y="2231280"/>
                  <a:pt x="4683521" y="2247504"/>
                  <a:pt x="4669786" y="2253743"/>
                </a:cubicBezTo>
                <a:cubicBezTo>
                  <a:pt x="4666041" y="2255615"/>
                  <a:pt x="4662295" y="2256239"/>
                  <a:pt x="4658548" y="2256239"/>
                </a:cubicBezTo>
                <a:cubicBezTo>
                  <a:pt x="4647312" y="2255615"/>
                  <a:pt x="4637323" y="2249376"/>
                  <a:pt x="4632328" y="2239392"/>
                </a:cubicBezTo>
                <a:cubicBezTo>
                  <a:pt x="4626085" y="2225041"/>
                  <a:pt x="4632328" y="2208818"/>
                  <a:pt x="4646688" y="2202579"/>
                </a:cubicBezTo>
                <a:cubicBezTo>
                  <a:pt x="4653555" y="2199459"/>
                  <a:pt x="4661203" y="2199459"/>
                  <a:pt x="4667914" y="2202033"/>
                </a:cubicBezTo>
                <a:close/>
                <a:moveTo>
                  <a:pt x="589344" y="2185108"/>
                </a:moveTo>
                <a:cubicBezTo>
                  <a:pt x="599332" y="2188228"/>
                  <a:pt x="604327" y="2198835"/>
                  <a:pt x="601205" y="2208819"/>
                </a:cubicBezTo>
                <a:cubicBezTo>
                  <a:pt x="598708" y="2216306"/>
                  <a:pt x="591216" y="2221298"/>
                  <a:pt x="583724" y="2221298"/>
                </a:cubicBezTo>
                <a:cubicBezTo>
                  <a:pt x="581852" y="2221298"/>
                  <a:pt x="579354" y="2220674"/>
                  <a:pt x="578105" y="2220674"/>
                </a:cubicBezTo>
                <a:cubicBezTo>
                  <a:pt x="568117" y="2217554"/>
                  <a:pt x="563122" y="2206946"/>
                  <a:pt x="566244" y="2196964"/>
                </a:cubicBezTo>
                <a:cubicBezTo>
                  <a:pt x="569365" y="2186980"/>
                  <a:pt x="579978" y="2181989"/>
                  <a:pt x="589344" y="2185108"/>
                </a:cubicBezTo>
                <a:close/>
                <a:moveTo>
                  <a:pt x="5364638" y="2178869"/>
                </a:moveTo>
                <a:cubicBezTo>
                  <a:pt x="5374626" y="2175749"/>
                  <a:pt x="5384616" y="2181365"/>
                  <a:pt x="5387738" y="2190723"/>
                </a:cubicBezTo>
                <a:cubicBezTo>
                  <a:pt x="5390859" y="2200707"/>
                  <a:pt x="5385864" y="2211315"/>
                  <a:pt x="5375876" y="2214434"/>
                </a:cubicBezTo>
                <a:cubicBezTo>
                  <a:pt x="5374002" y="2215058"/>
                  <a:pt x="5372130" y="2215682"/>
                  <a:pt x="5370256" y="2215682"/>
                </a:cubicBezTo>
                <a:cubicBezTo>
                  <a:pt x="5362141" y="2215682"/>
                  <a:pt x="5355274" y="2210691"/>
                  <a:pt x="5352777" y="2202579"/>
                </a:cubicBezTo>
                <a:cubicBezTo>
                  <a:pt x="5349656" y="2192595"/>
                  <a:pt x="5354649" y="2181989"/>
                  <a:pt x="5364638" y="2178869"/>
                </a:cubicBezTo>
                <a:close/>
                <a:moveTo>
                  <a:pt x="2463111" y="2159682"/>
                </a:moveTo>
                <a:cubicBezTo>
                  <a:pt x="2473334" y="2161710"/>
                  <a:pt x="2482854" y="2167638"/>
                  <a:pt x="2489097" y="2176998"/>
                </a:cubicBezTo>
                <a:cubicBezTo>
                  <a:pt x="2501584" y="2195716"/>
                  <a:pt x="2496589" y="2220674"/>
                  <a:pt x="2477860" y="2233153"/>
                </a:cubicBezTo>
                <a:cubicBezTo>
                  <a:pt x="2470992" y="2237521"/>
                  <a:pt x="2462876" y="2240017"/>
                  <a:pt x="2455384" y="2240017"/>
                </a:cubicBezTo>
                <a:cubicBezTo>
                  <a:pt x="2442275" y="2240017"/>
                  <a:pt x="2429789" y="2233777"/>
                  <a:pt x="2421673" y="2221922"/>
                </a:cubicBezTo>
                <a:cubicBezTo>
                  <a:pt x="2409186" y="2203204"/>
                  <a:pt x="2414181" y="2178245"/>
                  <a:pt x="2432910" y="2165766"/>
                </a:cubicBezTo>
                <a:cubicBezTo>
                  <a:pt x="2441963" y="2159526"/>
                  <a:pt x="2452888" y="2157654"/>
                  <a:pt x="2463111" y="2159682"/>
                </a:cubicBezTo>
                <a:close/>
                <a:moveTo>
                  <a:pt x="3488764" y="2157187"/>
                </a:moveTo>
                <a:cubicBezTo>
                  <a:pt x="3498909" y="2155158"/>
                  <a:pt x="3509834" y="2157030"/>
                  <a:pt x="3519198" y="2163269"/>
                </a:cubicBezTo>
                <a:cubicBezTo>
                  <a:pt x="3537928" y="2175749"/>
                  <a:pt x="3542921" y="2200708"/>
                  <a:pt x="3530436" y="2219426"/>
                </a:cubicBezTo>
                <a:cubicBezTo>
                  <a:pt x="3522319" y="2231282"/>
                  <a:pt x="3509834" y="2237521"/>
                  <a:pt x="3496723" y="2237521"/>
                </a:cubicBezTo>
                <a:cubicBezTo>
                  <a:pt x="3489232" y="2237521"/>
                  <a:pt x="3481740" y="2235649"/>
                  <a:pt x="3474248" y="2230658"/>
                </a:cubicBezTo>
                <a:cubicBezTo>
                  <a:pt x="3456144" y="2218179"/>
                  <a:pt x="3450525" y="2193220"/>
                  <a:pt x="3463010" y="2174501"/>
                </a:cubicBezTo>
                <a:cubicBezTo>
                  <a:pt x="3469254" y="2165142"/>
                  <a:pt x="3478619" y="2159214"/>
                  <a:pt x="3488764" y="2157187"/>
                </a:cubicBezTo>
                <a:close/>
                <a:moveTo>
                  <a:pt x="1082542" y="2155158"/>
                </a:moveTo>
                <a:cubicBezTo>
                  <a:pt x="1095028" y="2160773"/>
                  <a:pt x="1101271" y="2175125"/>
                  <a:pt x="1096276" y="2187603"/>
                </a:cubicBezTo>
                <a:cubicBezTo>
                  <a:pt x="1092530" y="2196963"/>
                  <a:pt x="1083166" y="2202579"/>
                  <a:pt x="1073177" y="2202579"/>
                </a:cubicBezTo>
                <a:cubicBezTo>
                  <a:pt x="1070055" y="2203202"/>
                  <a:pt x="1066934" y="2202579"/>
                  <a:pt x="1063813" y="2201332"/>
                </a:cubicBezTo>
                <a:cubicBezTo>
                  <a:pt x="1051327" y="2196339"/>
                  <a:pt x="1045083" y="2181364"/>
                  <a:pt x="1050078" y="2168885"/>
                </a:cubicBezTo>
                <a:cubicBezTo>
                  <a:pt x="1055696" y="2156406"/>
                  <a:pt x="1070055" y="2150166"/>
                  <a:pt x="1082542" y="2155158"/>
                </a:cubicBezTo>
                <a:close/>
                <a:moveTo>
                  <a:pt x="2119041" y="2154768"/>
                </a:moveTo>
                <a:cubicBezTo>
                  <a:pt x="2128562" y="2154378"/>
                  <a:pt x="2138238" y="2157653"/>
                  <a:pt x="2145730" y="2164517"/>
                </a:cubicBezTo>
                <a:cubicBezTo>
                  <a:pt x="2160713" y="2178244"/>
                  <a:pt x="2161962" y="2201954"/>
                  <a:pt x="2148227" y="2216929"/>
                </a:cubicBezTo>
                <a:cubicBezTo>
                  <a:pt x="2140736" y="2225041"/>
                  <a:pt x="2130747" y="2228784"/>
                  <a:pt x="2120758" y="2228784"/>
                </a:cubicBezTo>
                <a:cubicBezTo>
                  <a:pt x="2112017" y="2229408"/>
                  <a:pt x="2102653" y="2225665"/>
                  <a:pt x="2095786" y="2219425"/>
                </a:cubicBezTo>
                <a:cubicBezTo>
                  <a:pt x="2080802" y="2205698"/>
                  <a:pt x="2079554" y="2181987"/>
                  <a:pt x="2093289" y="2167012"/>
                </a:cubicBezTo>
                <a:cubicBezTo>
                  <a:pt x="2100156" y="2159213"/>
                  <a:pt x="2109521" y="2155157"/>
                  <a:pt x="2119041" y="2154768"/>
                </a:cubicBezTo>
                <a:close/>
                <a:moveTo>
                  <a:pt x="3833144" y="2151569"/>
                </a:moveTo>
                <a:cubicBezTo>
                  <a:pt x="3842743" y="2151881"/>
                  <a:pt x="3852263" y="2155781"/>
                  <a:pt x="3859442" y="2163269"/>
                </a:cubicBezTo>
                <a:cubicBezTo>
                  <a:pt x="3873178" y="2178244"/>
                  <a:pt x="3872553" y="2201954"/>
                  <a:pt x="3856946" y="2215681"/>
                </a:cubicBezTo>
                <a:cubicBezTo>
                  <a:pt x="3849454" y="2222544"/>
                  <a:pt x="3840714" y="2225665"/>
                  <a:pt x="3831348" y="2225665"/>
                </a:cubicBezTo>
                <a:cubicBezTo>
                  <a:pt x="3821360" y="2225665"/>
                  <a:pt x="3811996" y="2221920"/>
                  <a:pt x="3804504" y="2213810"/>
                </a:cubicBezTo>
                <a:cubicBezTo>
                  <a:pt x="3790769" y="2198834"/>
                  <a:pt x="3791394" y="2175124"/>
                  <a:pt x="3806377" y="2161396"/>
                </a:cubicBezTo>
                <a:cubicBezTo>
                  <a:pt x="3813869" y="2154533"/>
                  <a:pt x="3823545" y="2151257"/>
                  <a:pt x="3833144" y="2151569"/>
                </a:cubicBezTo>
                <a:close/>
                <a:moveTo>
                  <a:pt x="4889620" y="2151181"/>
                </a:moveTo>
                <a:cubicBezTo>
                  <a:pt x="4895473" y="2153598"/>
                  <a:pt x="4900468" y="2158278"/>
                  <a:pt x="4903277" y="2164517"/>
                </a:cubicBezTo>
                <a:cubicBezTo>
                  <a:pt x="4908895" y="2176997"/>
                  <a:pt x="4902653" y="2191972"/>
                  <a:pt x="4890166" y="2196963"/>
                </a:cubicBezTo>
                <a:cubicBezTo>
                  <a:pt x="4887044" y="2198211"/>
                  <a:pt x="4883923" y="2198835"/>
                  <a:pt x="4880176" y="2198835"/>
                </a:cubicBezTo>
                <a:cubicBezTo>
                  <a:pt x="4870812" y="2198835"/>
                  <a:pt x="4861448" y="2193220"/>
                  <a:pt x="4857701" y="2183860"/>
                </a:cubicBezTo>
                <a:cubicBezTo>
                  <a:pt x="4852083" y="2171382"/>
                  <a:pt x="4858327" y="2157030"/>
                  <a:pt x="4870812" y="2151414"/>
                </a:cubicBezTo>
                <a:cubicBezTo>
                  <a:pt x="4877055" y="2148607"/>
                  <a:pt x="4883767" y="2148763"/>
                  <a:pt x="4889620" y="2151181"/>
                </a:cubicBezTo>
                <a:close/>
                <a:moveTo>
                  <a:pt x="1836076" y="2145409"/>
                </a:moveTo>
                <a:cubicBezTo>
                  <a:pt x="1844660" y="2143927"/>
                  <a:pt x="1853868" y="2145798"/>
                  <a:pt x="1861672" y="2151414"/>
                </a:cubicBezTo>
                <a:cubicBezTo>
                  <a:pt x="1877280" y="2162022"/>
                  <a:pt x="1881026" y="2183237"/>
                  <a:pt x="1869788" y="2198836"/>
                </a:cubicBezTo>
                <a:cubicBezTo>
                  <a:pt x="1863545" y="2208194"/>
                  <a:pt x="1852932" y="2213186"/>
                  <a:pt x="1841694" y="2213186"/>
                </a:cubicBezTo>
                <a:cubicBezTo>
                  <a:pt x="1835451" y="2213186"/>
                  <a:pt x="1828585" y="2210691"/>
                  <a:pt x="1822342" y="2206946"/>
                </a:cubicBezTo>
                <a:cubicBezTo>
                  <a:pt x="1806734" y="2196340"/>
                  <a:pt x="1802988" y="2175125"/>
                  <a:pt x="1814226" y="2159525"/>
                </a:cubicBezTo>
                <a:cubicBezTo>
                  <a:pt x="1819532" y="2151726"/>
                  <a:pt x="1827492" y="2146891"/>
                  <a:pt x="1836076" y="2145409"/>
                </a:cubicBezTo>
                <a:close/>
                <a:moveTo>
                  <a:pt x="4116656" y="2141041"/>
                </a:moveTo>
                <a:cubicBezTo>
                  <a:pt x="4125240" y="2142523"/>
                  <a:pt x="4133200" y="2147359"/>
                  <a:pt x="4138506" y="2155158"/>
                </a:cubicBezTo>
                <a:cubicBezTo>
                  <a:pt x="4149744" y="2170757"/>
                  <a:pt x="4145998" y="2191972"/>
                  <a:pt x="4130390" y="2202579"/>
                </a:cubicBezTo>
                <a:cubicBezTo>
                  <a:pt x="4124147" y="2206946"/>
                  <a:pt x="4117281" y="2208819"/>
                  <a:pt x="4110413" y="2208819"/>
                </a:cubicBezTo>
                <a:cubicBezTo>
                  <a:pt x="4099799" y="2208819"/>
                  <a:pt x="4089187" y="2203827"/>
                  <a:pt x="4082944" y="2194468"/>
                </a:cubicBezTo>
                <a:cubicBezTo>
                  <a:pt x="4071705" y="2178868"/>
                  <a:pt x="4075452" y="2157654"/>
                  <a:pt x="4091060" y="2147046"/>
                </a:cubicBezTo>
                <a:cubicBezTo>
                  <a:pt x="4098864" y="2141431"/>
                  <a:pt x="4108072" y="2139559"/>
                  <a:pt x="4116656" y="2141041"/>
                </a:cubicBezTo>
                <a:close/>
                <a:moveTo>
                  <a:pt x="367715" y="2137687"/>
                </a:moveTo>
                <a:cubicBezTo>
                  <a:pt x="375831" y="2140184"/>
                  <a:pt x="380200" y="2148919"/>
                  <a:pt x="377703" y="2157030"/>
                </a:cubicBezTo>
                <a:cubicBezTo>
                  <a:pt x="375206" y="2163269"/>
                  <a:pt x="368963" y="2167638"/>
                  <a:pt x="362720" y="2167638"/>
                </a:cubicBezTo>
                <a:cubicBezTo>
                  <a:pt x="361471" y="2167638"/>
                  <a:pt x="359599" y="2167014"/>
                  <a:pt x="358349" y="2167014"/>
                </a:cubicBezTo>
                <a:cubicBezTo>
                  <a:pt x="350234" y="2164517"/>
                  <a:pt x="345864" y="2155783"/>
                  <a:pt x="348361" y="2147671"/>
                </a:cubicBezTo>
                <a:cubicBezTo>
                  <a:pt x="350858" y="2139559"/>
                  <a:pt x="359599" y="2135191"/>
                  <a:pt x="367715" y="2137687"/>
                </a:cubicBezTo>
                <a:close/>
                <a:moveTo>
                  <a:pt x="5585640" y="2130824"/>
                </a:moveTo>
                <a:cubicBezTo>
                  <a:pt x="5593756" y="2128328"/>
                  <a:pt x="5602496" y="2132696"/>
                  <a:pt x="5604994" y="2140808"/>
                </a:cubicBezTo>
                <a:cubicBezTo>
                  <a:pt x="5607490" y="2148919"/>
                  <a:pt x="5603120" y="2157654"/>
                  <a:pt x="5595004" y="2160150"/>
                </a:cubicBezTo>
                <a:cubicBezTo>
                  <a:pt x="5593132" y="2160774"/>
                  <a:pt x="5591883" y="2160774"/>
                  <a:pt x="5590011" y="2160774"/>
                </a:cubicBezTo>
                <a:cubicBezTo>
                  <a:pt x="5584391" y="2161398"/>
                  <a:pt x="5578148" y="2157030"/>
                  <a:pt x="5575651" y="2150166"/>
                </a:cubicBezTo>
                <a:cubicBezTo>
                  <a:pt x="5573154" y="2142054"/>
                  <a:pt x="5577524" y="2133320"/>
                  <a:pt x="5585640" y="2130824"/>
                </a:cubicBezTo>
                <a:close/>
                <a:moveTo>
                  <a:pt x="145463" y="2088395"/>
                </a:moveTo>
                <a:cubicBezTo>
                  <a:pt x="152331" y="2090890"/>
                  <a:pt x="156076" y="2097753"/>
                  <a:pt x="154827" y="2103994"/>
                </a:cubicBezTo>
                <a:lnTo>
                  <a:pt x="130480" y="2097753"/>
                </a:lnTo>
                <a:cubicBezTo>
                  <a:pt x="132353" y="2090890"/>
                  <a:pt x="138596" y="2087146"/>
                  <a:pt x="145463" y="2088395"/>
                </a:cubicBezTo>
                <a:close/>
                <a:moveTo>
                  <a:pt x="1604537" y="2087849"/>
                </a:moveTo>
                <a:cubicBezTo>
                  <a:pt x="1612263" y="2086055"/>
                  <a:pt x="1620691" y="2087147"/>
                  <a:pt x="1628183" y="2091514"/>
                </a:cubicBezTo>
                <a:cubicBezTo>
                  <a:pt x="1642542" y="2100873"/>
                  <a:pt x="1646911" y="2119593"/>
                  <a:pt x="1637547" y="2134568"/>
                </a:cubicBezTo>
                <a:cubicBezTo>
                  <a:pt x="1631304" y="2143927"/>
                  <a:pt x="1621316" y="2148919"/>
                  <a:pt x="1611326" y="2148919"/>
                </a:cubicBezTo>
                <a:cubicBezTo>
                  <a:pt x="1606332" y="2148919"/>
                  <a:pt x="1600713" y="2147671"/>
                  <a:pt x="1595094" y="2144551"/>
                </a:cubicBezTo>
                <a:cubicBezTo>
                  <a:pt x="1580735" y="2135191"/>
                  <a:pt x="1576366" y="2116473"/>
                  <a:pt x="1585106" y="2101497"/>
                </a:cubicBezTo>
                <a:cubicBezTo>
                  <a:pt x="1589788" y="2094322"/>
                  <a:pt x="1596812" y="2089643"/>
                  <a:pt x="1604537" y="2087849"/>
                </a:cubicBezTo>
                <a:close/>
                <a:moveTo>
                  <a:pt x="4347959" y="2083559"/>
                </a:moveTo>
                <a:cubicBezTo>
                  <a:pt x="4355763" y="2085275"/>
                  <a:pt x="4362942" y="2089954"/>
                  <a:pt x="4367624" y="2097131"/>
                </a:cubicBezTo>
                <a:cubicBezTo>
                  <a:pt x="4376989" y="2111482"/>
                  <a:pt x="4372619" y="2130824"/>
                  <a:pt x="4357636" y="2140183"/>
                </a:cubicBezTo>
                <a:cubicBezTo>
                  <a:pt x="4352641" y="2143303"/>
                  <a:pt x="4346398" y="2145175"/>
                  <a:pt x="4340780" y="2145175"/>
                </a:cubicBezTo>
                <a:cubicBezTo>
                  <a:pt x="4331415" y="2145175"/>
                  <a:pt x="4320802" y="2140183"/>
                  <a:pt x="4315183" y="2130824"/>
                </a:cubicBezTo>
                <a:cubicBezTo>
                  <a:pt x="4305818" y="2116473"/>
                  <a:pt x="4310188" y="2097131"/>
                  <a:pt x="4324547" y="2087770"/>
                </a:cubicBezTo>
                <a:cubicBezTo>
                  <a:pt x="4331727" y="2083091"/>
                  <a:pt x="4340155" y="2081843"/>
                  <a:pt x="4347959" y="2083559"/>
                </a:cubicBezTo>
                <a:close/>
                <a:moveTo>
                  <a:pt x="5807892" y="2082779"/>
                </a:moveTo>
                <a:cubicBezTo>
                  <a:pt x="5814135" y="2080907"/>
                  <a:pt x="5821003" y="2084028"/>
                  <a:pt x="5822876" y="2090890"/>
                </a:cubicBezTo>
                <a:cubicBezTo>
                  <a:pt x="5822876" y="2091514"/>
                  <a:pt x="5822876" y="2091514"/>
                  <a:pt x="5823500" y="2092138"/>
                </a:cubicBezTo>
                <a:cubicBezTo>
                  <a:pt x="5825372" y="2099001"/>
                  <a:pt x="5821003" y="2105241"/>
                  <a:pt x="5814135" y="2107113"/>
                </a:cubicBezTo>
                <a:cubicBezTo>
                  <a:pt x="5813511" y="2107113"/>
                  <a:pt x="5812262" y="2107113"/>
                  <a:pt x="5811014" y="2107113"/>
                </a:cubicBezTo>
                <a:cubicBezTo>
                  <a:pt x="5805395" y="2107113"/>
                  <a:pt x="5800400" y="2103371"/>
                  <a:pt x="5799152" y="2097753"/>
                </a:cubicBezTo>
                <a:cubicBezTo>
                  <a:pt x="5797279" y="2091514"/>
                  <a:pt x="5801024" y="2084650"/>
                  <a:pt x="5807892" y="2082779"/>
                </a:cubicBezTo>
                <a:close/>
                <a:moveTo>
                  <a:pt x="2633077" y="2075214"/>
                </a:moveTo>
                <a:cubicBezTo>
                  <a:pt x="2642676" y="2079191"/>
                  <a:pt x="2650792" y="2086835"/>
                  <a:pt x="2655162" y="2097130"/>
                </a:cubicBezTo>
                <a:cubicBezTo>
                  <a:pt x="2663902" y="2117721"/>
                  <a:pt x="2653913" y="2141432"/>
                  <a:pt x="2633311" y="2150166"/>
                </a:cubicBezTo>
                <a:cubicBezTo>
                  <a:pt x="2628317" y="2152038"/>
                  <a:pt x="2623323" y="2153287"/>
                  <a:pt x="2617704" y="2153287"/>
                </a:cubicBezTo>
                <a:cubicBezTo>
                  <a:pt x="2601472" y="2152662"/>
                  <a:pt x="2586489" y="2143927"/>
                  <a:pt x="2580245" y="2127705"/>
                </a:cubicBezTo>
                <a:cubicBezTo>
                  <a:pt x="2571506" y="2107114"/>
                  <a:pt x="2581494" y="2083403"/>
                  <a:pt x="2602096" y="2075291"/>
                </a:cubicBezTo>
                <a:cubicBezTo>
                  <a:pt x="2612397" y="2070923"/>
                  <a:pt x="2623479" y="2071235"/>
                  <a:pt x="2633077" y="2075214"/>
                </a:cubicBezTo>
                <a:close/>
                <a:moveTo>
                  <a:pt x="3319343" y="2073966"/>
                </a:moveTo>
                <a:cubicBezTo>
                  <a:pt x="3328785" y="2069988"/>
                  <a:pt x="3339710" y="2069676"/>
                  <a:pt x="3350011" y="2074043"/>
                </a:cubicBezTo>
                <a:cubicBezTo>
                  <a:pt x="3370614" y="2082779"/>
                  <a:pt x="3380602" y="2105866"/>
                  <a:pt x="3371862" y="2126457"/>
                </a:cubicBezTo>
                <a:cubicBezTo>
                  <a:pt x="3365619" y="2142056"/>
                  <a:pt x="3350636" y="2151414"/>
                  <a:pt x="3334404" y="2151414"/>
                </a:cubicBezTo>
                <a:cubicBezTo>
                  <a:pt x="3329410" y="2151414"/>
                  <a:pt x="3324416" y="2150166"/>
                  <a:pt x="3319421" y="2148295"/>
                </a:cubicBezTo>
                <a:cubicBezTo>
                  <a:pt x="3298820" y="2139559"/>
                  <a:pt x="3288830" y="2116473"/>
                  <a:pt x="3297570" y="2095882"/>
                </a:cubicBezTo>
                <a:cubicBezTo>
                  <a:pt x="3301940" y="2085587"/>
                  <a:pt x="3309900" y="2077943"/>
                  <a:pt x="3319343" y="2073966"/>
                </a:cubicBezTo>
                <a:close/>
                <a:moveTo>
                  <a:pt x="866689" y="2048616"/>
                </a:moveTo>
                <a:cubicBezTo>
                  <a:pt x="871839" y="2046589"/>
                  <a:pt x="877770" y="2046589"/>
                  <a:pt x="883388" y="2049085"/>
                </a:cubicBezTo>
                <a:cubicBezTo>
                  <a:pt x="894626" y="2054077"/>
                  <a:pt x="899620" y="2066556"/>
                  <a:pt x="894626" y="2077787"/>
                </a:cubicBezTo>
                <a:cubicBezTo>
                  <a:pt x="890880" y="2085898"/>
                  <a:pt x="882764" y="2090889"/>
                  <a:pt x="874648" y="2090889"/>
                </a:cubicBezTo>
                <a:cubicBezTo>
                  <a:pt x="871526" y="2090889"/>
                  <a:pt x="869029" y="2090266"/>
                  <a:pt x="865908" y="2089018"/>
                </a:cubicBezTo>
                <a:cubicBezTo>
                  <a:pt x="854670" y="2084026"/>
                  <a:pt x="849676" y="2071547"/>
                  <a:pt x="854670" y="2060317"/>
                </a:cubicBezTo>
                <a:cubicBezTo>
                  <a:pt x="857168" y="2054701"/>
                  <a:pt x="861538" y="2050645"/>
                  <a:pt x="866689" y="2048616"/>
                </a:cubicBezTo>
                <a:close/>
                <a:moveTo>
                  <a:pt x="5086665" y="2044249"/>
                </a:moveTo>
                <a:cubicBezTo>
                  <a:pt x="5091815" y="2046277"/>
                  <a:pt x="5096186" y="2050333"/>
                  <a:pt x="5098682" y="2055948"/>
                </a:cubicBezTo>
                <a:cubicBezTo>
                  <a:pt x="5103677" y="2067180"/>
                  <a:pt x="5098682" y="2079659"/>
                  <a:pt x="5087446" y="2084650"/>
                </a:cubicBezTo>
                <a:cubicBezTo>
                  <a:pt x="5084324" y="2085898"/>
                  <a:pt x="5081827" y="2086522"/>
                  <a:pt x="5078705" y="2086522"/>
                </a:cubicBezTo>
                <a:cubicBezTo>
                  <a:pt x="5070589" y="2086522"/>
                  <a:pt x="5062474" y="2081531"/>
                  <a:pt x="5058728" y="2073420"/>
                </a:cubicBezTo>
                <a:cubicBezTo>
                  <a:pt x="5053733" y="2062189"/>
                  <a:pt x="5059352" y="2049708"/>
                  <a:pt x="5069964" y="2044718"/>
                </a:cubicBezTo>
                <a:cubicBezTo>
                  <a:pt x="5075583" y="2042222"/>
                  <a:pt x="5081514" y="2042222"/>
                  <a:pt x="5086665" y="2044249"/>
                </a:cubicBezTo>
                <a:close/>
                <a:moveTo>
                  <a:pt x="1376666" y="2032783"/>
                </a:moveTo>
                <a:cubicBezTo>
                  <a:pt x="1383612" y="2030990"/>
                  <a:pt x="1391259" y="2031925"/>
                  <a:pt x="1397815" y="2035982"/>
                </a:cubicBezTo>
                <a:cubicBezTo>
                  <a:pt x="1410924" y="2043470"/>
                  <a:pt x="1415919" y="2060939"/>
                  <a:pt x="1407803" y="2074042"/>
                </a:cubicBezTo>
                <a:cubicBezTo>
                  <a:pt x="1402808" y="2082778"/>
                  <a:pt x="1393444" y="2087769"/>
                  <a:pt x="1383455" y="2087769"/>
                </a:cubicBezTo>
                <a:cubicBezTo>
                  <a:pt x="1379085" y="2087769"/>
                  <a:pt x="1374090" y="2086522"/>
                  <a:pt x="1369721" y="2084026"/>
                </a:cubicBezTo>
                <a:cubicBezTo>
                  <a:pt x="1356610" y="2076539"/>
                  <a:pt x="1351615" y="2059069"/>
                  <a:pt x="1359732" y="2045964"/>
                </a:cubicBezTo>
                <a:cubicBezTo>
                  <a:pt x="1363478" y="2039101"/>
                  <a:pt x="1369721" y="2034577"/>
                  <a:pt x="1376666" y="2032783"/>
                </a:cubicBezTo>
                <a:close/>
                <a:moveTo>
                  <a:pt x="4576922" y="2029274"/>
                </a:moveTo>
                <a:cubicBezTo>
                  <a:pt x="4583789" y="2031146"/>
                  <a:pt x="4589876" y="2035669"/>
                  <a:pt x="4593622" y="2042221"/>
                </a:cubicBezTo>
                <a:cubicBezTo>
                  <a:pt x="4601113" y="2055948"/>
                  <a:pt x="4596743" y="2072794"/>
                  <a:pt x="4583633" y="2080282"/>
                </a:cubicBezTo>
                <a:cubicBezTo>
                  <a:pt x="4579263" y="2082778"/>
                  <a:pt x="4574267" y="2084026"/>
                  <a:pt x="4569898" y="2084026"/>
                </a:cubicBezTo>
                <a:cubicBezTo>
                  <a:pt x="4560533" y="2084026"/>
                  <a:pt x="4551169" y="2079035"/>
                  <a:pt x="4545550" y="2070300"/>
                </a:cubicBezTo>
                <a:cubicBezTo>
                  <a:pt x="4538058" y="2057197"/>
                  <a:pt x="4542428" y="2039725"/>
                  <a:pt x="4555539" y="2032238"/>
                </a:cubicBezTo>
                <a:cubicBezTo>
                  <a:pt x="4562406" y="2028182"/>
                  <a:pt x="4570054" y="2027402"/>
                  <a:pt x="4576922" y="2029274"/>
                </a:cubicBezTo>
                <a:close/>
                <a:moveTo>
                  <a:pt x="2266377" y="2024593"/>
                </a:moveTo>
                <a:cubicBezTo>
                  <a:pt x="2275897" y="2025685"/>
                  <a:pt x="2284950" y="2030365"/>
                  <a:pt x="2291192" y="2038476"/>
                </a:cubicBezTo>
                <a:cubicBezTo>
                  <a:pt x="2303679" y="2054700"/>
                  <a:pt x="2301182" y="2077786"/>
                  <a:pt x="2284950" y="2090889"/>
                </a:cubicBezTo>
                <a:cubicBezTo>
                  <a:pt x="2278083" y="2096505"/>
                  <a:pt x="2269967" y="2099001"/>
                  <a:pt x="2261850" y="2099001"/>
                </a:cubicBezTo>
                <a:cubicBezTo>
                  <a:pt x="2250613" y="2099001"/>
                  <a:pt x="2240000" y="2094009"/>
                  <a:pt x="2232509" y="2084649"/>
                </a:cubicBezTo>
                <a:cubicBezTo>
                  <a:pt x="2220022" y="2068427"/>
                  <a:pt x="2222519" y="2045340"/>
                  <a:pt x="2238751" y="2032237"/>
                </a:cubicBezTo>
                <a:cubicBezTo>
                  <a:pt x="2246868" y="2025998"/>
                  <a:pt x="2256856" y="2023502"/>
                  <a:pt x="2266377" y="2024593"/>
                </a:cubicBezTo>
                <a:close/>
                <a:moveTo>
                  <a:pt x="3685106" y="2021863"/>
                </a:moveTo>
                <a:cubicBezTo>
                  <a:pt x="3694627" y="2020694"/>
                  <a:pt x="3704616" y="2023189"/>
                  <a:pt x="3712732" y="2029741"/>
                </a:cubicBezTo>
                <a:cubicBezTo>
                  <a:pt x="3728964" y="2042221"/>
                  <a:pt x="3732085" y="2065931"/>
                  <a:pt x="3719600" y="2082154"/>
                </a:cubicBezTo>
                <a:cubicBezTo>
                  <a:pt x="3712108" y="2092137"/>
                  <a:pt x="3701494" y="2096505"/>
                  <a:pt x="3690257" y="2096505"/>
                </a:cubicBezTo>
                <a:cubicBezTo>
                  <a:pt x="3682141" y="2095881"/>
                  <a:pt x="3674024" y="2093385"/>
                  <a:pt x="3667158" y="2088393"/>
                </a:cubicBezTo>
                <a:cubicBezTo>
                  <a:pt x="3650925" y="2075914"/>
                  <a:pt x="3647804" y="2052204"/>
                  <a:pt x="3660290" y="2035980"/>
                </a:cubicBezTo>
                <a:cubicBezTo>
                  <a:pt x="3666533" y="2027869"/>
                  <a:pt x="3675585" y="2023034"/>
                  <a:pt x="3685106" y="2021863"/>
                </a:cubicBezTo>
                <a:close/>
                <a:moveTo>
                  <a:pt x="2785017" y="2019135"/>
                </a:moveTo>
                <a:cubicBezTo>
                  <a:pt x="2806867" y="2014767"/>
                  <a:pt x="2828094" y="2029118"/>
                  <a:pt x="2832464" y="2050957"/>
                </a:cubicBezTo>
                <a:cubicBezTo>
                  <a:pt x="2836835" y="2072796"/>
                  <a:pt x="2822476" y="2094010"/>
                  <a:pt x="2800625" y="2098379"/>
                </a:cubicBezTo>
                <a:cubicBezTo>
                  <a:pt x="2798127" y="2099002"/>
                  <a:pt x="2795630" y="2099002"/>
                  <a:pt x="2792509" y="2099002"/>
                </a:cubicBezTo>
                <a:cubicBezTo>
                  <a:pt x="2774404" y="2099627"/>
                  <a:pt x="2757548" y="2085899"/>
                  <a:pt x="2753177" y="2066556"/>
                </a:cubicBezTo>
                <a:cubicBezTo>
                  <a:pt x="2748808" y="2044718"/>
                  <a:pt x="2763167" y="2023503"/>
                  <a:pt x="2785017" y="2019135"/>
                </a:cubicBezTo>
                <a:close/>
                <a:moveTo>
                  <a:pt x="3166467" y="2018512"/>
                </a:moveTo>
                <a:cubicBezTo>
                  <a:pt x="3188318" y="2022879"/>
                  <a:pt x="3202677" y="2044094"/>
                  <a:pt x="3198306" y="2065932"/>
                </a:cubicBezTo>
                <a:cubicBezTo>
                  <a:pt x="3194560" y="2085275"/>
                  <a:pt x="3177704" y="2099002"/>
                  <a:pt x="3158975" y="2099002"/>
                </a:cubicBezTo>
                <a:cubicBezTo>
                  <a:pt x="3156477" y="2098379"/>
                  <a:pt x="3153981" y="2098379"/>
                  <a:pt x="3150859" y="2097754"/>
                </a:cubicBezTo>
                <a:cubicBezTo>
                  <a:pt x="3129009" y="2093387"/>
                  <a:pt x="3114650" y="2072172"/>
                  <a:pt x="3119019" y="2050333"/>
                </a:cubicBezTo>
                <a:cubicBezTo>
                  <a:pt x="3123390" y="2028494"/>
                  <a:pt x="3144616" y="2014143"/>
                  <a:pt x="3166467" y="2018512"/>
                </a:cubicBezTo>
                <a:close/>
                <a:moveTo>
                  <a:pt x="2975429" y="2001040"/>
                </a:moveTo>
                <a:cubicBezTo>
                  <a:pt x="2997905" y="2001040"/>
                  <a:pt x="3016010" y="2019135"/>
                  <a:pt x="3016010" y="2040974"/>
                </a:cubicBezTo>
                <a:cubicBezTo>
                  <a:pt x="3016010" y="2063436"/>
                  <a:pt x="2997905" y="2081531"/>
                  <a:pt x="2975429" y="2081531"/>
                </a:cubicBezTo>
                <a:cubicBezTo>
                  <a:pt x="2953579" y="2081531"/>
                  <a:pt x="2935475" y="2062812"/>
                  <a:pt x="2935475" y="2040974"/>
                </a:cubicBezTo>
                <a:cubicBezTo>
                  <a:pt x="2935475" y="2019135"/>
                  <a:pt x="2953579" y="2001040"/>
                  <a:pt x="2975429" y="2001040"/>
                </a:cubicBezTo>
                <a:close/>
                <a:moveTo>
                  <a:pt x="644984" y="2000026"/>
                </a:moveTo>
                <a:cubicBezTo>
                  <a:pt x="649432" y="1998232"/>
                  <a:pt x="654583" y="1998232"/>
                  <a:pt x="659265" y="2000416"/>
                </a:cubicBezTo>
                <a:cubicBezTo>
                  <a:pt x="668629" y="2004160"/>
                  <a:pt x="673624" y="2015391"/>
                  <a:pt x="669254" y="2024751"/>
                </a:cubicBezTo>
                <a:cubicBezTo>
                  <a:pt x="666133" y="2032238"/>
                  <a:pt x="659265" y="2035982"/>
                  <a:pt x="652398" y="2035982"/>
                </a:cubicBezTo>
                <a:cubicBezTo>
                  <a:pt x="649277" y="2035982"/>
                  <a:pt x="646779" y="2035358"/>
                  <a:pt x="644906" y="2034734"/>
                </a:cubicBezTo>
                <a:cubicBezTo>
                  <a:pt x="635542" y="2030990"/>
                  <a:pt x="630547" y="2019758"/>
                  <a:pt x="634918" y="2010400"/>
                </a:cubicBezTo>
                <a:cubicBezTo>
                  <a:pt x="636791" y="2005408"/>
                  <a:pt x="640536" y="2001821"/>
                  <a:pt x="644984" y="2000026"/>
                </a:cubicBezTo>
                <a:close/>
                <a:moveTo>
                  <a:pt x="1960390" y="1998154"/>
                </a:moveTo>
                <a:cubicBezTo>
                  <a:pt x="1969053" y="1997764"/>
                  <a:pt x="1977793" y="2000728"/>
                  <a:pt x="1984660" y="2007279"/>
                </a:cubicBezTo>
                <a:cubicBezTo>
                  <a:pt x="1998394" y="2020383"/>
                  <a:pt x="1999019" y="2041597"/>
                  <a:pt x="1986533" y="2055324"/>
                </a:cubicBezTo>
                <a:cubicBezTo>
                  <a:pt x="1979666" y="2062812"/>
                  <a:pt x="1970926" y="2066556"/>
                  <a:pt x="1961561" y="2066556"/>
                </a:cubicBezTo>
                <a:cubicBezTo>
                  <a:pt x="1953445" y="2065932"/>
                  <a:pt x="1944705" y="2062812"/>
                  <a:pt x="1938461" y="2057196"/>
                </a:cubicBezTo>
                <a:cubicBezTo>
                  <a:pt x="1924727" y="2044094"/>
                  <a:pt x="1924102" y="2022878"/>
                  <a:pt x="1936589" y="2009151"/>
                </a:cubicBezTo>
                <a:cubicBezTo>
                  <a:pt x="1943144" y="2002288"/>
                  <a:pt x="1951728" y="1998544"/>
                  <a:pt x="1960390" y="1998154"/>
                </a:cubicBezTo>
                <a:close/>
                <a:moveTo>
                  <a:pt x="5294716" y="1994801"/>
                </a:moveTo>
                <a:cubicBezTo>
                  <a:pt x="5304080" y="1991056"/>
                  <a:pt x="5315319" y="1995424"/>
                  <a:pt x="5319064" y="2004785"/>
                </a:cubicBezTo>
                <a:cubicBezTo>
                  <a:pt x="5322810" y="2014143"/>
                  <a:pt x="5318440" y="2025374"/>
                  <a:pt x="5309075" y="2029119"/>
                </a:cubicBezTo>
                <a:cubicBezTo>
                  <a:pt x="5306578" y="2030367"/>
                  <a:pt x="5304080" y="2030367"/>
                  <a:pt x="5301583" y="2030367"/>
                </a:cubicBezTo>
                <a:cubicBezTo>
                  <a:pt x="5294092" y="2030367"/>
                  <a:pt x="5287225" y="2025998"/>
                  <a:pt x="5284728" y="2019135"/>
                </a:cubicBezTo>
                <a:cubicBezTo>
                  <a:pt x="5280981" y="2009776"/>
                  <a:pt x="5285352" y="1998544"/>
                  <a:pt x="5294716" y="1994801"/>
                </a:cubicBezTo>
                <a:close/>
                <a:moveTo>
                  <a:pt x="3991405" y="1994099"/>
                </a:moveTo>
                <a:cubicBezTo>
                  <a:pt x="4000223" y="1994333"/>
                  <a:pt x="4008964" y="1997920"/>
                  <a:pt x="4015519" y="2004784"/>
                </a:cubicBezTo>
                <a:cubicBezTo>
                  <a:pt x="4028630" y="2018511"/>
                  <a:pt x="4028005" y="2040350"/>
                  <a:pt x="4014270" y="2052829"/>
                </a:cubicBezTo>
                <a:cubicBezTo>
                  <a:pt x="4007403" y="2059069"/>
                  <a:pt x="3999287" y="2062189"/>
                  <a:pt x="3991171" y="2062189"/>
                </a:cubicBezTo>
                <a:cubicBezTo>
                  <a:pt x="3981806" y="2062812"/>
                  <a:pt x="3972442" y="2059069"/>
                  <a:pt x="3965574" y="2051581"/>
                </a:cubicBezTo>
                <a:cubicBezTo>
                  <a:pt x="3952463" y="2037854"/>
                  <a:pt x="3953089" y="2016015"/>
                  <a:pt x="3966823" y="2003536"/>
                </a:cubicBezTo>
                <a:cubicBezTo>
                  <a:pt x="3973690" y="1996984"/>
                  <a:pt x="3982586" y="1993865"/>
                  <a:pt x="3991405" y="1994099"/>
                </a:cubicBezTo>
                <a:close/>
                <a:moveTo>
                  <a:pt x="1149732" y="1979669"/>
                </a:moveTo>
                <a:cubicBezTo>
                  <a:pt x="1155898" y="1977797"/>
                  <a:pt x="1162765" y="1978265"/>
                  <a:pt x="1168696" y="1981697"/>
                </a:cubicBezTo>
                <a:cubicBezTo>
                  <a:pt x="1181181" y="1987937"/>
                  <a:pt x="1185552" y="2002911"/>
                  <a:pt x="1178684" y="2015392"/>
                </a:cubicBezTo>
                <a:cubicBezTo>
                  <a:pt x="1174314" y="2024126"/>
                  <a:pt x="1165574" y="2028494"/>
                  <a:pt x="1156834" y="2028494"/>
                </a:cubicBezTo>
                <a:cubicBezTo>
                  <a:pt x="1153088" y="2028494"/>
                  <a:pt x="1148718" y="2027870"/>
                  <a:pt x="1144973" y="2025374"/>
                </a:cubicBezTo>
                <a:cubicBezTo>
                  <a:pt x="1132486" y="2019135"/>
                  <a:pt x="1128116" y="2003536"/>
                  <a:pt x="1134983" y="1991680"/>
                </a:cubicBezTo>
                <a:cubicBezTo>
                  <a:pt x="1138105" y="1985753"/>
                  <a:pt x="1143567" y="1981541"/>
                  <a:pt x="1149732" y="1979669"/>
                </a:cubicBezTo>
                <a:close/>
                <a:moveTo>
                  <a:pt x="4803856" y="1975692"/>
                </a:moveTo>
                <a:cubicBezTo>
                  <a:pt x="4809943" y="1977485"/>
                  <a:pt x="4815250" y="1981697"/>
                  <a:pt x="4818371" y="1987937"/>
                </a:cubicBezTo>
                <a:cubicBezTo>
                  <a:pt x="4824614" y="2000416"/>
                  <a:pt x="4820244" y="2014768"/>
                  <a:pt x="4808382" y="2021631"/>
                </a:cubicBezTo>
                <a:cubicBezTo>
                  <a:pt x="4804636" y="2023502"/>
                  <a:pt x="4800891" y="2024750"/>
                  <a:pt x="4796520" y="2024750"/>
                </a:cubicBezTo>
                <a:cubicBezTo>
                  <a:pt x="4787780" y="2024750"/>
                  <a:pt x="4779040" y="2019759"/>
                  <a:pt x="4774671" y="2011647"/>
                </a:cubicBezTo>
                <a:cubicBezTo>
                  <a:pt x="4768427" y="1999168"/>
                  <a:pt x="4772797" y="1984817"/>
                  <a:pt x="4784659" y="1977953"/>
                </a:cubicBezTo>
                <a:cubicBezTo>
                  <a:pt x="4790902" y="1974521"/>
                  <a:pt x="4797769" y="1973898"/>
                  <a:pt x="4803856" y="1975692"/>
                </a:cubicBezTo>
                <a:close/>
                <a:moveTo>
                  <a:pt x="435764" y="1951123"/>
                </a:moveTo>
                <a:cubicBezTo>
                  <a:pt x="443880" y="1954244"/>
                  <a:pt x="447626" y="1963602"/>
                  <a:pt x="444504" y="1971090"/>
                </a:cubicBezTo>
                <a:cubicBezTo>
                  <a:pt x="442007" y="1977329"/>
                  <a:pt x="436388" y="1981074"/>
                  <a:pt x="430145" y="1981074"/>
                </a:cubicBezTo>
                <a:cubicBezTo>
                  <a:pt x="427648" y="1981074"/>
                  <a:pt x="425774" y="1980449"/>
                  <a:pt x="423901" y="1979825"/>
                </a:cubicBezTo>
                <a:cubicBezTo>
                  <a:pt x="415786" y="1976706"/>
                  <a:pt x="412040" y="1967346"/>
                  <a:pt x="415161" y="1959859"/>
                </a:cubicBezTo>
                <a:cubicBezTo>
                  <a:pt x="418282" y="1951747"/>
                  <a:pt x="427648" y="1948004"/>
                  <a:pt x="435764" y="1951123"/>
                </a:cubicBezTo>
                <a:close/>
                <a:moveTo>
                  <a:pt x="5518216" y="1945508"/>
                </a:moveTo>
                <a:cubicBezTo>
                  <a:pt x="5526332" y="1942387"/>
                  <a:pt x="5535072" y="1946132"/>
                  <a:pt x="5538817" y="1954244"/>
                </a:cubicBezTo>
                <a:cubicBezTo>
                  <a:pt x="5541938" y="1962355"/>
                  <a:pt x="5538193" y="1971090"/>
                  <a:pt x="5530078" y="1974210"/>
                </a:cubicBezTo>
                <a:cubicBezTo>
                  <a:pt x="5528204" y="1974834"/>
                  <a:pt x="5526332" y="1975458"/>
                  <a:pt x="5524458" y="1975458"/>
                </a:cubicBezTo>
                <a:cubicBezTo>
                  <a:pt x="5517592" y="1974834"/>
                  <a:pt x="5511972" y="1971714"/>
                  <a:pt x="5509475" y="1965475"/>
                </a:cubicBezTo>
                <a:cubicBezTo>
                  <a:pt x="5506354" y="1957362"/>
                  <a:pt x="5510099" y="1948628"/>
                  <a:pt x="5518216" y="1945508"/>
                </a:cubicBezTo>
                <a:close/>
                <a:moveTo>
                  <a:pt x="1720268" y="1931702"/>
                </a:moveTo>
                <a:cubicBezTo>
                  <a:pt x="1728227" y="1930845"/>
                  <a:pt x="1736499" y="1933029"/>
                  <a:pt x="1743054" y="1938644"/>
                </a:cubicBezTo>
                <a:cubicBezTo>
                  <a:pt x="1756165" y="1949252"/>
                  <a:pt x="1758662" y="1969219"/>
                  <a:pt x="1747425" y="1982322"/>
                </a:cubicBezTo>
                <a:cubicBezTo>
                  <a:pt x="1741182" y="1989810"/>
                  <a:pt x="1732442" y="1993553"/>
                  <a:pt x="1723076" y="1993553"/>
                </a:cubicBezTo>
                <a:cubicBezTo>
                  <a:pt x="1716209" y="1993553"/>
                  <a:pt x="1709341" y="1991680"/>
                  <a:pt x="1703724" y="1986689"/>
                </a:cubicBezTo>
                <a:cubicBezTo>
                  <a:pt x="1690613" y="1976082"/>
                  <a:pt x="1688116" y="1956115"/>
                  <a:pt x="1699353" y="1943011"/>
                </a:cubicBezTo>
                <a:cubicBezTo>
                  <a:pt x="1704660" y="1936460"/>
                  <a:pt x="1712308" y="1932560"/>
                  <a:pt x="1720268" y="1931702"/>
                </a:cubicBezTo>
                <a:close/>
                <a:moveTo>
                  <a:pt x="4232463" y="1927959"/>
                </a:moveTo>
                <a:cubicBezTo>
                  <a:pt x="4240423" y="1928817"/>
                  <a:pt x="4248071" y="1932716"/>
                  <a:pt x="4253378" y="1939268"/>
                </a:cubicBezTo>
                <a:cubicBezTo>
                  <a:pt x="4264614" y="1952371"/>
                  <a:pt x="4262117" y="1972338"/>
                  <a:pt x="4249007" y="1982946"/>
                </a:cubicBezTo>
                <a:cubicBezTo>
                  <a:pt x="4243387" y="1987937"/>
                  <a:pt x="4236521" y="1989810"/>
                  <a:pt x="4229654" y="1989810"/>
                </a:cubicBezTo>
                <a:cubicBezTo>
                  <a:pt x="4220289" y="1990433"/>
                  <a:pt x="4211548" y="1986065"/>
                  <a:pt x="4205305" y="1978577"/>
                </a:cubicBezTo>
                <a:cubicBezTo>
                  <a:pt x="4194693" y="1964850"/>
                  <a:pt x="4196565" y="1945508"/>
                  <a:pt x="4209676" y="1934901"/>
                </a:cubicBezTo>
                <a:cubicBezTo>
                  <a:pt x="4216232" y="1929285"/>
                  <a:pt x="4224504" y="1927101"/>
                  <a:pt x="4232463" y="1927959"/>
                </a:cubicBezTo>
                <a:close/>
                <a:moveTo>
                  <a:pt x="2432520" y="1920626"/>
                </a:moveTo>
                <a:cubicBezTo>
                  <a:pt x="2441650" y="1923356"/>
                  <a:pt x="2449766" y="1929596"/>
                  <a:pt x="2454760" y="1938644"/>
                </a:cubicBezTo>
                <a:cubicBezTo>
                  <a:pt x="2464749" y="1956738"/>
                  <a:pt x="2457882" y="1979201"/>
                  <a:pt x="2439777" y="1989184"/>
                </a:cubicBezTo>
                <a:cubicBezTo>
                  <a:pt x="2434159" y="1992304"/>
                  <a:pt x="2427916" y="1993552"/>
                  <a:pt x="2421673" y="1993552"/>
                </a:cubicBezTo>
                <a:cubicBezTo>
                  <a:pt x="2409186" y="1993552"/>
                  <a:pt x="2396075" y="1986689"/>
                  <a:pt x="2389209" y="1974209"/>
                </a:cubicBezTo>
                <a:cubicBezTo>
                  <a:pt x="2379219" y="1956114"/>
                  <a:pt x="2386087" y="1933651"/>
                  <a:pt x="2404191" y="1923668"/>
                </a:cubicBezTo>
                <a:cubicBezTo>
                  <a:pt x="2413244" y="1918676"/>
                  <a:pt x="2423389" y="1917896"/>
                  <a:pt x="2432520" y="1920626"/>
                </a:cubicBezTo>
                <a:close/>
                <a:moveTo>
                  <a:pt x="3518963" y="1918131"/>
                </a:moveTo>
                <a:cubicBezTo>
                  <a:pt x="3528094" y="1915401"/>
                  <a:pt x="3538239" y="1916181"/>
                  <a:pt x="3547292" y="1921172"/>
                </a:cubicBezTo>
                <a:cubicBezTo>
                  <a:pt x="3565396" y="1931156"/>
                  <a:pt x="3572264" y="1953617"/>
                  <a:pt x="3562275" y="1971713"/>
                </a:cubicBezTo>
                <a:cubicBezTo>
                  <a:pt x="3555408" y="1984192"/>
                  <a:pt x="3542921" y="1991056"/>
                  <a:pt x="3529186" y="1991056"/>
                </a:cubicBezTo>
                <a:cubicBezTo>
                  <a:pt x="3522943" y="1991056"/>
                  <a:pt x="3517324" y="1989808"/>
                  <a:pt x="3511706" y="1986689"/>
                </a:cubicBezTo>
                <a:cubicBezTo>
                  <a:pt x="3493601" y="1976705"/>
                  <a:pt x="3486733" y="1954241"/>
                  <a:pt x="3496723" y="1936147"/>
                </a:cubicBezTo>
                <a:cubicBezTo>
                  <a:pt x="3501717" y="1927100"/>
                  <a:pt x="3509833" y="1920861"/>
                  <a:pt x="3518963" y="1918131"/>
                </a:cubicBezTo>
                <a:close/>
                <a:moveTo>
                  <a:pt x="203913" y="1901753"/>
                </a:moveTo>
                <a:cubicBezTo>
                  <a:pt x="206957" y="1900738"/>
                  <a:pt x="210390" y="1900895"/>
                  <a:pt x="213512" y="1902454"/>
                </a:cubicBezTo>
                <a:cubicBezTo>
                  <a:pt x="219754" y="1905574"/>
                  <a:pt x="222252" y="1913061"/>
                  <a:pt x="219130" y="1919301"/>
                </a:cubicBezTo>
                <a:cubicBezTo>
                  <a:pt x="217257" y="1924294"/>
                  <a:pt x="212263" y="1926788"/>
                  <a:pt x="207893" y="1926788"/>
                </a:cubicBezTo>
                <a:cubicBezTo>
                  <a:pt x="206645" y="1926788"/>
                  <a:pt x="204771" y="1926788"/>
                  <a:pt x="203523" y="1926165"/>
                </a:cubicBezTo>
                <a:cubicBezTo>
                  <a:pt x="197279" y="1924294"/>
                  <a:pt x="193534" y="1916182"/>
                  <a:pt x="196031" y="1909942"/>
                </a:cubicBezTo>
                <a:cubicBezTo>
                  <a:pt x="196031" y="1909318"/>
                  <a:pt x="196655" y="1908694"/>
                  <a:pt x="196655" y="1908070"/>
                </a:cubicBezTo>
                <a:cubicBezTo>
                  <a:pt x="198216" y="1904950"/>
                  <a:pt x="200870" y="1902766"/>
                  <a:pt x="203913" y="1901753"/>
                </a:cubicBezTo>
                <a:close/>
                <a:moveTo>
                  <a:pt x="5742340" y="1896839"/>
                </a:moveTo>
                <a:cubicBezTo>
                  <a:pt x="5748584" y="1894967"/>
                  <a:pt x="5754826" y="1896839"/>
                  <a:pt x="5757324" y="1903079"/>
                </a:cubicBezTo>
                <a:cubicBezTo>
                  <a:pt x="5759821" y="1909318"/>
                  <a:pt x="5757324" y="1916182"/>
                  <a:pt x="5751705" y="1918678"/>
                </a:cubicBezTo>
                <a:cubicBezTo>
                  <a:pt x="5749832" y="1919925"/>
                  <a:pt x="5747958" y="1920549"/>
                  <a:pt x="5746086" y="1920549"/>
                </a:cubicBezTo>
                <a:cubicBezTo>
                  <a:pt x="5741716" y="1920549"/>
                  <a:pt x="5737346" y="1918054"/>
                  <a:pt x="5734848" y="1913686"/>
                </a:cubicBezTo>
                <a:cubicBezTo>
                  <a:pt x="5732976" y="1907446"/>
                  <a:pt x="5736098" y="1899334"/>
                  <a:pt x="5742340" y="1896839"/>
                </a:cubicBezTo>
                <a:close/>
                <a:moveTo>
                  <a:pt x="954247" y="1871412"/>
                </a:moveTo>
                <a:cubicBezTo>
                  <a:pt x="959553" y="1869852"/>
                  <a:pt x="965484" y="1870320"/>
                  <a:pt x="970791" y="1873128"/>
                </a:cubicBezTo>
                <a:cubicBezTo>
                  <a:pt x="981404" y="1878744"/>
                  <a:pt x="985150" y="1891846"/>
                  <a:pt x="979531" y="1902454"/>
                </a:cubicBezTo>
                <a:cubicBezTo>
                  <a:pt x="975785" y="1909941"/>
                  <a:pt x="968293" y="1913686"/>
                  <a:pt x="960177" y="1913686"/>
                </a:cubicBezTo>
                <a:cubicBezTo>
                  <a:pt x="957056" y="1913686"/>
                  <a:pt x="953934" y="1913061"/>
                  <a:pt x="950189" y="1911189"/>
                </a:cubicBezTo>
                <a:cubicBezTo>
                  <a:pt x="939576" y="1905574"/>
                  <a:pt x="935830" y="1892470"/>
                  <a:pt x="941449" y="1881864"/>
                </a:cubicBezTo>
                <a:cubicBezTo>
                  <a:pt x="944258" y="1876560"/>
                  <a:pt x="948940" y="1872972"/>
                  <a:pt x="954247" y="1871412"/>
                </a:cubicBezTo>
                <a:close/>
                <a:moveTo>
                  <a:pt x="1484358" y="1870788"/>
                </a:moveTo>
                <a:cubicBezTo>
                  <a:pt x="1491460" y="1869696"/>
                  <a:pt x="1498951" y="1871256"/>
                  <a:pt x="1505194" y="1875623"/>
                </a:cubicBezTo>
                <a:cubicBezTo>
                  <a:pt x="1517680" y="1884984"/>
                  <a:pt x="1520802" y="1902454"/>
                  <a:pt x="1511437" y="1914933"/>
                </a:cubicBezTo>
                <a:cubicBezTo>
                  <a:pt x="1505818" y="1922420"/>
                  <a:pt x="1497703" y="1926788"/>
                  <a:pt x="1488962" y="1926788"/>
                </a:cubicBezTo>
                <a:cubicBezTo>
                  <a:pt x="1482719" y="1926165"/>
                  <a:pt x="1477100" y="1924917"/>
                  <a:pt x="1472105" y="1921173"/>
                </a:cubicBezTo>
                <a:cubicBezTo>
                  <a:pt x="1459620" y="1912437"/>
                  <a:pt x="1457123" y="1894342"/>
                  <a:pt x="1465863" y="1881863"/>
                </a:cubicBezTo>
                <a:cubicBezTo>
                  <a:pt x="1470546" y="1875623"/>
                  <a:pt x="1477257" y="1871880"/>
                  <a:pt x="1484358" y="1870788"/>
                </a:cubicBezTo>
                <a:close/>
                <a:moveTo>
                  <a:pt x="2103278" y="1868683"/>
                </a:moveTo>
                <a:cubicBezTo>
                  <a:pt x="2112018" y="1869541"/>
                  <a:pt x="2120446" y="1873752"/>
                  <a:pt x="2126376" y="1881240"/>
                </a:cubicBezTo>
                <a:cubicBezTo>
                  <a:pt x="2138239" y="1895591"/>
                  <a:pt x="2136366" y="1917429"/>
                  <a:pt x="2121383" y="1929285"/>
                </a:cubicBezTo>
                <a:cubicBezTo>
                  <a:pt x="2115140" y="1934276"/>
                  <a:pt x="2107024" y="1936773"/>
                  <a:pt x="2099532" y="1936773"/>
                </a:cubicBezTo>
                <a:cubicBezTo>
                  <a:pt x="2090168" y="1936773"/>
                  <a:pt x="2080178" y="1932404"/>
                  <a:pt x="2073311" y="1924292"/>
                </a:cubicBezTo>
                <a:cubicBezTo>
                  <a:pt x="2061450" y="1909941"/>
                  <a:pt x="2063322" y="1888104"/>
                  <a:pt x="2078306" y="1876248"/>
                </a:cubicBezTo>
                <a:cubicBezTo>
                  <a:pt x="2085486" y="1870320"/>
                  <a:pt x="2094538" y="1867824"/>
                  <a:pt x="2103278" y="1868683"/>
                </a:cubicBezTo>
                <a:close/>
                <a:moveTo>
                  <a:pt x="4469619" y="1867434"/>
                </a:moveTo>
                <a:cubicBezTo>
                  <a:pt x="4476721" y="1868604"/>
                  <a:pt x="4483433" y="1872504"/>
                  <a:pt x="4488115" y="1878744"/>
                </a:cubicBezTo>
                <a:cubicBezTo>
                  <a:pt x="4497479" y="1891223"/>
                  <a:pt x="4494358" y="1908693"/>
                  <a:pt x="4481871" y="1918053"/>
                </a:cubicBezTo>
                <a:cubicBezTo>
                  <a:pt x="4476876" y="1921796"/>
                  <a:pt x="4471257" y="1923044"/>
                  <a:pt x="4465640" y="1923044"/>
                </a:cubicBezTo>
                <a:cubicBezTo>
                  <a:pt x="4456275" y="1923044"/>
                  <a:pt x="4448158" y="1919301"/>
                  <a:pt x="4442540" y="1911813"/>
                </a:cubicBezTo>
                <a:cubicBezTo>
                  <a:pt x="4433175" y="1899334"/>
                  <a:pt x="4436297" y="1881863"/>
                  <a:pt x="4448782" y="1872503"/>
                </a:cubicBezTo>
                <a:cubicBezTo>
                  <a:pt x="4455026" y="1867824"/>
                  <a:pt x="4462518" y="1866264"/>
                  <a:pt x="4469619" y="1867434"/>
                </a:cubicBezTo>
                <a:close/>
                <a:moveTo>
                  <a:pt x="4998482" y="1867045"/>
                </a:moveTo>
                <a:cubicBezTo>
                  <a:pt x="5003789" y="1868604"/>
                  <a:pt x="5008471" y="1872192"/>
                  <a:pt x="5011280" y="1877496"/>
                </a:cubicBezTo>
                <a:cubicBezTo>
                  <a:pt x="5016899" y="1888103"/>
                  <a:pt x="5013153" y="1901206"/>
                  <a:pt x="5002541" y="1906822"/>
                </a:cubicBezTo>
                <a:cubicBezTo>
                  <a:pt x="4999419" y="1908694"/>
                  <a:pt x="4995673" y="1909318"/>
                  <a:pt x="4991927" y="1909318"/>
                </a:cubicBezTo>
                <a:cubicBezTo>
                  <a:pt x="4985059" y="1909318"/>
                  <a:pt x="4977568" y="1905574"/>
                  <a:pt x="4973198" y="1898086"/>
                </a:cubicBezTo>
                <a:cubicBezTo>
                  <a:pt x="4967579" y="1887480"/>
                  <a:pt x="4971325" y="1874376"/>
                  <a:pt x="4981938" y="1868761"/>
                </a:cubicBezTo>
                <a:cubicBezTo>
                  <a:pt x="4987245" y="1865952"/>
                  <a:pt x="4993176" y="1865484"/>
                  <a:pt x="4998482" y="1867045"/>
                </a:cubicBezTo>
                <a:close/>
                <a:moveTo>
                  <a:pt x="3847971" y="1865797"/>
                </a:moveTo>
                <a:cubicBezTo>
                  <a:pt x="3856634" y="1864861"/>
                  <a:pt x="3865686" y="1867201"/>
                  <a:pt x="3873178" y="1873128"/>
                </a:cubicBezTo>
                <a:cubicBezTo>
                  <a:pt x="3887536" y="1884983"/>
                  <a:pt x="3890033" y="1906822"/>
                  <a:pt x="3878172" y="1921174"/>
                </a:cubicBezTo>
                <a:cubicBezTo>
                  <a:pt x="3871305" y="1929285"/>
                  <a:pt x="3861315" y="1933652"/>
                  <a:pt x="3851327" y="1933652"/>
                </a:cubicBezTo>
                <a:cubicBezTo>
                  <a:pt x="3844460" y="1933652"/>
                  <a:pt x="3836344" y="1931157"/>
                  <a:pt x="3830100" y="1926165"/>
                </a:cubicBezTo>
                <a:cubicBezTo>
                  <a:pt x="3815741" y="1914309"/>
                  <a:pt x="3813245" y="1893095"/>
                  <a:pt x="3825105" y="1878120"/>
                </a:cubicBezTo>
                <a:cubicBezTo>
                  <a:pt x="3831037" y="1870944"/>
                  <a:pt x="3839309" y="1866732"/>
                  <a:pt x="3847971" y="1865797"/>
                </a:cubicBezTo>
                <a:close/>
                <a:moveTo>
                  <a:pt x="2585864" y="1843801"/>
                </a:moveTo>
                <a:cubicBezTo>
                  <a:pt x="2605217" y="1836937"/>
                  <a:pt x="2626444" y="1847545"/>
                  <a:pt x="2633311" y="1866888"/>
                </a:cubicBezTo>
                <a:cubicBezTo>
                  <a:pt x="2640178" y="1886230"/>
                  <a:pt x="2629566" y="1907445"/>
                  <a:pt x="2610212" y="1914308"/>
                </a:cubicBezTo>
                <a:cubicBezTo>
                  <a:pt x="2606466" y="1915556"/>
                  <a:pt x="2602096" y="1916804"/>
                  <a:pt x="2597725" y="1916804"/>
                </a:cubicBezTo>
                <a:cubicBezTo>
                  <a:pt x="2582742" y="1916181"/>
                  <a:pt x="2567759" y="1906821"/>
                  <a:pt x="2562765" y="1891222"/>
                </a:cubicBezTo>
                <a:cubicBezTo>
                  <a:pt x="2555898" y="1871879"/>
                  <a:pt x="2566510" y="1850664"/>
                  <a:pt x="2585864" y="1843801"/>
                </a:cubicBezTo>
                <a:close/>
                <a:moveTo>
                  <a:pt x="3365619" y="1841929"/>
                </a:moveTo>
                <a:cubicBezTo>
                  <a:pt x="3384973" y="1848793"/>
                  <a:pt x="3395585" y="1870008"/>
                  <a:pt x="3388718" y="1889350"/>
                </a:cubicBezTo>
                <a:cubicBezTo>
                  <a:pt x="3383100" y="1904949"/>
                  <a:pt x="3368741" y="1914308"/>
                  <a:pt x="3353132" y="1914308"/>
                </a:cubicBezTo>
                <a:cubicBezTo>
                  <a:pt x="3349387" y="1914308"/>
                  <a:pt x="3345016" y="1913684"/>
                  <a:pt x="3341271" y="1912436"/>
                </a:cubicBezTo>
                <a:cubicBezTo>
                  <a:pt x="3321917" y="1905572"/>
                  <a:pt x="3311305" y="1884359"/>
                  <a:pt x="3318172" y="1865015"/>
                </a:cubicBezTo>
                <a:cubicBezTo>
                  <a:pt x="3324415" y="1845673"/>
                  <a:pt x="3345642" y="1835066"/>
                  <a:pt x="3365619" y="1841929"/>
                </a:cubicBezTo>
                <a:close/>
                <a:moveTo>
                  <a:pt x="729031" y="1820481"/>
                </a:moveTo>
                <a:cubicBezTo>
                  <a:pt x="733557" y="1819000"/>
                  <a:pt x="738552" y="1819156"/>
                  <a:pt x="742922" y="1821339"/>
                </a:cubicBezTo>
                <a:cubicBezTo>
                  <a:pt x="752286" y="1825707"/>
                  <a:pt x="756032" y="1836939"/>
                  <a:pt x="751037" y="1846298"/>
                </a:cubicBezTo>
                <a:cubicBezTo>
                  <a:pt x="747916" y="1852538"/>
                  <a:pt x="741049" y="1856281"/>
                  <a:pt x="734181" y="1856281"/>
                </a:cubicBezTo>
                <a:cubicBezTo>
                  <a:pt x="731685" y="1856281"/>
                  <a:pt x="728563" y="1855657"/>
                  <a:pt x="726065" y="1854409"/>
                </a:cubicBezTo>
                <a:cubicBezTo>
                  <a:pt x="716701" y="1850042"/>
                  <a:pt x="713579" y="1838811"/>
                  <a:pt x="717950" y="1829451"/>
                </a:cubicBezTo>
                <a:cubicBezTo>
                  <a:pt x="720447" y="1825083"/>
                  <a:pt x="724504" y="1821963"/>
                  <a:pt x="729031" y="1820481"/>
                </a:cubicBezTo>
                <a:close/>
                <a:moveTo>
                  <a:pt x="5224170" y="1815022"/>
                </a:moveTo>
                <a:cubicBezTo>
                  <a:pt x="5228697" y="1816504"/>
                  <a:pt x="5232598" y="1819780"/>
                  <a:pt x="5234783" y="1824459"/>
                </a:cubicBezTo>
                <a:cubicBezTo>
                  <a:pt x="5239778" y="1833818"/>
                  <a:pt x="5236031" y="1845050"/>
                  <a:pt x="5226667" y="1849418"/>
                </a:cubicBezTo>
                <a:cubicBezTo>
                  <a:pt x="5224171" y="1850666"/>
                  <a:pt x="5221049" y="1851290"/>
                  <a:pt x="5217927" y="1851290"/>
                </a:cubicBezTo>
                <a:cubicBezTo>
                  <a:pt x="5211684" y="1851290"/>
                  <a:pt x="5205441" y="1848170"/>
                  <a:pt x="5201695" y="1841306"/>
                </a:cubicBezTo>
                <a:cubicBezTo>
                  <a:pt x="5196701" y="1831947"/>
                  <a:pt x="5200447" y="1820715"/>
                  <a:pt x="5209811" y="1816348"/>
                </a:cubicBezTo>
                <a:cubicBezTo>
                  <a:pt x="5214494" y="1813852"/>
                  <a:pt x="5219644" y="1813540"/>
                  <a:pt x="5224170" y="1815022"/>
                </a:cubicBezTo>
                <a:close/>
                <a:moveTo>
                  <a:pt x="1250635" y="1813384"/>
                </a:moveTo>
                <a:cubicBezTo>
                  <a:pt x="1256878" y="1812136"/>
                  <a:pt x="1263590" y="1813227"/>
                  <a:pt x="1269208" y="1816971"/>
                </a:cubicBezTo>
                <a:cubicBezTo>
                  <a:pt x="1280446" y="1824459"/>
                  <a:pt x="1283567" y="1840058"/>
                  <a:pt x="1276076" y="1851289"/>
                </a:cubicBezTo>
                <a:cubicBezTo>
                  <a:pt x="1271081" y="1858776"/>
                  <a:pt x="1263589" y="1862521"/>
                  <a:pt x="1255473" y="1862521"/>
                </a:cubicBezTo>
                <a:cubicBezTo>
                  <a:pt x="1251728" y="1862521"/>
                  <a:pt x="1246733" y="1861273"/>
                  <a:pt x="1242363" y="1858153"/>
                </a:cubicBezTo>
                <a:cubicBezTo>
                  <a:pt x="1231126" y="1850665"/>
                  <a:pt x="1228005" y="1835067"/>
                  <a:pt x="1234871" y="1823835"/>
                </a:cubicBezTo>
                <a:cubicBezTo>
                  <a:pt x="1238617" y="1818219"/>
                  <a:pt x="1244392" y="1814632"/>
                  <a:pt x="1250635" y="1813384"/>
                </a:cubicBezTo>
                <a:close/>
                <a:moveTo>
                  <a:pt x="4702095" y="1809406"/>
                </a:moveTo>
                <a:cubicBezTo>
                  <a:pt x="4708338" y="1810577"/>
                  <a:pt x="4714113" y="1814164"/>
                  <a:pt x="4717858" y="1820091"/>
                </a:cubicBezTo>
                <a:cubicBezTo>
                  <a:pt x="4725350" y="1831322"/>
                  <a:pt x="4722228" y="1846922"/>
                  <a:pt x="4710991" y="1854409"/>
                </a:cubicBezTo>
                <a:cubicBezTo>
                  <a:pt x="4706621" y="1856905"/>
                  <a:pt x="4702251" y="1858776"/>
                  <a:pt x="4697256" y="1858776"/>
                </a:cubicBezTo>
                <a:cubicBezTo>
                  <a:pt x="4689140" y="1858776"/>
                  <a:pt x="4681025" y="1855033"/>
                  <a:pt x="4676654" y="1847546"/>
                </a:cubicBezTo>
                <a:cubicBezTo>
                  <a:pt x="4669162" y="1836315"/>
                  <a:pt x="4671660" y="1820715"/>
                  <a:pt x="4683521" y="1813228"/>
                </a:cubicBezTo>
                <a:cubicBezTo>
                  <a:pt x="4689140" y="1809484"/>
                  <a:pt x="4695852" y="1808236"/>
                  <a:pt x="4702095" y="1809406"/>
                </a:cubicBezTo>
                <a:close/>
                <a:moveTo>
                  <a:pt x="2778150" y="1794508"/>
                </a:moveTo>
                <a:cubicBezTo>
                  <a:pt x="2798127" y="1790764"/>
                  <a:pt x="2817481" y="1805115"/>
                  <a:pt x="2821226" y="1825082"/>
                </a:cubicBezTo>
                <a:cubicBezTo>
                  <a:pt x="2824972" y="1845673"/>
                  <a:pt x="2811237" y="1864391"/>
                  <a:pt x="2790635" y="1868136"/>
                </a:cubicBezTo>
                <a:cubicBezTo>
                  <a:pt x="2788763" y="1868136"/>
                  <a:pt x="2786890" y="1868760"/>
                  <a:pt x="2784392" y="1868760"/>
                </a:cubicBezTo>
                <a:cubicBezTo>
                  <a:pt x="2766288" y="1868760"/>
                  <a:pt x="2750056" y="1855657"/>
                  <a:pt x="2747558" y="1837561"/>
                </a:cubicBezTo>
                <a:cubicBezTo>
                  <a:pt x="2743813" y="1816971"/>
                  <a:pt x="2757548" y="1798252"/>
                  <a:pt x="2778150" y="1794508"/>
                </a:cubicBezTo>
                <a:close/>
                <a:moveTo>
                  <a:pt x="3173333" y="1793884"/>
                </a:moveTo>
                <a:cubicBezTo>
                  <a:pt x="3193935" y="1797004"/>
                  <a:pt x="3207670" y="1816346"/>
                  <a:pt x="3203925" y="1836937"/>
                </a:cubicBezTo>
                <a:cubicBezTo>
                  <a:pt x="3200803" y="1855032"/>
                  <a:pt x="3185195" y="1868136"/>
                  <a:pt x="3167091" y="1868136"/>
                </a:cubicBezTo>
                <a:cubicBezTo>
                  <a:pt x="3164593" y="1868136"/>
                  <a:pt x="3162720" y="1867512"/>
                  <a:pt x="3160848" y="1867512"/>
                </a:cubicBezTo>
                <a:cubicBezTo>
                  <a:pt x="3140869" y="1863767"/>
                  <a:pt x="3126510" y="1845049"/>
                  <a:pt x="3130257" y="1824458"/>
                </a:cubicBezTo>
                <a:cubicBezTo>
                  <a:pt x="3133378" y="1803867"/>
                  <a:pt x="3152732" y="1790140"/>
                  <a:pt x="3173333" y="1793884"/>
                </a:cubicBezTo>
                <a:close/>
                <a:moveTo>
                  <a:pt x="1852542" y="1790064"/>
                </a:moveTo>
                <a:cubicBezTo>
                  <a:pt x="1860423" y="1790142"/>
                  <a:pt x="1868227" y="1793261"/>
                  <a:pt x="1874158" y="1799501"/>
                </a:cubicBezTo>
                <a:cubicBezTo>
                  <a:pt x="1886020" y="1811980"/>
                  <a:pt x="1886020" y="1831323"/>
                  <a:pt x="1873533" y="1843178"/>
                </a:cubicBezTo>
                <a:cubicBezTo>
                  <a:pt x="1867291" y="1849418"/>
                  <a:pt x="1859800" y="1851914"/>
                  <a:pt x="1851683" y="1851914"/>
                </a:cubicBezTo>
                <a:cubicBezTo>
                  <a:pt x="1844191" y="1852538"/>
                  <a:pt x="1836075" y="1849418"/>
                  <a:pt x="1829833" y="1843178"/>
                </a:cubicBezTo>
                <a:cubicBezTo>
                  <a:pt x="1817971" y="1830699"/>
                  <a:pt x="1817971" y="1811357"/>
                  <a:pt x="1830457" y="1798877"/>
                </a:cubicBezTo>
                <a:cubicBezTo>
                  <a:pt x="1836700" y="1792949"/>
                  <a:pt x="1844660" y="1789985"/>
                  <a:pt x="1852542" y="1790064"/>
                </a:cubicBezTo>
                <a:close/>
                <a:moveTo>
                  <a:pt x="4099877" y="1786945"/>
                </a:moveTo>
                <a:cubicBezTo>
                  <a:pt x="4107915" y="1786867"/>
                  <a:pt x="4116030" y="1789830"/>
                  <a:pt x="4122273" y="1795757"/>
                </a:cubicBezTo>
                <a:cubicBezTo>
                  <a:pt x="4134135" y="1807612"/>
                  <a:pt x="4134760" y="1827579"/>
                  <a:pt x="4122897" y="1840058"/>
                </a:cubicBezTo>
                <a:cubicBezTo>
                  <a:pt x="4116655" y="1846297"/>
                  <a:pt x="4108538" y="1849418"/>
                  <a:pt x="4100423" y="1849418"/>
                </a:cubicBezTo>
                <a:cubicBezTo>
                  <a:pt x="4092307" y="1849418"/>
                  <a:pt x="4084815" y="1846922"/>
                  <a:pt x="4078573" y="1840682"/>
                </a:cubicBezTo>
                <a:cubicBezTo>
                  <a:pt x="4066087" y="1828827"/>
                  <a:pt x="4066087" y="1808861"/>
                  <a:pt x="4077947" y="1796382"/>
                </a:cubicBezTo>
                <a:cubicBezTo>
                  <a:pt x="4083879" y="1790142"/>
                  <a:pt x="4091839" y="1787022"/>
                  <a:pt x="4099877" y="1786945"/>
                </a:cubicBezTo>
                <a:close/>
                <a:moveTo>
                  <a:pt x="2975429" y="1777661"/>
                </a:moveTo>
                <a:cubicBezTo>
                  <a:pt x="2996032" y="1777661"/>
                  <a:pt x="3012887" y="1793884"/>
                  <a:pt x="3012887" y="1814475"/>
                </a:cubicBezTo>
                <a:cubicBezTo>
                  <a:pt x="3012887" y="1835690"/>
                  <a:pt x="2996032" y="1852536"/>
                  <a:pt x="2975429" y="1852536"/>
                </a:cubicBezTo>
                <a:cubicBezTo>
                  <a:pt x="2954827" y="1852536"/>
                  <a:pt x="2937971" y="1835690"/>
                  <a:pt x="2937971" y="1815099"/>
                </a:cubicBezTo>
                <a:cubicBezTo>
                  <a:pt x="2937971" y="1794508"/>
                  <a:pt x="2954827" y="1777661"/>
                  <a:pt x="2975429" y="1777661"/>
                </a:cubicBezTo>
                <a:close/>
                <a:moveTo>
                  <a:pt x="503969" y="1769706"/>
                </a:moveTo>
                <a:cubicBezTo>
                  <a:pt x="507714" y="1768303"/>
                  <a:pt x="511929" y="1768303"/>
                  <a:pt x="515675" y="1770174"/>
                </a:cubicBezTo>
                <a:cubicBezTo>
                  <a:pt x="523165" y="1773919"/>
                  <a:pt x="526912" y="1783278"/>
                  <a:pt x="523165" y="1790766"/>
                </a:cubicBezTo>
                <a:cubicBezTo>
                  <a:pt x="520669" y="1796382"/>
                  <a:pt x="515050" y="1799501"/>
                  <a:pt x="509431" y="1799501"/>
                </a:cubicBezTo>
                <a:cubicBezTo>
                  <a:pt x="506934" y="1800125"/>
                  <a:pt x="504437" y="1799501"/>
                  <a:pt x="502564" y="1798253"/>
                </a:cubicBezTo>
                <a:cubicBezTo>
                  <a:pt x="495072" y="1794509"/>
                  <a:pt x="491326" y="1785150"/>
                  <a:pt x="495072" y="1777662"/>
                </a:cubicBezTo>
                <a:cubicBezTo>
                  <a:pt x="496945" y="1773918"/>
                  <a:pt x="500223" y="1771111"/>
                  <a:pt x="503969" y="1769706"/>
                </a:cubicBezTo>
                <a:close/>
                <a:moveTo>
                  <a:pt x="5448762" y="1764481"/>
                </a:moveTo>
                <a:cubicBezTo>
                  <a:pt x="5452508" y="1765807"/>
                  <a:pt x="5455785" y="1768615"/>
                  <a:pt x="5457658" y="1772671"/>
                </a:cubicBezTo>
                <a:cubicBezTo>
                  <a:pt x="5461404" y="1780158"/>
                  <a:pt x="5458282" y="1790142"/>
                  <a:pt x="5450166" y="1793261"/>
                </a:cubicBezTo>
                <a:cubicBezTo>
                  <a:pt x="5447669" y="1794509"/>
                  <a:pt x="5445796" y="1794509"/>
                  <a:pt x="5443300" y="1794509"/>
                </a:cubicBezTo>
                <a:cubicBezTo>
                  <a:pt x="5437680" y="1794509"/>
                  <a:pt x="5432686" y="1791389"/>
                  <a:pt x="5429564" y="1785773"/>
                </a:cubicBezTo>
                <a:cubicBezTo>
                  <a:pt x="5425818" y="1778286"/>
                  <a:pt x="5428940" y="1768927"/>
                  <a:pt x="5437056" y="1765183"/>
                </a:cubicBezTo>
                <a:cubicBezTo>
                  <a:pt x="5440802" y="1763312"/>
                  <a:pt x="5445016" y="1763155"/>
                  <a:pt x="5448762" y="1764481"/>
                </a:cubicBezTo>
                <a:close/>
                <a:moveTo>
                  <a:pt x="2262007" y="1759723"/>
                </a:moveTo>
                <a:cubicBezTo>
                  <a:pt x="2270435" y="1761751"/>
                  <a:pt x="2278083" y="1767055"/>
                  <a:pt x="2283077" y="1775166"/>
                </a:cubicBezTo>
                <a:cubicBezTo>
                  <a:pt x="2293066" y="1791390"/>
                  <a:pt x="2288072" y="1811980"/>
                  <a:pt x="2271840" y="1821963"/>
                </a:cubicBezTo>
                <a:cubicBezTo>
                  <a:pt x="2266221" y="1825083"/>
                  <a:pt x="2259978" y="1826955"/>
                  <a:pt x="2254360" y="1826955"/>
                </a:cubicBezTo>
                <a:cubicBezTo>
                  <a:pt x="2242498" y="1826955"/>
                  <a:pt x="2231260" y="1821339"/>
                  <a:pt x="2225017" y="1810732"/>
                </a:cubicBezTo>
                <a:cubicBezTo>
                  <a:pt x="2215028" y="1794509"/>
                  <a:pt x="2220022" y="1773918"/>
                  <a:pt x="2236254" y="1763935"/>
                </a:cubicBezTo>
                <a:cubicBezTo>
                  <a:pt x="2244370" y="1758944"/>
                  <a:pt x="2253579" y="1757696"/>
                  <a:pt x="2262007" y="1759723"/>
                </a:cubicBezTo>
                <a:close/>
                <a:moveTo>
                  <a:pt x="3688852" y="1757228"/>
                </a:moveTo>
                <a:cubicBezTo>
                  <a:pt x="3697280" y="1755200"/>
                  <a:pt x="3706489" y="1756448"/>
                  <a:pt x="3714605" y="1761439"/>
                </a:cubicBezTo>
                <a:cubicBezTo>
                  <a:pt x="3730836" y="1771423"/>
                  <a:pt x="3735831" y="1792013"/>
                  <a:pt x="3725842" y="1808236"/>
                </a:cubicBezTo>
                <a:cubicBezTo>
                  <a:pt x="3719599" y="1818844"/>
                  <a:pt x="3708362" y="1824459"/>
                  <a:pt x="3696499" y="1824459"/>
                </a:cubicBezTo>
                <a:cubicBezTo>
                  <a:pt x="3690880" y="1824459"/>
                  <a:pt x="3684638" y="1823211"/>
                  <a:pt x="3679019" y="1819468"/>
                </a:cubicBezTo>
                <a:cubicBezTo>
                  <a:pt x="3662788" y="1809484"/>
                  <a:pt x="3657793" y="1788893"/>
                  <a:pt x="3667781" y="1772670"/>
                </a:cubicBezTo>
                <a:cubicBezTo>
                  <a:pt x="3672776" y="1764559"/>
                  <a:pt x="3680424" y="1759255"/>
                  <a:pt x="3688852" y="1757228"/>
                </a:cubicBezTo>
                <a:close/>
                <a:moveTo>
                  <a:pt x="1608048" y="1721116"/>
                </a:moveTo>
                <a:cubicBezTo>
                  <a:pt x="1615228" y="1720726"/>
                  <a:pt x="1622563" y="1723065"/>
                  <a:pt x="1628181" y="1728369"/>
                </a:cubicBezTo>
                <a:cubicBezTo>
                  <a:pt x="1639419" y="1738352"/>
                  <a:pt x="1640668" y="1756447"/>
                  <a:pt x="1630055" y="1767679"/>
                </a:cubicBezTo>
                <a:cubicBezTo>
                  <a:pt x="1624436" y="1773918"/>
                  <a:pt x="1616945" y="1777038"/>
                  <a:pt x="1609453" y="1777038"/>
                </a:cubicBezTo>
                <a:cubicBezTo>
                  <a:pt x="1603210" y="1777038"/>
                  <a:pt x="1596342" y="1774542"/>
                  <a:pt x="1590723" y="1769550"/>
                </a:cubicBezTo>
                <a:cubicBezTo>
                  <a:pt x="1579486" y="1758943"/>
                  <a:pt x="1578238" y="1741473"/>
                  <a:pt x="1588851" y="1730241"/>
                </a:cubicBezTo>
                <a:cubicBezTo>
                  <a:pt x="1593845" y="1724625"/>
                  <a:pt x="1600869" y="1721506"/>
                  <a:pt x="1608048" y="1721116"/>
                </a:cubicBezTo>
                <a:close/>
                <a:moveTo>
                  <a:pt x="282107" y="1719244"/>
                </a:moveTo>
                <a:cubicBezTo>
                  <a:pt x="285307" y="1718542"/>
                  <a:pt x="288741" y="1719010"/>
                  <a:pt x="291550" y="1720881"/>
                </a:cubicBezTo>
                <a:cubicBezTo>
                  <a:pt x="296544" y="1724626"/>
                  <a:pt x="298417" y="1730865"/>
                  <a:pt x="295920" y="1736481"/>
                </a:cubicBezTo>
                <a:cubicBezTo>
                  <a:pt x="294047" y="1740848"/>
                  <a:pt x="289677" y="1743968"/>
                  <a:pt x="284682" y="1743968"/>
                </a:cubicBezTo>
                <a:cubicBezTo>
                  <a:pt x="283434" y="1743968"/>
                  <a:pt x="282185" y="1743968"/>
                  <a:pt x="280937" y="1743344"/>
                </a:cubicBezTo>
                <a:cubicBezTo>
                  <a:pt x="274694" y="1740848"/>
                  <a:pt x="270947" y="1733985"/>
                  <a:pt x="272821" y="1727745"/>
                </a:cubicBezTo>
                <a:cubicBezTo>
                  <a:pt x="273445" y="1726497"/>
                  <a:pt x="274069" y="1725250"/>
                  <a:pt x="274069" y="1724626"/>
                </a:cubicBezTo>
                <a:cubicBezTo>
                  <a:pt x="275942" y="1721818"/>
                  <a:pt x="278908" y="1719946"/>
                  <a:pt x="282107" y="1719244"/>
                </a:cubicBezTo>
                <a:close/>
                <a:moveTo>
                  <a:pt x="4344681" y="1718229"/>
                </a:moveTo>
                <a:cubicBezTo>
                  <a:pt x="4351860" y="1718541"/>
                  <a:pt x="4358884" y="1721505"/>
                  <a:pt x="4363878" y="1727121"/>
                </a:cubicBezTo>
                <a:cubicBezTo>
                  <a:pt x="4373867" y="1738976"/>
                  <a:pt x="4373242" y="1756447"/>
                  <a:pt x="4362005" y="1766430"/>
                </a:cubicBezTo>
                <a:cubicBezTo>
                  <a:pt x="4356386" y="1771422"/>
                  <a:pt x="4349518" y="1773918"/>
                  <a:pt x="4343275" y="1773918"/>
                </a:cubicBezTo>
                <a:cubicBezTo>
                  <a:pt x="4335784" y="1773918"/>
                  <a:pt x="4328292" y="1770798"/>
                  <a:pt x="4322674" y="1764558"/>
                </a:cubicBezTo>
                <a:cubicBezTo>
                  <a:pt x="4312060" y="1753327"/>
                  <a:pt x="4313309" y="1735232"/>
                  <a:pt x="4324547" y="1725249"/>
                </a:cubicBezTo>
                <a:cubicBezTo>
                  <a:pt x="4330166" y="1720257"/>
                  <a:pt x="4337501" y="1717917"/>
                  <a:pt x="4344681" y="1718229"/>
                </a:cubicBezTo>
                <a:close/>
                <a:moveTo>
                  <a:pt x="5664304" y="1714018"/>
                </a:moveTo>
                <a:cubicBezTo>
                  <a:pt x="5670546" y="1712146"/>
                  <a:pt x="5676789" y="1715266"/>
                  <a:pt x="5679910" y="1720881"/>
                </a:cubicBezTo>
                <a:cubicBezTo>
                  <a:pt x="5682406" y="1726497"/>
                  <a:pt x="5680534" y="1732736"/>
                  <a:pt x="5675540" y="1736481"/>
                </a:cubicBezTo>
                <a:cubicBezTo>
                  <a:pt x="5673042" y="1737729"/>
                  <a:pt x="5670546" y="1738353"/>
                  <a:pt x="5668048" y="1738353"/>
                </a:cubicBezTo>
                <a:cubicBezTo>
                  <a:pt x="5664304" y="1738353"/>
                  <a:pt x="5659932" y="1736481"/>
                  <a:pt x="5657436" y="1732736"/>
                </a:cubicBezTo>
                <a:cubicBezTo>
                  <a:pt x="5656811" y="1732112"/>
                  <a:pt x="5656186" y="1730865"/>
                  <a:pt x="5656186" y="1729617"/>
                </a:cubicBezTo>
                <a:cubicBezTo>
                  <a:pt x="5654314" y="1723378"/>
                  <a:pt x="5657436" y="1715891"/>
                  <a:pt x="5664304" y="1714018"/>
                </a:cubicBezTo>
                <a:close/>
                <a:moveTo>
                  <a:pt x="1057413" y="1701460"/>
                </a:moveTo>
                <a:cubicBezTo>
                  <a:pt x="1062876" y="1700291"/>
                  <a:pt x="1068806" y="1701226"/>
                  <a:pt x="1073800" y="1704658"/>
                </a:cubicBezTo>
                <a:cubicBezTo>
                  <a:pt x="1083790" y="1710898"/>
                  <a:pt x="1086911" y="1724625"/>
                  <a:pt x="1080044" y="1734609"/>
                </a:cubicBezTo>
                <a:cubicBezTo>
                  <a:pt x="1075674" y="1740848"/>
                  <a:pt x="1068807" y="1744592"/>
                  <a:pt x="1061939" y="1744592"/>
                </a:cubicBezTo>
                <a:cubicBezTo>
                  <a:pt x="1057569" y="1744592"/>
                  <a:pt x="1053823" y="1743344"/>
                  <a:pt x="1050077" y="1740848"/>
                </a:cubicBezTo>
                <a:cubicBezTo>
                  <a:pt x="1040088" y="1734609"/>
                  <a:pt x="1036967" y="1720881"/>
                  <a:pt x="1043835" y="1710898"/>
                </a:cubicBezTo>
                <a:cubicBezTo>
                  <a:pt x="1046956" y="1705906"/>
                  <a:pt x="1051951" y="1702631"/>
                  <a:pt x="1057413" y="1701460"/>
                </a:cubicBezTo>
                <a:close/>
                <a:moveTo>
                  <a:pt x="4895706" y="1697717"/>
                </a:moveTo>
                <a:cubicBezTo>
                  <a:pt x="4901091" y="1698887"/>
                  <a:pt x="4906086" y="1702162"/>
                  <a:pt x="4909519" y="1707155"/>
                </a:cubicBezTo>
                <a:cubicBezTo>
                  <a:pt x="4915762" y="1717137"/>
                  <a:pt x="4913265" y="1730241"/>
                  <a:pt x="4903276" y="1737105"/>
                </a:cubicBezTo>
                <a:cubicBezTo>
                  <a:pt x="4899531" y="1739600"/>
                  <a:pt x="4895160" y="1740848"/>
                  <a:pt x="4891415" y="1740848"/>
                </a:cubicBezTo>
                <a:cubicBezTo>
                  <a:pt x="4884547" y="1740224"/>
                  <a:pt x="4877055" y="1737105"/>
                  <a:pt x="4873309" y="1730865"/>
                </a:cubicBezTo>
                <a:cubicBezTo>
                  <a:pt x="4866442" y="1720881"/>
                  <a:pt x="4869564" y="1707155"/>
                  <a:pt x="4879552" y="1700915"/>
                </a:cubicBezTo>
                <a:cubicBezTo>
                  <a:pt x="4884547" y="1697483"/>
                  <a:pt x="4890322" y="1696547"/>
                  <a:pt x="4895706" y="1697717"/>
                </a:cubicBezTo>
                <a:close/>
                <a:moveTo>
                  <a:pt x="2434783" y="1673773"/>
                </a:moveTo>
                <a:cubicBezTo>
                  <a:pt x="2442899" y="1677049"/>
                  <a:pt x="2449766" y="1683444"/>
                  <a:pt x="2453512" y="1692179"/>
                </a:cubicBezTo>
                <a:cubicBezTo>
                  <a:pt x="2461004" y="1709027"/>
                  <a:pt x="2453512" y="1729617"/>
                  <a:pt x="2436032" y="1737105"/>
                </a:cubicBezTo>
                <a:cubicBezTo>
                  <a:pt x="2431661" y="1738976"/>
                  <a:pt x="2427291" y="1739600"/>
                  <a:pt x="2422297" y="1739600"/>
                </a:cubicBezTo>
                <a:cubicBezTo>
                  <a:pt x="2409186" y="1739600"/>
                  <a:pt x="2396701" y="1732113"/>
                  <a:pt x="2391082" y="1719634"/>
                </a:cubicBezTo>
                <a:cubicBezTo>
                  <a:pt x="2383590" y="1702163"/>
                  <a:pt x="2391082" y="1682197"/>
                  <a:pt x="2408562" y="1674085"/>
                </a:cubicBezTo>
                <a:cubicBezTo>
                  <a:pt x="2417302" y="1670341"/>
                  <a:pt x="2426667" y="1670497"/>
                  <a:pt x="2434783" y="1673773"/>
                </a:cubicBezTo>
                <a:close/>
                <a:moveTo>
                  <a:pt x="3515452" y="1671277"/>
                </a:moveTo>
                <a:cubicBezTo>
                  <a:pt x="3523568" y="1668001"/>
                  <a:pt x="3532933" y="1667845"/>
                  <a:pt x="3541673" y="1671589"/>
                </a:cubicBezTo>
                <a:cubicBezTo>
                  <a:pt x="3559153" y="1679076"/>
                  <a:pt x="3567269" y="1699043"/>
                  <a:pt x="3559153" y="1716514"/>
                </a:cubicBezTo>
                <a:cubicBezTo>
                  <a:pt x="3553534" y="1728994"/>
                  <a:pt x="3541049" y="1737105"/>
                  <a:pt x="3527938" y="1737105"/>
                </a:cubicBezTo>
                <a:cubicBezTo>
                  <a:pt x="3524192" y="1737729"/>
                  <a:pt x="3519198" y="1736481"/>
                  <a:pt x="3514827" y="1734609"/>
                </a:cubicBezTo>
                <a:cubicBezTo>
                  <a:pt x="3497347" y="1727121"/>
                  <a:pt x="3489232" y="1707155"/>
                  <a:pt x="3496723" y="1689684"/>
                </a:cubicBezTo>
                <a:cubicBezTo>
                  <a:pt x="3500469" y="1680948"/>
                  <a:pt x="3507336" y="1674553"/>
                  <a:pt x="3515452" y="1671277"/>
                </a:cubicBezTo>
                <a:close/>
                <a:moveTo>
                  <a:pt x="2000814" y="1666207"/>
                </a:moveTo>
                <a:cubicBezTo>
                  <a:pt x="2008696" y="1667378"/>
                  <a:pt x="2016187" y="1671589"/>
                  <a:pt x="2021493" y="1678453"/>
                </a:cubicBezTo>
                <a:cubicBezTo>
                  <a:pt x="2031482" y="1692180"/>
                  <a:pt x="2028985" y="1711523"/>
                  <a:pt x="2015250" y="1722131"/>
                </a:cubicBezTo>
                <a:cubicBezTo>
                  <a:pt x="2009631" y="1726498"/>
                  <a:pt x="2002765" y="1728370"/>
                  <a:pt x="1996522" y="1728370"/>
                </a:cubicBezTo>
                <a:cubicBezTo>
                  <a:pt x="1987782" y="1727746"/>
                  <a:pt x="1978416" y="1723377"/>
                  <a:pt x="1972174" y="1715890"/>
                </a:cubicBezTo>
                <a:cubicBezTo>
                  <a:pt x="1961560" y="1702163"/>
                  <a:pt x="1964057" y="1682820"/>
                  <a:pt x="1977792" y="1672213"/>
                </a:cubicBezTo>
                <a:cubicBezTo>
                  <a:pt x="1984660" y="1666909"/>
                  <a:pt x="1992932" y="1665038"/>
                  <a:pt x="2000814" y="1666207"/>
                </a:cubicBezTo>
                <a:close/>
                <a:moveTo>
                  <a:pt x="3951058" y="1662698"/>
                </a:moveTo>
                <a:cubicBezTo>
                  <a:pt x="3959018" y="1661606"/>
                  <a:pt x="3967447" y="1663478"/>
                  <a:pt x="3974314" y="1668469"/>
                </a:cubicBezTo>
                <a:cubicBezTo>
                  <a:pt x="3988048" y="1679077"/>
                  <a:pt x="3990545" y="1698419"/>
                  <a:pt x="3979932" y="1712146"/>
                </a:cubicBezTo>
                <a:cubicBezTo>
                  <a:pt x="3973690" y="1720258"/>
                  <a:pt x="3964949" y="1724625"/>
                  <a:pt x="3955584" y="1724625"/>
                </a:cubicBezTo>
                <a:cubicBezTo>
                  <a:pt x="3948717" y="1725250"/>
                  <a:pt x="3941850" y="1722754"/>
                  <a:pt x="3936232" y="1718386"/>
                </a:cubicBezTo>
                <a:cubicBezTo>
                  <a:pt x="3922497" y="1707779"/>
                  <a:pt x="3919999" y="1688436"/>
                  <a:pt x="3930612" y="1674708"/>
                </a:cubicBezTo>
                <a:cubicBezTo>
                  <a:pt x="3935606" y="1667845"/>
                  <a:pt x="3943098" y="1663790"/>
                  <a:pt x="3951058" y="1662698"/>
                </a:cubicBezTo>
                <a:close/>
                <a:moveTo>
                  <a:pt x="1367770" y="1656848"/>
                </a:moveTo>
                <a:cubicBezTo>
                  <a:pt x="1374091" y="1656146"/>
                  <a:pt x="1380646" y="1657862"/>
                  <a:pt x="1385953" y="1662230"/>
                </a:cubicBezTo>
                <a:cubicBezTo>
                  <a:pt x="1396566" y="1670965"/>
                  <a:pt x="1398439" y="1686563"/>
                  <a:pt x="1389698" y="1697171"/>
                </a:cubicBezTo>
                <a:cubicBezTo>
                  <a:pt x="1384704" y="1703411"/>
                  <a:pt x="1377212" y="1706530"/>
                  <a:pt x="1370346" y="1706530"/>
                </a:cubicBezTo>
                <a:cubicBezTo>
                  <a:pt x="1365351" y="1706530"/>
                  <a:pt x="1359732" y="1704659"/>
                  <a:pt x="1354737" y="1700915"/>
                </a:cubicBezTo>
                <a:cubicBezTo>
                  <a:pt x="1344124" y="1692179"/>
                  <a:pt x="1342876" y="1676581"/>
                  <a:pt x="1350992" y="1665973"/>
                </a:cubicBezTo>
                <a:cubicBezTo>
                  <a:pt x="1355362" y="1660669"/>
                  <a:pt x="1361449" y="1657550"/>
                  <a:pt x="1367770" y="1656848"/>
                </a:cubicBezTo>
                <a:close/>
                <a:moveTo>
                  <a:pt x="4584960" y="1653728"/>
                </a:moveTo>
                <a:cubicBezTo>
                  <a:pt x="4591281" y="1654430"/>
                  <a:pt x="4597367" y="1657550"/>
                  <a:pt x="4601737" y="1662853"/>
                </a:cubicBezTo>
                <a:cubicBezTo>
                  <a:pt x="4610479" y="1673460"/>
                  <a:pt x="4609229" y="1689060"/>
                  <a:pt x="4597992" y="1697795"/>
                </a:cubicBezTo>
                <a:cubicBezTo>
                  <a:pt x="4592997" y="1701539"/>
                  <a:pt x="4588004" y="1703411"/>
                  <a:pt x="4582385" y="1703411"/>
                </a:cubicBezTo>
                <a:cubicBezTo>
                  <a:pt x="4574893" y="1702787"/>
                  <a:pt x="4568025" y="1699666"/>
                  <a:pt x="4563031" y="1694051"/>
                </a:cubicBezTo>
                <a:cubicBezTo>
                  <a:pt x="4554291" y="1683444"/>
                  <a:pt x="4556164" y="1667845"/>
                  <a:pt x="4566777" y="1659109"/>
                </a:cubicBezTo>
                <a:cubicBezTo>
                  <a:pt x="4572083" y="1654742"/>
                  <a:pt x="4578639" y="1653026"/>
                  <a:pt x="4584960" y="1653728"/>
                </a:cubicBezTo>
                <a:close/>
                <a:moveTo>
                  <a:pt x="826735" y="1647723"/>
                </a:moveTo>
                <a:cubicBezTo>
                  <a:pt x="831417" y="1646631"/>
                  <a:pt x="836567" y="1647254"/>
                  <a:pt x="840937" y="1649750"/>
                </a:cubicBezTo>
                <a:cubicBezTo>
                  <a:pt x="849677" y="1655366"/>
                  <a:pt x="852175" y="1666598"/>
                  <a:pt x="847180" y="1675332"/>
                </a:cubicBezTo>
                <a:cubicBezTo>
                  <a:pt x="843435" y="1680949"/>
                  <a:pt x="837192" y="1684068"/>
                  <a:pt x="831573" y="1684068"/>
                </a:cubicBezTo>
                <a:cubicBezTo>
                  <a:pt x="827826" y="1684068"/>
                  <a:pt x="824705" y="1683444"/>
                  <a:pt x="821584" y="1681573"/>
                </a:cubicBezTo>
                <a:cubicBezTo>
                  <a:pt x="812843" y="1675956"/>
                  <a:pt x="809722" y="1664726"/>
                  <a:pt x="815341" y="1655990"/>
                </a:cubicBezTo>
                <a:cubicBezTo>
                  <a:pt x="817838" y="1651622"/>
                  <a:pt x="822052" y="1648815"/>
                  <a:pt x="826735" y="1647723"/>
                </a:cubicBezTo>
                <a:close/>
                <a:moveTo>
                  <a:pt x="5126623" y="1642498"/>
                </a:moveTo>
                <a:cubicBezTo>
                  <a:pt x="5131305" y="1643667"/>
                  <a:pt x="5135519" y="1646630"/>
                  <a:pt x="5138016" y="1650998"/>
                </a:cubicBezTo>
                <a:cubicBezTo>
                  <a:pt x="5143635" y="1659734"/>
                  <a:pt x="5140514" y="1670965"/>
                  <a:pt x="5131773" y="1676580"/>
                </a:cubicBezTo>
                <a:cubicBezTo>
                  <a:pt x="5128652" y="1678453"/>
                  <a:pt x="5125531" y="1679077"/>
                  <a:pt x="5121784" y="1679077"/>
                </a:cubicBezTo>
                <a:cubicBezTo>
                  <a:pt x="5115541" y="1679701"/>
                  <a:pt x="5109298" y="1676580"/>
                  <a:pt x="5106177" y="1670341"/>
                </a:cubicBezTo>
                <a:cubicBezTo>
                  <a:pt x="5100558" y="1661605"/>
                  <a:pt x="5103680" y="1649750"/>
                  <a:pt x="5112420" y="1644760"/>
                </a:cubicBezTo>
                <a:cubicBezTo>
                  <a:pt x="5116790" y="1641952"/>
                  <a:pt x="5121941" y="1641328"/>
                  <a:pt x="5126623" y="1642498"/>
                </a:cubicBezTo>
                <a:close/>
                <a:moveTo>
                  <a:pt x="2591483" y="1609193"/>
                </a:moveTo>
                <a:cubicBezTo>
                  <a:pt x="2609588" y="1604202"/>
                  <a:pt x="2628316" y="1614808"/>
                  <a:pt x="2633935" y="1632904"/>
                </a:cubicBezTo>
                <a:cubicBezTo>
                  <a:pt x="2638930" y="1650998"/>
                  <a:pt x="2628316" y="1669716"/>
                  <a:pt x="2610212" y="1675333"/>
                </a:cubicBezTo>
                <a:cubicBezTo>
                  <a:pt x="2607091" y="1676580"/>
                  <a:pt x="2603969" y="1676580"/>
                  <a:pt x="2600848" y="1676580"/>
                </a:cubicBezTo>
                <a:cubicBezTo>
                  <a:pt x="2585864" y="1675956"/>
                  <a:pt x="2572130" y="1665973"/>
                  <a:pt x="2567759" y="1650998"/>
                </a:cubicBezTo>
                <a:cubicBezTo>
                  <a:pt x="2562765" y="1632904"/>
                  <a:pt x="2573378" y="1614184"/>
                  <a:pt x="2591483" y="1609193"/>
                </a:cubicBezTo>
                <a:close/>
                <a:moveTo>
                  <a:pt x="3358752" y="1607945"/>
                </a:moveTo>
                <a:cubicBezTo>
                  <a:pt x="3376857" y="1612937"/>
                  <a:pt x="3387469" y="1631656"/>
                  <a:pt x="3382475" y="1649750"/>
                </a:cubicBezTo>
                <a:cubicBezTo>
                  <a:pt x="3378105" y="1664725"/>
                  <a:pt x="3364371" y="1674709"/>
                  <a:pt x="3349387" y="1674709"/>
                </a:cubicBezTo>
                <a:cubicBezTo>
                  <a:pt x="3346890" y="1674709"/>
                  <a:pt x="3343768" y="1674085"/>
                  <a:pt x="3340647" y="1673461"/>
                </a:cubicBezTo>
                <a:cubicBezTo>
                  <a:pt x="3322542" y="1668470"/>
                  <a:pt x="3311305" y="1649750"/>
                  <a:pt x="3316924" y="1631656"/>
                </a:cubicBezTo>
                <a:cubicBezTo>
                  <a:pt x="3321917" y="1613561"/>
                  <a:pt x="3340647" y="1602329"/>
                  <a:pt x="3358752" y="1607945"/>
                </a:cubicBezTo>
                <a:close/>
                <a:moveTo>
                  <a:pt x="598160" y="1594453"/>
                </a:moveTo>
                <a:cubicBezTo>
                  <a:pt x="601984" y="1593439"/>
                  <a:pt x="606198" y="1593907"/>
                  <a:pt x="609944" y="1596091"/>
                </a:cubicBezTo>
                <a:cubicBezTo>
                  <a:pt x="617436" y="1600458"/>
                  <a:pt x="619932" y="1609818"/>
                  <a:pt x="615563" y="1617306"/>
                </a:cubicBezTo>
                <a:cubicBezTo>
                  <a:pt x="612441" y="1622297"/>
                  <a:pt x="607447" y="1624794"/>
                  <a:pt x="601828" y="1624794"/>
                </a:cubicBezTo>
                <a:cubicBezTo>
                  <a:pt x="599331" y="1624794"/>
                  <a:pt x="596833" y="1624169"/>
                  <a:pt x="594337" y="1622921"/>
                </a:cubicBezTo>
                <a:cubicBezTo>
                  <a:pt x="586845" y="1618554"/>
                  <a:pt x="584348" y="1609194"/>
                  <a:pt x="588717" y="1601706"/>
                </a:cubicBezTo>
                <a:cubicBezTo>
                  <a:pt x="590903" y="1597963"/>
                  <a:pt x="594336" y="1595467"/>
                  <a:pt x="598160" y="1594453"/>
                </a:cubicBezTo>
                <a:close/>
                <a:moveTo>
                  <a:pt x="5354570" y="1589461"/>
                </a:moveTo>
                <a:cubicBezTo>
                  <a:pt x="5358394" y="1590475"/>
                  <a:pt x="5361828" y="1592971"/>
                  <a:pt x="5364013" y="1596715"/>
                </a:cubicBezTo>
                <a:cubicBezTo>
                  <a:pt x="5368384" y="1604203"/>
                  <a:pt x="5365885" y="1613561"/>
                  <a:pt x="5358394" y="1617930"/>
                </a:cubicBezTo>
                <a:cubicBezTo>
                  <a:pt x="5355896" y="1619177"/>
                  <a:pt x="5353400" y="1619801"/>
                  <a:pt x="5350278" y="1619801"/>
                </a:cubicBezTo>
                <a:cubicBezTo>
                  <a:pt x="5345283" y="1619801"/>
                  <a:pt x="5340290" y="1617306"/>
                  <a:pt x="5337168" y="1612313"/>
                </a:cubicBezTo>
                <a:cubicBezTo>
                  <a:pt x="5332798" y="1604826"/>
                  <a:pt x="5335295" y="1595467"/>
                  <a:pt x="5342787" y="1591100"/>
                </a:cubicBezTo>
                <a:cubicBezTo>
                  <a:pt x="5346532" y="1588916"/>
                  <a:pt x="5350746" y="1588447"/>
                  <a:pt x="5354570" y="1589461"/>
                </a:cubicBezTo>
                <a:close/>
                <a:moveTo>
                  <a:pt x="1746956" y="1585093"/>
                </a:moveTo>
                <a:cubicBezTo>
                  <a:pt x="1754135" y="1585483"/>
                  <a:pt x="1761159" y="1588602"/>
                  <a:pt x="1766153" y="1594218"/>
                </a:cubicBezTo>
                <a:cubicBezTo>
                  <a:pt x="1776766" y="1605449"/>
                  <a:pt x="1775518" y="1623545"/>
                  <a:pt x="1764279" y="1633527"/>
                </a:cubicBezTo>
                <a:cubicBezTo>
                  <a:pt x="1758662" y="1638518"/>
                  <a:pt x="1751794" y="1641015"/>
                  <a:pt x="1745551" y="1641015"/>
                </a:cubicBezTo>
                <a:cubicBezTo>
                  <a:pt x="1738059" y="1640391"/>
                  <a:pt x="1730568" y="1637271"/>
                  <a:pt x="1724949" y="1631656"/>
                </a:cubicBezTo>
                <a:cubicBezTo>
                  <a:pt x="1714336" y="1620424"/>
                  <a:pt x="1715584" y="1602330"/>
                  <a:pt x="1726821" y="1592346"/>
                </a:cubicBezTo>
                <a:cubicBezTo>
                  <a:pt x="1732440" y="1587042"/>
                  <a:pt x="1739776" y="1584703"/>
                  <a:pt x="1746956" y="1585093"/>
                </a:cubicBezTo>
                <a:close/>
                <a:moveTo>
                  <a:pt x="4205383" y="1582519"/>
                </a:moveTo>
                <a:cubicBezTo>
                  <a:pt x="4212485" y="1582051"/>
                  <a:pt x="4219664" y="1584235"/>
                  <a:pt x="4225283" y="1589227"/>
                </a:cubicBezTo>
                <a:cubicBezTo>
                  <a:pt x="4236520" y="1599833"/>
                  <a:pt x="4237769" y="1617305"/>
                  <a:pt x="4227780" y="1628536"/>
                </a:cubicBezTo>
                <a:cubicBezTo>
                  <a:pt x="4222161" y="1634775"/>
                  <a:pt x="4214669" y="1637896"/>
                  <a:pt x="4207178" y="1637896"/>
                </a:cubicBezTo>
                <a:cubicBezTo>
                  <a:pt x="4200310" y="1637896"/>
                  <a:pt x="4193442" y="1635399"/>
                  <a:pt x="4188449" y="1631032"/>
                </a:cubicBezTo>
                <a:cubicBezTo>
                  <a:pt x="4176587" y="1620424"/>
                  <a:pt x="4175963" y="1602954"/>
                  <a:pt x="4185951" y="1591722"/>
                </a:cubicBezTo>
                <a:cubicBezTo>
                  <a:pt x="4191258" y="1586106"/>
                  <a:pt x="4198282" y="1582987"/>
                  <a:pt x="4205383" y="1582519"/>
                </a:cubicBezTo>
                <a:close/>
                <a:moveTo>
                  <a:pt x="2781895" y="1569260"/>
                </a:moveTo>
                <a:cubicBezTo>
                  <a:pt x="2800625" y="1566764"/>
                  <a:pt x="2818105" y="1579866"/>
                  <a:pt x="2820602" y="1598586"/>
                </a:cubicBezTo>
                <a:cubicBezTo>
                  <a:pt x="2823100" y="1617305"/>
                  <a:pt x="2809989" y="1634152"/>
                  <a:pt x="2791260" y="1637271"/>
                </a:cubicBezTo>
                <a:cubicBezTo>
                  <a:pt x="2790011" y="1637271"/>
                  <a:pt x="2788138" y="1637271"/>
                  <a:pt x="2786266" y="1637271"/>
                </a:cubicBezTo>
                <a:cubicBezTo>
                  <a:pt x="2769409" y="1637271"/>
                  <a:pt x="2754426" y="1624792"/>
                  <a:pt x="2752553" y="1607945"/>
                </a:cubicBezTo>
                <a:cubicBezTo>
                  <a:pt x="2750056" y="1589227"/>
                  <a:pt x="2763167" y="1572380"/>
                  <a:pt x="2781895" y="1569260"/>
                </a:cubicBezTo>
                <a:close/>
                <a:moveTo>
                  <a:pt x="3168339" y="1568636"/>
                </a:moveTo>
                <a:cubicBezTo>
                  <a:pt x="3187068" y="1571132"/>
                  <a:pt x="3200179" y="1588602"/>
                  <a:pt x="3197682" y="1607321"/>
                </a:cubicBezTo>
                <a:cubicBezTo>
                  <a:pt x="3195184" y="1624168"/>
                  <a:pt x="3180825" y="1636647"/>
                  <a:pt x="3163969" y="1636647"/>
                </a:cubicBezTo>
                <a:cubicBezTo>
                  <a:pt x="3162720" y="1636647"/>
                  <a:pt x="3160848" y="1636647"/>
                  <a:pt x="3159598" y="1636647"/>
                </a:cubicBezTo>
                <a:cubicBezTo>
                  <a:pt x="3140870" y="1634152"/>
                  <a:pt x="3127759" y="1617305"/>
                  <a:pt x="3130257" y="1597962"/>
                </a:cubicBezTo>
                <a:cubicBezTo>
                  <a:pt x="3132754" y="1579243"/>
                  <a:pt x="3149610" y="1566141"/>
                  <a:pt x="3168339" y="1568636"/>
                </a:cubicBezTo>
                <a:close/>
                <a:moveTo>
                  <a:pt x="2163054" y="1559667"/>
                </a:moveTo>
                <a:cubicBezTo>
                  <a:pt x="2170702" y="1561617"/>
                  <a:pt x="2177570" y="1566452"/>
                  <a:pt x="2181940" y="1573628"/>
                </a:cubicBezTo>
                <a:cubicBezTo>
                  <a:pt x="2190680" y="1588603"/>
                  <a:pt x="2185685" y="1607321"/>
                  <a:pt x="2171326" y="1616057"/>
                </a:cubicBezTo>
                <a:cubicBezTo>
                  <a:pt x="2166331" y="1619176"/>
                  <a:pt x="2160713" y="1620425"/>
                  <a:pt x="2155719" y="1620425"/>
                </a:cubicBezTo>
                <a:cubicBezTo>
                  <a:pt x="2144482" y="1620425"/>
                  <a:pt x="2134492" y="1615433"/>
                  <a:pt x="2128249" y="1605449"/>
                </a:cubicBezTo>
                <a:cubicBezTo>
                  <a:pt x="2119509" y="1590475"/>
                  <a:pt x="2124504" y="1571755"/>
                  <a:pt x="2139487" y="1563021"/>
                </a:cubicBezTo>
                <a:cubicBezTo>
                  <a:pt x="2146978" y="1558653"/>
                  <a:pt x="2155406" y="1557717"/>
                  <a:pt x="2163054" y="1559667"/>
                </a:cubicBezTo>
                <a:close/>
                <a:moveTo>
                  <a:pt x="3788662" y="1557717"/>
                </a:moveTo>
                <a:cubicBezTo>
                  <a:pt x="3796388" y="1555689"/>
                  <a:pt x="3804816" y="1556469"/>
                  <a:pt x="3811995" y="1560525"/>
                </a:cubicBezTo>
                <a:cubicBezTo>
                  <a:pt x="3826978" y="1569260"/>
                  <a:pt x="3831973" y="1587979"/>
                  <a:pt x="3823232" y="1602954"/>
                </a:cubicBezTo>
                <a:cubicBezTo>
                  <a:pt x="3817614" y="1612937"/>
                  <a:pt x="3807000" y="1618553"/>
                  <a:pt x="3796387" y="1618553"/>
                </a:cubicBezTo>
                <a:cubicBezTo>
                  <a:pt x="3790768" y="1618553"/>
                  <a:pt x="3785774" y="1616681"/>
                  <a:pt x="3780780" y="1614185"/>
                </a:cubicBezTo>
                <a:cubicBezTo>
                  <a:pt x="3766421" y="1605449"/>
                  <a:pt x="3761426" y="1586107"/>
                  <a:pt x="3769542" y="1571755"/>
                </a:cubicBezTo>
                <a:cubicBezTo>
                  <a:pt x="3773912" y="1564580"/>
                  <a:pt x="3780936" y="1559744"/>
                  <a:pt x="3788662" y="1557717"/>
                </a:cubicBezTo>
                <a:close/>
                <a:moveTo>
                  <a:pt x="2975429" y="1555533"/>
                </a:moveTo>
                <a:cubicBezTo>
                  <a:pt x="2994158" y="1555533"/>
                  <a:pt x="3009767" y="1571132"/>
                  <a:pt x="3009767" y="1589850"/>
                </a:cubicBezTo>
                <a:cubicBezTo>
                  <a:pt x="3009141" y="1608569"/>
                  <a:pt x="2994158" y="1624168"/>
                  <a:pt x="2975429" y="1624168"/>
                </a:cubicBezTo>
                <a:cubicBezTo>
                  <a:pt x="2956700" y="1624168"/>
                  <a:pt x="2941092" y="1609193"/>
                  <a:pt x="2941092" y="1589850"/>
                </a:cubicBezTo>
                <a:cubicBezTo>
                  <a:pt x="2941092" y="1571132"/>
                  <a:pt x="2956700" y="1555533"/>
                  <a:pt x="2975429" y="1555533"/>
                </a:cubicBezTo>
                <a:close/>
                <a:moveTo>
                  <a:pt x="378952" y="1542430"/>
                </a:moveTo>
                <a:cubicBezTo>
                  <a:pt x="385196" y="1544926"/>
                  <a:pt x="388941" y="1551790"/>
                  <a:pt x="387068" y="1558029"/>
                </a:cubicBezTo>
                <a:cubicBezTo>
                  <a:pt x="386444" y="1559277"/>
                  <a:pt x="385820" y="1560524"/>
                  <a:pt x="385196" y="1561148"/>
                </a:cubicBezTo>
                <a:cubicBezTo>
                  <a:pt x="382698" y="1564893"/>
                  <a:pt x="378328" y="1566764"/>
                  <a:pt x="374582" y="1566764"/>
                </a:cubicBezTo>
                <a:cubicBezTo>
                  <a:pt x="372085" y="1566764"/>
                  <a:pt x="369587" y="1566141"/>
                  <a:pt x="367714" y="1564893"/>
                </a:cubicBezTo>
                <a:cubicBezTo>
                  <a:pt x="362096" y="1561148"/>
                  <a:pt x="360847" y="1554285"/>
                  <a:pt x="363969" y="1548669"/>
                </a:cubicBezTo>
                <a:cubicBezTo>
                  <a:pt x="366466" y="1543678"/>
                  <a:pt x="373333" y="1540558"/>
                  <a:pt x="378952" y="1542430"/>
                </a:cubicBezTo>
                <a:close/>
                <a:moveTo>
                  <a:pt x="1174548" y="1541727"/>
                </a:moveTo>
                <a:cubicBezTo>
                  <a:pt x="1180089" y="1541025"/>
                  <a:pt x="1185864" y="1542429"/>
                  <a:pt x="1190546" y="1546173"/>
                </a:cubicBezTo>
                <a:cubicBezTo>
                  <a:pt x="1199910" y="1553661"/>
                  <a:pt x="1201784" y="1567388"/>
                  <a:pt x="1194292" y="1576747"/>
                </a:cubicBezTo>
                <a:cubicBezTo>
                  <a:pt x="1189921" y="1582363"/>
                  <a:pt x="1183678" y="1584859"/>
                  <a:pt x="1176811" y="1584859"/>
                </a:cubicBezTo>
                <a:cubicBezTo>
                  <a:pt x="1172441" y="1584859"/>
                  <a:pt x="1167446" y="1582987"/>
                  <a:pt x="1163701" y="1580491"/>
                </a:cubicBezTo>
                <a:cubicBezTo>
                  <a:pt x="1154336" y="1573003"/>
                  <a:pt x="1152463" y="1559276"/>
                  <a:pt x="1159955" y="1549917"/>
                </a:cubicBezTo>
                <a:cubicBezTo>
                  <a:pt x="1163701" y="1545237"/>
                  <a:pt x="1169007" y="1542429"/>
                  <a:pt x="1174548" y="1541727"/>
                </a:cubicBezTo>
                <a:close/>
                <a:moveTo>
                  <a:pt x="5571282" y="1538686"/>
                </a:moveTo>
                <a:cubicBezTo>
                  <a:pt x="5576900" y="1534942"/>
                  <a:pt x="5584392" y="1536190"/>
                  <a:pt x="5588761" y="1542430"/>
                </a:cubicBezTo>
                <a:cubicBezTo>
                  <a:pt x="5589386" y="1543054"/>
                  <a:pt x="5590010" y="1544302"/>
                  <a:pt x="5590634" y="1545550"/>
                </a:cubicBezTo>
                <a:cubicBezTo>
                  <a:pt x="5592508" y="1551790"/>
                  <a:pt x="5589386" y="1559277"/>
                  <a:pt x="5582518" y="1561148"/>
                </a:cubicBezTo>
                <a:cubicBezTo>
                  <a:pt x="5581270" y="1561773"/>
                  <a:pt x="5580022" y="1561773"/>
                  <a:pt x="5578772" y="1561773"/>
                </a:cubicBezTo>
                <a:cubicBezTo>
                  <a:pt x="5574403" y="1561773"/>
                  <a:pt x="5570032" y="1559277"/>
                  <a:pt x="5567536" y="1554909"/>
                </a:cubicBezTo>
                <a:cubicBezTo>
                  <a:pt x="5564414" y="1549293"/>
                  <a:pt x="5566287" y="1542430"/>
                  <a:pt x="5571282" y="1538686"/>
                </a:cubicBezTo>
                <a:close/>
                <a:moveTo>
                  <a:pt x="4778181" y="1537984"/>
                </a:moveTo>
                <a:cubicBezTo>
                  <a:pt x="4783722" y="1538686"/>
                  <a:pt x="4789028" y="1541494"/>
                  <a:pt x="4792774" y="1546173"/>
                </a:cubicBezTo>
                <a:cubicBezTo>
                  <a:pt x="4800266" y="1555533"/>
                  <a:pt x="4799017" y="1569260"/>
                  <a:pt x="4789028" y="1576747"/>
                </a:cubicBezTo>
                <a:cubicBezTo>
                  <a:pt x="4785282" y="1579866"/>
                  <a:pt x="4780288" y="1581739"/>
                  <a:pt x="4775294" y="1581739"/>
                </a:cubicBezTo>
                <a:cubicBezTo>
                  <a:pt x="4769675" y="1581115"/>
                  <a:pt x="4762807" y="1577996"/>
                  <a:pt x="4758437" y="1573003"/>
                </a:cubicBezTo>
                <a:cubicBezTo>
                  <a:pt x="4750946" y="1563645"/>
                  <a:pt x="4752194" y="1549917"/>
                  <a:pt x="4762183" y="1542430"/>
                </a:cubicBezTo>
                <a:cubicBezTo>
                  <a:pt x="4766866" y="1538686"/>
                  <a:pt x="4772641" y="1537282"/>
                  <a:pt x="4778181" y="1537984"/>
                </a:cubicBezTo>
                <a:close/>
                <a:moveTo>
                  <a:pt x="1498952" y="1511855"/>
                </a:moveTo>
                <a:cubicBezTo>
                  <a:pt x="1505351" y="1511855"/>
                  <a:pt x="1511750" y="1514351"/>
                  <a:pt x="1516432" y="1519343"/>
                </a:cubicBezTo>
                <a:cubicBezTo>
                  <a:pt x="1526421" y="1528702"/>
                  <a:pt x="1526421" y="1544302"/>
                  <a:pt x="1517056" y="1554284"/>
                </a:cubicBezTo>
                <a:cubicBezTo>
                  <a:pt x="1512062" y="1559277"/>
                  <a:pt x="1505820" y="1561772"/>
                  <a:pt x="1498952" y="1561772"/>
                </a:cubicBezTo>
                <a:cubicBezTo>
                  <a:pt x="1492709" y="1561772"/>
                  <a:pt x="1486466" y="1559277"/>
                  <a:pt x="1482095" y="1554908"/>
                </a:cubicBezTo>
                <a:cubicBezTo>
                  <a:pt x="1472107" y="1544926"/>
                  <a:pt x="1472107" y="1529326"/>
                  <a:pt x="1481471" y="1519343"/>
                </a:cubicBezTo>
                <a:cubicBezTo>
                  <a:pt x="1486154" y="1514351"/>
                  <a:pt x="1492553" y="1511855"/>
                  <a:pt x="1498952" y="1511855"/>
                </a:cubicBezTo>
                <a:close/>
                <a:moveTo>
                  <a:pt x="4454012" y="1508969"/>
                </a:moveTo>
                <a:cubicBezTo>
                  <a:pt x="4460333" y="1509047"/>
                  <a:pt x="4466576" y="1511543"/>
                  <a:pt x="4471258" y="1516223"/>
                </a:cubicBezTo>
                <a:cubicBezTo>
                  <a:pt x="4480623" y="1526206"/>
                  <a:pt x="4480623" y="1541805"/>
                  <a:pt x="4471258" y="1551789"/>
                </a:cubicBezTo>
                <a:cubicBezTo>
                  <a:pt x="4466264" y="1556781"/>
                  <a:pt x="4460022" y="1558653"/>
                  <a:pt x="4453778" y="1558653"/>
                </a:cubicBezTo>
                <a:cubicBezTo>
                  <a:pt x="4446911" y="1558653"/>
                  <a:pt x="4440668" y="1556157"/>
                  <a:pt x="4435673" y="1551165"/>
                </a:cubicBezTo>
                <a:cubicBezTo>
                  <a:pt x="4425685" y="1541181"/>
                  <a:pt x="4426309" y="1525583"/>
                  <a:pt x="4436297" y="1516223"/>
                </a:cubicBezTo>
                <a:cubicBezTo>
                  <a:pt x="4441292" y="1511231"/>
                  <a:pt x="4447691" y="1508891"/>
                  <a:pt x="4454012" y="1508969"/>
                </a:cubicBezTo>
                <a:close/>
                <a:moveTo>
                  <a:pt x="938016" y="1483388"/>
                </a:moveTo>
                <a:cubicBezTo>
                  <a:pt x="942699" y="1482686"/>
                  <a:pt x="947693" y="1483778"/>
                  <a:pt x="952063" y="1486898"/>
                </a:cubicBezTo>
                <a:cubicBezTo>
                  <a:pt x="960179" y="1493137"/>
                  <a:pt x="962052" y="1504368"/>
                  <a:pt x="955809" y="1513104"/>
                </a:cubicBezTo>
                <a:cubicBezTo>
                  <a:pt x="952063" y="1518095"/>
                  <a:pt x="946444" y="1520591"/>
                  <a:pt x="940826" y="1520591"/>
                </a:cubicBezTo>
                <a:cubicBezTo>
                  <a:pt x="937080" y="1519968"/>
                  <a:pt x="933335" y="1518720"/>
                  <a:pt x="930212" y="1516224"/>
                </a:cubicBezTo>
                <a:cubicBezTo>
                  <a:pt x="921472" y="1509984"/>
                  <a:pt x="919600" y="1498753"/>
                  <a:pt x="925843" y="1490641"/>
                </a:cubicBezTo>
                <a:cubicBezTo>
                  <a:pt x="928964" y="1486585"/>
                  <a:pt x="933334" y="1484089"/>
                  <a:pt x="938016" y="1483388"/>
                </a:cubicBezTo>
                <a:close/>
                <a:moveTo>
                  <a:pt x="5014482" y="1478396"/>
                </a:moveTo>
                <a:cubicBezTo>
                  <a:pt x="5019242" y="1479098"/>
                  <a:pt x="5023768" y="1481594"/>
                  <a:pt x="5026889" y="1485650"/>
                </a:cubicBezTo>
                <a:cubicBezTo>
                  <a:pt x="5033133" y="1494385"/>
                  <a:pt x="5031260" y="1505616"/>
                  <a:pt x="5023144" y="1511856"/>
                </a:cubicBezTo>
                <a:cubicBezTo>
                  <a:pt x="5020023" y="1514352"/>
                  <a:pt x="5015653" y="1515600"/>
                  <a:pt x="5011908" y="1515600"/>
                </a:cubicBezTo>
                <a:cubicBezTo>
                  <a:pt x="5005665" y="1515600"/>
                  <a:pt x="5000045" y="1513104"/>
                  <a:pt x="4996299" y="1508113"/>
                </a:cubicBezTo>
                <a:cubicBezTo>
                  <a:pt x="4990057" y="1499377"/>
                  <a:pt x="4991929" y="1488146"/>
                  <a:pt x="5000670" y="1481907"/>
                </a:cubicBezTo>
                <a:cubicBezTo>
                  <a:pt x="5004728" y="1478786"/>
                  <a:pt x="5009722" y="1477694"/>
                  <a:pt x="5014482" y="1478396"/>
                </a:cubicBezTo>
                <a:close/>
                <a:moveTo>
                  <a:pt x="2336299" y="1472547"/>
                </a:moveTo>
                <a:cubicBezTo>
                  <a:pt x="2343790" y="1475354"/>
                  <a:pt x="2350189" y="1480970"/>
                  <a:pt x="2353622" y="1488769"/>
                </a:cubicBezTo>
                <a:cubicBezTo>
                  <a:pt x="2360490" y="1504368"/>
                  <a:pt x="2353622" y="1523086"/>
                  <a:pt x="2338015" y="1529950"/>
                </a:cubicBezTo>
                <a:cubicBezTo>
                  <a:pt x="2334270" y="1531822"/>
                  <a:pt x="2329899" y="1532446"/>
                  <a:pt x="2325529" y="1532446"/>
                </a:cubicBezTo>
                <a:cubicBezTo>
                  <a:pt x="2313043" y="1533070"/>
                  <a:pt x="2301806" y="1526207"/>
                  <a:pt x="2296812" y="1514352"/>
                </a:cubicBezTo>
                <a:cubicBezTo>
                  <a:pt x="2289320" y="1498753"/>
                  <a:pt x="2296812" y="1480034"/>
                  <a:pt x="2312419" y="1473171"/>
                </a:cubicBezTo>
                <a:cubicBezTo>
                  <a:pt x="2320223" y="1469739"/>
                  <a:pt x="2328807" y="1469739"/>
                  <a:pt x="2336299" y="1472547"/>
                </a:cubicBezTo>
                <a:close/>
                <a:moveTo>
                  <a:pt x="3614871" y="1471689"/>
                </a:moveTo>
                <a:cubicBezTo>
                  <a:pt x="3622207" y="1468803"/>
                  <a:pt x="3630635" y="1468803"/>
                  <a:pt x="3638439" y="1472547"/>
                </a:cubicBezTo>
                <a:cubicBezTo>
                  <a:pt x="3654671" y="1479410"/>
                  <a:pt x="3661538" y="1497505"/>
                  <a:pt x="3654671" y="1513104"/>
                </a:cubicBezTo>
                <a:cubicBezTo>
                  <a:pt x="3649676" y="1524959"/>
                  <a:pt x="3637815" y="1531822"/>
                  <a:pt x="3625952" y="1531822"/>
                </a:cubicBezTo>
                <a:cubicBezTo>
                  <a:pt x="3622207" y="1531198"/>
                  <a:pt x="3617836" y="1529950"/>
                  <a:pt x="3613466" y="1528703"/>
                </a:cubicBezTo>
                <a:cubicBezTo>
                  <a:pt x="3597858" y="1521839"/>
                  <a:pt x="3590367" y="1503744"/>
                  <a:pt x="3597858" y="1488146"/>
                </a:cubicBezTo>
                <a:cubicBezTo>
                  <a:pt x="3601292" y="1480346"/>
                  <a:pt x="3607535" y="1474575"/>
                  <a:pt x="3614871" y="1471689"/>
                </a:cubicBezTo>
                <a:close/>
                <a:moveTo>
                  <a:pt x="1899364" y="1463732"/>
                </a:moveTo>
                <a:cubicBezTo>
                  <a:pt x="1906465" y="1464902"/>
                  <a:pt x="1913177" y="1468802"/>
                  <a:pt x="1917859" y="1475041"/>
                </a:cubicBezTo>
                <a:cubicBezTo>
                  <a:pt x="1927223" y="1487520"/>
                  <a:pt x="1924102" y="1504992"/>
                  <a:pt x="1911615" y="1514351"/>
                </a:cubicBezTo>
                <a:cubicBezTo>
                  <a:pt x="1906622" y="1518095"/>
                  <a:pt x="1901003" y="1519967"/>
                  <a:pt x="1895383" y="1519967"/>
                </a:cubicBezTo>
                <a:cubicBezTo>
                  <a:pt x="1886644" y="1519343"/>
                  <a:pt x="1877903" y="1515598"/>
                  <a:pt x="1872285" y="1508111"/>
                </a:cubicBezTo>
                <a:cubicBezTo>
                  <a:pt x="1863544" y="1495632"/>
                  <a:pt x="1866041" y="1478161"/>
                  <a:pt x="1878528" y="1468802"/>
                </a:cubicBezTo>
                <a:cubicBezTo>
                  <a:pt x="1884771" y="1464122"/>
                  <a:pt x="1892262" y="1462563"/>
                  <a:pt x="1899364" y="1463732"/>
                </a:cubicBezTo>
                <a:close/>
                <a:moveTo>
                  <a:pt x="4053131" y="1461471"/>
                </a:moveTo>
                <a:cubicBezTo>
                  <a:pt x="4060311" y="1460379"/>
                  <a:pt x="4067959" y="1461939"/>
                  <a:pt x="4074202" y="1466307"/>
                </a:cubicBezTo>
                <a:cubicBezTo>
                  <a:pt x="4086687" y="1475665"/>
                  <a:pt x="4089185" y="1493137"/>
                  <a:pt x="4080444" y="1505616"/>
                </a:cubicBezTo>
                <a:cubicBezTo>
                  <a:pt x="4074826" y="1513103"/>
                  <a:pt x="4066710" y="1517471"/>
                  <a:pt x="4057969" y="1517471"/>
                </a:cubicBezTo>
                <a:cubicBezTo>
                  <a:pt x="4051727" y="1516847"/>
                  <a:pt x="4046108" y="1515598"/>
                  <a:pt x="4041113" y="1511855"/>
                </a:cubicBezTo>
                <a:cubicBezTo>
                  <a:pt x="4028628" y="1503120"/>
                  <a:pt x="4025506" y="1485649"/>
                  <a:pt x="4034870" y="1472546"/>
                </a:cubicBezTo>
                <a:cubicBezTo>
                  <a:pt x="4039240" y="1466307"/>
                  <a:pt x="4045952" y="1462563"/>
                  <a:pt x="4053131" y="1461471"/>
                </a:cubicBezTo>
                <a:close/>
                <a:moveTo>
                  <a:pt x="704214" y="1425983"/>
                </a:moveTo>
                <a:cubicBezTo>
                  <a:pt x="708116" y="1425282"/>
                  <a:pt x="712330" y="1426062"/>
                  <a:pt x="716075" y="1428245"/>
                </a:cubicBezTo>
                <a:cubicBezTo>
                  <a:pt x="722943" y="1433237"/>
                  <a:pt x="724815" y="1442596"/>
                  <a:pt x="719822" y="1450084"/>
                </a:cubicBezTo>
                <a:cubicBezTo>
                  <a:pt x="716699" y="1454451"/>
                  <a:pt x="712330" y="1456947"/>
                  <a:pt x="707335" y="1456947"/>
                </a:cubicBezTo>
                <a:cubicBezTo>
                  <a:pt x="704214" y="1456947"/>
                  <a:pt x="701092" y="1456323"/>
                  <a:pt x="698595" y="1454451"/>
                </a:cubicBezTo>
                <a:cubicBezTo>
                  <a:pt x="691104" y="1449460"/>
                  <a:pt x="689855" y="1439476"/>
                  <a:pt x="694225" y="1432613"/>
                </a:cubicBezTo>
                <a:cubicBezTo>
                  <a:pt x="696722" y="1428869"/>
                  <a:pt x="700312" y="1426686"/>
                  <a:pt x="704214" y="1425983"/>
                </a:cubicBezTo>
                <a:close/>
                <a:moveTo>
                  <a:pt x="5247893" y="1421304"/>
                </a:moveTo>
                <a:cubicBezTo>
                  <a:pt x="5251794" y="1422006"/>
                  <a:pt x="5255384" y="1424189"/>
                  <a:pt x="5257881" y="1427621"/>
                </a:cubicBezTo>
                <a:cubicBezTo>
                  <a:pt x="5262875" y="1435109"/>
                  <a:pt x="5261002" y="1444469"/>
                  <a:pt x="5254135" y="1449460"/>
                </a:cubicBezTo>
                <a:cubicBezTo>
                  <a:pt x="5251638" y="1451332"/>
                  <a:pt x="5248517" y="1451956"/>
                  <a:pt x="5245395" y="1451956"/>
                </a:cubicBezTo>
                <a:cubicBezTo>
                  <a:pt x="5240400" y="1452580"/>
                  <a:pt x="5235406" y="1450084"/>
                  <a:pt x="5232284" y="1445717"/>
                </a:cubicBezTo>
                <a:cubicBezTo>
                  <a:pt x="5227291" y="1438229"/>
                  <a:pt x="5229163" y="1428869"/>
                  <a:pt x="5236031" y="1423878"/>
                </a:cubicBezTo>
                <a:cubicBezTo>
                  <a:pt x="5239777" y="1421382"/>
                  <a:pt x="5243991" y="1420602"/>
                  <a:pt x="5247893" y="1421304"/>
                </a:cubicBezTo>
                <a:close/>
                <a:moveTo>
                  <a:pt x="2495339" y="1405782"/>
                </a:moveTo>
                <a:cubicBezTo>
                  <a:pt x="2511571" y="1400791"/>
                  <a:pt x="2529052" y="1409527"/>
                  <a:pt x="2534046" y="1426373"/>
                </a:cubicBezTo>
                <a:cubicBezTo>
                  <a:pt x="2539041" y="1442596"/>
                  <a:pt x="2529676" y="1460067"/>
                  <a:pt x="2513445" y="1465683"/>
                </a:cubicBezTo>
                <a:cubicBezTo>
                  <a:pt x="2510322" y="1466307"/>
                  <a:pt x="2507201" y="1466930"/>
                  <a:pt x="2504079" y="1466930"/>
                </a:cubicBezTo>
                <a:cubicBezTo>
                  <a:pt x="2490970" y="1466307"/>
                  <a:pt x="2478483" y="1457571"/>
                  <a:pt x="2474738" y="1444468"/>
                </a:cubicBezTo>
                <a:cubicBezTo>
                  <a:pt x="2469743" y="1428245"/>
                  <a:pt x="2478483" y="1410775"/>
                  <a:pt x="2495339" y="1405782"/>
                </a:cubicBezTo>
                <a:close/>
                <a:moveTo>
                  <a:pt x="3455517" y="1404535"/>
                </a:moveTo>
                <a:cubicBezTo>
                  <a:pt x="3471750" y="1409527"/>
                  <a:pt x="3481114" y="1426373"/>
                  <a:pt x="3476119" y="1443220"/>
                </a:cubicBezTo>
                <a:cubicBezTo>
                  <a:pt x="3472374" y="1456947"/>
                  <a:pt x="3459888" y="1465059"/>
                  <a:pt x="3446777" y="1465059"/>
                </a:cubicBezTo>
                <a:cubicBezTo>
                  <a:pt x="3443656" y="1465059"/>
                  <a:pt x="3441158" y="1464435"/>
                  <a:pt x="3437413" y="1463811"/>
                </a:cubicBezTo>
                <a:cubicBezTo>
                  <a:pt x="3421181" y="1458819"/>
                  <a:pt x="3411817" y="1441348"/>
                  <a:pt x="3416811" y="1425126"/>
                </a:cubicBezTo>
                <a:cubicBezTo>
                  <a:pt x="3421805" y="1408902"/>
                  <a:pt x="3439286" y="1399542"/>
                  <a:pt x="3455517" y="1404535"/>
                </a:cubicBezTo>
                <a:close/>
                <a:moveTo>
                  <a:pt x="1304247" y="1391977"/>
                </a:moveTo>
                <a:cubicBezTo>
                  <a:pt x="1309788" y="1391743"/>
                  <a:pt x="1315406" y="1393615"/>
                  <a:pt x="1319776" y="1397671"/>
                </a:cubicBezTo>
                <a:cubicBezTo>
                  <a:pt x="1328517" y="1405783"/>
                  <a:pt x="1329142" y="1419510"/>
                  <a:pt x="1321024" y="1428246"/>
                </a:cubicBezTo>
                <a:cubicBezTo>
                  <a:pt x="1316655" y="1432613"/>
                  <a:pt x="1311036" y="1435109"/>
                  <a:pt x="1305417" y="1435109"/>
                </a:cubicBezTo>
                <a:cubicBezTo>
                  <a:pt x="1299799" y="1435109"/>
                  <a:pt x="1294804" y="1433237"/>
                  <a:pt x="1290434" y="1429493"/>
                </a:cubicBezTo>
                <a:cubicBezTo>
                  <a:pt x="1281694" y="1421381"/>
                  <a:pt x="1281070" y="1407654"/>
                  <a:pt x="1289185" y="1398919"/>
                </a:cubicBezTo>
                <a:cubicBezTo>
                  <a:pt x="1293243" y="1394551"/>
                  <a:pt x="1298706" y="1392211"/>
                  <a:pt x="1304247" y="1391977"/>
                </a:cubicBezTo>
                <a:close/>
                <a:moveTo>
                  <a:pt x="4647858" y="1388858"/>
                </a:moveTo>
                <a:cubicBezTo>
                  <a:pt x="4653399" y="1389091"/>
                  <a:pt x="4658861" y="1391431"/>
                  <a:pt x="4662919" y="1395798"/>
                </a:cubicBezTo>
                <a:cubicBezTo>
                  <a:pt x="4671659" y="1404535"/>
                  <a:pt x="4671035" y="1418262"/>
                  <a:pt x="4662295" y="1426373"/>
                </a:cubicBezTo>
                <a:cubicBezTo>
                  <a:pt x="4657924" y="1430117"/>
                  <a:pt x="4652306" y="1432613"/>
                  <a:pt x="4647312" y="1432613"/>
                </a:cubicBezTo>
                <a:cubicBezTo>
                  <a:pt x="4641069" y="1431989"/>
                  <a:pt x="4635449" y="1429493"/>
                  <a:pt x="4631080" y="1425125"/>
                </a:cubicBezTo>
                <a:cubicBezTo>
                  <a:pt x="4622964" y="1416389"/>
                  <a:pt x="4623588" y="1402662"/>
                  <a:pt x="4632328" y="1394550"/>
                </a:cubicBezTo>
                <a:cubicBezTo>
                  <a:pt x="4636699" y="1390495"/>
                  <a:pt x="4642317" y="1388624"/>
                  <a:pt x="4647858" y="1388858"/>
                </a:cubicBezTo>
                <a:close/>
                <a:moveTo>
                  <a:pt x="1642620" y="1380668"/>
                </a:moveTo>
                <a:cubicBezTo>
                  <a:pt x="1648941" y="1381136"/>
                  <a:pt x="1655028" y="1383943"/>
                  <a:pt x="1659397" y="1388935"/>
                </a:cubicBezTo>
                <a:cubicBezTo>
                  <a:pt x="1668138" y="1399542"/>
                  <a:pt x="1666889" y="1415142"/>
                  <a:pt x="1656901" y="1423877"/>
                </a:cubicBezTo>
                <a:cubicBezTo>
                  <a:pt x="1651906" y="1427621"/>
                  <a:pt x="1646287" y="1430116"/>
                  <a:pt x="1640669" y="1430116"/>
                </a:cubicBezTo>
                <a:cubicBezTo>
                  <a:pt x="1633802" y="1430116"/>
                  <a:pt x="1626934" y="1426997"/>
                  <a:pt x="1621939" y="1421382"/>
                </a:cubicBezTo>
                <a:cubicBezTo>
                  <a:pt x="1613199" y="1410773"/>
                  <a:pt x="1614448" y="1395174"/>
                  <a:pt x="1624436" y="1386439"/>
                </a:cubicBezTo>
                <a:cubicBezTo>
                  <a:pt x="1629743" y="1382072"/>
                  <a:pt x="1636299" y="1380200"/>
                  <a:pt x="1642620" y="1380668"/>
                </a:cubicBezTo>
                <a:close/>
                <a:moveTo>
                  <a:pt x="4308862" y="1377002"/>
                </a:moveTo>
                <a:cubicBezTo>
                  <a:pt x="4315183" y="1376456"/>
                  <a:pt x="4321738" y="1378328"/>
                  <a:pt x="4327045" y="1382695"/>
                </a:cubicBezTo>
                <a:cubicBezTo>
                  <a:pt x="4337658" y="1391431"/>
                  <a:pt x="4338906" y="1407031"/>
                  <a:pt x="4330166" y="1417637"/>
                </a:cubicBezTo>
                <a:cubicBezTo>
                  <a:pt x="4325172" y="1423253"/>
                  <a:pt x="4318304" y="1426373"/>
                  <a:pt x="4310813" y="1426373"/>
                </a:cubicBezTo>
                <a:cubicBezTo>
                  <a:pt x="4305818" y="1426997"/>
                  <a:pt x="4300200" y="1425125"/>
                  <a:pt x="4295206" y="1420758"/>
                </a:cubicBezTo>
                <a:cubicBezTo>
                  <a:pt x="4284592" y="1412022"/>
                  <a:pt x="4283343" y="1396422"/>
                  <a:pt x="4292083" y="1385816"/>
                </a:cubicBezTo>
                <a:cubicBezTo>
                  <a:pt x="4296454" y="1380511"/>
                  <a:pt x="4302541" y="1377548"/>
                  <a:pt x="4308862" y="1377002"/>
                </a:cubicBezTo>
                <a:close/>
                <a:moveTo>
                  <a:pt x="480089" y="1371465"/>
                </a:moveTo>
                <a:cubicBezTo>
                  <a:pt x="486332" y="1373961"/>
                  <a:pt x="490079" y="1380825"/>
                  <a:pt x="488206" y="1387064"/>
                </a:cubicBezTo>
                <a:cubicBezTo>
                  <a:pt x="487581" y="1388312"/>
                  <a:pt x="486956" y="1389559"/>
                  <a:pt x="486332" y="1390183"/>
                </a:cubicBezTo>
                <a:cubicBezTo>
                  <a:pt x="483835" y="1393927"/>
                  <a:pt x="479465" y="1395799"/>
                  <a:pt x="475720" y="1395799"/>
                </a:cubicBezTo>
                <a:cubicBezTo>
                  <a:pt x="473222" y="1395799"/>
                  <a:pt x="470725" y="1395175"/>
                  <a:pt x="468852" y="1393927"/>
                </a:cubicBezTo>
                <a:cubicBezTo>
                  <a:pt x="463233" y="1390183"/>
                  <a:pt x="461985" y="1383320"/>
                  <a:pt x="465106" y="1377704"/>
                </a:cubicBezTo>
                <a:cubicBezTo>
                  <a:pt x="468228" y="1372089"/>
                  <a:pt x="474470" y="1369593"/>
                  <a:pt x="480089" y="1371465"/>
                </a:cubicBezTo>
                <a:close/>
                <a:moveTo>
                  <a:pt x="5469520" y="1368345"/>
                </a:moveTo>
                <a:cubicBezTo>
                  <a:pt x="5475139" y="1364601"/>
                  <a:pt x="5482630" y="1365849"/>
                  <a:pt x="5487000" y="1372089"/>
                </a:cubicBezTo>
                <a:cubicBezTo>
                  <a:pt x="5487624" y="1372713"/>
                  <a:pt x="5488248" y="1373961"/>
                  <a:pt x="5488872" y="1375208"/>
                </a:cubicBezTo>
                <a:cubicBezTo>
                  <a:pt x="5490746" y="1381448"/>
                  <a:pt x="5487624" y="1388935"/>
                  <a:pt x="5480758" y="1390808"/>
                </a:cubicBezTo>
                <a:cubicBezTo>
                  <a:pt x="5480134" y="1391431"/>
                  <a:pt x="5478260" y="1391431"/>
                  <a:pt x="5477012" y="1391431"/>
                </a:cubicBezTo>
                <a:cubicBezTo>
                  <a:pt x="5472642" y="1391431"/>
                  <a:pt x="5468271" y="1388935"/>
                  <a:pt x="5465774" y="1384568"/>
                </a:cubicBezTo>
                <a:cubicBezTo>
                  <a:pt x="5462652" y="1378952"/>
                  <a:pt x="5464526" y="1372089"/>
                  <a:pt x="5469520" y="1368345"/>
                </a:cubicBezTo>
                <a:close/>
                <a:moveTo>
                  <a:pt x="2684504" y="1359609"/>
                </a:moveTo>
                <a:cubicBezTo>
                  <a:pt x="2701360" y="1356490"/>
                  <a:pt x="2717591" y="1367721"/>
                  <a:pt x="2720713" y="1384569"/>
                </a:cubicBezTo>
                <a:cubicBezTo>
                  <a:pt x="2723835" y="1401415"/>
                  <a:pt x="2712597" y="1417638"/>
                  <a:pt x="2695741" y="1420757"/>
                </a:cubicBezTo>
                <a:cubicBezTo>
                  <a:pt x="2693868" y="1420757"/>
                  <a:pt x="2691996" y="1421381"/>
                  <a:pt x="2690122" y="1421381"/>
                </a:cubicBezTo>
                <a:cubicBezTo>
                  <a:pt x="2675139" y="1421381"/>
                  <a:pt x="2662029" y="1410775"/>
                  <a:pt x="2659531" y="1395799"/>
                </a:cubicBezTo>
                <a:cubicBezTo>
                  <a:pt x="2656410" y="1378952"/>
                  <a:pt x="2667647" y="1362730"/>
                  <a:pt x="2684504" y="1359609"/>
                </a:cubicBezTo>
                <a:close/>
                <a:moveTo>
                  <a:pt x="2063477" y="1359375"/>
                </a:moveTo>
                <a:cubicBezTo>
                  <a:pt x="2070345" y="1361169"/>
                  <a:pt x="2076432" y="1365537"/>
                  <a:pt x="2080178" y="1372088"/>
                </a:cubicBezTo>
                <a:cubicBezTo>
                  <a:pt x="2087669" y="1385815"/>
                  <a:pt x="2083299" y="1402662"/>
                  <a:pt x="2070188" y="1410150"/>
                </a:cubicBezTo>
                <a:cubicBezTo>
                  <a:pt x="2065819" y="1412645"/>
                  <a:pt x="2060824" y="1413893"/>
                  <a:pt x="2056453" y="1413893"/>
                </a:cubicBezTo>
                <a:cubicBezTo>
                  <a:pt x="2047089" y="1413893"/>
                  <a:pt x="2037100" y="1408902"/>
                  <a:pt x="2032106" y="1400166"/>
                </a:cubicBezTo>
                <a:cubicBezTo>
                  <a:pt x="2023990" y="1386439"/>
                  <a:pt x="2028985" y="1369593"/>
                  <a:pt x="2042095" y="1362105"/>
                </a:cubicBezTo>
                <a:cubicBezTo>
                  <a:pt x="2048962" y="1358361"/>
                  <a:pt x="2056610" y="1357581"/>
                  <a:pt x="2063477" y="1359375"/>
                </a:cubicBezTo>
                <a:close/>
                <a:moveTo>
                  <a:pt x="3266354" y="1358361"/>
                </a:moveTo>
                <a:cubicBezTo>
                  <a:pt x="3283210" y="1361482"/>
                  <a:pt x="3294448" y="1377704"/>
                  <a:pt x="3291327" y="1394551"/>
                </a:cubicBezTo>
                <a:cubicBezTo>
                  <a:pt x="3288829" y="1409527"/>
                  <a:pt x="3275718" y="1420133"/>
                  <a:pt x="3260735" y="1420133"/>
                </a:cubicBezTo>
                <a:cubicBezTo>
                  <a:pt x="3258862" y="1420133"/>
                  <a:pt x="3257614" y="1420133"/>
                  <a:pt x="3255117" y="1420133"/>
                </a:cubicBezTo>
                <a:cubicBezTo>
                  <a:pt x="3238260" y="1417014"/>
                  <a:pt x="3227023" y="1400791"/>
                  <a:pt x="3230144" y="1383944"/>
                </a:cubicBezTo>
                <a:cubicBezTo>
                  <a:pt x="3233266" y="1367097"/>
                  <a:pt x="3249498" y="1355866"/>
                  <a:pt x="3266354" y="1358361"/>
                </a:cubicBezTo>
                <a:close/>
                <a:moveTo>
                  <a:pt x="3888861" y="1356957"/>
                </a:moveTo>
                <a:cubicBezTo>
                  <a:pt x="3895807" y="1355085"/>
                  <a:pt x="3903454" y="1355865"/>
                  <a:pt x="3910010" y="1359609"/>
                </a:cubicBezTo>
                <a:cubicBezTo>
                  <a:pt x="3923120" y="1367097"/>
                  <a:pt x="3928114" y="1384567"/>
                  <a:pt x="3919999" y="1397671"/>
                </a:cubicBezTo>
                <a:cubicBezTo>
                  <a:pt x="3915004" y="1406406"/>
                  <a:pt x="3905639" y="1411397"/>
                  <a:pt x="3895651" y="1411397"/>
                </a:cubicBezTo>
                <a:cubicBezTo>
                  <a:pt x="3891281" y="1412021"/>
                  <a:pt x="3886287" y="1410774"/>
                  <a:pt x="3881916" y="1408278"/>
                </a:cubicBezTo>
                <a:cubicBezTo>
                  <a:pt x="3868181" y="1400790"/>
                  <a:pt x="3863812" y="1383320"/>
                  <a:pt x="3871927" y="1370216"/>
                </a:cubicBezTo>
                <a:cubicBezTo>
                  <a:pt x="3875673" y="1363353"/>
                  <a:pt x="3881916" y="1358829"/>
                  <a:pt x="3888861" y="1356957"/>
                </a:cubicBezTo>
                <a:close/>
                <a:moveTo>
                  <a:pt x="3072820" y="1336522"/>
                </a:moveTo>
                <a:cubicBezTo>
                  <a:pt x="3090301" y="1337770"/>
                  <a:pt x="3103410" y="1352122"/>
                  <a:pt x="3102162" y="1369593"/>
                </a:cubicBezTo>
                <a:cubicBezTo>
                  <a:pt x="3100914" y="1385816"/>
                  <a:pt x="3087803" y="1398918"/>
                  <a:pt x="3070947" y="1398918"/>
                </a:cubicBezTo>
                <a:cubicBezTo>
                  <a:pt x="3070323" y="1398294"/>
                  <a:pt x="3069699" y="1398294"/>
                  <a:pt x="3069074" y="1398294"/>
                </a:cubicBezTo>
                <a:cubicBezTo>
                  <a:pt x="3052218" y="1397048"/>
                  <a:pt x="3038484" y="1382696"/>
                  <a:pt x="3039732" y="1365849"/>
                </a:cubicBezTo>
                <a:cubicBezTo>
                  <a:pt x="3040980" y="1348378"/>
                  <a:pt x="3055340" y="1335275"/>
                  <a:pt x="3072820" y="1336522"/>
                </a:cubicBezTo>
                <a:close/>
                <a:moveTo>
                  <a:pt x="2878037" y="1336522"/>
                </a:moveTo>
                <a:cubicBezTo>
                  <a:pt x="2895518" y="1335275"/>
                  <a:pt x="2909877" y="1348378"/>
                  <a:pt x="2911126" y="1365849"/>
                </a:cubicBezTo>
                <a:cubicBezTo>
                  <a:pt x="2911750" y="1382696"/>
                  <a:pt x="2898639" y="1397671"/>
                  <a:pt x="2881783" y="1398918"/>
                </a:cubicBezTo>
                <a:cubicBezTo>
                  <a:pt x="2881159" y="1398918"/>
                  <a:pt x="2880535" y="1398918"/>
                  <a:pt x="2879911" y="1398918"/>
                </a:cubicBezTo>
                <a:cubicBezTo>
                  <a:pt x="2863678" y="1398918"/>
                  <a:pt x="2849944" y="1385816"/>
                  <a:pt x="2848695" y="1369593"/>
                </a:cubicBezTo>
                <a:cubicBezTo>
                  <a:pt x="2847446" y="1352746"/>
                  <a:pt x="2860557" y="1337770"/>
                  <a:pt x="2878037" y="1336522"/>
                </a:cubicBezTo>
                <a:close/>
                <a:moveTo>
                  <a:pt x="1061472" y="1327398"/>
                </a:moveTo>
                <a:cubicBezTo>
                  <a:pt x="1066155" y="1327008"/>
                  <a:pt x="1070994" y="1328411"/>
                  <a:pt x="1075052" y="1331531"/>
                </a:cubicBezTo>
                <a:cubicBezTo>
                  <a:pt x="1082543" y="1338395"/>
                  <a:pt x="1083791" y="1350251"/>
                  <a:pt x="1076924" y="1357737"/>
                </a:cubicBezTo>
                <a:cubicBezTo>
                  <a:pt x="1073178" y="1362106"/>
                  <a:pt x="1068184" y="1364601"/>
                  <a:pt x="1062565" y="1364601"/>
                </a:cubicBezTo>
                <a:cubicBezTo>
                  <a:pt x="1058820" y="1365225"/>
                  <a:pt x="1055073" y="1363354"/>
                  <a:pt x="1051327" y="1360234"/>
                </a:cubicBezTo>
                <a:cubicBezTo>
                  <a:pt x="1043211" y="1353370"/>
                  <a:pt x="1042587" y="1341515"/>
                  <a:pt x="1048830" y="1334027"/>
                </a:cubicBezTo>
                <a:cubicBezTo>
                  <a:pt x="1052264" y="1329971"/>
                  <a:pt x="1056790" y="1327787"/>
                  <a:pt x="1061472" y="1327398"/>
                </a:cubicBezTo>
                <a:close/>
                <a:moveTo>
                  <a:pt x="4890012" y="1323966"/>
                </a:moveTo>
                <a:cubicBezTo>
                  <a:pt x="4894694" y="1324356"/>
                  <a:pt x="4899220" y="1326540"/>
                  <a:pt x="4902654" y="1330283"/>
                </a:cubicBezTo>
                <a:cubicBezTo>
                  <a:pt x="4909522" y="1338395"/>
                  <a:pt x="4908897" y="1349627"/>
                  <a:pt x="4900781" y="1356490"/>
                </a:cubicBezTo>
                <a:cubicBezTo>
                  <a:pt x="4897035" y="1359610"/>
                  <a:pt x="4892664" y="1360858"/>
                  <a:pt x="4888295" y="1360858"/>
                </a:cubicBezTo>
                <a:cubicBezTo>
                  <a:pt x="4883925" y="1360858"/>
                  <a:pt x="4878307" y="1358985"/>
                  <a:pt x="4874560" y="1354618"/>
                </a:cubicBezTo>
                <a:cubicBezTo>
                  <a:pt x="4867692" y="1346506"/>
                  <a:pt x="4868941" y="1335275"/>
                  <a:pt x="4876433" y="1328412"/>
                </a:cubicBezTo>
                <a:cubicBezTo>
                  <a:pt x="4880491" y="1324980"/>
                  <a:pt x="4885329" y="1323576"/>
                  <a:pt x="4890012" y="1323966"/>
                </a:cubicBezTo>
                <a:close/>
                <a:moveTo>
                  <a:pt x="2238361" y="1272956"/>
                </a:moveTo>
                <a:cubicBezTo>
                  <a:pt x="2244994" y="1275530"/>
                  <a:pt x="2250613" y="1280678"/>
                  <a:pt x="2253734" y="1287853"/>
                </a:cubicBezTo>
                <a:cubicBezTo>
                  <a:pt x="2259977" y="1302204"/>
                  <a:pt x="2253734" y="1318428"/>
                  <a:pt x="2239375" y="1324667"/>
                </a:cubicBezTo>
                <a:cubicBezTo>
                  <a:pt x="2235628" y="1326539"/>
                  <a:pt x="2231883" y="1327163"/>
                  <a:pt x="2228137" y="1327163"/>
                </a:cubicBezTo>
                <a:cubicBezTo>
                  <a:pt x="2216900" y="1326539"/>
                  <a:pt x="2206910" y="1320300"/>
                  <a:pt x="2202541" y="1310316"/>
                </a:cubicBezTo>
                <a:cubicBezTo>
                  <a:pt x="2196297" y="1295965"/>
                  <a:pt x="2202541" y="1279743"/>
                  <a:pt x="2216900" y="1273502"/>
                </a:cubicBezTo>
                <a:cubicBezTo>
                  <a:pt x="2224080" y="1270382"/>
                  <a:pt x="2231727" y="1270382"/>
                  <a:pt x="2238361" y="1272956"/>
                </a:cubicBezTo>
                <a:close/>
                <a:moveTo>
                  <a:pt x="3713978" y="1270461"/>
                </a:moveTo>
                <a:cubicBezTo>
                  <a:pt x="3720689" y="1267887"/>
                  <a:pt x="3728337" y="1267887"/>
                  <a:pt x="3735205" y="1271007"/>
                </a:cubicBezTo>
                <a:cubicBezTo>
                  <a:pt x="3749563" y="1277246"/>
                  <a:pt x="3755806" y="1293470"/>
                  <a:pt x="3749563" y="1307820"/>
                </a:cubicBezTo>
                <a:cubicBezTo>
                  <a:pt x="3744570" y="1318428"/>
                  <a:pt x="3734580" y="1324667"/>
                  <a:pt x="3723967" y="1324667"/>
                </a:cubicBezTo>
                <a:cubicBezTo>
                  <a:pt x="3720221" y="1324667"/>
                  <a:pt x="3716476" y="1324043"/>
                  <a:pt x="3712729" y="1322171"/>
                </a:cubicBezTo>
                <a:cubicBezTo>
                  <a:pt x="3698371" y="1315931"/>
                  <a:pt x="3692128" y="1299709"/>
                  <a:pt x="3698371" y="1285358"/>
                </a:cubicBezTo>
                <a:cubicBezTo>
                  <a:pt x="3701493" y="1278182"/>
                  <a:pt x="3707267" y="1273035"/>
                  <a:pt x="3713978" y="1270461"/>
                </a:cubicBezTo>
                <a:close/>
                <a:moveTo>
                  <a:pt x="822441" y="1266328"/>
                </a:moveTo>
                <a:cubicBezTo>
                  <a:pt x="826421" y="1265860"/>
                  <a:pt x="830635" y="1266952"/>
                  <a:pt x="834069" y="1269759"/>
                </a:cubicBezTo>
                <a:cubicBezTo>
                  <a:pt x="840936" y="1275375"/>
                  <a:pt x="842185" y="1284735"/>
                  <a:pt x="836566" y="1291598"/>
                </a:cubicBezTo>
                <a:cubicBezTo>
                  <a:pt x="833445" y="1295342"/>
                  <a:pt x="829075" y="1297838"/>
                  <a:pt x="824080" y="1297838"/>
                </a:cubicBezTo>
                <a:cubicBezTo>
                  <a:pt x="820958" y="1297838"/>
                  <a:pt x="817837" y="1296590"/>
                  <a:pt x="814715" y="1294095"/>
                </a:cubicBezTo>
                <a:cubicBezTo>
                  <a:pt x="807849" y="1288478"/>
                  <a:pt x="807223" y="1279119"/>
                  <a:pt x="812218" y="1272256"/>
                </a:cubicBezTo>
                <a:cubicBezTo>
                  <a:pt x="814715" y="1268824"/>
                  <a:pt x="818461" y="1266796"/>
                  <a:pt x="822441" y="1266328"/>
                </a:cubicBezTo>
                <a:close/>
                <a:moveTo>
                  <a:pt x="1798462" y="1262505"/>
                </a:moveTo>
                <a:cubicBezTo>
                  <a:pt x="1804705" y="1263675"/>
                  <a:pt x="1810479" y="1267263"/>
                  <a:pt x="1814225" y="1272879"/>
                </a:cubicBezTo>
                <a:cubicBezTo>
                  <a:pt x="1822341" y="1284111"/>
                  <a:pt x="1819219" y="1299709"/>
                  <a:pt x="1807982" y="1307196"/>
                </a:cubicBezTo>
                <a:cubicBezTo>
                  <a:pt x="1803611" y="1310317"/>
                  <a:pt x="1798617" y="1311565"/>
                  <a:pt x="1793623" y="1311565"/>
                </a:cubicBezTo>
                <a:cubicBezTo>
                  <a:pt x="1786131" y="1311565"/>
                  <a:pt x="1778640" y="1307821"/>
                  <a:pt x="1773645" y="1300957"/>
                </a:cubicBezTo>
                <a:cubicBezTo>
                  <a:pt x="1766153" y="1289726"/>
                  <a:pt x="1768651" y="1274127"/>
                  <a:pt x="1779888" y="1266639"/>
                </a:cubicBezTo>
                <a:cubicBezTo>
                  <a:pt x="1785507" y="1262583"/>
                  <a:pt x="1792218" y="1261335"/>
                  <a:pt x="1798462" y="1262505"/>
                </a:cubicBezTo>
                <a:close/>
                <a:moveTo>
                  <a:pt x="5129665" y="1261960"/>
                </a:moveTo>
                <a:cubicBezTo>
                  <a:pt x="5133645" y="1262428"/>
                  <a:pt x="5137391" y="1264456"/>
                  <a:pt x="5139888" y="1267887"/>
                </a:cubicBezTo>
                <a:cubicBezTo>
                  <a:pt x="5144883" y="1274751"/>
                  <a:pt x="5144258" y="1284111"/>
                  <a:pt x="5137391" y="1289726"/>
                </a:cubicBezTo>
                <a:cubicBezTo>
                  <a:pt x="5134269" y="1292222"/>
                  <a:pt x="5131148" y="1292847"/>
                  <a:pt x="5127402" y="1292847"/>
                </a:cubicBezTo>
                <a:cubicBezTo>
                  <a:pt x="5123656" y="1293470"/>
                  <a:pt x="5118662" y="1291598"/>
                  <a:pt x="5115540" y="1287231"/>
                </a:cubicBezTo>
                <a:cubicBezTo>
                  <a:pt x="5109921" y="1280367"/>
                  <a:pt x="5111170" y="1271007"/>
                  <a:pt x="5118038" y="1265392"/>
                </a:cubicBezTo>
                <a:cubicBezTo>
                  <a:pt x="5121472" y="1262585"/>
                  <a:pt x="5125685" y="1261492"/>
                  <a:pt x="5129665" y="1261960"/>
                </a:cubicBezTo>
                <a:close/>
                <a:moveTo>
                  <a:pt x="4153020" y="1259620"/>
                </a:moveTo>
                <a:cubicBezTo>
                  <a:pt x="4159263" y="1258528"/>
                  <a:pt x="4165974" y="1259776"/>
                  <a:pt x="4171593" y="1263520"/>
                </a:cubicBezTo>
                <a:cubicBezTo>
                  <a:pt x="4182831" y="1271631"/>
                  <a:pt x="4185328" y="1286606"/>
                  <a:pt x="4177836" y="1297838"/>
                </a:cubicBezTo>
                <a:cubicBezTo>
                  <a:pt x="4172842" y="1304701"/>
                  <a:pt x="4165350" y="1308444"/>
                  <a:pt x="4157234" y="1308444"/>
                </a:cubicBezTo>
                <a:cubicBezTo>
                  <a:pt x="4152863" y="1309069"/>
                  <a:pt x="4148494" y="1307821"/>
                  <a:pt x="4143499" y="1304077"/>
                </a:cubicBezTo>
                <a:cubicBezTo>
                  <a:pt x="4132262" y="1296590"/>
                  <a:pt x="4129764" y="1280990"/>
                  <a:pt x="4137256" y="1269759"/>
                </a:cubicBezTo>
                <a:cubicBezTo>
                  <a:pt x="4141002" y="1264143"/>
                  <a:pt x="4146777" y="1260711"/>
                  <a:pt x="4153020" y="1259620"/>
                </a:cubicBezTo>
                <a:close/>
                <a:moveTo>
                  <a:pt x="1447056" y="1254082"/>
                </a:moveTo>
                <a:cubicBezTo>
                  <a:pt x="1452597" y="1254316"/>
                  <a:pt x="1458059" y="1256656"/>
                  <a:pt x="1462117" y="1261024"/>
                </a:cubicBezTo>
                <a:cubicBezTo>
                  <a:pt x="1470233" y="1269760"/>
                  <a:pt x="1469609" y="1283486"/>
                  <a:pt x="1460245" y="1291598"/>
                </a:cubicBezTo>
                <a:cubicBezTo>
                  <a:pt x="1455875" y="1295342"/>
                  <a:pt x="1450880" y="1297214"/>
                  <a:pt x="1445885" y="1297214"/>
                </a:cubicBezTo>
                <a:cubicBezTo>
                  <a:pt x="1440267" y="1297214"/>
                  <a:pt x="1434024" y="1295342"/>
                  <a:pt x="1430278" y="1290350"/>
                </a:cubicBezTo>
                <a:cubicBezTo>
                  <a:pt x="1422162" y="1281615"/>
                  <a:pt x="1422786" y="1267888"/>
                  <a:pt x="1431526" y="1259776"/>
                </a:cubicBezTo>
                <a:cubicBezTo>
                  <a:pt x="1435897" y="1255720"/>
                  <a:pt x="1441516" y="1253848"/>
                  <a:pt x="1447056" y="1254082"/>
                </a:cubicBezTo>
                <a:close/>
                <a:moveTo>
                  <a:pt x="4505049" y="1250650"/>
                </a:moveTo>
                <a:cubicBezTo>
                  <a:pt x="4510590" y="1250260"/>
                  <a:pt x="4516208" y="1251976"/>
                  <a:pt x="4520578" y="1256031"/>
                </a:cubicBezTo>
                <a:cubicBezTo>
                  <a:pt x="4529318" y="1264143"/>
                  <a:pt x="4530566" y="1277870"/>
                  <a:pt x="4522451" y="1286606"/>
                </a:cubicBezTo>
                <a:cubicBezTo>
                  <a:pt x="4518081" y="1291598"/>
                  <a:pt x="4512462" y="1294094"/>
                  <a:pt x="4506219" y="1294094"/>
                </a:cubicBezTo>
                <a:cubicBezTo>
                  <a:pt x="4500600" y="1294094"/>
                  <a:pt x="4495606" y="1292221"/>
                  <a:pt x="4491236" y="1288478"/>
                </a:cubicBezTo>
                <a:cubicBezTo>
                  <a:pt x="4482496" y="1280367"/>
                  <a:pt x="4481247" y="1266640"/>
                  <a:pt x="4489987" y="1257904"/>
                </a:cubicBezTo>
                <a:cubicBezTo>
                  <a:pt x="4494045" y="1253536"/>
                  <a:pt x="4499508" y="1251040"/>
                  <a:pt x="4505049" y="1250650"/>
                </a:cubicBezTo>
                <a:close/>
                <a:moveTo>
                  <a:pt x="579978" y="1211107"/>
                </a:moveTo>
                <a:cubicBezTo>
                  <a:pt x="584972" y="1206116"/>
                  <a:pt x="592464" y="1206116"/>
                  <a:pt x="597458" y="1211107"/>
                </a:cubicBezTo>
                <a:cubicBezTo>
                  <a:pt x="602453" y="1216100"/>
                  <a:pt x="602453" y="1223586"/>
                  <a:pt x="597458" y="1228579"/>
                </a:cubicBezTo>
                <a:cubicBezTo>
                  <a:pt x="594961" y="1232322"/>
                  <a:pt x="591215" y="1233570"/>
                  <a:pt x="588094" y="1233570"/>
                </a:cubicBezTo>
                <a:cubicBezTo>
                  <a:pt x="585596" y="1233570"/>
                  <a:pt x="583099" y="1232946"/>
                  <a:pt x="580602" y="1231074"/>
                </a:cubicBezTo>
                <a:cubicBezTo>
                  <a:pt x="574983" y="1227330"/>
                  <a:pt x="573735" y="1218595"/>
                  <a:pt x="578104" y="1212979"/>
                </a:cubicBezTo>
                <a:cubicBezTo>
                  <a:pt x="578730" y="1212355"/>
                  <a:pt x="579354" y="1211731"/>
                  <a:pt x="579978" y="1211107"/>
                </a:cubicBezTo>
                <a:close/>
                <a:moveTo>
                  <a:pt x="5357769" y="1205492"/>
                </a:moveTo>
                <a:cubicBezTo>
                  <a:pt x="5363388" y="1201747"/>
                  <a:pt x="5370880" y="1202995"/>
                  <a:pt x="5374626" y="1208612"/>
                </a:cubicBezTo>
                <a:cubicBezTo>
                  <a:pt x="5378372" y="1213603"/>
                  <a:pt x="5378372" y="1220467"/>
                  <a:pt x="5373378" y="1224834"/>
                </a:cubicBezTo>
                <a:cubicBezTo>
                  <a:pt x="5370880" y="1227330"/>
                  <a:pt x="5367758" y="1228579"/>
                  <a:pt x="5364637" y="1228579"/>
                </a:cubicBezTo>
                <a:cubicBezTo>
                  <a:pt x="5361516" y="1228579"/>
                  <a:pt x="5358394" y="1227330"/>
                  <a:pt x="5355897" y="1224834"/>
                </a:cubicBezTo>
                <a:cubicBezTo>
                  <a:pt x="5355273" y="1224210"/>
                  <a:pt x="5354648" y="1223586"/>
                  <a:pt x="5354024" y="1222963"/>
                </a:cubicBezTo>
                <a:cubicBezTo>
                  <a:pt x="5350278" y="1217347"/>
                  <a:pt x="5351526" y="1209235"/>
                  <a:pt x="5357769" y="1205492"/>
                </a:cubicBezTo>
                <a:close/>
                <a:moveTo>
                  <a:pt x="2398572" y="1202371"/>
                </a:moveTo>
                <a:cubicBezTo>
                  <a:pt x="2413555" y="1197380"/>
                  <a:pt x="2429162" y="1205491"/>
                  <a:pt x="2434157" y="1220466"/>
                </a:cubicBezTo>
                <a:cubicBezTo>
                  <a:pt x="2439152" y="1234817"/>
                  <a:pt x="2431035" y="1251040"/>
                  <a:pt x="2416052" y="1256031"/>
                </a:cubicBezTo>
                <a:cubicBezTo>
                  <a:pt x="2413555" y="1256656"/>
                  <a:pt x="2410434" y="1257280"/>
                  <a:pt x="2407312" y="1257280"/>
                </a:cubicBezTo>
                <a:cubicBezTo>
                  <a:pt x="2395451" y="1257280"/>
                  <a:pt x="2384837" y="1249792"/>
                  <a:pt x="2381092" y="1237937"/>
                </a:cubicBezTo>
                <a:cubicBezTo>
                  <a:pt x="2376097" y="1222962"/>
                  <a:pt x="2384213" y="1207362"/>
                  <a:pt x="2398572" y="1202371"/>
                </a:cubicBezTo>
                <a:close/>
                <a:moveTo>
                  <a:pt x="3552908" y="1201123"/>
                </a:moveTo>
                <a:cubicBezTo>
                  <a:pt x="3567267" y="1206114"/>
                  <a:pt x="3575383" y="1221714"/>
                  <a:pt x="3571013" y="1236065"/>
                </a:cubicBezTo>
                <a:cubicBezTo>
                  <a:pt x="3567267" y="1247920"/>
                  <a:pt x="3556655" y="1255408"/>
                  <a:pt x="3544168" y="1255408"/>
                </a:cubicBezTo>
                <a:cubicBezTo>
                  <a:pt x="3541671" y="1256031"/>
                  <a:pt x="3538549" y="1256031"/>
                  <a:pt x="3535428" y="1254783"/>
                </a:cubicBezTo>
                <a:cubicBezTo>
                  <a:pt x="3521069" y="1249792"/>
                  <a:pt x="3512953" y="1234193"/>
                  <a:pt x="3517323" y="1219218"/>
                </a:cubicBezTo>
                <a:cubicBezTo>
                  <a:pt x="3522317" y="1204243"/>
                  <a:pt x="3537925" y="1196756"/>
                  <a:pt x="3552908" y="1201123"/>
                </a:cubicBezTo>
                <a:close/>
                <a:moveTo>
                  <a:pt x="1197649" y="1182405"/>
                </a:moveTo>
                <a:cubicBezTo>
                  <a:pt x="1202409" y="1182405"/>
                  <a:pt x="1207091" y="1184277"/>
                  <a:pt x="1210525" y="1188021"/>
                </a:cubicBezTo>
                <a:cubicBezTo>
                  <a:pt x="1218017" y="1195508"/>
                  <a:pt x="1218017" y="1207363"/>
                  <a:pt x="1210525" y="1214226"/>
                </a:cubicBezTo>
                <a:cubicBezTo>
                  <a:pt x="1206779" y="1217971"/>
                  <a:pt x="1202409" y="1219843"/>
                  <a:pt x="1197414" y="1219843"/>
                </a:cubicBezTo>
                <a:cubicBezTo>
                  <a:pt x="1192420" y="1219843"/>
                  <a:pt x="1188050" y="1217971"/>
                  <a:pt x="1184304" y="1214226"/>
                </a:cubicBezTo>
                <a:cubicBezTo>
                  <a:pt x="1176812" y="1206739"/>
                  <a:pt x="1176812" y="1194884"/>
                  <a:pt x="1184304" y="1188021"/>
                </a:cubicBezTo>
                <a:cubicBezTo>
                  <a:pt x="1188050" y="1184277"/>
                  <a:pt x="1192889" y="1182405"/>
                  <a:pt x="1197649" y="1182405"/>
                </a:cubicBezTo>
                <a:close/>
                <a:moveTo>
                  <a:pt x="4754694" y="1178661"/>
                </a:moveTo>
                <a:cubicBezTo>
                  <a:pt x="4759376" y="1178661"/>
                  <a:pt x="4764058" y="1180533"/>
                  <a:pt x="4767804" y="1184277"/>
                </a:cubicBezTo>
                <a:cubicBezTo>
                  <a:pt x="4775296" y="1191764"/>
                  <a:pt x="4775296" y="1203620"/>
                  <a:pt x="4767804" y="1210483"/>
                </a:cubicBezTo>
                <a:cubicBezTo>
                  <a:pt x="4764058" y="1214226"/>
                  <a:pt x="4759065" y="1216099"/>
                  <a:pt x="4754694" y="1216099"/>
                </a:cubicBezTo>
                <a:cubicBezTo>
                  <a:pt x="4749699" y="1216099"/>
                  <a:pt x="4745329" y="1214226"/>
                  <a:pt x="4741583" y="1211108"/>
                </a:cubicBezTo>
                <a:cubicBezTo>
                  <a:pt x="4734092" y="1203620"/>
                  <a:pt x="4734092" y="1191764"/>
                  <a:pt x="4741583" y="1184277"/>
                </a:cubicBezTo>
                <a:cubicBezTo>
                  <a:pt x="4745329" y="1180533"/>
                  <a:pt x="4750012" y="1178661"/>
                  <a:pt x="4754694" y="1178661"/>
                </a:cubicBezTo>
                <a:close/>
                <a:moveTo>
                  <a:pt x="1964136" y="1159473"/>
                </a:moveTo>
                <a:cubicBezTo>
                  <a:pt x="1970301" y="1161190"/>
                  <a:pt x="1975919" y="1165246"/>
                  <a:pt x="1979665" y="1171173"/>
                </a:cubicBezTo>
                <a:cubicBezTo>
                  <a:pt x="1986533" y="1183028"/>
                  <a:pt x="1982162" y="1198003"/>
                  <a:pt x="1970300" y="1205491"/>
                </a:cubicBezTo>
                <a:cubicBezTo>
                  <a:pt x="1966555" y="1207363"/>
                  <a:pt x="1962184" y="1208612"/>
                  <a:pt x="1957814" y="1208612"/>
                </a:cubicBezTo>
                <a:cubicBezTo>
                  <a:pt x="1949075" y="1207987"/>
                  <a:pt x="1940333" y="1203619"/>
                  <a:pt x="1935964" y="1195507"/>
                </a:cubicBezTo>
                <a:cubicBezTo>
                  <a:pt x="1929096" y="1183652"/>
                  <a:pt x="1933467" y="1168677"/>
                  <a:pt x="1945328" y="1161813"/>
                </a:cubicBezTo>
                <a:cubicBezTo>
                  <a:pt x="1951259" y="1158382"/>
                  <a:pt x="1957970" y="1157758"/>
                  <a:pt x="1964136" y="1159473"/>
                </a:cubicBezTo>
                <a:close/>
                <a:moveTo>
                  <a:pt x="3987424" y="1156354"/>
                </a:moveTo>
                <a:cubicBezTo>
                  <a:pt x="3993511" y="1154639"/>
                  <a:pt x="4000222" y="1155262"/>
                  <a:pt x="4006153" y="1158694"/>
                </a:cubicBezTo>
                <a:cubicBezTo>
                  <a:pt x="4018015" y="1165558"/>
                  <a:pt x="4022385" y="1180533"/>
                  <a:pt x="4015517" y="1193012"/>
                </a:cubicBezTo>
                <a:cubicBezTo>
                  <a:pt x="4010523" y="1201124"/>
                  <a:pt x="4002406" y="1205491"/>
                  <a:pt x="3993666" y="1205491"/>
                </a:cubicBezTo>
                <a:cubicBezTo>
                  <a:pt x="3989921" y="1205491"/>
                  <a:pt x="3985551" y="1204867"/>
                  <a:pt x="3981805" y="1202372"/>
                </a:cubicBezTo>
                <a:cubicBezTo>
                  <a:pt x="3969943" y="1195507"/>
                  <a:pt x="3966198" y="1180533"/>
                  <a:pt x="3972440" y="1168053"/>
                </a:cubicBezTo>
                <a:cubicBezTo>
                  <a:pt x="3975874" y="1162126"/>
                  <a:pt x="3981336" y="1158070"/>
                  <a:pt x="3987424" y="1156354"/>
                </a:cubicBezTo>
                <a:close/>
                <a:moveTo>
                  <a:pt x="2587735" y="1152454"/>
                </a:moveTo>
                <a:cubicBezTo>
                  <a:pt x="2602719" y="1149335"/>
                  <a:pt x="2617702" y="1158694"/>
                  <a:pt x="2620824" y="1174293"/>
                </a:cubicBezTo>
                <a:cubicBezTo>
                  <a:pt x="2623945" y="1189268"/>
                  <a:pt x="2614581" y="1204243"/>
                  <a:pt x="2599598" y="1207362"/>
                </a:cubicBezTo>
                <a:cubicBezTo>
                  <a:pt x="2597725" y="1207987"/>
                  <a:pt x="2595851" y="1207987"/>
                  <a:pt x="2593979" y="1207987"/>
                </a:cubicBezTo>
                <a:cubicBezTo>
                  <a:pt x="2580244" y="1207362"/>
                  <a:pt x="2569007" y="1198627"/>
                  <a:pt x="2565885" y="1185524"/>
                </a:cubicBezTo>
                <a:cubicBezTo>
                  <a:pt x="2562764" y="1170549"/>
                  <a:pt x="2572128" y="1155574"/>
                  <a:pt x="2587735" y="1152454"/>
                </a:cubicBezTo>
                <a:close/>
                <a:moveTo>
                  <a:pt x="3363744" y="1151206"/>
                </a:moveTo>
                <a:cubicBezTo>
                  <a:pt x="3378728" y="1154326"/>
                  <a:pt x="3388716" y="1169302"/>
                  <a:pt x="3385595" y="1184276"/>
                </a:cubicBezTo>
                <a:cubicBezTo>
                  <a:pt x="3383097" y="1197380"/>
                  <a:pt x="3371236" y="1206114"/>
                  <a:pt x="3358126" y="1206114"/>
                </a:cubicBezTo>
                <a:cubicBezTo>
                  <a:pt x="3356253" y="1206739"/>
                  <a:pt x="3354380" y="1206114"/>
                  <a:pt x="3352507" y="1206114"/>
                </a:cubicBezTo>
                <a:cubicBezTo>
                  <a:pt x="3337523" y="1202995"/>
                  <a:pt x="3327535" y="1188020"/>
                  <a:pt x="3330656" y="1173045"/>
                </a:cubicBezTo>
                <a:cubicBezTo>
                  <a:pt x="3333778" y="1158070"/>
                  <a:pt x="3348761" y="1148087"/>
                  <a:pt x="3363744" y="1151206"/>
                </a:cubicBezTo>
                <a:close/>
                <a:moveTo>
                  <a:pt x="1601337" y="1128120"/>
                </a:moveTo>
                <a:cubicBezTo>
                  <a:pt x="1606799" y="1128900"/>
                  <a:pt x="1611950" y="1131864"/>
                  <a:pt x="1615696" y="1136856"/>
                </a:cubicBezTo>
                <a:cubicBezTo>
                  <a:pt x="1623188" y="1146215"/>
                  <a:pt x="1620691" y="1159942"/>
                  <a:pt x="1611326" y="1167430"/>
                </a:cubicBezTo>
                <a:cubicBezTo>
                  <a:pt x="1607580" y="1170550"/>
                  <a:pt x="1602586" y="1171798"/>
                  <a:pt x="1598215" y="1171798"/>
                </a:cubicBezTo>
                <a:cubicBezTo>
                  <a:pt x="1591349" y="1171798"/>
                  <a:pt x="1585106" y="1169302"/>
                  <a:pt x="1580735" y="1163062"/>
                </a:cubicBezTo>
                <a:cubicBezTo>
                  <a:pt x="1573243" y="1153702"/>
                  <a:pt x="1575740" y="1139975"/>
                  <a:pt x="1585106" y="1132488"/>
                </a:cubicBezTo>
                <a:cubicBezTo>
                  <a:pt x="1590100" y="1128744"/>
                  <a:pt x="1595875" y="1127340"/>
                  <a:pt x="1601337" y="1128120"/>
                </a:cubicBezTo>
                <a:close/>
                <a:moveTo>
                  <a:pt x="4350768" y="1126093"/>
                </a:moveTo>
                <a:cubicBezTo>
                  <a:pt x="4356231" y="1125313"/>
                  <a:pt x="4362005" y="1126561"/>
                  <a:pt x="4367000" y="1129992"/>
                </a:cubicBezTo>
                <a:cubicBezTo>
                  <a:pt x="4376988" y="1137480"/>
                  <a:pt x="4378237" y="1150583"/>
                  <a:pt x="4371369" y="1160566"/>
                </a:cubicBezTo>
                <a:cubicBezTo>
                  <a:pt x="4367000" y="1166182"/>
                  <a:pt x="4360757" y="1169302"/>
                  <a:pt x="4353889" y="1169302"/>
                </a:cubicBezTo>
                <a:cubicBezTo>
                  <a:pt x="4348894" y="1169302"/>
                  <a:pt x="4344525" y="1168053"/>
                  <a:pt x="4340779" y="1164934"/>
                </a:cubicBezTo>
                <a:cubicBezTo>
                  <a:pt x="4330790" y="1157447"/>
                  <a:pt x="4328918" y="1144343"/>
                  <a:pt x="4336409" y="1134359"/>
                </a:cubicBezTo>
                <a:cubicBezTo>
                  <a:pt x="4340155" y="1129681"/>
                  <a:pt x="4345305" y="1126872"/>
                  <a:pt x="4350768" y="1126093"/>
                </a:cubicBezTo>
                <a:close/>
                <a:moveTo>
                  <a:pt x="2780645" y="1121881"/>
                </a:moveTo>
                <a:cubicBezTo>
                  <a:pt x="2796253" y="1120632"/>
                  <a:pt x="2809987" y="1131863"/>
                  <a:pt x="2811236" y="1146839"/>
                </a:cubicBezTo>
                <a:cubicBezTo>
                  <a:pt x="2812484" y="1161814"/>
                  <a:pt x="2801248" y="1176165"/>
                  <a:pt x="2786264" y="1177412"/>
                </a:cubicBezTo>
                <a:cubicBezTo>
                  <a:pt x="2785016" y="1177412"/>
                  <a:pt x="2784392" y="1177412"/>
                  <a:pt x="2783142" y="1177412"/>
                </a:cubicBezTo>
                <a:cubicBezTo>
                  <a:pt x="2769408" y="1177412"/>
                  <a:pt x="2757546" y="1166805"/>
                  <a:pt x="2755674" y="1152454"/>
                </a:cubicBezTo>
                <a:cubicBezTo>
                  <a:pt x="2753801" y="1136855"/>
                  <a:pt x="2765038" y="1123128"/>
                  <a:pt x="2780645" y="1121881"/>
                </a:cubicBezTo>
                <a:close/>
                <a:moveTo>
                  <a:pt x="3170835" y="1121257"/>
                </a:moveTo>
                <a:cubicBezTo>
                  <a:pt x="3186442" y="1122504"/>
                  <a:pt x="3197680" y="1136231"/>
                  <a:pt x="3195808" y="1151830"/>
                </a:cubicBezTo>
                <a:cubicBezTo>
                  <a:pt x="3194558" y="1166182"/>
                  <a:pt x="3182073" y="1176788"/>
                  <a:pt x="3167714" y="1176788"/>
                </a:cubicBezTo>
                <a:cubicBezTo>
                  <a:pt x="3167089" y="1176788"/>
                  <a:pt x="3165840" y="1176788"/>
                  <a:pt x="3165216" y="1176788"/>
                </a:cubicBezTo>
                <a:cubicBezTo>
                  <a:pt x="3149608" y="1175541"/>
                  <a:pt x="3138371" y="1161814"/>
                  <a:pt x="3140244" y="1146215"/>
                </a:cubicBezTo>
                <a:cubicBezTo>
                  <a:pt x="3141492" y="1130615"/>
                  <a:pt x="3155851" y="1119384"/>
                  <a:pt x="3170835" y="1121257"/>
                </a:cubicBezTo>
                <a:close/>
                <a:moveTo>
                  <a:pt x="951516" y="1115564"/>
                </a:moveTo>
                <a:cubicBezTo>
                  <a:pt x="955496" y="1115330"/>
                  <a:pt x="959554" y="1116577"/>
                  <a:pt x="962675" y="1119385"/>
                </a:cubicBezTo>
                <a:cubicBezTo>
                  <a:pt x="968918" y="1125001"/>
                  <a:pt x="969543" y="1134985"/>
                  <a:pt x="963924" y="1141224"/>
                </a:cubicBezTo>
                <a:cubicBezTo>
                  <a:pt x="960803" y="1144343"/>
                  <a:pt x="956432" y="1146216"/>
                  <a:pt x="952687" y="1146216"/>
                </a:cubicBezTo>
                <a:cubicBezTo>
                  <a:pt x="948316" y="1146839"/>
                  <a:pt x="945195" y="1145591"/>
                  <a:pt x="942073" y="1142472"/>
                </a:cubicBezTo>
                <a:cubicBezTo>
                  <a:pt x="935831" y="1136855"/>
                  <a:pt x="935205" y="1126873"/>
                  <a:pt x="940825" y="1120634"/>
                </a:cubicBezTo>
                <a:cubicBezTo>
                  <a:pt x="943634" y="1117514"/>
                  <a:pt x="947536" y="1115798"/>
                  <a:pt x="951516" y="1115564"/>
                </a:cubicBezTo>
                <a:close/>
                <a:moveTo>
                  <a:pt x="4999966" y="1111586"/>
                </a:moveTo>
                <a:cubicBezTo>
                  <a:pt x="5003946" y="1111741"/>
                  <a:pt x="5007847" y="1113457"/>
                  <a:pt x="5010657" y="1116889"/>
                </a:cubicBezTo>
                <a:cubicBezTo>
                  <a:pt x="5016276" y="1123128"/>
                  <a:pt x="5016276" y="1133112"/>
                  <a:pt x="5009409" y="1138728"/>
                </a:cubicBezTo>
                <a:cubicBezTo>
                  <a:pt x="5006287" y="1141224"/>
                  <a:pt x="5002542" y="1142472"/>
                  <a:pt x="4998795" y="1142472"/>
                </a:cubicBezTo>
                <a:cubicBezTo>
                  <a:pt x="4995674" y="1142472"/>
                  <a:pt x="4991304" y="1141224"/>
                  <a:pt x="4988183" y="1137480"/>
                </a:cubicBezTo>
                <a:cubicBezTo>
                  <a:pt x="4981939" y="1131240"/>
                  <a:pt x="4982563" y="1121258"/>
                  <a:pt x="4988807" y="1115642"/>
                </a:cubicBezTo>
                <a:cubicBezTo>
                  <a:pt x="4991928" y="1112834"/>
                  <a:pt x="4995986" y="1111430"/>
                  <a:pt x="4999966" y="1111586"/>
                </a:cubicBezTo>
                <a:close/>
                <a:moveTo>
                  <a:pt x="2976052" y="1111273"/>
                </a:moveTo>
                <a:cubicBezTo>
                  <a:pt x="2991660" y="1111273"/>
                  <a:pt x="3004146" y="1123752"/>
                  <a:pt x="3004146" y="1139351"/>
                </a:cubicBezTo>
                <a:cubicBezTo>
                  <a:pt x="3004146" y="1154951"/>
                  <a:pt x="2991660" y="1167430"/>
                  <a:pt x="2976052" y="1167430"/>
                </a:cubicBezTo>
                <a:cubicBezTo>
                  <a:pt x="2960445" y="1167430"/>
                  <a:pt x="2947958" y="1154951"/>
                  <a:pt x="2947958" y="1139351"/>
                </a:cubicBezTo>
                <a:cubicBezTo>
                  <a:pt x="2947958" y="1123752"/>
                  <a:pt x="2960445" y="1111273"/>
                  <a:pt x="2976052" y="1111273"/>
                </a:cubicBezTo>
                <a:close/>
                <a:moveTo>
                  <a:pt x="2138628" y="1072041"/>
                </a:moveTo>
                <a:cubicBezTo>
                  <a:pt x="2144637" y="1074303"/>
                  <a:pt x="2149788" y="1078827"/>
                  <a:pt x="2152597" y="1085067"/>
                </a:cubicBezTo>
                <a:cubicBezTo>
                  <a:pt x="2158216" y="1097546"/>
                  <a:pt x="2152597" y="1111898"/>
                  <a:pt x="2140111" y="1118137"/>
                </a:cubicBezTo>
                <a:cubicBezTo>
                  <a:pt x="2136366" y="1119385"/>
                  <a:pt x="2133243" y="1120632"/>
                  <a:pt x="2129498" y="1120632"/>
                </a:cubicBezTo>
                <a:cubicBezTo>
                  <a:pt x="2120134" y="1120632"/>
                  <a:pt x="2111393" y="1115016"/>
                  <a:pt x="2107023" y="1105658"/>
                </a:cubicBezTo>
                <a:cubicBezTo>
                  <a:pt x="2101404" y="1093178"/>
                  <a:pt x="2107023" y="1078204"/>
                  <a:pt x="2119509" y="1072587"/>
                </a:cubicBezTo>
                <a:cubicBezTo>
                  <a:pt x="2125752" y="1069779"/>
                  <a:pt x="2132620" y="1069779"/>
                  <a:pt x="2138628" y="1072041"/>
                </a:cubicBezTo>
                <a:close/>
                <a:moveTo>
                  <a:pt x="3812853" y="1070170"/>
                </a:moveTo>
                <a:cubicBezTo>
                  <a:pt x="3818862" y="1067908"/>
                  <a:pt x="3825730" y="1067908"/>
                  <a:pt x="3831973" y="1070716"/>
                </a:cubicBezTo>
                <a:cubicBezTo>
                  <a:pt x="3844458" y="1076332"/>
                  <a:pt x="3850077" y="1090683"/>
                  <a:pt x="3844458" y="1103786"/>
                </a:cubicBezTo>
                <a:cubicBezTo>
                  <a:pt x="3840088" y="1113146"/>
                  <a:pt x="3830724" y="1118137"/>
                  <a:pt x="3821359" y="1118137"/>
                </a:cubicBezTo>
                <a:cubicBezTo>
                  <a:pt x="3818237" y="1118137"/>
                  <a:pt x="3814491" y="1117513"/>
                  <a:pt x="3811370" y="1116265"/>
                </a:cubicBezTo>
                <a:cubicBezTo>
                  <a:pt x="3798884" y="1110649"/>
                  <a:pt x="3793266" y="1095674"/>
                  <a:pt x="3798884" y="1083195"/>
                </a:cubicBezTo>
                <a:cubicBezTo>
                  <a:pt x="3801694" y="1076956"/>
                  <a:pt x="3806844" y="1072432"/>
                  <a:pt x="3812853" y="1070170"/>
                </a:cubicBezTo>
                <a:close/>
                <a:moveTo>
                  <a:pt x="704214" y="1053869"/>
                </a:moveTo>
                <a:cubicBezTo>
                  <a:pt x="709833" y="1050126"/>
                  <a:pt x="717325" y="1051373"/>
                  <a:pt x="721694" y="1057613"/>
                </a:cubicBezTo>
                <a:cubicBezTo>
                  <a:pt x="724816" y="1062605"/>
                  <a:pt x="724192" y="1068844"/>
                  <a:pt x="720446" y="1072588"/>
                </a:cubicBezTo>
                <a:cubicBezTo>
                  <a:pt x="717949" y="1075708"/>
                  <a:pt x="714204" y="1076956"/>
                  <a:pt x="711081" y="1076956"/>
                </a:cubicBezTo>
                <a:cubicBezTo>
                  <a:pt x="708584" y="1076956"/>
                  <a:pt x="706086" y="1076332"/>
                  <a:pt x="704214" y="1075084"/>
                </a:cubicBezTo>
                <a:cubicBezTo>
                  <a:pt x="698595" y="1071339"/>
                  <a:pt x="696722" y="1063853"/>
                  <a:pt x="700469" y="1057613"/>
                </a:cubicBezTo>
                <a:cubicBezTo>
                  <a:pt x="701093" y="1056365"/>
                  <a:pt x="702965" y="1055117"/>
                  <a:pt x="704214" y="1053869"/>
                </a:cubicBezTo>
                <a:close/>
                <a:moveTo>
                  <a:pt x="5234782" y="1050126"/>
                </a:moveTo>
                <a:cubicBezTo>
                  <a:pt x="5239777" y="1046381"/>
                  <a:pt x="5247269" y="1047629"/>
                  <a:pt x="5251014" y="1051997"/>
                </a:cubicBezTo>
                <a:cubicBezTo>
                  <a:pt x="5254760" y="1056365"/>
                  <a:pt x="5255385" y="1062605"/>
                  <a:pt x="5252264" y="1066972"/>
                </a:cubicBezTo>
                <a:cubicBezTo>
                  <a:pt x="5249766" y="1071339"/>
                  <a:pt x="5245396" y="1073212"/>
                  <a:pt x="5241649" y="1073212"/>
                </a:cubicBezTo>
                <a:cubicBezTo>
                  <a:pt x="5239152" y="1073212"/>
                  <a:pt x="5236655" y="1072588"/>
                  <a:pt x="5234782" y="1071339"/>
                </a:cubicBezTo>
                <a:cubicBezTo>
                  <a:pt x="5233534" y="1070716"/>
                  <a:pt x="5232285" y="1068844"/>
                  <a:pt x="5231037" y="1067596"/>
                </a:cubicBezTo>
                <a:cubicBezTo>
                  <a:pt x="5227291" y="1061981"/>
                  <a:pt x="5228539" y="1053869"/>
                  <a:pt x="5234782" y="1050126"/>
                </a:cubicBezTo>
                <a:close/>
                <a:moveTo>
                  <a:pt x="1343112" y="1048176"/>
                </a:moveTo>
                <a:cubicBezTo>
                  <a:pt x="1347872" y="1048566"/>
                  <a:pt x="1352554" y="1050750"/>
                  <a:pt x="1355987" y="1054494"/>
                </a:cubicBezTo>
                <a:cubicBezTo>
                  <a:pt x="1362855" y="1062604"/>
                  <a:pt x="1361606" y="1073836"/>
                  <a:pt x="1354115" y="1080700"/>
                </a:cubicBezTo>
                <a:cubicBezTo>
                  <a:pt x="1350368" y="1083819"/>
                  <a:pt x="1345999" y="1085067"/>
                  <a:pt x="1341628" y="1085067"/>
                </a:cubicBezTo>
                <a:cubicBezTo>
                  <a:pt x="1337259" y="1085691"/>
                  <a:pt x="1331640" y="1083195"/>
                  <a:pt x="1327894" y="1078828"/>
                </a:cubicBezTo>
                <a:cubicBezTo>
                  <a:pt x="1321026" y="1071340"/>
                  <a:pt x="1322275" y="1059485"/>
                  <a:pt x="1329767" y="1052622"/>
                </a:cubicBezTo>
                <a:cubicBezTo>
                  <a:pt x="1333513" y="1049190"/>
                  <a:pt x="1338351" y="1047786"/>
                  <a:pt x="1343112" y="1048176"/>
                </a:cubicBezTo>
                <a:close/>
                <a:moveTo>
                  <a:pt x="4608139" y="1045056"/>
                </a:moveTo>
                <a:cubicBezTo>
                  <a:pt x="4612821" y="1044665"/>
                  <a:pt x="4617659" y="1046070"/>
                  <a:pt x="4621717" y="1049501"/>
                </a:cubicBezTo>
                <a:cubicBezTo>
                  <a:pt x="4629833" y="1056365"/>
                  <a:pt x="4630457" y="1067597"/>
                  <a:pt x="4624215" y="1075707"/>
                </a:cubicBezTo>
                <a:cubicBezTo>
                  <a:pt x="4620469" y="1080076"/>
                  <a:pt x="4615474" y="1082571"/>
                  <a:pt x="4609856" y="1082571"/>
                </a:cubicBezTo>
                <a:cubicBezTo>
                  <a:pt x="4605485" y="1082571"/>
                  <a:pt x="4600491" y="1080700"/>
                  <a:pt x="4597370" y="1077580"/>
                </a:cubicBezTo>
                <a:cubicBezTo>
                  <a:pt x="4589878" y="1070716"/>
                  <a:pt x="4588629" y="1059485"/>
                  <a:pt x="4595497" y="1051373"/>
                </a:cubicBezTo>
                <a:cubicBezTo>
                  <a:pt x="4598930" y="1047630"/>
                  <a:pt x="4603456" y="1045446"/>
                  <a:pt x="4608139" y="1045056"/>
                </a:cubicBezTo>
                <a:close/>
                <a:moveTo>
                  <a:pt x="1765061" y="1017289"/>
                </a:moveTo>
                <a:cubicBezTo>
                  <a:pt x="1770524" y="1018459"/>
                  <a:pt x="1775518" y="1021735"/>
                  <a:pt x="1778640" y="1027039"/>
                </a:cubicBezTo>
                <a:cubicBezTo>
                  <a:pt x="1784882" y="1037022"/>
                  <a:pt x="1781761" y="1050749"/>
                  <a:pt x="1771772" y="1056988"/>
                </a:cubicBezTo>
                <a:cubicBezTo>
                  <a:pt x="1768026" y="1059485"/>
                  <a:pt x="1764280" y="1060109"/>
                  <a:pt x="1759910" y="1060109"/>
                </a:cubicBezTo>
                <a:cubicBezTo>
                  <a:pt x="1753043" y="1060109"/>
                  <a:pt x="1746175" y="1056988"/>
                  <a:pt x="1741806" y="1050125"/>
                </a:cubicBezTo>
                <a:cubicBezTo>
                  <a:pt x="1735562" y="1040142"/>
                  <a:pt x="1738059" y="1026415"/>
                  <a:pt x="1748673" y="1020175"/>
                </a:cubicBezTo>
                <a:cubicBezTo>
                  <a:pt x="1753668" y="1017055"/>
                  <a:pt x="1759599" y="1016120"/>
                  <a:pt x="1765061" y="1017289"/>
                </a:cubicBezTo>
                <a:close/>
                <a:moveTo>
                  <a:pt x="4186420" y="1014793"/>
                </a:moveTo>
                <a:cubicBezTo>
                  <a:pt x="4191882" y="1013467"/>
                  <a:pt x="4197813" y="1014247"/>
                  <a:pt x="4202808" y="1017679"/>
                </a:cubicBezTo>
                <a:cubicBezTo>
                  <a:pt x="4212797" y="1023919"/>
                  <a:pt x="4215919" y="1037022"/>
                  <a:pt x="4209676" y="1047630"/>
                </a:cubicBezTo>
                <a:cubicBezTo>
                  <a:pt x="4205929" y="1053869"/>
                  <a:pt x="4198438" y="1057613"/>
                  <a:pt x="4191570" y="1057613"/>
                </a:cubicBezTo>
                <a:cubicBezTo>
                  <a:pt x="4187200" y="1057613"/>
                  <a:pt x="4183454" y="1056364"/>
                  <a:pt x="4179709" y="1054493"/>
                </a:cubicBezTo>
                <a:cubicBezTo>
                  <a:pt x="4169720" y="1048254"/>
                  <a:pt x="4166599" y="1035151"/>
                  <a:pt x="4172842" y="1024543"/>
                </a:cubicBezTo>
                <a:cubicBezTo>
                  <a:pt x="4175963" y="1019551"/>
                  <a:pt x="4180957" y="1016119"/>
                  <a:pt x="4186420" y="1014793"/>
                </a:cubicBezTo>
                <a:close/>
                <a:moveTo>
                  <a:pt x="2301806" y="1000832"/>
                </a:moveTo>
                <a:cubicBezTo>
                  <a:pt x="2314915" y="996464"/>
                  <a:pt x="2328650" y="1003327"/>
                  <a:pt x="2333645" y="1016432"/>
                </a:cubicBezTo>
                <a:cubicBezTo>
                  <a:pt x="2338014" y="1029535"/>
                  <a:pt x="2331148" y="1043262"/>
                  <a:pt x="2318037" y="1048253"/>
                </a:cubicBezTo>
                <a:cubicBezTo>
                  <a:pt x="2315541" y="1049501"/>
                  <a:pt x="2312419" y="1049501"/>
                  <a:pt x="2309922" y="1049501"/>
                </a:cubicBezTo>
                <a:cubicBezTo>
                  <a:pt x="2299308" y="1049501"/>
                  <a:pt x="2289943" y="1042638"/>
                  <a:pt x="2286198" y="1032654"/>
                </a:cubicBezTo>
                <a:cubicBezTo>
                  <a:pt x="2281828" y="1019551"/>
                  <a:pt x="2288695" y="1005824"/>
                  <a:pt x="2301806" y="1000832"/>
                </a:cubicBezTo>
                <a:close/>
                <a:moveTo>
                  <a:pt x="3649675" y="998960"/>
                </a:moveTo>
                <a:cubicBezTo>
                  <a:pt x="3662786" y="1003327"/>
                  <a:pt x="3669653" y="1017055"/>
                  <a:pt x="3665284" y="1030782"/>
                </a:cubicBezTo>
                <a:cubicBezTo>
                  <a:pt x="3661537" y="1040765"/>
                  <a:pt x="3652173" y="1047629"/>
                  <a:pt x="3642184" y="1047629"/>
                </a:cubicBezTo>
                <a:cubicBezTo>
                  <a:pt x="3638438" y="1047629"/>
                  <a:pt x="3635942" y="1047005"/>
                  <a:pt x="3633444" y="1046381"/>
                </a:cubicBezTo>
                <a:cubicBezTo>
                  <a:pt x="3620334" y="1042014"/>
                  <a:pt x="3613466" y="1028287"/>
                  <a:pt x="3617836" y="1014559"/>
                </a:cubicBezTo>
                <a:cubicBezTo>
                  <a:pt x="3622207" y="1001456"/>
                  <a:pt x="3635942" y="994593"/>
                  <a:pt x="3649675" y="998960"/>
                </a:cubicBezTo>
                <a:close/>
                <a:moveTo>
                  <a:pt x="1091828" y="974626"/>
                </a:moveTo>
                <a:cubicBezTo>
                  <a:pt x="1095808" y="974782"/>
                  <a:pt x="1099710" y="976498"/>
                  <a:pt x="1102519" y="979618"/>
                </a:cubicBezTo>
                <a:cubicBezTo>
                  <a:pt x="1108762" y="985857"/>
                  <a:pt x="1108138" y="995841"/>
                  <a:pt x="1101895" y="1001456"/>
                </a:cubicBezTo>
                <a:cubicBezTo>
                  <a:pt x="1098773" y="1003953"/>
                  <a:pt x="1095028" y="1005824"/>
                  <a:pt x="1091281" y="1005824"/>
                </a:cubicBezTo>
                <a:cubicBezTo>
                  <a:pt x="1086912" y="1005824"/>
                  <a:pt x="1083166" y="1003953"/>
                  <a:pt x="1080044" y="1000832"/>
                </a:cubicBezTo>
                <a:cubicBezTo>
                  <a:pt x="1073801" y="994593"/>
                  <a:pt x="1074425" y="984610"/>
                  <a:pt x="1080669" y="978994"/>
                </a:cubicBezTo>
                <a:cubicBezTo>
                  <a:pt x="1083791" y="975874"/>
                  <a:pt x="1087848" y="974470"/>
                  <a:pt x="1091828" y="974626"/>
                </a:cubicBezTo>
                <a:close/>
                <a:moveTo>
                  <a:pt x="4860278" y="971117"/>
                </a:moveTo>
                <a:cubicBezTo>
                  <a:pt x="4864258" y="971039"/>
                  <a:pt x="4868317" y="972443"/>
                  <a:pt x="4871438" y="975251"/>
                </a:cubicBezTo>
                <a:cubicBezTo>
                  <a:pt x="4877681" y="981490"/>
                  <a:pt x="4877681" y="991474"/>
                  <a:pt x="4872062" y="997089"/>
                </a:cubicBezTo>
                <a:cubicBezTo>
                  <a:pt x="4868941" y="1000208"/>
                  <a:pt x="4864570" y="1002081"/>
                  <a:pt x="4860825" y="1002081"/>
                </a:cubicBezTo>
                <a:cubicBezTo>
                  <a:pt x="4857078" y="1002081"/>
                  <a:pt x="4852709" y="1000832"/>
                  <a:pt x="4850211" y="997714"/>
                </a:cubicBezTo>
                <a:cubicBezTo>
                  <a:pt x="4843969" y="991474"/>
                  <a:pt x="4843969" y="982114"/>
                  <a:pt x="4849587" y="975874"/>
                </a:cubicBezTo>
                <a:cubicBezTo>
                  <a:pt x="4852396" y="972755"/>
                  <a:pt x="4856298" y="971195"/>
                  <a:pt x="4860278" y="971117"/>
                </a:cubicBezTo>
                <a:close/>
                <a:moveTo>
                  <a:pt x="2490345" y="946548"/>
                </a:moveTo>
                <a:cubicBezTo>
                  <a:pt x="2503456" y="943427"/>
                  <a:pt x="2517190" y="951539"/>
                  <a:pt x="2520312" y="964642"/>
                </a:cubicBezTo>
                <a:cubicBezTo>
                  <a:pt x="2523433" y="977745"/>
                  <a:pt x="2515317" y="991473"/>
                  <a:pt x="2502206" y="994593"/>
                </a:cubicBezTo>
                <a:cubicBezTo>
                  <a:pt x="2500334" y="995217"/>
                  <a:pt x="2498461" y="995217"/>
                  <a:pt x="2496588" y="995217"/>
                </a:cubicBezTo>
                <a:cubicBezTo>
                  <a:pt x="2484726" y="995217"/>
                  <a:pt x="2474738" y="987729"/>
                  <a:pt x="2471616" y="976497"/>
                </a:cubicBezTo>
                <a:cubicBezTo>
                  <a:pt x="2468495" y="963394"/>
                  <a:pt x="2476610" y="949667"/>
                  <a:pt x="2490345" y="946548"/>
                </a:cubicBezTo>
                <a:close/>
                <a:moveTo>
                  <a:pt x="3461136" y="944676"/>
                </a:moveTo>
                <a:cubicBezTo>
                  <a:pt x="3474247" y="947796"/>
                  <a:pt x="3482987" y="961522"/>
                  <a:pt x="3479241" y="974626"/>
                </a:cubicBezTo>
                <a:cubicBezTo>
                  <a:pt x="3476744" y="985857"/>
                  <a:pt x="3466131" y="993969"/>
                  <a:pt x="3454893" y="993969"/>
                </a:cubicBezTo>
                <a:cubicBezTo>
                  <a:pt x="3453644" y="994593"/>
                  <a:pt x="3451147" y="993969"/>
                  <a:pt x="3449275" y="993345"/>
                </a:cubicBezTo>
                <a:cubicBezTo>
                  <a:pt x="3436164" y="990224"/>
                  <a:pt x="3427424" y="976497"/>
                  <a:pt x="3431169" y="963394"/>
                </a:cubicBezTo>
                <a:cubicBezTo>
                  <a:pt x="3434291" y="949667"/>
                  <a:pt x="3448025" y="941556"/>
                  <a:pt x="3461136" y="944676"/>
                </a:cubicBezTo>
                <a:close/>
                <a:moveTo>
                  <a:pt x="1500279" y="925645"/>
                </a:moveTo>
                <a:cubicBezTo>
                  <a:pt x="1505040" y="926425"/>
                  <a:pt x="1509566" y="929077"/>
                  <a:pt x="1512687" y="933445"/>
                </a:cubicBezTo>
                <a:cubicBezTo>
                  <a:pt x="1518931" y="941556"/>
                  <a:pt x="1517058" y="953412"/>
                  <a:pt x="1508317" y="959027"/>
                </a:cubicBezTo>
                <a:cubicBezTo>
                  <a:pt x="1505196" y="961523"/>
                  <a:pt x="1500825" y="962771"/>
                  <a:pt x="1497080" y="962771"/>
                </a:cubicBezTo>
                <a:cubicBezTo>
                  <a:pt x="1491461" y="963395"/>
                  <a:pt x="1485842" y="960275"/>
                  <a:pt x="1482097" y="955284"/>
                </a:cubicBezTo>
                <a:cubicBezTo>
                  <a:pt x="1475854" y="946548"/>
                  <a:pt x="1477726" y="935317"/>
                  <a:pt x="1486467" y="929077"/>
                </a:cubicBezTo>
                <a:cubicBezTo>
                  <a:pt x="1490525" y="925958"/>
                  <a:pt x="1495519" y="924866"/>
                  <a:pt x="1500279" y="925645"/>
                </a:cubicBezTo>
                <a:close/>
                <a:moveTo>
                  <a:pt x="4450971" y="923072"/>
                </a:moveTo>
                <a:cubicBezTo>
                  <a:pt x="4455653" y="922370"/>
                  <a:pt x="4460647" y="923461"/>
                  <a:pt x="4465017" y="926581"/>
                </a:cubicBezTo>
                <a:cubicBezTo>
                  <a:pt x="4473133" y="932821"/>
                  <a:pt x="4475007" y="944676"/>
                  <a:pt x="4469388" y="952787"/>
                </a:cubicBezTo>
                <a:cubicBezTo>
                  <a:pt x="4465641" y="957780"/>
                  <a:pt x="4460023" y="960275"/>
                  <a:pt x="4454404" y="960275"/>
                </a:cubicBezTo>
                <a:cubicBezTo>
                  <a:pt x="4450658" y="960275"/>
                  <a:pt x="4446913" y="959027"/>
                  <a:pt x="4443166" y="956532"/>
                </a:cubicBezTo>
                <a:cubicBezTo>
                  <a:pt x="4434426" y="950292"/>
                  <a:pt x="4433178" y="939060"/>
                  <a:pt x="4438797" y="930325"/>
                </a:cubicBezTo>
                <a:cubicBezTo>
                  <a:pt x="4441918" y="926269"/>
                  <a:pt x="4446288" y="923774"/>
                  <a:pt x="4450971" y="923072"/>
                </a:cubicBezTo>
                <a:close/>
                <a:moveTo>
                  <a:pt x="1938149" y="920185"/>
                </a:moveTo>
                <a:cubicBezTo>
                  <a:pt x="1943455" y="921901"/>
                  <a:pt x="1948137" y="925645"/>
                  <a:pt x="1950946" y="930949"/>
                </a:cubicBezTo>
                <a:cubicBezTo>
                  <a:pt x="1956565" y="941556"/>
                  <a:pt x="1952196" y="954659"/>
                  <a:pt x="1941582" y="960274"/>
                </a:cubicBezTo>
                <a:cubicBezTo>
                  <a:pt x="1938461" y="961523"/>
                  <a:pt x="1935339" y="962771"/>
                  <a:pt x="1931594" y="962771"/>
                </a:cubicBezTo>
                <a:cubicBezTo>
                  <a:pt x="1923477" y="962771"/>
                  <a:pt x="1915986" y="958403"/>
                  <a:pt x="1912240" y="950916"/>
                </a:cubicBezTo>
                <a:cubicBezTo>
                  <a:pt x="1906622" y="940308"/>
                  <a:pt x="1910991" y="927205"/>
                  <a:pt x="1921605" y="921589"/>
                </a:cubicBezTo>
                <a:cubicBezTo>
                  <a:pt x="1926912" y="918782"/>
                  <a:pt x="1932842" y="918469"/>
                  <a:pt x="1938149" y="920185"/>
                </a:cubicBezTo>
                <a:close/>
                <a:moveTo>
                  <a:pt x="4013098" y="917690"/>
                </a:moveTo>
                <a:cubicBezTo>
                  <a:pt x="4018326" y="915974"/>
                  <a:pt x="4024257" y="916286"/>
                  <a:pt x="4029876" y="919093"/>
                </a:cubicBezTo>
                <a:cubicBezTo>
                  <a:pt x="4040489" y="924709"/>
                  <a:pt x="4044860" y="937813"/>
                  <a:pt x="4039241" y="948420"/>
                </a:cubicBezTo>
                <a:cubicBezTo>
                  <a:pt x="4035494" y="955907"/>
                  <a:pt x="4027378" y="960274"/>
                  <a:pt x="4019887" y="960274"/>
                </a:cubicBezTo>
                <a:cubicBezTo>
                  <a:pt x="4016142" y="960274"/>
                  <a:pt x="4013020" y="959651"/>
                  <a:pt x="4009898" y="957779"/>
                </a:cubicBezTo>
                <a:cubicBezTo>
                  <a:pt x="3999285" y="952164"/>
                  <a:pt x="3994915" y="939061"/>
                  <a:pt x="4000534" y="928453"/>
                </a:cubicBezTo>
                <a:cubicBezTo>
                  <a:pt x="4003343" y="923149"/>
                  <a:pt x="4007869" y="919406"/>
                  <a:pt x="4013098" y="917690"/>
                </a:cubicBezTo>
                <a:close/>
                <a:moveTo>
                  <a:pt x="2682631" y="909734"/>
                </a:moveTo>
                <a:cubicBezTo>
                  <a:pt x="2696365" y="907862"/>
                  <a:pt x="2708851" y="917221"/>
                  <a:pt x="2710724" y="930948"/>
                </a:cubicBezTo>
                <a:cubicBezTo>
                  <a:pt x="2712596" y="944676"/>
                  <a:pt x="2703232" y="957154"/>
                  <a:pt x="2689497" y="959027"/>
                </a:cubicBezTo>
                <a:cubicBezTo>
                  <a:pt x="2688249" y="959027"/>
                  <a:pt x="2687000" y="959027"/>
                  <a:pt x="2685752" y="959027"/>
                </a:cubicBezTo>
                <a:cubicBezTo>
                  <a:pt x="2673890" y="959027"/>
                  <a:pt x="2663277" y="950291"/>
                  <a:pt x="2661404" y="937812"/>
                </a:cubicBezTo>
                <a:cubicBezTo>
                  <a:pt x="2659531" y="924085"/>
                  <a:pt x="2668896" y="911606"/>
                  <a:pt x="2682631" y="909734"/>
                </a:cubicBezTo>
                <a:close/>
                <a:moveTo>
                  <a:pt x="3268227" y="909110"/>
                </a:moveTo>
                <a:cubicBezTo>
                  <a:pt x="3281961" y="910982"/>
                  <a:pt x="3291326" y="923461"/>
                  <a:pt x="3289453" y="937188"/>
                </a:cubicBezTo>
                <a:cubicBezTo>
                  <a:pt x="3287580" y="949667"/>
                  <a:pt x="3276967" y="958403"/>
                  <a:pt x="3265105" y="958403"/>
                </a:cubicBezTo>
                <a:cubicBezTo>
                  <a:pt x="3263856" y="958403"/>
                  <a:pt x="3262608" y="958403"/>
                  <a:pt x="3261360" y="958403"/>
                </a:cubicBezTo>
                <a:cubicBezTo>
                  <a:pt x="3247625" y="956531"/>
                  <a:pt x="3238261" y="944052"/>
                  <a:pt x="3240133" y="930325"/>
                </a:cubicBezTo>
                <a:cubicBezTo>
                  <a:pt x="3242006" y="916597"/>
                  <a:pt x="3254492" y="907238"/>
                  <a:pt x="3268227" y="909110"/>
                </a:cubicBezTo>
                <a:close/>
                <a:moveTo>
                  <a:pt x="835318" y="908486"/>
                </a:moveTo>
                <a:cubicBezTo>
                  <a:pt x="840312" y="903495"/>
                  <a:pt x="847803" y="903495"/>
                  <a:pt x="852798" y="908486"/>
                </a:cubicBezTo>
                <a:cubicBezTo>
                  <a:pt x="857793" y="913478"/>
                  <a:pt x="857793" y="920965"/>
                  <a:pt x="852798" y="925958"/>
                </a:cubicBezTo>
                <a:cubicBezTo>
                  <a:pt x="850301" y="928453"/>
                  <a:pt x="847179" y="929701"/>
                  <a:pt x="844058" y="929701"/>
                </a:cubicBezTo>
                <a:cubicBezTo>
                  <a:pt x="840936" y="929701"/>
                  <a:pt x="837815" y="928453"/>
                  <a:pt x="835318" y="925958"/>
                </a:cubicBezTo>
                <a:cubicBezTo>
                  <a:pt x="830323" y="920965"/>
                  <a:pt x="830323" y="913478"/>
                  <a:pt x="835318" y="908486"/>
                </a:cubicBezTo>
                <a:close/>
                <a:moveTo>
                  <a:pt x="5099933" y="905367"/>
                </a:moveTo>
                <a:cubicBezTo>
                  <a:pt x="5104927" y="900375"/>
                  <a:pt x="5112419" y="900375"/>
                  <a:pt x="5117413" y="905367"/>
                </a:cubicBezTo>
                <a:cubicBezTo>
                  <a:pt x="5122408" y="910359"/>
                  <a:pt x="5122408" y="917846"/>
                  <a:pt x="5117413" y="922838"/>
                </a:cubicBezTo>
                <a:cubicBezTo>
                  <a:pt x="5114916" y="925334"/>
                  <a:pt x="5111795" y="926581"/>
                  <a:pt x="5108673" y="926581"/>
                </a:cubicBezTo>
                <a:cubicBezTo>
                  <a:pt x="5105552" y="926581"/>
                  <a:pt x="5102430" y="925334"/>
                  <a:pt x="5099933" y="922838"/>
                </a:cubicBezTo>
                <a:cubicBezTo>
                  <a:pt x="5094938" y="917846"/>
                  <a:pt x="5094938" y="909734"/>
                  <a:pt x="5099933" y="905367"/>
                </a:cubicBezTo>
                <a:close/>
                <a:moveTo>
                  <a:pt x="3072819" y="891639"/>
                </a:moveTo>
                <a:cubicBezTo>
                  <a:pt x="3086554" y="892264"/>
                  <a:pt x="3097168" y="904118"/>
                  <a:pt x="3096543" y="917845"/>
                </a:cubicBezTo>
                <a:cubicBezTo>
                  <a:pt x="3095919" y="930948"/>
                  <a:pt x="3085306" y="941556"/>
                  <a:pt x="3072195" y="941556"/>
                </a:cubicBezTo>
                <a:cubicBezTo>
                  <a:pt x="3071571" y="940933"/>
                  <a:pt x="3071571" y="940933"/>
                  <a:pt x="3070947" y="940933"/>
                </a:cubicBezTo>
                <a:cubicBezTo>
                  <a:pt x="3057212" y="940308"/>
                  <a:pt x="3046599" y="929076"/>
                  <a:pt x="3047223" y="915349"/>
                </a:cubicBezTo>
                <a:cubicBezTo>
                  <a:pt x="3047847" y="901622"/>
                  <a:pt x="3059709" y="891016"/>
                  <a:pt x="3072819" y="891639"/>
                </a:cubicBezTo>
                <a:close/>
                <a:moveTo>
                  <a:pt x="2877412" y="891639"/>
                </a:moveTo>
                <a:cubicBezTo>
                  <a:pt x="2891147" y="891016"/>
                  <a:pt x="2903009" y="901622"/>
                  <a:pt x="2903633" y="915349"/>
                </a:cubicBezTo>
                <a:cubicBezTo>
                  <a:pt x="2904258" y="929076"/>
                  <a:pt x="2893645" y="940933"/>
                  <a:pt x="2879910" y="941556"/>
                </a:cubicBezTo>
                <a:cubicBezTo>
                  <a:pt x="2879286" y="941556"/>
                  <a:pt x="2879286" y="941556"/>
                  <a:pt x="2878662" y="941556"/>
                </a:cubicBezTo>
                <a:cubicBezTo>
                  <a:pt x="2865551" y="940933"/>
                  <a:pt x="2854313" y="930948"/>
                  <a:pt x="2853689" y="917845"/>
                </a:cubicBezTo>
                <a:cubicBezTo>
                  <a:pt x="2853065" y="904118"/>
                  <a:pt x="2863679" y="892264"/>
                  <a:pt x="2877412" y="891639"/>
                </a:cubicBezTo>
                <a:close/>
                <a:moveTo>
                  <a:pt x="1241037" y="843829"/>
                </a:moveTo>
                <a:cubicBezTo>
                  <a:pt x="1245017" y="844219"/>
                  <a:pt x="1248919" y="846090"/>
                  <a:pt x="1251728" y="849210"/>
                </a:cubicBezTo>
                <a:cubicBezTo>
                  <a:pt x="1257347" y="856074"/>
                  <a:pt x="1256098" y="865434"/>
                  <a:pt x="1249231" y="871049"/>
                </a:cubicBezTo>
                <a:cubicBezTo>
                  <a:pt x="1246109" y="873545"/>
                  <a:pt x="1242988" y="874792"/>
                  <a:pt x="1239242" y="874792"/>
                </a:cubicBezTo>
                <a:cubicBezTo>
                  <a:pt x="1234872" y="874792"/>
                  <a:pt x="1230501" y="872921"/>
                  <a:pt x="1227380" y="869177"/>
                </a:cubicBezTo>
                <a:cubicBezTo>
                  <a:pt x="1221761" y="862313"/>
                  <a:pt x="1223010" y="852955"/>
                  <a:pt x="1229877" y="847338"/>
                </a:cubicBezTo>
                <a:cubicBezTo>
                  <a:pt x="1232998" y="844530"/>
                  <a:pt x="1237056" y="843438"/>
                  <a:pt x="1241037" y="843829"/>
                </a:cubicBezTo>
                <a:close/>
                <a:moveTo>
                  <a:pt x="4710211" y="840397"/>
                </a:moveTo>
                <a:cubicBezTo>
                  <a:pt x="4714113" y="840007"/>
                  <a:pt x="4718171" y="841099"/>
                  <a:pt x="4721605" y="843594"/>
                </a:cubicBezTo>
                <a:cubicBezTo>
                  <a:pt x="4728472" y="848586"/>
                  <a:pt x="4729096" y="858570"/>
                  <a:pt x="4724101" y="865434"/>
                </a:cubicBezTo>
                <a:cubicBezTo>
                  <a:pt x="4720980" y="869177"/>
                  <a:pt x="4716611" y="871049"/>
                  <a:pt x="4711616" y="871049"/>
                </a:cubicBezTo>
                <a:cubicBezTo>
                  <a:pt x="4708494" y="871049"/>
                  <a:pt x="4705373" y="869801"/>
                  <a:pt x="4702251" y="867929"/>
                </a:cubicBezTo>
                <a:cubicBezTo>
                  <a:pt x="4695384" y="862313"/>
                  <a:pt x="4694760" y="852330"/>
                  <a:pt x="4699754" y="846091"/>
                </a:cubicBezTo>
                <a:cubicBezTo>
                  <a:pt x="4702564" y="842659"/>
                  <a:pt x="4706310" y="840788"/>
                  <a:pt x="4710211" y="840397"/>
                </a:cubicBezTo>
                <a:close/>
                <a:moveTo>
                  <a:pt x="2118650" y="838447"/>
                </a:moveTo>
                <a:cubicBezTo>
                  <a:pt x="2123723" y="840631"/>
                  <a:pt x="2127937" y="844842"/>
                  <a:pt x="2130121" y="850458"/>
                </a:cubicBezTo>
                <a:cubicBezTo>
                  <a:pt x="2135116" y="861690"/>
                  <a:pt x="2129497" y="874168"/>
                  <a:pt x="2118260" y="878536"/>
                </a:cubicBezTo>
                <a:cubicBezTo>
                  <a:pt x="2115762" y="879784"/>
                  <a:pt x="2112641" y="880408"/>
                  <a:pt x="2109520" y="880408"/>
                </a:cubicBezTo>
                <a:cubicBezTo>
                  <a:pt x="2102029" y="880408"/>
                  <a:pt x="2093287" y="875416"/>
                  <a:pt x="2090166" y="866681"/>
                </a:cubicBezTo>
                <a:cubicBezTo>
                  <a:pt x="2085172" y="855450"/>
                  <a:pt x="2090791" y="842970"/>
                  <a:pt x="2102029" y="838603"/>
                </a:cubicBezTo>
                <a:cubicBezTo>
                  <a:pt x="2107647" y="836107"/>
                  <a:pt x="2113578" y="836263"/>
                  <a:pt x="2118650" y="838447"/>
                </a:cubicBezTo>
                <a:close/>
                <a:moveTo>
                  <a:pt x="3832206" y="836575"/>
                </a:moveTo>
                <a:cubicBezTo>
                  <a:pt x="3837278" y="834391"/>
                  <a:pt x="3843209" y="834235"/>
                  <a:pt x="3848827" y="836730"/>
                </a:cubicBezTo>
                <a:cubicBezTo>
                  <a:pt x="3860066" y="841099"/>
                  <a:pt x="3865060" y="853578"/>
                  <a:pt x="3860690" y="864808"/>
                </a:cubicBezTo>
                <a:cubicBezTo>
                  <a:pt x="3856945" y="873544"/>
                  <a:pt x="3848827" y="878536"/>
                  <a:pt x="3840711" y="878536"/>
                </a:cubicBezTo>
                <a:cubicBezTo>
                  <a:pt x="3837590" y="878536"/>
                  <a:pt x="3835094" y="877912"/>
                  <a:pt x="3832596" y="876665"/>
                </a:cubicBezTo>
                <a:cubicBezTo>
                  <a:pt x="3821359" y="871672"/>
                  <a:pt x="3816364" y="859193"/>
                  <a:pt x="3820735" y="848586"/>
                </a:cubicBezTo>
                <a:cubicBezTo>
                  <a:pt x="3822920" y="842970"/>
                  <a:pt x="3827133" y="838759"/>
                  <a:pt x="3832206" y="836575"/>
                </a:cubicBezTo>
                <a:close/>
                <a:moveTo>
                  <a:pt x="1666110" y="816608"/>
                </a:moveTo>
                <a:cubicBezTo>
                  <a:pt x="1670793" y="817700"/>
                  <a:pt x="1675007" y="820508"/>
                  <a:pt x="1677504" y="824876"/>
                </a:cubicBezTo>
                <a:cubicBezTo>
                  <a:pt x="1683122" y="833611"/>
                  <a:pt x="1680000" y="844842"/>
                  <a:pt x="1671260" y="850458"/>
                </a:cubicBezTo>
                <a:cubicBezTo>
                  <a:pt x="1668139" y="852330"/>
                  <a:pt x="1665017" y="852954"/>
                  <a:pt x="1661272" y="852954"/>
                </a:cubicBezTo>
                <a:cubicBezTo>
                  <a:pt x="1655029" y="852954"/>
                  <a:pt x="1648785" y="850458"/>
                  <a:pt x="1645664" y="844219"/>
                </a:cubicBezTo>
                <a:cubicBezTo>
                  <a:pt x="1640045" y="835483"/>
                  <a:pt x="1643168" y="823628"/>
                  <a:pt x="1651907" y="818637"/>
                </a:cubicBezTo>
                <a:cubicBezTo>
                  <a:pt x="1656277" y="816140"/>
                  <a:pt x="1661428" y="815516"/>
                  <a:pt x="1666110" y="816608"/>
                </a:cubicBezTo>
                <a:close/>
                <a:moveTo>
                  <a:pt x="4285609" y="813878"/>
                </a:moveTo>
                <a:cubicBezTo>
                  <a:pt x="4290213" y="812709"/>
                  <a:pt x="4295207" y="813333"/>
                  <a:pt x="4299576" y="816140"/>
                </a:cubicBezTo>
                <a:cubicBezTo>
                  <a:pt x="4308317" y="821756"/>
                  <a:pt x="4310815" y="832988"/>
                  <a:pt x="4305820" y="841722"/>
                </a:cubicBezTo>
                <a:cubicBezTo>
                  <a:pt x="4302073" y="847963"/>
                  <a:pt x="4295831" y="850458"/>
                  <a:pt x="4290212" y="850458"/>
                </a:cubicBezTo>
                <a:cubicBezTo>
                  <a:pt x="4286466" y="850458"/>
                  <a:pt x="4283345" y="849834"/>
                  <a:pt x="4280224" y="847963"/>
                </a:cubicBezTo>
                <a:cubicBezTo>
                  <a:pt x="4271483" y="842346"/>
                  <a:pt x="4268361" y="831115"/>
                  <a:pt x="4273981" y="822380"/>
                </a:cubicBezTo>
                <a:cubicBezTo>
                  <a:pt x="4276790" y="818012"/>
                  <a:pt x="4281005" y="815048"/>
                  <a:pt x="4285609" y="813878"/>
                </a:cubicBezTo>
                <a:close/>
                <a:moveTo>
                  <a:pt x="2289319" y="771215"/>
                </a:moveTo>
                <a:cubicBezTo>
                  <a:pt x="2300556" y="767471"/>
                  <a:pt x="2313043" y="773710"/>
                  <a:pt x="2316788" y="785566"/>
                </a:cubicBezTo>
                <a:cubicBezTo>
                  <a:pt x="2320534" y="796797"/>
                  <a:pt x="2313667" y="809276"/>
                  <a:pt x="2302429" y="813021"/>
                </a:cubicBezTo>
                <a:cubicBezTo>
                  <a:pt x="2299932" y="813645"/>
                  <a:pt x="2298059" y="814269"/>
                  <a:pt x="2296187" y="814269"/>
                </a:cubicBezTo>
                <a:cubicBezTo>
                  <a:pt x="2286821" y="813645"/>
                  <a:pt x="2278082" y="807405"/>
                  <a:pt x="2274961" y="798045"/>
                </a:cubicBezTo>
                <a:cubicBezTo>
                  <a:pt x="2271214" y="786814"/>
                  <a:pt x="2277457" y="774334"/>
                  <a:pt x="2289319" y="771215"/>
                </a:cubicBezTo>
                <a:close/>
                <a:moveTo>
                  <a:pt x="3660912" y="769343"/>
                </a:moveTo>
                <a:cubicBezTo>
                  <a:pt x="3672150" y="773087"/>
                  <a:pt x="3679018" y="784942"/>
                  <a:pt x="3675271" y="796797"/>
                </a:cubicBezTo>
                <a:cubicBezTo>
                  <a:pt x="3672150" y="806157"/>
                  <a:pt x="3664035" y="811772"/>
                  <a:pt x="3654670" y="811772"/>
                </a:cubicBezTo>
                <a:cubicBezTo>
                  <a:pt x="3652796" y="811772"/>
                  <a:pt x="3650300" y="811772"/>
                  <a:pt x="3648427" y="811148"/>
                </a:cubicBezTo>
                <a:cubicBezTo>
                  <a:pt x="3637189" y="807405"/>
                  <a:pt x="3630946" y="795549"/>
                  <a:pt x="3634068" y="783694"/>
                </a:cubicBezTo>
                <a:cubicBezTo>
                  <a:pt x="3637813" y="772463"/>
                  <a:pt x="3649675" y="765600"/>
                  <a:pt x="3660912" y="769343"/>
                </a:cubicBezTo>
                <a:close/>
                <a:moveTo>
                  <a:pt x="993267" y="769343"/>
                </a:moveTo>
                <a:cubicBezTo>
                  <a:pt x="998886" y="773087"/>
                  <a:pt x="1000758" y="780575"/>
                  <a:pt x="997012" y="786814"/>
                </a:cubicBezTo>
                <a:cubicBezTo>
                  <a:pt x="996388" y="788062"/>
                  <a:pt x="994515" y="789309"/>
                  <a:pt x="993267" y="790558"/>
                </a:cubicBezTo>
                <a:cubicBezTo>
                  <a:pt x="991394" y="791806"/>
                  <a:pt x="988896" y="792430"/>
                  <a:pt x="986399" y="792430"/>
                </a:cubicBezTo>
                <a:cubicBezTo>
                  <a:pt x="982653" y="792430"/>
                  <a:pt x="978283" y="790558"/>
                  <a:pt x="975785" y="786814"/>
                </a:cubicBezTo>
                <a:cubicBezTo>
                  <a:pt x="972040" y="781823"/>
                  <a:pt x="973289" y="774335"/>
                  <a:pt x="978283" y="770591"/>
                </a:cubicBezTo>
                <a:cubicBezTo>
                  <a:pt x="982653" y="766848"/>
                  <a:pt x="988896" y="766224"/>
                  <a:pt x="993267" y="769343"/>
                </a:cubicBezTo>
                <a:close/>
                <a:moveTo>
                  <a:pt x="4963522" y="763961"/>
                </a:moveTo>
                <a:cubicBezTo>
                  <a:pt x="4966644" y="763259"/>
                  <a:pt x="4970078" y="763727"/>
                  <a:pt x="4973199" y="765600"/>
                </a:cubicBezTo>
                <a:cubicBezTo>
                  <a:pt x="4974448" y="766224"/>
                  <a:pt x="4975697" y="768096"/>
                  <a:pt x="4976945" y="769343"/>
                </a:cubicBezTo>
                <a:cubicBezTo>
                  <a:pt x="4980691" y="774958"/>
                  <a:pt x="4979442" y="783070"/>
                  <a:pt x="4973199" y="786814"/>
                </a:cubicBezTo>
                <a:cubicBezTo>
                  <a:pt x="4970702" y="788062"/>
                  <a:pt x="4968206" y="788686"/>
                  <a:pt x="4965708" y="788686"/>
                </a:cubicBezTo>
                <a:cubicBezTo>
                  <a:pt x="4962586" y="788686"/>
                  <a:pt x="4959464" y="787438"/>
                  <a:pt x="4957591" y="785566"/>
                </a:cubicBezTo>
                <a:cubicBezTo>
                  <a:pt x="4953222" y="781823"/>
                  <a:pt x="4951972" y="774335"/>
                  <a:pt x="4955719" y="769343"/>
                </a:cubicBezTo>
                <a:cubicBezTo>
                  <a:pt x="4957591" y="766535"/>
                  <a:pt x="4960401" y="764663"/>
                  <a:pt x="4963522" y="763961"/>
                </a:cubicBezTo>
                <a:close/>
                <a:moveTo>
                  <a:pt x="1399454" y="723483"/>
                </a:moveTo>
                <a:cubicBezTo>
                  <a:pt x="1403433" y="724106"/>
                  <a:pt x="1407179" y="726290"/>
                  <a:pt x="1409676" y="730034"/>
                </a:cubicBezTo>
                <a:cubicBezTo>
                  <a:pt x="1414671" y="737521"/>
                  <a:pt x="1412798" y="746881"/>
                  <a:pt x="1405930" y="751872"/>
                </a:cubicBezTo>
                <a:cubicBezTo>
                  <a:pt x="1403433" y="753744"/>
                  <a:pt x="1400312" y="754368"/>
                  <a:pt x="1397190" y="754368"/>
                </a:cubicBezTo>
                <a:cubicBezTo>
                  <a:pt x="1392196" y="754992"/>
                  <a:pt x="1387202" y="752496"/>
                  <a:pt x="1384081" y="748129"/>
                </a:cubicBezTo>
                <a:cubicBezTo>
                  <a:pt x="1379086" y="741265"/>
                  <a:pt x="1380959" y="731282"/>
                  <a:pt x="1387826" y="726290"/>
                </a:cubicBezTo>
                <a:cubicBezTo>
                  <a:pt x="1391260" y="723795"/>
                  <a:pt x="1395474" y="722858"/>
                  <a:pt x="1399454" y="723483"/>
                </a:cubicBezTo>
                <a:close/>
                <a:moveTo>
                  <a:pt x="2481604" y="720674"/>
                </a:moveTo>
                <a:cubicBezTo>
                  <a:pt x="2493466" y="718179"/>
                  <a:pt x="2504703" y="725665"/>
                  <a:pt x="2507825" y="737521"/>
                </a:cubicBezTo>
                <a:cubicBezTo>
                  <a:pt x="2510322" y="749376"/>
                  <a:pt x="2502831" y="760607"/>
                  <a:pt x="2490968" y="763104"/>
                </a:cubicBezTo>
                <a:cubicBezTo>
                  <a:pt x="2489720" y="763728"/>
                  <a:pt x="2487847" y="763728"/>
                  <a:pt x="2485975" y="763728"/>
                </a:cubicBezTo>
                <a:cubicBezTo>
                  <a:pt x="2475986" y="763104"/>
                  <a:pt x="2467245" y="756240"/>
                  <a:pt x="2464748" y="746257"/>
                </a:cubicBezTo>
                <a:cubicBezTo>
                  <a:pt x="2462251" y="734401"/>
                  <a:pt x="2469743" y="723170"/>
                  <a:pt x="2481604" y="720674"/>
                </a:cubicBezTo>
                <a:close/>
                <a:moveTo>
                  <a:pt x="4551795" y="720597"/>
                </a:moveTo>
                <a:cubicBezTo>
                  <a:pt x="4555697" y="719895"/>
                  <a:pt x="4559911" y="720674"/>
                  <a:pt x="4563656" y="723171"/>
                </a:cubicBezTo>
                <a:cubicBezTo>
                  <a:pt x="4571147" y="728162"/>
                  <a:pt x="4572396" y="737521"/>
                  <a:pt x="4567402" y="745009"/>
                </a:cubicBezTo>
                <a:cubicBezTo>
                  <a:pt x="4564280" y="749377"/>
                  <a:pt x="4559287" y="751248"/>
                  <a:pt x="4554292" y="751248"/>
                </a:cubicBezTo>
                <a:cubicBezTo>
                  <a:pt x="4551170" y="751248"/>
                  <a:pt x="4548048" y="750625"/>
                  <a:pt x="4545551" y="748753"/>
                </a:cubicBezTo>
                <a:cubicBezTo>
                  <a:pt x="4538684" y="743760"/>
                  <a:pt x="4536810" y="734402"/>
                  <a:pt x="4541805" y="726914"/>
                </a:cubicBezTo>
                <a:cubicBezTo>
                  <a:pt x="4544303" y="723482"/>
                  <a:pt x="4547892" y="721299"/>
                  <a:pt x="4551795" y="720597"/>
                </a:cubicBezTo>
                <a:close/>
                <a:moveTo>
                  <a:pt x="1839199" y="719973"/>
                </a:moveTo>
                <a:cubicBezTo>
                  <a:pt x="1843725" y="721455"/>
                  <a:pt x="1847627" y="724730"/>
                  <a:pt x="1849811" y="729410"/>
                </a:cubicBezTo>
                <a:cubicBezTo>
                  <a:pt x="1854806" y="738769"/>
                  <a:pt x="1851060" y="750001"/>
                  <a:pt x="1841695" y="754368"/>
                </a:cubicBezTo>
                <a:cubicBezTo>
                  <a:pt x="1839198" y="755616"/>
                  <a:pt x="1836076" y="756240"/>
                  <a:pt x="1832955" y="756240"/>
                </a:cubicBezTo>
                <a:cubicBezTo>
                  <a:pt x="1826712" y="756240"/>
                  <a:pt x="1819845" y="752496"/>
                  <a:pt x="1816724" y="746257"/>
                </a:cubicBezTo>
                <a:cubicBezTo>
                  <a:pt x="1811729" y="737521"/>
                  <a:pt x="1815474" y="725666"/>
                  <a:pt x="1824839" y="721299"/>
                </a:cubicBezTo>
                <a:cubicBezTo>
                  <a:pt x="1829522" y="718803"/>
                  <a:pt x="1834672" y="718491"/>
                  <a:pt x="1839199" y="719973"/>
                </a:cubicBezTo>
                <a:close/>
                <a:moveTo>
                  <a:pt x="3468003" y="719426"/>
                </a:moveTo>
                <a:cubicBezTo>
                  <a:pt x="3479865" y="721922"/>
                  <a:pt x="3487356" y="733153"/>
                  <a:pt x="3484859" y="745009"/>
                </a:cubicBezTo>
                <a:cubicBezTo>
                  <a:pt x="3482362" y="754991"/>
                  <a:pt x="3473623" y="762479"/>
                  <a:pt x="3463633" y="762479"/>
                </a:cubicBezTo>
                <a:cubicBezTo>
                  <a:pt x="3463009" y="762479"/>
                  <a:pt x="3461136" y="761855"/>
                  <a:pt x="3459263" y="761855"/>
                </a:cubicBezTo>
                <a:cubicBezTo>
                  <a:pt x="3447401" y="759360"/>
                  <a:pt x="3439910" y="747504"/>
                  <a:pt x="3442407" y="736273"/>
                </a:cubicBezTo>
                <a:cubicBezTo>
                  <a:pt x="3444904" y="724418"/>
                  <a:pt x="3456766" y="716931"/>
                  <a:pt x="3468003" y="719426"/>
                </a:cubicBezTo>
                <a:close/>
                <a:moveTo>
                  <a:pt x="4111662" y="717476"/>
                </a:moveTo>
                <a:cubicBezTo>
                  <a:pt x="4116188" y="715995"/>
                  <a:pt x="4121339" y="716307"/>
                  <a:pt x="4126021" y="718802"/>
                </a:cubicBezTo>
                <a:cubicBezTo>
                  <a:pt x="4135385" y="723794"/>
                  <a:pt x="4139131" y="734402"/>
                  <a:pt x="4134136" y="743761"/>
                </a:cubicBezTo>
                <a:cubicBezTo>
                  <a:pt x="4131015" y="750001"/>
                  <a:pt x="4124148" y="753744"/>
                  <a:pt x="4117281" y="753744"/>
                </a:cubicBezTo>
                <a:cubicBezTo>
                  <a:pt x="4114784" y="753744"/>
                  <a:pt x="4111661" y="753120"/>
                  <a:pt x="4109164" y="751872"/>
                </a:cubicBezTo>
                <a:cubicBezTo>
                  <a:pt x="4099799" y="746880"/>
                  <a:pt x="4096678" y="736274"/>
                  <a:pt x="4101049" y="726914"/>
                </a:cubicBezTo>
                <a:cubicBezTo>
                  <a:pt x="4103233" y="722234"/>
                  <a:pt x="4107135" y="718958"/>
                  <a:pt x="4111662" y="717476"/>
                </a:cubicBezTo>
                <a:close/>
                <a:moveTo>
                  <a:pt x="2677635" y="686356"/>
                </a:moveTo>
                <a:cubicBezTo>
                  <a:pt x="2689497" y="685108"/>
                  <a:pt x="2700110" y="693219"/>
                  <a:pt x="2701984" y="705075"/>
                </a:cubicBezTo>
                <a:cubicBezTo>
                  <a:pt x="2703232" y="716931"/>
                  <a:pt x="2695116" y="727538"/>
                  <a:pt x="2683254" y="729410"/>
                </a:cubicBezTo>
                <a:cubicBezTo>
                  <a:pt x="2682006" y="729410"/>
                  <a:pt x="2681381" y="729410"/>
                  <a:pt x="2680757" y="729410"/>
                </a:cubicBezTo>
                <a:cubicBezTo>
                  <a:pt x="2669519" y="729410"/>
                  <a:pt x="2660155" y="721298"/>
                  <a:pt x="2658907" y="710691"/>
                </a:cubicBezTo>
                <a:cubicBezTo>
                  <a:pt x="2657658" y="698835"/>
                  <a:pt x="2665774" y="687604"/>
                  <a:pt x="2677635" y="686356"/>
                </a:cubicBezTo>
                <a:close/>
                <a:moveTo>
                  <a:pt x="3273221" y="685732"/>
                </a:moveTo>
                <a:cubicBezTo>
                  <a:pt x="3285082" y="687604"/>
                  <a:pt x="3293823" y="698211"/>
                  <a:pt x="3291949" y="710067"/>
                </a:cubicBezTo>
                <a:cubicBezTo>
                  <a:pt x="3290701" y="721298"/>
                  <a:pt x="3280712" y="729410"/>
                  <a:pt x="3270099" y="729410"/>
                </a:cubicBezTo>
                <a:cubicBezTo>
                  <a:pt x="3268850" y="728786"/>
                  <a:pt x="3268226" y="728786"/>
                  <a:pt x="3267602" y="728786"/>
                </a:cubicBezTo>
                <a:cubicBezTo>
                  <a:pt x="3255740" y="727538"/>
                  <a:pt x="3246999" y="716307"/>
                  <a:pt x="3248873" y="704452"/>
                </a:cubicBezTo>
                <a:cubicBezTo>
                  <a:pt x="3250122" y="692596"/>
                  <a:pt x="3261359" y="683861"/>
                  <a:pt x="3273221" y="685732"/>
                </a:cubicBezTo>
                <a:close/>
                <a:moveTo>
                  <a:pt x="2875540" y="669510"/>
                </a:moveTo>
                <a:cubicBezTo>
                  <a:pt x="2887401" y="668886"/>
                  <a:pt x="2897390" y="678244"/>
                  <a:pt x="2898015" y="690100"/>
                </a:cubicBezTo>
                <a:cubicBezTo>
                  <a:pt x="2898639" y="701956"/>
                  <a:pt x="2889275" y="711938"/>
                  <a:pt x="2877413" y="712562"/>
                </a:cubicBezTo>
                <a:cubicBezTo>
                  <a:pt x="2877413" y="712562"/>
                  <a:pt x="2876788" y="712562"/>
                  <a:pt x="2876164" y="712562"/>
                </a:cubicBezTo>
                <a:cubicBezTo>
                  <a:pt x="2864926" y="712562"/>
                  <a:pt x="2855562" y="703828"/>
                  <a:pt x="2854937" y="691971"/>
                </a:cubicBezTo>
                <a:cubicBezTo>
                  <a:pt x="2854313" y="679493"/>
                  <a:pt x="2863678" y="669510"/>
                  <a:pt x="2875540" y="669510"/>
                </a:cubicBezTo>
                <a:close/>
                <a:moveTo>
                  <a:pt x="3074692" y="668886"/>
                </a:moveTo>
                <a:cubicBezTo>
                  <a:pt x="3086554" y="669510"/>
                  <a:pt x="3095919" y="679493"/>
                  <a:pt x="3095294" y="691348"/>
                </a:cubicBezTo>
                <a:cubicBezTo>
                  <a:pt x="3094670" y="703204"/>
                  <a:pt x="3084681" y="712562"/>
                  <a:pt x="3072819" y="711938"/>
                </a:cubicBezTo>
                <a:cubicBezTo>
                  <a:pt x="3060957" y="711938"/>
                  <a:pt x="3051593" y="701956"/>
                  <a:pt x="3052217" y="689476"/>
                </a:cubicBezTo>
                <a:cubicBezTo>
                  <a:pt x="3052841" y="677621"/>
                  <a:pt x="3062831" y="668262"/>
                  <a:pt x="3074692" y="668886"/>
                </a:cubicBezTo>
                <a:close/>
                <a:moveTo>
                  <a:pt x="1129989" y="641431"/>
                </a:moveTo>
                <a:cubicBezTo>
                  <a:pt x="1134984" y="637687"/>
                  <a:pt x="1141851" y="637687"/>
                  <a:pt x="1146220" y="642680"/>
                </a:cubicBezTo>
                <a:cubicBezTo>
                  <a:pt x="1151215" y="647671"/>
                  <a:pt x="1151215" y="655159"/>
                  <a:pt x="1146220" y="660150"/>
                </a:cubicBezTo>
                <a:cubicBezTo>
                  <a:pt x="1145596" y="660774"/>
                  <a:pt x="1144972" y="661398"/>
                  <a:pt x="1144348" y="662022"/>
                </a:cubicBezTo>
                <a:cubicBezTo>
                  <a:pt x="1142475" y="663270"/>
                  <a:pt x="1139977" y="663894"/>
                  <a:pt x="1137481" y="663894"/>
                </a:cubicBezTo>
                <a:cubicBezTo>
                  <a:pt x="1133735" y="663894"/>
                  <a:pt x="1129365" y="662022"/>
                  <a:pt x="1126868" y="658278"/>
                </a:cubicBezTo>
                <a:cubicBezTo>
                  <a:pt x="1123122" y="652662"/>
                  <a:pt x="1124370" y="645175"/>
                  <a:pt x="1129989" y="641431"/>
                </a:cubicBezTo>
                <a:close/>
                <a:moveTo>
                  <a:pt x="2005263" y="637688"/>
                </a:moveTo>
                <a:cubicBezTo>
                  <a:pt x="2014627" y="633944"/>
                  <a:pt x="2025865" y="638312"/>
                  <a:pt x="2029610" y="647672"/>
                </a:cubicBezTo>
                <a:cubicBezTo>
                  <a:pt x="2033357" y="657030"/>
                  <a:pt x="2028986" y="668262"/>
                  <a:pt x="2019622" y="672006"/>
                </a:cubicBezTo>
                <a:cubicBezTo>
                  <a:pt x="2017124" y="673254"/>
                  <a:pt x="2014627" y="673254"/>
                  <a:pt x="2012130" y="673254"/>
                </a:cubicBezTo>
                <a:cubicBezTo>
                  <a:pt x="2005263" y="673878"/>
                  <a:pt x="1997771" y="669509"/>
                  <a:pt x="1995273" y="662022"/>
                </a:cubicBezTo>
                <a:cubicBezTo>
                  <a:pt x="1991528" y="652039"/>
                  <a:pt x="1995899" y="641431"/>
                  <a:pt x="2005263" y="637688"/>
                </a:cubicBezTo>
                <a:close/>
                <a:moveTo>
                  <a:pt x="4811114" y="636440"/>
                </a:moveTo>
                <a:cubicBezTo>
                  <a:pt x="4814470" y="635972"/>
                  <a:pt x="4818060" y="636751"/>
                  <a:pt x="4820869" y="638935"/>
                </a:cubicBezTo>
                <a:cubicBezTo>
                  <a:pt x="4821494" y="639559"/>
                  <a:pt x="4822118" y="640183"/>
                  <a:pt x="4822742" y="640808"/>
                </a:cubicBezTo>
                <a:cubicBezTo>
                  <a:pt x="4827737" y="645799"/>
                  <a:pt x="4827737" y="653286"/>
                  <a:pt x="4822742" y="658278"/>
                </a:cubicBezTo>
                <a:cubicBezTo>
                  <a:pt x="4820869" y="660150"/>
                  <a:pt x="4817747" y="661398"/>
                  <a:pt x="4814002" y="661398"/>
                </a:cubicBezTo>
                <a:cubicBezTo>
                  <a:pt x="4810881" y="661398"/>
                  <a:pt x="4807759" y="660150"/>
                  <a:pt x="4805262" y="657655"/>
                </a:cubicBezTo>
                <a:cubicBezTo>
                  <a:pt x="4799643" y="653910"/>
                  <a:pt x="4799018" y="647047"/>
                  <a:pt x="4802764" y="641431"/>
                </a:cubicBezTo>
                <a:cubicBezTo>
                  <a:pt x="4804637" y="638624"/>
                  <a:pt x="4807759" y="636908"/>
                  <a:pt x="4811114" y="636440"/>
                </a:cubicBezTo>
                <a:close/>
                <a:moveTo>
                  <a:pt x="3944973" y="635816"/>
                </a:moveTo>
                <a:cubicBezTo>
                  <a:pt x="3954337" y="639560"/>
                  <a:pt x="3958708" y="650791"/>
                  <a:pt x="3954961" y="660151"/>
                </a:cubicBezTo>
                <a:cubicBezTo>
                  <a:pt x="3951840" y="667638"/>
                  <a:pt x="3944973" y="672006"/>
                  <a:pt x="3937481" y="672006"/>
                </a:cubicBezTo>
                <a:cubicBezTo>
                  <a:pt x="3935609" y="671382"/>
                  <a:pt x="3933111" y="670758"/>
                  <a:pt x="3930614" y="670133"/>
                </a:cubicBezTo>
                <a:cubicBezTo>
                  <a:pt x="3920625" y="666390"/>
                  <a:pt x="3916255" y="655158"/>
                  <a:pt x="3920625" y="645800"/>
                </a:cubicBezTo>
                <a:cubicBezTo>
                  <a:pt x="3924370" y="636440"/>
                  <a:pt x="3935609" y="632072"/>
                  <a:pt x="3944973" y="635816"/>
                </a:cubicBezTo>
                <a:close/>
                <a:moveTo>
                  <a:pt x="1565674" y="615771"/>
                </a:moveTo>
                <a:cubicBezTo>
                  <a:pt x="1569498" y="616629"/>
                  <a:pt x="1572932" y="618969"/>
                  <a:pt x="1575117" y="622713"/>
                </a:cubicBezTo>
                <a:cubicBezTo>
                  <a:pt x="1579487" y="630200"/>
                  <a:pt x="1577614" y="639560"/>
                  <a:pt x="1570122" y="643928"/>
                </a:cubicBezTo>
                <a:cubicBezTo>
                  <a:pt x="1567625" y="645175"/>
                  <a:pt x="1565128" y="646424"/>
                  <a:pt x="1562006" y="646424"/>
                </a:cubicBezTo>
                <a:cubicBezTo>
                  <a:pt x="1557013" y="646424"/>
                  <a:pt x="1552018" y="643928"/>
                  <a:pt x="1548895" y="638936"/>
                </a:cubicBezTo>
                <a:cubicBezTo>
                  <a:pt x="1544526" y="631448"/>
                  <a:pt x="1547023" y="622089"/>
                  <a:pt x="1553890" y="617721"/>
                </a:cubicBezTo>
                <a:cubicBezTo>
                  <a:pt x="1557636" y="615537"/>
                  <a:pt x="1561850" y="614913"/>
                  <a:pt x="1565674" y="615771"/>
                </a:cubicBezTo>
                <a:close/>
                <a:moveTo>
                  <a:pt x="4385183" y="613041"/>
                </a:moveTo>
                <a:cubicBezTo>
                  <a:pt x="4389007" y="612105"/>
                  <a:pt x="4393221" y="612729"/>
                  <a:pt x="4396968" y="615225"/>
                </a:cubicBezTo>
                <a:cubicBezTo>
                  <a:pt x="4404459" y="619594"/>
                  <a:pt x="4406956" y="629576"/>
                  <a:pt x="4401961" y="636440"/>
                </a:cubicBezTo>
                <a:cubicBezTo>
                  <a:pt x="4398840" y="641431"/>
                  <a:pt x="4393845" y="643928"/>
                  <a:pt x="4388227" y="643928"/>
                </a:cubicBezTo>
                <a:cubicBezTo>
                  <a:pt x="4385729" y="643928"/>
                  <a:pt x="4383232" y="642679"/>
                  <a:pt x="4380735" y="641431"/>
                </a:cubicBezTo>
                <a:cubicBezTo>
                  <a:pt x="4373244" y="637064"/>
                  <a:pt x="4370746" y="627080"/>
                  <a:pt x="4375741" y="620216"/>
                </a:cubicBezTo>
                <a:cubicBezTo>
                  <a:pt x="4377926" y="616473"/>
                  <a:pt x="4381359" y="613977"/>
                  <a:pt x="4385183" y="613041"/>
                </a:cubicBezTo>
                <a:close/>
                <a:moveTo>
                  <a:pt x="2191930" y="569052"/>
                </a:moveTo>
                <a:cubicBezTo>
                  <a:pt x="2201918" y="565932"/>
                  <a:pt x="2211907" y="571548"/>
                  <a:pt x="2215029" y="580907"/>
                </a:cubicBezTo>
                <a:cubicBezTo>
                  <a:pt x="2218150" y="590891"/>
                  <a:pt x="2213156" y="601498"/>
                  <a:pt x="2203167" y="604618"/>
                </a:cubicBezTo>
                <a:cubicBezTo>
                  <a:pt x="2201294" y="605242"/>
                  <a:pt x="2199421" y="605866"/>
                  <a:pt x="2197549" y="605866"/>
                </a:cubicBezTo>
                <a:cubicBezTo>
                  <a:pt x="2189432" y="605242"/>
                  <a:pt x="2182564" y="600250"/>
                  <a:pt x="2180068" y="592763"/>
                </a:cubicBezTo>
                <a:cubicBezTo>
                  <a:pt x="2176946" y="582779"/>
                  <a:pt x="2181940" y="572171"/>
                  <a:pt x="2191930" y="569052"/>
                </a:cubicBezTo>
                <a:close/>
                <a:moveTo>
                  <a:pt x="3757682" y="566556"/>
                </a:moveTo>
                <a:cubicBezTo>
                  <a:pt x="3767670" y="569676"/>
                  <a:pt x="3772665" y="580283"/>
                  <a:pt x="3769543" y="590267"/>
                </a:cubicBezTo>
                <a:cubicBezTo>
                  <a:pt x="3767046" y="597755"/>
                  <a:pt x="3759554" y="603370"/>
                  <a:pt x="3752063" y="603370"/>
                </a:cubicBezTo>
                <a:cubicBezTo>
                  <a:pt x="3750190" y="603370"/>
                  <a:pt x="3748318" y="603370"/>
                  <a:pt x="3746444" y="602122"/>
                </a:cubicBezTo>
                <a:cubicBezTo>
                  <a:pt x="3736455" y="599003"/>
                  <a:pt x="3731460" y="588395"/>
                  <a:pt x="3734583" y="579036"/>
                </a:cubicBezTo>
                <a:cubicBezTo>
                  <a:pt x="3737704" y="569052"/>
                  <a:pt x="3748318" y="564061"/>
                  <a:pt x="3757682" y="566556"/>
                </a:cubicBezTo>
                <a:close/>
                <a:moveTo>
                  <a:pt x="1289186" y="524127"/>
                </a:moveTo>
                <a:cubicBezTo>
                  <a:pt x="1294181" y="520382"/>
                  <a:pt x="1301048" y="521006"/>
                  <a:pt x="1305417" y="525375"/>
                </a:cubicBezTo>
                <a:cubicBezTo>
                  <a:pt x="1310413" y="530366"/>
                  <a:pt x="1310413" y="537854"/>
                  <a:pt x="1305417" y="542845"/>
                </a:cubicBezTo>
                <a:cubicBezTo>
                  <a:pt x="1304793" y="543469"/>
                  <a:pt x="1304169" y="544093"/>
                  <a:pt x="1303545" y="544717"/>
                </a:cubicBezTo>
                <a:cubicBezTo>
                  <a:pt x="1301672" y="545965"/>
                  <a:pt x="1299175" y="546590"/>
                  <a:pt x="1296678" y="546590"/>
                </a:cubicBezTo>
                <a:cubicBezTo>
                  <a:pt x="1292932" y="546590"/>
                  <a:pt x="1288562" y="544717"/>
                  <a:pt x="1286065" y="540973"/>
                </a:cubicBezTo>
                <a:cubicBezTo>
                  <a:pt x="1282319" y="535358"/>
                  <a:pt x="1283568" y="527870"/>
                  <a:pt x="1289186" y="524127"/>
                </a:cubicBezTo>
                <a:close/>
                <a:moveTo>
                  <a:pt x="1739777" y="520617"/>
                </a:moveTo>
                <a:cubicBezTo>
                  <a:pt x="1743523" y="521787"/>
                  <a:pt x="1746801" y="524439"/>
                  <a:pt x="1748673" y="528495"/>
                </a:cubicBezTo>
                <a:cubicBezTo>
                  <a:pt x="1752419" y="535982"/>
                  <a:pt x="1749297" y="545341"/>
                  <a:pt x="1741805" y="549086"/>
                </a:cubicBezTo>
                <a:cubicBezTo>
                  <a:pt x="1739308" y="550334"/>
                  <a:pt x="1737436" y="550958"/>
                  <a:pt x="1734938" y="550958"/>
                </a:cubicBezTo>
                <a:cubicBezTo>
                  <a:pt x="1729320" y="550334"/>
                  <a:pt x="1723701" y="547213"/>
                  <a:pt x="1721203" y="542222"/>
                </a:cubicBezTo>
                <a:cubicBezTo>
                  <a:pt x="1717458" y="534734"/>
                  <a:pt x="1720579" y="525374"/>
                  <a:pt x="1728071" y="521631"/>
                </a:cubicBezTo>
                <a:cubicBezTo>
                  <a:pt x="1731817" y="519759"/>
                  <a:pt x="1736031" y="519447"/>
                  <a:pt x="1739777" y="520617"/>
                </a:cubicBezTo>
                <a:close/>
                <a:moveTo>
                  <a:pt x="4651917" y="518511"/>
                </a:moveTo>
                <a:cubicBezTo>
                  <a:pt x="4655273" y="518043"/>
                  <a:pt x="4658863" y="518823"/>
                  <a:pt x="4661672" y="521006"/>
                </a:cubicBezTo>
                <a:cubicBezTo>
                  <a:pt x="4662297" y="521630"/>
                  <a:pt x="4662921" y="522255"/>
                  <a:pt x="4663545" y="522879"/>
                </a:cubicBezTo>
                <a:cubicBezTo>
                  <a:pt x="4668540" y="527870"/>
                  <a:pt x="4668540" y="535358"/>
                  <a:pt x="4663545" y="540350"/>
                </a:cubicBezTo>
                <a:cubicBezTo>
                  <a:pt x="4661047" y="542221"/>
                  <a:pt x="4657926" y="543469"/>
                  <a:pt x="4654805" y="543469"/>
                </a:cubicBezTo>
                <a:cubicBezTo>
                  <a:pt x="4651683" y="543469"/>
                  <a:pt x="4648562" y="542221"/>
                  <a:pt x="4646065" y="539726"/>
                </a:cubicBezTo>
                <a:cubicBezTo>
                  <a:pt x="4640446" y="535982"/>
                  <a:pt x="4639821" y="529118"/>
                  <a:pt x="4643567" y="523503"/>
                </a:cubicBezTo>
                <a:cubicBezTo>
                  <a:pt x="4645440" y="520695"/>
                  <a:pt x="4648562" y="518979"/>
                  <a:pt x="4651917" y="518511"/>
                </a:cubicBezTo>
                <a:close/>
                <a:moveTo>
                  <a:pt x="4210456" y="517731"/>
                </a:moveTo>
                <a:cubicBezTo>
                  <a:pt x="4214202" y="516483"/>
                  <a:pt x="4218416" y="516639"/>
                  <a:pt x="4222162" y="518511"/>
                </a:cubicBezTo>
                <a:cubicBezTo>
                  <a:pt x="4229653" y="522255"/>
                  <a:pt x="4232775" y="531614"/>
                  <a:pt x="4229029" y="539102"/>
                </a:cubicBezTo>
                <a:cubicBezTo>
                  <a:pt x="4226532" y="544717"/>
                  <a:pt x="4220913" y="547837"/>
                  <a:pt x="4215294" y="547837"/>
                </a:cubicBezTo>
                <a:cubicBezTo>
                  <a:pt x="4212798" y="547837"/>
                  <a:pt x="4210301" y="547213"/>
                  <a:pt x="4208428" y="545965"/>
                </a:cubicBezTo>
                <a:cubicBezTo>
                  <a:pt x="4200936" y="542222"/>
                  <a:pt x="4197814" y="532862"/>
                  <a:pt x="4201560" y="525374"/>
                </a:cubicBezTo>
                <a:cubicBezTo>
                  <a:pt x="4203433" y="521631"/>
                  <a:pt x="4206711" y="518979"/>
                  <a:pt x="4210456" y="517731"/>
                </a:cubicBezTo>
                <a:close/>
                <a:moveTo>
                  <a:pt x="2382966" y="514768"/>
                </a:moveTo>
                <a:cubicBezTo>
                  <a:pt x="2392955" y="512271"/>
                  <a:pt x="2402944" y="518511"/>
                  <a:pt x="2405441" y="528495"/>
                </a:cubicBezTo>
                <a:cubicBezTo>
                  <a:pt x="2407939" y="538477"/>
                  <a:pt x="2401696" y="548461"/>
                  <a:pt x="2391706" y="550958"/>
                </a:cubicBezTo>
                <a:cubicBezTo>
                  <a:pt x="2390458" y="551582"/>
                  <a:pt x="2388585" y="551582"/>
                  <a:pt x="2387337" y="551582"/>
                </a:cubicBezTo>
                <a:cubicBezTo>
                  <a:pt x="2379220" y="551582"/>
                  <a:pt x="2371729" y="545965"/>
                  <a:pt x="2369231" y="537230"/>
                </a:cubicBezTo>
                <a:cubicBezTo>
                  <a:pt x="2366734" y="527247"/>
                  <a:pt x="2372977" y="517264"/>
                  <a:pt x="2382966" y="514768"/>
                </a:cubicBezTo>
                <a:close/>
                <a:moveTo>
                  <a:pt x="3566645" y="513519"/>
                </a:moveTo>
                <a:cubicBezTo>
                  <a:pt x="3576634" y="516016"/>
                  <a:pt x="3582878" y="525998"/>
                  <a:pt x="3580380" y="535982"/>
                </a:cubicBezTo>
                <a:cubicBezTo>
                  <a:pt x="3578507" y="544718"/>
                  <a:pt x="3570391" y="550334"/>
                  <a:pt x="3562275" y="550334"/>
                </a:cubicBezTo>
                <a:cubicBezTo>
                  <a:pt x="3560401" y="550334"/>
                  <a:pt x="3559153" y="549709"/>
                  <a:pt x="3557905" y="549709"/>
                </a:cubicBezTo>
                <a:cubicBezTo>
                  <a:pt x="3547916" y="547213"/>
                  <a:pt x="3541673" y="537230"/>
                  <a:pt x="3544170" y="527247"/>
                </a:cubicBezTo>
                <a:cubicBezTo>
                  <a:pt x="3546668" y="517264"/>
                  <a:pt x="3556656" y="511023"/>
                  <a:pt x="3566645" y="513519"/>
                </a:cubicBezTo>
                <a:close/>
                <a:moveTo>
                  <a:pt x="2578373" y="476081"/>
                </a:moveTo>
                <a:cubicBezTo>
                  <a:pt x="2588362" y="474834"/>
                  <a:pt x="2598351" y="481698"/>
                  <a:pt x="2599599" y="491681"/>
                </a:cubicBezTo>
                <a:cubicBezTo>
                  <a:pt x="2601472" y="501664"/>
                  <a:pt x="2594604" y="511023"/>
                  <a:pt x="2583992" y="512895"/>
                </a:cubicBezTo>
                <a:cubicBezTo>
                  <a:pt x="2582743" y="512895"/>
                  <a:pt x="2582119" y="512895"/>
                  <a:pt x="2580871" y="512895"/>
                </a:cubicBezTo>
                <a:cubicBezTo>
                  <a:pt x="2572131" y="512895"/>
                  <a:pt x="2564014" y="506656"/>
                  <a:pt x="2562765" y="497296"/>
                </a:cubicBezTo>
                <a:cubicBezTo>
                  <a:pt x="2560893" y="487313"/>
                  <a:pt x="2567760" y="477954"/>
                  <a:pt x="2578373" y="476081"/>
                </a:cubicBezTo>
                <a:close/>
                <a:moveTo>
                  <a:pt x="3371238" y="474834"/>
                </a:moveTo>
                <a:cubicBezTo>
                  <a:pt x="3381226" y="476706"/>
                  <a:pt x="3388719" y="486065"/>
                  <a:pt x="3386845" y="496049"/>
                </a:cubicBezTo>
                <a:cubicBezTo>
                  <a:pt x="3385597" y="505408"/>
                  <a:pt x="3377481" y="511647"/>
                  <a:pt x="3368741" y="511647"/>
                </a:cubicBezTo>
                <a:cubicBezTo>
                  <a:pt x="3367493" y="511647"/>
                  <a:pt x="3366244" y="511647"/>
                  <a:pt x="3365619" y="511647"/>
                </a:cubicBezTo>
                <a:cubicBezTo>
                  <a:pt x="3355630" y="509776"/>
                  <a:pt x="3348763" y="500416"/>
                  <a:pt x="3350011" y="490433"/>
                </a:cubicBezTo>
                <a:cubicBezTo>
                  <a:pt x="3351261" y="480450"/>
                  <a:pt x="3361250" y="472962"/>
                  <a:pt x="3371238" y="474834"/>
                </a:cubicBezTo>
                <a:close/>
                <a:moveTo>
                  <a:pt x="2776278" y="452372"/>
                </a:moveTo>
                <a:cubicBezTo>
                  <a:pt x="2786266" y="451747"/>
                  <a:pt x="2795630" y="459235"/>
                  <a:pt x="2796255" y="469218"/>
                </a:cubicBezTo>
                <a:cubicBezTo>
                  <a:pt x="2797504" y="479202"/>
                  <a:pt x="2789387" y="488561"/>
                  <a:pt x="2779399" y="489186"/>
                </a:cubicBezTo>
                <a:cubicBezTo>
                  <a:pt x="2778774" y="489186"/>
                  <a:pt x="2778150" y="489186"/>
                  <a:pt x="2778150" y="489186"/>
                </a:cubicBezTo>
                <a:cubicBezTo>
                  <a:pt x="2767537" y="489808"/>
                  <a:pt x="2759420" y="482322"/>
                  <a:pt x="2758796" y="472338"/>
                </a:cubicBezTo>
                <a:cubicBezTo>
                  <a:pt x="2758172" y="461731"/>
                  <a:pt x="2765664" y="452996"/>
                  <a:pt x="2776278" y="452372"/>
                </a:cubicBezTo>
                <a:close/>
                <a:moveTo>
                  <a:pt x="3173334" y="451747"/>
                </a:moveTo>
                <a:cubicBezTo>
                  <a:pt x="3183323" y="452996"/>
                  <a:pt x="3191439" y="461731"/>
                  <a:pt x="3190814" y="471714"/>
                </a:cubicBezTo>
                <a:cubicBezTo>
                  <a:pt x="3190190" y="481698"/>
                  <a:pt x="3182074" y="488561"/>
                  <a:pt x="3172086" y="488561"/>
                </a:cubicBezTo>
                <a:cubicBezTo>
                  <a:pt x="3171462" y="489186"/>
                  <a:pt x="3170836" y="489186"/>
                  <a:pt x="3170836" y="489186"/>
                </a:cubicBezTo>
                <a:cubicBezTo>
                  <a:pt x="3160848" y="488561"/>
                  <a:pt x="3152732" y="479202"/>
                  <a:pt x="3153356" y="469218"/>
                </a:cubicBezTo>
                <a:cubicBezTo>
                  <a:pt x="3153980" y="458611"/>
                  <a:pt x="3163345" y="451124"/>
                  <a:pt x="3173334" y="451747"/>
                </a:cubicBezTo>
                <a:close/>
                <a:moveTo>
                  <a:pt x="2974805" y="444884"/>
                </a:moveTo>
                <a:cubicBezTo>
                  <a:pt x="2985419" y="444884"/>
                  <a:pt x="2993535" y="453620"/>
                  <a:pt x="2993535" y="463602"/>
                </a:cubicBezTo>
                <a:cubicBezTo>
                  <a:pt x="2993535" y="474210"/>
                  <a:pt x="2985419" y="482322"/>
                  <a:pt x="2974805" y="482322"/>
                </a:cubicBezTo>
                <a:cubicBezTo>
                  <a:pt x="2964193" y="481698"/>
                  <a:pt x="2956077" y="473586"/>
                  <a:pt x="2956077" y="463602"/>
                </a:cubicBezTo>
                <a:cubicBezTo>
                  <a:pt x="2956077" y="452996"/>
                  <a:pt x="2964817" y="444884"/>
                  <a:pt x="2974805" y="444884"/>
                </a:cubicBezTo>
                <a:close/>
                <a:moveTo>
                  <a:pt x="1921059" y="437007"/>
                </a:moveTo>
                <a:cubicBezTo>
                  <a:pt x="1924726" y="438488"/>
                  <a:pt x="1927848" y="441452"/>
                  <a:pt x="1929720" y="445508"/>
                </a:cubicBezTo>
                <a:cubicBezTo>
                  <a:pt x="1932843" y="453620"/>
                  <a:pt x="1929096" y="462978"/>
                  <a:pt x="1920981" y="466099"/>
                </a:cubicBezTo>
                <a:cubicBezTo>
                  <a:pt x="1919108" y="466723"/>
                  <a:pt x="1917235" y="467347"/>
                  <a:pt x="1914737" y="467347"/>
                </a:cubicBezTo>
                <a:cubicBezTo>
                  <a:pt x="1908495" y="467347"/>
                  <a:pt x="1902876" y="463602"/>
                  <a:pt x="1900378" y="457987"/>
                </a:cubicBezTo>
                <a:cubicBezTo>
                  <a:pt x="1897257" y="449875"/>
                  <a:pt x="1901004" y="440517"/>
                  <a:pt x="1909119" y="437396"/>
                </a:cubicBezTo>
                <a:cubicBezTo>
                  <a:pt x="1913177" y="435525"/>
                  <a:pt x="1917391" y="435525"/>
                  <a:pt x="1921059" y="437007"/>
                </a:cubicBezTo>
                <a:close/>
                <a:moveTo>
                  <a:pt x="4041114" y="434900"/>
                </a:moveTo>
                <a:cubicBezTo>
                  <a:pt x="4049230" y="438020"/>
                  <a:pt x="4052976" y="447380"/>
                  <a:pt x="4049854" y="455491"/>
                </a:cubicBezTo>
                <a:cubicBezTo>
                  <a:pt x="4047357" y="461730"/>
                  <a:pt x="4041114" y="464851"/>
                  <a:pt x="4035495" y="464851"/>
                </a:cubicBezTo>
                <a:cubicBezTo>
                  <a:pt x="4032998" y="464851"/>
                  <a:pt x="4031125" y="464226"/>
                  <a:pt x="4029253" y="463602"/>
                </a:cubicBezTo>
                <a:cubicBezTo>
                  <a:pt x="4021137" y="460483"/>
                  <a:pt x="4017391" y="451124"/>
                  <a:pt x="4020512" y="443636"/>
                </a:cubicBezTo>
                <a:cubicBezTo>
                  <a:pt x="4024258" y="435524"/>
                  <a:pt x="4032998" y="431781"/>
                  <a:pt x="4041114" y="434900"/>
                </a:cubicBezTo>
                <a:close/>
                <a:moveTo>
                  <a:pt x="1460245" y="414934"/>
                </a:moveTo>
                <a:cubicBezTo>
                  <a:pt x="1466488" y="413062"/>
                  <a:pt x="1473980" y="416182"/>
                  <a:pt x="1475853" y="423045"/>
                </a:cubicBezTo>
                <a:cubicBezTo>
                  <a:pt x="1477725" y="428661"/>
                  <a:pt x="1475228" y="434900"/>
                  <a:pt x="1469610" y="438020"/>
                </a:cubicBezTo>
                <a:cubicBezTo>
                  <a:pt x="1467737" y="439268"/>
                  <a:pt x="1465864" y="439892"/>
                  <a:pt x="1463991" y="439892"/>
                </a:cubicBezTo>
                <a:cubicBezTo>
                  <a:pt x="1460245" y="439892"/>
                  <a:pt x="1455876" y="438020"/>
                  <a:pt x="1453378" y="434276"/>
                </a:cubicBezTo>
                <a:cubicBezTo>
                  <a:pt x="1449632" y="428661"/>
                  <a:pt x="1450881" y="420549"/>
                  <a:pt x="1457124" y="416806"/>
                </a:cubicBezTo>
                <a:cubicBezTo>
                  <a:pt x="1457748" y="416182"/>
                  <a:pt x="1458997" y="415558"/>
                  <a:pt x="1460245" y="414934"/>
                </a:cubicBezTo>
                <a:close/>
                <a:moveTo>
                  <a:pt x="4493110" y="413062"/>
                </a:moveTo>
                <a:cubicBezTo>
                  <a:pt x="4498105" y="415558"/>
                  <a:pt x="4501226" y="422421"/>
                  <a:pt x="4499353" y="428037"/>
                </a:cubicBezTo>
                <a:cubicBezTo>
                  <a:pt x="4497481" y="433652"/>
                  <a:pt x="4492486" y="436773"/>
                  <a:pt x="4487491" y="436773"/>
                </a:cubicBezTo>
                <a:cubicBezTo>
                  <a:pt x="4486242" y="436773"/>
                  <a:pt x="4484994" y="436773"/>
                  <a:pt x="4483745" y="436148"/>
                </a:cubicBezTo>
                <a:cubicBezTo>
                  <a:pt x="4482497" y="435524"/>
                  <a:pt x="4481249" y="434900"/>
                  <a:pt x="4480623" y="434276"/>
                </a:cubicBezTo>
                <a:cubicBezTo>
                  <a:pt x="4475006" y="430532"/>
                  <a:pt x="4473132" y="423045"/>
                  <a:pt x="4476878" y="416806"/>
                </a:cubicBezTo>
                <a:cubicBezTo>
                  <a:pt x="4480623" y="411189"/>
                  <a:pt x="4487491" y="409941"/>
                  <a:pt x="4493110" y="413062"/>
                </a:cubicBezTo>
                <a:close/>
                <a:moveTo>
                  <a:pt x="2094537" y="367513"/>
                </a:moveTo>
                <a:cubicBezTo>
                  <a:pt x="2102652" y="365016"/>
                  <a:pt x="2111394" y="368761"/>
                  <a:pt x="2113890" y="377497"/>
                </a:cubicBezTo>
                <a:cubicBezTo>
                  <a:pt x="2116387" y="385608"/>
                  <a:pt x="2112642" y="394343"/>
                  <a:pt x="2103902" y="396839"/>
                </a:cubicBezTo>
                <a:cubicBezTo>
                  <a:pt x="2102652" y="397463"/>
                  <a:pt x="2100780" y="397463"/>
                  <a:pt x="2098907" y="397463"/>
                </a:cubicBezTo>
                <a:cubicBezTo>
                  <a:pt x="2092664" y="396839"/>
                  <a:pt x="2087045" y="393095"/>
                  <a:pt x="2084548" y="386855"/>
                </a:cubicBezTo>
                <a:cubicBezTo>
                  <a:pt x="2082051" y="378743"/>
                  <a:pt x="2085796" y="370009"/>
                  <a:pt x="2094537" y="367513"/>
                </a:cubicBezTo>
                <a:close/>
                <a:moveTo>
                  <a:pt x="3854447" y="365016"/>
                </a:moveTo>
                <a:cubicBezTo>
                  <a:pt x="3862563" y="367513"/>
                  <a:pt x="3866934" y="376248"/>
                  <a:pt x="3864437" y="384360"/>
                </a:cubicBezTo>
                <a:cubicBezTo>
                  <a:pt x="3861939" y="390600"/>
                  <a:pt x="3855696" y="394967"/>
                  <a:pt x="3849453" y="394967"/>
                </a:cubicBezTo>
                <a:cubicBezTo>
                  <a:pt x="3848204" y="394967"/>
                  <a:pt x="3846331" y="394967"/>
                  <a:pt x="3845083" y="394343"/>
                </a:cubicBezTo>
                <a:cubicBezTo>
                  <a:pt x="3836967" y="391848"/>
                  <a:pt x="3832597" y="383112"/>
                  <a:pt x="3835095" y="375000"/>
                </a:cubicBezTo>
                <a:cubicBezTo>
                  <a:pt x="3837591" y="366889"/>
                  <a:pt x="3846331" y="362521"/>
                  <a:pt x="3854447" y="365016"/>
                </a:cubicBezTo>
                <a:close/>
                <a:moveTo>
                  <a:pt x="1633801" y="319468"/>
                </a:moveTo>
                <a:cubicBezTo>
                  <a:pt x="1640044" y="317596"/>
                  <a:pt x="1647536" y="320715"/>
                  <a:pt x="1649409" y="327579"/>
                </a:cubicBezTo>
                <a:cubicBezTo>
                  <a:pt x="1651282" y="333195"/>
                  <a:pt x="1648784" y="339435"/>
                  <a:pt x="1643167" y="342554"/>
                </a:cubicBezTo>
                <a:cubicBezTo>
                  <a:pt x="1641293" y="343802"/>
                  <a:pt x="1639420" y="344426"/>
                  <a:pt x="1637547" y="344426"/>
                </a:cubicBezTo>
                <a:cubicBezTo>
                  <a:pt x="1633801" y="344426"/>
                  <a:pt x="1629432" y="342554"/>
                  <a:pt x="1626934" y="338811"/>
                </a:cubicBezTo>
                <a:cubicBezTo>
                  <a:pt x="1623188" y="333195"/>
                  <a:pt x="1624437" y="325083"/>
                  <a:pt x="1630680" y="321339"/>
                </a:cubicBezTo>
                <a:cubicBezTo>
                  <a:pt x="1631304" y="320715"/>
                  <a:pt x="1632553" y="320092"/>
                  <a:pt x="1633801" y="319468"/>
                </a:cubicBezTo>
                <a:close/>
                <a:moveTo>
                  <a:pt x="4318930" y="318220"/>
                </a:moveTo>
                <a:cubicBezTo>
                  <a:pt x="4323923" y="320715"/>
                  <a:pt x="4327045" y="327579"/>
                  <a:pt x="4325173" y="333195"/>
                </a:cubicBezTo>
                <a:cubicBezTo>
                  <a:pt x="4323299" y="338187"/>
                  <a:pt x="4318305" y="341930"/>
                  <a:pt x="4313311" y="341930"/>
                </a:cubicBezTo>
                <a:cubicBezTo>
                  <a:pt x="4312062" y="341930"/>
                  <a:pt x="4310814" y="341930"/>
                  <a:pt x="4309566" y="341306"/>
                </a:cubicBezTo>
                <a:cubicBezTo>
                  <a:pt x="4308316" y="340683"/>
                  <a:pt x="4307068" y="340059"/>
                  <a:pt x="4306443" y="339435"/>
                </a:cubicBezTo>
                <a:cubicBezTo>
                  <a:pt x="4300824" y="335690"/>
                  <a:pt x="4298951" y="328203"/>
                  <a:pt x="4302698" y="321963"/>
                </a:cubicBezTo>
                <a:cubicBezTo>
                  <a:pt x="4306443" y="316348"/>
                  <a:pt x="4313311" y="315100"/>
                  <a:pt x="4318930" y="318220"/>
                </a:cubicBezTo>
                <a:close/>
                <a:moveTo>
                  <a:pt x="2285574" y="310108"/>
                </a:moveTo>
                <a:cubicBezTo>
                  <a:pt x="2293690" y="307613"/>
                  <a:pt x="2302430" y="313228"/>
                  <a:pt x="2304302" y="321340"/>
                </a:cubicBezTo>
                <a:cubicBezTo>
                  <a:pt x="2306800" y="329452"/>
                  <a:pt x="2301806" y="338186"/>
                  <a:pt x="2293065" y="340058"/>
                </a:cubicBezTo>
                <a:cubicBezTo>
                  <a:pt x="2291817" y="340682"/>
                  <a:pt x="2290569" y="340682"/>
                  <a:pt x="2289319" y="340682"/>
                </a:cubicBezTo>
                <a:cubicBezTo>
                  <a:pt x="2281828" y="340682"/>
                  <a:pt x="2275584" y="335691"/>
                  <a:pt x="2274336" y="328828"/>
                </a:cubicBezTo>
                <a:cubicBezTo>
                  <a:pt x="2271839" y="320716"/>
                  <a:pt x="2276834" y="311980"/>
                  <a:pt x="2285574" y="310108"/>
                </a:cubicBezTo>
                <a:close/>
                <a:moveTo>
                  <a:pt x="3664659" y="308237"/>
                </a:moveTo>
                <a:cubicBezTo>
                  <a:pt x="3672775" y="310732"/>
                  <a:pt x="3677770" y="318844"/>
                  <a:pt x="3675896" y="326955"/>
                </a:cubicBezTo>
                <a:cubicBezTo>
                  <a:pt x="3674024" y="334443"/>
                  <a:pt x="3667781" y="338810"/>
                  <a:pt x="3660913" y="338810"/>
                </a:cubicBezTo>
                <a:cubicBezTo>
                  <a:pt x="3659040" y="338810"/>
                  <a:pt x="3657792" y="338810"/>
                  <a:pt x="3656544" y="338186"/>
                </a:cubicBezTo>
                <a:cubicBezTo>
                  <a:pt x="3647803" y="336315"/>
                  <a:pt x="3642809" y="327579"/>
                  <a:pt x="3645306" y="319468"/>
                </a:cubicBezTo>
                <a:cubicBezTo>
                  <a:pt x="3647803" y="311356"/>
                  <a:pt x="3655919" y="306365"/>
                  <a:pt x="3664659" y="308237"/>
                </a:cubicBezTo>
                <a:close/>
                <a:moveTo>
                  <a:pt x="2479732" y="267680"/>
                </a:moveTo>
                <a:cubicBezTo>
                  <a:pt x="2488472" y="266431"/>
                  <a:pt x="2495964" y="271423"/>
                  <a:pt x="2497836" y="280159"/>
                </a:cubicBezTo>
                <a:cubicBezTo>
                  <a:pt x="2499085" y="288894"/>
                  <a:pt x="2493467" y="297005"/>
                  <a:pt x="2485350" y="298253"/>
                </a:cubicBezTo>
                <a:cubicBezTo>
                  <a:pt x="2484102" y="298253"/>
                  <a:pt x="2483478" y="298253"/>
                  <a:pt x="2482853" y="298253"/>
                </a:cubicBezTo>
                <a:cubicBezTo>
                  <a:pt x="2474738" y="298253"/>
                  <a:pt x="2468494" y="293262"/>
                  <a:pt x="2467246" y="285774"/>
                </a:cubicBezTo>
                <a:cubicBezTo>
                  <a:pt x="2465373" y="277038"/>
                  <a:pt x="2470992" y="268927"/>
                  <a:pt x="2479732" y="267680"/>
                </a:cubicBezTo>
                <a:close/>
                <a:moveTo>
                  <a:pt x="3469253" y="265807"/>
                </a:moveTo>
                <a:cubicBezTo>
                  <a:pt x="3477993" y="267056"/>
                  <a:pt x="3482988" y="275790"/>
                  <a:pt x="3481739" y="283902"/>
                </a:cubicBezTo>
                <a:cubicBezTo>
                  <a:pt x="3480490" y="291390"/>
                  <a:pt x="3473622" y="296381"/>
                  <a:pt x="3466756" y="296381"/>
                </a:cubicBezTo>
                <a:cubicBezTo>
                  <a:pt x="3465506" y="297005"/>
                  <a:pt x="3464882" y="297005"/>
                  <a:pt x="3463634" y="296381"/>
                </a:cubicBezTo>
                <a:cubicBezTo>
                  <a:pt x="3454894" y="295134"/>
                  <a:pt x="3449899" y="286398"/>
                  <a:pt x="3451147" y="278286"/>
                </a:cubicBezTo>
                <a:cubicBezTo>
                  <a:pt x="3452397" y="269551"/>
                  <a:pt x="3461137" y="263935"/>
                  <a:pt x="3469253" y="265807"/>
                </a:cubicBezTo>
                <a:close/>
                <a:moveTo>
                  <a:pt x="2676388" y="238353"/>
                </a:moveTo>
                <a:cubicBezTo>
                  <a:pt x="2685127" y="237105"/>
                  <a:pt x="2692619" y="243345"/>
                  <a:pt x="2693244" y="252080"/>
                </a:cubicBezTo>
                <a:cubicBezTo>
                  <a:pt x="2693868" y="260816"/>
                  <a:pt x="2688250" y="268304"/>
                  <a:pt x="2679509" y="268927"/>
                </a:cubicBezTo>
                <a:cubicBezTo>
                  <a:pt x="2678884" y="268927"/>
                  <a:pt x="2678260" y="268927"/>
                  <a:pt x="2678260" y="268927"/>
                </a:cubicBezTo>
                <a:cubicBezTo>
                  <a:pt x="2670144" y="269551"/>
                  <a:pt x="2663277" y="263935"/>
                  <a:pt x="2662653" y="255824"/>
                </a:cubicBezTo>
                <a:cubicBezTo>
                  <a:pt x="2661404" y="247089"/>
                  <a:pt x="2667647" y="239601"/>
                  <a:pt x="2676388" y="238353"/>
                </a:cubicBezTo>
                <a:close/>
                <a:moveTo>
                  <a:pt x="3271972" y="237729"/>
                </a:moveTo>
                <a:cubicBezTo>
                  <a:pt x="3280713" y="238353"/>
                  <a:pt x="3286957" y="246465"/>
                  <a:pt x="3285707" y="254577"/>
                </a:cubicBezTo>
                <a:cubicBezTo>
                  <a:pt x="3284458" y="262687"/>
                  <a:pt x="3278215" y="268927"/>
                  <a:pt x="3270099" y="268927"/>
                </a:cubicBezTo>
                <a:cubicBezTo>
                  <a:pt x="3270099" y="268927"/>
                  <a:pt x="3270099" y="268927"/>
                  <a:pt x="3268851" y="268927"/>
                </a:cubicBezTo>
                <a:cubicBezTo>
                  <a:pt x="3260111" y="267680"/>
                  <a:pt x="3253868" y="260192"/>
                  <a:pt x="3255116" y="251456"/>
                </a:cubicBezTo>
                <a:cubicBezTo>
                  <a:pt x="3255741" y="242721"/>
                  <a:pt x="3263856" y="237105"/>
                  <a:pt x="3271972" y="237729"/>
                </a:cubicBezTo>
                <a:close/>
                <a:moveTo>
                  <a:pt x="1811728" y="236481"/>
                </a:moveTo>
                <a:cubicBezTo>
                  <a:pt x="1817347" y="233985"/>
                  <a:pt x="1823590" y="235857"/>
                  <a:pt x="1827335" y="240849"/>
                </a:cubicBezTo>
                <a:cubicBezTo>
                  <a:pt x="1831082" y="246464"/>
                  <a:pt x="1829832" y="254576"/>
                  <a:pt x="1823590" y="258320"/>
                </a:cubicBezTo>
                <a:cubicBezTo>
                  <a:pt x="1822966" y="258943"/>
                  <a:pt x="1821716" y="259567"/>
                  <a:pt x="1820468" y="259567"/>
                </a:cubicBezTo>
                <a:cubicBezTo>
                  <a:pt x="1819220" y="260191"/>
                  <a:pt x="1817971" y="260815"/>
                  <a:pt x="1816723" y="260815"/>
                </a:cubicBezTo>
                <a:cubicBezTo>
                  <a:pt x="1811728" y="260815"/>
                  <a:pt x="1806733" y="257696"/>
                  <a:pt x="1804860" y="252079"/>
                </a:cubicBezTo>
                <a:cubicBezTo>
                  <a:pt x="1802988" y="245840"/>
                  <a:pt x="1806109" y="239600"/>
                  <a:pt x="1811728" y="236481"/>
                </a:cubicBezTo>
                <a:close/>
                <a:moveTo>
                  <a:pt x="4137256" y="233361"/>
                </a:moveTo>
                <a:cubicBezTo>
                  <a:pt x="4138506" y="233985"/>
                  <a:pt x="4139754" y="234609"/>
                  <a:pt x="4140378" y="234609"/>
                </a:cubicBezTo>
                <a:cubicBezTo>
                  <a:pt x="4145998" y="238352"/>
                  <a:pt x="4147870" y="245840"/>
                  <a:pt x="4144124" y="252079"/>
                </a:cubicBezTo>
                <a:cubicBezTo>
                  <a:pt x="4141003" y="256448"/>
                  <a:pt x="4137256" y="258320"/>
                  <a:pt x="4133511" y="258320"/>
                </a:cubicBezTo>
                <a:cubicBezTo>
                  <a:pt x="4131639" y="258320"/>
                  <a:pt x="4129765" y="257696"/>
                  <a:pt x="4128517" y="257072"/>
                </a:cubicBezTo>
                <a:cubicBezTo>
                  <a:pt x="4122899" y="254576"/>
                  <a:pt x="4119777" y="247712"/>
                  <a:pt x="4121649" y="241473"/>
                </a:cubicBezTo>
                <a:cubicBezTo>
                  <a:pt x="4124147" y="235233"/>
                  <a:pt x="4131014" y="231489"/>
                  <a:pt x="4137256" y="233361"/>
                </a:cubicBezTo>
                <a:close/>
                <a:moveTo>
                  <a:pt x="3074069" y="224002"/>
                </a:moveTo>
                <a:cubicBezTo>
                  <a:pt x="3082809" y="224002"/>
                  <a:pt x="3089676" y="231490"/>
                  <a:pt x="3089052" y="240225"/>
                </a:cubicBezTo>
                <a:cubicBezTo>
                  <a:pt x="3088428" y="248336"/>
                  <a:pt x="3081560" y="255199"/>
                  <a:pt x="3072820" y="255199"/>
                </a:cubicBezTo>
                <a:cubicBezTo>
                  <a:pt x="3064080" y="255199"/>
                  <a:pt x="3057213" y="247712"/>
                  <a:pt x="3057837" y="238977"/>
                </a:cubicBezTo>
                <a:cubicBezTo>
                  <a:pt x="3058461" y="230241"/>
                  <a:pt x="3065328" y="224002"/>
                  <a:pt x="3074069" y="224002"/>
                </a:cubicBezTo>
                <a:close/>
                <a:moveTo>
                  <a:pt x="2874915" y="224002"/>
                </a:moveTo>
                <a:cubicBezTo>
                  <a:pt x="2883657" y="224002"/>
                  <a:pt x="2890524" y="230241"/>
                  <a:pt x="2891148" y="238977"/>
                </a:cubicBezTo>
                <a:cubicBezTo>
                  <a:pt x="2891148" y="247712"/>
                  <a:pt x="2884905" y="254577"/>
                  <a:pt x="2876165" y="255199"/>
                </a:cubicBezTo>
                <a:cubicBezTo>
                  <a:pt x="2876165" y="255199"/>
                  <a:pt x="2875541" y="255199"/>
                  <a:pt x="2875541" y="255199"/>
                </a:cubicBezTo>
                <a:cubicBezTo>
                  <a:pt x="2867425" y="255199"/>
                  <a:pt x="2860557" y="248960"/>
                  <a:pt x="2859932" y="240225"/>
                </a:cubicBezTo>
                <a:cubicBezTo>
                  <a:pt x="2859308" y="231490"/>
                  <a:pt x="2866175" y="224626"/>
                  <a:pt x="2874915" y="224002"/>
                </a:cubicBezTo>
                <a:close/>
                <a:moveTo>
                  <a:pt x="1999019" y="164725"/>
                </a:moveTo>
                <a:cubicBezTo>
                  <a:pt x="2005886" y="162853"/>
                  <a:pt x="2012754" y="167222"/>
                  <a:pt x="2014002" y="174085"/>
                </a:cubicBezTo>
                <a:cubicBezTo>
                  <a:pt x="2015875" y="180949"/>
                  <a:pt x="2011505" y="187188"/>
                  <a:pt x="2004638" y="189060"/>
                </a:cubicBezTo>
                <a:cubicBezTo>
                  <a:pt x="2003389" y="189060"/>
                  <a:pt x="2002765" y="189060"/>
                  <a:pt x="2001516" y="189060"/>
                </a:cubicBezTo>
                <a:cubicBezTo>
                  <a:pt x="1995898" y="189060"/>
                  <a:pt x="1990903" y="185316"/>
                  <a:pt x="1989655" y="180325"/>
                </a:cubicBezTo>
                <a:cubicBezTo>
                  <a:pt x="1987782" y="174085"/>
                  <a:pt x="1990903" y="167222"/>
                  <a:pt x="1997770" y="165349"/>
                </a:cubicBezTo>
                <a:cubicBezTo>
                  <a:pt x="1998394" y="165349"/>
                  <a:pt x="1998394" y="165349"/>
                  <a:pt x="1999019" y="164725"/>
                </a:cubicBezTo>
                <a:close/>
                <a:moveTo>
                  <a:pt x="3951215" y="162229"/>
                </a:moveTo>
                <a:cubicBezTo>
                  <a:pt x="3958083" y="164101"/>
                  <a:pt x="3961828" y="170341"/>
                  <a:pt x="3960580" y="177204"/>
                </a:cubicBezTo>
                <a:cubicBezTo>
                  <a:pt x="3958707" y="183444"/>
                  <a:pt x="3953712" y="187188"/>
                  <a:pt x="3948093" y="187188"/>
                </a:cubicBezTo>
                <a:cubicBezTo>
                  <a:pt x="3946844" y="187188"/>
                  <a:pt x="3946220" y="187188"/>
                  <a:pt x="3944972" y="186564"/>
                </a:cubicBezTo>
                <a:close/>
                <a:moveTo>
                  <a:pt x="2188182" y="106074"/>
                </a:moveTo>
                <a:cubicBezTo>
                  <a:pt x="2195050" y="104202"/>
                  <a:pt x="2201293" y="108569"/>
                  <a:pt x="2203166" y="115432"/>
                </a:cubicBezTo>
                <a:cubicBezTo>
                  <a:pt x="2205038" y="122296"/>
                  <a:pt x="2200669" y="128535"/>
                  <a:pt x="2193802" y="130408"/>
                </a:cubicBezTo>
                <a:cubicBezTo>
                  <a:pt x="2193177" y="130408"/>
                  <a:pt x="2191929" y="130408"/>
                  <a:pt x="2190680" y="130408"/>
                </a:cubicBezTo>
                <a:cubicBezTo>
                  <a:pt x="2185061" y="130408"/>
                  <a:pt x="2180067" y="126664"/>
                  <a:pt x="2178818" y="121672"/>
                </a:cubicBezTo>
                <a:cubicBezTo>
                  <a:pt x="2176946" y="115432"/>
                  <a:pt x="2180067" y="108569"/>
                  <a:pt x="2186934" y="106698"/>
                </a:cubicBezTo>
                <a:cubicBezTo>
                  <a:pt x="2187558" y="106698"/>
                  <a:pt x="2187558" y="106698"/>
                  <a:pt x="2188182" y="106074"/>
                </a:cubicBezTo>
                <a:close/>
                <a:moveTo>
                  <a:pt x="3761426" y="103577"/>
                </a:moveTo>
                <a:cubicBezTo>
                  <a:pt x="3768294" y="105450"/>
                  <a:pt x="3772040" y="111689"/>
                  <a:pt x="3770792" y="118553"/>
                </a:cubicBezTo>
                <a:cubicBezTo>
                  <a:pt x="3768918" y="124792"/>
                  <a:pt x="3763924" y="128535"/>
                  <a:pt x="3758305" y="128535"/>
                </a:cubicBezTo>
                <a:cubicBezTo>
                  <a:pt x="3757057" y="128535"/>
                  <a:pt x="3756432" y="128535"/>
                  <a:pt x="3755183" y="127911"/>
                </a:cubicBezTo>
                <a:close/>
                <a:moveTo>
                  <a:pt x="2379844" y="60524"/>
                </a:moveTo>
                <a:cubicBezTo>
                  <a:pt x="2387336" y="58029"/>
                  <a:pt x="2396700" y="64268"/>
                  <a:pt x="2396700" y="72380"/>
                </a:cubicBezTo>
                <a:cubicBezTo>
                  <a:pt x="2396700" y="78619"/>
                  <a:pt x="2392329" y="83611"/>
                  <a:pt x="2386711" y="84859"/>
                </a:cubicBezTo>
                <a:cubicBezTo>
                  <a:pt x="2385463" y="84235"/>
                  <a:pt x="2384214" y="84859"/>
                  <a:pt x="2383589" y="84859"/>
                </a:cubicBezTo>
                <a:cubicBezTo>
                  <a:pt x="2378595" y="84859"/>
                  <a:pt x="2373601" y="81739"/>
                  <a:pt x="2371728" y="76123"/>
                </a:cubicBezTo>
                <a:cubicBezTo>
                  <a:pt x="2369854" y="69884"/>
                  <a:pt x="2372976" y="62396"/>
                  <a:pt x="2379844" y="60524"/>
                </a:cubicBezTo>
                <a:close/>
                <a:moveTo>
                  <a:pt x="3567268" y="58653"/>
                </a:moveTo>
                <a:cubicBezTo>
                  <a:pt x="3572887" y="59900"/>
                  <a:pt x="3577257" y="64892"/>
                  <a:pt x="3577257" y="71132"/>
                </a:cubicBezTo>
                <a:cubicBezTo>
                  <a:pt x="3577882" y="77371"/>
                  <a:pt x="3572263" y="82987"/>
                  <a:pt x="3565395" y="82987"/>
                </a:cubicBezTo>
                <a:cubicBezTo>
                  <a:pt x="3564147" y="82987"/>
                  <a:pt x="3562274" y="82987"/>
                  <a:pt x="3561026" y="82363"/>
                </a:cubicBezTo>
                <a:cubicBezTo>
                  <a:pt x="3554783" y="80491"/>
                  <a:pt x="3551036" y="73003"/>
                  <a:pt x="3552909" y="66763"/>
                </a:cubicBezTo>
                <a:cubicBezTo>
                  <a:pt x="3554783" y="60524"/>
                  <a:pt x="3561026" y="57405"/>
                  <a:pt x="3567268" y="58653"/>
                </a:cubicBezTo>
                <a:close/>
                <a:moveTo>
                  <a:pt x="2577748" y="26830"/>
                </a:moveTo>
                <a:cubicBezTo>
                  <a:pt x="2583991" y="26206"/>
                  <a:pt x="2589610" y="29950"/>
                  <a:pt x="2591482" y="36190"/>
                </a:cubicBezTo>
                <a:cubicBezTo>
                  <a:pt x="2593355" y="43054"/>
                  <a:pt x="2588986" y="49293"/>
                  <a:pt x="2582118" y="51165"/>
                </a:cubicBezTo>
                <a:cubicBezTo>
                  <a:pt x="2581494" y="51165"/>
                  <a:pt x="2580245" y="51788"/>
                  <a:pt x="2578996" y="51788"/>
                </a:cubicBezTo>
                <a:cubicBezTo>
                  <a:pt x="2572130" y="51788"/>
                  <a:pt x="2566511" y="46173"/>
                  <a:pt x="2566511" y="39309"/>
                </a:cubicBezTo>
                <a:cubicBezTo>
                  <a:pt x="2566511" y="33070"/>
                  <a:pt x="2571505" y="27454"/>
                  <a:pt x="2577748" y="26830"/>
                </a:cubicBezTo>
                <a:close/>
                <a:moveTo>
                  <a:pt x="3373110" y="26206"/>
                </a:moveTo>
                <a:cubicBezTo>
                  <a:pt x="3379977" y="28078"/>
                  <a:pt x="3383723" y="34318"/>
                  <a:pt x="3382475" y="41181"/>
                </a:cubicBezTo>
                <a:cubicBezTo>
                  <a:pt x="3380601" y="46797"/>
                  <a:pt x="3375608" y="50541"/>
                  <a:pt x="3369988" y="50541"/>
                </a:cubicBezTo>
                <a:cubicBezTo>
                  <a:pt x="3369364" y="50541"/>
                  <a:pt x="3368740" y="50541"/>
                  <a:pt x="3368740" y="50541"/>
                </a:cubicBezTo>
                <a:cubicBezTo>
                  <a:pt x="3362497" y="49917"/>
                  <a:pt x="3357502" y="44925"/>
                  <a:pt x="3357502" y="38062"/>
                </a:cubicBezTo>
                <a:cubicBezTo>
                  <a:pt x="3357502" y="29950"/>
                  <a:pt x="3365618" y="24335"/>
                  <a:pt x="3373110" y="26206"/>
                </a:cubicBezTo>
                <a:close/>
                <a:moveTo>
                  <a:pt x="3175830" y="6864"/>
                </a:moveTo>
                <a:cubicBezTo>
                  <a:pt x="3182697" y="8736"/>
                  <a:pt x="3186444" y="14975"/>
                  <a:pt x="3185195" y="21839"/>
                </a:cubicBezTo>
                <a:cubicBezTo>
                  <a:pt x="3183322" y="27454"/>
                  <a:pt x="3178327" y="31198"/>
                  <a:pt x="3172709" y="31198"/>
                </a:cubicBezTo>
                <a:cubicBezTo>
                  <a:pt x="3172085" y="31198"/>
                  <a:pt x="3171461" y="31198"/>
                  <a:pt x="3171461" y="31198"/>
                </a:cubicBezTo>
                <a:cubicBezTo>
                  <a:pt x="3165217" y="30575"/>
                  <a:pt x="3160223" y="25582"/>
                  <a:pt x="3160223" y="18719"/>
                </a:cubicBezTo>
                <a:cubicBezTo>
                  <a:pt x="3160223" y="10607"/>
                  <a:pt x="3168339" y="4991"/>
                  <a:pt x="3175830" y="6864"/>
                </a:cubicBezTo>
                <a:close/>
                <a:moveTo>
                  <a:pt x="2775028" y="6864"/>
                </a:moveTo>
                <a:cubicBezTo>
                  <a:pt x="2781270" y="6239"/>
                  <a:pt x="2786889" y="9984"/>
                  <a:pt x="2788762" y="16223"/>
                </a:cubicBezTo>
                <a:cubicBezTo>
                  <a:pt x="2790636" y="23087"/>
                  <a:pt x="2786265" y="29326"/>
                  <a:pt x="2779398" y="31198"/>
                </a:cubicBezTo>
                <a:cubicBezTo>
                  <a:pt x="2778773" y="31822"/>
                  <a:pt x="2777525" y="31822"/>
                  <a:pt x="2776277" y="31822"/>
                </a:cubicBezTo>
                <a:cubicBezTo>
                  <a:pt x="2769409" y="31822"/>
                  <a:pt x="2763790" y="26206"/>
                  <a:pt x="2763790" y="19343"/>
                </a:cubicBezTo>
                <a:cubicBezTo>
                  <a:pt x="2763790" y="13103"/>
                  <a:pt x="2768785" y="7488"/>
                  <a:pt x="2775028" y="6864"/>
                </a:cubicBezTo>
                <a:close/>
                <a:moveTo>
                  <a:pt x="2974804" y="0"/>
                </a:moveTo>
                <a:cubicBezTo>
                  <a:pt x="2981672" y="0"/>
                  <a:pt x="2987291" y="5615"/>
                  <a:pt x="2987291" y="12479"/>
                </a:cubicBezTo>
                <a:cubicBezTo>
                  <a:pt x="2987291" y="19343"/>
                  <a:pt x="2981672" y="24958"/>
                  <a:pt x="2974804" y="24958"/>
                </a:cubicBezTo>
                <a:cubicBezTo>
                  <a:pt x="2967937" y="24958"/>
                  <a:pt x="2962319" y="19343"/>
                  <a:pt x="2962319" y="12479"/>
                </a:cubicBezTo>
                <a:cubicBezTo>
                  <a:pt x="2962319" y="5615"/>
                  <a:pt x="2967937" y="0"/>
                  <a:pt x="2974804" y="0"/>
                </a:cubicBezTo>
                <a:close/>
              </a:path>
            </a:pathLst>
          </a:custGeom>
          <a:solidFill>
            <a:srgbClr val="68B0C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351" b="0" i="0" u="none" strike="noStrike" cap="none">
              <a:solidFill>
                <a:srgbClr val="000000"/>
              </a:solidFill>
              <a:latin typeface="Arial"/>
              <a:ea typeface="Arial"/>
              <a:cs typeface="Arial"/>
              <a:sym typeface="Arial"/>
            </a:endParaRPr>
          </a:p>
        </p:txBody>
      </p:sp>
      <p:pic>
        <p:nvPicPr>
          <p:cNvPr id="57" name="Google Shape;57;p81"/>
          <p:cNvPicPr preferRelativeResize="0"/>
          <p:nvPr/>
        </p:nvPicPr>
        <p:blipFill rotWithShape="1">
          <a:blip r:embed="rId2">
            <a:alphaModFix/>
          </a:blip>
          <a:srcRect/>
          <a:stretch/>
        </p:blipFill>
        <p:spPr>
          <a:xfrm>
            <a:off x="3763730" y="4213391"/>
            <a:ext cx="3248025" cy="2162175"/>
          </a:xfrm>
          <a:prstGeom prst="rect">
            <a:avLst/>
          </a:prstGeom>
          <a:noFill/>
          <a:ln>
            <a:noFill/>
          </a:ln>
        </p:spPr>
      </p:pic>
      <p:sp>
        <p:nvSpPr>
          <p:cNvPr id="58" name="Google Shape;58;p81"/>
          <p:cNvSpPr/>
          <p:nvPr/>
        </p:nvSpPr>
        <p:spPr>
          <a:xfrm rot="10800000">
            <a:off x="-1026378" y="-600281"/>
            <a:ext cx="1923636" cy="3718340"/>
          </a:xfrm>
          <a:custGeom>
            <a:avLst/>
            <a:gdLst/>
            <a:ahLst/>
            <a:cxnLst/>
            <a:rect l="l" t="t" r="r" b="b"/>
            <a:pathLst>
              <a:path w="2896186" h="5598254" extrusionOk="0">
                <a:moveTo>
                  <a:pt x="1448093" y="841150"/>
                </a:moveTo>
                <a:cubicBezTo>
                  <a:pt x="1782703" y="841150"/>
                  <a:pt x="2055139" y="1113436"/>
                  <a:pt x="2055139" y="1447863"/>
                </a:cubicBezTo>
                <a:lnTo>
                  <a:pt x="2055139" y="5597687"/>
                </a:lnTo>
                <a:lnTo>
                  <a:pt x="2042705" y="5597687"/>
                </a:lnTo>
                <a:lnTo>
                  <a:pt x="2042705" y="1447863"/>
                </a:lnTo>
                <a:cubicBezTo>
                  <a:pt x="2042705" y="1120215"/>
                  <a:pt x="1775921" y="853578"/>
                  <a:pt x="1448093" y="853578"/>
                </a:cubicBezTo>
                <a:cubicBezTo>
                  <a:pt x="1120266" y="853578"/>
                  <a:pt x="853482" y="1120215"/>
                  <a:pt x="853482" y="1447863"/>
                </a:cubicBezTo>
                <a:lnTo>
                  <a:pt x="853482" y="5598252"/>
                </a:lnTo>
                <a:lnTo>
                  <a:pt x="841047" y="5598252"/>
                </a:lnTo>
                <a:lnTo>
                  <a:pt x="841047" y="1447863"/>
                </a:lnTo>
                <a:cubicBezTo>
                  <a:pt x="841047" y="1113436"/>
                  <a:pt x="1113483" y="841150"/>
                  <a:pt x="1448093" y="841150"/>
                </a:cubicBezTo>
                <a:close/>
                <a:moveTo>
                  <a:pt x="1448093" y="631004"/>
                </a:moveTo>
                <a:cubicBezTo>
                  <a:pt x="1898573" y="631004"/>
                  <a:pt x="2265400" y="997630"/>
                  <a:pt x="2265400" y="1447863"/>
                </a:cubicBezTo>
                <a:lnTo>
                  <a:pt x="2265400" y="5597689"/>
                </a:lnTo>
                <a:lnTo>
                  <a:pt x="2252966" y="5597689"/>
                </a:lnTo>
                <a:lnTo>
                  <a:pt x="2252966" y="1447863"/>
                </a:lnTo>
                <a:cubicBezTo>
                  <a:pt x="2252966" y="1004409"/>
                  <a:pt x="1891790" y="643432"/>
                  <a:pt x="1448093" y="643432"/>
                </a:cubicBezTo>
                <a:cubicBezTo>
                  <a:pt x="1004395" y="643432"/>
                  <a:pt x="643220" y="1004409"/>
                  <a:pt x="643220" y="1447863"/>
                </a:cubicBezTo>
                <a:lnTo>
                  <a:pt x="643220" y="5598254"/>
                </a:lnTo>
                <a:lnTo>
                  <a:pt x="630785" y="5598254"/>
                </a:lnTo>
                <a:lnTo>
                  <a:pt x="630785" y="1447863"/>
                </a:lnTo>
                <a:cubicBezTo>
                  <a:pt x="630785" y="997630"/>
                  <a:pt x="997612" y="631004"/>
                  <a:pt x="1448093" y="631004"/>
                </a:cubicBezTo>
                <a:close/>
                <a:moveTo>
                  <a:pt x="1448095" y="420858"/>
                </a:moveTo>
                <a:cubicBezTo>
                  <a:pt x="2015010" y="420858"/>
                  <a:pt x="2475664" y="881824"/>
                  <a:pt x="2475664" y="1447863"/>
                </a:cubicBezTo>
                <a:lnTo>
                  <a:pt x="2475664" y="5597688"/>
                </a:lnTo>
                <a:lnTo>
                  <a:pt x="2463229" y="5597688"/>
                </a:lnTo>
                <a:lnTo>
                  <a:pt x="2463229" y="1447863"/>
                </a:lnTo>
                <a:cubicBezTo>
                  <a:pt x="2463229" y="888603"/>
                  <a:pt x="2007662" y="433286"/>
                  <a:pt x="1448095" y="433286"/>
                </a:cubicBezTo>
                <a:cubicBezTo>
                  <a:pt x="888526" y="433286"/>
                  <a:pt x="432959" y="888603"/>
                  <a:pt x="432959" y="1447863"/>
                </a:cubicBezTo>
                <a:lnTo>
                  <a:pt x="432959" y="5598253"/>
                </a:lnTo>
                <a:lnTo>
                  <a:pt x="420524" y="5598253"/>
                </a:lnTo>
                <a:lnTo>
                  <a:pt x="420524" y="1447863"/>
                </a:lnTo>
                <a:cubicBezTo>
                  <a:pt x="420524" y="881259"/>
                  <a:pt x="881743" y="420858"/>
                  <a:pt x="1448095" y="420858"/>
                </a:cubicBezTo>
                <a:close/>
                <a:moveTo>
                  <a:pt x="1448094" y="210711"/>
                </a:moveTo>
                <a:cubicBezTo>
                  <a:pt x="2130880" y="210711"/>
                  <a:pt x="2685926" y="766017"/>
                  <a:pt x="2685926" y="1447863"/>
                </a:cubicBezTo>
                <a:lnTo>
                  <a:pt x="2685926" y="5597687"/>
                </a:lnTo>
                <a:lnTo>
                  <a:pt x="2673491" y="5597687"/>
                </a:lnTo>
                <a:lnTo>
                  <a:pt x="2673491" y="1447863"/>
                </a:lnTo>
                <a:cubicBezTo>
                  <a:pt x="2673491" y="772231"/>
                  <a:pt x="2123532" y="223139"/>
                  <a:pt x="1448094" y="223139"/>
                </a:cubicBezTo>
                <a:cubicBezTo>
                  <a:pt x="772091" y="223139"/>
                  <a:pt x="222697" y="772796"/>
                  <a:pt x="222697" y="1447863"/>
                </a:cubicBezTo>
                <a:lnTo>
                  <a:pt x="222697" y="5598252"/>
                </a:lnTo>
                <a:lnTo>
                  <a:pt x="210262" y="5598252"/>
                </a:lnTo>
                <a:lnTo>
                  <a:pt x="210262" y="1447863"/>
                </a:lnTo>
                <a:cubicBezTo>
                  <a:pt x="210262" y="765452"/>
                  <a:pt x="765873" y="210711"/>
                  <a:pt x="1448094" y="210711"/>
                </a:cubicBezTo>
                <a:close/>
                <a:moveTo>
                  <a:pt x="1448093" y="0"/>
                </a:moveTo>
                <a:cubicBezTo>
                  <a:pt x="2246749" y="0"/>
                  <a:pt x="2896186" y="649081"/>
                  <a:pt x="2896186" y="1447298"/>
                </a:cubicBezTo>
                <a:lnTo>
                  <a:pt x="2896186" y="5597688"/>
                </a:lnTo>
                <a:lnTo>
                  <a:pt x="2883752" y="5597688"/>
                </a:lnTo>
                <a:lnTo>
                  <a:pt x="2883752" y="1447863"/>
                </a:lnTo>
                <a:cubicBezTo>
                  <a:pt x="2883752" y="656426"/>
                  <a:pt x="2239401" y="12993"/>
                  <a:pt x="1448093" y="12993"/>
                </a:cubicBezTo>
                <a:cubicBezTo>
                  <a:pt x="656785" y="12993"/>
                  <a:pt x="12435" y="656991"/>
                  <a:pt x="12435" y="1447863"/>
                </a:cubicBezTo>
                <a:lnTo>
                  <a:pt x="12435" y="5598252"/>
                </a:lnTo>
                <a:lnTo>
                  <a:pt x="0" y="5598252"/>
                </a:lnTo>
                <a:lnTo>
                  <a:pt x="0" y="1447863"/>
                </a:lnTo>
                <a:cubicBezTo>
                  <a:pt x="0" y="649647"/>
                  <a:pt x="649438" y="0"/>
                  <a:pt x="1448093" y="0"/>
                </a:cubicBezTo>
                <a:close/>
              </a:path>
            </a:pathLst>
          </a:custGeom>
          <a:solidFill>
            <a:srgbClr val="2D6577">
              <a:alpha val="4274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351" b="0" i="0" u="none" strike="noStrike" cap="none">
              <a:solidFill>
                <a:srgbClr val="000000"/>
              </a:solidFill>
              <a:latin typeface="Arial"/>
              <a:ea typeface="Arial"/>
              <a:cs typeface="Arial"/>
              <a:sym typeface="Arial"/>
            </a:endParaRPr>
          </a:p>
        </p:txBody>
      </p:sp>
      <p:sp>
        <p:nvSpPr>
          <p:cNvPr id="59" name="Google Shape;59;p81"/>
          <p:cNvSpPr/>
          <p:nvPr/>
        </p:nvSpPr>
        <p:spPr>
          <a:xfrm>
            <a:off x="-241760" y="2"/>
            <a:ext cx="12409535" cy="131233"/>
          </a:xfrm>
          <a:prstGeom prst="rect">
            <a:avLst/>
          </a:prstGeom>
          <a:solidFill>
            <a:srgbClr val="CB64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sp>
        <p:nvSpPr>
          <p:cNvPr id="60" name="Google Shape;60;p81"/>
          <p:cNvSpPr/>
          <p:nvPr/>
        </p:nvSpPr>
        <p:spPr>
          <a:xfrm>
            <a:off x="2" y="6724013"/>
            <a:ext cx="12409535" cy="131233"/>
          </a:xfrm>
          <a:prstGeom prst="rect">
            <a:avLst/>
          </a:prstGeom>
          <a:solidFill>
            <a:srgbClr val="CB64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sp>
        <p:nvSpPr>
          <p:cNvPr id="61" name="Google Shape;61;p81"/>
          <p:cNvSpPr/>
          <p:nvPr/>
        </p:nvSpPr>
        <p:spPr>
          <a:xfrm>
            <a:off x="2" y="19185"/>
            <a:ext cx="12167775" cy="6791960"/>
          </a:xfrm>
          <a:prstGeom prst="rect">
            <a:avLst/>
          </a:prstGeom>
          <a:solidFill>
            <a:schemeClr val="lt1">
              <a:alpha val="61960"/>
            </a:schemeClr>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sp>
        <p:nvSpPr>
          <p:cNvPr id="62" name="Google Shape;62;p81"/>
          <p:cNvSpPr/>
          <p:nvPr/>
        </p:nvSpPr>
        <p:spPr>
          <a:xfrm>
            <a:off x="1281653" y="65618"/>
            <a:ext cx="8054611" cy="6882276"/>
          </a:xfrm>
          <a:custGeom>
            <a:avLst/>
            <a:gdLst/>
            <a:ahLst/>
            <a:cxnLst/>
            <a:rect l="l" t="t" r="r" b="b"/>
            <a:pathLst>
              <a:path w="8054610" h="6882276" extrusionOk="0">
                <a:moveTo>
                  <a:pt x="4892" y="0"/>
                </a:moveTo>
                <a:lnTo>
                  <a:pt x="8054610" y="0"/>
                </a:lnTo>
                <a:lnTo>
                  <a:pt x="5208273" y="6858000"/>
                </a:lnTo>
                <a:lnTo>
                  <a:pt x="0" y="6882276"/>
                </a:lnTo>
                <a:cubicBezTo>
                  <a:pt x="1631" y="4588184"/>
                  <a:pt x="3261" y="2294092"/>
                  <a:pt x="4892" y="0"/>
                </a:cubicBezTo>
                <a:close/>
              </a:path>
            </a:pathLst>
          </a:custGeom>
          <a:solidFill>
            <a:srgbClr val="68B0C6">
              <a:alpha val="8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rgbClr val="C5E0E9"/>
              </a:solidFill>
              <a:latin typeface="Arial"/>
              <a:ea typeface="Arial"/>
              <a:cs typeface="Arial"/>
              <a:sym typeface="Arial"/>
            </a:endParaRPr>
          </a:p>
        </p:txBody>
      </p:sp>
      <p:pic>
        <p:nvPicPr>
          <p:cNvPr id="63" name="Google Shape;63;p81" descr="Texto&#10;&#10;Descripción generada automáticamente con confianza media"/>
          <p:cNvPicPr preferRelativeResize="0"/>
          <p:nvPr/>
        </p:nvPicPr>
        <p:blipFill rotWithShape="1">
          <a:blip r:embed="rId3">
            <a:alphaModFix/>
          </a:blip>
          <a:srcRect/>
          <a:stretch/>
        </p:blipFill>
        <p:spPr>
          <a:xfrm>
            <a:off x="9336266" y="5702269"/>
            <a:ext cx="2781591" cy="1019627"/>
          </a:xfrm>
          <a:prstGeom prst="rect">
            <a:avLst/>
          </a:prstGeom>
          <a:noFill/>
          <a:ln>
            <a:noFill/>
          </a:ln>
        </p:spPr>
      </p:pic>
      <p:sp>
        <p:nvSpPr>
          <p:cNvPr id="64" name="Google Shape;64;p81"/>
          <p:cNvSpPr/>
          <p:nvPr/>
        </p:nvSpPr>
        <p:spPr>
          <a:xfrm>
            <a:off x="5720551" y="-1115661"/>
            <a:ext cx="4483364" cy="4483364"/>
          </a:xfrm>
          <a:prstGeom prst="ellipse">
            <a:avLst/>
          </a:prstGeom>
          <a:no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sp>
        <p:nvSpPr>
          <p:cNvPr id="65" name="Google Shape;65;p81"/>
          <p:cNvSpPr/>
          <p:nvPr/>
        </p:nvSpPr>
        <p:spPr>
          <a:xfrm>
            <a:off x="82995" y="1728719"/>
            <a:ext cx="4483364" cy="4483364"/>
          </a:xfrm>
          <a:prstGeom prst="ellipse">
            <a:avLst/>
          </a:prstGeom>
          <a:no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pic>
        <p:nvPicPr>
          <p:cNvPr id="66" name="Google Shape;66;p81" descr="Texto&#10;&#10;Descripción generada automáticamente"/>
          <p:cNvPicPr preferRelativeResize="0"/>
          <p:nvPr/>
        </p:nvPicPr>
        <p:blipFill rotWithShape="1">
          <a:blip r:embed="rId4">
            <a:alphaModFix/>
          </a:blip>
          <a:srcRect/>
          <a:stretch/>
        </p:blipFill>
        <p:spPr>
          <a:xfrm>
            <a:off x="130499" y="2"/>
            <a:ext cx="1465215" cy="905607"/>
          </a:xfrm>
          <a:prstGeom prst="rect">
            <a:avLst/>
          </a:prstGeom>
          <a:noFill/>
          <a:ln>
            <a:noFill/>
          </a:ln>
        </p:spPr>
      </p:pic>
      <p:pic>
        <p:nvPicPr>
          <p:cNvPr id="67" name="Google Shape;67;p81" descr="Imagen que contiene exterior, firmar, foto, diferente&#10;&#10;Descripción generada automáticamente"/>
          <p:cNvPicPr preferRelativeResize="0"/>
          <p:nvPr/>
        </p:nvPicPr>
        <p:blipFill rotWithShape="1">
          <a:blip r:embed="rId5">
            <a:alphaModFix/>
          </a:blip>
          <a:srcRect/>
          <a:stretch/>
        </p:blipFill>
        <p:spPr>
          <a:xfrm>
            <a:off x="10771872" y="227037"/>
            <a:ext cx="1263108" cy="1277332"/>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Encabezado de sección">
  <p:cSld name="3_Encabezado de sección">
    <p:bg>
      <p:bgPr>
        <a:solidFill>
          <a:schemeClr val="lt1"/>
        </a:solidFill>
        <a:effectLst/>
      </p:bgPr>
    </p:bg>
    <p:spTree>
      <p:nvGrpSpPr>
        <p:cNvPr id="1" name="Shape 68"/>
        <p:cNvGrpSpPr/>
        <p:nvPr/>
      </p:nvGrpSpPr>
      <p:grpSpPr>
        <a:xfrm>
          <a:off x="0" y="0"/>
          <a:ext cx="0" cy="0"/>
          <a:chOff x="0" y="0"/>
          <a:chExt cx="0" cy="0"/>
        </a:xfrm>
      </p:grpSpPr>
      <p:sp>
        <p:nvSpPr>
          <p:cNvPr id="69" name="Google Shape;69;p82"/>
          <p:cNvSpPr/>
          <p:nvPr/>
        </p:nvSpPr>
        <p:spPr>
          <a:xfrm>
            <a:off x="2" y="-16001"/>
            <a:ext cx="12214425" cy="681114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sp>
        <p:nvSpPr>
          <p:cNvPr id="70" name="Google Shape;70;p82"/>
          <p:cNvSpPr txBox="1">
            <a:spLocks noGrp="1"/>
          </p:cNvSpPr>
          <p:nvPr>
            <p:ph type="dt" idx="10"/>
          </p:nvPr>
        </p:nvSpPr>
        <p:spPr>
          <a:xfrm>
            <a:off x="838200" y="6356354"/>
            <a:ext cx="27432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71" name="Google Shape;71;p82"/>
          <p:cNvSpPr txBox="1">
            <a:spLocks noGrp="1"/>
          </p:cNvSpPr>
          <p:nvPr>
            <p:ph type="ftr" idx="11"/>
          </p:nvPr>
        </p:nvSpPr>
        <p:spPr>
          <a:xfrm>
            <a:off x="4038600" y="6356354"/>
            <a:ext cx="41148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72" name="Google Shape;72;p82"/>
          <p:cNvSpPr/>
          <p:nvPr/>
        </p:nvSpPr>
        <p:spPr>
          <a:xfrm>
            <a:off x="9745275" y="4366588"/>
            <a:ext cx="4306376" cy="4306717"/>
          </a:xfrm>
          <a:custGeom>
            <a:avLst/>
            <a:gdLst/>
            <a:ahLst/>
            <a:cxnLst/>
            <a:rect l="l" t="t" r="r" b="b"/>
            <a:pathLst>
              <a:path w="5955852" h="5956325" extrusionOk="0">
                <a:moveTo>
                  <a:pt x="2981048" y="5931990"/>
                </a:moveTo>
                <a:cubicBezTo>
                  <a:pt x="2988539" y="5929493"/>
                  <a:pt x="2997279" y="5935733"/>
                  <a:pt x="2997279" y="5943845"/>
                </a:cubicBezTo>
                <a:cubicBezTo>
                  <a:pt x="2997279" y="5950708"/>
                  <a:pt x="2991660" y="5956325"/>
                  <a:pt x="2984794" y="5956325"/>
                </a:cubicBezTo>
                <a:cubicBezTo>
                  <a:pt x="2983545" y="5956325"/>
                  <a:pt x="2982296" y="5956325"/>
                  <a:pt x="2981672" y="5955700"/>
                </a:cubicBezTo>
                <a:cubicBezTo>
                  <a:pt x="2980423" y="5955700"/>
                  <a:pt x="2979175" y="5956325"/>
                  <a:pt x="2977926" y="5956325"/>
                </a:cubicBezTo>
                <a:cubicBezTo>
                  <a:pt x="2971059" y="5956325"/>
                  <a:pt x="2965440" y="5950708"/>
                  <a:pt x="2965440" y="5943845"/>
                </a:cubicBezTo>
                <a:cubicBezTo>
                  <a:pt x="2965440" y="5935733"/>
                  <a:pt x="2973556" y="5929493"/>
                  <a:pt x="2981048" y="5931990"/>
                </a:cubicBezTo>
                <a:close/>
                <a:moveTo>
                  <a:pt x="3180201" y="5925126"/>
                </a:moveTo>
                <a:cubicBezTo>
                  <a:pt x="3187692" y="5923254"/>
                  <a:pt x="3195808" y="5929493"/>
                  <a:pt x="3195808" y="5936981"/>
                </a:cubicBezTo>
                <a:cubicBezTo>
                  <a:pt x="3195808" y="5943221"/>
                  <a:pt x="3190813" y="5948836"/>
                  <a:pt x="3184570" y="5949460"/>
                </a:cubicBezTo>
                <a:cubicBezTo>
                  <a:pt x="3183946" y="5948836"/>
                  <a:pt x="3183322" y="5949460"/>
                  <a:pt x="3182697" y="5949460"/>
                </a:cubicBezTo>
                <a:cubicBezTo>
                  <a:pt x="3177079" y="5949460"/>
                  <a:pt x="3172085" y="5945717"/>
                  <a:pt x="3170836" y="5940100"/>
                </a:cubicBezTo>
                <a:cubicBezTo>
                  <a:pt x="3168963" y="5933238"/>
                  <a:pt x="3173333" y="5926997"/>
                  <a:pt x="3180201" y="5925126"/>
                </a:cubicBezTo>
                <a:close/>
                <a:moveTo>
                  <a:pt x="2781270" y="5924502"/>
                </a:moveTo>
                <a:cubicBezTo>
                  <a:pt x="2787513" y="5925126"/>
                  <a:pt x="2792508" y="5930117"/>
                  <a:pt x="2792508" y="5936981"/>
                </a:cubicBezTo>
                <a:cubicBezTo>
                  <a:pt x="2792508" y="5943845"/>
                  <a:pt x="2786889" y="5949460"/>
                  <a:pt x="2780022" y="5949460"/>
                </a:cubicBezTo>
                <a:cubicBezTo>
                  <a:pt x="2778773" y="5949460"/>
                  <a:pt x="2777525" y="5949460"/>
                  <a:pt x="2776901" y="5948836"/>
                </a:cubicBezTo>
                <a:cubicBezTo>
                  <a:pt x="2770033" y="5946965"/>
                  <a:pt x="2766287" y="5940725"/>
                  <a:pt x="2767536" y="5933861"/>
                </a:cubicBezTo>
                <a:cubicBezTo>
                  <a:pt x="2768785" y="5927621"/>
                  <a:pt x="2774404" y="5923878"/>
                  <a:pt x="2781270" y="5924502"/>
                </a:cubicBezTo>
                <a:close/>
                <a:moveTo>
                  <a:pt x="2583991" y="5905160"/>
                </a:moveTo>
                <a:cubicBezTo>
                  <a:pt x="2590234" y="5905782"/>
                  <a:pt x="2595229" y="5910775"/>
                  <a:pt x="2595229" y="5917638"/>
                </a:cubicBezTo>
                <a:cubicBezTo>
                  <a:pt x="2595229" y="5924502"/>
                  <a:pt x="2589610" y="5930117"/>
                  <a:pt x="2582742" y="5930117"/>
                </a:cubicBezTo>
                <a:cubicBezTo>
                  <a:pt x="2581494" y="5930117"/>
                  <a:pt x="2580245" y="5930117"/>
                  <a:pt x="2579620" y="5929493"/>
                </a:cubicBezTo>
                <a:cubicBezTo>
                  <a:pt x="2572754" y="5927621"/>
                  <a:pt x="2569008" y="5921382"/>
                  <a:pt x="2570256" y="5914518"/>
                </a:cubicBezTo>
                <a:cubicBezTo>
                  <a:pt x="2571505" y="5908279"/>
                  <a:pt x="2577123" y="5904535"/>
                  <a:pt x="2583991" y="5905160"/>
                </a:cubicBezTo>
                <a:close/>
                <a:moveTo>
                  <a:pt x="3377480" y="5904535"/>
                </a:moveTo>
                <a:cubicBezTo>
                  <a:pt x="3384972" y="5902663"/>
                  <a:pt x="3393088" y="5908903"/>
                  <a:pt x="3393088" y="5916390"/>
                </a:cubicBezTo>
                <a:cubicBezTo>
                  <a:pt x="3393088" y="5922630"/>
                  <a:pt x="3388093" y="5928246"/>
                  <a:pt x="3381851" y="5928869"/>
                </a:cubicBezTo>
                <a:cubicBezTo>
                  <a:pt x="3380601" y="5928869"/>
                  <a:pt x="3380601" y="5928869"/>
                  <a:pt x="3379977" y="5928869"/>
                </a:cubicBezTo>
                <a:cubicBezTo>
                  <a:pt x="3374359" y="5928869"/>
                  <a:pt x="3369364" y="5925126"/>
                  <a:pt x="3368116" y="5919511"/>
                </a:cubicBezTo>
                <a:cubicBezTo>
                  <a:pt x="3366242" y="5912647"/>
                  <a:pt x="3370613" y="5906408"/>
                  <a:pt x="3377480" y="5904535"/>
                </a:cubicBezTo>
                <a:close/>
                <a:moveTo>
                  <a:pt x="2391081" y="5872714"/>
                </a:moveTo>
                <a:cubicBezTo>
                  <a:pt x="2397324" y="5875209"/>
                  <a:pt x="2401070" y="5882073"/>
                  <a:pt x="2399197" y="5888312"/>
                </a:cubicBezTo>
                <a:cubicBezTo>
                  <a:pt x="2397324" y="5893929"/>
                  <a:pt x="2392329" y="5897048"/>
                  <a:pt x="2386711" y="5897048"/>
                </a:cubicBezTo>
                <a:cubicBezTo>
                  <a:pt x="2386087" y="5897048"/>
                  <a:pt x="2384839" y="5897048"/>
                  <a:pt x="2384214" y="5897048"/>
                </a:cubicBezTo>
                <a:cubicBezTo>
                  <a:pt x="2378595" y="5895800"/>
                  <a:pt x="2374225" y="5890808"/>
                  <a:pt x="2374225" y="5884569"/>
                </a:cubicBezTo>
                <a:cubicBezTo>
                  <a:pt x="2374225" y="5876457"/>
                  <a:pt x="2382965" y="5870218"/>
                  <a:pt x="2391081" y="5872714"/>
                </a:cubicBezTo>
                <a:close/>
                <a:moveTo>
                  <a:pt x="3572887" y="5870842"/>
                </a:moveTo>
                <a:cubicBezTo>
                  <a:pt x="3579130" y="5869594"/>
                  <a:pt x="3585373" y="5873337"/>
                  <a:pt x="3587246" y="5878953"/>
                </a:cubicBezTo>
                <a:cubicBezTo>
                  <a:pt x="3589119" y="5885193"/>
                  <a:pt x="3585998" y="5892679"/>
                  <a:pt x="3579130" y="5894552"/>
                </a:cubicBezTo>
                <a:cubicBezTo>
                  <a:pt x="3578506" y="5895800"/>
                  <a:pt x="3576633" y="5895800"/>
                  <a:pt x="3575384" y="5895800"/>
                </a:cubicBezTo>
                <a:cubicBezTo>
                  <a:pt x="3568516" y="5895800"/>
                  <a:pt x="3562898" y="5890184"/>
                  <a:pt x="3562898" y="5883321"/>
                </a:cubicBezTo>
                <a:cubicBezTo>
                  <a:pt x="3562898" y="5877081"/>
                  <a:pt x="3567268" y="5872090"/>
                  <a:pt x="3572887" y="5870842"/>
                </a:cubicBezTo>
                <a:close/>
                <a:moveTo>
                  <a:pt x="2196298" y="5826540"/>
                </a:moveTo>
                <a:lnTo>
                  <a:pt x="2190680" y="5850875"/>
                </a:lnTo>
                <a:cubicBezTo>
                  <a:pt x="2183813" y="5849003"/>
                  <a:pt x="2180067" y="5842763"/>
                  <a:pt x="2181315" y="5835900"/>
                </a:cubicBezTo>
                <a:cubicBezTo>
                  <a:pt x="2183189" y="5829036"/>
                  <a:pt x="2189431" y="5825293"/>
                  <a:pt x="2196298" y="5826540"/>
                </a:cubicBezTo>
                <a:close/>
                <a:moveTo>
                  <a:pt x="3765797" y="5825293"/>
                </a:moveTo>
                <a:cubicBezTo>
                  <a:pt x="3772665" y="5823421"/>
                  <a:pt x="3778908" y="5827164"/>
                  <a:pt x="3780780" y="5834028"/>
                </a:cubicBezTo>
                <a:cubicBezTo>
                  <a:pt x="3782653" y="5840267"/>
                  <a:pt x="3779532" y="5847131"/>
                  <a:pt x="3772665" y="5849003"/>
                </a:cubicBezTo>
                <a:cubicBezTo>
                  <a:pt x="3772040" y="5849003"/>
                  <a:pt x="3772040" y="5849003"/>
                  <a:pt x="3771416" y="5849627"/>
                </a:cubicBezTo>
                <a:cubicBezTo>
                  <a:pt x="3770167" y="5849627"/>
                  <a:pt x="3768918" y="5849627"/>
                  <a:pt x="3768294" y="5849627"/>
                </a:cubicBezTo>
                <a:cubicBezTo>
                  <a:pt x="3762674" y="5849627"/>
                  <a:pt x="3757681" y="5845883"/>
                  <a:pt x="3756432" y="5840267"/>
                </a:cubicBezTo>
                <a:cubicBezTo>
                  <a:pt x="3754559" y="5833404"/>
                  <a:pt x="3758929" y="5827164"/>
                  <a:pt x="3765797" y="5825293"/>
                </a:cubicBezTo>
                <a:close/>
                <a:moveTo>
                  <a:pt x="2007135" y="5767888"/>
                </a:moveTo>
                <a:lnTo>
                  <a:pt x="2001516" y="5792222"/>
                </a:lnTo>
                <a:cubicBezTo>
                  <a:pt x="1994648" y="5790350"/>
                  <a:pt x="1990903" y="5784111"/>
                  <a:pt x="1992151" y="5777247"/>
                </a:cubicBezTo>
                <a:cubicBezTo>
                  <a:pt x="1994024" y="5770383"/>
                  <a:pt x="2000267" y="5766640"/>
                  <a:pt x="2007135" y="5767888"/>
                </a:cubicBezTo>
                <a:close/>
                <a:moveTo>
                  <a:pt x="3954960" y="5766640"/>
                </a:moveTo>
                <a:cubicBezTo>
                  <a:pt x="3961828" y="5764768"/>
                  <a:pt x="3968071" y="5768511"/>
                  <a:pt x="3969944" y="5775376"/>
                </a:cubicBezTo>
                <a:cubicBezTo>
                  <a:pt x="3971816" y="5781615"/>
                  <a:pt x="3968695" y="5788479"/>
                  <a:pt x="3961828" y="5790350"/>
                </a:cubicBezTo>
                <a:cubicBezTo>
                  <a:pt x="3961204" y="5790350"/>
                  <a:pt x="3961204" y="5790350"/>
                  <a:pt x="3960580" y="5790975"/>
                </a:cubicBezTo>
                <a:cubicBezTo>
                  <a:pt x="3959331" y="5790350"/>
                  <a:pt x="3958083" y="5790975"/>
                  <a:pt x="3957457" y="5790975"/>
                </a:cubicBezTo>
                <a:cubicBezTo>
                  <a:pt x="3951839" y="5790975"/>
                  <a:pt x="3946844" y="5787231"/>
                  <a:pt x="3945596" y="5781615"/>
                </a:cubicBezTo>
                <a:cubicBezTo>
                  <a:pt x="3943723" y="5774751"/>
                  <a:pt x="3948093" y="5768511"/>
                  <a:pt x="3954960" y="5766640"/>
                </a:cubicBezTo>
                <a:close/>
                <a:moveTo>
                  <a:pt x="2977926" y="5702373"/>
                </a:moveTo>
                <a:cubicBezTo>
                  <a:pt x="2979174" y="5702373"/>
                  <a:pt x="2979798" y="5702373"/>
                  <a:pt x="2981048" y="5702373"/>
                </a:cubicBezTo>
                <a:cubicBezTo>
                  <a:pt x="2982296" y="5702373"/>
                  <a:pt x="2982920" y="5702373"/>
                  <a:pt x="2984169" y="5702373"/>
                </a:cubicBezTo>
                <a:cubicBezTo>
                  <a:pt x="2992909" y="5702373"/>
                  <a:pt x="2999776" y="5709235"/>
                  <a:pt x="2999776" y="5717971"/>
                </a:cubicBezTo>
                <a:cubicBezTo>
                  <a:pt x="2999776" y="5726707"/>
                  <a:pt x="2992909" y="5733570"/>
                  <a:pt x="2984169" y="5733570"/>
                </a:cubicBezTo>
                <a:cubicBezTo>
                  <a:pt x="2982920" y="5733570"/>
                  <a:pt x="2981672" y="5733570"/>
                  <a:pt x="2981048" y="5732946"/>
                </a:cubicBezTo>
                <a:cubicBezTo>
                  <a:pt x="2979798" y="5732946"/>
                  <a:pt x="2978550" y="5733570"/>
                  <a:pt x="2977926" y="5733570"/>
                </a:cubicBezTo>
                <a:cubicBezTo>
                  <a:pt x="2969185" y="5734194"/>
                  <a:pt x="2962318" y="5726707"/>
                  <a:pt x="2962318" y="5717971"/>
                </a:cubicBezTo>
                <a:cubicBezTo>
                  <a:pt x="2962318" y="5709235"/>
                  <a:pt x="2969185" y="5702373"/>
                  <a:pt x="2977926" y="5702373"/>
                </a:cubicBezTo>
                <a:close/>
                <a:moveTo>
                  <a:pt x="1824214" y="5698005"/>
                </a:moveTo>
                <a:cubicBezTo>
                  <a:pt x="1829832" y="5700501"/>
                  <a:pt x="1832954" y="5707364"/>
                  <a:pt x="1831082" y="5713604"/>
                </a:cubicBezTo>
                <a:cubicBezTo>
                  <a:pt x="1829832" y="5718595"/>
                  <a:pt x="1824838" y="5721714"/>
                  <a:pt x="1819220" y="5721714"/>
                </a:cubicBezTo>
                <a:cubicBezTo>
                  <a:pt x="1817971" y="5721714"/>
                  <a:pt x="1816723" y="5721714"/>
                  <a:pt x="1815474" y="5721090"/>
                </a:cubicBezTo>
                <a:cubicBezTo>
                  <a:pt x="1814225" y="5720467"/>
                  <a:pt x="1812976" y="5719843"/>
                  <a:pt x="1812352" y="5719843"/>
                </a:cubicBezTo>
                <a:cubicBezTo>
                  <a:pt x="1806733" y="5716099"/>
                  <a:pt x="1804860" y="5708611"/>
                  <a:pt x="1808607" y="5702372"/>
                </a:cubicBezTo>
                <a:cubicBezTo>
                  <a:pt x="1812352" y="5697381"/>
                  <a:pt x="1818595" y="5695508"/>
                  <a:pt x="1824214" y="5698005"/>
                </a:cubicBezTo>
                <a:close/>
                <a:moveTo>
                  <a:pt x="3180824" y="5695509"/>
                </a:moveTo>
                <a:cubicBezTo>
                  <a:pt x="3189564" y="5694885"/>
                  <a:pt x="3196432" y="5701125"/>
                  <a:pt x="3197681" y="5709860"/>
                </a:cubicBezTo>
                <a:cubicBezTo>
                  <a:pt x="3198305" y="5718595"/>
                  <a:pt x="3192062" y="5726083"/>
                  <a:pt x="3183322" y="5726707"/>
                </a:cubicBezTo>
                <a:cubicBezTo>
                  <a:pt x="3183322" y="5726707"/>
                  <a:pt x="3182698" y="5726707"/>
                  <a:pt x="3182074" y="5726707"/>
                </a:cubicBezTo>
                <a:cubicBezTo>
                  <a:pt x="3173957" y="5726707"/>
                  <a:pt x="3167089" y="5719843"/>
                  <a:pt x="3166465" y="5712356"/>
                </a:cubicBezTo>
                <a:cubicBezTo>
                  <a:pt x="3165841" y="5703621"/>
                  <a:pt x="3172084" y="5696132"/>
                  <a:pt x="3180824" y="5695509"/>
                </a:cubicBezTo>
                <a:close/>
                <a:moveTo>
                  <a:pt x="2781270" y="5695509"/>
                </a:moveTo>
                <a:cubicBezTo>
                  <a:pt x="2790011" y="5696132"/>
                  <a:pt x="2796254" y="5703621"/>
                  <a:pt x="2795629" y="5711732"/>
                </a:cubicBezTo>
                <a:cubicBezTo>
                  <a:pt x="2795005" y="5719843"/>
                  <a:pt x="2788138" y="5726083"/>
                  <a:pt x="2780022" y="5726083"/>
                </a:cubicBezTo>
                <a:cubicBezTo>
                  <a:pt x="2779398" y="5726707"/>
                  <a:pt x="2779398" y="5726707"/>
                  <a:pt x="2778773" y="5726707"/>
                </a:cubicBezTo>
                <a:cubicBezTo>
                  <a:pt x="2770034" y="5726083"/>
                  <a:pt x="2763790" y="5718595"/>
                  <a:pt x="2764414" y="5709860"/>
                </a:cubicBezTo>
                <a:cubicBezTo>
                  <a:pt x="2765039" y="5701125"/>
                  <a:pt x="2772530" y="5694885"/>
                  <a:pt x="2781270" y="5695509"/>
                </a:cubicBezTo>
                <a:close/>
                <a:moveTo>
                  <a:pt x="4137882" y="5694884"/>
                </a:moveTo>
                <a:cubicBezTo>
                  <a:pt x="4144124" y="5693012"/>
                  <a:pt x="4151616" y="5696132"/>
                  <a:pt x="4153490" y="5702996"/>
                </a:cubicBezTo>
                <a:cubicBezTo>
                  <a:pt x="4155362" y="5709235"/>
                  <a:pt x="4152240" y="5715475"/>
                  <a:pt x="4146622" y="5718595"/>
                </a:cubicBezTo>
                <a:cubicBezTo>
                  <a:pt x="4145372" y="5718595"/>
                  <a:pt x="4143500" y="5719219"/>
                  <a:pt x="4141627" y="5719219"/>
                </a:cubicBezTo>
                <a:cubicBezTo>
                  <a:pt x="4137882" y="5719219"/>
                  <a:pt x="4133511" y="5717347"/>
                  <a:pt x="4131014" y="5713604"/>
                </a:cubicBezTo>
                <a:cubicBezTo>
                  <a:pt x="4127268" y="5707987"/>
                  <a:pt x="4128517" y="5699876"/>
                  <a:pt x="4134760" y="5696132"/>
                </a:cubicBezTo>
                <a:cubicBezTo>
                  <a:pt x="4135384" y="5695508"/>
                  <a:pt x="4136632" y="5694884"/>
                  <a:pt x="4137882" y="5694884"/>
                </a:cubicBezTo>
                <a:close/>
                <a:moveTo>
                  <a:pt x="2585864" y="5674918"/>
                </a:moveTo>
                <a:cubicBezTo>
                  <a:pt x="2594604" y="5676167"/>
                  <a:pt x="2600223" y="5684277"/>
                  <a:pt x="2598974" y="5692389"/>
                </a:cubicBezTo>
                <a:cubicBezTo>
                  <a:pt x="2597726" y="5699877"/>
                  <a:pt x="2591483" y="5705492"/>
                  <a:pt x="2583991" y="5705492"/>
                </a:cubicBezTo>
                <a:cubicBezTo>
                  <a:pt x="2582743" y="5705492"/>
                  <a:pt x="2582117" y="5705492"/>
                  <a:pt x="2581493" y="5705492"/>
                </a:cubicBezTo>
                <a:cubicBezTo>
                  <a:pt x="2572753" y="5704245"/>
                  <a:pt x="2567134" y="5696132"/>
                  <a:pt x="2568384" y="5688022"/>
                </a:cubicBezTo>
                <a:cubicBezTo>
                  <a:pt x="2569632" y="5679286"/>
                  <a:pt x="2577124" y="5673671"/>
                  <a:pt x="2585864" y="5674918"/>
                </a:cubicBezTo>
                <a:close/>
                <a:moveTo>
                  <a:pt x="3376856" y="5673671"/>
                </a:moveTo>
                <a:cubicBezTo>
                  <a:pt x="3385596" y="5672422"/>
                  <a:pt x="3393088" y="5678662"/>
                  <a:pt x="3394336" y="5686774"/>
                </a:cubicBezTo>
                <a:cubicBezTo>
                  <a:pt x="3395585" y="5695509"/>
                  <a:pt x="3389966" y="5702996"/>
                  <a:pt x="3381226" y="5704245"/>
                </a:cubicBezTo>
                <a:cubicBezTo>
                  <a:pt x="3380601" y="5704245"/>
                  <a:pt x="3379977" y="5704245"/>
                  <a:pt x="3378729" y="5704245"/>
                </a:cubicBezTo>
                <a:cubicBezTo>
                  <a:pt x="3371237" y="5704868"/>
                  <a:pt x="3364370" y="5699253"/>
                  <a:pt x="3363745" y="5691142"/>
                </a:cubicBezTo>
                <a:cubicBezTo>
                  <a:pt x="3362497" y="5682406"/>
                  <a:pt x="3368115" y="5674918"/>
                  <a:pt x="3376856" y="5673671"/>
                </a:cubicBezTo>
                <a:close/>
                <a:moveTo>
                  <a:pt x="2392330" y="5639977"/>
                </a:moveTo>
                <a:cubicBezTo>
                  <a:pt x="2401069" y="5641849"/>
                  <a:pt x="2406064" y="5649960"/>
                  <a:pt x="2404192" y="5658071"/>
                </a:cubicBezTo>
                <a:cubicBezTo>
                  <a:pt x="2402318" y="5665559"/>
                  <a:pt x="2396076" y="5670550"/>
                  <a:pt x="2389208" y="5670550"/>
                </a:cubicBezTo>
                <a:cubicBezTo>
                  <a:pt x="2387335" y="5670550"/>
                  <a:pt x="2386710" y="5670550"/>
                  <a:pt x="2385462" y="5669927"/>
                </a:cubicBezTo>
                <a:cubicBezTo>
                  <a:pt x="2376722" y="5668055"/>
                  <a:pt x="2371727" y="5659943"/>
                  <a:pt x="2373601" y="5651832"/>
                </a:cubicBezTo>
                <a:cubicBezTo>
                  <a:pt x="2375474" y="5643096"/>
                  <a:pt x="2383589" y="5638105"/>
                  <a:pt x="2392330" y="5639977"/>
                </a:cubicBezTo>
                <a:close/>
                <a:moveTo>
                  <a:pt x="3570389" y="5638105"/>
                </a:moveTo>
                <a:cubicBezTo>
                  <a:pt x="3578505" y="5636232"/>
                  <a:pt x="3587246" y="5641849"/>
                  <a:pt x="3588495" y="5649960"/>
                </a:cubicBezTo>
                <a:cubicBezTo>
                  <a:pt x="3590367" y="5658071"/>
                  <a:pt x="3584748" y="5666807"/>
                  <a:pt x="3576633" y="5668055"/>
                </a:cubicBezTo>
                <a:cubicBezTo>
                  <a:pt x="3575384" y="5668055"/>
                  <a:pt x="3574136" y="5668678"/>
                  <a:pt x="3572887" y="5668678"/>
                </a:cubicBezTo>
                <a:cubicBezTo>
                  <a:pt x="3566020" y="5669303"/>
                  <a:pt x="3559777" y="5664311"/>
                  <a:pt x="3558528" y="5656824"/>
                </a:cubicBezTo>
                <a:cubicBezTo>
                  <a:pt x="3556656" y="5648088"/>
                  <a:pt x="3562273" y="5639977"/>
                  <a:pt x="3570389" y="5638105"/>
                </a:cubicBezTo>
                <a:close/>
                <a:moveTo>
                  <a:pt x="1642541" y="5613146"/>
                </a:moveTo>
                <a:cubicBezTo>
                  <a:pt x="1643791" y="5613770"/>
                  <a:pt x="1645039" y="5614394"/>
                  <a:pt x="1645663" y="5615018"/>
                </a:cubicBezTo>
                <a:cubicBezTo>
                  <a:pt x="1651282" y="5618761"/>
                  <a:pt x="1653155" y="5626249"/>
                  <a:pt x="1649409" y="5632488"/>
                </a:cubicBezTo>
                <a:cubicBezTo>
                  <a:pt x="1647536" y="5636233"/>
                  <a:pt x="1643791" y="5638105"/>
                  <a:pt x="1639420" y="5638105"/>
                </a:cubicBezTo>
                <a:cubicBezTo>
                  <a:pt x="1637547" y="5638105"/>
                  <a:pt x="1635050" y="5637480"/>
                  <a:pt x="1633177" y="5636233"/>
                </a:cubicBezTo>
                <a:cubicBezTo>
                  <a:pt x="1628183" y="5633736"/>
                  <a:pt x="1625061" y="5626873"/>
                  <a:pt x="1626934" y="5621257"/>
                </a:cubicBezTo>
                <a:cubicBezTo>
                  <a:pt x="1629432" y="5615018"/>
                  <a:pt x="1636299" y="5611273"/>
                  <a:pt x="1642541" y="5613146"/>
                </a:cubicBezTo>
                <a:close/>
                <a:moveTo>
                  <a:pt x="4315808" y="5611898"/>
                </a:moveTo>
                <a:cubicBezTo>
                  <a:pt x="4321426" y="5608778"/>
                  <a:pt x="4328294" y="5610651"/>
                  <a:pt x="4332040" y="5615642"/>
                </a:cubicBezTo>
                <a:cubicBezTo>
                  <a:pt x="4335785" y="5621257"/>
                  <a:pt x="4334537" y="5629369"/>
                  <a:pt x="4328294" y="5633112"/>
                </a:cubicBezTo>
                <a:cubicBezTo>
                  <a:pt x="4327669" y="5633736"/>
                  <a:pt x="4326421" y="5634360"/>
                  <a:pt x="4325173" y="5634984"/>
                </a:cubicBezTo>
                <a:cubicBezTo>
                  <a:pt x="4323923" y="5634984"/>
                  <a:pt x="4322675" y="5635609"/>
                  <a:pt x="4321426" y="5635609"/>
                </a:cubicBezTo>
                <a:cubicBezTo>
                  <a:pt x="4316433" y="5635609"/>
                  <a:pt x="4311438" y="5632488"/>
                  <a:pt x="4309566" y="5626873"/>
                </a:cubicBezTo>
                <a:cubicBezTo>
                  <a:pt x="4307692" y="5621257"/>
                  <a:pt x="4310190" y="5615018"/>
                  <a:pt x="4315808" y="5611898"/>
                </a:cubicBezTo>
                <a:close/>
                <a:moveTo>
                  <a:pt x="2201293" y="5590684"/>
                </a:moveTo>
                <a:cubicBezTo>
                  <a:pt x="2209409" y="5593179"/>
                  <a:pt x="2213778" y="5601915"/>
                  <a:pt x="2211906" y="5610026"/>
                </a:cubicBezTo>
                <a:cubicBezTo>
                  <a:pt x="2210033" y="5616890"/>
                  <a:pt x="2203790" y="5621257"/>
                  <a:pt x="2196923" y="5621257"/>
                </a:cubicBezTo>
                <a:cubicBezTo>
                  <a:pt x="2195674" y="5621257"/>
                  <a:pt x="2193802" y="5620634"/>
                  <a:pt x="2192552" y="5620634"/>
                </a:cubicBezTo>
                <a:cubicBezTo>
                  <a:pt x="2184436" y="5618138"/>
                  <a:pt x="2179442" y="5609402"/>
                  <a:pt x="2181939" y="5601291"/>
                </a:cubicBezTo>
                <a:cubicBezTo>
                  <a:pt x="2184436" y="5593179"/>
                  <a:pt x="2193176" y="5588189"/>
                  <a:pt x="2201293" y="5590684"/>
                </a:cubicBezTo>
                <a:close/>
                <a:moveTo>
                  <a:pt x="3760802" y="5588812"/>
                </a:moveTo>
                <a:cubicBezTo>
                  <a:pt x="3768918" y="5586316"/>
                  <a:pt x="3777658" y="5591308"/>
                  <a:pt x="3780155" y="5599418"/>
                </a:cubicBezTo>
                <a:cubicBezTo>
                  <a:pt x="3782653" y="5607531"/>
                  <a:pt x="3777658" y="5616266"/>
                  <a:pt x="3769543" y="5618762"/>
                </a:cubicBezTo>
                <a:cubicBezTo>
                  <a:pt x="3768294" y="5619386"/>
                  <a:pt x="3766422" y="5619386"/>
                  <a:pt x="3765172" y="5619386"/>
                </a:cubicBezTo>
                <a:cubicBezTo>
                  <a:pt x="3758304" y="5619386"/>
                  <a:pt x="3752062" y="5615018"/>
                  <a:pt x="3750188" y="5608154"/>
                </a:cubicBezTo>
                <a:cubicBezTo>
                  <a:pt x="3747692" y="5600042"/>
                  <a:pt x="3752686" y="5591308"/>
                  <a:pt x="3760802" y="5588812"/>
                </a:cubicBezTo>
                <a:close/>
                <a:moveTo>
                  <a:pt x="2015251" y="5527664"/>
                </a:moveTo>
                <a:cubicBezTo>
                  <a:pt x="2023366" y="5530783"/>
                  <a:pt x="2027112" y="5539519"/>
                  <a:pt x="2023991" y="5547630"/>
                </a:cubicBezTo>
                <a:cubicBezTo>
                  <a:pt x="2021494" y="5553870"/>
                  <a:pt x="2015875" y="5557614"/>
                  <a:pt x="2009632" y="5557614"/>
                </a:cubicBezTo>
                <a:cubicBezTo>
                  <a:pt x="2007759" y="5558238"/>
                  <a:pt x="2005885" y="5557614"/>
                  <a:pt x="2004013" y="5556990"/>
                </a:cubicBezTo>
                <a:cubicBezTo>
                  <a:pt x="1995897" y="5553870"/>
                  <a:pt x="1992151" y="5545135"/>
                  <a:pt x="1995273" y="5537023"/>
                </a:cubicBezTo>
                <a:cubicBezTo>
                  <a:pt x="1998395" y="5528912"/>
                  <a:pt x="2007135" y="5524543"/>
                  <a:pt x="2015251" y="5527664"/>
                </a:cubicBezTo>
                <a:close/>
                <a:moveTo>
                  <a:pt x="3947469" y="5525791"/>
                </a:moveTo>
                <a:cubicBezTo>
                  <a:pt x="3955585" y="5522672"/>
                  <a:pt x="3964325" y="5527040"/>
                  <a:pt x="3967446" y="5534527"/>
                </a:cubicBezTo>
                <a:cubicBezTo>
                  <a:pt x="3970568" y="5542639"/>
                  <a:pt x="3966198" y="5551375"/>
                  <a:pt x="3958706" y="5554494"/>
                </a:cubicBezTo>
                <a:cubicBezTo>
                  <a:pt x="3956834" y="5555118"/>
                  <a:pt x="3954961" y="5555742"/>
                  <a:pt x="3953087" y="5555742"/>
                </a:cubicBezTo>
                <a:cubicBezTo>
                  <a:pt x="3946219" y="5555742"/>
                  <a:pt x="3939977" y="5551999"/>
                  <a:pt x="3938104" y="5545758"/>
                </a:cubicBezTo>
                <a:cubicBezTo>
                  <a:pt x="3934983" y="5537647"/>
                  <a:pt x="3939353" y="5528288"/>
                  <a:pt x="3947469" y="5525791"/>
                </a:cubicBezTo>
                <a:close/>
                <a:moveTo>
                  <a:pt x="1468985" y="5517680"/>
                </a:moveTo>
                <a:cubicBezTo>
                  <a:pt x="1470234" y="5518304"/>
                  <a:pt x="1471483" y="5518928"/>
                  <a:pt x="1472107" y="5519552"/>
                </a:cubicBezTo>
                <a:cubicBezTo>
                  <a:pt x="1477725" y="5523295"/>
                  <a:pt x="1479599" y="5530783"/>
                  <a:pt x="1475853" y="5537022"/>
                </a:cubicBezTo>
                <a:cubicBezTo>
                  <a:pt x="1473356" y="5540767"/>
                  <a:pt x="1469610" y="5542638"/>
                  <a:pt x="1465864" y="5542638"/>
                </a:cubicBezTo>
                <a:cubicBezTo>
                  <a:pt x="1463991" y="5542638"/>
                  <a:pt x="1461493" y="5542015"/>
                  <a:pt x="1459621" y="5540767"/>
                </a:cubicBezTo>
                <a:cubicBezTo>
                  <a:pt x="1454626" y="5538271"/>
                  <a:pt x="1451505" y="5531407"/>
                  <a:pt x="1453378" y="5525792"/>
                </a:cubicBezTo>
                <a:cubicBezTo>
                  <a:pt x="1455250" y="5519552"/>
                  <a:pt x="1462742" y="5515808"/>
                  <a:pt x="1468985" y="5517680"/>
                </a:cubicBezTo>
                <a:close/>
                <a:moveTo>
                  <a:pt x="4489364" y="5516432"/>
                </a:moveTo>
                <a:cubicBezTo>
                  <a:pt x="4494983" y="5513313"/>
                  <a:pt x="4501850" y="5515184"/>
                  <a:pt x="4505596" y="5520176"/>
                </a:cubicBezTo>
                <a:cubicBezTo>
                  <a:pt x="4509342" y="5525792"/>
                  <a:pt x="4508093" y="5533903"/>
                  <a:pt x="4501850" y="5537647"/>
                </a:cubicBezTo>
                <a:cubicBezTo>
                  <a:pt x="4501226" y="5538271"/>
                  <a:pt x="4499978" y="5538895"/>
                  <a:pt x="4498729" y="5539519"/>
                </a:cubicBezTo>
                <a:cubicBezTo>
                  <a:pt x="4497481" y="5539519"/>
                  <a:pt x="4496231" y="5540143"/>
                  <a:pt x="4494983" y="5540143"/>
                </a:cubicBezTo>
                <a:cubicBezTo>
                  <a:pt x="4489989" y="5540143"/>
                  <a:pt x="4484994" y="5537022"/>
                  <a:pt x="4483121" y="5531407"/>
                </a:cubicBezTo>
                <a:cubicBezTo>
                  <a:pt x="4481249" y="5525792"/>
                  <a:pt x="4483745" y="5519552"/>
                  <a:pt x="4489364" y="5516432"/>
                </a:cubicBezTo>
                <a:close/>
                <a:moveTo>
                  <a:pt x="2984171" y="5474002"/>
                </a:moveTo>
                <a:cubicBezTo>
                  <a:pt x="2994159" y="5474002"/>
                  <a:pt x="3002899" y="5482738"/>
                  <a:pt x="3002899" y="5492721"/>
                </a:cubicBezTo>
                <a:cubicBezTo>
                  <a:pt x="3002899" y="5503329"/>
                  <a:pt x="2994159" y="5511440"/>
                  <a:pt x="2984171" y="5511440"/>
                </a:cubicBezTo>
                <a:cubicBezTo>
                  <a:pt x="2982921" y="5511440"/>
                  <a:pt x="2982297" y="5511440"/>
                  <a:pt x="2981049" y="5511440"/>
                </a:cubicBezTo>
                <a:cubicBezTo>
                  <a:pt x="2979800" y="5511440"/>
                  <a:pt x="2979176" y="5511440"/>
                  <a:pt x="2977927" y="5511440"/>
                </a:cubicBezTo>
                <a:cubicBezTo>
                  <a:pt x="2967314" y="5511440"/>
                  <a:pt x="2959198" y="5503329"/>
                  <a:pt x="2959198" y="5493345"/>
                </a:cubicBezTo>
                <a:cubicBezTo>
                  <a:pt x="2959198" y="5482738"/>
                  <a:pt x="2967314" y="5474626"/>
                  <a:pt x="2977927" y="5474626"/>
                </a:cubicBezTo>
                <a:cubicBezTo>
                  <a:pt x="2979176" y="5474626"/>
                  <a:pt x="2979800" y="5474626"/>
                  <a:pt x="2981049" y="5474626"/>
                </a:cubicBezTo>
                <a:cubicBezTo>
                  <a:pt x="2982297" y="5474626"/>
                  <a:pt x="2982921" y="5474002"/>
                  <a:pt x="2984171" y="5474002"/>
                </a:cubicBezTo>
                <a:close/>
                <a:moveTo>
                  <a:pt x="2781895" y="5467139"/>
                </a:moveTo>
                <a:cubicBezTo>
                  <a:pt x="2791885" y="5467763"/>
                  <a:pt x="2800001" y="5477121"/>
                  <a:pt x="2799377" y="5487105"/>
                </a:cubicBezTo>
                <a:cubicBezTo>
                  <a:pt x="2798752" y="5497089"/>
                  <a:pt x="2790636" y="5504577"/>
                  <a:pt x="2781271" y="5504577"/>
                </a:cubicBezTo>
                <a:cubicBezTo>
                  <a:pt x="2780023" y="5503953"/>
                  <a:pt x="2779399" y="5503953"/>
                  <a:pt x="2778774" y="5503953"/>
                </a:cubicBezTo>
                <a:cubicBezTo>
                  <a:pt x="2768786" y="5503329"/>
                  <a:pt x="2760670" y="5493969"/>
                  <a:pt x="2761919" y="5483985"/>
                </a:cubicBezTo>
                <a:cubicBezTo>
                  <a:pt x="2762543" y="5474002"/>
                  <a:pt x="2771907" y="5465891"/>
                  <a:pt x="2781895" y="5467139"/>
                </a:cubicBezTo>
                <a:close/>
                <a:moveTo>
                  <a:pt x="3179577" y="5466515"/>
                </a:moveTo>
                <a:cubicBezTo>
                  <a:pt x="3189566" y="5465891"/>
                  <a:pt x="3198930" y="5473378"/>
                  <a:pt x="3199554" y="5483985"/>
                </a:cubicBezTo>
                <a:cubicBezTo>
                  <a:pt x="3200179" y="5493969"/>
                  <a:pt x="3192687" y="5503329"/>
                  <a:pt x="3182074" y="5503953"/>
                </a:cubicBezTo>
                <a:cubicBezTo>
                  <a:pt x="3181450" y="5503953"/>
                  <a:pt x="3180826" y="5503953"/>
                  <a:pt x="3180826" y="5503953"/>
                </a:cubicBezTo>
                <a:cubicBezTo>
                  <a:pt x="3172086" y="5503329"/>
                  <a:pt x="3163345" y="5495841"/>
                  <a:pt x="3162720" y="5486481"/>
                </a:cubicBezTo>
                <a:cubicBezTo>
                  <a:pt x="3161472" y="5475874"/>
                  <a:pt x="3169588" y="5467139"/>
                  <a:pt x="3179577" y="5466515"/>
                </a:cubicBezTo>
                <a:close/>
                <a:moveTo>
                  <a:pt x="1821873" y="5451073"/>
                </a:moveTo>
                <a:cubicBezTo>
                  <a:pt x="1825619" y="5449669"/>
                  <a:pt x="1829833" y="5449669"/>
                  <a:pt x="1833579" y="5451540"/>
                </a:cubicBezTo>
                <a:cubicBezTo>
                  <a:pt x="1841695" y="5455285"/>
                  <a:pt x="1844816" y="5464019"/>
                  <a:pt x="1841071" y="5472131"/>
                </a:cubicBezTo>
                <a:cubicBezTo>
                  <a:pt x="1838573" y="5477746"/>
                  <a:pt x="1832953" y="5480867"/>
                  <a:pt x="1826711" y="5480867"/>
                </a:cubicBezTo>
                <a:cubicBezTo>
                  <a:pt x="1824214" y="5481491"/>
                  <a:pt x="1822341" y="5480867"/>
                  <a:pt x="1820468" y="5479619"/>
                </a:cubicBezTo>
                <a:cubicBezTo>
                  <a:pt x="1812352" y="5475874"/>
                  <a:pt x="1809230" y="5466516"/>
                  <a:pt x="1812977" y="5459028"/>
                </a:cubicBezTo>
                <a:cubicBezTo>
                  <a:pt x="1814850" y="5455284"/>
                  <a:pt x="1818127" y="5452476"/>
                  <a:pt x="1821873" y="5451073"/>
                </a:cubicBezTo>
                <a:close/>
                <a:moveTo>
                  <a:pt x="4139598" y="5448576"/>
                </a:moveTo>
                <a:cubicBezTo>
                  <a:pt x="4143344" y="5449980"/>
                  <a:pt x="4146622" y="5452788"/>
                  <a:pt x="4148495" y="5456532"/>
                </a:cubicBezTo>
                <a:cubicBezTo>
                  <a:pt x="4152240" y="5464019"/>
                  <a:pt x="4148495" y="5473379"/>
                  <a:pt x="4141003" y="5477122"/>
                </a:cubicBezTo>
                <a:cubicBezTo>
                  <a:pt x="4138505" y="5478371"/>
                  <a:pt x="4136632" y="5478371"/>
                  <a:pt x="4134135" y="5478371"/>
                </a:cubicBezTo>
                <a:cubicBezTo>
                  <a:pt x="4128517" y="5478371"/>
                  <a:pt x="4122898" y="5475251"/>
                  <a:pt x="4120401" y="5469635"/>
                </a:cubicBezTo>
                <a:cubicBezTo>
                  <a:pt x="4116655" y="5462147"/>
                  <a:pt x="4119777" y="5452788"/>
                  <a:pt x="4127892" y="5449044"/>
                </a:cubicBezTo>
                <a:cubicBezTo>
                  <a:pt x="4131638" y="5447172"/>
                  <a:pt x="4135852" y="5447172"/>
                  <a:pt x="4139598" y="5448576"/>
                </a:cubicBezTo>
                <a:close/>
                <a:moveTo>
                  <a:pt x="2587113" y="5444052"/>
                </a:moveTo>
                <a:cubicBezTo>
                  <a:pt x="2597102" y="5445924"/>
                  <a:pt x="2603970" y="5455284"/>
                  <a:pt x="2602721" y="5465267"/>
                </a:cubicBezTo>
                <a:cubicBezTo>
                  <a:pt x="2601472" y="5474626"/>
                  <a:pt x="2593356" y="5481490"/>
                  <a:pt x="2584616" y="5481490"/>
                </a:cubicBezTo>
                <a:cubicBezTo>
                  <a:pt x="2583367" y="5480866"/>
                  <a:pt x="2582743" y="5480866"/>
                  <a:pt x="2581495" y="5480866"/>
                </a:cubicBezTo>
                <a:cubicBezTo>
                  <a:pt x="2571505" y="5478994"/>
                  <a:pt x="2564014" y="5469635"/>
                  <a:pt x="2565887" y="5459651"/>
                </a:cubicBezTo>
                <a:cubicBezTo>
                  <a:pt x="2567760" y="5449667"/>
                  <a:pt x="2577124" y="5442181"/>
                  <a:pt x="2587113" y="5444052"/>
                </a:cubicBezTo>
                <a:close/>
                <a:moveTo>
                  <a:pt x="3374984" y="5442804"/>
                </a:moveTo>
                <a:cubicBezTo>
                  <a:pt x="3384973" y="5440933"/>
                  <a:pt x="3394337" y="5447796"/>
                  <a:pt x="3396211" y="5458403"/>
                </a:cubicBezTo>
                <a:cubicBezTo>
                  <a:pt x="3398083" y="5468387"/>
                  <a:pt x="3391216" y="5477746"/>
                  <a:pt x="3380602" y="5479618"/>
                </a:cubicBezTo>
                <a:cubicBezTo>
                  <a:pt x="3379354" y="5479618"/>
                  <a:pt x="3378730" y="5479618"/>
                  <a:pt x="3377481" y="5479618"/>
                </a:cubicBezTo>
                <a:cubicBezTo>
                  <a:pt x="3368741" y="5480242"/>
                  <a:pt x="3360625" y="5473378"/>
                  <a:pt x="3359377" y="5464020"/>
                </a:cubicBezTo>
                <a:cubicBezTo>
                  <a:pt x="3357503" y="5454036"/>
                  <a:pt x="3364371" y="5444676"/>
                  <a:pt x="3374984" y="5442804"/>
                </a:cubicBezTo>
                <a:close/>
                <a:moveTo>
                  <a:pt x="1289186" y="5414102"/>
                </a:moveTo>
                <a:cubicBezTo>
                  <a:pt x="1294181" y="5409111"/>
                  <a:pt x="1301672" y="5409111"/>
                  <a:pt x="1306667" y="5414102"/>
                </a:cubicBezTo>
                <a:cubicBezTo>
                  <a:pt x="1312285" y="5417847"/>
                  <a:pt x="1312909" y="5424709"/>
                  <a:pt x="1309164" y="5430326"/>
                </a:cubicBezTo>
                <a:cubicBezTo>
                  <a:pt x="1307291" y="5434069"/>
                  <a:pt x="1303545" y="5435941"/>
                  <a:pt x="1299175" y="5435941"/>
                </a:cubicBezTo>
                <a:cubicBezTo>
                  <a:pt x="1296678" y="5435941"/>
                  <a:pt x="1293557" y="5435317"/>
                  <a:pt x="1291058" y="5433445"/>
                </a:cubicBezTo>
                <a:cubicBezTo>
                  <a:pt x="1290434" y="5432821"/>
                  <a:pt x="1289810" y="5432197"/>
                  <a:pt x="1289186" y="5431574"/>
                </a:cubicBezTo>
                <a:cubicBezTo>
                  <a:pt x="1284192" y="5426581"/>
                  <a:pt x="1284192" y="5419094"/>
                  <a:pt x="1289186" y="5414102"/>
                </a:cubicBezTo>
                <a:close/>
                <a:moveTo>
                  <a:pt x="4654805" y="5409735"/>
                </a:moveTo>
                <a:cubicBezTo>
                  <a:pt x="4660423" y="5405991"/>
                  <a:pt x="4668540" y="5407239"/>
                  <a:pt x="4672285" y="5413478"/>
                </a:cubicBezTo>
                <a:cubicBezTo>
                  <a:pt x="4676030" y="5419094"/>
                  <a:pt x="4674782" y="5426581"/>
                  <a:pt x="4669164" y="5430326"/>
                </a:cubicBezTo>
                <a:cubicBezTo>
                  <a:pt x="4666666" y="5432197"/>
                  <a:pt x="4664169" y="5432821"/>
                  <a:pt x="4661672" y="5432821"/>
                </a:cubicBezTo>
                <a:cubicBezTo>
                  <a:pt x="4658550" y="5432821"/>
                  <a:pt x="4655429" y="5431574"/>
                  <a:pt x="4652932" y="5429078"/>
                </a:cubicBezTo>
                <a:cubicBezTo>
                  <a:pt x="4647938" y="5424086"/>
                  <a:pt x="4647938" y="5416599"/>
                  <a:pt x="4652932" y="5411606"/>
                </a:cubicBezTo>
                <a:cubicBezTo>
                  <a:pt x="4653557" y="5410983"/>
                  <a:pt x="4654181" y="5410359"/>
                  <a:pt x="4654805" y="5409735"/>
                </a:cubicBezTo>
                <a:close/>
                <a:moveTo>
                  <a:pt x="2394828" y="5405991"/>
                </a:moveTo>
                <a:cubicBezTo>
                  <a:pt x="2404817" y="5408486"/>
                  <a:pt x="2411060" y="5418470"/>
                  <a:pt x="2408563" y="5428454"/>
                </a:cubicBezTo>
                <a:cubicBezTo>
                  <a:pt x="2406689" y="5437188"/>
                  <a:pt x="2398573" y="5442804"/>
                  <a:pt x="2390458" y="5442804"/>
                </a:cubicBezTo>
                <a:cubicBezTo>
                  <a:pt x="2389209" y="5442804"/>
                  <a:pt x="2387961" y="5442804"/>
                  <a:pt x="2386088" y="5442181"/>
                </a:cubicBezTo>
                <a:cubicBezTo>
                  <a:pt x="2376098" y="5439684"/>
                  <a:pt x="2369855" y="5429702"/>
                  <a:pt x="2372353" y="5419718"/>
                </a:cubicBezTo>
                <a:cubicBezTo>
                  <a:pt x="2374850" y="5409734"/>
                  <a:pt x="2384840" y="5403495"/>
                  <a:pt x="2394828" y="5405991"/>
                </a:cubicBezTo>
                <a:close/>
                <a:moveTo>
                  <a:pt x="3566645" y="5404743"/>
                </a:moveTo>
                <a:cubicBezTo>
                  <a:pt x="3576634" y="5402246"/>
                  <a:pt x="3586623" y="5408486"/>
                  <a:pt x="3589120" y="5418470"/>
                </a:cubicBezTo>
                <a:cubicBezTo>
                  <a:pt x="3591617" y="5428454"/>
                  <a:pt x="3585374" y="5438436"/>
                  <a:pt x="3575385" y="5440933"/>
                </a:cubicBezTo>
                <a:cubicBezTo>
                  <a:pt x="3574136" y="5440933"/>
                  <a:pt x="3572888" y="5441557"/>
                  <a:pt x="3571015" y="5441557"/>
                </a:cubicBezTo>
                <a:cubicBezTo>
                  <a:pt x="3562899" y="5441557"/>
                  <a:pt x="3554784" y="5435941"/>
                  <a:pt x="3552910" y="5427205"/>
                </a:cubicBezTo>
                <a:cubicBezTo>
                  <a:pt x="3550413" y="5417222"/>
                  <a:pt x="3556656" y="5407239"/>
                  <a:pt x="3566645" y="5404743"/>
                </a:cubicBezTo>
                <a:close/>
                <a:moveTo>
                  <a:pt x="1645741" y="5361222"/>
                </a:moveTo>
                <a:cubicBezTo>
                  <a:pt x="1649565" y="5360130"/>
                  <a:pt x="1653779" y="5360442"/>
                  <a:pt x="1657525" y="5362314"/>
                </a:cubicBezTo>
                <a:cubicBezTo>
                  <a:pt x="1665017" y="5366058"/>
                  <a:pt x="1667513" y="5376041"/>
                  <a:pt x="1663768" y="5383529"/>
                </a:cubicBezTo>
                <a:cubicBezTo>
                  <a:pt x="1660646" y="5388520"/>
                  <a:pt x="1655652" y="5391641"/>
                  <a:pt x="1650033" y="5391641"/>
                </a:cubicBezTo>
                <a:cubicBezTo>
                  <a:pt x="1647536" y="5391641"/>
                  <a:pt x="1645038" y="5391016"/>
                  <a:pt x="1642541" y="5389768"/>
                </a:cubicBezTo>
                <a:cubicBezTo>
                  <a:pt x="1635050" y="5385401"/>
                  <a:pt x="1631929" y="5376041"/>
                  <a:pt x="1636298" y="5368554"/>
                </a:cubicBezTo>
                <a:cubicBezTo>
                  <a:pt x="1638484" y="5364810"/>
                  <a:pt x="1641917" y="5362314"/>
                  <a:pt x="1645741" y="5361222"/>
                </a:cubicBezTo>
                <a:close/>
                <a:moveTo>
                  <a:pt x="4315105" y="5358727"/>
                </a:moveTo>
                <a:cubicBezTo>
                  <a:pt x="4318929" y="5359819"/>
                  <a:pt x="4322362" y="5362314"/>
                  <a:pt x="4324547" y="5366058"/>
                </a:cubicBezTo>
                <a:cubicBezTo>
                  <a:pt x="4328918" y="5373546"/>
                  <a:pt x="4325796" y="5382905"/>
                  <a:pt x="4318304" y="5387272"/>
                </a:cubicBezTo>
                <a:cubicBezTo>
                  <a:pt x="4315808" y="5388520"/>
                  <a:pt x="4313311" y="5389144"/>
                  <a:pt x="4310813" y="5389144"/>
                </a:cubicBezTo>
                <a:cubicBezTo>
                  <a:pt x="4305194" y="5389144"/>
                  <a:pt x="4299576" y="5386025"/>
                  <a:pt x="4297078" y="5381033"/>
                </a:cubicBezTo>
                <a:cubicBezTo>
                  <a:pt x="4292708" y="5373546"/>
                  <a:pt x="4295830" y="5363562"/>
                  <a:pt x="4303322" y="5359818"/>
                </a:cubicBezTo>
                <a:cubicBezTo>
                  <a:pt x="4307068" y="5357946"/>
                  <a:pt x="4311282" y="5357634"/>
                  <a:pt x="4315105" y="5358727"/>
                </a:cubicBezTo>
                <a:close/>
                <a:moveTo>
                  <a:pt x="2206289" y="5352953"/>
                </a:moveTo>
                <a:cubicBezTo>
                  <a:pt x="2216277" y="5356074"/>
                  <a:pt x="2221272" y="5366680"/>
                  <a:pt x="2218150" y="5376040"/>
                </a:cubicBezTo>
                <a:cubicBezTo>
                  <a:pt x="2215653" y="5384152"/>
                  <a:pt x="2208161" y="5389143"/>
                  <a:pt x="2200670" y="5389143"/>
                </a:cubicBezTo>
                <a:cubicBezTo>
                  <a:pt x="2198797" y="5389143"/>
                  <a:pt x="2196299" y="5389143"/>
                  <a:pt x="2195051" y="5388519"/>
                </a:cubicBezTo>
                <a:cubicBezTo>
                  <a:pt x="2185062" y="5385400"/>
                  <a:pt x="2180068" y="5374792"/>
                  <a:pt x="2183190" y="5364809"/>
                </a:cubicBezTo>
                <a:cubicBezTo>
                  <a:pt x="2186311" y="5354826"/>
                  <a:pt x="2196924" y="5349834"/>
                  <a:pt x="2206289" y="5352953"/>
                </a:cubicBezTo>
                <a:close/>
                <a:moveTo>
                  <a:pt x="3755184" y="5351082"/>
                </a:moveTo>
                <a:cubicBezTo>
                  <a:pt x="3765173" y="5347962"/>
                  <a:pt x="3775787" y="5353577"/>
                  <a:pt x="3778909" y="5362937"/>
                </a:cubicBezTo>
                <a:cubicBezTo>
                  <a:pt x="3782030" y="5372921"/>
                  <a:pt x="3776411" y="5383528"/>
                  <a:pt x="3767046" y="5386648"/>
                </a:cubicBezTo>
                <a:cubicBezTo>
                  <a:pt x="3765173" y="5387271"/>
                  <a:pt x="3763301" y="5387896"/>
                  <a:pt x="3761427" y="5387896"/>
                </a:cubicBezTo>
                <a:cubicBezTo>
                  <a:pt x="3753311" y="5387271"/>
                  <a:pt x="3745820" y="5382280"/>
                  <a:pt x="3743323" y="5374792"/>
                </a:cubicBezTo>
                <a:cubicBezTo>
                  <a:pt x="3740202" y="5364809"/>
                  <a:pt x="3745820" y="5354201"/>
                  <a:pt x="3755184" y="5351082"/>
                </a:cubicBezTo>
                <a:close/>
                <a:moveTo>
                  <a:pt x="1129989" y="5296174"/>
                </a:moveTo>
                <a:cubicBezTo>
                  <a:pt x="1134984" y="5291182"/>
                  <a:pt x="1142475" y="5291182"/>
                  <a:pt x="1147469" y="5296174"/>
                </a:cubicBezTo>
                <a:cubicBezTo>
                  <a:pt x="1153088" y="5299917"/>
                  <a:pt x="1153712" y="5306782"/>
                  <a:pt x="1149967" y="5312397"/>
                </a:cubicBezTo>
                <a:cubicBezTo>
                  <a:pt x="1148093" y="5316765"/>
                  <a:pt x="1143724" y="5318013"/>
                  <a:pt x="1139977" y="5318013"/>
                </a:cubicBezTo>
                <a:cubicBezTo>
                  <a:pt x="1137481" y="5318013"/>
                  <a:pt x="1134359" y="5317389"/>
                  <a:pt x="1131861" y="5315516"/>
                </a:cubicBezTo>
                <a:cubicBezTo>
                  <a:pt x="1131237" y="5314892"/>
                  <a:pt x="1130613" y="5314269"/>
                  <a:pt x="1129989" y="5313645"/>
                </a:cubicBezTo>
                <a:cubicBezTo>
                  <a:pt x="1124994" y="5308653"/>
                  <a:pt x="1124994" y="5301165"/>
                  <a:pt x="1129989" y="5296174"/>
                </a:cubicBezTo>
                <a:close/>
                <a:moveTo>
                  <a:pt x="4814002" y="5291807"/>
                </a:moveTo>
                <a:cubicBezTo>
                  <a:pt x="4819621" y="5288062"/>
                  <a:pt x="4827112" y="5289310"/>
                  <a:pt x="4831482" y="5295550"/>
                </a:cubicBezTo>
                <a:cubicBezTo>
                  <a:pt x="4835228" y="5301165"/>
                  <a:pt x="4833980" y="5308653"/>
                  <a:pt x="4828361" y="5312397"/>
                </a:cubicBezTo>
                <a:cubicBezTo>
                  <a:pt x="4825863" y="5314269"/>
                  <a:pt x="4823366" y="5314892"/>
                  <a:pt x="4820869" y="5314892"/>
                </a:cubicBezTo>
                <a:cubicBezTo>
                  <a:pt x="4817747" y="5314892"/>
                  <a:pt x="4814626" y="5313645"/>
                  <a:pt x="4812130" y="5311149"/>
                </a:cubicBezTo>
                <a:cubicBezTo>
                  <a:pt x="4807135" y="5306158"/>
                  <a:pt x="4807135" y="5298670"/>
                  <a:pt x="4812130" y="5293678"/>
                </a:cubicBezTo>
                <a:cubicBezTo>
                  <a:pt x="4812754" y="5293055"/>
                  <a:pt x="4813378" y="5292431"/>
                  <a:pt x="4814002" y="5291807"/>
                </a:cubicBezTo>
                <a:close/>
                <a:moveTo>
                  <a:pt x="2007604" y="5285176"/>
                </a:moveTo>
                <a:cubicBezTo>
                  <a:pt x="2011974" y="5283382"/>
                  <a:pt x="2017125" y="5283382"/>
                  <a:pt x="2022119" y="5285566"/>
                </a:cubicBezTo>
                <a:cubicBezTo>
                  <a:pt x="2031483" y="5289310"/>
                  <a:pt x="2035854" y="5300541"/>
                  <a:pt x="2032107" y="5309901"/>
                </a:cubicBezTo>
                <a:cubicBezTo>
                  <a:pt x="2028986" y="5317389"/>
                  <a:pt x="2022119" y="5321132"/>
                  <a:pt x="2014627" y="5321132"/>
                </a:cubicBezTo>
                <a:cubicBezTo>
                  <a:pt x="2012755" y="5321132"/>
                  <a:pt x="2010258" y="5320508"/>
                  <a:pt x="2007760" y="5319884"/>
                </a:cubicBezTo>
                <a:cubicBezTo>
                  <a:pt x="1998395" y="5316140"/>
                  <a:pt x="1994025" y="5304910"/>
                  <a:pt x="1997771" y="5295550"/>
                </a:cubicBezTo>
                <a:cubicBezTo>
                  <a:pt x="1999644" y="5290558"/>
                  <a:pt x="2003233" y="5286970"/>
                  <a:pt x="2007604" y="5285176"/>
                </a:cubicBezTo>
                <a:close/>
                <a:moveTo>
                  <a:pt x="3938730" y="5283071"/>
                </a:moveTo>
                <a:cubicBezTo>
                  <a:pt x="3948094" y="5279326"/>
                  <a:pt x="3959332" y="5283695"/>
                  <a:pt x="3963078" y="5293054"/>
                </a:cubicBezTo>
                <a:cubicBezTo>
                  <a:pt x="3966824" y="5303037"/>
                  <a:pt x="3962453" y="5313644"/>
                  <a:pt x="3953088" y="5317389"/>
                </a:cubicBezTo>
                <a:cubicBezTo>
                  <a:pt x="3950592" y="5318636"/>
                  <a:pt x="3948094" y="5318636"/>
                  <a:pt x="3946221" y="5318636"/>
                </a:cubicBezTo>
                <a:cubicBezTo>
                  <a:pt x="3938730" y="5318636"/>
                  <a:pt x="3931863" y="5314268"/>
                  <a:pt x="3928741" y="5307405"/>
                </a:cubicBezTo>
                <a:cubicBezTo>
                  <a:pt x="3924995" y="5298045"/>
                  <a:pt x="3929366" y="5286814"/>
                  <a:pt x="3938730" y="5283071"/>
                </a:cubicBezTo>
                <a:close/>
                <a:moveTo>
                  <a:pt x="1477101" y="5258113"/>
                </a:moveTo>
                <a:cubicBezTo>
                  <a:pt x="1481003" y="5257333"/>
                  <a:pt x="1485217" y="5258113"/>
                  <a:pt x="1488962" y="5260609"/>
                </a:cubicBezTo>
                <a:cubicBezTo>
                  <a:pt x="1496454" y="5265600"/>
                  <a:pt x="1498328" y="5274960"/>
                  <a:pt x="1493333" y="5281824"/>
                </a:cubicBezTo>
                <a:cubicBezTo>
                  <a:pt x="1490212" y="5286815"/>
                  <a:pt x="1485217" y="5289311"/>
                  <a:pt x="1480222" y="5289311"/>
                </a:cubicBezTo>
                <a:cubicBezTo>
                  <a:pt x="1477726" y="5289311"/>
                  <a:pt x="1474604" y="5288687"/>
                  <a:pt x="1472106" y="5286815"/>
                </a:cubicBezTo>
                <a:cubicBezTo>
                  <a:pt x="1464615" y="5281824"/>
                  <a:pt x="1462742" y="5272464"/>
                  <a:pt x="1467113" y="5264976"/>
                </a:cubicBezTo>
                <a:cubicBezTo>
                  <a:pt x="1469610" y="5261232"/>
                  <a:pt x="1473199" y="5258893"/>
                  <a:pt x="1477101" y="5258113"/>
                </a:cubicBezTo>
                <a:close/>
                <a:moveTo>
                  <a:pt x="4483121" y="5255851"/>
                </a:moveTo>
                <a:cubicBezTo>
                  <a:pt x="4487022" y="5256709"/>
                  <a:pt x="4490612" y="5259049"/>
                  <a:pt x="4493110" y="5262480"/>
                </a:cubicBezTo>
                <a:cubicBezTo>
                  <a:pt x="4498104" y="5269968"/>
                  <a:pt x="4495607" y="5279327"/>
                  <a:pt x="4488740" y="5283695"/>
                </a:cubicBezTo>
                <a:cubicBezTo>
                  <a:pt x="4486243" y="5285567"/>
                  <a:pt x="4483120" y="5286191"/>
                  <a:pt x="4479999" y="5286191"/>
                </a:cubicBezTo>
                <a:cubicBezTo>
                  <a:pt x="4475005" y="5286191"/>
                  <a:pt x="4470011" y="5284319"/>
                  <a:pt x="4466889" y="5279327"/>
                </a:cubicBezTo>
                <a:cubicBezTo>
                  <a:pt x="4462520" y="5271840"/>
                  <a:pt x="4464392" y="5262480"/>
                  <a:pt x="4471259" y="5258113"/>
                </a:cubicBezTo>
                <a:cubicBezTo>
                  <a:pt x="4475005" y="5255617"/>
                  <a:pt x="4479219" y="5254993"/>
                  <a:pt x="4483121" y="5255851"/>
                </a:cubicBezTo>
                <a:close/>
                <a:moveTo>
                  <a:pt x="2977925" y="5245632"/>
                </a:moveTo>
                <a:cubicBezTo>
                  <a:pt x="2978549" y="5245632"/>
                  <a:pt x="2979798" y="5245632"/>
                  <a:pt x="2980423" y="5245632"/>
                </a:cubicBezTo>
                <a:cubicBezTo>
                  <a:pt x="2981047" y="5245632"/>
                  <a:pt x="2982295" y="5245632"/>
                  <a:pt x="2982920" y="5245632"/>
                </a:cubicBezTo>
                <a:cubicBezTo>
                  <a:pt x="2994782" y="5245632"/>
                  <a:pt x="3004770" y="5255616"/>
                  <a:pt x="3004770" y="5267471"/>
                </a:cubicBezTo>
                <a:cubicBezTo>
                  <a:pt x="3004770" y="5279326"/>
                  <a:pt x="2994782" y="5289309"/>
                  <a:pt x="2982920" y="5289309"/>
                </a:cubicBezTo>
                <a:cubicBezTo>
                  <a:pt x="2981671" y="5289309"/>
                  <a:pt x="2981047" y="5289309"/>
                  <a:pt x="2980423" y="5289309"/>
                </a:cubicBezTo>
                <a:cubicBezTo>
                  <a:pt x="2979174" y="5289309"/>
                  <a:pt x="2978549" y="5289309"/>
                  <a:pt x="2977925" y="5289309"/>
                </a:cubicBezTo>
                <a:cubicBezTo>
                  <a:pt x="2966064" y="5289309"/>
                  <a:pt x="2956074" y="5279326"/>
                  <a:pt x="2956074" y="5267471"/>
                </a:cubicBezTo>
                <a:cubicBezTo>
                  <a:pt x="2956074" y="5255616"/>
                  <a:pt x="2966064" y="5245632"/>
                  <a:pt x="2977925" y="5245632"/>
                </a:cubicBezTo>
                <a:close/>
                <a:moveTo>
                  <a:pt x="2783142" y="5237520"/>
                </a:moveTo>
                <a:cubicBezTo>
                  <a:pt x="2795005" y="5238768"/>
                  <a:pt x="2803744" y="5249376"/>
                  <a:pt x="2802496" y="5261231"/>
                </a:cubicBezTo>
                <a:cubicBezTo>
                  <a:pt x="2801872" y="5272462"/>
                  <a:pt x="2791883" y="5281198"/>
                  <a:pt x="2780646" y="5281198"/>
                </a:cubicBezTo>
                <a:cubicBezTo>
                  <a:pt x="2780646" y="5281198"/>
                  <a:pt x="2779397" y="5281198"/>
                  <a:pt x="2779397" y="5281198"/>
                </a:cubicBezTo>
                <a:cubicBezTo>
                  <a:pt x="2767535" y="5279950"/>
                  <a:pt x="2758795" y="5269343"/>
                  <a:pt x="2759419" y="5257487"/>
                </a:cubicBezTo>
                <a:cubicBezTo>
                  <a:pt x="2760667" y="5245632"/>
                  <a:pt x="2771281" y="5236896"/>
                  <a:pt x="2783142" y="5237520"/>
                </a:cubicBezTo>
                <a:close/>
                <a:moveTo>
                  <a:pt x="3177702" y="5236896"/>
                </a:moveTo>
                <a:cubicBezTo>
                  <a:pt x="3189565" y="5235649"/>
                  <a:pt x="3200177" y="5245008"/>
                  <a:pt x="3201426" y="5256864"/>
                </a:cubicBezTo>
                <a:cubicBezTo>
                  <a:pt x="3202674" y="5268719"/>
                  <a:pt x="3193934" y="5279326"/>
                  <a:pt x="3182073" y="5280574"/>
                </a:cubicBezTo>
                <a:cubicBezTo>
                  <a:pt x="3181447" y="5280574"/>
                  <a:pt x="3180823" y="5280574"/>
                  <a:pt x="3180199" y="5280574"/>
                </a:cubicBezTo>
                <a:cubicBezTo>
                  <a:pt x="3168962" y="5280574"/>
                  <a:pt x="3159598" y="5271838"/>
                  <a:pt x="3158350" y="5260607"/>
                </a:cubicBezTo>
                <a:cubicBezTo>
                  <a:pt x="3157100" y="5248752"/>
                  <a:pt x="3165840" y="5238144"/>
                  <a:pt x="3177702" y="5236896"/>
                </a:cubicBezTo>
                <a:close/>
                <a:moveTo>
                  <a:pt x="2588985" y="5212562"/>
                </a:moveTo>
                <a:cubicBezTo>
                  <a:pt x="2600846" y="5214434"/>
                  <a:pt x="2608962" y="5226289"/>
                  <a:pt x="2607089" y="5237520"/>
                </a:cubicBezTo>
                <a:cubicBezTo>
                  <a:pt x="2605217" y="5248128"/>
                  <a:pt x="2595851" y="5255616"/>
                  <a:pt x="2585238" y="5255616"/>
                </a:cubicBezTo>
                <a:cubicBezTo>
                  <a:pt x="2583990" y="5256240"/>
                  <a:pt x="2583366" y="5256240"/>
                  <a:pt x="2582117" y="5255616"/>
                </a:cubicBezTo>
                <a:cubicBezTo>
                  <a:pt x="2570255" y="5253119"/>
                  <a:pt x="2562140" y="5241889"/>
                  <a:pt x="2564012" y="5230657"/>
                </a:cubicBezTo>
                <a:cubicBezTo>
                  <a:pt x="2565886" y="5218802"/>
                  <a:pt x="2577747" y="5210690"/>
                  <a:pt x="2588985" y="5212562"/>
                </a:cubicBezTo>
                <a:close/>
                <a:moveTo>
                  <a:pt x="3371236" y="5211314"/>
                </a:moveTo>
                <a:cubicBezTo>
                  <a:pt x="3383098" y="5209442"/>
                  <a:pt x="3394336" y="5217554"/>
                  <a:pt x="3396832" y="5228785"/>
                </a:cubicBezTo>
                <a:cubicBezTo>
                  <a:pt x="3398706" y="5240640"/>
                  <a:pt x="3390589" y="5251871"/>
                  <a:pt x="3379352" y="5254368"/>
                </a:cubicBezTo>
                <a:cubicBezTo>
                  <a:pt x="3378104" y="5254368"/>
                  <a:pt x="3376855" y="5254368"/>
                  <a:pt x="3375606" y="5254368"/>
                </a:cubicBezTo>
                <a:cubicBezTo>
                  <a:pt x="3364993" y="5254992"/>
                  <a:pt x="3355629" y="5247504"/>
                  <a:pt x="3353755" y="5236896"/>
                </a:cubicBezTo>
                <a:cubicBezTo>
                  <a:pt x="3351883" y="5225041"/>
                  <a:pt x="3359998" y="5213810"/>
                  <a:pt x="3371236" y="5211314"/>
                </a:cubicBezTo>
                <a:close/>
                <a:moveTo>
                  <a:pt x="1829444" y="5201878"/>
                </a:moveTo>
                <a:cubicBezTo>
                  <a:pt x="1834048" y="5200396"/>
                  <a:pt x="1839198" y="5200707"/>
                  <a:pt x="1843568" y="5203203"/>
                </a:cubicBezTo>
                <a:cubicBezTo>
                  <a:pt x="1852308" y="5208196"/>
                  <a:pt x="1856054" y="5218803"/>
                  <a:pt x="1851684" y="5228161"/>
                </a:cubicBezTo>
                <a:cubicBezTo>
                  <a:pt x="1848563" y="5234402"/>
                  <a:pt x="1841695" y="5238145"/>
                  <a:pt x="1834828" y="5238145"/>
                </a:cubicBezTo>
                <a:cubicBezTo>
                  <a:pt x="1832955" y="5238145"/>
                  <a:pt x="1829833" y="5237521"/>
                  <a:pt x="1826712" y="5236274"/>
                </a:cubicBezTo>
                <a:cubicBezTo>
                  <a:pt x="1817348" y="5231281"/>
                  <a:pt x="1814226" y="5220675"/>
                  <a:pt x="1818596" y="5211315"/>
                </a:cubicBezTo>
                <a:cubicBezTo>
                  <a:pt x="1820781" y="5206636"/>
                  <a:pt x="1824839" y="5203360"/>
                  <a:pt x="1829444" y="5201878"/>
                </a:cubicBezTo>
                <a:close/>
                <a:moveTo>
                  <a:pt x="4131015" y="5199382"/>
                </a:moveTo>
                <a:cubicBezTo>
                  <a:pt x="4135541" y="5200863"/>
                  <a:pt x="4139443" y="5204139"/>
                  <a:pt x="4141628" y="5208819"/>
                </a:cubicBezTo>
                <a:cubicBezTo>
                  <a:pt x="4146623" y="5217554"/>
                  <a:pt x="4142876" y="5229409"/>
                  <a:pt x="4133512" y="5233778"/>
                </a:cubicBezTo>
                <a:cubicBezTo>
                  <a:pt x="4131015" y="5235026"/>
                  <a:pt x="4127893" y="5235649"/>
                  <a:pt x="4124772" y="5235649"/>
                </a:cubicBezTo>
                <a:cubicBezTo>
                  <a:pt x="4118529" y="5235649"/>
                  <a:pt x="4111661" y="5231906"/>
                  <a:pt x="4108540" y="5225666"/>
                </a:cubicBezTo>
                <a:cubicBezTo>
                  <a:pt x="4104170" y="5216306"/>
                  <a:pt x="4107292" y="5205075"/>
                  <a:pt x="4116656" y="5200708"/>
                </a:cubicBezTo>
                <a:cubicBezTo>
                  <a:pt x="4121339" y="5198212"/>
                  <a:pt x="4126489" y="5197900"/>
                  <a:pt x="4131015" y="5199382"/>
                </a:cubicBezTo>
                <a:close/>
                <a:moveTo>
                  <a:pt x="2397948" y="5170757"/>
                </a:moveTo>
                <a:cubicBezTo>
                  <a:pt x="2409810" y="5173877"/>
                  <a:pt x="2416677" y="5185732"/>
                  <a:pt x="2413555" y="5197587"/>
                </a:cubicBezTo>
                <a:cubicBezTo>
                  <a:pt x="2411058" y="5207571"/>
                  <a:pt x="2402318" y="5213810"/>
                  <a:pt x="2392329" y="5213810"/>
                </a:cubicBezTo>
                <a:cubicBezTo>
                  <a:pt x="2391080" y="5213810"/>
                  <a:pt x="2389208" y="5213810"/>
                  <a:pt x="2387335" y="5213186"/>
                </a:cubicBezTo>
                <a:cubicBezTo>
                  <a:pt x="2375473" y="5210066"/>
                  <a:pt x="2368605" y="5198211"/>
                  <a:pt x="2371728" y="5186356"/>
                </a:cubicBezTo>
                <a:cubicBezTo>
                  <a:pt x="2374849" y="5174501"/>
                  <a:pt x="2386711" y="5167638"/>
                  <a:pt x="2397948" y="5170757"/>
                </a:cubicBezTo>
                <a:close/>
                <a:moveTo>
                  <a:pt x="3562272" y="5169509"/>
                </a:moveTo>
                <a:cubicBezTo>
                  <a:pt x="3574135" y="5166389"/>
                  <a:pt x="3585372" y="5173253"/>
                  <a:pt x="3589118" y="5185108"/>
                </a:cubicBezTo>
                <a:cubicBezTo>
                  <a:pt x="3592239" y="5196963"/>
                  <a:pt x="3585372" y="5208819"/>
                  <a:pt x="3573511" y="5211938"/>
                </a:cubicBezTo>
                <a:cubicBezTo>
                  <a:pt x="3571638" y="5212562"/>
                  <a:pt x="3569764" y="5212562"/>
                  <a:pt x="3567892" y="5212562"/>
                </a:cubicBezTo>
                <a:cubicBezTo>
                  <a:pt x="3557903" y="5212562"/>
                  <a:pt x="3549163" y="5206323"/>
                  <a:pt x="3546665" y="5196339"/>
                </a:cubicBezTo>
                <a:cubicBezTo>
                  <a:pt x="3543544" y="5184484"/>
                  <a:pt x="3550412" y="5172629"/>
                  <a:pt x="3562272" y="5169509"/>
                </a:cubicBezTo>
                <a:close/>
                <a:moveTo>
                  <a:pt x="980780" y="5167014"/>
                </a:moveTo>
                <a:cubicBezTo>
                  <a:pt x="985775" y="5163894"/>
                  <a:pt x="992018" y="5164518"/>
                  <a:pt x="995764" y="5168262"/>
                </a:cubicBezTo>
                <a:cubicBezTo>
                  <a:pt x="1000134" y="5172006"/>
                  <a:pt x="1001383" y="5179493"/>
                  <a:pt x="997636" y="5184485"/>
                </a:cubicBezTo>
                <a:cubicBezTo>
                  <a:pt x="995764" y="5188229"/>
                  <a:pt x="991394" y="5190101"/>
                  <a:pt x="987648" y="5190101"/>
                </a:cubicBezTo>
                <a:cubicBezTo>
                  <a:pt x="985151" y="5190101"/>
                  <a:pt x="982653" y="5189477"/>
                  <a:pt x="980780" y="5188229"/>
                </a:cubicBezTo>
                <a:cubicBezTo>
                  <a:pt x="979532" y="5187605"/>
                  <a:pt x="978283" y="5185733"/>
                  <a:pt x="977035" y="5184485"/>
                </a:cubicBezTo>
                <a:cubicBezTo>
                  <a:pt x="973289" y="5178869"/>
                  <a:pt x="974537" y="5170759"/>
                  <a:pt x="980780" y="5167014"/>
                </a:cubicBezTo>
                <a:close/>
                <a:moveTo>
                  <a:pt x="4965083" y="5163894"/>
                </a:moveTo>
                <a:cubicBezTo>
                  <a:pt x="4970702" y="5160151"/>
                  <a:pt x="4978818" y="5161399"/>
                  <a:pt x="4982563" y="5167638"/>
                </a:cubicBezTo>
                <a:cubicBezTo>
                  <a:pt x="4986309" y="5172630"/>
                  <a:pt x="4985061" y="5180117"/>
                  <a:pt x="4980691" y="5183861"/>
                </a:cubicBezTo>
                <a:cubicBezTo>
                  <a:pt x="4978194" y="5185733"/>
                  <a:pt x="4975072" y="5186981"/>
                  <a:pt x="4971951" y="5186981"/>
                </a:cubicBezTo>
                <a:cubicBezTo>
                  <a:pt x="4969454" y="5186981"/>
                  <a:pt x="4966956" y="5186357"/>
                  <a:pt x="4965083" y="5185109"/>
                </a:cubicBezTo>
                <a:cubicBezTo>
                  <a:pt x="4959464" y="5181366"/>
                  <a:pt x="4957591" y="5173878"/>
                  <a:pt x="4961338" y="5167638"/>
                </a:cubicBezTo>
                <a:cubicBezTo>
                  <a:pt x="4961962" y="5166390"/>
                  <a:pt x="4963835" y="5165142"/>
                  <a:pt x="4965083" y="5163894"/>
                </a:cubicBezTo>
                <a:close/>
                <a:moveTo>
                  <a:pt x="1316265" y="5144162"/>
                </a:moveTo>
                <a:cubicBezTo>
                  <a:pt x="1320245" y="5143616"/>
                  <a:pt x="1324459" y="5144552"/>
                  <a:pt x="1327893" y="5147048"/>
                </a:cubicBezTo>
                <a:cubicBezTo>
                  <a:pt x="1334760" y="5152040"/>
                  <a:pt x="1336009" y="5162023"/>
                  <a:pt x="1331014" y="5168886"/>
                </a:cubicBezTo>
                <a:cubicBezTo>
                  <a:pt x="1327893" y="5172631"/>
                  <a:pt x="1323522" y="5175126"/>
                  <a:pt x="1318529" y="5175126"/>
                </a:cubicBezTo>
                <a:cubicBezTo>
                  <a:pt x="1315406" y="5175126"/>
                  <a:pt x="1312285" y="5174502"/>
                  <a:pt x="1309163" y="5172007"/>
                </a:cubicBezTo>
                <a:cubicBezTo>
                  <a:pt x="1302297" y="5167014"/>
                  <a:pt x="1301047" y="5157031"/>
                  <a:pt x="1306042" y="5150168"/>
                </a:cubicBezTo>
                <a:cubicBezTo>
                  <a:pt x="1308540" y="5146736"/>
                  <a:pt x="1312285" y="5144708"/>
                  <a:pt x="1316265" y="5144162"/>
                </a:cubicBezTo>
                <a:close/>
                <a:moveTo>
                  <a:pt x="4643723" y="5141042"/>
                </a:moveTo>
                <a:cubicBezTo>
                  <a:pt x="4647625" y="5141588"/>
                  <a:pt x="4651371" y="5143616"/>
                  <a:pt x="4654180" y="5147048"/>
                </a:cubicBezTo>
                <a:cubicBezTo>
                  <a:pt x="4659175" y="5153911"/>
                  <a:pt x="4657926" y="5163895"/>
                  <a:pt x="4651683" y="5168886"/>
                </a:cubicBezTo>
                <a:cubicBezTo>
                  <a:pt x="4648561" y="5170759"/>
                  <a:pt x="4645440" y="5172007"/>
                  <a:pt x="4642319" y="5172007"/>
                </a:cubicBezTo>
                <a:cubicBezTo>
                  <a:pt x="4636699" y="5172007"/>
                  <a:pt x="4631705" y="5170134"/>
                  <a:pt x="4629208" y="5165766"/>
                </a:cubicBezTo>
                <a:cubicBezTo>
                  <a:pt x="4624213" y="5158904"/>
                  <a:pt x="4625462" y="5148920"/>
                  <a:pt x="4632329" y="5143928"/>
                </a:cubicBezTo>
                <a:cubicBezTo>
                  <a:pt x="4635763" y="5141432"/>
                  <a:pt x="4639821" y="5140496"/>
                  <a:pt x="4643723" y="5141042"/>
                </a:cubicBezTo>
                <a:close/>
                <a:moveTo>
                  <a:pt x="2212530" y="5113976"/>
                </a:moveTo>
                <a:cubicBezTo>
                  <a:pt x="2223767" y="5117720"/>
                  <a:pt x="2229386" y="5130199"/>
                  <a:pt x="2225640" y="5142054"/>
                </a:cubicBezTo>
                <a:cubicBezTo>
                  <a:pt x="2222519" y="5150790"/>
                  <a:pt x="2213779" y="5156406"/>
                  <a:pt x="2205038" y="5156406"/>
                </a:cubicBezTo>
                <a:cubicBezTo>
                  <a:pt x="2202541" y="5155781"/>
                  <a:pt x="2200044" y="5155159"/>
                  <a:pt x="2197546" y="5154533"/>
                </a:cubicBezTo>
                <a:cubicBezTo>
                  <a:pt x="2186309" y="5150790"/>
                  <a:pt x="2180690" y="5138311"/>
                  <a:pt x="2184437" y="5127080"/>
                </a:cubicBezTo>
                <a:cubicBezTo>
                  <a:pt x="2188182" y="5115848"/>
                  <a:pt x="2200668" y="5110233"/>
                  <a:pt x="2212530" y="5113976"/>
                </a:cubicBezTo>
                <a:close/>
                <a:moveTo>
                  <a:pt x="3748315" y="5111481"/>
                </a:moveTo>
                <a:cubicBezTo>
                  <a:pt x="3759553" y="5107113"/>
                  <a:pt x="3772038" y="5113353"/>
                  <a:pt x="3776409" y="5124584"/>
                </a:cubicBezTo>
                <a:cubicBezTo>
                  <a:pt x="3780154" y="5135815"/>
                  <a:pt x="3774536" y="5148294"/>
                  <a:pt x="3763299" y="5152662"/>
                </a:cubicBezTo>
                <a:cubicBezTo>
                  <a:pt x="3760802" y="5153910"/>
                  <a:pt x="3758304" y="5153910"/>
                  <a:pt x="3755807" y="5153910"/>
                </a:cubicBezTo>
                <a:cubicBezTo>
                  <a:pt x="3747066" y="5153910"/>
                  <a:pt x="3738327" y="5148294"/>
                  <a:pt x="3735205" y="5139559"/>
                </a:cubicBezTo>
                <a:cubicBezTo>
                  <a:pt x="3731459" y="5128327"/>
                  <a:pt x="3737078" y="5115848"/>
                  <a:pt x="3748315" y="5111481"/>
                </a:cubicBezTo>
                <a:close/>
                <a:moveTo>
                  <a:pt x="1658541" y="5105086"/>
                </a:moveTo>
                <a:cubicBezTo>
                  <a:pt x="1663145" y="5103994"/>
                  <a:pt x="1668139" y="5104618"/>
                  <a:pt x="1672509" y="5107113"/>
                </a:cubicBezTo>
                <a:cubicBezTo>
                  <a:pt x="1681250" y="5112729"/>
                  <a:pt x="1683747" y="5123961"/>
                  <a:pt x="1678752" y="5132695"/>
                </a:cubicBezTo>
                <a:cubicBezTo>
                  <a:pt x="1675007" y="5138312"/>
                  <a:pt x="1668763" y="5141431"/>
                  <a:pt x="1663145" y="5141431"/>
                </a:cubicBezTo>
                <a:cubicBezTo>
                  <a:pt x="1660024" y="5141431"/>
                  <a:pt x="1656277" y="5140807"/>
                  <a:pt x="1653156" y="5138936"/>
                </a:cubicBezTo>
                <a:cubicBezTo>
                  <a:pt x="1644416" y="5133321"/>
                  <a:pt x="1641918" y="5122089"/>
                  <a:pt x="1646913" y="5113353"/>
                </a:cubicBezTo>
                <a:cubicBezTo>
                  <a:pt x="1649723" y="5108986"/>
                  <a:pt x="1653937" y="5106178"/>
                  <a:pt x="1658541" y="5105086"/>
                </a:cubicBezTo>
                <a:close/>
                <a:moveTo>
                  <a:pt x="4301918" y="5101732"/>
                </a:moveTo>
                <a:cubicBezTo>
                  <a:pt x="4306600" y="5102902"/>
                  <a:pt x="4310815" y="5105866"/>
                  <a:pt x="4313312" y="5110234"/>
                </a:cubicBezTo>
                <a:cubicBezTo>
                  <a:pt x="4318306" y="5118968"/>
                  <a:pt x="4315809" y="5130824"/>
                  <a:pt x="4307068" y="5135816"/>
                </a:cubicBezTo>
                <a:cubicBezTo>
                  <a:pt x="4303947" y="5137688"/>
                  <a:pt x="4300825" y="5138312"/>
                  <a:pt x="4297080" y="5138312"/>
                </a:cubicBezTo>
                <a:cubicBezTo>
                  <a:pt x="4290837" y="5138936"/>
                  <a:pt x="4284594" y="5135192"/>
                  <a:pt x="4281473" y="5129576"/>
                </a:cubicBezTo>
                <a:cubicBezTo>
                  <a:pt x="4275853" y="5120841"/>
                  <a:pt x="4278975" y="5109610"/>
                  <a:pt x="4287716" y="5103994"/>
                </a:cubicBezTo>
                <a:cubicBezTo>
                  <a:pt x="4292085" y="5101186"/>
                  <a:pt x="4297236" y="5100562"/>
                  <a:pt x="4301918" y="5101732"/>
                </a:cubicBezTo>
                <a:close/>
                <a:moveTo>
                  <a:pt x="2015016" y="5038945"/>
                </a:moveTo>
                <a:cubicBezTo>
                  <a:pt x="2020245" y="5037073"/>
                  <a:pt x="2026176" y="5037230"/>
                  <a:pt x="2031482" y="5039725"/>
                </a:cubicBezTo>
                <a:cubicBezTo>
                  <a:pt x="2042720" y="5044716"/>
                  <a:pt x="2047089" y="5057820"/>
                  <a:pt x="2042095" y="5068427"/>
                </a:cubicBezTo>
                <a:cubicBezTo>
                  <a:pt x="2038349" y="5076539"/>
                  <a:pt x="2030857" y="5080906"/>
                  <a:pt x="2022117" y="5080906"/>
                </a:cubicBezTo>
                <a:cubicBezTo>
                  <a:pt x="2018996" y="5080906"/>
                  <a:pt x="2016498" y="5080906"/>
                  <a:pt x="2013377" y="5079034"/>
                </a:cubicBezTo>
                <a:cubicBezTo>
                  <a:pt x="2002139" y="5074043"/>
                  <a:pt x="1997770" y="5060940"/>
                  <a:pt x="2002763" y="5050332"/>
                </a:cubicBezTo>
                <a:cubicBezTo>
                  <a:pt x="2005261" y="5044716"/>
                  <a:pt x="2009787" y="5040817"/>
                  <a:pt x="2015016" y="5038945"/>
                </a:cubicBezTo>
                <a:close/>
                <a:moveTo>
                  <a:pt x="3945517" y="5037307"/>
                </a:moveTo>
                <a:cubicBezTo>
                  <a:pt x="3950745" y="5039257"/>
                  <a:pt x="3955272" y="5043157"/>
                  <a:pt x="3958081" y="5048461"/>
                </a:cubicBezTo>
                <a:cubicBezTo>
                  <a:pt x="3963076" y="5059692"/>
                  <a:pt x="3958081" y="5072171"/>
                  <a:pt x="3947468" y="5077163"/>
                </a:cubicBezTo>
                <a:cubicBezTo>
                  <a:pt x="3944346" y="5078410"/>
                  <a:pt x="3941225" y="5079034"/>
                  <a:pt x="3938103" y="5079034"/>
                </a:cubicBezTo>
                <a:cubicBezTo>
                  <a:pt x="3929987" y="5079034"/>
                  <a:pt x="3921871" y="5074667"/>
                  <a:pt x="3918126" y="5066555"/>
                </a:cubicBezTo>
                <a:cubicBezTo>
                  <a:pt x="3913131" y="5055324"/>
                  <a:pt x="3918126" y="5042845"/>
                  <a:pt x="3928739" y="5037853"/>
                </a:cubicBezTo>
                <a:cubicBezTo>
                  <a:pt x="3934357" y="5035357"/>
                  <a:pt x="3940288" y="5035357"/>
                  <a:pt x="3945517" y="5037307"/>
                </a:cubicBezTo>
                <a:close/>
                <a:moveTo>
                  <a:pt x="835942" y="5030991"/>
                </a:moveTo>
                <a:cubicBezTo>
                  <a:pt x="840936" y="5025999"/>
                  <a:pt x="848428" y="5025999"/>
                  <a:pt x="853423" y="5030991"/>
                </a:cubicBezTo>
                <a:cubicBezTo>
                  <a:pt x="858417" y="5035983"/>
                  <a:pt x="858417" y="5044094"/>
                  <a:pt x="853423" y="5048462"/>
                </a:cubicBezTo>
                <a:cubicBezTo>
                  <a:pt x="851550" y="5050958"/>
                  <a:pt x="847803" y="5052206"/>
                  <a:pt x="844682" y="5052206"/>
                </a:cubicBezTo>
                <a:cubicBezTo>
                  <a:pt x="841560" y="5052206"/>
                  <a:pt x="838439" y="5050958"/>
                  <a:pt x="835942" y="5048462"/>
                </a:cubicBezTo>
                <a:cubicBezTo>
                  <a:pt x="830947" y="5043470"/>
                  <a:pt x="830947" y="5035983"/>
                  <a:pt x="835942" y="5030991"/>
                </a:cubicBezTo>
                <a:close/>
                <a:moveTo>
                  <a:pt x="5105552" y="5027247"/>
                </a:moveTo>
                <a:cubicBezTo>
                  <a:pt x="5110545" y="5022256"/>
                  <a:pt x="5118662" y="5022256"/>
                  <a:pt x="5123032" y="5027247"/>
                </a:cubicBezTo>
                <a:cubicBezTo>
                  <a:pt x="5128027" y="5032239"/>
                  <a:pt x="5128027" y="5039727"/>
                  <a:pt x="5123032" y="5044718"/>
                </a:cubicBezTo>
                <a:cubicBezTo>
                  <a:pt x="5120535" y="5047838"/>
                  <a:pt x="5117413" y="5048462"/>
                  <a:pt x="5114291" y="5048462"/>
                </a:cubicBezTo>
                <a:cubicBezTo>
                  <a:pt x="5111170" y="5048462"/>
                  <a:pt x="5108048" y="5047214"/>
                  <a:pt x="5105552" y="5044718"/>
                </a:cubicBezTo>
                <a:cubicBezTo>
                  <a:pt x="5100557" y="5039727"/>
                  <a:pt x="5100557" y="5032239"/>
                  <a:pt x="5105552" y="5027247"/>
                </a:cubicBezTo>
                <a:close/>
                <a:moveTo>
                  <a:pt x="1165028" y="5019058"/>
                </a:moveTo>
                <a:cubicBezTo>
                  <a:pt x="1169008" y="5018824"/>
                  <a:pt x="1173065" y="5020072"/>
                  <a:pt x="1176187" y="5022879"/>
                </a:cubicBezTo>
                <a:cubicBezTo>
                  <a:pt x="1182431" y="5028495"/>
                  <a:pt x="1183055" y="5038479"/>
                  <a:pt x="1177436" y="5044718"/>
                </a:cubicBezTo>
                <a:cubicBezTo>
                  <a:pt x="1174315" y="5048463"/>
                  <a:pt x="1169944" y="5049710"/>
                  <a:pt x="1165574" y="5049710"/>
                </a:cubicBezTo>
                <a:cubicBezTo>
                  <a:pt x="1161828" y="5049710"/>
                  <a:pt x="1158082" y="5048463"/>
                  <a:pt x="1155585" y="5045966"/>
                </a:cubicBezTo>
                <a:cubicBezTo>
                  <a:pt x="1149342" y="5040351"/>
                  <a:pt x="1148718" y="5030367"/>
                  <a:pt x="1154337" y="5024128"/>
                </a:cubicBezTo>
                <a:cubicBezTo>
                  <a:pt x="1157146" y="5021008"/>
                  <a:pt x="1161048" y="5019292"/>
                  <a:pt x="1165028" y="5019058"/>
                </a:cubicBezTo>
                <a:close/>
                <a:moveTo>
                  <a:pt x="2977926" y="5017264"/>
                </a:moveTo>
                <a:cubicBezTo>
                  <a:pt x="2978550" y="5017264"/>
                  <a:pt x="2979174" y="5017264"/>
                  <a:pt x="2980423" y="5017264"/>
                </a:cubicBezTo>
                <a:cubicBezTo>
                  <a:pt x="2981047" y="5017264"/>
                  <a:pt x="2981671" y="5017264"/>
                  <a:pt x="2982919" y="5017264"/>
                </a:cubicBezTo>
                <a:cubicBezTo>
                  <a:pt x="2996654" y="5017264"/>
                  <a:pt x="3007892" y="5028495"/>
                  <a:pt x="3007892" y="5042222"/>
                </a:cubicBezTo>
                <a:cubicBezTo>
                  <a:pt x="3007892" y="5055949"/>
                  <a:pt x="2996654" y="5067180"/>
                  <a:pt x="2982919" y="5067180"/>
                </a:cubicBezTo>
                <a:lnTo>
                  <a:pt x="2982295" y="5067180"/>
                </a:lnTo>
                <a:lnTo>
                  <a:pt x="2980423" y="5067180"/>
                </a:lnTo>
                <a:cubicBezTo>
                  <a:pt x="2979798" y="5067180"/>
                  <a:pt x="2979174" y="5067180"/>
                  <a:pt x="2977926" y="5067180"/>
                </a:cubicBezTo>
                <a:cubicBezTo>
                  <a:pt x="2964191" y="5067180"/>
                  <a:pt x="2952954" y="5055949"/>
                  <a:pt x="2952954" y="5042222"/>
                </a:cubicBezTo>
                <a:cubicBezTo>
                  <a:pt x="2952954" y="5028495"/>
                  <a:pt x="2964191" y="5017264"/>
                  <a:pt x="2977926" y="5017264"/>
                </a:cubicBezTo>
                <a:close/>
                <a:moveTo>
                  <a:pt x="4794570" y="5015315"/>
                </a:moveTo>
                <a:cubicBezTo>
                  <a:pt x="4798550" y="5015549"/>
                  <a:pt x="4802452" y="5017265"/>
                  <a:pt x="4805261" y="5020384"/>
                </a:cubicBezTo>
                <a:cubicBezTo>
                  <a:pt x="4810880" y="5026624"/>
                  <a:pt x="4810256" y="5036607"/>
                  <a:pt x="4804013" y="5042222"/>
                </a:cubicBezTo>
                <a:cubicBezTo>
                  <a:pt x="4800891" y="5044718"/>
                  <a:pt x="4797145" y="5045966"/>
                  <a:pt x="4793400" y="5045966"/>
                </a:cubicBezTo>
                <a:cubicBezTo>
                  <a:pt x="4789653" y="5046590"/>
                  <a:pt x="4785284" y="5044718"/>
                  <a:pt x="4782162" y="5040975"/>
                </a:cubicBezTo>
                <a:cubicBezTo>
                  <a:pt x="4776544" y="5034734"/>
                  <a:pt x="4777168" y="5024752"/>
                  <a:pt x="4783410" y="5019136"/>
                </a:cubicBezTo>
                <a:cubicBezTo>
                  <a:pt x="4786532" y="5016328"/>
                  <a:pt x="4790590" y="5015081"/>
                  <a:pt x="4794570" y="5015315"/>
                </a:cubicBezTo>
                <a:close/>
                <a:moveTo>
                  <a:pt x="3173332" y="5008528"/>
                </a:moveTo>
                <a:cubicBezTo>
                  <a:pt x="3187067" y="5007280"/>
                  <a:pt x="3198929" y="5017264"/>
                  <a:pt x="3200802" y="5030991"/>
                </a:cubicBezTo>
                <a:cubicBezTo>
                  <a:pt x="3202051" y="5044718"/>
                  <a:pt x="3192061" y="5056573"/>
                  <a:pt x="3178327" y="5057821"/>
                </a:cubicBezTo>
                <a:cubicBezTo>
                  <a:pt x="3177078" y="5057821"/>
                  <a:pt x="3176454" y="5057821"/>
                  <a:pt x="3175829" y="5057821"/>
                </a:cubicBezTo>
                <a:cubicBezTo>
                  <a:pt x="3163344" y="5057821"/>
                  <a:pt x="3152106" y="5048461"/>
                  <a:pt x="3150858" y="5035358"/>
                </a:cubicBezTo>
                <a:cubicBezTo>
                  <a:pt x="3149609" y="5021631"/>
                  <a:pt x="3159598" y="5009776"/>
                  <a:pt x="3173332" y="5008528"/>
                </a:cubicBezTo>
                <a:close/>
                <a:moveTo>
                  <a:pt x="2786264" y="5008528"/>
                </a:moveTo>
                <a:cubicBezTo>
                  <a:pt x="2799999" y="5009776"/>
                  <a:pt x="2809987" y="5022255"/>
                  <a:pt x="2808739" y="5035358"/>
                </a:cubicBezTo>
                <a:cubicBezTo>
                  <a:pt x="2807491" y="5048461"/>
                  <a:pt x="2796254" y="5057821"/>
                  <a:pt x="2784392" y="5057821"/>
                </a:cubicBezTo>
                <a:cubicBezTo>
                  <a:pt x="2783768" y="5057821"/>
                  <a:pt x="2783143" y="5057821"/>
                  <a:pt x="2781895" y="5057821"/>
                </a:cubicBezTo>
                <a:cubicBezTo>
                  <a:pt x="2768160" y="5056573"/>
                  <a:pt x="2758171" y="5044094"/>
                  <a:pt x="2759420" y="5030991"/>
                </a:cubicBezTo>
                <a:cubicBezTo>
                  <a:pt x="2760668" y="5017264"/>
                  <a:pt x="2773155" y="5007280"/>
                  <a:pt x="2786264" y="5008528"/>
                </a:cubicBezTo>
                <a:close/>
                <a:moveTo>
                  <a:pt x="1495753" y="4994411"/>
                </a:moveTo>
                <a:cubicBezTo>
                  <a:pt x="1500514" y="4993709"/>
                  <a:pt x="1505508" y="4994801"/>
                  <a:pt x="1509566" y="4997921"/>
                </a:cubicBezTo>
                <a:cubicBezTo>
                  <a:pt x="1518307" y="5004160"/>
                  <a:pt x="1519555" y="5015391"/>
                  <a:pt x="1513936" y="5023503"/>
                </a:cubicBezTo>
                <a:cubicBezTo>
                  <a:pt x="1510191" y="5028494"/>
                  <a:pt x="1504572" y="5030990"/>
                  <a:pt x="1498953" y="5030990"/>
                </a:cubicBezTo>
                <a:cubicBezTo>
                  <a:pt x="1495207" y="5031614"/>
                  <a:pt x="1491461" y="5030366"/>
                  <a:pt x="1487716" y="5027871"/>
                </a:cubicBezTo>
                <a:cubicBezTo>
                  <a:pt x="1478976" y="5021632"/>
                  <a:pt x="1477726" y="5009775"/>
                  <a:pt x="1483345" y="5001664"/>
                </a:cubicBezTo>
                <a:cubicBezTo>
                  <a:pt x="1486467" y="4997608"/>
                  <a:pt x="1490993" y="4995113"/>
                  <a:pt x="1495753" y="4994411"/>
                </a:cubicBezTo>
                <a:close/>
                <a:moveTo>
                  <a:pt x="4463769" y="4991915"/>
                </a:moveTo>
                <a:cubicBezTo>
                  <a:pt x="4468451" y="4992617"/>
                  <a:pt x="4472821" y="4995113"/>
                  <a:pt x="4475631" y="4999169"/>
                </a:cubicBezTo>
                <a:cubicBezTo>
                  <a:pt x="4481874" y="5007280"/>
                  <a:pt x="4480000" y="5019135"/>
                  <a:pt x="4471885" y="5025375"/>
                </a:cubicBezTo>
                <a:cubicBezTo>
                  <a:pt x="4468764" y="5027871"/>
                  <a:pt x="4464393" y="5029118"/>
                  <a:pt x="4460647" y="5029118"/>
                </a:cubicBezTo>
                <a:cubicBezTo>
                  <a:pt x="4455028" y="5028494"/>
                  <a:pt x="4449409" y="5025999"/>
                  <a:pt x="4445664" y="5021007"/>
                </a:cubicBezTo>
                <a:cubicBezTo>
                  <a:pt x="4439421" y="5012896"/>
                  <a:pt x="4441294" y="5001041"/>
                  <a:pt x="4450034" y="4995424"/>
                </a:cubicBezTo>
                <a:cubicBezTo>
                  <a:pt x="4454092" y="4992305"/>
                  <a:pt x="4459086" y="4991213"/>
                  <a:pt x="4463769" y="4991915"/>
                </a:cubicBezTo>
                <a:close/>
                <a:moveTo>
                  <a:pt x="2597725" y="4982322"/>
                </a:moveTo>
                <a:cubicBezTo>
                  <a:pt x="2611460" y="4984817"/>
                  <a:pt x="2620200" y="4997921"/>
                  <a:pt x="2617703" y="5011648"/>
                </a:cubicBezTo>
                <a:cubicBezTo>
                  <a:pt x="2615206" y="5023503"/>
                  <a:pt x="2605216" y="5031614"/>
                  <a:pt x="2593355" y="5031614"/>
                </a:cubicBezTo>
                <a:cubicBezTo>
                  <a:pt x="2591482" y="5030991"/>
                  <a:pt x="2589609" y="5030991"/>
                  <a:pt x="2588360" y="5030991"/>
                </a:cubicBezTo>
                <a:cubicBezTo>
                  <a:pt x="2575250" y="5028495"/>
                  <a:pt x="2565886" y="5015392"/>
                  <a:pt x="2568383" y="5002289"/>
                </a:cubicBezTo>
                <a:cubicBezTo>
                  <a:pt x="2570880" y="4988561"/>
                  <a:pt x="2583990" y="4979826"/>
                  <a:pt x="2597725" y="4982322"/>
                </a:cubicBezTo>
                <a:close/>
                <a:moveTo>
                  <a:pt x="3363120" y="4981074"/>
                </a:moveTo>
                <a:cubicBezTo>
                  <a:pt x="3376855" y="4978578"/>
                  <a:pt x="3389342" y="4987313"/>
                  <a:pt x="3392463" y="5001040"/>
                </a:cubicBezTo>
                <a:cubicBezTo>
                  <a:pt x="3394960" y="5014768"/>
                  <a:pt x="3386220" y="5027247"/>
                  <a:pt x="3372485" y="5030367"/>
                </a:cubicBezTo>
                <a:cubicBezTo>
                  <a:pt x="3371236" y="5030367"/>
                  <a:pt x="3369364" y="5030991"/>
                  <a:pt x="3368115" y="5030991"/>
                </a:cubicBezTo>
                <a:cubicBezTo>
                  <a:pt x="3355629" y="5030367"/>
                  <a:pt x="3345016" y="5022255"/>
                  <a:pt x="3343142" y="5010400"/>
                </a:cubicBezTo>
                <a:cubicBezTo>
                  <a:pt x="3340645" y="4996673"/>
                  <a:pt x="3349386" y="4984193"/>
                  <a:pt x="3363120" y="4981074"/>
                </a:cubicBezTo>
                <a:close/>
                <a:moveTo>
                  <a:pt x="1841226" y="4948861"/>
                </a:moveTo>
                <a:cubicBezTo>
                  <a:pt x="1846532" y="4947379"/>
                  <a:pt x="1852307" y="4948003"/>
                  <a:pt x="1857301" y="4951123"/>
                </a:cubicBezTo>
                <a:cubicBezTo>
                  <a:pt x="1867914" y="4956738"/>
                  <a:pt x="1871660" y="4970465"/>
                  <a:pt x="1865417" y="4980449"/>
                </a:cubicBezTo>
                <a:cubicBezTo>
                  <a:pt x="1861672" y="4987313"/>
                  <a:pt x="1854180" y="4991680"/>
                  <a:pt x="1846689" y="4991680"/>
                </a:cubicBezTo>
                <a:cubicBezTo>
                  <a:pt x="1842942" y="4991056"/>
                  <a:pt x="1839821" y="4990432"/>
                  <a:pt x="1836075" y="4988561"/>
                </a:cubicBezTo>
                <a:cubicBezTo>
                  <a:pt x="1825462" y="4982321"/>
                  <a:pt x="1821716" y="4969217"/>
                  <a:pt x="1827959" y="4959235"/>
                </a:cubicBezTo>
                <a:cubicBezTo>
                  <a:pt x="1831081" y="4953931"/>
                  <a:pt x="1835919" y="4950343"/>
                  <a:pt x="1841226" y="4948861"/>
                </a:cubicBezTo>
                <a:close/>
                <a:moveTo>
                  <a:pt x="4118839" y="4946365"/>
                </a:moveTo>
                <a:cubicBezTo>
                  <a:pt x="4124146" y="4947847"/>
                  <a:pt x="4128828" y="4951435"/>
                  <a:pt x="4131637" y="4956738"/>
                </a:cubicBezTo>
                <a:cubicBezTo>
                  <a:pt x="4137881" y="4967346"/>
                  <a:pt x="4134135" y="4980449"/>
                  <a:pt x="4123521" y="4986689"/>
                </a:cubicBezTo>
                <a:cubicBezTo>
                  <a:pt x="4119776" y="4988561"/>
                  <a:pt x="4116030" y="4989184"/>
                  <a:pt x="4112284" y="4989184"/>
                </a:cubicBezTo>
                <a:cubicBezTo>
                  <a:pt x="4105417" y="4988561"/>
                  <a:pt x="4097925" y="4984817"/>
                  <a:pt x="4094179" y="4977953"/>
                </a:cubicBezTo>
                <a:cubicBezTo>
                  <a:pt x="4087936" y="4967346"/>
                  <a:pt x="4091682" y="4954243"/>
                  <a:pt x="4102295" y="4948627"/>
                </a:cubicBezTo>
                <a:cubicBezTo>
                  <a:pt x="4107602" y="4945507"/>
                  <a:pt x="4113533" y="4944883"/>
                  <a:pt x="4118839" y="4946365"/>
                </a:cubicBezTo>
                <a:close/>
                <a:moveTo>
                  <a:pt x="2411682" y="4938020"/>
                </a:moveTo>
                <a:cubicBezTo>
                  <a:pt x="2424793" y="4941765"/>
                  <a:pt x="2432285" y="4955492"/>
                  <a:pt x="2428539" y="4968595"/>
                </a:cubicBezTo>
                <a:cubicBezTo>
                  <a:pt x="2425417" y="4979826"/>
                  <a:pt x="2415429" y="4986689"/>
                  <a:pt x="2404191" y="4986689"/>
                </a:cubicBezTo>
                <a:cubicBezTo>
                  <a:pt x="2402318" y="4986689"/>
                  <a:pt x="2399821" y="4986065"/>
                  <a:pt x="2397947" y="4985441"/>
                </a:cubicBezTo>
                <a:cubicBezTo>
                  <a:pt x="2384838" y="4981698"/>
                  <a:pt x="2377346" y="4967971"/>
                  <a:pt x="2381092" y="4954868"/>
                </a:cubicBezTo>
                <a:cubicBezTo>
                  <a:pt x="2384838" y="4941765"/>
                  <a:pt x="2398573" y="4934277"/>
                  <a:pt x="2411682" y="4938020"/>
                </a:cubicBezTo>
                <a:close/>
                <a:moveTo>
                  <a:pt x="3548539" y="4936773"/>
                </a:moveTo>
                <a:cubicBezTo>
                  <a:pt x="3561649" y="4933029"/>
                  <a:pt x="3575383" y="4940516"/>
                  <a:pt x="3579129" y="4953620"/>
                </a:cubicBezTo>
                <a:cubicBezTo>
                  <a:pt x="3582876" y="4966723"/>
                  <a:pt x="3575383" y="4980450"/>
                  <a:pt x="3562273" y="4984193"/>
                </a:cubicBezTo>
                <a:cubicBezTo>
                  <a:pt x="3559776" y="4984817"/>
                  <a:pt x="3557279" y="4985441"/>
                  <a:pt x="3555406" y="4985441"/>
                </a:cubicBezTo>
                <a:cubicBezTo>
                  <a:pt x="3544792" y="4985441"/>
                  <a:pt x="3534804" y="4977953"/>
                  <a:pt x="3531683" y="4967347"/>
                </a:cubicBezTo>
                <a:cubicBezTo>
                  <a:pt x="3527936" y="4954244"/>
                  <a:pt x="3535428" y="4940516"/>
                  <a:pt x="3548539" y="4936773"/>
                </a:cubicBezTo>
                <a:close/>
                <a:moveTo>
                  <a:pt x="1021906" y="4883035"/>
                </a:moveTo>
                <a:cubicBezTo>
                  <a:pt x="1025886" y="4883113"/>
                  <a:pt x="1029788" y="4884672"/>
                  <a:pt x="1032598" y="4887480"/>
                </a:cubicBezTo>
                <a:cubicBezTo>
                  <a:pt x="1038840" y="4893720"/>
                  <a:pt x="1038840" y="4903704"/>
                  <a:pt x="1032598" y="4909319"/>
                </a:cubicBezTo>
                <a:cubicBezTo>
                  <a:pt x="1029476" y="4912438"/>
                  <a:pt x="1025730" y="4913687"/>
                  <a:pt x="1021360" y="4913687"/>
                </a:cubicBezTo>
                <a:cubicBezTo>
                  <a:pt x="1018239" y="4913687"/>
                  <a:pt x="1013868" y="4912438"/>
                  <a:pt x="1010747" y="4909319"/>
                </a:cubicBezTo>
                <a:cubicBezTo>
                  <a:pt x="1004504" y="4903080"/>
                  <a:pt x="1004504" y="4893720"/>
                  <a:pt x="1010747" y="4887480"/>
                </a:cubicBezTo>
                <a:cubicBezTo>
                  <a:pt x="1013868" y="4884360"/>
                  <a:pt x="1017926" y="4882957"/>
                  <a:pt x="1021906" y="4883035"/>
                </a:cubicBezTo>
                <a:close/>
                <a:moveTo>
                  <a:pt x="709131" y="4880851"/>
                </a:moveTo>
                <a:cubicBezTo>
                  <a:pt x="712330" y="4880149"/>
                  <a:pt x="715764" y="4880616"/>
                  <a:pt x="718573" y="4882488"/>
                </a:cubicBezTo>
                <a:cubicBezTo>
                  <a:pt x="719821" y="4883112"/>
                  <a:pt x="721070" y="4884984"/>
                  <a:pt x="722319" y="4886232"/>
                </a:cubicBezTo>
                <a:cubicBezTo>
                  <a:pt x="726065" y="4891848"/>
                  <a:pt x="724816" y="4899960"/>
                  <a:pt x="718573" y="4903703"/>
                </a:cubicBezTo>
                <a:cubicBezTo>
                  <a:pt x="716700" y="4904327"/>
                  <a:pt x="714204" y="4905575"/>
                  <a:pt x="711706" y="4905575"/>
                </a:cubicBezTo>
                <a:cubicBezTo>
                  <a:pt x="707960" y="4905575"/>
                  <a:pt x="704838" y="4904327"/>
                  <a:pt x="702341" y="4901208"/>
                </a:cubicBezTo>
                <a:cubicBezTo>
                  <a:pt x="698595" y="4896839"/>
                  <a:pt x="697971" y="4890600"/>
                  <a:pt x="701093" y="4886232"/>
                </a:cubicBezTo>
                <a:cubicBezTo>
                  <a:pt x="702965" y="4883425"/>
                  <a:pt x="705931" y="4881553"/>
                  <a:pt x="709131" y="4880851"/>
                </a:cubicBezTo>
                <a:close/>
                <a:moveTo>
                  <a:pt x="5253512" y="4879369"/>
                </a:moveTo>
                <a:cubicBezTo>
                  <a:pt x="5259130" y="4883112"/>
                  <a:pt x="5261003" y="4890600"/>
                  <a:pt x="5257257" y="4896839"/>
                </a:cubicBezTo>
                <a:cubicBezTo>
                  <a:pt x="5256633" y="4898087"/>
                  <a:pt x="5254760" y="4899336"/>
                  <a:pt x="5253512" y="4900583"/>
                </a:cubicBezTo>
                <a:cubicBezTo>
                  <a:pt x="5251638" y="4901208"/>
                  <a:pt x="5249141" y="4901831"/>
                  <a:pt x="5246644" y="4901831"/>
                </a:cubicBezTo>
                <a:cubicBezTo>
                  <a:pt x="5242898" y="4901831"/>
                  <a:pt x="5238528" y="4899960"/>
                  <a:pt x="5236030" y="4896215"/>
                </a:cubicBezTo>
                <a:cubicBezTo>
                  <a:pt x="5232909" y="4891224"/>
                  <a:pt x="5233534" y="4884984"/>
                  <a:pt x="5237279" y="4881240"/>
                </a:cubicBezTo>
                <a:cubicBezTo>
                  <a:pt x="5241025" y="4876249"/>
                  <a:pt x="5248517" y="4875625"/>
                  <a:pt x="5253512" y="4879369"/>
                </a:cubicBezTo>
                <a:close/>
                <a:moveTo>
                  <a:pt x="4937301" y="4879058"/>
                </a:moveTo>
                <a:cubicBezTo>
                  <a:pt x="4941203" y="4879058"/>
                  <a:pt x="4945105" y="4880618"/>
                  <a:pt x="4948226" y="4883737"/>
                </a:cubicBezTo>
                <a:cubicBezTo>
                  <a:pt x="4954470" y="4889977"/>
                  <a:pt x="4954470" y="4899959"/>
                  <a:pt x="4948226" y="4905576"/>
                </a:cubicBezTo>
                <a:cubicBezTo>
                  <a:pt x="4945105" y="4908695"/>
                  <a:pt x="4941360" y="4910567"/>
                  <a:pt x="4936990" y="4910567"/>
                </a:cubicBezTo>
                <a:cubicBezTo>
                  <a:pt x="4933243" y="4909943"/>
                  <a:pt x="4929498" y="4908695"/>
                  <a:pt x="4926377" y="4905576"/>
                </a:cubicBezTo>
                <a:cubicBezTo>
                  <a:pt x="4920133" y="4899335"/>
                  <a:pt x="4920133" y="4889977"/>
                  <a:pt x="4926377" y="4883737"/>
                </a:cubicBezTo>
                <a:cubicBezTo>
                  <a:pt x="4929498" y="4880618"/>
                  <a:pt x="4933400" y="4879058"/>
                  <a:pt x="4937301" y="4879058"/>
                </a:cubicBezTo>
                <a:close/>
                <a:moveTo>
                  <a:pt x="2230011" y="4876248"/>
                </a:moveTo>
                <a:cubicBezTo>
                  <a:pt x="2243121" y="4881240"/>
                  <a:pt x="2249364" y="4895591"/>
                  <a:pt x="2244369" y="4908695"/>
                </a:cubicBezTo>
                <a:cubicBezTo>
                  <a:pt x="2240624" y="4918678"/>
                  <a:pt x="2230635" y="4924293"/>
                  <a:pt x="2221270" y="4924293"/>
                </a:cubicBezTo>
                <a:cubicBezTo>
                  <a:pt x="2218149" y="4924293"/>
                  <a:pt x="2215027" y="4923669"/>
                  <a:pt x="2211906" y="4922421"/>
                </a:cubicBezTo>
                <a:cubicBezTo>
                  <a:pt x="2199420" y="4917430"/>
                  <a:pt x="2192552" y="4903078"/>
                  <a:pt x="2198171" y="4890599"/>
                </a:cubicBezTo>
                <a:cubicBezTo>
                  <a:pt x="2203166" y="4877496"/>
                  <a:pt x="2217524" y="4871257"/>
                  <a:pt x="2230011" y="4876248"/>
                </a:cubicBezTo>
                <a:close/>
                <a:moveTo>
                  <a:pt x="3729587" y="4874377"/>
                </a:moveTo>
                <a:cubicBezTo>
                  <a:pt x="3742073" y="4869385"/>
                  <a:pt x="3756432" y="4875624"/>
                  <a:pt x="3761426" y="4888103"/>
                </a:cubicBezTo>
                <a:cubicBezTo>
                  <a:pt x="3766421" y="4901207"/>
                  <a:pt x="3760177" y="4915557"/>
                  <a:pt x="3747692" y="4920550"/>
                </a:cubicBezTo>
                <a:cubicBezTo>
                  <a:pt x="3744570" y="4921798"/>
                  <a:pt x="3741449" y="4922421"/>
                  <a:pt x="3738951" y="4922421"/>
                </a:cubicBezTo>
                <a:cubicBezTo>
                  <a:pt x="3728962" y="4922421"/>
                  <a:pt x="3719598" y="4916181"/>
                  <a:pt x="3715227" y="4906823"/>
                </a:cubicBezTo>
                <a:cubicBezTo>
                  <a:pt x="3710234" y="4894343"/>
                  <a:pt x="3716476" y="4879993"/>
                  <a:pt x="3729587" y="4874377"/>
                </a:cubicBezTo>
                <a:close/>
                <a:moveTo>
                  <a:pt x="1342409" y="4872426"/>
                </a:moveTo>
                <a:cubicBezTo>
                  <a:pt x="1347091" y="4872037"/>
                  <a:pt x="1351930" y="4873441"/>
                  <a:pt x="1355987" y="4876872"/>
                </a:cubicBezTo>
                <a:cubicBezTo>
                  <a:pt x="1363479" y="4883736"/>
                  <a:pt x="1364727" y="4894967"/>
                  <a:pt x="1357860" y="4903079"/>
                </a:cubicBezTo>
                <a:cubicBezTo>
                  <a:pt x="1354115" y="4907446"/>
                  <a:pt x="1349120" y="4909318"/>
                  <a:pt x="1343501" y="4909318"/>
                </a:cubicBezTo>
                <a:cubicBezTo>
                  <a:pt x="1339755" y="4909318"/>
                  <a:pt x="1335385" y="4907446"/>
                  <a:pt x="1331640" y="4904950"/>
                </a:cubicBezTo>
                <a:cubicBezTo>
                  <a:pt x="1324148" y="4898087"/>
                  <a:pt x="1322900" y="4886855"/>
                  <a:pt x="1329767" y="4878744"/>
                </a:cubicBezTo>
                <a:cubicBezTo>
                  <a:pt x="1333200" y="4875000"/>
                  <a:pt x="1337726" y="4872816"/>
                  <a:pt x="1342409" y="4872426"/>
                </a:cubicBezTo>
                <a:close/>
                <a:moveTo>
                  <a:pt x="4616957" y="4868449"/>
                </a:moveTo>
                <a:cubicBezTo>
                  <a:pt x="4621717" y="4868761"/>
                  <a:pt x="4626400" y="4870945"/>
                  <a:pt x="4629833" y="4875001"/>
                </a:cubicBezTo>
                <a:cubicBezTo>
                  <a:pt x="4636700" y="4882488"/>
                  <a:pt x="4635452" y="4894343"/>
                  <a:pt x="4627961" y="4901207"/>
                </a:cubicBezTo>
                <a:cubicBezTo>
                  <a:pt x="4624215" y="4904327"/>
                  <a:pt x="4620469" y="4906198"/>
                  <a:pt x="4615474" y="4906198"/>
                </a:cubicBezTo>
                <a:cubicBezTo>
                  <a:pt x="4610480" y="4906198"/>
                  <a:pt x="4605485" y="4903702"/>
                  <a:pt x="4601740" y="4899334"/>
                </a:cubicBezTo>
                <a:cubicBezTo>
                  <a:pt x="4594873" y="4891223"/>
                  <a:pt x="4596121" y="4879992"/>
                  <a:pt x="4603613" y="4873128"/>
                </a:cubicBezTo>
                <a:cubicBezTo>
                  <a:pt x="4607359" y="4869697"/>
                  <a:pt x="4612197" y="4868137"/>
                  <a:pt x="4616957" y="4868449"/>
                </a:cubicBezTo>
                <a:close/>
                <a:moveTo>
                  <a:pt x="1676020" y="4843412"/>
                </a:moveTo>
                <a:cubicBezTo>
                  <a:pt x="1681560" y="4842398"/>
                  <a:pt x="1687491" y="4843489"/>
                  <a:pt x="1692485" y="4846921"/>
                </a:cubicBezTo>
                <a:cubicBezTo>
                  <a:pt x="1702474" y="4853785"/>
                  <a:pt x="1704972" y="4867512"/>
                  <a:pt x="1698104" y="4876872"/>
                </a:cubicBezTo>
                <a:cubicBezTo>
                  <a:pt x="1693734" y="4883111"/>
                  <a:pt x="1686866" y="4886231"/>
                  <a:pt x="1679999" y="4886231"/>
                </a:cubicBezTo>
                <a:cubicBezTo>
                  <a:pt x="1675629" y="4886855"/>
                  <a:pt x="1671259" y="4885608"/>
                  <a:pt x="1667513" y="4883111"/>
                </a:cubicBezTo>
                <a:cubicBezTo>
                  <a:pt x="1657524" y="4876248"/>
                  <a:pt x="1655027" y="4862521"/>
                  <a:pt x="1661895" y="4852537"/>
                </a:cubicBezTo>
                <a:cubicBezTo>
                  <a:pt x="1665329" y="4847546"/>
                  <a:pt x="1670479" y="4844426"/>
                  <a:pt x="1676020" y="4843412"/>
                </a:cubicBezTo>
                <a:close/>
                <a:moveTo>
                  <a:pt x="4283889" y="4840292"/>
                </a:moveTo>
                <a:cubicBezTo>
                  <a:pt x="4289274" y="4841306"/>
                  <a:pt x="4294268" y="4844426"/>
                  <a:pt x="4297702" y="4849418"/>
                </a:cubicBezTo>
                <a:cubicBezTo>
                  <a:pt x="4304569" y="4859400"/>
                  <a:pt x="4302072" y="4872503"/>
                  <a:pt x="4292084" y="4879991"/>
                </a:cubicBezTo>
                <a:cubicBezTo>
                  <a:pt x="4288337" y="4882487"/>
                  <a:pt x="4283966" y="4883735"/>
                  <a:pt x="4279597" y="4883735"/>
                </a:cubicBezTo>
                <a:cubicBezTo>
                  <a:pt x="4272730" y="4883735"/>
                  <a:pt x="4265863" y="4880615"/>
                  <a:pt x="4262117" y="4874376"/>
                </a:cubicBezTo>
                <a:cubicBezTo>
                  <a:pt x="4255249" y="4864393"/>
                  <a:pt x="4257746" y="4851290"/>
                  <a:pt x="4267735" y="4843802"/>
                </a:cubicBezTo>
                <a:cubicBezTo>
                  <a:pt x="4272730" y="4840371"/>
                  <a:pt x="4278504" y="4839278"/>
                  <a:pt x="4283889" y="4840292"/>
                </a:cubicBezTo>
                <a:close/>
                <a:moveTo>
                  <a:pt x="2036633" y="4796694"/>
                </a:moveTo>
                <a:cubicBezTo>
                  <a:pt x="2042720" y="4794665"/>
                  <a:pt x="2049587" y="4794821"/>
                  <a:pt x="2055830" y="4797629"/>
                </a:cubicBezTo>
                <a:cubicBezTo>
                  <a:pt x="2068316" y="4803869"/>
                  <a:pt x="2072686" y="4818844"/>
                  <a:pt x="2067067" y="4831324"/>
                </a:cubicBezTo>
                <a:cubicBezTo>
                  <a:pt x="2062698" y="4840059"/>
                  <a:pt x="2053957" y="4845051"/>
                  <a:pt x="2045216" y="4845051"/>
                </a:cubicBezTo>
                <a:cubicBezTo>
                  <a:pt x="2040847" y="4845051"/>
                  <a:pt x="2037100" y="4843803"/>
                  <a:pt x="2033355" y="4841930"/>
                </a:cubicBezTo>
                <a:cubicBezTo>
                  <a:pt x="2020869" y="4835691"/>
                  <a:pt x="2015875" y="4820716"/>
                  <a:pt x="2022117" y="4808861"/>
                </a:cubicBezTo>
                <a:cubicBezTo>
                  <a:pt x="2025239" y="4802934"/>
                  <a:pt x="2030546" y="4798722"/>
                  <a:pt x="2036633" y="4796694"/>
                </a:cubicBezTo>
                <a:close/>
                <a:moveTo>
                  <a:pt x="3922964" y="4794900"/>
                </a:moveTo>
                <a:cubicBezTo>
                  <a:pt x="3929051" y="4796850"/>
                  <a:pt x="3934358" y="4801061"/>
                  <a:pt x="3937479" y="4806989"/>
                </a:cubicBezTo>
                <a:cubicBezTo>
                  <a:pt x="3943723" y="4819468"/>
                  <a:pt x="3938728" y="4834443"/>
                  <a:pt x="3926242" y="4840682"/>
                </a:cubicBezTo>
                <a:cubicBezTo>
                  <a:pt x="3922497" y="4842554"/>
                  <a:pt x="3918750" y="4843179"/>
                  <a:pt x="3915005" y="4843179"/>
                </a:cubicBezTo>
                <a:cubicBezTo>
                  <a:pt x="3906264" y="4842554"/>
                  <a:pt x="3897525" y="4838187"/>
                  <a:pt x="3893154" y="4829451"/>
                </a:cubicBezTo>
                <a:cubicBezTo>
                  <a:pt x="3886911" y="4816972"/>
                  <a:pt x="3891906" y="4802621"/>
                  <a:pt x="3903767" y="4796382"/>
                </a:cubicBezTo>
                <a:cubicBezTo>
                  <a:pt x="3910010" y="4793262"/>
                  <a:pt x="3916878" y="4792950"/>
                  <a:pt x="3922964" y="4794900"/>
                </a:cubicBezTo>
                <a:close/>
                <a:moveTo>
                  <a:pt x="2977925" y="4788893"/>
                </a:moveTo>
                <a:cubicBezTo>
                  <a:pt x="2978549" y="4788893"/>
                  <a:pt x="2979174" y="4788893"/>
                  <a:pt x="2979174" y="4788893"/>
                </a:cubicBezTo>
                <a:cubicBezTo>
                  <a:pt x="2980423" y="4788893"/>
                  <a:pt x="2981047" y="4788893"/>
                  <a:pt x="2981671" y="4788893"/>
                </a:cubicBezTo>
                <a:cubicBezTo>
                  <a:pt x="2997278" y="4788893"/>
                  <a:pt x="3009765" y="4801372"/>
                  <a:pt x="3009765" y="4816971"/>
                </a:cubicBezTo>
                <a:cubicBezTo>
                  <a:pt x="3009765" y="4832570"/>
                  <a:pt x="2997278" y="4845049"/>
                  <a:pt x="2981671" y="4845049"/>
                </a:cubicBezTo>
                <a:cubicBezTo>
                  <a:pt x="2981047" y="4845049"/>
                  <a:pt x="2980423" y="4845049"/>
                  <a:pt x="2979798" y="4845049"/>
                </a:cubicBezTo>
                <a:cubicBezTo>
                  <a:pt x="2979174" y="4845049"/>
                  <a:pt x="2978549" y="4845049"/>
                  <a:pt x="2977925" y="4845049"/>
                </a:cubicBezTo>
                <a:cubicBezTo>
                  <a:pt x="2962317" y="4845049"/>
                  <a:pt x="2949832" y="4832570"/>
                  <a:pt x="2949832" y="4816971"/>
                </a:cubicBezTo>
                <a:cubicBezTo>
                  <a:pt x="2949832" y="4801372"/>
                  <a:pt x="2962317" y="4788893"/>
                  <a:pt x="2977925" y="4788893"/>
                </a:cubicBezTo>
                <a:close/>
                <a:moveTo>
                  <a:pt x="3171459" y="4778909"/>
                </a:moveTo>
                <a:cubicBezTo>
                  <a:pt x="3187066" y="4777038"/>
                  <a:pt x="3200801" y="4788269"/>
                  <a:pt x="3202050" y="4803868"/>
                </a:cubicBezTo>
                <a:cubicBezTo>
                  <a:pt x="3203923" y="4819467"/>
                  <a:pt x="3192685" y="4833194"/>
                  <a:pt x="3177078" y="4834443"/>
                </a:cubicBezTo>
                <a:cubicBezTo>
                  <a:pt x="3175829" y="4834443"/>
                  <a:pt x="3175205" y="4834443"/>
                  <a:pt x="3173957" y="4834443"/>
                </a:cubicBezTo>
                <a:cubicBezTo>
                  <a:pt x="3159598" y="4834443"/>
                  <a:pt x="3147736" y="4823835"/>
                  <a:pt x="3146487" y="4809483"/>
                </a:cubicBezTo>
                <a:cubicBezTo>
                  <a:pt x="3145239" y="4793884"/>
                  <a:pt x="3156475" y="4780157"/>
                  <a:pt x="3171459" y="4778909"/>
                </a:cubicBezTo>
                <a:close/>
                <a:moveTo>
                  <a:pt x="2788137" y="4778909"/>
                </a:moveTo>
                <a:cubicBezTo>
                  <a:pt x="2803744" y="4780157"/>
                  <a:pt x="2814982" y="4793884"/>
                  <a:pt x="2813109" y="4809483"/>
                </a:cubicBezTo>
                <a:cubicBezTo>
                  <a:pt x="2811860" y="4823835"/>
                  <a:pt x="2799375" y="4834443"/>
                  <a:pt x="2785016" y="4834443"/>
                </a:cubicBezTo>
                <a:cubicBezTo>
                  <a:pt x="2784392" y="4835066"/>
                  <a:pt x="2783768" y="4835066"/>
                  <a:pt x="2782518" y="4834443"/>
                </a:cubicBezTo>
                <a:cubicBezTo>
                  <a:pt x="2766910" y="4833194"/>
                  <a:pt x="2755674" y="4819467"/>
                  <a:pt x="2757546" y="4803868"/>
                </a:cubicBezTo>
                <a:cubicBezTo>
                  <a:pt x="2758795" y="4788269"/>
                  <a:pt x="2772529" y="4777038"/>
                  <a:pt x="2788137" y="4778909"/>
                </a:cubicBezTo>
                <a:close/>
                <a:moveTo>
                  <a:pt x="2600846" y="4749584"/>
                </a:moveTo>
                <a:cubicBezTo>
                  <a:pt x="2615829" y="4752704"/>
                  <a:pt x="2625818" y="4767678"/>
                  <a:pt x="2622697" y="4782653"/>
                </a:cubicBezTo>
                <a:cubicBezTo>
                  <a:pt x="2620200" y="4795756"/>
                  <a:pt x="2608338" y="4804492"/>
                  <a:pt x="2595227" y="4804492"/>
                </a:cubicBezTo>
                <a:cubicBezTo>
                  <a:pt x="2593354" y="4805116"/>
                  <a:pt x="2591482" y="4805116"/>
                  <a:pt x="2589609" y="4804492"/>
                </a:cubicBezTo>
                <a:cubicBezTo>
                  <a:pt x="2574626" y="4801372"/>
                  <a:pt x="2564636" y="4786397"/>
                  <a:pt x="2567758" y="4771422"/>
                </a:cubicBezTo>
                <a:cubicBezTo>
                  <a:pt x="2570879" y="4756447"/>
                  <a:pt x="2585863" y="4747087"/>
                  <a:pt x="2600846" y="4749584"/>
                </a:cubicBezTo>
                <a:close/>
                <a:moveTo>
                  <a:pt x="3358126" y="4748960"/>
                </a:moveTo>
                <a:cubicBezTo>
                  <a:pt x="3373109" y="4745839"/>
                  <a:pt x="3388092" y="4755199"/>
                  <a:pt x="3391213" y="4770798"/>
                </a:cubicBezTo>
                <a:cubicBezTo>
                  <a:pt x="3394335" y="4785774"/>
                  <a:pt x="3384971" y="4800748"/>
                  <a:pt x="3369364" y="4803868"/>
                </a:cubicBezTo>
                <a:cubicBezTo>
                  <a:pt x="3367490" y="4804492"/>
                  <a:pt x="3365617" y="4804492"/>
                  <a:pt x="3363744" y="4804492"/>
                </a:cubicBezTo>
                <a:cubicBezTo>
                  <a:pt x="3351258" y="4804492"/>
                  <a:pt x="3340021" y="4795132"/>
                  <a:pt x="3336899" y="4782029"/>
                </a:cubicBezTo>
                <a:cubicBezTo>
                  <a:pt x="3333154" y="4767054"/>
                  <a:pt x="3343142" y="4752079"/>
                  <a:pt x="3358126" y="4748960"/>
                </a:cubicBezTo>
                <a:close/>
                <a:moveTo>
                  <a:pt x="1198897" y="4737729"/>
                </a:moveTo>
                <a:cubicBezTo>
                  <a:pt x="1203657" y="4737729"/>
                  <a:pt x="1208339" y="4739601"/>
                  <a:pt x="1211773" y="4743345"/>
                </a:cubicBezTo>
                <a:cubicBezTo>
                  <a:pt x="1219265" y="4750832"/>
                  <a:pt x="1219265" y="4762063"/>
                  <a:pt x="1211773" y="4769551"/>
                </a:cubicBezTo>
                <a:cubicBezTo>
                  <a:pt x="1208027" y="4773295"/>
                  <a:pt x="1203034" y="4775166"/>
                  <a:pt x="1198663" y="4775166"/>
                </a:cubicBezTo>
                <a:cubicBezTo>
                  <a:pt x="1194292" y="4775166"/>
                  <a:pt x="1189299" y="4773295"/>
                  <a:pt x="1185552" y="4769551"/>
                </a:cubicBezTo>
                <a:cubicBezTo>
                  <a:pt x="1178061" y="4762063"/>
                  <a:pt x="1178061" y="4750208"/>
                  <a:pt x="1185552" y="4743345"/>
                </a:cubicBezTo>
                <a:cubicBezTo>
                  <a:pt x="1189298" y="4739601"/>
                  <a:pt x="1194137" y="4737729"/>
                  <a:pt x="1198897" y="4737729"/>
                </a:cubicBezTo>
                <a:close/>
                <a:moveTo>
                  <a:pt x="889788" y="4736482"/>
                </a:moveTo>
                <a:cubicBezTo>
                  <a:pt x="893690" y="4736794"/>
                  <a:pt x="897436" y="4738666"/>
                  <a:pt x="900245" y="4742098"/>
                </a:cubicBezTo>
                <a:cubicBezTo>
                  <a:pt x="905864" y="4748337"/>
                  <a:pt x="905240" y="4758321"/>
                  <a:pt x="898373" y="4763936"/>
                </a:cubicBezTo>
                <a:cubicBezTo>
                  <a:pt x="895875" y="4766431"/>
                  <a:pt x="892129" y="4767680"/>
                  <a:pt x="888383" y="4767680"/>
                </a:cubicBezTo>
                <a:cubicBezTo>
                  <a:pt x="884013" y="4767680"/>
                  <a:pt x="879643" y="4765809"/>
                  <a:pt x="876522" y="4762064"/>
                </a:cubicBezTo>
                <a:cubicBezTo>
                  <a:pt x="870903" y="4755825"/>
                  <a:pt x="871527" y="4745841"/>
                  <a:pt x="878395" y="4740225"/>
                </a:cubicBezTo>
                <a:cubicBezTo>
                  <a:pt x="881828" y="4737417"/>
                  <a:pt x="885886" y="4736170"/>
                  <a:pt x="889788" y="4736482"/>
                </a:cubicBezTo>
                <a:close/>
                <a:moveTo>
                  <a:pt x="4760547" y="4733985"/>
                </a:moveTo>
                <a:cubicBezTo>
                  <a:pt x="4765307" y="4733985"/>
                  <a:pt x="4769989" y="4735856"/>
                  <a:pt x="4773423" y="4739600"/>
                </a:cubicBezTo>
                <a:cubicBezTo>
                  <a:pt x="4780915" y="4747088"/>
                  <a:pt x="4780915" y="4758944"/>
                  <a:pt x="4773423" y="4765808"/>
                </a:cubicBezTo>
                <a:cubicBezTo>
                  <a:pt x="4769677" y="4769551"/>
                  <a:pt x="4764682" y="4771423"/>
                  <a:pt x="4760313" y="4771423"/>
                </a:cubicBezTo>
                <a:cubicBezTo>
                  <a:pt x="4755943" y="4771423"/>
                  <a:pt x="4750949" y="4769551"/>
                  <a:pt x="4747202" y="4765808"/>
                </a:cubicBezTo>
                <a:cubicBezTo>
                  <a:pt x="4739710" y="4758320"/>
                  <a:pt x="4739710" y="4747088"/>
                  <a:pt x="4747202" y="4739600"/>
                </a:cubicBezTo>
                <a:cubicBezTo>
                  <a:pt x="4750948" y="4735856"/>
                  <a:pt x="4755787" y="4733985"/>
                  <a:pt x="4760547" y="4733985"/>
                </a:cubicBezTo>
                <a:close/>
                <a:moveTo>
                  <a:pt x="5069420" y="4732739"/>
                </a:moveTo>
                <a:cubicBezTo>
                  <a:pt x="5073400" y="4732427"/>
                  <a:pt x="5077458" y="4733675"/>
                  <a:pt x="5080579" y="4736482"/>
                </a:cubicBezTo>
                <a:cubicBezTo>
                  <a:pt x="5087447" y="4742098"/>
                  <a:pt x="5088071" y="4751457"/>
                  <a:pt x="5082452" y="4758321"/>
                </a:cubicBezTo>
                <a:cubicBezTo>
                  <a:pt x="5079330" y="4762064"/>
                  <a:pt x="5074960" y="4763936"/>
                  <a:pt x="5070590" y="4763936"/>
                </a:cubicBezTo>
                <a:cubicBezTo>
                  <a:pt x="5066844" y="4763936"/>
                  <a:pt x="5063723" y="4762688"/>
                  <a:pt x="5060601" y="4760192"/>
                </a:cubicBezTo>
                <a:cubicBezTo>
                  <a:pt x="5054359" y="4754577"/>
                  <a:pt x="5053111" y="4744593"/>
                  <a:pt x="5058729" y="4738353"/>
                </a:cubicBezTo>
                <a:cubicBezTo>
                  <a:pt x="5061538" y="4734922"/>
                  <a:pt x="5065440" y="4733050"/>
                  <a:pt x="5069420" y="4732739"/>
                </a:cubicBezTo>
                <a:close/>
                <a:moveTo>
                  <a:pt x="580602" y="4728994"/>
                </a:moveTo>
                <a:cubicBezTo>
                  <a:pt x="585596" y="4724002"/>
                  <a:pt x="593088" y="4724002"/>
                  <a:pt x="598083" y="4728994"/>
                </a:cubicBezTo>
                <a:cubicBezTo>
                  <a:pt x="598707" y="4729619"/>
                  <a:pt x="599331" y="4730242"/>
                  <a:pt x="599955" y="4730866"/>
                </a:cubicBezTo>
                <a:cubicBezTo>
                  <a:pt x="603702" y="4736481"/>
                  <a:pt x="602453" y="4744593"/>
                  <a:pt x="596210" y="4748337"/>
                </a:cubicBezTo>
                <a:cubicBezTo>
                  <a:pt x="593712" y="4748961"/>
                  <a:pt x="591215" y="4750208"/>
                  <a:pt x="589343" y="4750208"/>
                </a:cubicBezTo>
                <a:cubicBezTo>
                  <a:pt x="585596" y="4750208"/>
                  <a:pt x="581851" y="4748337"/>
                  <a:pt x="579354" y="4745217"/>
                </a:cubicBezTo>
                <a:cubicBezTo>
                  <a:pt x="575608" y="4740226"/>
                  <a:pt x="575608" y="4733362"/>
                  <a:pt x="580602" y="4728994"/>
                </a:cubicBezTo>
                <a:close/>
                <a:moveTo>
                  <a:pt x="1520412" y="4724859"/>
                </a:moveTo>
                <a:cubicBezTo>
                  <a:pt x="1525953" y="4724313"/>
                  <a:pt x="1531727" y="4725873"/>
                  <a:pt x="1536409" y="4729617"/>
                </a:cubicBezTo>
                <a:cubicBezTo>
                  <a:pt x="1545773" y="4737104"/>
                  <a:pt x="1547023" y="4750831"/>
                  <a:pt x="1539531" y="4760191"/>
                </a:cubicBezTo>
                <a:cubicBezTo>
                  <a:pt x="1535161" y="4765183"/>
                  <a:pt x="1528918" y="4768303"/>
                  <a:pt x="1522675" y="4768303"/>
                </a:cubicBezTo>
                <a:cubicBezTo>
                  <a:pt x="1517681" y="4768303"/>
                  <a:pt x="1512686" y="4766431"/>
                  <a:pt x="1508941" y="4763310"/>
                </a:cubicBezTo>
                <a:cubicBezTo>
                  <a:pt x="1499575" y="4755823"/>
                  <a:pt x="1498327" y="4742096"/>
                  <a:pt x="1505819" y="4732737"/>
                </a:cubicBezTo>
                <a:cubicBezTo>
                  <a:pt x="1509565" y="4728057"/>
                  <a:pt x="1514871" y="4725405"/>
                  <a:pt x="1520412" y="4724859"/>
                </a:cubicBezTo>
                <a:close/>
                <a:moveTo>
                  <a:pt x="5377123" y="4722131"/>
                </a:moveTo>
                <a:cubicBezTo>
                  <a:pt x="5382742" y="4725874"/>
                  <a:pt x="5383991" y="4734610"/>
                  <a:pt x="5379620" y="4740226"/>
                </a:cubicBezTo>
                <a:cubicBezTo>
                  <a:pt x="5378996" y="4740850"/>
                  <a:pt x="5378372" y="4741474"/>
                  <a:pt x="5377748" y="4742098"/>
                </a:cubicBezTo>
                <a:cubicBezTo>
                  <a:pt x="5375874" y="4744593"/>
                  <a:pt x="5372754" y="4745841"/>
                  <a:pt x="5369631" y="4745841"/>
                </a:cubicBezTo>
                <a:cubicBezTo>
                  <a:pt x="5366510" y="4745841"/>
                  <a:pt x="5363388" y="4744593"/>
                  <a:pt x="5360890" y="4742098"/>
                </a:cubicBezTo>
                <a:cubicBezTo>
                  <a:pt x="5355897" y="4737105"/>
                  <a:pt x="5355897" y="4729619"/>
                  <a:pt x="5360890" y="4724626"/>
                </a:cubicBezTo>
                <a:cubicBezTo>
                  <a:pt x="5364637" y="4719011"/>
                  <a:pt x="5371504" y="4718387"/>
                  <a:pt x="5377123" y="4722131"/>
                </a:cubicBezTo>
                <a:close/>
                <a:moveTo>
                  <a:pt x="4438560" y="4721662"/>
                </a:moveTo>
                <a:cubicBezTo>
                  <a:pt x="4444101" y="4722130"/>
                  <a:pt x="4449408" y="4724626"/>
                  <a:pt x="4453154" y="4728993"/>
                </a:cubicBezTo>
                <a:cubicBezTo>
                  <a:pt x="4460645" y="4738352"/>
                  <a:pt x="4459397" y="4752080"/>
                  <a:pt x="4450657" y="4759567"/>
                </a:cubicBezTo>
                <a:cubicBezTo>
                  <a:pt x="4446910" y="4763310"/>
                  <a:pt x="4441916" y="4764559"/>
                  <a:pt x="4436921" y="4764559"/>
                </a:cubicBezTo>
                <a:cubicBezTo>
                  <a:pt x="4430678" y="4765183"/>
                  <a:pt x="4424435" y="4762063"/>
                  <a:pt x="4420066" y="4757071"/>
                </a:cubicBezTo>
                <a:cubicBezTo>
                  <a:pt x="4412574" y="4747711"/>
                  <a:pt x="4413822" y="4733985"/>
                  <a:pt x="4422563" y="4726498"/>
                </a:cubicBezTo>
                <a:cubicBezTo>
                  <a:pt x="4427245" y="4722754"/>
                  <a:pt x="4433020" y="4721194"/>
                  <a:pt x="4438560" y="4721662"/>
                </a:cubicBezTo>
                <a:close/>
                <a:moveTo>
                  <a:pt x="2417926" y="4700291"/>
                </a:moveTo>
                <a:cubicBezTo>
                  <a:pt x="2432284" y="4705282"/>
                  <a:pt x="2440401" y="4720881"/>
                  <a:pt x="2436030" y="4735232"/>
                </a:cubicBezTo>
                <a:cubicBezTo>
                  <a:pt x="2432284" y="4747087"/>
                  <a:pt x="2421047" y="4754575"/>
                  <a:pt x="2409186" y="4754575"/>
                </a:cubicBezTo>
                <a:cubicBezTo>
                  <a:pt x="2406688" y="4755199"/>
                  <a:pt x="2403567" y="4754575"/>
                  <a:pt x="2400444" y="4753951"/>
                </a:cubicBezTo>
                <a:cubicBezTo>
                  <a:pt x="2385461" y="4748960"/>
                  <a:pt x="2377970" y="4733360"/>
                  <a:pt x="2382340" y="4718386"/>
                </a:cubicBezTo>
                <a:cubicBezTo>
                  <a:pt x="2387335" y="4704034"/>
                  <a:pt x="2402942" y="4695299"/>
                  <a:pt x="2417926" y="4700291"/>
                </a:cubicBezTo>
                <a:close/>
                <a:moveTo>
                  <a:pt x="1871193" y="4700136"/>
                </a:moveTo>
                <a:cubicBezTo>
                  <a:pt x="1877436" y="4698732"/>
                  <a:pt x="1884147" y="4699668"/>
                  <a:pt x="1889766" y="4703411"/>
                </a:cubicBezTo>
                <a:cubicBezTo>
                  <a:pt x="1901627" y="4710899"/>
                  <a:pt x="1904749" y="4725874"/>
                  <a:pt x="1897257" y="4737729"/>
                </a:cubicBezTo>
                <a:cubicBezTo>
                  <a:pt x="1892262" y="4745217"/>
                  <a:pt x="1884771" y="4749585"/>
                  <a:pt x="1876655" y="4749585"/>
                </a:cubicBezTo>
                <a:cubicBezTo>
                  <a:pt x="1871660" y="4749585"/>
                  <a:pt x="1867291" y="4748337"/>
                  <a:pt x="1862920" y="4745217"/>
                </a:cubicBezTo>
                <a:cubicBezTo>
                  <a:pt x="1851059" y="4737729"/>
                  <a:pt x="1847937" y="4722754"/>
                  <a:pt x="1855429" y="4710899"/>
                </a:cubicBezTo>
                <a:cubicBezTo>
                  <a:pt x="1859175" y="4705284"/>
                  <a:pt x="1864950" y="4701540"/>
                  <a:pt x="1871193" y="4700136"/>
                </a:cubicBezTo>
                <a:close/>
                <a:moveTo>
                  <a:pt x="3541671" y="4699667"/>
                </a:moveTo>
                <a:cubicBezTo>
                  <a:pt x="3556655" y="4694675"/>
                  <a:pt x="3572262" y="4702787"/>
                  <a:pt x="3577256" y="4717761"/>
                </a:cubicBezTo>
                <a:cubicBezTo>
                  <a:pt x="3582250" y="4732112"/>
                  <a:pt x="3574135" y="4748336"/>
                  <a:pt x="3559151" y="4753327"/>
                </a:cubicBezTo>
                <a:cubicBezTo>
                  <a:pt x="3556655" y="4753951"/>
                  <a:pt x="3553532" y="4754575"/>
                  <a:pt x="3550411" y="4754575"/>
                </a:cubicBezTo>
                <a:cubicBezTo>
                  <a:pt x="3538549" y="4753951"/>
                  <a:pt x="3527312" y="4746463"/>
                  <a:pt x="3523566" y="4735232"/>
                </a:cubicBezTo>
                <a:cubicBezTo>
                  <a:pt x="3518571" y="4720257"/>
                  <a:pt x="3526688" y="4704658"/>
                  <a:pt x="3541671" y="4699667"/>
                </a:cubicBezTo>
                <a:close/>
                <a:moveTo>
                  <a:pt x="4088639" y="4697640"/>
                </a:moveTo>
                <a:cubicBezTo>
                  <a:pt x="4094804" y="4699044"/>
                  <a:pt x="4100422" y="4702787"/>
                  <a:pt x="4104168" y="4708403"/>
                </a:cubicBezTo>
                <a:cubicBezTo>
                  <a:pt x="4111660" y="4720259"/>
                  <a:pt x="4107915" y="4735233"/>
                  <a:pt x="4096676" y="4742720"/>
                </a:cubicBezTo>
                <a:cubicBezTo>
                  <a:pt x="4092931" y="4745217"/>
                  <a:pt x="4087937" y="4746465"/>
                  <a:pt x="4083566" y="4746465"/>
                </a:cubicBezTo>
                <a:cubicBezTo>
                  <a:pt x="4074826" y="4747089"/>
                  <a:pt x="4066710" y="4742720"/>
                  <a:pt x="4062339" y="4735233"/>
                </a:cubicBezTo>
                <a:cubicBezTo>
                  <a:pt x="4054848" y="4724002"/>
                  <a:pt x="4058594" y="4708403"/>
                  <a:pt x="4069831" y="4700915"/>
                </a:cubicBezTo>
                <a:cubicBezTo>
                  <a:pt x="4075763" y="4697172"/>
                  <a:pt x="4082474" y="4696236"/>
                  <a:pt x="4088639" y="4697640"/>
                </a:cubicBezTo>
                <a:close/>
                <a:moveTo>
                  <a:pt x="2219397" y="4632357"/>
                </a:moveTo>
                <a:cubicBezTo>
                  <a:pt x="2226108" y="4629784"/>
                  <a:pt x="2233756" y="4629784"/>
                  <a:pt x="2240623" y="4632903"/>
                </a:cubicBezTo>
                <a:cubicBezTo>
                  <a:pt x="2254982" y="4639143"/>
                  <a:pt x="2261225" y="4655990"/>
                  <a:pt x="2254982" y="4669716"/>
                </a:cubicBezTo>
                <a:cubicBezTo>
                  <a:pt x="2249988" y="4680324"/>
                  <a:pt x="2239999" y="4686563"/>
                  <a:pt x="2229386" y="4686563"/>
                </a:cubicBezTo>
                <a:cubicBezTo>
                  <a:pt x="2225640" y="4686563"/>
                  <a:pt x="2221895" y="4685315"/>
                  <a:pt x="2218148" y="4684068"/>
                </a:cubicBezTo>
                <a:cubicBezTo>
                  <a:pt x="2203789" y="4677828"/>
                  <a:pt x="2197546" y="4660981"/>
                  <a:pt x="2203789" y="4647254"/>
                </a:cubicBezTo>
                <a:cubicBezTo>
                  <a:pt x="2206911" y="4640079"/>
                  <a:pt x="2212686" y="4634931"/>
                  <a:pt x="2219397" y="4632357"/>
                </a:cubicBezTo>
                <a:close/>
                <a:moveTo>
                  <a:pt x="3739185" y="4631031"/>
                </a:moveTo>
                <a:cubicBezTo>
                  <a:pt x="3745818" y="4633527"/>
                  <a:pt x="3751437" y="4638519"/>
                  <a:pt x="3754558" y="4645382"/>
                </a:cubicBezTo>
                <a:cubicBezTo>
                  <a:pt x="3760802" y="4659733"/>
                  <a:pt x="3754558" y="4675956"/>
                  <a:pt x="3740199" y="4682195"/>
                </a:cubicBezTo>
                <a:cubicBezTo>
                  <a:pt x="3736454" y="4684068"/>
                  <a:pt x="3732708" y="4684691"/>
                  <a:pt x="3728961" y="4684691"/>
                </a:cubicBezTo>
                <a:cubicBezTo>
                  <a:pt x="3718972" y="4684691"/>
                  <a:pt x="3708984" y="4678452"/>
                  <a:pt x="3703990" y="4668469"/>
                </a:cubicBezTo>
                <a:cubicBezTo>
                  <a:pt x="3697746" y="4654118"/>
                  <a:pt x="3703990" y="4637895"/>
                  <a:pt x="3717724" y="4631655"/>
                </a:cubicBezTo>
                <a:cubicBezTo>
                  <a:pt x="3724904" y="4628536"/>
                  <a:pt x="3732552" y="4628536"/>
                  <a:pt x="3739185" y="4631031"/>
                </a:cubicBezTo>
                <a:close/>
                <a:moveTo>
                  <a:pt x="1375885" y="4593203"/>
                </a:moveTo>
                <a:cubicBezTo>
                  <a:pt x="1381426" y="4593125"/>
                  <a:pt x="1386889" y="4595153"/>
                  <a:pt x="1390947" y="4599209"/>
                </a:cubicBezTo>
                <a:cubicBezTo>
                  <a:pt x="1399687" y="4607945"/>
                  <a:pt x="1399687" y="4621672"/>
                  <a:pt x="1391571" y="4629784"/>
                </a:cubicBezTo>
                <a:cubicBezTo>
                  <a:pt x="1387201" y="4634151"/>
                  <a:pt x="1381583" y="4636023"/>
                  <a:pt x="1375964" y="4636023"/>
                </a:cubicBezTo>
                <a:cubicBezTo>
                  <a:pt x="1370345" y="4636023"/>
                  <a:pt x="1364726" y="4634151"/>
                  <a:pt x="1360981" y="4630407"/>
                </a:cubicBezTo>
                <a:cubicBezTo>
                  <a:pt x="1352240" y="4622296"/>
                  <a:pt x="1352240" y="4608569"/>
                  <a:pt x="1360356" y="4599833"/>
                </a:cubicBezTo>
                <a:cubicBezTo>
                  <a:pt x="1364726" y="4595465"/>
                  <a:pt x="1370345" y="4593281"/>
                  <a:pt x="1375885" y="4593203"/>
                </a:cubicBezTo>
                <a:close/>
                <a:moveTo>
                  <a:pt x="1065921" y="4592658"/>
                </a:moveTo>
                <a:cubicBezTo>
                  <a:pt x="1070681" y="4592970"/>
                  <a:pt x="1075363" y="4595154"/>
                  <a:pt x="1078797" y="4599210"/>
                </a:cubicBezTo>
                <a:cubicBezTo>
                  <a:pt x="1085040" y="4606698"/>
                  <a:pt x="1084416" y="4618553"/>
                  <a:pt x="1076300" y="4625416"/>
                </a:cubicBezTo>
                <a:cubicBezTo>
                  <a:pt x="1072554" y="4628536"/>
                  <a:pt x="1068808" y="4630407"/>
                  <a:pt x="1064438" y="4630407"/>
                </a:cubicBezTo>
                <a:cubicBezTo>
                  <a:pt x="1059444" y="4630407"/>
                  <a:pt x="1053825" y="4627912"/>
                  <a:pt x="1050703" y="4623544"/>
                </a:cubicBezTo>
                <a:cubicBezTo>
                  <a:pt x="1043836" y="4616056"/>
                  <a:pt x="1044460" y="4604201"/>
                  <a:pt x="1052575" y="4597338"/>
                </a:cubicBezTo>
                <a:cubicBezTo>
                  <a:pt x="1056322" y="4593906"/>
                  <a:pt x="1061160" y="4592346"/>
                  <a:pt x="1065921" y="4592658"/>
                </a:cubicBezTo>
                <a:close/>
                <a:moveTo>
                  <a:pt x="4583555" y="4589538"/>
                </a:moveTo>
                <a:cubicBezTo>
                  <a:pt x="4589095" y="4589538"/>
                  <a:pt x="4594558" y="4591722"/>
                  <a:pt x="4598615" y="4596089"/>
                </a:cubicBezTo>
                <a:cubicBezTo>
                  <a:pt x="4607357" y="4604825"/>
                  <a:pt x="4606732" y="4618552"/>
                  <a:pt x="4598615" y="4626663"/>
                </a:cubicBezTo>
                <a:cubicBezTo>
                  <a:pt x="4594246" y="4630407"/>
                  <a:pt x="4588627" y="4632903"/>
                  <a:pt x="4583632" y="4632903"/>
                </a:cubicBezTo>
                <a:cubicBezTo>
                  <a:pt x="4577390" y="4632903"/>
                  <a:pt x="4571771" y="4631032"/>
                  <a:pt x="4568024" y="4626663"/>
                </a:cubicBezTo>
                <a:cubicBezTo>
                  <a:pt x="4559285" y="4617928"/>
                  <a:pt x="4559909" y="4604825"/>
                  <a:pt x="4568024" y="4596089"/>
                </a:cubicBezTo>
                <a:cubicBezTo>
                  <a:pt x="4572395" y="4591722"/>
                  <a:pt x="4578014" y="4589538"/>
                  <a:pt x="4583555" y="4589538"/>
                </a:cubicBezTo>
                <a:close/>
                <a:moveTo>
                  <a:pt x="4892431" y="4589149"/>
                </a:moveTo>
                <a:cubicBezTo>
                  <a:pt x="4897191" y="4588759"/>
                  <a:pt x="4902029" y="4590163"/>
                  <a:pt x="4905775" y="4593595"/>
                </a:cubicBezTo>
                <a:cubicBezTo>
                  <a:pt x="4913891" y="4600458"/>
                  <a:pt x="4914515" y="4611689"/>
                  <a:pt x="4908273" y="4619801"/>
                </a:cubicBezTo>
                <a:cubicBezTo>
                  <a:pt x="4904527" y="4624168"/>
                  <a:pt x="4899532" y="4626040"/>
                  <a:pt x="4893914" y="4626040"/>
                </a:cubicBezTo>
                <a:cubicBezTo>
                  <a:pt x="4890168" y="4626664"/>
                  <a:pt x="4885798" y="4624792"/>
                  <a:pt x="4882052" y="4621673"/>
                </a:cubicBezTo>
                <a:cubicBezTo>
                  <a:pt x="4873936" y="4614809"/>
                  <a:pt x="4873312" y="4603577"/>
                  <a:pt x="4879555" y="4595466"/>
                </a:cubicBezTo>
                <a:cubicBezTo>
                  <a:pt x="4882988" y="4591722"/>
                  <a:pt x="4887670" y="4589538"/>
                  <a:pt x="4892431" y="4589149"/>
                </a:cubicBezTo>
                <a:close/>
                <a:moveTo>
                  <a:pt x="1714258" y="4588915"/>
                </a:moveTo>
                <a:cubicBezTo>
                  <a:pt x="1720579" y="4588135"/>
                  <a:pt x="1727134" y="4589851"/>
                  <a:pt x="1732441" y="4594218"/>
                </a:cubicBezTo>
                <a:cubicBezTo>
                  <a:pt x="1743054" y="4602330"/>
                  <a:pt x="1744928" y="4617929"/>
                  <a:pt x="1736811" y="4629160"/>
                </a:cubicBezTo>
                <a:cubicBezTo>
                  <a:pt x="1731817" y="4635400"/>
                  <a:pt x="1724950" y="4639144"/>
                  <a:pt x="1717458" y="4639144"/>
                </a:cubicBezTo>
                <a:cubicBezTo>
                  <a:pt x="1712463" y="4638520"/>
                  <a:pt x="1706844" y="4636648"/>
                  <a:pt x="1702475" y="4633527"/>
                </a:cubicBezTo>
                <a:cubicBezTo>
                  <a:pt x="1691237" y="4624793"/>
                  <a:pt x="1689364" y="4609193"/>
                  <a:pt x="1697480" y="4598587"/>
                </a:cubicBezTo>
                <a:cubicBezTo>
                  <a:pt x="1701850" y="4592971"/>
                  <a:pt x="1707937" y="4589695"/>
                  <a:pt x="1714258" y="4588915"/>
                </a:cubicBezTo>
                <a:close/>
                <a:moveTo>
                  <a:pt x="4245183" y="4586263"/>
                </a:moveTo>
                <a:cubicBezTo>
                  <a:pt x="4251505" y="4587042"/>
                  <a:pt x="4257435" y="4590162"/>
                  <a:pt x="4261493" y="4595466"/>
                </a:cubicBezTo>
                <a:cubicBezTo>
                  <a:pt x="4269609" y="4606697"/>
                  <a:pt x="4267736" y="4622297"/>
                  <a:pt x="4257122" y="4630408"/>
                </a:cubicBezTo>
                <a:cubicBezTo>
                  <a:pt x="4252128" y="4634151"/>
                  <a:pt x="4247134" y="4635400"/>
                  <a:pt x="4242139" y="4635400"/>
                </a:cubicBezTo>
                <a:cubicBezTo>
                  <a:pt x="4234023" y="4636024"/>
                  <a:pt x="4226531" y="4632279"/>
                  <a:pt x="4222162" y="4626040"/>
                </a:cubicBezTo>
                <a:cubicBezTo>
                  <a:pt x="4213422" y="4614809"/>
                  <a:pt x="4215919" y="4599210"/>
                  <a:pt x="4226531" y="4591099"/>
                </a:cubicBezTo>
                <a:cubicBezTo>
                  <a:pt x="4232151" y="4587043"/>
                  <a:pt x="4238862" y="4585483"/>
                  <a:pt x="4245183" y="4586263"/>
                </a:cubicBezTo>
                <a:close/>
                <a:moveTo>
                  <a:pt x="767659" y="4581427"/>
                </a:moveTo>
                <a:cubicBezTo>
                  <a:pt x="771639" y="4582051"/>
                  <a:pt x="775384" y="4584235"/>
                  <a:pt x="777882" y="4587979"/>
                </a:cubicBezTo>
                <a:cubicBezTo>
                  <a:pt x="782876" y="4594842"/>
                  <a:pt x="781627" y="4604826"/>
                  <a:pt x="774136" y="4609818"/>
                </a:cubicBezTo>
                <a:cubicBezTo>
                  <a:pt x="771639" y="4611690"/>
                  <a:pt x="767893" y="4612938"/>
                  <a:pt x="764771" y="4612938"/>
                </a:cubicBezTo>
                <a:cubicBezTo>
                  <a:pt x="761025" y="4612938"/>
                  <a:pt x="756031" y="4610442"/>
                  <a:pt x="752909" y="4606074"/>
                </a:cubicBezTo>
                <a:cubicBezTo>
                  <a:pt x="747914" y="4599211"/>
                  <a:pt x="749164" y="4589851"/>
                  <a:pt x="756031" y="4584236"/>
                </a:cubicBezTo>
                <a:cubicBezTo>
                  <a:pt x="759465" y="4581740"/>
                  <a:pt x="763679" y="4580803"/>
                  <a:pt x="767659" y="4581427"/>
                </a:cubicBezTo>
                <a:close/>
                <a:moveTo>
                  <a:pt x="5190690" y="4577294"/>
                </a:moveTo>
                <a:cubicBezTo>
                  <a:pt x="5194670" y="4576592"/>
                  <a:pt x="5198884" y="4577372"/>
                  <a:pt x="5202318" y="4579868"/>
                </a:cubicBezTo>
                <a:cubicBezTo>
                  <a:pt x="5209185" y="4584860"/>
                  <a:pt x="5211059" y="4594842"/>
                  <a:pt x="5206064" y="4601706"/>
                </a:cubicBezTo>
                <a:cubicBezTo>
                  <a:pt x="5202942" y="4606074"/>
                  <a:pt x="5198572" y="4607947"/>
                  <a:pt x="5193578" y="4607947"/>
                </a:cubicBezTo>
                <a:cubicBezTo>
                  <a:pt x="5189833" y="4607947"/>
                  <a:pt x="5186711" y="4607321"/>
                  <a:pt x="5184214" y="4605450"/>
                </a:cubicBezTo>
                <a:cubicBezTo>
                  <a:pt x="5177346" y="4600459"/>
                  <a:pt x="5175473" y="4591099"/>
                  <a:pt x="5180467" y="4583612"/>
                </a:cubicBezTo>
                <a:cubicBezTo>
                  <a:pt x="5182965" y="4580180"/>
                  <a:pt x="5186711" y="4577996"/>
                  <a:pt x="5190690" y="4577294"/>
                </a:cubicBezTo>
                <a:close/>
                <a:moveTo>
                  <a:pt x="472597" y="4562397"/>
                </a:moveTo>
                <a:cubicBezTo>
                  <a:pt x="478216" y="4560525"/>
                  <a:pt x="484460" y="4563021"/>
                  <a:pt x="487581" y="4568637"/>
                </a:cubicBezTo>
                <a:cubicBezTo>
                  <a:pt x="490703" y="4574252"/>
                  <a:pt x="488829" y="4581116"/>
                  <a:pt x="483835" y="4584859"/>
                </a:cubicBezTo>
                <a:cubicBezTo>
                  <a:pt x="481338" y="4586107"/>
                  <a:pt x="478841" y="4586731"/>
                  <a:pt x="476968" y="4586731"/>
                </a:cubicBezTo>
                <a:cubicBezTo>
                  <a:pt x="473222" y="4586731"/>
                  <a:pt x="468852" y="4584859"/>
                  <a:pt x="466354" y="4581116"/>
                </a:cubicBezTo>
                <a:cubicBezTo>
                  <a:pt x="465731" y="4580492"/>
                  <a:pt x="465106" y="4579243"/>
                  <a:pt x="464481" y="4577995"/>
                </a:cubicBezTo>
                <a:cubicBezTo>
                  <a:pt x="462609" y="4571756"/>
                  <a:pt x="465731" y="4564268"/>
                  <a:pt x="472597" y="4562397"/>
                </a:cubicBezTo>
                <a:close/>
                <a:moveTo>
                  <a:pt x="2977926" y="4559901"/>
                </a:moveTo>
                <a:cubicBezTo>
                  <a:pt x="2978550" y="4559901"/>
                  <a:pt x="2979175" y="4559901"/>
                  <a:pt x="2979799" y="4559901"/>
                </a:cubicBezTo>
                <a:cubicBezTo>
                  <a:pt x="2981047" y="4559901"/>
                  <a:pt x="2981671" y="4559901"/>
                  <a:pt x="2982296" y="4559901"/>
                </a:cubicBezTo>
                <a:cubicBezTo>
                  <a:pt x="2999777" y="4559901"/>
                  <a:pt x="3013511" y="4573628"/>
                  <a:pt x="3013511" y="4590475"/>
                </a:cubicBezTo>
                <a:cubicBezTo>
                  <a:pt x="3013511" y="4607946"/>
                  <a:pt x="2999777" y="4621673"/>
                  <a:pt x="2982920" y="4621673"/>
                </a:cubicBezTo>
                <a:cubicBezTo>
                  <a:pt x="2981671" y="4622920"/>
                  <a:pt x="2981047" y="4622920"/>
                  <a:pt x="2980423" y="4622296"/>
                </a:cubicBezTo>
                <a:cubicBezTo>
                  <a:pt x="2979799" y="4622296"/>
                  <a:pt x="2978550" y="4622296"/>
                  <a:pt x="2977926" y="4622296"/>
                </a:cubicBezTo>
                <a:cubicBezTo>
                  <a:pt x="2960445" y="4622296"/>
                  <a:pt x="2946711" y="4608569"/>
                  <a:pt x="2946711" y="4591099"/>
                </a:cubicBezTo>
                <a:cubicBezTo>
                  <a:pt x="2946711" y="4573628"/>
                  <a:pt x="2960445" y="4559901"/>
                  <a:pt x="2977926" y="4559901"/>
                </a:cubicBezTo>
                <a:close/>
                <a:moveTo>
                  <a:pt x="5479821" y="4557639"/>
                </a:moveTo>
                <a:cubicBezTo>
                  <a:pt x="5482943" y="4556937"/>
                  <a:pt x="5486377" y="4557405"/>
                  <a:pt x="5489498" y="4559277"/>
                </a:cubicBezTo>
                <a:cubicBezTo>
                  <a:pt x="5495116" y="4563021"/>
                  <a:pt x="5496364" y="4569884"/>
                  <a:pt x="5493244" y="4575500"/>
                </a:cubicBezTo>
                <a:cubicBezTo>
                  <a:pt x="5490746" y="4579867"/>
                  <a:pt x="5486376" y="4582364"/>
                  <a:pt x="5482006" y="4582364"/>
                </a:cubicBezTo>
                <a:cubicBezTo>
                  <a:pt x="5480758" y="4582364"/>
                  <a:pt x="5479508" y="4582364"/>
                  <a:pt x="5478260" y="4581740"/>
                </a:cubicBezTo>
                <a:cubicBezTo>
                  <a:pt x="5472018" y="4579243"/>
                  <a:pt x="5468271" y="4572380"/>
                  <a:pt x="5470144" y="4566140"/>
                </a:cubicBezTo>
                <a:cubicBezTo>
                  <a:pt x="5470768" y="4564892"/>
                  <a:pt x="5471394" y="4563644"/>
                  <a:pt x="5472018" y="4563021"/>
                </a:cubicBezTo>
                <a:cubicBezTo>
                  <a:pt x="5473890" y="4560213"/>
                  <a:pt x="5476700" y="4558341"/>
                  <a:pt x="5479821" y="4557639"/>
                </a:cubicBezTo>
                <a:close/>
                <a:moveTo>
                  <a:pt x="2790011" y="4549917"/>
                </a:moveTo>
                <a:cubicBezTo>
                  <a:pt x="2806867" y="4551790"/>
                  <a:pt x="2819353" y="4567388"/>
                  <a:pt x="2817480" y="4584235"/>
                </a:cubicBezTo>
                <a:cubicBezTo>
                  <a:pt x="2815607" y="4599834"/>
                  <a:pt x="2801872" y="4611689"/>
                  <a:pt x="2786265" y="4611689"/>
                </a:cubicBezTo>
                <a:cubicBezTo>
                  <a:pt x="2785641" y="4611689"/>
                  <a:pt x="2784392" y="4611689"/>
                  <a:pt x="2783144" y="4611065"/>
                </a:cubicBezTo>
                <a:cubicBezTo>
                  <a:pt x="2765662" y="4609193"/>
                  <a:pt x="2753801" y="4593595"/>
                  <a:pt x="2755674" y="4576748"/>
                </a:cubicBezTo>
                <a:cubicBezTo>
                  <a:pt x="2757547" y="4559901"/>
                  <a:pt x="2773154" y="4547421"/>
                  <a:pt x="2790011" y="4549917"/>
                </a:cubicBezTo>
                <a:close/>
                <a:moveTo>
                  <a:pt x="3170211" y="4548669"/>
                </a:moveTo>
                <a:cubicBezTo>
                  <a:pt x="3187068" y="4546798"/>
                  <a:pt x="3202675" y="4558653"/>
                  <a:pt x="3204548" y="4576123"/>
                </a:cubicBezTo>
                <a:cubicBezTo>
                  <a:pt x="3206420" y="4592971"/>
                  <a:pt x="3194560" y="4608569"/>
                  <a:pt x="3177703" y="4610441"/>
                </a:cubicBezTo>
                <a:cubicBezTo>
                  <a:pt x="3176454" y="4610441"/>
                  <a:pt x="3175205" y="4610441"/>
                  <a:pt x="3173957" y="4610441"/>
                </a:cubicBezTo>
                <a:cubicBezTo>
                  <a:pt x="3157725" y="4611065"/>
                  <a:pt x="3144615" y="4599210"/>
                  <a:pt x="3142742" y="4583611"/>
                </a:cubicBezTo>
                <a:cubicBezTo>
                  <a:pt x="3140868" y="4566141"/>
                  <a:pt x="3152731" y="4551166"/>
                  <a:pt x="3170211" y="4548669"/>
                </a:cubicBezTo>
                <a:close/>
                <a:moveTo>
                  <a:pt x="2050913" y="4544223"/>
                </a:moveTo>
                <a:cubicBezTo>
                  <a:pt x="2057858" y="4542428"/>
                  <a:pt x="2065506" y="4543364"/>
                  <a:pt x="2072062" y="4547420"/>
                </a:cubicBezTo>
                <a:cubicBezTo>
                  <a:pt x="2085171" y="4554908"/>
                  <a:pt x="2090166" y="4571755"/>
                  <a:pt x="2082050" y="4585482"/>
                </a:cubicBezTo>
                <a:cubicBezTo>
                  <a:pt x="2077056" y="4594217"/>
                  <a:pt x="2067691" y="4599833"/>
                  <a:pt x="2057703" y="4599833"/>
                </a:cubicBezTo>
                <a:cubicBezTo>
                  <a:pt x="2053332" y="4599209"/>
                  <a:pt x="2048337" y="4597961"/>
                  <a:pt x="2043968" y="4595465"/>
                </a:cubicBezTo>
                <a:cubicBezTo>
                  <a:pt x="2030233" y="4587354"/>
                  <a:pt x="2025863" y="4570507"/>
                  <a:pt x="2033978" y="4557404"/>
                </a:cubicBezTo>
                <a:cubicBezTo>
                  <a:pt x="2037724" y="4550541"/>
                  <a:pt x="2043967" y="4546017"/>
                  <a:pt x="2050913" y="4544223"/>
                </a:cubicBezTo>
                <a:close/>
                <a:moveTo>
                  <a:pt x="3908059" y="4542195"/>
                </a:moveTo>
                <a:cubicBezTo>
                  <a:pt x="3915004" y="4543989"/>
                  <a:pt x="3921247" y="4548357"/>
                  <a:pt x="3924993" y="4554908"/>
                </a:cubicBezTo>
                <a:cubicBezTo>
                  <a:pt x="3933109" y="4568011"/>
                  <a:pt x="3928114" y="4585482"/>
                  <a:pt x="3915004" y="4592970"/>
                </a:cubicBezTo>
                <a:cubicBezTo>
                  <a:pt x="3910634" y="4595465"/>
                  <a:pt x="3905639" y="4596713"/>
                  <a:pt x="3900645" y="4596713"/>
                </a:cubicBezTo>
                <a:cubicBezTo>
                  <a:pt x="3891281" y="4597337"/>
                  <a:pt x="3881916" y="4592346"/>
                  <a:pt x="3876921" y="4582986"/>
                </a:cubicBezTo>
                <a:cubicBezTo>
                  <a:pt x="3869430" y="4569259"/>
                  <a:pt x="3873800" y="4552412"/>
                  <a:pt x="3886911" y="4544924"/>
                </a:cubicBezTo>
                <a:cubicBezTo>
                  <a:pt x="3893466" y="4541181"/>
                  <a:pt x="3901113" y="4540401"/>
                  <a:pt x="3908059" y="4542195"/>
                </a:cubicBezTo>
                <a:close/>
                <a:moveTo>
                  <a:pt x="2605841" y="4516224"/>
                </a:moveTo>
                <a:cubicBezTo>
                  <a:pt x="2622697" y="4520591"/>
                  <a:pt x="2632687" y="4536814"/>
                  <a:pt x="2628940" y="4553661"/>
                </a:cubicBezTo>
                <a:cubicBezTo>
                  <a:pt x="2625195" y="4568012"/>
                  <a:pt x="2612709" y="4577372"/>
                  <a:pt x="2598974" y="4577372"/>
                </a:cubicBezTo>
                <a:cubicBezTo>
                  <a:pt x="2596477" y="4577996"/>
                  <a:pt x="2593979" y="4577372"/>
                  <a:pt x="2591482" y="4576748"/>
                </a:cubicBezTo>
                <a:cubicBezTo>
                  <a:pt x="2574626" y="4573003"/>
                  <a:pt x="2564638" y="4556157"/>
                  <a:pt x="2568383" y="4539311"/>
                </a:cubicBezTo>
                <a:cubicBezTo>
                  <a:pt x="2572129" y="4522463"/>
                  <a:pt x="2588985" y="4512480"/>
                  <a:pt x="2605841" y="4516224"/>
                </a:cubicBezTo>
                <a:close/>
                <a:moveTo>
                  <a:pt x="3353757" y="4515600"/>
                </a:moveTo>
                <a:cubicBezTo>
                  <a:pt x="3370613" y="4511855"/>
                  <a:pt x="3386844" y="4521839"/>
                  <a:pt x="3391215" y="4538685"/>
                </a:cubicBezTo>
                <a:cubicBezTo>
                  <a:pt x="3394960" y="4555533"/>
                  <a:pt x="3384972" y="4571756"/>
                  <a:pt x="3368116" y="4576123"/>
                </a:cubicBezTo>
                <a:cubicBezTo>
                  <a:pt x="3365618" y="4576748"/>
                  <a:pt x="3363121" y="4576748"/>
                  <a:pt x="3360624" y="4576748"/>
                </a:cubicBezTo>
                <a:cubicBezTo>
                  <a:pt x="3347513" y="4576748"/>
                  <a:pt x="3335027" y="4567388"/>
                  <a:pt x="3331281" y="4553038"/>
                </a:cubicBezTo>
                <a:cubicBezTo>
                  <a:pt x="3326911" y="4536190"/>
                  <a:pt x="3337525" y="4519343"/>
                  <a:pt x="3353757" y="4515600"/>
                </a:cubicBezTo>
                <a:close/>
                <a:moveTo>
                  <a:pt x="1569264" y="4464044"/>
                </a:moveTo>
                <a:cubicBezTo>
                  <a:pt x="1575585" y="4463810"/>
                  <a:pt x="1581984" y="4465994"/>
                  <a:pt x="1586978" y="4470674"/>
                </a:cubicBezTo>
                <a:cubicBezTo>
                  <a:pt x="1596967" y="4480034"/>
                  <a:pt x="1597592" y="4495632"/>
                  <a:pt x="1588228" y="4505616"/>
                </a:cubicBezTo>
                <a:cubicBezTo>
                  <a:pt x="1583233" y="4510607"/>
                  <a:pt x="1576989" y="4513728"/>
                  <a:pt x="1570122" y="4513728"/>
                </a:cubicBezTo>
                <a:cubicBezTo>
                  <a:pt x="1563879" y="4513104"/>
                  <a:pt x="1557637" y="4511231"/>
                  <a:pt x="1553266" y="4506864"/>
                </a:cubicBezTo>
                <a:cubicBezTo>
                  <a:pt x="1543278" y="4497504"/>
                  <a:pt x="1542652" y="4481905"/>
                  <a:pt x="1552018" y="4471922"/>
                </a:cubicBezTo>
                <a:cubicBezTo>
                  <a:pt x="1556700" y="4466930"/>
                  <a:pt x="1562943" y="4464278"/>
                  <a:pt x="1569264" y="4464044"/>
                </a:cubicBezTo>
                <a:close/>
                <a:moveTo>
                  <a:pt x="2426666" y="4461939"/>
                </a:moveTo>
                <a:cubicBezTo>
                  <a:pt x="2442898" y="4468179"/>
                  <a:pt x="2451014" y="4485649"/>
                  <a:pt x="2444771" y="4501872"/>
                </a:cubicBezTo>
                <a:cubicBezTo>
                  <a:pt x="2439777" y="4514351"/>
                  <a:pt x="2427915" y="4522463"/>
                  <a:pt x="2415429" y="4522463"/>
                </a:cubicBezTo>
                <a:cubicBezTo>
                  <a:pt x="2412307" y="4522463"/>
                  <a:pt x="2408562" y="4521215"/>
                  <a:pt x="2404815" y="4519967"/>
                </a:cubicBezTo>
                <a:cubicBezTo>
                  <a:pt x="2388584" y="4513727"/>
                  <a:pt x="2380468" y="4496257"/>
                  <a:pt x="2386711" y="4480034"/>
                </a:cubicBezTo>
                <a:cubicBezTo>
                  <a:pt x="2392954" y="4463810"/>
                  <a:pt x="2410434" y="4455700"/>
                  <a:pt x="2426666" y="4461939"/>
                </a:cubicBezTo>
                <a:close/>
                <a:moveTo>
                  <a:pt x="3533556" y="4460691"/>
                </a:moveTo>
                <a:cubicBezTo>
                  <a:pt x="3549163" y="4454452"/>
                  <a:pt x="3567268" y="4462563"/>
                  <a:pt x="3573511" y="4478786"/>
                </a:cubicBezTo>
                <a:cubicBezTo>
                  <a:pt x="3579754" y="4495009"/>
                  <a:pt x="3571014" y="4513103"/>
                  <a:pt x="3555406" y="4518720"/>
                </a:cubicBezTo>
                <a:cubicBezTo>
                  <a:pt x="3551660" y="4519967"/>
                  <a:pt x="3547915" y="4520591"/>
                  <a:pt x="3544169" y="4520591"/>
                </a:cubicBezTo>
                <a:cubicBezTo>
                  <a:pt x="3531683" y="4520591"/>
                  <a:pt x="3519821" y="4513103"/>
                  <a:pt x="3515450" y="4500624"/>
                </a:cubicBezTo>
                <a:cubicBezTo>
                  <a:pt x="3509208" y="4484402"/>
                  <a:pt x="3517324" y="4466307"/>
                  <a:pt x="3533556" y="4460691"/>
                </a:cubicBezTo>
                <a:close/>
                <a:moveTo>
                  <a:pt x="4389709" y="4460301"/>
                </a:moveTo>
                <a:cubicBezTo>
                  <a:pt x="4396030" y="4460535"/>
                  <a:pt x="4402273" y="4463187"/>
                  <a:pt x="4406955" y="4468178"/>
                </a:cubicBezTo>
                <a:cubicBezTo>
                  <a:pt x="4416320" y="4478162"/>
                  <a:pt x="4415696" y="4493761"/>
                  <a:pt x="4405706" y="4503744"/>
                </a:cubicBezTo>
                <a:cubicBezTo>
                  <a:pt x="4400713" y="4508112"/>
                  <a:pt x="4395094" y="4510607"/>
                  <a:pt x="4388851" y="4510607"/>
                </a:cubicBezTo>
                <a:cubicBezTo>
                  <a:pt x="4381983" y="4509983"/>
                  <a:pt x="4375740" y="4507488"/>
                  <a:pt x="4370746" y="4502496"/>
                </a:cubicBezTo>
                <a:cubicBezTo>
                  <a:pt x="4361381" y="4492513"/>
                  <a:pt x="4362005" y="4476914"/>
                  <a:pt x="4371995" y="4466930"/>
                </a:cubicBezTo>
                <a:cubicBezTo>
                  <a:pt x="4376989" y="4462251"/>
                  <a:pt x="4383388" y="4460067"/>
                  <a:pt x="4389709" y="4460301"/>
                </a:cubicBezTo>
                <a:close/>
                <a:moveTo>
                  <a:pt x="1243144" y="4449147"/>
                </a:moveTo>
                <a:cubicBezTo>
                  <a:pt x="1248762" y="4449615"/>
                  <a:pt x="1254225" y="4452267"/>
                  <a:pt x="1257970" y="4456947"/>
                </a:cubicBezTo>
                <a:cubicBezTo>
                  <a:pt x="1266086" y="4466305"/>
                  <a:pt x="1264838" y="4479408"/>
                  <a:pt x="1255473" y="4487520"/>
                </a:cubicBezTo>
                <a:cubicBezTo>
                  <a:pt x="1251727" y="4491264"/>
                  <a:pt x="1246109" y="4492513"/>
                  <a:pt x="1241114" y="4492513"/>
                </a:cubicBezTo>
                <a:cubicBezTo>
                  <a:pt x="1234871" y="4492513"/>
                  <a:pt x="1228628" y="4490016"/>
                  <a:pt x="1224883" y="4485025"/>
                </a:cubicBezTo>
                <a:cubicBezTo>
                  <a:pt x="1216767" y="4475665"/>
                  <a:pt x="1218015" y="4461938"/>
                  <a:pt x="1227379" y="4454450"/>
                </a:cubicBezTo>
                <a:cubicBezTo>
                  <a:pt x="1231750" y="4450395"/>
                  <a:pt x="1237525" y="4448679"/>
                  <a:pt x="1243144" y="4449147"/>
                </a:cubicBezTo>
                <a:close/>
                <a:moveTo>
                  <a:pt x="4716063" y="4445637"/>
                </a:moveTo>
                <a:cubicBezTo>
                  <a:pt x="4721604" y="4445248"/>
                  <a:pt x="4727222" y="4446964"/>
                  <a:pt x="4731592" y="4450707"/>
                </a:cubicBezTo>
                <a:cubicBezTo>
                  <a:pt x="4740333" y="4458195"/>
                  <a:pt x="4741582" y="4471922"/>
                  <a:pt x="4734090" y="4481281"/>
                </a:cubicBezTo>
                <a:cubicBezTo>
                  <a:pt x="4729719" y="4486273"/>
                  <a:pt x="4723476" y="4488768"/>
                  <a:pt x="4717857" y="4488768"/>
                </a:cubicBezTo>
                <a:cubicBezTo>
                  <a:pt x="4712864" y="4489392"/>
                  <a:pt x="4707869" y="4487520"/>
                  <a:pt x="4703500" y="4483777"/>
                </a:cubicBezTo>
                <a:cubicBezTo>
                  <a:pt x="4694134" y="4475665"/>
                  <a:pt x="4693510" y="4461938"/>
                  <a:pt x="4701001" y="4453202"/>
                </a:cubicBezTo>
                <a:cubicBezTo>
                  <a:pt x="4705060" y="4448523"/>
                  <a:pt x="4710522" y="4446027"/>
                  <a:pt x="4716063" y="4445637"/>
                </a:cubicBezTo>
                <a:close/>
                <a:moveTo>
                  <a:pt x="944884" y="4438462"/>
                </a:moveTo>
                <a:cubicBezTo>
                  <a:pt x="949566" y="4439164"/>
                  <a:pt x="953936" y="4441660"/>
                  <a:pt x="957058" y="4445715"/>
                </a:cubicBezTo>
                <a:cubicBezTo>
                  <a:pt x="963301" y="4454451"/>
                  <a:pt x="961427" y="4465682"/>
                  <a:pt x="953312" y="4471922"/>
                </a:cubicBezTo>
                <a:cubicBezTo>
                  <a:pt x="949566" y="4474418"/>
                  <a:pt x="945820" y="4475666"/>
                  <a:pt x="942075" y="4475666"/>
                </a:cubicBezTo>
                <a:cubicBezTo>
                  <a:pt x="936456" y="4475042"/>
                  <a:pt x="930837" y="4472546"/>
                  <a:pt x="927091" y="4467554"/>
                </a:cubicBezTo>
                <a:cubicBezTo>
                  <a:pt x="920848" y="4459443"/>
                  <a:pt x="922721" y="4447588"/>
                  <a:pt x="930837" y="4441972"/>
                </a:cubicBezTo>
                <a:cubicBezTo>
                  <a:pt x="935207" y="4438852"/>
                  <a:pt x="940202" y="4437760"/>
                  <a:pt x="944884" y="4438462"/>
                </a:cubicBezTo>
                <a:close/>
                <a:moveTo>
                  <a:pt x="1892652" y="4438149"/>
                </a:moveTo>
                <a:cubicBezTo>
                  <a:pt x="1899754" y="4436980"/>
                  <a:pt x="1907246" y="4438539"/>
                  <a:pt x="1913488" y="4443219"/>
                </a:cubicBezTo>
                <a:cubicBezTo>
                  <a:pt x="1925974" y="4451954"/>
                  <a:pt x="1929095" y="4470049"/>
                  <a:pt x="1919731" y="4482528"/>
                </a:cubicBezTo>
                <a:cubicBezTo>
                  <a:pt x="1914112" y="4490015"/>
                  <a:pt x="1905996" y="4493760"/>
                  <a:pt x="1897256" y="4493760"/>
                </a:cubicBezTo>
                <a:cubicBezTo>
                  <a:pt x="1891013" y="4493760"/>
                  <a:pt x="1885395" y="4491888"/>
                  <a:pt x="1880400" y="4488768"/>
                </a:cubicBezTo>
                <a:cubicBezTo>
                  <a:pt x="1867914" y="4479409"/>
                  <a:pt x="1865417" y="4461938"/>
                  <a:pt x="1874157" y="4449458"/>
                </a:cubicBezTo>
                <a:cubicBezTo>
                  <a:pt x="1878839" y="4443219"/>
                  <a:pt x="1885551" y="4439319"/>
                  <a:pt x="1892652" y="4438149"/>
                </a:cubicBezTo>
                <a:close/>
                <a:moveTo>
                  <a:pt x="4066320" y="4435654"/>
                </a:moveTo>
                <a:cubicBezTo>
                  <a:pt x="4073421" y="4436824"/>
                  <a:pt x="4080132" y="4440724"/>
                  <a:pt x="4084815" y="4446963"/>
                </a:cubicBezTo>
                <a:cubicBezTo>
                  <a:pt x="4093554" y="4459442"/>
                  <a:pt x="4091058" y="4476914"/>
                  <a:pt x="4078572" y="4486272"/>
                </a:cubicBezTo>
                <a:cubicBezTo>
                  <a:pt x="4073576" y="4490015"/>
                  <a:pt x="4067958" y="4491264"/>
                  <a:pt x="4062339" y="4491264"/>
                </a:cubicBezTo>
                <a:cubicBezTo>
                  <a:pt x="4053600" y="4491888"/>
                  <a:pt x="4044860" y="4487520"/>
                  <a:pt x="4039240" y="4480033"/>
                </a:cubicBezTo>
                <a:cubicBezTo>
                  <a:pt x="4029876" y="4467554"/>
                  <a:pt x="4032997" y="4450082"/>
                  <a:pt x="4045484" y="4440724"/>
                </a:cubicBezTo>
                <a:cubicBezTo>
                  <a:pt x="4051727" y="4436044"/>
                  <a:pt x="4059218" y="4434484"/>
                  <a:pt x="4066320" y="4435654"/>
                </a:cubicBezTo>
                <a:close/>
                <a:moveTo>
                  <a:pt x="5013468" y="4434016"/>
                </a:moveTo>
                <a:cubicBezTo>
                  <a:pt x="5018150" y="4433236"/>
                  <a:pt x="5023145" y="4434172"/>
                  <a:pt x="5027515" y="4436980"/>
                </a:cubicBezTo>
                <a:cubicBezTo>
                  <a:pt x="5035631" y="4443219"/>
                  <a:pt x="5037504" y="4455075"/>
                  <a:pt x="5031260" y="4463187"/>
                </a:cubicBezTo>
                <a:cubicBezTo>
                  <a:pt x="5027515" y="4468178"/>
                  <a:pt x="5021896" y="4470675"/>
                  <a:pt x="5016277" y="4470675"/>
                </a:cubicBezTo>
                <a:cubicBezTo>
                  <a:pt x="5012532" y="4471298"/>
                  <a:pt x="5008786" y="4470049"/>
                  <a:pt x="5005665" y="4467554"/>
                </a:cubicBezTo>
                <a:cubicBezTo>
                  <a:pt x="4996923" y="4461315"/>
                  <a:pt x="4995674" y="4450084"/>
                  <a:pt x="5001294" y="4441348"/>
                </a:cubicBezTo>
                <a:cubicBezTo>
                  <a:pt x="5004415" y="4437292"/>
                  <a:pt x="5008785" y="4434796"/>
                  <a:pt x="5013468" y="4434016"/>
                </a:cubicBezTo>
                <a:close/>
                <a:moveTo>
                  <a:pt x="657937" y="4418185"/>
                </a:moveTo>
                <a:cubicBezTo>
                  <a:pt x="661761" y="4419042"/>
                  <a:pt x="665195" y="4421382"/>
                  <a:pt x="667380" y="4425126"/>
                </a:cubicBezTo>
                <a:cubicBezTo>
                  <a:pt x="672374" y="4432613"/>
                  <a:pt x="669877" y="4441972"/>
                  <a:pt x="662385" y="4446340"/>
                </a:cubicBezTo>
                <a:cubicBezTo>
                  <a:pt x="659889" y="4448213"/>
                  <a:pt x="656767" y="4448837"/>
                  <a:pt x="653645" y="4448837"/>
                </a:cubicBezTo>
                <a:cubicBezTo>
                  <a:pt x="649275" y="4449460"/>
                  <a:pt x="644281" y="4446964"/>
                  <a:pt x="641159" y="4441972"/>
                </a:cubicBezTo>
                <a:cubicBezTo>
                  <a:pt x="636789" y="4434486"/>
                  <a:pt x="638662" y="4425126"/>
                  <a:pt x="646154" y="4420134"/>
                </a:cubicBezTo>
                <a:cubicBezTo>
                  <a:pt x="649899" y="4417951"/>
                  <a:pt x="654114" y="4417327"/>
                  <a:pt x="657937" y="4418185"/>
                </a:cubicBezTo>
                <a:close/>
                <a:moveTo>
                  <a:pt x="5300411" y="4413817"/>
                </a:moveTo>
                <a:cubicBezTo>
                  <a:pt x="5304236" y="4412959"/>
                  <a:pt x="5308450" y="4413583"/>
                  <a:pt x="5312196" y="4415767"/>
                </a:cubicBezTo>
                <a:cubicBezTo>
                  <a:pt x="5319687" y="4420134"/>
                  <a:pt x="5321560" y="4430117"/>
                  <a:pt x="5317190" y="4436981"/>
                </a:cubicBezTo>
                <a:cubicBezTo>
                  <a:pt x="5314068" y="4441972"/>
                  <a:pt x="5309074" y="4444468"/>
                  <a:pt x="5304080" y="4444468"/>
                </a:cubicBezTo>
                <a:cubicBezTo>
                  <a:pt x="5301582" y="4444468"/>
                  <a:pt x="5298460" y="4443844"/>
                  <a:pt x="5295964" y="4441972"/>
                </a:cubicBezTo>
                <a:cubicBezTo>
                  <a:pt x="5288472" y="4437605"/>
                  <a:pt x="5286600" y="4427622"/>
                  <a:pt x="5290969" y="4420758"/>
                </a:cubicBezTo>
                <a:cubicBezTo>
                  <a:pt x="5293153" y="4417014"/>
                  <a:pt x="5296587" y="4414675"/>
                  <a:pt x="5300411" y="4413817"/>
                </a:cubicBezTo>
                <a:close/>
                <a:moveTo>
                  <a:pt x="371461" y="4392055"/>
                </a:moveTo>
                <a:cubicBezTo>
                  <a:pt x="377080" y="4390184"/>
                  <a:pt x="383322" y="4392679"/>
                  <a:pt x="386444" y="4398295"/>
                </a:cubicBezTo>
                <a:cubicBezTo>
                  <a:pt x="389565" y="4403911"/>
                  <a:pt x="387693" y="4410774"/>
                  <a:pt x="382698" y="4414518"/>
                </a:cubicBezTo>
                <a:cubicBezTo>
                  <a:pt x="380201" y="4415766"/>
                  <a:pt x="377704" y="4416390"/>
                  <a:pt x="375830" y="4416390"/>
                </a:cubicBezTo>
                <a:cubicBezTo>
                  <a:pt x="372085" y="4416390"/>
                  <a:pt x="367714" y="4414518"/>
                  <a:pt x="365218" y="4410774"/>
                </a:cubicBezTo>
                <a:cubicBezTo>
                  <a:pt x="364593" y="4410151"/>
                  <a:pt x="363969" y="4408903"/>
                  <a:pt x="363345" y="4407654"/>
                </a:cubicBezTo>
                <a:cubicBezTo>
                  <a:pt x="361472" y="4401415"/>
                  <a:pt x="364593" y="4393927"/>
                  <a:pt x="371461" y="4392055"/>
                </a:cubicBezTo>
                <a:close/>
                <a:moveTo>
                  <a:pt x="5580334" y="4386674"/>
                </a:moveTo>
                <a:cubicBezTo>
                  <a:pt x="5583455" y="4385972"/>
                  <a:pt x="5586889" y="4386440"/>
                  <a:pt x="5590010" y="4388312"/>
                </a:cubicBezTo>
                <a:cubicBezTo>
                  <a:pt x="5595629" y="4392055"/>
                  <a:pt x="5596878" y="4398919"/>
                  <a:pt x="5593756" y="4404534"/>
                </a:cubicBezTo>
                <a:cubicBezTo>
                  <a:pt x="5591884" y="4408903"/>
                  <a:pt x="5587513" y="4411399"/>
                  <a:pt x="5582518" y="4411399"/>
                </a:cubicBezTo>
                <a:cubicBezTo>
                  <a:pt x="5581270" y="4411399"/>
                  <a:pt x="5580022" y="4411399"/>
                  <a:pt x="5578772" y="4410774"/>
                </a:cubicBezTo>
                <a:cubicBezTo>
                  <a:pt x="5572530" y="4408278"/>
                  <a:pt x="5568784" y="4401415"/>
                  <a:pt x="5570658" y="4395175"/>
                </a:cubicBezTo>
                <a:cubicBezTo>
                  <a:pt x="5571282" y="4393927"/>
                  <a:pt x="5571906" y="4392679"/>
                  <a:pt x="5572530" y="4392055"/>
                </a:cubicBezTo>
                <a:cubicBezTo>
                  <a:pt x="5574403" y="4389248"/>
                  <a:pt x="5577213" y="4387376"/>
                  <a:pt x="5580334" y="4386674"/>
                </a:cubicBezTo>
                <a:close/>
                <a:moveTo>
                  <a:pt x="2231494" y="4384256"/>
                </a:moveTo>
                <a:cubicBezTo>
                  <a:pt x="2239063" y="4381760"/>
                  <a:pt x="2247491" y="4382072"/>
                  <a:pt x="2254983" y="4385816"/>
                </a:cubicBezTo>
                <a:cubicBezTo>
                  <a:pt x="2270590" y="4393928"/>
                  <a:pt x="2276209" y="4412646"/>
                  <a:pt x="2268718" y="4427621"/>
                </a:cubicBezTo>
                <a:cubicBezTo>
                  <a:pt x="2263099" y="4438852"/>
                  <a:pt x="2252486" y="4444468"/>
                  <a:pt x="2241248" y="4444468"/>
                </a:cubicBezTo>
                <a:cubicBezTo>
                  <a:pt x="2236254" y="4445092"/>
                  <a:pt x="2231259" y="4443844"/>
                  <a:pt x="2226890" y="4441349"/>
                </a:cubicBezTo>
                <a:cubicBezTo>
                  <a:pt x="2211281" y="4433861"/>
                  <a:pt x="2205663" y="4415141"/>
                  <a:pt x="2213155" y="4399543"/>
                </a:cubicBezTo>
                <a:cubicBezTo>
                  <a:pt x="2217213" y="4392056"/>
                  <a:pt x="2223924" y="4386752"/>
                  <a:pt x="2231494" y="4384256"/>
                </a:cubicBezTo>
                <a:close/>
                <a:moveTo>
                  <a:pt x="3728962" y="4382774"/>
                </a:moveTo>
                <a:cubicBezTo>
                  <a:pt x="3736610" y="4385192"/>
                  <a:pt x="3743321" y="4390496"/>
                  <a:pt x="3747067" y="4398295"/>
                </a:cubicBezTo>
                <a:cubicBezTo>
                  <a:pt x="3755183" y="4413894"/>
                  <a:pt x="3748941" y="4432613"/>
                  <a:pt x="3733956" y="4440100"/>
                </a:cubicBezTo>
                <a:cubicBezTo>
                  <a:pt x="3729587" y="4442597"/>
                  <a:pt x="3724592" y="4443844"/>
                  <a:pt x="3719599" y="4443844"/>
                </a:cubicBezTo>
                <a:cubicBezTo>
                  <a:pt x="3707736" y="4443220"/>
                  <a:pt x="3697123" y="4436980"/>
                  <a:pt x="3691505" y="4426373"/>
                </a:cubicBezTo>
                <a:cubicBezTo>
                  <a:pt x="3684013" y="4411398"/>
                  <a:pt x="3689632" y="4392056"/>
                  <a:pt x="3705239" y="4384568"/>
                </a:cubicBezTo>
                <a:cubicBezTo>
                  <a:pt x="3712731" y="4380824"/>
                  <a:pt x="3721315" y="4380356"/>
                  <a:pt x="3728962" y="4382774"/>
                </a:cubicBezTo>
                <a:close/>
                <a:moveTo>
                  <a:pt x="2977926" y="4331532"/>
                </a:moveTo>
                <a:cubicBezTo>
                  <a:pt x="2978551" y="4331532"/>
                  <a:pt x="2979175" y="4331532"/>
                  <a:pt x="2980424" y="4331532"/>
                </a:cubicBezTo>
                <a:cubicBezTo>
                  <a:pt x="2981673" y="4331532"/>
                  <a:pt x="2982297" y="4331532"/>
                  <a:pt x="2983546" y="4331532"/>
                </a:cubicBezTo>
                <a:cubicBezTo>
                  <a:pt x="3002274" y="4331532"/>
                  <a:pt x="3017883" y="4346507"/>
                  <a:pt x="3017883" y="4365226"/>
                </a:cubicBezTo>
                <a:cubicBezTo>
                  <a:pt x="3017883" y="4383944"/>
                  <a:pt x="3002899" y="4399544"/>
                  <a:pt x="2983546" y="4399544"/>
                </a:cubicBezTo>
                <a:cubicBezTo>
                  <a:pt x="2982297" y="4400168"/>
                  <a:pt x="2981673" y="4400168"/>
                  <a:pt x="2980424" y="4400168"/>
                </a:cubicBezTo>
                <a:cubicBezTo>
                  <a:pt x="2979175" y="4400168"/>
                  <a:pt x="2978551" y="4400168"/>
                  <a:pt x="2977926" y="4400168"/>
                </a:cubicBezTo>
                <a:cubicBezTo>
                  <a:pt x="2959198" y="4400168"/>
                  <a:pt x="2943590" y="4384568"/>
                  <a:pt x="2943590" y="4365850"/>
                </a:cubicBezTo>
                <a:cubicBezTo>
                  <a:pt x="2943590" y="4347131"/>
                  <a:pt x="2959198" y="4331532"/>
                  <a:pt x="2977926" y="4331532"/>
                </a:cubicBezTo>
                <a:close/>
                <a:moveTo>
                  <a:pt x="1436053" y="4325214"/>
                </a:moveTo>
                <a:cubicBezTo>
                  <a:pt x="1442452" y="4325603"/>
                  <a:pt x="1448696" y="4328411"/>
                  <a:pt x="1453378" y="4333403"/>
                </a:cubicBezTo>
                <a:cubicBezTo>
                  <a:pt x="1462118" y="4343386"/>
                  <a:pt x="1461494" y="4358985"/>
                  <a:pt x="1450880" y="4368345"/>
                </a:cubicBezTo>
                <a:cubicBezTo>
                  <a:pt x="1445886" y="4372712"/>
                  <a:pt x="1440267" y="4374584"/>
                  <a:pt x="1434648" y="4374584"/>
                </a:cubicBezTo>
                <a:cubicBezTo>
                  <a:pt x="1427781" y="4374584"/>
                  <a:pt x="1420913" y="4372089"/>
                  <a:pt x="1415920" y="4366473"/>
                </a:cubicBezTo>
                <a:cubicBezTo>
                  <a:pt x="1407179" y="4356490"/>
                  <a:pt x="1407804" y="4340267"/>
                  <a:pt x="1417792" y="4331531"/>
                </a:cubicBezTo>
                <a:cubicBezTo>
                  <a:pt x="1423099" y="4326852"/>
                  <a:pt x="1429654" y="4324824"/>
                  <a:pt x="1436053" y="4325214"/>
                </a:cubicBezTo>
                <a:close/>
                <a:moveTo>
                  <a:pt x="4522842" y="4321470"/>
                </a:moveTo>
                <a:cubicBezTo>
                  <a:pt x="4529163" y="4321080"/>
                  <a:pt x="4535562" y="4323108"/>
                  <a:pt x="4540556" y="4327788"/>
                </a:cubicBezTo>
                <a:cubicBezTo>
                  <a:pt x="4551170" y="4337146"/>
                  <a:pt x="4551794" y="4352746"/>
                  <a:pt x="4543054" y="4362729"/>
                </a:cubicBezTo>
                <a:cubicBezTo>
                  <a:pt x="4538059" y="4368345"/>
                  <a:pt x="4531192" y="4371464"/>
                  <a:pt x="4524324" y="4371464"/>
                </a:cubicBezTo>
                <a:cubicBezTo>
                  <a:pt x="4518081" y="4371464"/>
                  <a:pt x="4512462" y="4369593"/>
                  <a:pt x="4507468" y="4365225"/>
                </a:cubicBezTo>
                <a:cubicBezTo>
                  <a:pt x="4497480" y="4355866"/>
                  <a:pt x="4496230" y="4340267"/>
                  <a:pt x="4505595" y="4329659"/>
                </a:cubicBezTo>
                <a:cubicBezTo>
                  <a:pt x="4510278" y="4324668"/>
                  <a:pt x="4516521" y="4321860"/>
                  <a:pt x="4522842" y="4321470"/>
                </a:cubicBezTo>
                <a:close/>
                <a:moveTo>
                  <a:pt x="3167715" y="4319053"/>
                </a:moveTo>
                <a:cubicBezTo>
                  <a:pt x="3186444" y="4316557"/>
                  <a:pt x="3203924" y="4329660"/>
                  <a:pt x="3206422" y="4348378"/>
                </a:cubicBezTo>
                <a:cubicBezTo>
                  <a:pt x="3208919" y="4367098"/>
                  <a:pt x="3195808" y="4383944"/>
                  <a:pt x="3177080" y="4387065"/>
                </a:cubicBezTo>
                <a:cubicBezTo>
                  <a:pt x="3175831" y="4387065"/>
                  <a:pt x="3173959" y="4387065"/>
                  <a:pt x="3172085" y="4387065"/>
                </a:cubicBezTo>
                <a:cubicBezTo>
                  <a:pt x="3155229" y="4387065"/>
                  <a:pt x="3140870" y="4374586"/>
                  <a:pt x="3138373" y="4357738"/>
                </a:cubicBezTo>
                <a:cubicBezTo>
                  <a:pt x="3135875" y="4339020"/>
                  <a:pt x="3148986" y="4321548"/>
                  <a:pt x="3167715" y="4319053"/>
                </a:cubicBezTo>
                <a:close/>
                <a:moveTo>
                  <a:pt x="2793758" y="4319053"/>
                </a:moveTo>
                <a:cubicBezTo>
                  <a:pt x="2812486" y="4321548"/>
                  <a:pt x="2825597" y="4338396"/>
                  <a:pt x="2823100" y="4357114"/>
                </a:cubicBezTo>
                <a:cubicBezTo>
                  <a:pt x="2820602" y="4374586"/>
                  <a:pt x="2805619" y="4386441"/>
                  <a:pt x="2789387" y="4386441"/>
                </a:cubicBezTo>
                <a:cubicBezTo>
                  <a:pt x="2787514" y="4387689"/>
                  <a:pt x="2785642" y="4387689"/>
                  <a:pt x="2784392" y="4387065"/>
                </a:cubicBezTo>
                <a:cubicBezTo>
                  <a:pt x="2765664" y="4384568"/>
                  <a:pt x="2752553" y="4367098"/>
                  <a:pt x="2755050" y="4348378"/>
                </a:cubicBezTo>
                <a:cubicBezTo>
                  <a:pt x="2757548" y="4329660"/>
                  <a:pt x="2775028" y="4316557"/>
                  <a:pt x="2793758" y="4319053"/>
                </a:cubicBezTo>
                <a:close/>
                <a:moveTo>
                  <a:pt x="1745629" y="4317413"/>
                </a:moveTo>
                <a:cubicBezTo>
                  <a:pt x="1752731" y="4317023"/>
                  <a:pt x="1759910" y="4319363"/>
                  <a:pt x="1765529" y="4324666"/>
                </a:cubicBezTo>
                <a:cubicBezTo>
                  <a:pt x="1776766" y="4334650"/>
                  <a:pt x="1778014" y="4352744"/>
                  <a:pt x="1767401" y="4363976"/>
                </a:cubicBezTo>
                <a:cubicBezTo>
                  <a:pt x="1761783" y="4370216"/>
                  <a:pt x="1754291" y="4373335"/>
                  <a:pt x="1746799" y="4373335"/>
                </a:cubicBezTo>
                <a:cubicBezTo>
                  <a:pt x="1740556" y="4372712"/>
                  <a:pt x="1733689" y="4370216"/>
                  <a:pt x="1728071" y="4365848"/>
                </a:cubicBezTo>
                <a:cubicBezTo>
                  <a:pt x="1716833" y="4355241"/>
                  <a:pt x="1715584" y="4337770"/>
                  <a:pt x="1726197" y="4326538"/>
                </a:cubicBezTo>
                <a:cubicBezTo>
                  <a:pt x="1731504" y="4320923"/>
                  <a:pt x="1738528" y="4317803"/>
                  <a:pt x="1745629" y="4317413"/>
                </a:cubicBezTo>
                <a:close/>
                <a:moveTo>
                  <a:pt x="4212953" y="4314918"/>
                </a:moveTo>
                <a:cubicBezTo>
                  <a:pt x="4220132" y="4315308"/>
                  <a:pt x="4227156" y="4318427"/>
                  <a:pt x="4232150" y="4324043"/>
                </a:cubicBezTo>
                <a:cubicBezTo>
                  <a:pt x="4242139" y="4335274"/>
                  <a:pt x="4241515" y="4353369"/>
                  <a:pt x="4230277" y="4363352"/>
                </a:cubicBezTo>
                <a:cubicBezTo>
                  <a:pt x="4224658" y="4368344"/>
                  <a:pt x="4217791" y="4370840"/>
                  <a:pt x="4211548" y="4370840"/>
                </a:cubicBezTo>
                <a:cubicBezTo>
                  <a:pt x="4204057" y="4370216"/>
                  <a:pt x="4195940" y="4367096"/>
                  <a:pt x="4190946" y="4361480"/>
                </a:cubicBezTo>
                <a:cubicBezTo>
                  <a:pt x="4180333" y="4349625"/>
                  <a:pt x="4181582" y="4332154"/>
                  <a:pt x="4192818" y="4322171"/>
                </a:cubicBezTo>
                <a:cubicBezTo>
                  <a:pt x="4198438" y="4316868"/>
                  <a:pt x="4205773" y="4314528"/>
                  <a:pt x="4212953" y="4314918"/>
                </a:cubicBezTo>
                <a:close/>
                <a:moveTo>
                  <a:pt x="1122497" y="4294405"/>
                </a:moveTo>
                <a:cubicBezTo>
                  <a:pt x="1127960" y="4295340"/>
                  <a:pt x="1133110" y="4298460"/>
                  <a:pt x="1136856" y="4303452"/>
                </a:cubicBezTo>
                <a:cubicBezTo>
                  <a:pt x="1143723" y="4313436"/>
                  <a:pt x="1141851" y="4326539"/>
                  <a:pt x="1131861" y="4334027"/>
                </a:cubicBezTo>
                <a:cubicBezTo>
                  <a:pt x="1128116" y="4336522"/>
                  <a:pt x="1123745" y="4337770"/>
                  <a:pt x="1119375" y="4337770"/>
                </a:cubicBezTo>
                <a:cubicBezTo>
                  <a:pt x="1112508" y="4337770"/>
                  <a:pt x="1105641" y="4335274"/>
                  <a:pt x="1101270" y="4329034"/>
                </a:cubicBezTo>
                <a:cubicBezTo>
                  <a:pt x="1094403" y="4319051"/>
                  <a:pt x="1096276" y="4305948"/>
                  <a:pt x="1106265" y="4298461"/>
                </a:cubicBezTo>
                <a:cubicBezTo>
                  <a:pt x="1111259" y="4294717"/>
                  <a:pt x="1117034" y="4293469"/>
                  <a:pt x="1122497" y="4294405"/>
                </a:cubicBezTo>
                <a:close/>
                <a:moveTo>
                  <a:pt x="4836241" y="4290895"/>
                </a:moveTo>
                <a:cubicBezTo>
                  <a:pt x="4841782" y="4290037"/>
                  <a:pt x="4847713" y="4291285"/>
                  <a:pt x="4852707" y="4294716"/>
                </a:cubicBezTo>
                <a:cubicBezTo>
                  <a:pt x="4862697" y="4301580"/>
                  <a:pt x="4864569" y="4315307"/>
                  <a:pt x="4857702" y="4325291"/>
                </a:cubicBezTo>
                <a:cubicBezTo>
                  <a:pt x="4853331" y="4331530"/>
                  <a:pt x="4846465" y="4334027"/>
                  <a:pt x="4840222" y="4334027"/>
                </a:cubicBezTo>
                <a:cubicBezTo>
                  <a:pt x="4835227" y="4334027"/>
                  <a:pt x="4830856" y="4332779"/>
                  <a:pt x="4827111" y="4330282"/>
                </a:cubicBezTo>
                <a:cubicBezTo>
                  <a:pt x="4817122" y="4323419"/>
                  <a:pt x="4815249" y="4309692"/>
                  <a:pt x="4822116" y="4299709"/>
                </a:cubicBezTo>
                <a:cubicBezTo>
                  <a:pt x="4825550" y="4294717"/>
                  <a:pt x="4830701" y="4291753"/>
                  <a:pt x="4836241" y="4290895"/>
                </a:cubicBezTo>
                <a:close/>
                <a:moveTo>
                  <a:pt x="2070501" y="4285827"/>
                </a:moveTo>
                <a:cubicBezTo>
                  <a:pt x="2078305" y="4284266"/>
                  <a:pt x="2086733" y="4285670"/>
                  <a:pt x="2093913" y="4290350"/>
                </a:cubicBezTo>
                <a:cubicBezTo>
                  <a:pt x="2108272" y="4300333"/>
                  <a:pt x="2112017" y="4319053"/>
                  <a:pt x="2102653" y="4333403"/>
                </a:cubicBezTo>
                <a:cubicBezTo>
                  <a:pt x="2096410" y="4342138"/>
                  <a:pt x="2087045" y="4347131"/>
                  <a:pt x="2077057" y="4347131"/>
                </a:cubicBezTo>
                <a:cubicBezTo>
                  <a:pt x="2070189" y="4347754"/>
                  <a:pt x="2063946" y="4345883"/>
                  <a:pt x="2058952" y="4342138"/>
                </a:cubicBezTo>
                <a:cubicBezTo>
                  <a:pt x="2044593" y="4332779"/>
                  <a:pt x="2040847" y="4313436"/>
                  <a:pt x="2050836" y="4299085"/>
                </a:cubicBezTo>
                <a:cubicBezTo>
                  <a:pt x="2055518" y="4291910"/>
                  <a:pt x="2062698" y="4287387"/>
                  <a:pt x="2070501" y="4285827"/>
                </a:cubicBezTo>
                <a:close/>
                <a:moveTo>
                  <a:pt x="3889097" y="4283409"/>
                </a:moveTo>
                <a:cubicBezTo>
                  <a:pt x="3896901" y="4284891"/>
                  <a:pt x="3904080" y="4289414"/>
                  <a:pt x="3908762" y="4296590"/>
                </a:cubicBezTo>
                <a:cubicBezTo>
                  <a:pt x="3918750" y="4310941"/>
                  <a:pt x="3915005" y="4330284"/>
                  <a:pt x="3900646" y="4339643"/>
                </a:cubicBezTo>
                <a:cubicBezTo>
                  <a:pt x="3895027" y="4343387"/>
                  <a:pt x="3889408" y="4344635"/>
                  <a:pt x="3883165" y="4344635"/>
                </a:cubicBezTo>
                <a:cubicBezTo>
                  <a:pt x="3873177" y="4345259"/>
                  <a:pt x="3863188" y="4340266"/>
                  <a:pt x="3857569" y="4331532"/>
                </a:cubicBezTo>
                <a:cubicBezTo>
                  <a:pt x="3847581" y="4317180"/>
                  <a:pt x="3851326" y="4297838"/>
                  <a:pt x="3865684" y="4288478"/>
                </a:cubicBezTo>
                <a:cubicBezTo>
                  <a:pt x="3872864" y="4283487"/>
                  <a:pt x="3881293" y="4281927"/>
                  <a:pt x="3889097" y="4283409"/>
                </a:cubicBezTo>
                <a:close/>
                <a:moveTo>
                  <a:pt x="2612709" y="4282239"/>
                </a:moveTo>
                <a:cubicBezTo>
                  <a:pt x="2630814" y="4287230"/>
                  <a:pt x="2641427" y="4306574"/>
                  <a:pt x="2636433" y="4324669"/>
                </a:cubicBezTo>
                <a:cubicBezTo>
                  <a:pt x="2632063" y="4339644"/>
                  <a:pt x="2618328" y="4349627"/>
                  <a:pt x="2603345" y="4349627"/>
                </a:cubicBezTo>
                <a:cubicBezTo>
                  <a:pt x="2600223" y="4349004"/>
                  <a:pt x="2597101" y="4349004"/>
                  <a:pt x="2593980" y="4347755"/>
                </a:cubicBezTo>
                <a:cubicBezTo>
                  <a:pt x="2575876" y="4342763"/>
                  <a:pt x="2565262" y="4324044"/>
                  <a:pt x="2570257" y="4305950"/>
                </a:cubicBezTo>
                <a:cubicBezTo>
                  <a:pt x="2575251" y="4287854"/>
                  <a:pt x="2594604" y="4277248"/>
                  <a:pt x="2612709" y="4282239"/>
                </a:cubicBezTo>
                <a:close/>
                <a:moveTo>
                  <a:pt x="3348139" y="4280991"/>
                </a:moveTo>
                <a:cubicBezTo>
                  <a:pt x="3366243" y="4276000"/>
                  <a:pt x="3384973" y="4285982"/>
                  <a:pt x="3390591" y="4304078"/>
                </a:cubicBezTo>
                <a:cubicBezTo>
                  <a:pt x="3395586" y="4322173"/>
                  <a:pt x="3384973" y="4340892"/>
                  <a:pt x="3366867" y="4346507"/>
                </a:cubicBezTo>
                <a:cubicBezTo>
                  <a:pt x="3363746" y="4347755"/>
                  <a:pt x="3360624" y="4347755"/>
                  <a:pt x="3357503" y="4347755"/>
                </a:cubicBezTo>
                <a:cubicBezTo>
                  <a:pt x="3342520" y="4347755"/>
                  <a:pt x="3328785" y="4337772"/>
                  <a:pt x="3324415" y="4322796"/>
                </a:cubicBezTo>
                <a:cubicBezTo>
                  <a:pt x="3319421" y="4304702"/>
                  <a:pt x="3330034" y="4285982"/>
                  <a:pt x="3348139" y="4280991"/>
                </a:cubicBezTo>
                <a:close/>
                <a:moveTo>
                  <a:pt x="837036" y="4274985"/>
                </a:moveTo>
                <a:cubicBezTo>
                  <a:pt x="841718" y="4276154"/>
                  <a:pt x="845932" y="4279118"/>
                  <a:pt x="848429" y="4283486"/>
                </a:cubicBezTo>
                <a:cubicBezTo>
                  <a:pt x="854048" y="4292221"/>
                  <a:pt x="850926" y="4304077"/>
                  <a:pt x="842186" y="4309068"/>
                </a:cubicBezTo>
                <a:cubicBezTo>
                  <a:pt x="839064" y="4310941"/>
                  <a:pt x="835943" y="4311565"/>
                  <a:pt x="832197" y="4311565"/>
                </a:cubicBezTo>
                <a:cubicBezTo>
                  <a:pt x="825954" y="4310941"/>
                  <a:pt x="820336" y="4308444"/>
                  <a:pt x="816589" y="4302829"/>
                </a:cubicBezTo>
                <a:cubicBezTo>
                  <a:pt x="810971" y="4294093"/>
                  <a:pt x="814093" y="4282238"/>
                  <a:pt x="822833" y="4277247"/>
                </a:cubicBezTo>
                <a:cubicBezTo>
                  <a:pt x="827203" y="4274439"/>
                  <a:pt x="832354" y="4273815"/>
                  <a:pt x="837036" y="4274985"/>
                </a:cubicBezTo>
                <a:close/>
                <a:moveTo>
                  <a:pt x="5121550" y="4269993"/>
                </a:moveTo>
                <a:cubicBezTo>
                  <a:pt x="5126154" y="4268823"/>
                  <a:pt x="5131149" y="4269447"/>
                  <a:pt x="5135519" y="4272254"/>
                </a:cubicBezTo>
                <a:cubicBezTo>
                  <a:pt x="5144259" y="4277870"/>
                  <a:pt x="5146756" y="4289102"/>
                  <a:pt x="5141762" y="4297838"/>
                </a:cubicBezTo>
                <a:cubicBezTo>
                  <a:pt x="5138016" y="4303453"/>
                  <a:pt x="5132398" y="4306572"/>
                  <a:pt x="5126155" y="4306572"/>
                </a:cubicBezTo>
                <a:cubicBezTo>
                  <a:pt x="5123033" y="4306572"/>
                  <a:pt x="5119287" y="4305948"/>
                  <a:pt x="5116165" y="4304077"/>
                </a:cubicBezTo>
                <a:cubicBezTo>
                  <a:pt x="5107425" y="4299085"/>
                  <a:pt x="5104928" y="4287230"/>
                  <a:pt x="5109923" y="4278495"/>
                </a:cubicBezTo>
                <a:cubicBezTo>
                  <a:pt x="5112732" y="4274127"/>
                  <a:pt x="5116946" y="4271163"/>
                  <a:pt x="5121550" y="4269993"/>
                </a:cubicBezTo>
                <a:close/>
                <a:moveTo>
                  <a:pt x="559922" y="4247453"/>
                </a:moveTo>
                <a:cubicBezTo>
                  <a:pt x="563746" y="4248545"/>
                  <a:pt x="567179" y="4251041"/>
                  <a:pt x="569365" y="4254785"/>
                </a:cubicBezTo>
                <a:cubicBezTo>
                  <a:pt x="573110" y="4262272"/>
                  <a:pt x="570613" y="4271631"/>
                  <a:pt x="563122" y="4275375"/>
                </a:cubicBezTo>
                <a:cubicBezTo>
                  <a:pt x="560625" y="4276622"/>
                  <a:pt x="558127" y="4277248"/>
                  <a:pt x="555630" y="4277248"/>
                </a:cubicBezTo>
                <a:cubicBezTo>
                  <a:pt x="550011" y="4277871"/>
                  <a:pt x="544392" y="4275375"/>
                  <a:pt x="541895" y="4269760"/>
                </a:cubicBezTo>
                <a:cubicBezTo>
                  <a:pt x="537524" y="4262272"/>
                  <a:pt x="540646" y="4252288"/>
                  <a:pt x="548138" y="4248545"/>
                </a:cubicBezTo>
                <a:cubicBezTo>
                  <a:pt x="551884" y="4246673"/>
                  <a:pt x="556098" y="4246361"/>
                  <a:pt x="559922" y="4247453"/>
                </a:cubicBezTo>
                <a:close/>
                <a:moveTo>
                  <a:pt x="5398739" y="4242227"/>
                </a:moveTo>
                <a:cubicBezTo>
                  <a:pt x="5402563" y="4241057"/>
                  <a:pt x="5406778" y="4241369"/>
                  <a:pt x="5410211" y="4243553"/>
                </a:cubicBezTo>
                <a:cubicBezTo>
                  <a:pt x="5417703" y="4247297"/>
                  <a:pt x="5420824" y="4257280"/>
                  <a:pt x="5416454" y="4264143"/>
                </a:cubicBezTo>
                <a:cubicBezTo>
                  <a:pt x="5413956" y="4269760"/>
                  <a:pt x="5408338" y="4272879"/>
                  <a:pt x="5402720" y="4272879"/>
                </a:cubicBezTo>
                <a:cubicBezTo>
                  <a:pt x="5400846" y="4272879"/>
                  <a:pt x="5398350" y="4272255"/>
                  <a:pt x="5395852" y="4271007"/>
                </a:cubicBezTo>
                <a:cubicBezTo>
                  <a:pt x="5388360" y="4266640"/>
                  <a:pt x="5385238" y="4257280"/>
                  <a:pt x="5389609" y="4249792"/>
                </a:cubicBezTo>
                <a:cubicBezTo>
                  <a:pt x="5391481" y="4246049"/>
                  <a:pt x="5394915" y="4243397"/>
                  <a:pt x="5398739" y="4242227"/>
                </a:cubicBezTo>
                <a:close/>
                <a:moveTo>
                  <a:pt x="2411918" y="4219531"/>
                </a:moveTo>
                <a:cubicBezTo>
                  <a:pt x="2420112" y="4216255"/>
                  <a:pt x="2429476" y="4216099"/>
                  <a:pt x="2437904" y="4219843"/>
                </a:cubicBezTo>
                <a:cubicBezTo>
                  <a:pt x="2455384" y="4227331"/>
                  <a:pt x="2463500" y="4247297"/>
                  <a:pt x="2456009" y="4264769"/>
                </a:cubicBezTo>
                <a:cubicBezTo>
                  <a:pt x="2450391" y="4277248"/>
                  <a:pt x="2437904" y="4285359"/>
                  <a:pt x="2424169" y="4285359"/>
                </a:cubicBezTo>
                <a:cubicBezTo>
                  <a:pt x="2419800" y="4285982"/>
                  <a:pt x="2415430" y="4284735"/>
                  <a:pt x="2411059" y="4282863"/>
                </a:cubicBezTo>
                <a:cubicBezTo>
                  <a:pt x="2393579" y="4275375"/>
                  <a:pt x="2385463" y="4254785"/>
                  <a:pt x="2392954" y="4237938"/>
                </a:cubicBezTo>
                <a:cubicBezTo>
                  <a:pt x="2396700" y="4229203"/>
                  <a:pt x="2403724" y="4222807"/>
                  <a:pt x="2411918" y="4219531"/>
                </a:cubicBezTo>
                <a:close/>
                <a:moveTo>
                  <a:pt x="3548540" y="4217971"/>
                </a:moveTo>
                <a:cubicBezTo>
                  <a:pt x="3556656" y="4221091"/>
                  <a:pt x="3563523" y="4227331"/>
                  <a:pt x="3567269" y="4236066"/>
                </a:cubicBezTo>
                <a:cubicBezTo>
                  <a:pt x="3574760" y="4253537"/>
                  <a:pt x="3567269" y="4273503"/>
                  <a:pt x="3549789" y="4280991"/>
                </a:cubicBezTo>
                <a:cubicBezTo>
                  <a:pt x="3545418" y="4282863"/>
                  <a:pt x="3540423" y="4283487"/>
                  <a:pt x="3536054" y="4283487"/>
                </a:cubicBezTo>
                <a:cubicBezTo>
                  <a:pt x="3522943" y="4283487"/>
                  <a:pt x="3509833" y="4276000"/>
                  <a:pt x="3504839" y="4263521"/>
                </a:cubicBezTo>
                <a:cubicBezTo>
                  <a:pt x="3497347" y="4246049"/>
                  <a:pt x="3504839" y="4226082"/>
                  <a:pt x="3522319" y="4218595"/>
                </a:cubicBezTo>
                <a:cubicBezTo>
                  <a:pt x="3531059" y="4214851"/>
                  <a:pt x="3540424" y="4214851"/>
                  <a:pt x="3548540" y="4217971"/>
                </a:cubicBezTo>
                <a:close/>
                <a:moveTo>
                  <a:pt x="279063" y="4216723"/>
                </a:moveTo>
                <a:cubicBezTo>
                  <a:pt x="284682" y="4212979"/>
                  <a:pt x="292174" y="4214227"/>
                  <a:pt x="296544" y="4220466"/>
                </a:cubicBezTo>
                <a:cubicBezTo>
                  <a:pt x="297169" y="4221090"/>
                  <a:pt x="297793" y="4222338"/>
                  <a:pt x="297793" y="4223586"/>
                </a:cubicBezTo>
                <a:cubicBezTo>
                  <a:pt x="299666" y="4229826"/>
                  <a:pt x="296544" y="4237314"/>
                  <a:pt x="289677" y="4239185"/>
                </a:cubicBezTo>
                <a:cubicBezTo>
                  <a:pt x="288429" y="4239810"/>
                  <a:pt x="287179" y="4239810"/>
                  <a:pt x="285931" y="4239810"/>
                </a:cubicBezTo>
                <a:cubicBezTo>
                  <a:pt x="280937" y="4239810"/>
                  <a:pt x="276566" y="4236690"/>
                  <a:pt x="274694" y="4232322"/>
                </a:cubicBezTo>
                <a:cubicBezTo>
                  <a:pt x="272196" y="4226706"/>
                  <a:pt x="274069" y="4220466"/>
                  <a:pt x="279063" y="4216723"/>
                </a:cubicBezTo>
                <a:close/>
                <a:moveTo>
                  <a:pt x="5676789" y="4210483"/>
                </a:moveTo>
                <a:cubicBezTo>
                  <a:pt x="5683032" y="4212979"/>
                  <a:pt x="5686777" y="4219842"/>
                  <a:pt x="5684904" y="4226082"/>
                </a:cubicBezTo>
                <a:cubicBezTo>
                  <a:pt x="5684280" y="4227330"/>
                  <a:pt x="5683656" y="4228578"/>
                  <a:pt x="5683656" y="4229202"/>
                </a:cubicBezTo>
                <a:cubicBezTo>
                  <a:pt x="5679910" y="4232945"/>
                  <a:pt x="5676164" y="4234817"/>
                  <a:pt x="5672418" y="4234817"/>
                </a:cubicBezTo>
                <a:cubicBezTo>
                  <a:pt x="5669921" y="4234817"/>
                  <a:pt x="5667424" y="4234193"/>
                  <a:pt x="5665552" y="4232945"/>
                </a:cubicBezTo>
                <a:cubicBezTo>
                  <a:pt x="5660556" y="4229202"/>
                  <a:pt x="5658684" y="4222962"/>
                  <a:pt x="5661180" y="4217347"/>
                </a:cubicBezTo>
                <a:cubicBezTo>
                  <a:pt x="5663678" y="4211732"/>
                  <a:pt x="5670546" y="4208611"/>
                  <a:pt x="5676789" y="4210483"/>
                </a:cubicBezTo>
                <a:close/>
                <a:moveTo>
                  <a:pt x="1612106" y="4181078"/>
                </a:moveTo>
                <a:cubicBezTo>
                  <a:pt x="1619286" y="4181468"/>
                  <a:pt x="1626309" y="4184588"/>
                  <a:pt x="1631304" y="4190515"/>
                </a:cubicBezTo>
                <a:cubicBezTo>
                  <a:pt x="1641916" y="4201746"/>
                  <a:pt x="1640668" y="4219842"/>
                  <a:pt x="1629431" y="4229824"/>
                </a:cubicBezTo>
                <a:cubicBezTo>
                  <a:pt x="1624436" y="4234817"/>
                  <a:pt x="1617569" y="4236688"/>
                  <a:pt x="1610701" y="4236688"/>
                </a:cubicBezTo>
                <a:cubicBezTo>
                  <a:pt x="1603210" y="4236688"/>
                  <a:pt x="1595718" y="4233569"/>
                  <a:pt x="1590099" y="4227329"/>
                </a:cubicBezTo>
                <a:cubicBezTo>
                  <a:pt x="1579486" y="4216097"/>
                  <a:pt x="1580735" y="4198003"/>
                  <a:pt x="1591973" y="4188020"/>
                </a:cubicBezTo>
                <a:cubicBezTo>
                  <a:pt x="1597592" y="4183028"/>
                  <a:pt x="1604927" y="4180688"/>
                  <a:pt x="1612106" y="4181078"/>
                </a:cubicBezTo>
                <a:close/>
                <a:moveTo>
                  <a:pt x="4345851" y="4178270"/>
                </a:moveTo>
                <a:cubicBezTo>
                  <a:pt x="4352953" y="4177880"/>
                  <a:pt x="4360132" y="4180220"/>
                  <a:pt x="4365752" y="4185524"/>
                </a:cubicBezTo>
                <a:cubicBezTo>
                  <a:pt x="4376988" y="4195507"/>
                  <a:pt x="4378237" y="4213602"/>
                  <a:pt x="4368248" y="4224833"/>
                </a:cubicBezTo>
                <a:cubicBezTo>
                  <a:pt x="4362630" y="4231072"/>
                  <a:pt x="4355137" y="4234193"/>
                  <a:pt x="4347646" y="4234193"/>
                </a:cubicBezTo>
                <a:cubicBezTo>
                  <a:pt x="4340779" y="4234193"/>
                  <a:pt x="4333911" y="4231697"/>
                  <a:pt x="4328918" y="4226705"/>
                </a:cubicBezTo>
                <a:cubicBezTo>
                  <a:pt x="4317679" y="4216721"/>
                  <a:pt x="4316431" y="4198627"/>
                  <a:pt x="4326420" y="4187395"/>
                </a:cubicBezTo>
                <a:cubicBezTo>
                  <a:pt x="4331727" y="4181780"/>
                  <a:pt x="4338750" y="4178660"/>
                  <a:pt x="4345851" y="4178270"/>
                </a:cubicBezTo>
                <a:close/>
                <a:moveTo>
                  <a:pt x="1316577" y="4175385"/>
                </a:moveTo>
                <a:cubicBezTo>
                  <a:pt x="1322898" y="4176321"/>
                  <a:pt x="1328830" y="4179597"/>
                  <a:pt x="1332888" y="4184901"/>
                </a:cubicBezTo>
                <a:cubicBezTo>
                  <a:pt x="1341003" y="4196132"/>
                  <a:pt x="1338506" y="4211731"/>
                  <a:pt x="1327268" y="4219842"/>
                </a:cubicBezTo>
                <a:cubicBezTo>
                  <a:pt x="1322898" y="4222962"/>
                  <a:pt x="1317903" y="4224834"/>
                  <a:pt x="1312909" y="4224834"/>
                </a:cubicBezTo>
                <a:cubicBezTo>
                  <a:pt x="1305418" y="4224834"/>
                  <a:pt x="1297926" y="4221090"/>
                  <a:pt x="1292931" y="4214850"/>
                </a:cubicBezTo>
                <a:cubicBezTo>
                  <a:pt x="1284816" y="4203619"/>
                  <a:pt x="1286688" y="4188020"/>
                  <a:pt x="1297926" y="4179908"/>
                </a:cubicBezTo>
                <a:cubicBezTo>
                  <a:pt x="1303545" y="4175853"/>
                  <a:pt x="1310256" y="4174449"/>
                  <a:pt x="1316577" y="4175385"/>
                </a:cubicBezTo>
                <a:close/>
                <a:moveTo>
                  <a:pt x="4641771" y="4171173"/>
                </a:moveTo>
                <a:cubicBezTo>
                  <a:pt x="4648092" y="4170237"/>
                  <a:pt x="4654804" y="4171797"/>
                  <a:pt x="4660422" y="4176165"/>
                </a:cubicBezTo>
                <a:cubicBezTo>
                  <a:pt x="4671660" y="4184277"/>
                  <a:pt x="4674157" y="4199875"/>
                  <a:pt x="4665417" y="4211107"/>
                </a:cubicBezTo>
                <a:cubicBezTo>
                  <a:pt x="4660422" y="4217971"/>
                  <a:pt x="4652931" y="4221090"/>
                  <a:pt x="4645439" y="4221090"/>
                </a:cubicBezTo>
                <a:cubicBezTo>
                  <a:pt x="4640445" y="4221090"/>
                  <a:pt x="4634826" y="4219219"/>
                  <a:pt x="4630455" y="4216098"/>
                </a:cubicBezTo>
                <a:cubicBezTo>
                  <a:pt x="4619219" y="4207987"/>
                  <a:pt x="4616721" y="4192387"/>
                  <a:pt x="4625462" y="4181157"/>
                </a:cubicBezTo>
                <a:cubicBezTo>
                  <a:pt x="4629519" y="4175541"/>
                  <a:pt x="4635450" y="4172109"/>
                  <a:pt x="4641771" y="4171173"/>
                </a:cubicBezTo>
                <a:close/>
                <a:moveTo>
                  <a:pt x="1921527" y="4169848"/>
                </a:moveTo>
                <a:cubicBezTo>
                  <a:pt x="1929409" y="4169302"/>
                  <a:pt x="1937525" y="4171798"/>
                  <a:pt x="1944080" y="4177413"/>
                </a:cubicBezTo>
                <a:cubicBezTo>
                  <a:pt x="1957191" y="4188644"/>
                  <a:pt x="1958439" y="4207986"/>
                  <a:pt x="1947201" y="4221091"/>
                </a:cubicBezTo>
                <a:cubicBezTo>
                  <a:pt x="1940958" y="4228578"/>
                  <a:pt x="1932218" y="4232322"/>
                  <a:pt x="1923478" y="4232322"/>
                </a:cubicBezTo>
                <a:cubicBezTo>
                  <a:pt x="1917235" y="4231697"/>
                  <a:pt x="1909743" y="4229202"/>
                  <a:pt x="1904124" y="4224210"/>
                </a:cubicBezTo>
                <a:cubicBezTo>
                  <a:pt x="1891015" y="4212979"/>
                  <a:pt x="1889766" y="4193636"/>
                  <a:pt x="1900379" y="4180533"/>
                </a:cubicBezTo>
                <a:cubicBezTo>
                  <a:pt x="1905998" y="4173981"/>
                  <a:pt x="1913646" y="4170394"/>
                  <a:pt x="1921527" y="4169848"/>
                </a:cubicBezTo>
                <a:close/>
                <a:moveTo>
                  <a:pt x="4036822" y="4166728"/>
                </a:moveTo>
                <a:cubicBezTo>
                  <a:pt x="4044703" y="4167274"/>
                  <a:pt x="4052351" y="4170862"/>
                  <a:pt x="4057970" y="4177413"/>
                </a:cubicBezTo>
                <a:cubicBezTo>
                  <a:pt x="4069208" y="4190516"/>
                  <a:pt x="4067959" y="4209859"/>
                  <a:pt x="4054848" y="4221091"/>
                </a:cubicBezTo>
                <a:cubicBezTo>
                  <a:pt x="4048606" y="4226082"/>
                  <a:pt x="4041739" y="4228578"/>
                  <a:pt x="4034247" y="4228578"/>
                </a:cubicBezTo>
                <a:cubicBezTo>
                  <a:pt x="4026130" y="4228578"/>
                  <a:pt x="4017390" y="4224834"/>
                  <a:pt x="4011148" y="4217970"/>
                </a:cubicBezTo>
                <a:cubicBezTo>
                  <a:pt x="3999910" y="4204867"/>
                  <a:pt x="4001159" y="4185525"/>
                  <a:pt x="4014269" y="4174294"/>
                </a:cubicBezTo>
                <a:cubicBezTo>
                  <a:pt x="4020824" y="4168678"/>
                  <a:pt x="4028940" y="4166182"/>
                  <a:pt x="4036822" y="4166728"/>
                </a:cubicBezTo>
                <a:close/>
                <a:moveTo>
                  <a:pt x="2248585" y="4131397"/>
                </a:moveTo>
                <a:cubicBezTo>
                  <a:pt x="2257013" y="4129369"/>
                  <a:pt x="2266221" y="4130617"/>
                  <a:pt x="2274337" y="4135608"/>
                </a:cubicBezTo>
                <a:cubicBezTo>
                  <a:pt x="2290569" y="4145592"/>
                  <a:pt x="2295563" y="4166183"/>
                  <a:pt x="2285575" y="4182406"/>
                </a:cubicBezTo>
                <a:cubicBezTo>
                  <a:pt x="2279331" y="4193013"/>
                  <a:pt x="2268093" y="4198628"/>
                  <a:pt x="2256232" y="4198628"/>
                </a:cubicBezTo>
                <a:cubicBezTo>
                  <a:pt x="2249989" y="4198628"/>
                  <a:pt x="2244370" y="4197381"/>
                  <a:pt x="2238751" y="4193637"/>
                </a:cubicBezTo>
                <a:cubicBezTo>
                  <a:pt x="2223144" y="4183654"/>
                  <a:pt x="2217526" y="4163063"/>
                  <a:pt x="2227514" y="4146840"/>
                </a:cubicBezTo>
                <a:cubicBezTo>
                  <a:pt x="2232509" y="4138729"/>
                  <a:pt x="2240156" y="4133425"/>
                  <a:pt x="2248585" y="4131397"/>
                </a:cubicBezTo>
                <a:close/>
                <a:moveTo>
                  <a:pt x="1016131" y="4130772"/>
                </a:moveTo>
                <a:cubicBezTo>
                  <a:pt x="1021516" y="4132175"/>
                  <a:pt x="1026354" y="4135607"/>
                  <a:pt x="1029476" y="4140599"/>
                </a:cubicBezTo>
                <a:cubicBezTo>
                  <a:pt x="1035718" y="4151206"/>
                  <a:pt x="1031973" y="4164309"/>
                  <a:pt x="1021984" y="4170548"/>
                </a:cubicBezTo>
                <a:cubicBezTo>
                  <a:pt x="1018238" y="4173045"/>
                  <a:pt x="1014493" y="4173669"/>
                  <a:pt x="1010746" y="4173669"/>
                </a:cubicBezTo>
                <a:cubicBezTo>
                  <a:pt x="1003255" y="4173669"/>
                  <a:pt x="996387" y="4169924"/>
                  <a:pt x="992018" y="4163062"/>
                </a:cubicBezTo>
                <a:cubicBezTo>
                  <a:pt x="985775" y="4152454"/>
                  <a:pt x="989520" y="4139351"/>
                  <a:pt x="999509" y="4133111"/>
                </a:cubicBezTo>
                <a:cubicBezTo>
                  <a:pt x="1004815" y="4129992"/>
                  <a:pt x="1010747" y="4129368"/>
                  <a:pt x="1016131" y="4130772"/>
                </a:cubicBezTo>
                <a:close/>
                <a:moveTo>
                  <a:pt x="3711639" y="4128901"/>
                </a:moveTo>
                <a:cubicBezTo>
                  <a:pt x="3720068" y="4130928"/>
                  <a:pt x="3727715" y="4136232"/>
                  <a:pt x="3732709" y="4144344"/>
                </a:cubicBezTo>
                <a:cubicBezTo>
                  <a:pt x="3742698" y="4160567"/>
                  <a:pt x="3737704" y="4181158"/>
                  <a:pt x="3721472" y="4191142"/>
                </a:cubicBezTo>
                <a:cubicBezTo>
                  <a:pt x="3715853" y="4194885"/>
                  <a:pt x="3709610" y="4196133"/>
                  <a:pt x="3703367" y="4196133"/>
                </a:cubicBezTo>
                <a:cubicBezTo>
                  <a:pt x="3692130" y="4196133"/>
                  <a:pt x="3680892" y="4189894"/>
                  <a:pt x="3674649" y="4179910"/>
                </a:cubicBezTo>
                <a:cubicBezTo>
                  <a:pt x="3664660" y="4163686"/>
                  <a:pt x="3669655" y="4143096"/>
                  <a:pt x="3685887" y="4133113"/>
                </a:cubicBezTo>
                <a:cubicBezTo>
                  <a:pt x="3694003" y="4128121"/>
                  <a:pt x="3703211" y="4126873"/>
                  <a:pt x="3711639" y="4128901"/>
                </a:cubicBezTo>
                <a:close/>
                <a:moveTo>
                  <a:pt x="4942217" y="4126404"/>
                </a:moveTo>
                <a:cubicBezTo>
                  <a:pt x="4947602" y="4125000"/>
                  <a:pt x="4953533" y="4125624"/>
                  <a:pt x="4958840" y="4128744"/>
                </a:cubicBezTo>
                <a:cubicBezTo>
                  <a:pt x="4969452" y="4134984"/>
                  <a:pt x="4972573" y="4148087"/>
                  <a:pt x="4966331" y="4158069"/>
                </a:cubicBezTo>
                <a:cubicBezTo>
                  <a:pt x="4961961" y="4164933"/>
                  <a:pt x="4955093" y="4168677"/>
                  <a:pt x="4947601" y="4168677"/>
                </a:cubicBezTo>
                <a:cubicBezTo>
                  <a:pt x="4943856" y="4169301"/>
                  <a:pt x="4940110" y="4168053"/>
                  <a:pt x="4936364" y="4166181"/>
                </a:cubicBezTo>
                <a:cubicBezTo>
                  <a:pt x="4925751" y="4159942"/>
                  <a:pt x="4922630" y="4146838"/>
                  <a:pt x="4928873" y="4136231"/>
                </a:cubicBezTo>
                <a:cubicBezTo>
                  <a:pt x="4931994" y="4131240"/>
                  <a:pt x="4936832" y="4127808"/>
                  <a:pt x="4942217" y="4126404"/>
                </a:cubicBezTo>
                <a:close/>
                <a:moveTo>
                  <a:pt x="2977926" y="4103784"/>
                </a:moveTo>
                <a:cubicBezTo>
                  <a:pt x="2978550" y="4103784"/>
                  <a:pt x="2979175" y="4103784"/>
                  <a:pt x="2979800" y="4103784"/>
                </a:cubicBezTo>
                <a:cubicBezTo>
                  <a:pt x="2981048" y="4103784"/>
                  <a:pt x="2981672" y="4103784"/>
                  <a:pt x="2982297" y="4103784"/>
                </a:cubicBezTo>
                <a:cubicBezTo>
                  <a:pt x="3002899" y="4103784"/>
                  <a:pt x="3019755" y="4120632"/>
                  <a:pt x="3019755" y="4141223"/>
                </a:cubicBezTo>
                <a:cubicBezTo>
                  <a:pt x="3019755" y="4161813"/>
                  <a:pt x="3002899" y="4178661"/>
                  <a:pt x="2982297" y="4178661"/>
                </a:cubicBezTo>
                <a:cubicBezTo>
                  <a:pt x="2981672" y="4178661"/>
                  <a:pt x="2980424" y="4178661"/>
                  <a:pt x="2979800" y="4178661"/>
                </a:cubicBezTo>
                <a:cubicBezTo>
                  <a:pt x="2979175" y="4178661"/>
                  <a:pt x="2977926" y="4178661"/>
                  <a:pt x="2977302" y="4178661"/>
                </a:cubicBezTo>
                <a:cubicBezTo>
                  <a:pt x="2957325" y="4178035"/>
                  <a:pt x="2940468" y="4161189"/>
                  <a:pt x="2940468" y="4141223"/>
                </a:cubicBezTo>
                <a:cubicBezTo>
                  <a:pt x="2940468" y="4120632"/>
                  <a:pt x="2957325" y="4103784"/>
                  <a:pt x="2977926" y="4103784"/>
                </a:cubicBezTo>
                <a:close/>
                <a:moveTo>
                  <a:pt x="741673" y="4102694"/>
                </a:moveTo>
                <a:cubicBezTo>
                  <a:pt x="746199" y="4104098"/>
                  <a:pt x="750101" y="4107218"/>
                  <a:pt x="752286" y="4111897"/>
                </a:cubicBezTo>
                <a:cubicBezTo>
                  <a:pt x="756656" y="4121256"/>
                  <a:pt x="753535" y="4132488"/>
                  <a:pt x="744170" y="4136855"/>
                </a:cubicBezTo>
                <a:cubicBezTo>
                  <a:pt x="741673" y="4138104"/>
                  <a:pt x="738552" y="4138728"/>
                  <a:pt x="735430" y="4138728"/>
                </a:cubicBezTo>
                <a:cubicBezTo>
                  <a:pt x="729187" y="4139351"/>
                  <a:pt x="722319" y="4135607"/>
                  <a:pt x="719198" y="4128744"/>
                </a:cubicBezTo>
                <a:cubicBezTo>
                  <a:pt x="714204" y="4120008"/>
                  <a:pt x="717950" y="4108153"/>
                  <a:pt x="727314" y="4103786"/>
                </a:cubicBezTo>
                <a:cubicBezTo>
                  <a:pt x="731996" y="4101602"/>
                  <a:pt x="737147" y="4101290"/>
                  <a:pt x="741673" y="4102694"/>
                </a:cubicBezTo>
                <a:close/>
                <a:moveTo>
                  <a:pt x="5216913" y="4098326"/>
                </a:moveTo>
                <a:cubicBezTo>
                  <a:pt x="5221361" y="4096922"/>
                  <a:pt x="5226356" y="4097234"/>
                  <a:pt x="5231038" y="4099417"/>
                </a:cubicBezTo>
                <a:cubicBezTo>
                  <a:pt x="5240402" y="4103786"/>
                  <a:pt x="5244147" y="4115017"/>
                  <a:pt x="5239153" y="4124376"/>
                </a:cubicBezTo>
                <a:cubicBezTo>
                  <a:pt x="5235407" y="4130616"/>
                  <a:pt x="5229164" y="4134359"/>
                  <a:pt x="5222298" y="4134359"/>
                </a:cubicBezTo>
                <a:cubicBezTo>
                  <a:pt x="5219800" y="4134359"/>
                  <a:pt x="5216679" y="4133736"/>
                  <a:pt x="5214182" y="4132488"/>
                </a:cubicBezTo>
                <a:cubicBezTo>
                  <a:pt x="5204816" y="4127496"/>
                  <a:pt x="5201071" y="4116889"/>
                  <a:pt x="5206065" y="4107529"/>
                </a:cubicBezTo>
                <a:cubicBezTo>
                  <a:pt x="5208562" y="4102850"/>
                  <a:pt x="5212464" y="4099730"/>
                  <a:pt x="5216913" y="4098326"/>
                </a:cubicBezTo>
                <a:close/>
                <a:moveTo>
                  <a:pt x="2793133" y="4088186"/>
                </a:moveTo>
                <a:cubicBezTo>
                  <a:pt x="2813110" y="4091929"/>
                  <a:pt x="2827469" y="4110648"/>
                  <a:pt x="2823724" y="4131239"/>
                </a:cubicBezTo>
                <a:cubicBezTo>
                  <a:pt x="2820602" y="4149334"/>
                  <a:pt x="2804994" y="4162437"/>
                  <a:pt x="2786890" y="4162437"/>
                </a:cubicBezTo>
                <a:cubicBezTo>
                  <a:pt x="2784392" y="4162437"/>
                  <a:pt x="2782519" y="4162437"/>
                  <a:pt x="2780647" y="4161813"/>
                </a:cubicBezTo>
                <a:cubicBezTo>
                  <a:pt x="2760044" y="4158693"/>
                  <a:pt x="2746310" y="4139350"/>
                  <a:pt x="2750056" y="4118760"/>
                </a:cubicBezTo>
                <a:cubicBezTo>
                  <a:pt x="2753801" y="4098169"/>
                  <a:pt x="2772531" y="4084442"/>
                  <a:pt x="2793133" y="4088186"/>
                </a:cubicBezTo>
                <a:close/>
                <a:moveTo>
                  <a:pt x="3167715" y="4087562"/>
                </a:moveTo>
                <a:cubicBezTo>
                  <a:pt x="3188316" y="4084442"/>
                  <a:pt x="3207046" y="4097545"/>
                  <a:pt x="3210791" y="4118136"/>
                </a:cubicBezTo>
                <a:cubicBezTo>
                  <a:pt x="3214538" y="4138726"/>
                  <a:pt x="3200803" y="4157446"/>
                  <a:pt x="3180201" y="4161189"/>
                </a:cubicBezTo>
                <a:cubicBezTo>
                  <a:pt x="3178328" y="4161813"/>
                  <a:pt x="3175831" y="4161813"/>
                  <a:pt x="3173958" y="4161813"/>
                </a:cubicBezTo>
                <a:cubicBezTo>
                  <a:pt x="3156477" y="4161813"/>
                  <a:pt x="3140245" y="4148710"/>
                  <a:pt x="3137124" y="4130615"/>
                </a:cubicBezTo>
                <a:cubicBezTo>
                  <a:pt x="3133378" y="4110648"/>
                  <a:pt x="3147113" y="4091305"/>
                  <a:pt x="3167715" y="4087562"/>
                </a:cubicBezTo>
                <a:close/>
                <a:moveTo>
                  <a:pt x="474314" y="4070326"/>
                </a:moveTo>
                <a:cubicBezTo>
                  <a:pt x="478060" y="4071808"/>
                  <a:pt x="481337" y="4074771"/>
                  <a:pt x="483210" y="4078827"/>
                </a:cubicBezTo>
                <a:cubicBezTo>
                  <a:pt x="486957" y="4086315"/>
                  <a:pt x="483210" y="4095675"/>
                  <a:pt x="475095" y="4099418"/>
                </a:cubicBezTo>
                <a:cubicBezTo>
                  <a:pt x="473222" y="4100666"/>
                  <a:pt x="471349" y="4100666"/>
                  <a:pt x="468851" y="4100666"/>
                </a:cubicBezTo>
                <a:cubicBezTo>
                  <a:pt x="462608" y="4100666"/>
                  <a:pt x="456990" y="4096923"/>
                  <a:pt x="454492" y="4091307"/>
                </a:cubicBezTo>
                <a:cubicBezTo>
                  <a:pt x="450747" y="4083820"/>
                  <a:pt x="454492" y="4074460"/>
                  <a:pt x="462608" y="4070716"/>
                </a:cubicBezTo>
                <a:cubicBezTo>
                  <a:pt x="466354" y="4068844"/>
                  <a:pt x="470569" y="4068844"/>
                  <a:pt x="474314" y="4070326"/>
                </a:cubicBezTo>
                <a:close/>
                <a:moveTo>
                  <a:pt x="5483176" y="4064321"/>
                </a:moveTo>
                <a:cubicBezTo>
                  <a:pt x="5486844" y="4062917"/>
                  <a:pt x="5491058" y="4062917"/>
                  <a:pt x="5495116" y="4064476"/>
                </a:cubicBezTo>
                <a:cubicBezTo>
                  <a:pt x="5502608" y="4068221"/>
                  <a:pt x="5506354" y="4076955"/>
                  <a:pt x="5503232" y="4085068"/>
                </a:cubicBezTo>
                <a:cubicBezTo>
                  <a:pt x="5500735" y="4091307"/>
                  <a:pt x="5495116" y="4094427"/>
                  <a:pt x="5488874" y="4094427"/>
                </a:cubicBezTo>
                <a:cubicBezTo>
                  <a:pt x="5487000" y="4094427"/>
                  <a:pt x="5485127" y="4094427"/>
                  <a:pt x="5482630" y="4093178"/>
                </a:cubicBezTo>
                <a:cubicBezTo>
                  <a:pt x="5475138" y="4089435"/>
                  <a:pt x="5471393" y="4080699"/>
                  <a:pt x="5474514" y="4072588"/>
                </a:cubicBezTo>
                <a:cubicBezTo>
                  <a:pt x="5476387" y="4068532"/>
                  <a:pt x="5479509" y="4065724"/>
                  <a:pt x="5483176" y="4064321"/>
                </a:cubicBezTo>
                <a:close/>
                <a:moveTo>
                  <a:pt x="2612709" y="4043261"/>
                </a:moveTo>
                <a:cubicBezTo>
                  <a:pt x="2632062" y="4050124"/>
                  <a:pt x="2642675" y="4071339"/>
                  <a:pt x="2635809" y="4090681"/>
                </a:cubicBezTo>
                <a:cubicBezTo>
                  <a:pt x="2630190" y="4106281"/>
                  <a:pt x="2615831" y="4116265"/>
                  <a:pt x="2600223" y="4116265"/>
                </a:cubicBezTo>
                <a:cubicBezTo>
                  <a:pt x="2596477" y="4115640"/>
                  <a:pt x="2592107" y="4115016"/>
                  <a:pt x="2588361" y="4113768"/>
                </a:cubicBezTo>
                <a:cubicBezTo>
                  <a:pt x="2569008" y="4106905"/>
                  <a:pt x="2558394" y="4085690"/>
                  <a:pt x="2565262" y="4066347"/>
                </a:cubicBezTo>
                <a:cubicBezTo>
                  <a:pt x="2572129" y="4047004"/>
                  <a:pt x="2593356" y="4036397"/>
                  <a:pt x="2612709" y="4043261"/>
                </a:cubicBezTo>
                <a:close/>
                <a:moveTo>
                  <a:pt x="3348138" y="4041388"/>
                </a:moveTo>
                <a:cubicBezTo>
                  <a:pt x="3367492" y="4034525"/>
                  <a:pt x="3388718" y="4045133"/>
                  <a:pt x="3395585" y="4064475"/>
                </a:cubicBezTo>
                <a:cubicBezTo>
                  <a:pt x="3402453" y="4083818"/>
                  <a:pt x="3391840" y="4105033"/>
                  <a:pt x="3372486" y="4111896"/>
                </a:cubicBezTo>
                <a:cubicBezTo>
                  <a:pt x="3368741" y="4113144"/>
                  <a:pt x="3364370" y="4113768"/>
                  <a:pt x="3360000" y="4113768"/>
                </a:cubicBezTo>
                <a:cubicBezTo>
                  <a:pt x="3344392" y="4113768"/>
                  <a:pt x="3330033" y="4104408"/>
                  <a:pt x="3325039" y="4088809"/>
                </a:cubicBezTo>
                <a:cubicBezTo>
                  <a:pt x="3318172" y="4069467"/>
                  <a:pt x="3328785" y="4048252"/>
                  <a:pt x="3348138" y="4041388"/>
                </a:cubicBezTo>
                <a:close/>
                <a:moveTo>
                  <a:pt x="1788473" y="4036320"/>
                </a:moveTo>
                <a:cubicBezTo>
                  <a:pt x="1796432" y="4036710"/>
                  <a:pt x="1804236" y="4040142"/>
                  <a:pt x="1809855" y="4046381"/>
                </a:cubicBezTo>
                <a:cubicBezTo>
                  <a:pt x="1821716" y="4058860"/>
                  <a:pt x="1821092" y="4078828"/>
                  <a:pt x="1807982" y="4090059"/>
                </a:cubicBezTo>
                <a:cubicBezTo>
                  <a:pt x="1801739" y="4095674"/>
                  <a:pt x="1794248" y="4098171"/>
                  <a:pt x="1786756" y="4098171"/>
                </a:cubicBezTo>
                <a:cubicBezTo>
                  <a:pt x="1778640" y="4098171"/>
                  <a:pt x="1770524" y="4095050"/>
                  <a:pt x="1764281" y="4088811"/>
                </a:cubicBezTo>
                <a:cubicBezTo>
                  <a:pt x="1753043" y="4076332"/>
                  <a:pt x="1753667" y="4056365"/>
                  <a:pt x="1766154" y="4044509"/>
                </a:cubicBezTo>
                <a:cubicBezTo>
                  <a:pt x="1772397" y="4038582"/>
                  <a:pt x="1780513" y="4035930"/>
                  <a:pt x="1788473" y="4036320"/>
                </a:cubicBezTo>
                <a:close/>
                <a:moveTo>
                  <a:pt x="201650" y="4034526"/>
                </a:moveTo>
                <a:cubicBezTo>
                  <a:pt x="207269" y="4030783"/>
                  <a:pt x="214761" y="4032031"/>
                  <a:pt x="219130" y="4038270"/>
                </a:cubicBezTo>
                <a:cubicBezTo>
                  <a:pt x="219754" y="4038894"/>
                  <a:pt x="220380" y="4040142"/>
                  <a:pt x="220380" y="4041389"/>
                </a:cubicBezTo>
                <a:cubicBezTo>
                  <a:pt x="222252" y="4047629"/>
                  <a:pt x="219130" y="4055117"/>
                  <a:pt x="212263" y="4056989"/>
                </a:cubicBezTo>
                <a:cubicBezTo>
                  <a:pt x="211014" y="4057613"/>
                  <a:pt x="209766" y="4057613"/>
                  <a:pt x="208517" y="4057613"/>
                </a:cubicBezTo>
                <a:cubicBezTo>
                  <a:pt x="203523" y="4057613"/>
                  <a:pt x="199153" y="4054492"/>
                  <a:pt x="197279" y="4050125"/>
                </a:cubicBezTo>
                <a:cubicBezTo>
                  <a:pt x="194783" y="4044510"/>
                  <a:pt x="196655" y="4038270"/>
                  <a:pt x="201650" y="4034526"/>
                </a:cubicBezTo>
                <a:close/>
                <a:moveTo>
                  <a:pt x="4170189" y="4033201"/>
                </a:moveTo>
                <a:cubicBezTo>
                  <a:pt x="4178149" y="4032811"/>
                  <a:pt x="4186265" y="4035463"/>
                  <a:pt x="4192820" y="4041390"/>
                </a:cubicBezTo>
                <a:cubicBezTo>
                  <a:pt x="4205305" y="4052621"/>
                  <a:pt x="4206555" y="4072588"/>
                  <a:pt x="4194693" y="4085068"/>
                </a:cubicBezTo>
                <a:cubicBezTo>
                  <a:pt x="4188450" y="4091930"/>
                  <a:pt x="4180333" y="4095050"/>
                  <a:pt x="4171593" y="4095050"/>
                </a:cubicBezTo>
                <a:cubicBezTo>
                  <a:pt x="4164102" y="4095050"/>
                  <a:pt x="4156610" y="4092554"/>
                  <a:pt x="4150367" y="4086939"/>
                </a:cubicBezTo>
                <a:cubicBezTo>
                  <a:pt x="4137881" y="4075708"/>
                  <a:pt x="4136632" y="4055741"/>
                  <a:pt x="4148494" y="4043262"/>
                </a:cubicBezTo>
                <a:cubicBezTo>
                  <a:pt x="4154425" y="4037022"/>
                  <a:pt x="4162229" y="4033590"/>
                  <a:pt x="4170189" y="4033201"/>
                </a:cubicBezTo>
                <a:close/>
                <a:moveTo>
                  <a:pt x="1494191" y="4031327"/>
                </a:moveTo>
                <a:cubicBezTo>
                  <a:pt x="1501292" y="4032497"/>
                  <a:pt x="1508004" y="4036397"/>
                  <a:pt x="1512686" y="4042636"/>
                </a:cubicBezTo>
                <a:cubicBezTo>
                  <a:pt x="1522050" y="4055116"/>
                  <a:pt x="1518929" y="4072587"/>
                  <a:pt x="1506443" y="4081946"/>
                </a:cubicBezTo>
                <a:cubicBezTo>
                  <a:pt x="1501448" y="4085690"/>
                  <a:pt x="1495830" y="4086938"/>
                  <a:pt x="1490211" y="4086938"/>
                </a:cubicBezTo>
                <a:cubicBezTo>
                  <a:pt x="1480847" y="4087562"/>
                  <a:pt x="1472105" y="4083193"/>
                  <a:pt x="1467112" y="4075707"/>
                </a:cubicBezTo>
                <a:cubicBezTo>
                  <a:pt x="1458372" y="4063228"/>
                  <a:pt x="1460869" y="4045756"/>
                  <a:pt x="1473355" y="4036397"/>
                </a:cubicBezTo>
                <a:cubicBezTo>
                  <a:pt x="1479598" y="4031718"/>
                  <a:pt x="1487089" y="4030158"/>
                  <a:pt x="1494191" y="4031327"/>
                </a:cubicBezTo>
                <a:close/>
                <a:moveTo>
                  <a:pt x="4464157" y="4028442"/>
                </a:moveTo>
                <a:cubicBezTo>
                  <a:pt x="4471258" y="4027350"/>
                  <a:pt x="4478750" y="4028909"/>
                  <a:pt x="4484992" y="4033277"/>
                </a:cubicBezTo>
                <a:cubicBezTo>
                  <a:pt x="4497479" y="4042636"/>
                  <a:pt x="4499976" y="4060108"/>
                  <a:pt x="4491236" y="4072587"/>
                </a:cubicBezTo>
                <a:cubicBezTo>
                  <a:pt x="4485618" y="4080074"/>
                  <a:pt x="4476876" y="4084442"/>
                  <a:pt x="4468136" y="4084442"/>
                </a:cubicBezTo>
                <a:cubicBezTo>
                  <a:pt x="4462518" y="4084442"/>
                  <a:pt x="4456900" y="4082570"/>
                  <a:pt x="4451905" y="4078826"/>
                </a:cubicBezTo>
                <a:cubicBezTo>
                  <a:pt x="4439418" y="4070091"/>
                  <a:pt x="4436921" y="4052620"/>
                  <a:pt x="4445661" y="4039517"/>
                </a:cubicBezTo>
                <a:cubicBezTo>
                  <a:pt x="4450344" y="4033278"/>
                  <a:pt x="4457055" y="4029534"/>
                  <a:pt x="4464157" y="4028442"/>
                </a:cubicBezTo>
                <a:close/>
                <a:moveTo>
                  <a:pt x="5753578" y="4027038"/>
                </a:moveTo>
                <a:cubicBezTo>
                  <a:pt x="5759821" y="4028910"/>
                  <a:pt x="5763566" y="4037022"/>
                  <a:pt x="5761070" y="4043262"/>
                </a:cubicBezTo>
                <a:cubicBezTo>
                  <a:pt x="5761070" y="4043886"/>
                  <a:pt x="5760445" y="4044510"/>
                  <a:pt x="5760445" y="4045134"/>
                </a:cubicBezTo>
                <a:cubicBezTo>
                  <a:pt x="5758573" y="4049501"/>
                  <a:pt x="5754202" y="4051997"/>
                  <a:pt x="5749208" y="4051997"/>
                </a:cubicBezTo>
                <a:cubicBezTo>
                  <a:pt x="5747334" y="4051997"/>
                  <a:pt x="5745462" y="4051373"/>
                  <a:pt x="5743588" y="4050749"/>
                </a:cubicBezTo>
                <a:cubicBezTo>
                  <a:pt x="5737346" y="4047629"/>
                  <a:pt x="5734848" y="4040142"/>
                  <a:pt x="5737970" y="4033902"/>
                </a:cubicBezTo>
                <a:cubicBezTo>
                  <a:pt x="5740468" y="4027662"/>
                  <a:pt x="5746710" y="4024543"/>
                  <a:pt x="5753578" y="4027038"/>
                </a:cubicBezTo>
                <a:close/>
                <a:moveTo>
                  <a:pt x="2098049" y="4020956"/>
                </a:moveTo>
                <a:cubicBezTo>
                  <a:pt x="2106711" y="4020020"/>
                  <a:pt x="2115763" y="4022360"/>
                  <a:pt x="2123255" y="4028287"/>
                </a:cubicBezTo>
                <a:cubicBezTo>
                  <a:pt x="2137615" y="4040142"/>
                  <a:pt x="2140111" y="4061981"/>
                  <a:pt x="2128250" y="4076332"/>
                </a:cubicBezTo>
                <a:cubicBezTo>
                  <a:pt x="2121383" y="4084444"/>
                  <a:pt x="2112017" y="4088811"/>
                  <a:pt x="2102029" y="4088811"/>
                </a:cubicBezTo>
                <a:cubicBezTo>
                  <a:pt x="2093913" y="4089435"/>
                  <a:pt x="2086422" y="4086940"/>
                  <a:pt x="2080178" y="4081324"/>
                </a:cubicBezTo>
                <a:cubicBezTo>
                  <a:pt x="2065819" y="4069469"/>
                  <a:pt x="2063322" y="4048254"/>
                  <a:pt x="2075185" y="4033279"/>
                </a:cubicBezTo>
                <a:cubicBezTo>
                  <a:pt x="2081116" y="4026103"/>
                  <a:pt x="2089387" y="4021891"/>
                  <a:pt x="2098049" y="4020956"/>
                </a:cubicBezTo>
                <a:close/>
                <a:moveTo>
                  <a:pt x="3861316" y="4018226"/>
                </a:moveTo>
                <a:cubicBezTo>
                  <a:pt x="3870057" y="4019084"/>
                  <a:pt x="3878484" y="4023296"/>
                  <a:pt x="3884414" y="4030784"/>
                </a:cubicBezTo>
                <a:cubicBezTo>
                  <a:pt x="3896277" y="4045135"/>
                  <a:pt x="3894404" y="4066972"/>
                  <a:pt x="3879421" y="4078828"/>
                </a:cubicBezTo>
                <a:cubicBezTo>
                  <a:pt x="3873178" y="4083820"/>
                  <a:pt x="3865062" y="4086315"/>
                  <a:pt x="3857570" y="4086315"/>
                </a:cubicBezTo>
                <a:cubicBezTo>
                  <a:pt x="3848206" y="4086315"/>
                  <a:pt x="3838217" y="4081948"/>
                  <a:pt x="3831349" y="4073836"/>
                </a:cubicBezTo>
                <a:cubicBezTo>
                  <a:pt x="3819488" y="4059485"/>
                  <a:pt x="3821360" y="4037647"/>
                  <a:pt x="3836344" y="4025792"/>
                </a:cubicBezTo>
                <a:cubicBezTo>
                  <a:pt x="3843524" y="4019864"/>
                  <a:pt x="3852576" y="4017368"/>
                  <a:pt x="3861316" y="4018226"/>
                </a:cubicBezTo>
                <a:close/>
                <a:moveTo>
                  <a:pt x="1211851" y="4014169"/>
                </a:moveTo>
                <a:cubicBezTo>
                  <a:pt x="1218015" y="4015807"/>
                  <a:pt x="1223634" y="4019863"/>
                  <a:pt x="1227379" y="4025791"/>
                </a:cubicBezTo>
                <a:cubicBezTo>
                  <a:pt x="1234247" y="4037646"/>
                  <a:pt x="1230501" y="4052621"/>
                  <a:pt x="1218639" y="4060109"/>
                </a:cubicBezTo>
                <a:cubicBezTo>
                  <a:pt x="1214894" y="4062604"/>
                  <a:pt x="1209899" y="4063852"/>
                  <a:pt x="1206154" y="4063852"/>
                </a:cubicBezTo>
                <a:cubicBezTo>
                  <a:pt x="1197413" y="4063852"/>
                  <a:pt x="1189297" y="4059485"/>
                  <a:pt x="1184303" y="4051373"/>
                </a:cubicBezTo>
                <a:cubicBezTo>
                  <a:pt x="1176812" y="4039518"/>
                  <a:pt x="1181181" y="4024543"/>
                  <a:pt x="1193043" y="4017055"/>
                </a:cubicBezTo>
                <a:cubicBezTo>
                  <a:pt x="1198974" y="4013312"/>
                  <a:pt x="1205686" y="4012532"/>
                  <a:pt x="1211851" y="4014169"/>
                </a:cubicBezTo>
                <a:close/>
                <a:moveTo>
                  <a:pt x="4746030" y="4010659"/>
                </a:moveTo>
                <a:cubicBezTo>
                  <a:pt x="4752195" y="4009100"/>
                  <a:pt x="4759063" y="4009880"/>
                  <a:pt x="4765305" y="4013312"/>
                </a:cubicBezTo>
                <a:cubicBezTo>
                  <a:pt x="4777167" y="4020174"/>
                  <a:pt x="4780913" y="4035774"/>
                  <a:pt x="4774045" y="4047630"/>
                </a:cubicBezTo>
                <a:cubicBezTo>
                  <a:pt x="4769676" y="4055116"/>
                  <a:pt x="4760935" y="4060109"/>
                  <a:pt x="4752820" y="4060109"/>
                </a:cubicBezTo>
                <a:cubicBezTo>
                  <a:pt x="4747825" y="4059485"/>
                  <a:pt x="4743455" y="4058237"/>
                  <a:pt x="4739709" y="4056364"/>
                </a:cubicBezTo>
                <a:cubicBezTo>
                  <a:pt x="4727847" y="4048877"/>
                  <a:pt x="4724101" y="4033903"/>
                  <a:pt x="4730969" y="4022047"/>
                </a:cubicBezTo>
                <a:cubicBezTo>
                  <a:pt x="4734402" y="4016119"/>
                  <a:pt x="4739865" y="4012219"/>
                  <a:pt x="4746030" y="4010659"/>
                </a:cubicBezTo>
                <a:close/>
                <a:moveTo>
                  <a:pt x="2413946" y="3965343"/>
                </a:moveTo>
                <a:cubicBezTo>
                  <a:pt x="2423077" y="3962613"/>
                  <a:pt x="2433222" y="3963393"/>
                  <a:pt x="2442275" y="3968385"/>
                </a:cubicBezTo>
                <a:cubicBezTo>
                  <a:pt x="2460379" y="3978368"/>
                  <a:pt x="2467246" y="4000831"/>
                  <a:pt x="2457258" y="4018925"/>
                </a:cubicBezTo>
                <a:cubicBezTo>
                  <a:pt x="2450390" y="4031406"/>
                  <a:pt x="2437904" y="4038269"/>
                  <a:pt x="2424169" y="4038269"/>
                </a:cubicBezTo>
                <a:cubicBezTo>
                  <a:pt x="2418550" y="4038269"/>
                  <a:pt x="2412308" y="4037021"/>
                  <a:pt x="2406689" y="4033901"/>
                </a:cubicBezTo>
                <a:cubicBezTo>
                  <a:pt x="2388584" y="4023918"/>
                  <a:pt x="2381716" y="4001455"/>
                  <a:pt x="2391706" y="3983361"/>
                </a:cubicBezTo>
                <a:cubicBezTo>
                  <a:pt x="2396700" y="3974313"/>
                  <a:pt x="2404816" y="3968073"/>
                  <a:pt x="2413946" y="3965343"/>
                </a:cubicBezTo>
                <a:close/>
                <a:moveTo>
                  <a:pt x="3545652" y="3962848"/>
                </a:moveTo>
                <a:cubicBezTo>
                  <a:pt x="3554783" y="3965578"/>
                  <a:pt x="3562899" y="3971817"/>
                  <a:pt x="3567893" y="3980864"/>
                </a:cubicBezTo>
                <a:cubicBezTo>
                  <a:pt x="3577882" y="3998959"/>
                  <a:pt x="3571015" y="4021422"/>
                  <a:pt x="3552910" y="4031406"/>
                </a:cubicBezTo>
                <a:cubicBezTo>
                  <a:pt x="3547292" y="4034525"/>
                  <a:pt x="3541049" y="4035773"/>
                  <a:pt x="3535429" y="4035773"/>
                </a:cubicBezTo>
                <a:cubicBezTo>
                  <a:pt x="3522319" y="4035773"/>
                  <a:pt x="3509834" y="4028909"/>
                  <a:pt x="3502966" y="4016430"/>
                </a:cubicBezTo>
                <a:cubicBezTo>
                  <a:pt x="3492977" y="3998336"/>
                  <a:pt x="3499844" y="3975873"/>
                  <a:pt x="3517324" y="3965889"/>
                </a:cubicBezTo>
                <a:cubicBezTo>
                  <a:pt x="3526376" y="3960898"/>
                  <a:pt x="3536522" y="3960118"/>
                  <a:pt x="3545652" y="3962848"/>
                </a:cubicBezTo>
                <a:close/>
                <a:moveTo>
                  <a:pt x="923891" y="3957935"/>
                </a:moveTo>
                <a:cubicBezTo>
                  <a:pt x="929119" y="3959650"/>
                  <a:pt x="933645" y="3963394"/>
                  <a:pt x="936454" y="3969010"/>
                </a:cubicBezTo>
                <a:cubicBezTo>
                  <a:pt x="941449" y="3979617"/>
                  <a:pt x="937078" y="3992720"/>
                  <a:pt x="926466" y="3998335"/>
                </a:cubicBezTo>
                <a:cubicBezTo>
                  <a:pt x="923344" y="3999583"/>
                  <a:pt x="920223" y="4000832"/>
                  <a:pt x="916477" y="4000832"/>
                </a:cubicBezTo>
                <a:cubicBezTo>
                  <a:pt x="908984" y="4000832"/>
                  <a:pt x="900869" y="3995840"/>
                  <a:pt x="897123" y="3988353"/>
                </a:cubicBezTo>
                <a:cubicBezTo>
                  <a:pt x="892130" y="3977121"/>
                  <a:pt x="896499" y="3964642"/>
                  <a:pt x="907112" y="3959026"/>
                </a:cubicBezTo>
                <a:cubicBezTo>
                  <a:pt x="912731" y="3956531"/>
                  <a:pt x="918662" y="3956219"/>
                  <a:pt x="923891" y="3957935"/>
                </a:cubicBezTo>
                <a:close/>
                <a:moveTo>
                  <a:pt x="5033521" y="3953333"/>
                </a:moveTo>
                <a:cubicBezTo>
                  <a:pt x="5038749" y="3951539"/>
                  <a:pt x="5044680" y="3951851"/>
                  <a:pt x="5049987" y="3954659"/>
                </a:cubicBezTo>
                <a:cubicBezTo>
                  <a:pt x="5061224" y="3959650"/>
                  <a:pt x="5065595" y="3972753"/>
                  <a:pt x="5059976" y="3983985"/>
                </a:cubicBezTo>
                <a:cubicBezTo>
                  <a:pt x="5056231" y="3991472"/>
                  <a:pt x="5048739" y="3995840"/>
                  <a:pt x="5040623" y="3995840"/>
                </a:cubicBezTo>
                <a:cubicBezTo>
                  <a:pt x="5037501" y="3995840"/>
                  <a:pt x="5034380" y="3995216"/>
                  <a:pt x="5031258" y="3993968"/>
                </a:cubicBezTo>
                <a:cubicBezTo>
                  <a:pt x="5020645" y="3988977"/>
                  <a:pt x="5015650" y="3975874"/>
                  <a:pt x="5021270" y="3964642"/>
                </a:cubicBezTo>
                <a:cubicBezTo>
                  <a:pt x="5023767" y="3959026"/>
                  <a:pt x="5028293" y="3955126"/>
                  <a:pt x="5033521" y="3953333"/>
                </a:cubicBezTo>
                <a:close/>
                <a:moveTo>
                  <a:pt x="645530" y="3924085"/>
                </a:moveTo>
                <a:cubicBezTo>
                  <a:pt x="654896" y="3920341"/>
                  <a:pt x="666133" y="3924709"/>
                  <a:pt x="669878" y="3934069"/>
                </a:cubicBezTo>
                <a:cubicBezTo>
                  <a:pt x="673624" y="3943428"/>
                  <a:pt x="669254" y="3954659"/>
                  <a:pt x="659889" y="3958403"/>
                </a:cubicBezTo>
                <a:cubicBezTo>
                  <a:pt x="657392" y="3959651"/>
                  <a:pt x="654896" y="3959651"/>
                  <a:pt x="653022" y="3959651"/>
                </a:cubicBezTo>
                <a:cubicBezTo>
                  <a:pt x="645530" y="3960275"/>
                  <a:pt x="638663" y="3955907"/>
                  <a:pt x="635542" y="3948419"/>
                </a:cubicBezTo>
                <a:cubicBezTo>
                  <a:pt x="631795" y="3939060"/>
                  <a:pt x="636166" y="3927828"/>
                  <a:pt x="645530" y="3924085"/>
                </a:cubicBezTo>
                <a:close/>
                <a:moveTo>
                  <a:pt x="5297915" y="3918703"/>
                </a:moveTo>
                <a:cubicBezTo>
                  <a:pt x="5302364" y="3916910"/>
                  <a:pt x="5307514" y="3916910"/>
                  <a:pt x="5312196" y="3919094"/>
                </a:cubicBezTo>
                <a:cubicBezTo>
                  <a:pt x="5322186" y="3922837"/>
                  <a:pt x="5326555" y="3933444"/>
                  <a:pt x="5322186" y="3943428"/>
                </a:cubicBezTo>
                <a:cubicBezTo>
                  <a:pt x="5319064" y="3950915"/>
                  <a:pt x="5312196" y="3954659"/>
                  <a:pt x="5304704" y="3954659"/>
                </a:cubicBezTo>
                <a:cubicBezTo>
                  <a:pt x="5302832" y="3954659"/>
                  <a:pt x="5300334" y="3954036"/>
                  <a:pt x="5297838" y="3953412"/>
                </a:cubicBezTo>
                <a:cubicBezTo>
                  <a:pt x="5288473" y="3949667"/>
                  <a:pt x="5284104" y="3939060"/>
                  <a:pt x="5287849" y="3929076"/>
                </a:cubicBezTo>
                <a:cubicBezTo>
                  <a:pt x="5289721" y="3924085"/>
                  <a:pt x="5293467" y="3920497"/>
                  <a:pt x="5297915" y="3918703"/>
                </a:cubicBezTo>
                <a:close/>
                <a:moveTo>
                  <a:pt x="1964215" y="3891484"/>
                </a:moveTo>
                <a:cubicBezTo>
                  <a:pt x="1972955" y="3891796"/>
                  <a:pt x="1981539" y="3895384"/>
                  <a:pt x="1987782" y="3902247"/>
                </a:cubicBezTo>
                <a:cubicBezTo>
                  <a:pt x="2000892" y="3915974"/>
                  <a:pt x="2000268" y="3937813"/>
                  <a:pt x="1986533" y="3950292"/>
                </a:cubicBezTo>
                <a:cubicBezTo>
                  <a:pt x="1979666" y="3956531"/>
                  <a:pt x="1971550" y="3959652"/>
                  <a:pt x="1963434" y="3959652"/>
                </a:cubicBezTo>
                <a:cubicBezTo>
                  <a:pt x="1954069" y="3960276"/>
                  <a:pt x="1944705" y="3956531"/>
                  <a:pt x="1937837" y="3949044"/>
                </a:cubicBezTo>
                <a:cubicBezTo>
                  <a:pt x="1924727" y="3935318"/>
                  <a:pt x="1925352" y="3913479"/>
                  <a:pt x="1939710" y="3900376"/>
                </a:cubicBezTo>
                <a:cubicBezTo>
                  <a:pt x="1946578" y="3894136"/>
                  <a:pt x="1955474" y="3891172"/>
                  <a:pt x="1964215" y="3891484"/>
                </a:cubicBezTo>
                <a:close/>
                <a:moveTo>
                  <a:pt x="3994136" y="3888364"/>
                </a:moveTo>
                <a:cubicBezTo>
                  <a:pt x="4002877" y="3888052"/>
                  <a:pt x="4011773" y="3891016"/>
                  <a:pt x="4018640" y="3897256"/>
                </a:cubicBezTo>
                <a:cubicBezTo>
                  <a:pt x="4032375" y="3909735"/>
                  <a:pt x="4033623" y="3931573"/>
                  <a:pt x="4020514" y="3945300"/>
                </a:cubicBezTo>
                <a:cubicBezTo>
                  <a:pt x="4013646" y="3952788"/>
                  <a:pt x="4004906" y="3956531"/>
                  <a:pt x="3995541" y="3956531"/>
                </a:cubicBezTo>
                <a:cubicBezTo>
                  <a:pt x="3987425" y="3956531"/>
                  <a:pt x="3979309" y="3953412"/>
                  <a:pt x="3972442" y="3947173"/>
                </a:cubicBezTo>
                <a:cubicBezTo>
                  <a:pt x="3958707" y="3934070"/>
                  <a:pt x="3957458" y="3912855"/>
                  <a:pt x="3970569" y="3899128"/>
                </a:cubicBezTo>
                <a:cubicBezTo>
                  <a:pt x="3976812" y="3892264"/>
                  <a:pt x="3985396" y="3888676"/>
                  <a:pt x="3994136" y="3888364"/>
                </a:cubicBezTo>
                <a:close/>
                <a:moveTo>
                  <a:pt x="1671650" y="3888130"/>
                </a:moveTo>
                <a:cubicBezTo>
                  <a:pt x="1679532" y="3889455"/>
                  <a:pt x="1686867" y="3893823"/>
                  <a:pt x="1691861" y="3900999"/>
                </a:cubicBezTo>
                <a:cubicBezTo>
                  <a:pt x="1701850" y="3914726"/>
                  <a:pt x="1698729" y="3934068"/>
                  <a:pt x="1684370" y="3944052"/>
                </a:cubicBezTo>
                <a:cubicBezTo>
                  <a:pt x="1678751" y="3947796"/>
                  <a:pt x="1672509" y="3950292"/>
                  <a:pt x="1666266" y="3950292"/>
                </a:cubicBezTo>
                <a:cubicBezTo>
                  <a:pt x="1656900" y="3950292"/>
                  <a:pt x="1646911" y="3945924"/>
                  <a:pt x="1641293" y="3937189"/>
                </a:cubicBezTo>
                <a:cubicBezTo>
                  <a:pt x="1631304" y="3923461"/>
                  <a:pt x="1634425" y="3903495"/>
                  <a:pt x="1648160" y="3893511"/>
                </a:cubicBezTo>
                <a:cubicBezTo>
                  <a:pt x="1655340" y="3888520"/>
                  <a:pt x="1663768" y="3886804"/>
                  <a:pt x="1671650" y="3888130"/>
                </a:cubicBezTo>
                <a:close/>
                <a:moveTo>
                  <a:pt x="390190" y="3886648"/>
                </a:moveTo>
                <a:cubicBezTo>
                  <a:pt x="398305" y="3883528"/>
                  <a:pt x="407670" y="3887896"/>
                  <a:pt x="410167" y="3896007"/>
                </a:cubicBezTo>
                <a:cubicBezTo>
                  <a:pt x="413289" y="3904119"/>
                  <a:pt x="408918" y="3912854"/>
                  <a:pt x="400802" y="3915974"/>
                </a:cubicBezTo>
                <a:cubicBezTo>
                  <a:pt x="399554" y="3916598"/>
                  <a:pt x="397681" y="3916598"/>
                  <a:pt x="395809" y="3916598"/>
                </a:cubicBezTo>
                <a:cubicBezTo>
                  <a:pt x="389565" y="3916598"/>
                  <a:pt x="383322" y="3912854"/>
                  <a:pt x="380824" y="3906614"/>
                </a:cubicBezTo>
                <a:cubicBezTo>
                  <a:pt x="378327" y="3898503"/>
                  <a:pt x="382074" y="3889768"/>
                  <a:pt x="390190" y="3886648"/>
                </a:cubicBezTo>
                <a:close/>
                <a:moveTo>
                  <a:pt x="4286621" y="3884854"/>
                </a:moveTo>
                <a:cubicBezTo>
                  <a:pt x="4294425" y="3883528"/>
                  <a:pt x="4302697" y="3885088"/>
                  <a:pt x="4309564" y="3889768"/>
                </a:cubicBezTo>
                <a:cubicBezTo>
                  <a:pt x="4323923" y="3899750"/>
                  <a:pt x="4327045" y="3919093"/>
                  <a:pt x="4317056" y="3933444"/>
                </a:cubicBezTo>
                <a:cubicBezTo>
                  <a:pt x="4310812" y="3942180"/>
                  <a:pt x="4301448" y="3946548"/>
                  <a:pt x="4291460" y="3946548"/>
                </a:cubicBezTo>
                <a:cubicBezTo>
                  <a:pt x="4285217" y="3946548"/>
                  <a:pt x="4278973" y="3944676"/>
                  <a:pt x="4273979" y="3940932"/>
                </a:cubicBezTo>
                <a:cubicBezTo>
                  <a:pt x="4260245" y="3930949"/>
                  <a:pt x="4257123" y="3911606"/>
                  <a:pt x="4266488" y="3897255"/>
                </a:cubicBezTo>
                <a:cubicBezTo>
                  <a:pt x="4271482" y="3890392"/>
                  <a:pt x="4278817" y="3886180"/>
                  <a:pt x="4286621" y="3884854"/>
                </a:cubicBezTo>
                <a:close/>
                <a:moveTo>
                  <a:pt x="5567536" y="3880408"/>
                </a:moveTo>
                <a:cubicBezTo>
                  <a:pt x="5575651" y="3883528"/>
                  <a:pt x="5580022" y="3892263"/>
                  <a:pt x="5576900" y="3900375"/>
                </a:cubicBezTo>
                <a:cubicBezTo>
                  <a:pt x="5574403" y="3906614"/>
                  <a:pt x="5568784" y="3910983"/>
                  <a:pt x="5562542" y="3910983"/>
                </a:cubicBezTo>
                <a:cubicBezTo>
                  <a:pt x="5560668" y="3910359"/>
                  <a:pt x="5558796" y="3910359"/>
                  <a:pt x="5556922" y="3909735"/>
                </a:cubicBezTo>
                <a:cubicBezTo>
                  <a:pt x="5548806" y="3906614"/>
                  <a:pt x="5544436" y="3897880"/>
                  <a:pt x="5547557" y="3889768"/>
                </a:cubicBezTo>
                <a:cubicBezTo>
                  <a:pt x="5550678" y="3881656"/>
                  <a:pt x="5559420" y="3877288"/>
                  <a:pt x="5567536" y="3880408"/>
                </a:cubicBezTo>
                <a:close/>
                <a:moveTo>
                  <a:pt x="2977926" y="3874793"/>
                </a:moveTo>
                <a:cubicBezTo>
                  <a:pt x="2978552" y="3874793"/>
                  <a:pt x="2979176" y="3874793"/>
                  <a:pt x="2979176" y="3874793"/>
                </a:cubicBezTo>
                <a:cubicBezTo>
                  <a:pt x="2980425" y="3874793"/>
                  <a:pt x="2981049" y="3874793"/>
                  <a:pt x="2981673" y="3874793"/>
                </a:cubicBezTo>
                <a:cubicBezTo>
                  <a:pt x="3004148" y="3874793"/>
                  <a:pt x="3022252" y="3892887"/>
                  <a:pt x="3022252" y="3915350"/>
                </a:cubicBezTo>
                <a:cubicBezTo>
                  <a:pt x="3022252" y="3937813"/>
                  <a:pt x="3004148" y="3955907"/>
                  <a:pt x="2981673" y="3955907"/>
                </a:cubicBezTo>
                <a:cubicBezTo>
                  <a:pt x="2981049" y="3955907"/>
                  <a:pt x="2980425" y="3955907"/>
                  <a:pt x="2979800" y="3955907"/>
                </a:cubicBezTo>
                <a:cubicBezTo>
                  <a:pt x="2979176" y="3955907"/>
                  <a:pt x="2978552" y="3955907"/>
                  <a:pt x="2977926" y="3955907"/>
                </a:cubicBezTo>
                <a:cubicBezTo>
                  <a:pt x="2955452" y="3955907"/>
                  <a:pt x="2937347" y="3937813"/>
                  <a:pt x="2937347" y="3915350"/>
                </a:cubicBezTo>
                <a:cubicBezTo>
                  <a:pt x="2937347" y="3892887"/>
                  <a:pt x="2955452" y="3874793"/>
                  <a:pt x="2977926" y="3874793"/>
                </a:cubicBezTo>
                <a:close/>
                <a:moveTo>
                  <a:pt x="1391493" y="3871438"/>
                </a:moveTo>
                <a:cubicBezTo>
                  <a:pt x="1398439" y="3873232"/>
                  <a:pt x="1404682" y="3877599"/>
                  <a:pt x="1408427" y="3884151"/>
                </a:cubicBezTo>
                <a:cubicBezTo>
                  <a:pt x="1415919" y="3897254"/>
                  <a:pt x="1411548" y="3914725"/>
                  <a:pt x="1398439" y="3922212"/>
                </a:cubicBezTo>
                <a:cubicBezTo>
                  <a:pt x="1394068" y="3924709"/>
                  <a:pt x="1389073" y="3925957"/>
                  <a:pt x="1384704" y="3925957"/>
                </a:cubicBezTo>
                <a:cubicBezTo>
                  <a:pt x="1374715" y="3925957"/>
                  <a:pt x="1365350" y="3920964"/>
                  <a:pt x="1360356" y="3912230"/>
                </a:cubicBezTo>
                <a:cubicBezTo>
                  <a:pt x="1352240" y="3898501"/>
                  <a:pt x="1357234" y="3881655"/>
                  <a:pt x="1370345" y="3874168"/>
                </a:cubicBezTo>
                <a:cubicBezTo>
                  <a:pt x="1376900" y="3870424"/>
                  <a:pt x="1384548" y="3869644"/>
                  <a:pt x="1391493" y="3871438"/>
                </a:cubicBezTo>
                <a:close/>
                <a:moveTo>
                  <a:pt x="4566230" y="3867850"/>
                </a:moveTo>
                <a:cubicBezTo>
                  <a:pt x="4573175" y="3866056"/>
                  <a:pt x="4580823" y="3866992"/>
                  <a:pt x="4587379" y="3871047"/>
                </a:cubicBezTo>
                <a:cubicBezTo>
                  <a:pt x="4600489" y="3878535"/>
                  <a:pt x="4605482" y="3896006"/>
                  <a:pt x="4597367" y="3909109"/>
                </a:cubicBezTo>
                <a:cubicBezTo>
                  <a:pt x="4592373" y="3917844"/>
                  <a:pt x="4583008" y="3922836"/>
                  <a:pt x="4573019" y="3922836"/>
                </a:cubicBezTo>
                <a:cubicBezTo>
                  <a:pt x="4568024" y="3922836"/>
                  <a:pt x="4563655" y="3921588"/>
                  <a:pt x="4559285" y="3919092"/>
                </a:cubicBezTo>
                <a:cubicBezTo>
                  <a:pt x="4546175" y="3911605"/>
                  <a:pt x="4541180" y="3894134"/>
                  <a:pt x="4549296" y="3881031"/>
                </a:cubicBezTo>
                <a:cubicBezTo>
                  <a:pt x="4553042" y="3874168"/>
                  <a:pt x="4559285" y="3869644"/>
                  <a:pt x="4566230" y="3867850"/>
                </a:cubicBezTo>
                <a:close/>
                <a:moveTo>
                  <a:pt x="2259197" y="3858803"/>
                </a:moveTo>
                <a:cubicBezTo>
                  <a:pt x="2268718" y="3857633"/>
                  <a:pt x="2278707" y="3860129"/>
                  <a:pt x="2286823" y="3866680"/>
                </a:cubicBezTo>
                <a:cubicBezTo>
                  <a:pt x="2303055" y="3879159"/>
                  <a:pt x="2306176" y="3902869"/>
                  <a:pt x="2293066" y="3919092"/>
                </a:cubicBezTo>
                <a:cubicBezTo>
                  <a:pt x="2285574" y="3928452"/>
                  <a:pt x="2274961" y="3933444"/>
                  <a:pt x="2263724" y="3933444"/>
                </a:cubicBezTo>
                <a:cubicBezTo>
                  <a:pt x="2255608" y="3933444"/>
                  <a:pt x="2247492" y="3930947"/>
                  <a:pt x="2240625" y="3925332"/>
                </a:cubicBezTo>
                <a:cubicBezTo>
                  <a:pt x="2224392" y="3912853"/>
                  <a:pt x="2221271" y="3889142"/>
                  <a:pt x="2234382" y="3872920"/>
                </a:cubicBezTo>
                <a:cubicBezTo>
                  <a:pt x="2240625" y="3864808"/>
                  <a:pt x="2249677" y="3859972"/>
                  <a:pt x="2259197" y="3858803"/>
                </a:cubicBezTo>
                <a:close/>
                <a:moveTo>
                  <a:pt x="2802498" y="3857945"/>
                </a:moveTo>
                <a:cubicBezTo>
                  <a:pt x="2824349" y="3862314"/>
                  <a:pt x="2838708" y="3883529"/>
                  <a:pt x="2834337" y="3905366"/>
                </a:cubicBezTo>
                <a:cubicBezTo>
                  <a:pt x="2830592" y="3924710"/>
                  <a:pt x="2813735" y="3937813"/>
                  <a:pt x="2795006" y="3937813"/>
                </a:cubicBezTo>
                <a:cubicBezTo>
                  <a:pt x="2792509" y="3938437"/>
                  <a:pt x="2790011" y="3937813"/>
                  <a:pt x="2786890" y="3937189"/>
                </a:cubicBezTo>
                <a:cubicBezTo>
                  <a:pt x="2765040" y="3932822"/>
                  <a:pt x="2750680" y="3911607"/>
                  <a:pt x="2755051" y="3889768"/>
                </a:cubicBezTo>
                <a:cubicBezTo>
                  <a:pt x="2759421" y="3867929"/>
                  <a:pt x="2780647" y="3853578"/>
                  <a:pt x="2802498" y="3857945"/>
                </a:cubicBezTo>
                <a:close/>
                <a:moveTo>
                  <a:pt x="3157102" y="3857322"/>
                </a:moveTo>
                <a:cubicBezTo>
                  <a:pt x="3178952" y="3852954"/>
                  <a:pt x="3200179" y="3867305"/>
                  <a:pt x="3204549" y="3889144"/>
                </a:cubicBezTo>
                <a:cubicBezTo>
                  <a:pt x="3208919" y="3910983"/>
                  <a:pt x="3194560" y="3932197"/>
                  <a:pt x="3172710" y="3936565"/>
                </a:cubicBezTo>
                <a:cubicBezTo>
                  <a:pt x="3170212" y="3937189"/>
                  <a:pt x="3167091" y="3937813"/>
                  <a:pt x="3164593" y="3937813"/>
                </a:cubicBezTo>
                <a:cubicBezTo>
                  <a:pt x="3145865" y="3937189"/>
                  <a:pt x="3129009" y="3924086"/>
                  <a:pt x="3125262" y="3904743"/>
                </a:cubicBezTo>
                <a:cubicBezTo>
                  <a:pt x="3120893" y="3882904"/>
                  <a:pt x="3135252" y="3861690"/>
                  <a:pt x="3157102" y="3857322"/>
                </a:cubicBezTo>
                <a:close/>
                <a:moveTo>
                  <a:pt x="3700168" y="3855683"/>
                </a:moveTo>
                <a:cubicBezTo>
                  <a:pt x="3709610" y="3856853"/>
                  <a:pt x="3718663" y="3861688"/>
                  <a:pt x="3725217" y="3869799"/>
                </a:cubicBezTo>
                <a:cubicBezTo>
                  <a:pt x="3737703" y="3886023"/>
                  <a:pt x="3735207" y="3909110"/>
                  <a:pt x="3718974" y="3922213"/>
                </a:cubicBezTo>
                <a:cubicBezTo>
                  <a:pt x="3712108" y="3927204"/>
                  <a:pt x="3703991" y="3930323"/>
                  <a:pt x="3695875" y="3930323"/>
                </a:cubicBezTo>
                <a:cubicBezTo>
                  <a:pt x="3684638" y="3930323"/>
                  <a:pt x="3673400" y="3925332"/>
                  <a:pt x="3666534" y="3915972"/>
                </a:cubicBezTo>
                <a:cubicBezTo>
                  <a:pt x="3654047" y="3899750"/>
                  <a:pt x="3656544" y="3876663"/>
                  <a:pt x="3672776" y="3863560"/>
                </a:cubicBezTo>
                <a:cubicBezTo>
                  <a:pt x="3680892" y="3857009"/>
                  <a:pt x="3690725" y="3854513"/>
                  <a:pt x="3700168" y="3855683"/>
                </a:cubicBezTo>
                <a:close/>
                <a:moveTo>
                  <a:pt x="5801650" y="3848586"/>
                </a:moveTo>
                <a:lnTo>
                  <a:pt x="5825996" y="3854825"/>
                </a:lnTo>
                <a:cubicBezTo>
                  <a:pt x="5824748" y="3860442"/>
                  <a:pt x="5819754" y="3864185"/>
                  <a:pt x="5814135" y="3864185"/>
                </a:cubicBezTo>
                <a:cubicBezTo>
                  <a:pt x="5812886" y="3864185"/>
                  <a:pt x="5812262" y="3864185"/>
                  <a:pt x="5811014" y="3863561"/>
                </a:cubicBezTo>
                <a:cubicBezTo>
                  <a:pt x="5804146" y="3861689"/>
                  <a:pt x="5800400" y="3855449"/>
                  <a:pt x="5801650" y="3848586"/>
                </a:cubicBezTo>
                <a:close/>
                <a:moveTo>
                  <a:pt x="140468" y="3846089"/>
                </a:moveTo>
                <a:cubicBezTo>
                  <a:pt x="147336" y="3844218"/>
                  <a:pt x="153579" y="3848586"/>
                  <a:pt x="155452" y="3855449"/>
                </a:cubicBezTo>
                <a:cubicBezTo>
                  <a:pt x="157324" y="3861689"/>
                  <a:pt x="153579" y="3868552"/>
                  <a:pt x="146712" y="3870425"/>
                </a:cubicBezTo>
                <a:cubicBezTo>
                  <a:pt x="146087" y="3870425"/>
                  <a:pt x="144838" y="3870425"/>
                  <a:pt x="143590" y="3870425"/>
                </a:cubicBezTo>
                <a:cubicBezTo>
                  <a:pt x="138596" y="3870425"/>
                  <a:pt x="133601" y="3867305"/>
                  <a:pt x="131728" y="3862313"/>
                </a:cubicBezTo>
                <a:cubicBezTo>
                  <a:pt x="131728" y="3861689"/>
                  <a:pt x="131728" y="3861689"/>
                  <a:pt x="131104" y="3861065"/>
                </a:cubicBezTo>
                <a:cubicBezTo>
                  <a:pt x="129232" y="3854202"/>
                  <a:pt x="133601" y="3847962"/>
                  <a:pt x="140468" y="3846089"/>
                </a:cubicBezTo>
                <a:close/>
                <a:moveTo>
                  <a:pt x="1122653" y="3844998"/>
                </a:moveTo>
                <a:cubicBezTo>
                  <a:pt x="1128584" y="3847182"/>
                  <a:pt x="1133734" y="3851706"/>
                  <a:pt x="1136855" y="3857945"/>
                </a:cubicBezTo>
                <a:cubicBezTo>
                  <a:pt x="1143099" y="3870424"/>
                  <a:pt x="1137480" y="3884775"/>
                  <a:pt x="1124994" y="3891015"/>
                </a:cubicBezTo>
                <a:cubicBezTo>
                  <a:pt x="1121248" y="3892887"/>
                  <a:pt x="1118127" y="3893511"/>
                  <a:pt x="1114381" y="3893511"/>
                </a:cubicBezTo>
                <a:cubicBezTo>
                  <a:pt x="1105016" y="3892887"/>
                  <a:pt x="1095652" y="3887896"/>
                  <a:pt x="1091906" y="3879160"/>
                </a:cubicBezTo>
                <a:cubicBezTo>
                  <a:pt x="1085664" y="3866681"/>
                  <a:pt x="1091281" y="3852330"/>
                  <a:pt x="1103768" y="3846090"/>
                </a:cubicBezTo>
                <a:cubicBezTo>
                  <a:pt x="1110011" y="3842971"/>
                  <a:pt x="1116722" y="3842815"/>
                  <a:pt x="1122653" y="3844998"/>
                </a:cubicBezTo>
                <a:close/>
                <a:moveTo>
                  <a:pt x="4835695" y="3840864"/>
                </a:moveTo>
                <a:cubicBezTo>
                  <a:pt x="4841626" y="3838759"/>
                  <a:pt x="4848337" y="3838915"/>
                  <a:pt x="4854580" y="3841723"/>
                </a:cubicBezTo>
                <a:cubicBezTo>
                  <a:pt x="4866443" y="3847963"/>
                  <a:pt x="4872061" y="3862313"/>
                  <a:pt x="4866443" y="3874793"/>
                </a:cubicBezTo>
                <a:cubicBezTo>
                  <a:pt x="4862072" y="3883527"/>
                  <a:pt x="4853332" y="3889144"/>
                  <a:pt x="4843968" y="3889144"/>
                </a:cubicBezTo>
                <a:cubicBezTo>
                  <a:pt x="4840222" y="3889144"/>
                  <a:pt x="4836476" y="3887896"/>
                  <a:pt x="4833354" y="3886648"/>
                </a:cubicBezTo>
                <a:cubicBezTo>
                  <a:pt x="4820868" y="3880408"/>
                  <a:pt x="4815874" y="3866057"/>
                  <a:pt x="4821493" y="3853578"/>
                </a:cubicBezTo>
                <a:cubicBezTo>
                  <a:pt x="4824614" y="3847338"/>
                  <a:pt x="4829765" y="3842970"/>
                  <a:pt x="4835695" y="3840864"/>
                </a:cubicBezTo>
                <a:close/>
                <a:moveTo>
                  <a:pt x="2603579" y="3807327"/>
                </a:moveTo>
                <a:cubicBezTo>
                  <a:pt x="2613178" y="3803349"/>
                  <a:pt x="2624259" y="3803038"/>
                  <a:pt x="2634560" y="3807405"/>
                </a:cubicBezTo>
                <a:cubicBezTo>
                  <a:pt x="2655162" y="3816140"/>
                  <a:pt x="2665152" y="3839227"/>
                  <a:pt x="2656410" y="3859818"/>
                </a:cubicBezTo>
                <a:cubicBezTo>
                  <a:pt x="2650167" y="3875417"/>
                  <a:pt x="2635184" y="3884776"/>
                  <a:pt x="2618952" y="3884776"/>
                </a:cubicBezTo>
                <a:cubicBezTo>
                  <a:pt x="2613958" y="3884776"/>
                  <a:pt x="2608339" y="3884153"/>
                  <a:pt x="2603345" y="3881656"/>
                </a:cubicBezTo>
                <a:cubicBezTo>
                  <a:pt x="2582742" y="3872921"/>
                  <a:pt x="2572754" y="3849835"/>
                  <a:pt x="2581494" y="3829244"/>
                </a:cubicBezTo>
                <a:cubicBezTo>
                  <a:pt x="2585864" y="3818948"/>
                  <a:pt x="2593980" y="3811305"/>
                  <a:pt x="2603579" y="3807327"/>
                </a:cubicBezTo>
                <a:close/>
                <a:moveTo>
                  <a:pt x="3356021" y="3805455"/>
                </a:moveTo>
                <a:cubicBezTo>
                  <a:pt x="3365619" y="3809433"/>
                  <a:pt x="3373735" y="3817077"/>
                  <a:pt x="3378105" y="3827372"/>
                </a:cubicBezTo>
                <a:cubicBezTo>
                  <a:pt x="3386845" y="3847963"/>
                  <a:pt x="3376857" y="3871674"/>
                  <a:pt x="3356255" y="3880408"/>
                </a:cubicBezTo>
                <a:cubicBezTo>
                  <a:pt x="3351260" y="3882280"/>
                  <a:pt x="3345642" y="3883529"/>
                  <a:pt x="3340647" y="3883529"/>
                </a:cubicBezTo>
                <a:cubicBezTo>
                  <a:pt x="3324416" y="3883529"/>
                  <a:pt x="3309432" y="3874169"/>
                  <a:pt x="3303189" y="3858569"/>
                </a:cubicBezTo>
                <a:cubicBezTo>
                  <a:pt x="3294449" y="3837979"/>
                  <a:pt x="3304437" y="3814269"/>
                  <a:pt x="3325040" y="3805533"/>
                </a:cubicBezTo>
                <a:cubicBezTo>
                  <a:pt x="3335341" y="3801165"/>
                  <a:pt x="3346422" y="3801477"/>
                  <a:pt x="3356021" y="3805455"/>
                </a:cubicBezTo>
                <a:close/>
                <a:moveTo>
                  <a:pt x="830323" y="3778077"/>
                </a:moveTo>
                <a:cubicBezTo>
                  <a:pt x="841561" y="3773710"/>
                  <a:pt x="854046" y="3779326"/>
                  <a:pt x="858417" y="3790558"/>
                </a:cubicBezTo>
                <a:cubicBezTo>
                  <a:pt x="862786" y="3801788"/>
                  <a:pt x="857168" y="3814267"/>
                  <a:pt x="845930" y="3818636"/>
                </a:cubicBezTo>
                <a:cubicBezTo>
                  <a:pt x="843433" y="3819259"/>
                  <a:pt x="840936" y="3819883"/>
                  <a:pt x="838439" y="3819883"/>
                </a:cubicBezTo>
                <a:cubicBezTo>
                  <a:pt x="829699" y="3819883"/>
                  <a:pt x="821583" y="3814891"/>
                  <a:pt x="817836" y="3806156"/>
                </a:cubicBezTo>
                <a:cubicBezTo>
                  <a:pt x="813467" y="3794925"/>
                  <a:pt x="819086" y="3782446"/>
                  <a:pt x="830323" y="3778077"/>
                </a:cubicBezTo>
                <a:close/>
                <a:moveTo>
                  <a:pt x="5126776" y="3773086"/>
                </a:moveTo>
                <a:cubicBezTo>
                  <a:pt x="5138014" y="3777453"/>
                  <a:pt x="5143632" y="3789932"/>
                  <a:pt x="5139263" y="3801164"/>
                </a:cubicBezTo>
                <a:cubicBezTo>
                  <a:pt x="5136140" y="3809900"/>
                  <a:pt x="5127401" y="3814891"/>
                  <a:pt x="5118661" y="3814891"/>
                </a:cubicBezTo>
                <a:cubicBezTo>
                  <a:pt x="5116788" y="3814891"/>
                  <a:pt x="5113666" y="3814891"/>
                  <a:pt x="5111169" y="3813643"/>
                </a:cubicBezTo>
                <a:cubicBezTo>
                  <a:pt x="5099931" y="3809276"/>
                  <a:pt x="5094313" y="3796797"/>
                  <a:pt x="5098682" y="3785565"/>
                </a:cubicBezTo>
                <a:cubicBezTo>
                  <a:pt x="5103053" y="3774334"/>
                  <a:pt x="5115540" y="3768719"/>
                  <a:pt x="5126776" y="3773086"/>
                </a:cubicBezTo>
                <a:close/>
                <a:moveTo>
                  <a:pt x="1849186" y="3745243"/>
                </a:moveTo>
                <a:cubicBezTo>
                  <a:pt x="1857770" y="3746725"/>
                  <a:pt x="1865731" y="3751561"/>
                  <a:pt x="1871037" y="3759360"/>
                </a:cubicBezTo>
                <a:cubicBezTo>
                  <a:pt x="1881651" y="3774960"/>
                  <a:pt x="1878528" y="3796174"/>
                  <a:pt x="1862921" y="3806781"/>
                </a:cubicBezTo>
                <a:cubicBezTo>
                  <a:pt x="1856678" y="3811150"/>
                  <a:pt x="1849810" y="3813021"/>
                  <a:pt x="1842943" y="3813021"/>
                </a:cubicBezTo>
                <a:cubicBezTo>
                  <a:pt x="1832954" y="3813645"/>
                  <a:pt x="1822342" y="3808653"/>
                  <a:pt x="1815474" y="3798669"/>
                </a:cubicBezTo>
                <a:cubicBezTo>
                  <a:pt x="1804236" y="3783071"/>
                  <a:pt x="1807982" y="3761857"/>
                  <a:pt x="1823590" y="3751249"/>
                </a:cubicBezTo>
                <a:cubicBezTo>
                  <a:pt x="1831393" y="3745633"/>
                  <a:pt x="1840602" y="3743761"/>
                  <a:pt x="1849186" y="3745243"/>
                </a:cubicBezTo>
                <a:close/>
                <a:moveTo>
                  <a:pt x="4109009" y="3741499"/>
                </a:moveTo>
                <a:cubicBezTo>
                  <a:pt x="4117593" y="3740017"/>
                  <a:pt x="4126645" y="3741889"/>
                  <a:pt x="4134136" y="3747505"/>
                </a:cubicBezTo>
                <a:cubicBezTo>
                  <a:pt x="4149744" y="3758112"/>
                  <a:pt x="4153490" y="3779327"/>
                  <a:pt x="4142252" y="3794926"/>
                </a:cubicBezTo>
                <a:cubicBezTo>
                  <a:pt x="4136009" y="3804286"/>
                  <a:pt x="4124772" y="3809277"/>
                  <a:pt x="4114159" y="3809277"/>
                </a:cubicBezTo>
                <a:cubicBezTo>
                  <a:pt x="4107915" y="3809277"/>
                  <a:pt x="4101672" y="3807405"/>
                  <a:pt x="4095430" y="3803038"/>
                </a:cubicBezTo>
                <a:cubicBezTo>
                  <a:pt x="4079822" y="3792430"/>
                  <a:pt x="4076076" y="3771215"/>
                  <a:pt x="4086689" y="3755616"/>
                </a:cubicBezTo>
                <a:cubicBezTo>
                  <a:pt x="4092308" y="3747817"/>
                  <a:pt x="4100424" y="3742981"/>
                  <a:pt x="4109009" y="3741499"/>
                </a:cubicBezTo>
                <a:close/>
                <a:moveTo>
                  <a:pt x="578730" y="3738769"/>
                </a:moveTo>
                <a:cubicBezTo>
                  <a:pt x="588719" y="3735649"/>
                  <a:pt x="598708" y="3741264"/>
                  <a:pt x="601829" y="3750624"/>
                </a:cubicBezTo>
                <a:cubicBezTo>
                  <a:pt x="604951" y="3760608"/>
                  <a:pt x="599332" y="3771215"/>
                  <a:pt x="589968" y="3774334"/>
                </a:cubicBezTo>
                <a:cubicBezTo>
                  <a:pt x="588094" y="3774959"/>
                  <a:pt x="586221" y="3774959"/>
                  <a:pt x="584349" y="3774959"/>
                </a:cubicBezTo>
                <a:cubicBezTo>
                  <a:pt x="576857" y="3774959"/>
                  <a:pt x="569365" y="3769967"/>
                  <a:pt x="566868" y="3762479"/>
                </a:cubicBezTo>
                <a:cubicBezTo>
                  <a:pt x="563746" y="3752496"/>
                  <a:pt x="568741" y="3741888"/>
                  <a:pt x="578730" y="3738769"/>
                </a:cubicBezTo>
                <a:close/>
                <a:moveTo>
                  <a:pt x="5378373" y="3732530"/>
                </a:moveTo>
                <a:cubicBezTo>
                  <a:pt x="5388362" y="3735649"/>
                  <a:pt x="5393980" y="3746257"/>
                  <a:pt x="5390235" y="3756239"/>
                </a:cubicBezTo>
                <a:cubicBezTo>
                  <a:pt x="5387738" y="3764351"/>
                  <a:pt x="5380246" y="3769342"/>
                  <a:pt x="5372130" y="3769342"/>
                </a:cubicBezTo>
                <a:cubicBezTo>
                  <a:pt x="5371505" y="3769342"/>
                  <a:pt x="5369008" y="3769342"/>
                  <a:pt x="5367760" y="3768094"/>
                </a:cubicBezTo>
                <a:cubicBezTo>
                  <a:pt x="5357770" y="3764975"/>
                  <a:pt x="5352152" y="3754368"/>
                  <a:pt x="5355274" y="3745009"/>
                </a:cubicBezTo>
                <a:cubicBezTo>
                  <a:pt x="5358396" y="3735025"/>
                  <a:pt x="5369008" y="3730033"/>
                  <a:pt x="5378373" y="3732530"/>
                </a:cubicBezTo>
                <a:close/>
                <a:moveTo>
                  <a:pt x="2123723" y="3729018"/>
                </a:moveTo>
                <a:cubicBezTo>
                  <a:pt x="2133244" y="3729409"/>
                  <a:pt x="2142609" y="3733464"/>
                  <a:pt x="2149475" y="3741264"/>
                </a:cubicBezTo>
                <a:cubicBezTo>
                  <a:pt x="2163210" y="3756239"/>
                  <a:pt x="2162586" y="3779949"/>
                  <a:pt x="2146979" y="3793676"/>
                </a:cubicBezTo>
                <a:cubicBezTo>
                  <a:pt x="2139487" y="3799916"/>
                  <a:pt x="2130747" y="3803660"/>
                  <a:pt x="2122007" y="3803660"/>
                </a:cubicBezTo>
                <a:cubicBezTo>
                  <a:pt x="2112017" y="3803036"/>
                  <a:pt x="2102029" y="3799292"/>
                  <a:pt x="2094537" y="3791181"/>
                </a:cubicBezTo>
                <a:cubicBezTo>
                  <a:pt x="2080802" y="3776206"/>
                  <a:pt x="2081427" y="3752495"/>
                  <a:pt x="2097034" y="3738768"/>
                </a:cubicBezTo>
                <a:cubicBezTo>
                  <a:pt x="2104526" y="3731904"/>
                  <a:pt x="2114203" y="3728628"/>
                  <a:pt x="2123723" y="3729018"/>
                </a:cubicBezTo>
                <a:close/>
                <a:moveTo>
                  <a:pt x="1573088" y="3728006"/>
                </a:moveTo>
                <a:cubicBezTo>
                  <a:pt x="1580735" y="3730189"/>
                  <a:pt x="1587603" y="3735337"/>
                  <a:pt x="1591973" y="3743137"/>
                </a:cubicBezTo>
                <a:cubicBezTo>
                  <a:pt x="1600089" y="3758112"/>
                  <a:pt x="1594470" y="3776830"/>
                  <a:pt x="1579487" y="3785566"/>
                </a:cubicBezTo>
                <a:cubicBezTo>
                  <a:pt x="1574492" y="3788062"/>
                  <a:pt x="1569498" y="3789309"/>
                  <a:pt x="1564503" y="3789309"/>
                </a:cubicBezTo>
                <a:cubicBezTo>
                  <a:pt x="1553267" y="3788686"/>
                  <a:pt x="1542653" y="3783070"/>
                  <a:pt x="1537034" y="3773087"/>
                </a:cubicBezTo>
                <a:cubicBezTo>
                  <a:pt x="1528294" y="3758112"/>
                  <a:pt x="1533913" y="3738769"/>
                  <a:pt x="1549520" y="3730658"/>
                </a:cubicBezTo>
                <a:cubicBezTo>
                  <a:pt x="1557012" y="3726602"/>
                  <a:pt x="1565440" y="3725822"/>
                  <a:pt x="1573088" y="3728006"/>
                </a:cubicBezTo>
                <a:close/>
                <a:moveTo>
                  <a:pt x="3834627" y="3725509"/>
                </a:moveTo>
                <a:cubicBezTo>
                  <a:pt x="3844148" y="3725041"/>
                  <a:pt x="3853824" y="3728161"/>
                  <a:pt x="3861316" y="3735025"/>
                </a:cubicBezTo>
                <a:cubicBezTo>
                  <a:pt x="3876300" y="3748752"/>
                  <a:pt x="3877548" y="3772462"/>
                  <a:pt x="3863813" y="3787437"/>
                </a:cubicBezTo>
                <a:cubicBezTo>
                  <a:pt x="3856321" y="3795548"/>
                  <a:pt x="3846333" y="3799916"/>
                  <a:pt x="3836343" y="3799916"/>
                </a:cubicBezTo>
                <a:cubicBezTo>
                  <a:pt x="3827603" y="3799916"/>
                  <a:pt x="3818239" y="3796797"/>
                  <a:pt x="3811372" y="3789933"/>
                </a:cubicBezTo>
                <a:cubicBezTo>
                  <a:pt x="3795764" y="3776206"/>
                  <a:pt x="3795140" y="3752495"/>
                  <a:pt x="3808875" y="3737520"/>
                </a:cubicBezTo>
                <a:cubicBezTo>
                  <a:pt x="3815742" y="3730033"/>
                  <a:pt x="3825107" y="3725977"/>
                  <a:pt x="3834627" y="3725509"/>
                </a:cubicBezTo>
                <a:close/>
                <a:moveTo>
                  <a:pt x="4385339" y="3723872"/>
                </a:moveTo>
                <a:cubicBezTo>
                  <a:pt x="4392909" y="3721610"/>
                  <a:pt x="4401337" y="3722235"/>
                  <a:pt x="4408829" y="3726290"/>
                </a:cubicBezTo>
                <a:cubicBezTo>
                  <a:pt x="4423812" y="3734401"/>
                  <a:pt x="4429430" y="3753121"/>
                  <a:pt x="4421314" y="3768095"/>
                </a:cubicBezTo>
                <a:cubicBezTo>
                  <a:pt x="4415697" y="3778703"/>
                  <a:pt x="4405083" y="3784318"/>
                  <a:pt x="4393846" y="3784318"/>
                </a:cubicBezTo>
                <a:cubicBezTo>
                  <a:pt x="4388851" y="3784942"/>
                  <a:pt x="4383232" y="3783694"/>
                  <a:pt x="4378863" y="3781199"/>
                </a:cubicBezTo>
                <a:cubicBezTo>
                  <a:pt x="4363879" y="3772463"/>
                  <a:pt x="4358260" y="3753745"/>
                  <a:pt x="4367000" y="3738769"/>
                </a:cubicBezTo>
                <a:cubicBezTo>
                  <a:pt x="4371058" y="3731282"/>
                  <a:pt x="4377770" y="3726134"/>
                  <a:pt x="4385339" y="3723872"/>
                </a:cubicBezTo>
                <a:close/>
                <a:moveTo>
                  <a:pt x="2449064" y="3718569"/>
                </a:moveTo>
                <a:cubicBezTo>
                  <a:pt x="2459287" y="3716619"/>
                  <a:pt x="2470369" y="3718491"/>
                  <a:pt x="2479733" y="3724419"/>
                </a:cubicBezTo>
                <a:cubicBezTo>
                  <a:pt x="2498462" y="3736898"/>
                  <a:pt x="2503456" y="3761856"/>
                  <a:pt x="2490970" y="3780575"/>
                </a:cubicBezTo>
                <a:cubicBezTo>
                  <a:pt x="2482854" y="3792430"/>
                  <a:pt x="2470368" y="3798670"/>
                  <a:pt x="2457258" y="3798670"/>
                </a:cubicBezTo>
                <a:cubicBezTo>
                  <a:pt x="2449141" y="3798046"/>
                  <a:pt x="2441651" y="3796173"/>
                  <a:pt x="2434783" y="3791806"/>
                </a:cubicBezTo>
                <a:cubicBezTo>
                  <a:pt x="2416678" y="3779327"/>
                  <a:pt x="2411683" y="3754369"/>
                  <a:pt x="2423545" y="3735649"/>
                </a:cubicBezTo>
                <a:cubicBezTo>
                  <a:pt x="2429476" y="3726290"/>
                  <a:pt x="2438841" y="3720519"/>
                  <a:pt x="2449064" y="3718569"/>
                </a:cubicBezTo>
                <a:close/>
                <a:moveTo>
                  <a:pt x="3509677" y="3715839"/>
                </a:moveTo>
                <a:cubicBezTo>
                  <a:pt x="3519822" y="3717867"/>
                  <a:pt x="3529187" y="3723794"/>
                  <a:pt x="3535430" y="3733154"/>
                </a:cubicBezTo>
                <a:cubicBezTo>
                  <a:pt x="3547916" y="3751249"/>
                  <a:pt x="3542921" y="3776831"/>
                  <a:pt x="3524193" y="3789310"/>
                </a:cubicBezTo>
                <a:cubicBezTo>
                  <a:pt x="3517326" y="3794302"/>
                  <a:pt x="3509834" y="3796173"/>
                  <a:pt x="3501718" y="3796173"/>
                </a:cubicBezTo>
                <a:cubicBezTo>
                  <a:pt x="3489232" y="3796173"/>
                  <a:pt x="3476121" y="3789934"/>
                  <a:pt x="3468005" y="3778079"/>
                </a:cubicBezTo>
                <a:cubicBezTo>
                  <a:pt x="3455520" y="3759360"/>
                  <a:pt x="3460513" y="3734401"/>
                  <a:pt x="3479243" y="3721922"/>
                </a:cubicBezTo>
                <a:cubicBezTo>
                  <a:pt x="3488607" y="3715683"/>
                  <a:pt x="3499533" y="3713811"/>
                  <a:pt x="3509677" y="3715839"/>
                </a:cubicBezTo>
                <a:close/>
                <a:moveTo>
                  <a:pt x="1307524" y="3700785"/>
                </a:moveTo>
                <a:cubicBezTo>
                  <a:pt x="1314158" y="3703358"/>
                  <a:pt x="1319776" y="3708506"/>
                  <a:pt x="1322898" y="3715682"/>
                </a:cubicBezTo>
                <a:cubicBezTo>
                  <a:pt x="1329140" y="3730033"/>
                  <a:pt x="1322898" y="3746255"/>
                  <a:pt x="1308539" y="3752496"/>
                </a:cubicBezTo>
                <a:cubicBezTo>
                  <a:pt x="1304793" y="3753743"/>
                  <a:pt x="1301047" y="3754991"/>
                  <a:pt x="1297301" y="3754991"/>
                </a:cubicBezTo>
                <a:cubicBezTo>
                  <a:pt x="1286064" y="3754991"/>
                  <a:pt x="1276075" y="3748751"/>
                  <a:pt x="1271705" y="3738145"/>
                </a:cubicBezTo>
                <a:cubicBezTo>
                  <a:pt x="1265462" y="3724417"/>
                  <a:pt x="1271705" y="3707570"/>
                  <a:pt x="1286064" y="3701330"/>
                </a:cubicBezTo>
                <a:cubicBezTo>
                  <a:pt x="1293243" y="3698211"/>
                  <a:pt x="1300891" y="3698211"/>
                  <a:pt x="1307524" y="3700785"/>
                </a:cubicBezTo>
                <a:close/>
                <a:moveTo>
                  <a:pt x="331505" y="3697588"/>
                </a:moveTo>
                <a:cubicBezTo>
                  <a:pt x="339621" y="3695092"/>
                  <a:pt x="348361" y="3700083"/>
                  <a:pt x="350858" y="3708819"/>
                </a:cubicBezTo>
                <a:cubicBezTo>
                  <a:pt x="353356" y="3716931"/>
                  <a:pt x="348361" y="3725667"/>
                  <a:pt x="340245" y="3728162"/>
                </a:cubicBezTo>
                <a:cubicBezTo>
                  <a:pt x="338997" y="3728162"/>
                  <a:pt x="337124" y="3728786"/>
                  <a:pt x="335874" y="3728786"/>
                </a:cubicBezTo>
                <a:cubicBezTo>
                  <a:pt x="329008" y="3728162"/>
                  <a:pt x="322765" y="3723794"/>
                  <a:pt x="320892" y="3716931"/>
                </a:cubicBezTo>
                <a:cubicBezTo>
                  <a:pt x="318394" y="3708819"/>
                  <a:pt x="323389" y="3700083"/>
                  <a:pt x="331505" y="3697588"/>
                </a:cubicBezTo>
                <a:close/>
                <a:moveTo>
                  <a:pt x="4650199" y="3697041"/>
                </a:moveTo>
                <a:cubicBezTo>
                  <a:pt x="4656832" y="3694467"/>
                  <a:pt x="4664480" y="3694467"/>
                  <a:pt x="4671659" y="3697587"/>
                </a:cubicBezTo>
                <a:cubicBezTo>
                  <a:pt x="4686018" y="3703827"/>
                  <a:pt x="4692261" y="3720673"/>
                  <a:pt x="4686018" y="3734400"/>
                </a:cubicBezTo>
                <a:cubicBezTo>
                  <a:pt x="4681649" y="3745008"/>
                  <a:pt x="4671035" y="3751248"/>
                  <a:pt x="4660422" y="3751248"/>
                </a:cubicBezTo>
                <a:cubicBezTo>
                  <a:pt x="4656676" y="3751248"/>
                  <a:pt x="4652931" y="3749999"/>
                  <a:pt x="4649184" y="3748751"/>
                </a:cubicBezTo>
                <a:cubicBezTo>
                  <a:pt x="4634825" y="3742512"/>
                  <a:pt x="4628583" y="3725664"/>
                  <a:pt x="4634825" y="3711937"/>
                </a:cubicBezTo>
                <a:cubicBezTo>
                  <a:pt x="4637947" y="3704762"/>
                  <a:pt x="4643566" y="3699615"/>
                  <a:pt x="4650199" y="3697041"/>
                </a:cubicBezTo>
                <a:close/>
                <a:moveTo>
                  <a:pt x="5625596" y="3691349"/>
                </a:moveTo>
                <a:cubicBezTo>
                  <a:pt x="5633712" y="3693844"/>
                  <a:pt x="5638706" y="3701956"/>
                  <a:pt x="5636209" y="3710691"/>
                </a:cubicBezTo>
                <a:cubicBezTo>
                  <a:pt x="5634336" y="3717555"/>
                  <a:pt x="5628093" y="3721922"/>
                  <a:pt x="5621226" y="3721922"/>
                </a:cubicBezTo>
                <a:cubicBezTo>
                  <a:pt x="5620601" y="3721922"/>
                  <a:pt x="5618729" y="3721922"/>
                  <a:pt x="5617480" y="3721298"/>
                </a:cubicBezTo>
                <a:cubicBezTo>
                  <a:pt x="5608740" y="3718803"/>
                  <a:pt x="5604369" y="3710691"/>
                  <a:pt x="5606242" y="3702580"/>
                </a:cubicBezTo>
                <a:cubicBezTo>
                  <a:pt x="5608740" y="3693844"/>
                  <a:pt x="5616856" y="3689477"/>
                  <a:pt x="5625596" y="3691349"/>
                </a:cubicBezTo>
                <a:close/>
                <a:moveTo>
                  <a:pt x="1030100" y="3667014"/>
                </a:moveTo>
                <a:cubicBezTo>
                  <a:pt x="1043210" y="3662021"/>
                  <a:pt x="1056945" y="3668886"/>
                  <a:pt x="1061939" y="3681989"/>
                </a:cubicBezTo>
                <a:cubicBezTo>
                  <a:pt x="1066934" y="3694468"/>
                  <a:pt x="1060066" y="3708819"/>
                  <a:pt x="1046957" y="3713811"/>
                </a:cubicBezTo>
                <a:cubicBezTo>
                  <a:pt x="1044459" y="3715059"/>
                  <a:pt x="1041338" y="3715059"/>
                  <a:pt x="1038216" y="3715059"/>
                </a:cubicBezTo>
                <a:cubicBezTo>
                  <a:pt x="1028851" y="3715059"/>
                  <a:pt x="1018863" y="3708819"/>
                  <a:pt x="1015741" y="3698835"/>
                </a:cubicBezTo>
                <a:cubicBezTo>
                  <a:pt x="1010746" y="3685732"/>
                  <a:pt x="1017614" y="3671381"/>
                  <a:pt x="1030100" y="3667014"/>
                </a:cubicBezTo>
                <a:close/>
                <a:moveTo>
                  <a:pt x="4927624" y="3662021"/>
                </a:moveTo>
                <a:cubicBezTo>
                  <a:pt x="4940735" y="3667014"/>
                  <a:pt x="4946977" y="3681365"/>
                  <a:pt x="4942607" y="3693844"/>
                </a:cubicBezTo>
                <a:cubicBezTo>
                  <a:pt x="4938861" y="3703827"/>
                  <a:pt x="4928873" y="3710066"/>
                  <a:pt x="4919508" y="3710066"/>
                </a:cubicBezTo>
                <a:cubicBezTo>
                  <a:pt x="4915762" y="3710691"/>
                  <a:pt x="4912641" y="3710066"/>
                  <a:pt x="4910144" y="3708819"/>
                </a:cubicBezTo>
                <a:cubicBezTo>
                  <a:pt x="4897658" y="3703827"/>
                  <a:pt x="4890790" y="3690100"/>
                  <a:pt x="4895785" y="3676997"/>
                </a:cubicBezTo>
                <a:cubicBezTo>
                  <a:pt x="4900779" y="3663893"/>
                  <a:pt x="4914513" y="3657654"/>
                  <a:pt x="4927624" y="3662021"/>
                </a:cubicBezTo>
                <a:close/>
                <a:moveTo>
                  <a:pt x="91148" y="3653910"/>
                </a:moveTo>
                <a:cubicBezTo>
                  <a:pt x="97391" y="3653910"/>
                  <a:pt x="102386" y="3658278"/>
                  <a:pt x="103635" y="3663894"/>
                </a:cubicBezTo>
                <a:cubicBezTo>
                  <a:pt x="104883" y="3670133"/>
                  <a:pt x="101138" y="3676373"/>
                  <a:pt x="95519" y="3678245"/>
                </a:cubicBezTo>
                <a:cubicBezTo>
                  <a:pt x="93646" y="3679493"/>
                  <a:pt x="92396" y="3679493"/>
                  <a:pt x="91148" y="3679493"/>
                </a:cubicBezTo>
                <a:cubicBezTo>
                  <a:pt x="86154" y="3679493"/>
                  <a:pt x="81160" y="3676373"/>
                  <a:pt x="79287" y="3670757"/>
                </a:cubicBezTo>
                <a:cubicBezTo>
                  <a:pt x="78663" y="3669509"/>
                  <a:pt x="78663" y="3667638"/>
                  <a:pt x="78663" y="3666390"/>
                </a:cubicBezTo>
                <a:cubicBezTo>
                  <a:pt x="78663" y="3659526"/>
                  <a:pt x="84281" y="3653910"/>
                  <a:pt x="91148" y="3653910"/>
                </a:cubicBezTo>
                <a:close/>
                <a:moveTo>
                  <a:pt x="5869698" y="3648294"/>
                </a:moveTo>
                <a:cubicBezTo>
                  <a:pt x="5875942" y="3650167"/>
                  <a:pt x="5879063" y="3656406"/>
                  <a:pt x="5877814" y="3662646"/>
                </a:cubicBezTo>
                <a:cubicBezTo>
                  <a:pt x="5877190" y="3668885"/>
                  <a:pt x="5872195" y="3673253"/>
                  <a:pt x="5865952" y="3673253"/>
                </a:cubicBezTo>
                <a:cubicBezTo>
                  <a:pt x="5859085" y="3673253"/>
                  <a:pt x="5853466" y="3667638"/>
                  <a:pt x="5853466" y="3660774"/>
                </a:cubicBezTo>
                <a:cubicBezTo>
                  <a:pt x="5853466" y="3659526"/>
                  <a:pt x="5853466" y="3657654"/>
                  <a:pt x="5854090" y="3656406"/>
                </a:cubicBezTo>
                <a:cubicBezTo>
                  <a:pt x="5856588" y="3650167"/>
                  <a:pt x="5863454" y="3646422"/>
                  <a:pt x="5869698" y="3648294"/>
                </a:cubicBezTo>
                <a:close/>
                <a:moveTo>
                  <a:pt x="2977926" y="3646424"/>
                </a:moveTo>
                <a:cubicBezTo>
                  <a:pt x="2977926" y="3646424"/>
                  <a:pt x="2977926" y="3646424"/>
                  <a:pt x="2978550" y="3646424"/>
                </a:cubicBezTo>
                <a:cubicBezTo>
                  <a:pt x="2979176" y="3646424"/>
                  <a:pt x="2979800" y="3646424"/>
                  <a:pt x="2981048" y="3646424"/>
                </a:cubicBezTo>
                <a:cubicBezTo>
                  <a:pt x="3004771" y="3646424"/>
                  <a:pt x="3024750" y="3665768"/>
                  <a:pt x="3024750" y="3689478"/>
                </a:cubicBezTo>
                <a:cubicBezTo>
                  <a:pt x="3024750" y="3713813"/>
                  <a:pt x="3005396" y="3733155"/>
                  <a:pt x="2981672" y="3733155"/>
                </a:cubicBezTo>
                <a:cubicBezTo>
                  <a:pt x="2981048" y="3733155"/>
                  <a:pt x="2980424" y="3733155"/>
                  <a:pt x="2980424" y="3733155"/>
                </a:cubicBezTo>
                <a:cubicBezTo>
                  <a:pt x="2979800" y="3733155"/>
                  <a:pt x="2979176" y="3733155"/>
                  <a:pt x="2979176" y="3733155"/>
                </a:cubicBezTo>
                <a:cubicBezTo>
                  <a:pt x="2953578" y="3733779"/>
                  <a:pt x="2934226" y="3714436"/>
                  <a:pt x="2934226" y="3690102"/>
                </a:cubicBezTo>
                <a:cubicBezTo>
                  <a:pt x="2934226" y="3666391"/>
                  <a:pt x="2953578" y="3646424"/>
                  <a:pt x="2977926" y="3646424"/>
                </a:cubicBezTo>
                <a:close/>
                <a:moveTo>
                  <a:pt x="2804994" y="3624585"/>
                </a:moveTo>
                <a:cubicBezTo>
                  <a:pt x="2828093" y="3630825"/>
                  <a:pt x="2841828" y="3654536"/>
                  <a:pt x="2835585" y="3677623"/>
                </a:cubicBezTo>
                <a:cubicBezTo>
                  <a:pt x="2830591" y="3696965"/>
                  <a:pt x="2812486" y="3710068"/>
                  <a:pt x="2793757" y="3710068"/>
                </a:cubicBezTo>
                <a:cubicBezTo>
                  <a:pt x="2790011" y="3709444"/>
                  <a:pt x="2786265" y="3708820"/>
                  <a:pt x="2782519" y="3708196"/>
                </a:cubicBezTo>
                <a:cubicBezTo>
                  <a:pt x="2759420" y="3701957"/>
                  <a:pt x="2745685" y="3678247"/>
                  <a:pt x="2751928" y="3655160"/>
                </a:cubicBezTo>
                <a:cubicBezTo>
                  <a:pt x="2758172" y="3632073"/>
                  <a:pt x="2781895" y="3618346"/>
                  <a:pt x="2804994" y="3624585"/>
                </a:cubicBezTo>
                <a:close/>
                <a:moveTo>
                  <a:pt x="3153356" y="3622714"/>
                </a:moveTo>
                <a:cubicBezTo>
                  <a:pt x="3176455" y="3616475"/>
                  <a:pt x="3200803" y="3630202"/>
                  <a:pt x="3207046" y="3653288"/>
                </a:cubicBezTo>
                <a:cubicBezTo>
                  <a:pt x="3213289" y="3676375"/>
                  <a:pt x="3199554" y="3700086"/>
                  <a:pt x="3176455" y="3706325"/>
                </a:cubicBezTo>
                <a:cubicBezTo>
                  <a:pt x="3172709" y="3707573"/>
                  <a:pt x="3168963" y="3707573"/>
                  <a:pt x="3165217" y="3707573"/>
                </a:cubicBezTo>
                <a:cubicBezTo>
                  <a:pt x="3145864" y="3708820"/>
                  <a:pt x="3128383" y="3696341"/>
                  <a:pt x="3122765" y="3676375"/>
                </a:cubicBezTo>
                <a:cubicBezTo>
                  <a:pt x="3116522" y="3653288"/>
                  <a:pt x="3130257" y="3629578"/>
                  <a:pt x="3153356" y="3622714"/>
                </a:cubicBezTo>
                <a:close/>
                <a:moveTo>
                  <a:pt x="2315541" y="3601030"/>
                </a:moveTo>
                <a:cubicBezTo>
                  <a:pt x="2325998" y="3601030"/>
                  <a:pt x="2336455" y="3604930"/>
                  <a:pt x="2344258" y="3612729"/>
                </a:cubicBezTo>
                <a:cubicBezTo>
                  <a:pt x="2360491" y="3628329"/>
                  <a:pt x="2360491" y="3653911"/>
                  <a:pt x="2344258" y="3670134"/>
                </a:cubicBezTo>
                <a:cubicBezTo>
                  <a:pt x="2336767" y="3677621"/>
                  <a:pt x="2326154" y="3681989"/>
                  <a:pt x="2316166" y="3681989"/>
                </a:cubicBezTo>
                <a:cubicBezTo>
                  <a:pt x="2304928" y="3681365"/>
                  <a:pt x="2294315" y="3677621"/>
                  <a:pt x="2286823" y="3670134"/>
                </a:cubicBezTo>
                <a:cubicBezTo>
                  <a:pt x="2271216" y="3653911"/>
                  <a:pt x="2271216" y="3628329"/>
                  <a:pt x="2286823" y="3612729"/>
                </a:cubicBezTo>
                <a:cubicBezTo>
                  <a:pt x="2294627" y="3604930"/>
                  <a:pt x="2305084" y="3601030"/>
                  <a:pt x="2315541" y="3601030"/>
                </a:cubicBezTo>
                <a:close/>
                <a:moveTo>
                  <a:pt x="3643200" y="3597443"/>
                </a:moveTo>
                <a:cubicBezTo>
                  <a:pt x="3653579" y="3597443"/>
                  <a:pt x="3664037" y="3601499"/>
                  <a:pt x="3672153" y="3609610"/>
                </a:cubicBezTo>
                <a:cubicBezTo>
                  <a:pt x="3688385" y="3625208"/>
                  <a:pt x="3688385" y="3650790"/>
                  <a:pt x="3672153" y="3667014"/>
                </a:cubicBezTo>
                <a:cubicBezTo>
                  <a:pt x="3664036" y="3675126"/>
                  <a:pt x="3654047" y="3678869"/>
                  <a:pt x="3643435" y="3678869"/>
                </a:cubicBezTo>
                <a:cubicBezTo>
                  <a:pt x="3633445" y="3678869"/>
                  <a:pt x="3622832" y="3675126"/>
                  <a:pt x="3614717" y="3667014"/>
                </a:cubicBezTo>
                <a:cubicBezTo>
                  <a:pt x="3599109" y="3651416"/>
                  <a:pt x="3599109" y="3625832"/>
                  <a:pt x="3614717" y="3609610"/>
                </a:cubicBezTo>
                <a:cubicBezTo>
                  <a:pt x="3622520" y="3601499"/>
                  <a:pt x="3632821" y="3597443"/>
                  <a:pt x="3643200" y="3597443"/>
                </a:cubicBezTo>
                <a:close/>
                <a:moveTo>
                  <a:pt x="769765" y="3590890"/>
                </a:moveTo>
                <a:cubicBezTo>
                  <a:pt x="781628" y="3587770"/>
                  <a:pt x="793489" y="3594634"/>
                  <a:pt x="796611" y="3605864"/>
                </a:cubicBezTo>
                <a:cubicBezTo>
                  <a:pt x="799732" y="3617720"/>
                  <a:pt x="792865" y="3629575"/>
                  <a:pt x="781628" y="3632696"/>
                </a:cubicBezTo>
                <a:cubicBezTo>
                  <a:pt x="779130" y="3633319"/>
                  <a:pt x="777257" y="3633319"/>
                  <a:pt x="775384" y="3633319"/>
                </a:cubicBezTo>
                <a:cubicBezTo>
                  <a:pt x="766020" y="3633319"/>
                  <a:pt x="757903" y="3627079"/>
                  <a:pt x="754782" y="3617720"/>
                </a:cubicBezTo>
                <a:cubicBezTo>
                  <a:pt x="751661" y="3605864"/>
                  <a:pt x="758527" y="3594010"/>
                  <a:pt x="769765" y="3590890"/>
                </a:cubicBezTo>
                <a:close/>
                <a:moveTo>
                  <a:pt x="5187334" y="3585274"/>
                </a:moveTo>
                <a:cubicBezTo>
                  <a:pt x="5199196" y="3588394"/>
                  <a:pt x="5205439" y="3600249"/>
                  <a:pt x="5202317" y="3612104"/>
                </a:cubicBezTo>
                <a:cubicBezTo>
                  <a:pt x="5199820" y="3621464"/>
                  <a:pt x="5191080" y="3627703"/>
                  <a:pt x="5181715" y="3627703"/>
                </a:cubicBezTo>
                <a:cubicBezTo>
                  <a:pt x="5179218" y="3627703"/>
                  <a:pt x="5177345" y="3627703"/>
                  <a:pt x="5175473" y="3627079"/>
                </a:cubicBezTo>
                <a:cubicBezTo>
                  <a:pt x="5164234" y="3623960"/>
                  <a:pt x="5157367" y="3611481"/>
                  <a:pt x="5160489" y="3600249"/>
                </a:cubicBezTo>
                <a:cubicBezTo>
                  <a:pt x="5163610" y="3588394"/>
                  <a:pt x="5175473" y="3582155"/>
                  <a:pt x="5187334" y="3585274"/>
                </a:cubicBezTo>
                <a:close/>
                <a:moveTo>
                  <a:pt x="1754838" y="3584963"/>
                </a:moveTo>
                <a:cubicBezTo>
                  <a:pt x="1763189" y="3587615"/>
                  <a:pt x="1770524" y="3593387"/>
                  <a:pt x="1774894" y="3601498"/>
                </a:cubicBezTo>
                <a:cubicBezTo>
                  <a:pt x="1783635" y="3618345"/>
                  <a:pt x="1777392" y="3638937"/>
                  <a:pt x="1760535" y="3647671"/>
                </a:cubicBezTo>
                <a:cubicBezTo>
                  <a:pt x="1755541" y="3650167"/>
                  <a:pt x="1749922" y="3651416"/>
                  <a:pt x="1744927" y="3651416"/>
                </a:cubicBezTo>
                <a:cubicBezTo>
                  <a:pt x="1732442" y="3652040"/>
                  <a:pt x="1720580" y="3645176"/>
                  <a:pt x="1714336" y="3633320"/>
                </a:cubicBezTo>
                <a:cubicBezTo>
                  <a:pt x="1705597" y="3616474"/>
                  <a:pt x="1711840" y="3595883"/>
                  <a:pt x="1728696" y="3587147"/>
                </a:cubicBezTo>
                <a:cubicBezTo>
                  <a:pt x="1737124" y="3582779"/>
                  <a:pt x="1746488" y="3582311"/>
                  <a:pt x="1754838" y="3584963"/>
                </a:cubicBezTo>
                <a:close/>
                <a:moveTo>
                  <a:pt x="4202264" y="3580284"/>
                </a:moveTo>
                <a:cubicBezTo>
                  <a:pt x="4210614" y="3577632"/>
                  <a:pt x="4219978" y="3578100"/>
                  <a:pt x="4228406" y="3582156"/>
                </a:cubicBezTo>
                <a:cubicBezTo>
                  <a:pt x="4245263" y="3590892"/>
                  <a:pt x="4251506" y="3611482"/>
                  <a:pt x="4243389" y="3628329"/>
                </a:cubicBezTo>
                <a:cubicBezTo>
                  <a:pt x="4237147" y="3640184"/>
                  <a:pt x="4225285" y="3646423"/>
                  <a:pt x="4212799" y="3646423"/>
                </a:cubicBezTo>
                <a:cubicBezTo>
                  <a:pt x="4207804" y="3647047"/>
                  <a:pt x="4202185" y="3645800"/>
                  <a:pt x="4197191" y="3643304"/>
                </a:cubicBezTo>
                <a:cubicBezTo>
                  <a:pt x="4180335" y="3634568"/>
                  <a:pt x="4174091" y="3613977"/>
                  <a:pt x="4182208" y="3597131"/>
                </a:cubicBezTo>
                <a:cubicBezTo>
                  <a:pt x="4186578" y="3588707"/>
                  <a:pt x="4193914" y="3582936"/>
                  <a:pt x="4202264" y="3580284"/>
                </a:cubicBezTo>
                <a:close/>
                <a:moveTo>
                  <a:pt x="2011661" y="3578177"/>
                </a:moveTo>
                <a:cubicBezTo>
                  <a:pt x="2021025" y="3580126"/>
                  <a:pt x="2029610" y="3585586"/>
                  <a:pt x="2035228" y="3594009"/>
                </a:cubicBezTo>
                <a:cubicBezTo>
                  <a:pt x="2046466" y="3611480"/>
                  <a:pt x="2041472" y="3634566"/>
                  <a:pt x="2024616" y="3645798"/>
                </a:cubicBezTo>
                <a:cubicBezTo>
                  <a:pt x="2018372" y="3650166"/>
                  <a:pt x="2010881" y="3652038"/>
                  <a:pt x="2004013" y="3652038"/>
                </a:cubicBezTo>
                <a:cubicBezTo>
                  <a:pt x="1992151" y="3652038"/>
                  <a:pt x="1980290" y="3646422"/>
                  <a:pt x="1972798" y="3635190"/>
                </a:cubicBezTo>
                <a:cubicBezTo>
                  <a:pt x="1961560" y="3617720"/>
                  <a:pt x="1966555" y="3594633"/>
                  <a:pt x="1983411" y="3583402"/>
                </a:cubicBezTo>
                <a:cubicBezTo>
                  <a:pt x="1992152" y="3577787"/>
                  <a:pt x="2002296" y="3576227"/>
                  <a:pt x="2011661" y="3578177"/>
                </a:cubicBezTo>
                <a:close/>
                <a:moveTo>
                  <a:pt x="3945987" y="3574744"/>
                </a:moveTo>
                <a:cubicBezTo>
                  <a:pt x="3955274" y="3572794"/>
                  <a:pt x="3965262" y="3574354"/>
                  <a:pt x="3973691" y="3579658"/>
                </a:cubicBezTo>
                <a:cubicBezTo>
                  <a:pt x="3991171" y="3590890"/>
                  <a:pt x="3995540" y="3613977"/>
                  <a:pt x="3984928" y="3631447"/>
                </a:cubicBezTo>
                <a:cubicBezTo>
                  <a:pt x="3978060" y="3642678"/>
                  <a:pt x="3965574" y="3648295"/>
                  <a:pt x="3953713" y="3648295"/>
                </a:cubicBezTo>
                <a:cubicBezTo>
                  <a:pt x="3946845" y="3648295"/>
                  <a:pt x="3939978" y="3646422"/>
                  <a:pt x="3933735" y="3642054"/>
                </a:cubicBezTo>
                <a:cubicBezTo>
                  <a:pt x="3916255" y="3630823"/>
                  <a:pt x="3911260" y="3607736"/>
                  <a:pt x="3922498" y="3590890"/>
                </a:cubicBezTo>
                <a:cubicBezTo>
                  <a:pt x="3928116" y="3582154"/>
                  <a:pt x="3936701" y="3576694"/>
                  <a:pt x="3945987" y="3574744"/>
                </a:cubicBezTo>
                <a:close/>
                <a:moveTo>
                  <a:pt x="1469609" y="3556573"/>
                </a:moveTo>
                <a:cubicBezTo>
                  <a:pt x="1485842" y="3550333"/>
                  <a:pt x="1503946" y="3557821"/>
                  <a:pt x="1510190" y="3574044"/>
                </a:cubicBezTo>
                <a:cubicBezTo>
                  <a:pt x="1516433" y="3589642"/>
                  <a:pt x="1508941" y="3608362"/>
                  <a:pt x="1492709" y="3614601"/>
                </a:cubicBezTo>
                <a:cubicBezTo>
                  <a:pt x="1488963" y="3615849"/>
                  <a:pt x="1485218" y="3617096"/>
                  <a:pt x="1480847" y="3617096"/>
                </a:cubicBezTo>
                <a:cubicBezTo>
                  <a:pt x="1469609" y="3616472"/>
                  <a:pt x="1457748" y="3609610"/>
                  <a:pt x="1452753" y="3597130"/>
                </a:cubicBezTo>
                <a:cubicBezTo>
                  <a:pt x="1446510" y="3581532"/>
                  <a:pt x="1454002" y="3562812"/>
                  <a:pt x="1469609" y="3556573"/>
                </a:cubicBezTo>
                <a:close/>
                <a:moveTo>
                  <a:pt x="2610992" y="3553220"/>
                </a:moveTo>
                <a:cubicBezTo>
                  <a:pt x="2621761" y="3550335"/>
                  <a:pt x="2633623" y="3551582"/>
                  <a:pt x="2643924" y="3557822"/>
                </a:cubicBezTo>
                <a:cubicBezTo>
                  <a:pt x="2664526" y="3569677"/>
                  <a:pt x="2672017" y="3596507"/>
                  <a:pt x="2659532" y="3617099"/>
                </a:cubicBezTo>
                <a:cubicBezTo>
                  <a:pt x="2651416" y="3630825"/>
                  <a:pt x="2636433" y="3638938"/>
                  <a:pt x="2621450" y="3638938"/>
                </a:cubicBezTo>
                <a:cubicBezTo>
                  <a:pt x="2614582" y="3638312"/>
                  <a:pt x="2607090" y="3636441"/>
                  <a:pt x="2600223" y="3632697"/>
                </a:cubicBezTo>
                <a:cubicBezTo>
                  <a:pt x="2579621" y="3620218"/>
                  <a:pt x="2572129" y="3594012"/>
                  <a:pt x="2584616" y="3573421"/>
                </a:cubicBezTo>
                <a:cubicBezTo>
                  <a:pt x="2590547" y="3563126"/>
                  <a:pt x="2600223" y="3556106"/>
                  <a:pt x="2610992" y="3553220"/>
                </a:cubicBezTo>
                <a:close/>
                <a:moveTo>
                  <a:pt x="4486866" y="3552205"/>
                </a:moveTo>
                <a:cubicBezTo>
                  <a:pt x="4503098" y="3558445"/>
                  <a:pt x="4510590" y="3576539"/>
                  <a:pt x="4504347" y="3592763"/>
                </a:cubicBezTo>
                <a:cubicBezTo>
                  <a:pt x="4499353" y="3604617"/>
                  <a:pt x="4487491" y="3612105"/>
                  <a:pt x="4475630" y="3612105"/>
                </a:cubicBezTo>
                <a:cubicBezTo>
                  <a:pt x="4471883" y="3612105"/>
                  <a:pt x="4467513" y="3611481"/>
                  <a:pt x="4463767" y="3609610"/>
                </a:cubicBezTo>
                <a:cubicBezTo>
                  <a:pt x="4447536" y="3603369"/>
                  <a:pt x="4440044" y="3585275"/>
                  <a:pt x="4446287" y="3569052"/>
                </a:cubicBezTo>
                <a:cubicBezTo>
                  <a:pt x="4452529" y="3553453"/>
                  <a:pt x="4470635" y="3545342"/>
                  <a:pt x="4486866" y="3552205"/>
                </a:cubicBezTo>
                <a:close/>
                <a:moveTo>
                  <a:pt x="3347436" y="3551582"/>
                </a:moveTo>
                <a:cubicBezTo>
                  <a:pt x="3358283" y="3554390"/>
                  <a:pt x="3368116" y="3561254"/>
                  <a:pt x="3374359" y="3571549"/>
                </a:cubicBezTo>
                <a:cubicBezTo>
                  <a:pt x="3386221" y="3592140"/>
                  <a:pt x="3379353" y="3618970"/>
                  <a:pt x="3358751" y="3631450"/>
                </a:cubicBezTo>
                <a:cubicBezTo>
                  <a:pt x="3351884" y="3635193"/>
                  <a:pt x="3344392" y="3637065"/>
                  <a:pt x="3336900" y="3637065"/>
                </a:cubicBezTo>
                <a:cubicBezTo>
                  <a:pt x="3321293" y="3637065"/>
                  <a:pt x="3306934" y="3628954"/>
                  <a:pt x="3298818" y="3615851"/>
                </a:cubicBezTo>
                <a:cubicBezTo>
                  <a:pt x="3286957" y="3595260"/>
                  <a:pt x="3293824" y="3568430"/>
                  <a:pt x="3314426" y="3555950"/>
                </a:cubicBezTo>
                <a:cubicBezTo>
                  <a:pt x="3324727" y="3550022"/>
                  <a:pt x="3336589" y="3548774"/>
                  <a:pt x="3347436" y="3551582"/>
                </a:cubicBezTo>
                <a:close/>
                <a:moveTo>
                  <a:pt x="526288" y="3548462"/>
                </a:moveTo>
                <a:cubicBezTo>
                  <a:pt x="536278" y="3545965"/>
                  <a:pt x="546266" y="3552205"/>
                  <a:pt x="548763" y="3562188"/>
                </a:cubicBezTo>
                <a:cubicBezTo>
                  <a:pt x="551261" y="3572171"/>
                  <a:pt x="545018" y="3582154"/>
                  <a:pt x="535028" y="3584650"/>
                </a:cubicBezTo>
                <a:cubicBezTo>
                  <a:pt x="533780" y="3584650"/>
                  <a:pt x="531907" y="3585275"/>
                  <a:pt x="530659" y="3585275"/>
                </a:cubicBezTo>
                <a:cubicBezTo>
                  <a:pt x="522543" y="3585275"/>
                  <a:pt x="515051" y="3579659"/>
                  <a:pt x="512553" y="3570923"/>
                </a:cubicBezTo>
                <a:cubicBezTo>
                  <a:pt x="510057" y="3560941"/>
                  <a:pt x="516300" y="3550957"/>
                  <a:pt x="526288" y="3548462"/>
                </a:cubicBezTo>
                <a:close/>
                <a:moveTo>
                  <a:pt x="5430814" y="3542845"/>
                </a:moveTo>
                <a:cubicBezTo>
                  <a:pt x="5440804" y="3545341"/>
                  <a:pt x="5447046" y="3555324"/>
                  <a:pt x="5444549" y="3565308"/>
                </a:cubicBezTo>
                <a:cubicBezTo>
                  <a:pt x="5442677" y="3574044"/>
                  <a:pt x="5434560" y="3579659"/>
                  <a:pt x="5426444" y="3579659"/>
                </a:cubicBezTo>
                <a:cubicBezTo>
                  <a:pt x="5425196" y="3579035"/>
                  <a:pt x="5423322" y="3579035"/>
                  <a:pt x="5422074" y="3579035"/>
                </a:cubicBezTo>
                <a:cubicBezTo>
                  <a:pt x="5412086" y="3576539"/>
                  <a:pt x="5405842" y="3566556"/>
                  <a:pt x="5408339" y="3556572"/>
                </a:cubicBezTo>
                <a:cubicBezTo>
                  <a:pt x="5410836" y="3546589"/>
                  <a:pt x="5420826" y="3540349"/>
                  <a:pt x="5430814" y="3542845"/>
                </a:cubicBezTo>
                <a:close/>
                <a:moveTo>
                  <a:pt x="1219263" y="3520382"/>
                </a:moveTo>
                <a:cubicBezTo>
                  <a:pt x="1233622" y="3515390"/>
                  <a:pt x="1249854" y="3523502"/>
                  <a:pt x="1254849" y="3538477"/>
                </a:cubicBezTo>
                <a:cubicBezTo>
                  <a:pt x="1259843" y="3552828"/>
                  <a:pt x="1251727" y="3569051"/>
                  <a:pt x="1236744" y="3574043"/>
                </a:cubicBezTo>
                <a:cubicBezTo>
                  <a:pt x="1233622" y="3575290"/>
                  <a:pt x="1230500" y="3575290"/>
                  <a:pt x="1228004" y="3575290"/>
                </a:cubicBezTo>
                <a:cubicBezTo>
                  <a:pt x="1216141" y="3575290"/>
                  <a:pt x="1204904" y="3567803"/>
                  <a:pt x="1201158" y="3555948"/>
                </a:cubicBezTo>
                <a:cubicBezTo>
                  <a:pt x="1196164" y="3540972"/>
                  <a:pt x="1204280" y="3525374"/>
                  <a:pt x="1219263" y="3520382"/>
                </a:cubicBezTo>
                <a:close/>
                <a:moveTo>
                  <a:pt x="4737211" y="3516638"/>
                </a:moveTo>
                <a:cubicBezTo>
                  <a:pt x="4752194" y="3521630"/>
                  <a:pt x="4760310" y="3537229"/>
                  <a:pt x="4755315" y="3551580"/>
                </a:cubicBezTo>
                <a:cubicBezTo>
                  <a:pt x="4751570" y="3563435"/>
                  <a:pt x="4740332" y="3570923"/>
                  <a:pt x="4728471" y="3570923"/>
                </a:cubicBezTo>
                <a:cubicBezTo>
                  <a:pt x="4725974" y="3571547"/>
                  <a:pt x="4723476" y="3570923"/>
                  <a:pt x="4720355" y="3570299"/>
                </a:cubicBezTo>
                <a:cubicBezTo>
                  <a:pt x="4705996" y="3565307"/>
                  <a:pt x="4697880" y="3549708"/>
                  <a:pt x="4702250" y="3534733"/>
                </a:cubicBezTo>
                <a:cubicBezTo>
                  <a:pt x="4707245" y="3520382"/>
                  <a:pt x="4722852" y="3512270"/>
                  <a:pt x="4737211" y="3516638"/>
                </a:cubicBezTo>
                <a:close/>
                <a:moveTo>
                  <a:pt x="287179" y="3505409"/>
                </a:moveTo>
                <a:cubicBezTo>
                  <a:pt x="295295" y="3503536"/>
                  <a:pt x="303411" y="3509152"/>
                  <a:pt x="305284" y="3517264"/>
                </a:cubicBezTo>
                <a:cubicBezTo>
                  <a:pt x="307157" y="3525999"/>
                  <a:pt x="301538" y="3534110"/>
                  <a:pt x="292798" y="3535358"/>
                </a:cubicBezTo>
                <a:cubicBezTo>
                  <a:pt x="291550" y="3535358"/>
                  <a:pt x="290926" y="3535982"/>
                  <a:pt x="289676" y="3535982"/>
                </a:cubicBezTo>
                <a:cubicBezTo>
                  <a:pt x="282809" y="3535982"/>
                  <a:pt x="275942" y="3530991"/>
                  <a:pt x="274693" y="3523503"/>
                </a:cubicBezTo>
                <a:cubicBezTo>
                  <a:pt x="272820" y="3514767"/>
                  <a:pt x="278439" y="3506656"/>
                  <a:pt x="287179" y="3505409"/>
                </a:cubicBezTo>
                <a:close/>
                <a:moveTo>
                  <a:pt x="5669920" y="3498545"/>
                </a:moveTo>
                <a:cubicBezTo>
                  <a:pt x="5678660" y="3500416"/>
                  <a:pt x="5683656" y="3508528"/>
                  <a:pt x="5682408" y="3516640"/>
                </a:cubicBezTo>
                <a:cubicBezTo>
                  <a:pt x="5681158" y="3524127"/>
                  <a:pt x="5674291" y="3529119"/>
                  <a:pt x="5667424" y="3529119"/>
                </a:cubicBezTo>
                <a:cubicBezTo>
                  <a:pt x="5666175" y="3529119"/>
                  <a:pt x="5664927" y="3529119"/>
                  <a:pt x="5664303" y="3529119"/>
                </a:cubicBezTo>
                <a:cubicBezTo>
                  <a:pt x="5655562" y="3527246"/>
                  <a:pt x="5650568" y="3519136"/>
                  <a:pt x="5651816" y="3511024"/>
                </a:cubicBezTo>
                <a:cubicBezTo>
                  <a:pt x="5653066" y="3502288"/>
                  <a:pt x="5661806" y="3497297"/>
                  <a:pt x="5669920" y="3498545"/>
                </a:cubicBezTo>
                <a:close/>
                <a:moveTo>
                  <a:pt x="973913" y="3481074"/>
                </a:moveTo>
                <a:cubicBezTo>
                  <a:pt x="987647" y="3477329"/>
                  <a:pt x="1000758" y="3485441"/>
                  <a:pt x="1004504" y="3498544"/>
                </a:cubicBezTo>
                <a:cubicBezTo>
                  <a:pt x="1008249" y="3512271"/>
                  <a:pt x="1000133" y="3525374"/>
                  <a:pt x="986399" y="3529119"/>
                </a:cubicBezTo>
                <a:cubicBezTo>
                  <a:pt x="984526" y="3529743"/>
                  <a:pt x="982029" y="3529743"/>
                  <a:pt x="980155" y="3529743"/>
                </a:cubicBezTo>
                <a:cubicBezTo>
                  <a:pt x="969543" y="3530367"/>
                  <a:pt x="959554" y="3522879"/>
                  <a:pt x="956432" y="3511647"/>
                </a:cubicBezTo>
                <a:cubicBezTo>
                  <a:pt x="952687" y="3498544"/>
                  <a:pt x="960803" y="3484817"/>
                  <a:pt x="973913" y="3481074"/>
                </a:cubicBezTo>
                <a:close/>
                <a:moveTo>
                  <a:pt x="4982562" y="3477329"/>
                </a:moveTo>
                <a:cubicBezTo>
                  <a:pt x="4995673" y="3481074"/>
                  <a:pt x="5003789" y="3494177"/>
                  <a:pt x="5000044" y="3507904"/>
                </a:cubicBezTo>
                <a:cubicBezTo>
                  <a:pt x="4997546" y="3519135"/>
                  <a:pt x="4986933" y="3525998"/>
                  <a:pt x="4976319" y="3525998"/>
                </a:cubicBezTo>
                <a:cubicBezTo>
                  <a:pt x="4974447" y="3525998"/>
                  <a:pt x="4971950" y="3525374"/>
                  <a:pt x="4970077" y="3525374"/>
                </a:cubicBezTo>
                <a:cubicBezTo>
                  <a:pt x="4956342" y="3521631"/>
                  <a:pt x="4948850" y="3508528"/>
                  <a:pt x="4951971" y="3494801"/>
                </a:cubicBezTo>
                <a:cubicBezTo>
                  <a:pt x="4955718" y="3481698"/>
                  <a:pt x="4968828" y="3473586"/>
                  <a:pt x="4982562" y="3477329"/>
                </a:cubicBezTo>
                <a:close/>
                <a:moveTo>
                  <a:pt x="51817" y="3459859"/>
                </a:moveTo>
                <a:cubicBezTo>
                  <a:pt x="58060" y="3459859"/>
                  <a:pt x="63055" y="3464226"/>
                  <a:pt x="64304" y="3469842"/>
                </a:cubicBezTo>
                <a:cubicBezTo>
                  <a:pt x="65552" y="3476081"/>
                  <a:pt x="61806" y="3482321"/>
                  <a:pt x="56188" y="3484193"/>
                </a:cubicBezTo>
                <a:cubicBezTo>
                  <a:pt x="54314" y="3485441"/>
                  <a:pt x="53066" y="3485441"/>
                  <a:pt x="51817" y="3485441"/>
                </a:cubicBezTo>
                <a:cubicBezTo>
                  <a:pt x="46822" y="3485441"/>
                  <a:pt x="41829" y="3482321"/>
                  <a:pt x="39955" y="3476705"/>
                </a:cubicBezTo>
                <a:cubicBezTo>
                  <a:pt x="39331" y="3475458"/>
                  <a:pt x="39331" y="3473586"/>
                  <a:pt x="39331" y="3472338"/>
                </a:cubicBezTo>
                <a:cubicBezTo>
                  <a:pt x="39331" y="3465475"/>
                  <a:pt x="44950" y="3459859"/>
                  <a:pt x="51817" y="3459859"/>
                </a:cubicBezTo>
                <a:close/>
                <a:moveTo>
                  <a:pt x="2206132" y="3459391"/>
                </a:moveTo>
                <a:cubicBezTo>
                  <a:pt x="2216277" y="3461419"/>
                  <a:pt x="2225641" y="3467347"/>
                  <a:pt x="2231884" y="3476706"/>
                </a:cubicBezTo>
                <a:cubicBezTo>
                  <a:pt x="2244370" y="3495425"/>
                  <a:pt x="2239376" y="3520384"/>
                  <a:pt x="2220647" y="3532863"/>
                </a:cubicBezTo>
                <a:cubicBezTo>
                  <a:pt x="2213779" y="3537230"/>
                  <a:pt x="2205664" y="3539727"/>
                  <a:pt x="2198172" y="3539727"/>
                </a:cubicBezTo>
                <a:cubicBezTo>
                  <a:pt x="2185061" y="3539727"/>
                  <a:pt x="2172575" y="3533487"/>
                  <a:pt x="2164459" y="3521631"/>
                </a:cubicBezTo>
                <a:cubicBezTo>
                  <a:pt x="2151974" y="3503537"/>
                  <a:pt x="2156967" y="3477953"/>
                  <a:pt x="2175697" y="3465474"/>
                </a:cubicBezTo>
                <a:cubicBezTo>
                  <a:pt x="2185062" y="3459235"/>
                  <a:pt x="2195987" y="3457363"/>
                  <a:pt x="2206132" y="3459391"/>
                </a:cubicBezTo>
                <a:close/>
                <a:moveTo>
                  <a:pt x="3751595" y="3456272"/>
                </a:moveTo>
                <a:cubicBezTo>
                  <a:pt x="3761740" y="3454244"/>
                  <a:pt x="3772666" y="3456116"/>
                  <a:pt x="3782030" y="3462355"/>
                </a:cubicBezTo>
                <a:cubicBezTo>
                  <a:pt x="3800759" y="3474834"/>
                  <a:pt x="3805753" y="3499792"/>
                  <a:pt x="3793267" y="3518512"/>
                </a:cubicBezTo>
                <a:cubicBezTo>
                  <a:pt x="3785152" y="3530367"/>
                  <a:pt x="3772666" y="3536606"/>
                  <a:pt x="3759554" y="3536606"/>
                </a:cubicBezTo>
                <a:cubicBezTo>
                  <a:pt x="3752063" y="3536606"/>
                  <a:pt x="3743947" y="3534110"/>
                  <a:pt x="3737080" y="3529743"/>
                </a:cubicBezTo>
                <a:cubicBezTo>
                  <a:pt x="3718351" y="3517264"/>
                  <a:pt x="3713357" y="3492306"/>
                  <a:pt x="3725843" y="3473586"/>
                </a:cubicBezTo>
                <a:cubicBezTo>
                  <a:pt x="3732086" y="3464227"/>
                  <a:pt x="3741450" y="3458299"/>
                  <a:pt x="3751595" y="3456272"/>
                </a:cubicBezTo>
                <a:close/>
                <a:moveTo>
                  <a:pt x="5909029" y="3453620"/>
                </a:moveTo>
                <a:cubicBezTo>
                  <a:pt x="5915272" y="3455491"/>
                  <a:pt x="5918394" y="3461730"/>
                  <a:pt x="5917146" y="3467971"/>
                </a:cubicBezTo>
                <a:cubicBezTo>
                  <a:pt x="5915897" y="3474210"/>
                  <a:pt x="5910902" y="3478578"/>
                  <a:pt x="5905284" y="3478578"/>
                </a:cubicBezTo>
                <a:cubicBezTo>
                  <a:pt x="5898416" y="3478578"/>
                  <a:pt x="5892798" y="3472962"/>
                  <a:pt x="5892798" y="3466099"/>
                </a:cubicBezTo>
                <a:cubicBezTo>
                  <a:pt x="5892798" y="3464850"/>
                  <a:pt x="5892798" y="3462978"/>
                  <a:pt x="5893422" y="3461730"/>
                </a:cubicBezTo>
                <a:cubicBezTo>
                  <a:pt x="5895919" y="3455491"/>
                  <a:pt x="5902786" y="3451747"/>
                  <a:pt x="5909029" y="3453620"/>
                </a:cubicBezTo>
                <a:close/>
                <a:moveTo>
                  <a:pt x="2474114" y="3438490"/>
                </a:moveTo>
                <a:cubicBezTo>
                  <a:pt x="2485195" y="3438490"/>
                  <a:pt x="2496276" y="3442701"/>
                  <a:pt x="2504704" y="3451125"/>
                </a:cubicBezTo>
                <a:cubicBezTo>
                  <a:pt x="2521561" y="3467972"/>
                  <a:pt x="2521561" y="3495426"/>
                  <a:pt x="2504704" y="3512897"/>
                </a:cubicBezTo>
                <a:cubicBezTo>
                  <a:pt x="2495964" y="3521632"/>
                  <a:pt x="2485350" y="3525376"/>
                  <a:pt x="2474114" y="3525376"/>
                </a:cubicBezTo>
                <a:cubicBezTo>
                  <a:pt x="2462876" y="3525376"/>
                  <a:pt x="2452263" y="3521009"/>
                  <a:pt x="2443523" y="3512897"/>
                </a:cubicBezTo>
                <a:cubicBezTo>
                  <a:pt x="2426043" y="3495426"/>
                  <a:pt x="2426043" y="3468596"/>
                  <a:pt x="2443523" y="3451125"/>
                </a:cubicBezTo>
                <a:cubicBezTo>
                  <a:pt x="2451951" y="3442701"/>
                  <a:pt x="2463032" y="3438490"/>
                  <a:pt x="2474114" y="3438490"/>
                </a:cubicBezTo>
                <a:close/>
                <a:moveTo>
                  <a:pt x="3483066" y="3436150"/>
                </a:moveTo>
                <a:cubicBezTo>
                  <a:pt x="3494226" y="3436150"/>
                  <a:pt x="3505463" y="3440518"/>
                  <a:pt x="3514203" y="3449253"/>
                </a:cubicBezTo>
                <a:cubicBezTo>
                  <a:pt x="3531059" y="3466100"/>
                  <a:pt x="3531683" y="3493554"/>
                  <a:pt x="3514203" y="3510401"/>
                </a:cubicBezTo>
                <a:cubicBezTo>
                  <a:pt x="3505463" y="3519137"/>
                  <a:pt x="3494225" y="3523504"/>
                  <a:pt x="3482988" y="3523504"/>
                </a:cubicBezTo>
                <a:cubicBezTo>
                  <a:pt x="3472374" y="3523504"/>
                  <a:pt x="3461137" y="3519137"/>
                  <a:pt x="3452397" y="3510401"/>
                </a:cubicBezTo>
                <a:cubicBezTo>
                  <a:pt x="3435541" y="3493554"/>
                  <a:pt x="3434916" y="3466100"/>
                  <a:pt x="3452397" y="3449253"/>
                </a:cubicBezTo>
                <a:cubicBezTo>
                  <a:pt x="3460825" y="3440518"/>
                  <a:pt x="3471907" y="3436150"/>
                  <a:pt x="3483066" y="3436150"/>
                </a:cubicBezTo>
                <a:close/>
                <a:moveTo>
                  <a:pt x="2977926" y="3418677"/>
                </a:moveTo>
                <a:cubicBezTo>
                  <a:pt x="2977926" y="3418677"/>
                  <a:pt x="2978550" y="3418677"/>
                  <a:pt x="2979174" y="3418677"/>
                </a:cubicBezTo>
                <a:cubicBezTo>
                  <a:pt x="2979174" y="3418677"/>
                  <a:pt x="2979799" y="3418677"/>
                  <a:pt x="2979799" y="3418677"/>
                </a:cubicBezTo>
                <a:cubicBezTo>
                  <a:pt x="3005396" y="3418677"/>
                  <a:pt x="3026622" y="3439268"/>
                  <a:pt x="3026622" y="3464850"/>
                </a:cubicBezTo>
                <a:cubicBezTo>
                  <a:pt x="3026622" y="3490432"/>
                  <a:pt x="3006020" y="3511023"/>
                  <a:pt x="2980424" y="3511647"/>
                </a:cubicBezTo>
                <a:cubicBezTo>
                  <a:pt x="2979799" y="3511647"/>
                  <a:pt x="2979174" y="3511647"/>
                  <a:pt x="2979174" y="3511647"/>
                </a:cubicBezTo>
                <a:cubicBezTo>
                  <a:pt x="2979174" y="3511647"/>
                  <a:pt x="2978550" y="3511647"/>
                  <a:pt x="2977926" y="3511647"/>
                </a:cubicBezTo>
                <a:cubicBezTo>
                  <a:pt x="2952330" y="3511647"/>
                  <a:pt x="2931103" y="3491056"/>
                  <a:pt x="2931103" y="3465474"/>
                </a:cubicBezTo>
                <a:cubicBezTo>
                  <a:pt x="2931103" y="3439892"/>
                  <a:pt x="2951706" y="3418677"/>
                  <a:pt x="2977926" y="3418677"/>
                </a:cubicBezTo>
                <a:close/>
                <a:moveTo>
                  <a:pt x="1657526" y="3411814"/>
                </a:moveTo>
                <a:cubicBezTo>
                  <a:pt x="1675630" y="3405574"/>
                  <a:pt x="1694984" y="3414310"/>
                  <a:pt x="1701227" y="3432405"/>
                </a:cubicBezTo>
                <a:cubicBezTo>
                  <a:pt x="1707469" y="3449876"/>
                  <a:pt x="1698105" y="3469843"/>
                  <a:pt x="1680625" y="3476082"/>
                </a:cubicBezTo>
                <a:cubicBezTo>
                  <a:pt x="1676878" y="3477330"/>
                  <a:pt x="1673133" y="3477954"/>
                  <a:pt x="1668762" y="3477954"/>
                </a:cubicBezTo>
                <a:cubicBezTo>
                  <a:pt x="1655028" y="3477954"/>
                  <a:pt x="1641918" y="3469219"/>
                  <a:pt x="1636923" y="3455491"/>
                </a:cubicBezTo>
                <a:cubicBezTo>
                  <a:pt x="1630680" y="3437397"/>
                  <a:pt x="1640044" y="3418054"/>
                  <a:pt x="1657526" y="3411814"/>
                </a:cubicBezTo>
                <a:close/>
                <a:moveTo>
                  <a:pt x="1926210" y="3411189"/>
                </a:moveTo>
                <a:cubicBezTo>
                  <a:pt x="1935028" y="3414621"/>
                  <a:pt x="1942519" y="3421484"/>
                  <a:pt x="1946577" y="3431156"/>
                </a:cubicBezTo>
                <a:cubicBezTo>
                  <a:pt x="1955317" y="3449874"/>
                  <a:pt x="1946577" y="3471713"/>
                  <a:pt x="1927848" y="3480449"/>
                </a:cubicBezTo>
                <a:cubicBezTo>
                  <a:pt x="1922854" y="3482320"/>
                  <a:pt x="1917859" y="3483568"/>
                  <a:pt x="1912865" y="3483568"/>
                </a:cubicBezTo>
                <a:cubicBezTo>
                  <a:pt x="1898506" y="3483568"/>
                  <a:pt x="1884771" y="3474832"/>
                  <a:pt x="1878528" y="3461106"/>
                </a:cubicBezTo>
                <a:cubicBezTo>
                  <a:pt x="1870412" y="3442387"/>
                  <a:pt x="1878528" y="3420549"/>
                  <a:pt x="1897882" y="3411813"/>
                </a:cubicBezTo>
                <a:cubicBezTo>
                  <a:pt x="1907247" y="3407757"/>
                  <a:pt x="1917391" y="3407757"/>
                  <a:pt x="1926210" y="3411189"/>
                </a:cubicBezTo>
                <a:close/>
                <a:moveTo>
                  <a:pt x="4031517" y="3407055"/>
                </a:moveTo>
                <a:cubicBezTo>
                  <a:pt x="4040335" y="3403545"/>
                  <a:pt x="4050480" y="3403389"/>
                  <a:pt x="4059844" y="3407445"/>
                </a:cubicBezTo>
                <a:cubicBezTo>
                  <a:pt x="4078574" y="3415556"/>
                  <a:pt x="4087314" y="3437395"/>
                  <a:pt x="4079198" y="3456114"/>
                </a:cubicBezTo>
                <a:cubicBezTo>
                  <a:pt x="4072955" y="3470465"/>
                  <a:pt x="4059220" y="3478577"/>
                  <a:pt x="4044861" y="3478577"/>
                </a:cubicBezTo>
                <a:cubicBezTo>
                  <a:pt x="4039866" y="3479201"/>
                  <a:pt x="4034873" y="3477953"/>
                  <a:pt x="4030502" y="3476080"/>
                </a:cubicBezTo>
                <a:cubicBezTo>
                  <a:pt x="4011149" y="3467970"/>
                  <a:pt x="4003032" y="3446131"/>
                  <a:pt x="4011149" y="3426788"/>
                </a:cubicBezTo>
                <a:cubicBezTo>
                  <a:pt x="4015207" y="3417428"/>
                  <a:pt x="4022698" y="3410565"/>
                  <a:pt x="4031517" y="3407055"/>
                </a:cubicBezTo>
                <a:close/>
                <a:moveTo>
                  <a:pt x="4300201" y="3406823"/>
                </a:moveTo>
                <a:cubicBezTo>
                  <a:pt x="4318305" y="3413062"/>
                  <a:pt x="4327046" y="3432405"/>
                  <a:pt x="4320803" y="3450500"/>
                </a:cubicBezTo>
                <a:cubicBezTo>
                  <a:pt x="4315809" y="3464227"/>
                  <a:pt x="4302698" y="3473587"/>
                  <a:pt x="4288339" y="3473587"/>
                </a:cubicBezTo>
                <a:cubicBezTo>
                  <a:pt x="4284594" y="3473587"/>
                  <a:pt x="4280847" y="3472339"/>
                  <a:pt x="4277102" y="3471091"/>
                </a:cubicBezTo>
                <a:cubicBezTo>
                  <a:pt x="4258996" y="3464851"/>
                  <a:pt x="4249632" y="3445509"/>
                  <a:pt x="4256500" y="3427413"/>
                </a:cubicBezTo>
                <a:cubicBezTo>
                  <a:pt x="4262743" y="3409943"/>
                  <a:pt x="4282097" y="3400583"/>
                  <a:pt x="4300201" y="3406823"/>
                </a:cubicBezTo>
                <a:close/>
                <a:moveTo>
                  <a:pt x="726064" y="3398711"/>
                </a:moveTo>
                <a:cubicBezTo>
                  <a:pt x="737926" y="3396214"/>
                  <a:pt x="749163" y="3404326"/>
                  <a:pt x="751661" y="3415557"/>
                </a:cubicBezTo>
                <a:cubicBezTo>
                  <a:pt x="754158" y="3427412"/>
                  <a:pt x="746042" y="3438644"/>
                  <a:pt x="734180" y="3441139"/>
                </a:cubicBezTo>
                <a:cubicBezTo>
                  <a:pt x="732932" y="3441139"/>
                  <a:pt x="731683" y="3441763"/>
                  <a:pt x="729810" y="3441763"/>
                </a:cubicBezTo>
                <a:cubicBezTo>
                  <a:pt x="719821" y="3441763"/>
                  <a:pt x="710456" y="3434900"/>
                  <a:pt x="708584" y="3424293"/>
                </a:cubicBezTo>
                <a:cubicBezTo>
                  <a:pt x="706086" y="3412437"/>
                  <a:pt x="714203" y="3401206"/>
                  <a:pt x="726064" y="3398711"/>
                </a:cubicBezTo>
                <a:close/>
                <a:moveTo>
                  <a:pt x="5231035" y="3393094"/>
                </a:moveTo>
                <a:cubicBezTo>
                  <a:pt x="5242898" y="3395590"/>
                  <a:pt x="5250389" y="3406821"/>
                  <a:pt x="5248515" y="3418676"/>
                </a:cubicBezTo>
                <a:cubicBezTo>
                  <a:pt x="5246643" y="3429284"/>
                  <a:pt x="5237278" y="3436148"/>
                  <a:pt x="5227289" y="3436148"/>
                </a:cubicBezTo>
                <a:cubicBezTo>
                  <a:pt x="5226040" y="3436772"/>
                  <a:pt x="5224168" y="3436148"/>
                  <a:pt x="5222919" y="3436148"/>
                </a:cubicBezTo>
                <a:cubicBezTo>
                  <a:pt x="5211057" y="3433651"/>
                  <a:pt x="5203565" y="3422421"/>
                  <a:pt x="5205439" y="3410566"/>
                </a:cubicBezTo>
                <a:cubicBezTo>
                  <a:pt x="5207936" y="3398711"/>
                  <a:pt x="5219173" y="3391223"/>
                  <a:pt x="5231035" y="3393094"/>
                </a:cubicBezTo>
                <a:close/>
                <a:moveTo>
                  <a:pt x="2791562" y="3381337"/>
                </a:moveTo>
                <a:cubicBezTo>
                  <a:pt x="2797659" y="3381318"/>
                  <a:pt x="2803902" y="3382488"/>
                  <a:pt x="2809989" y="3384984"/>
                </a:cubicBezTo>
                <a:cubicBezTo>
                  <a:pt x="2833712" y="3394967"/>
                  <a:pt x="2844949" y="3421797"/>
                  <a:pt x="2834960" y="3446132"/>
                </a:cubicBezTo>
                <a:cubicBezTo>
                  <a:pt x="2827469" y="3464226"/>
                  <a:pt x="2809989" y="3474833"/>
                  <a:pt x="2791884" y="3474833"/>
                </a:cubicBezTo>
                <a:cubicBezTo>
                  <a:pt x="2785640" y="3474833"/>
                  <a:pt x="2779397" y="3473586"/>
                  <a:pt x="2773779" y="3471090"/>
                </a:cubicBezTo>
                <a:cubicBezTo>
                  <a:pt x="2750056" y="3461107"/>
                  <a:pt x="2738818" y="3434276"/>
                  <a:pt x="2748806" y="3409942"/>
                </a:cubicBezTo>
                <a:cubicBezTo>
                  <a:pt x="2756298" y="3392159"/>
                  <a:pt x="2773272" y="3381396"/>
                  <a:pt x="2791562" y="3381337"/>
                </a:cubicBezTo>
                <a:close/>
                <a:moveTo>
                  <a:pt x="3165900" y="3380713"/>
                </a:moveTo>
                <a:cubicBezTo>
                  <a:pt x="3184103" y="3380771"/>
                  <a:pt x="3201427" y="3391535"/>
                  <a:pt x="3208918" y="3409318"/>
                </a:cubicBezTo>
                <a:cubicBezTo>
                  <a:pt x="3218908" y="3433029"/>
                  <a:pt x="3207670" y="3460482"/>
                  <a:pt x="3183946" y="3470466"/>
                </a:cubicBezTo>
                <a:cubicBezTo>
                  <a:pt x="3177703" y="3472962"/>
                  <a:pt x="3171460" y="3474210"/>
                  <a:pt x="3165841" y="3474210"/>
                </a:cubicBezTo>
                <a:cubicBezTo>
                  <a:pt x="3147737" y="3473586"/>
                  <a:pt x="3130257" y="3462978"/>
                  <a:pt x="3122765" y="3445508"/>
                </a:cubicBezTo>
                <a:cubicBezTo>
                  <a:pt x="3112775" y="3421797"/>
                  <a:pt x="3124014" y="3394343"/>
                  <a:pt x="3147737" y="3384359"/>
                </a:cubicBezTo>
                <a:cubicBezTo>
                  <a:pt x="3153668" y="3381863"/>
                  <a:pt x="3159833" y="3380693"/>
                  <a:pt x="3165900" y="3380713"/>
                </a:cubicBezTo>
                <a:close/>
                <a:moveTo>
                  <a:pt x="1412174" y="3374377"/>
                </a:moveTo>
                <a:cubicBezTo>
                  <a:pt x="1428406" y="3370008"/>
                  <a:pt x="1445886" y="3379368"/>
                  <a:pt x="1450256" y="3396215"/>
                </a:cubicBezTo>
                <a:cubicBezTo>
                  <a:pt x="1454627" y="3413062"/>
                  <a:pt x="1445262" y="3429909"/>
                  <a:pt x="1428406" y="3434277"/>
                </a:cubicBezTo>
                <a:cubicBezTo>
                  <a:pt x="1425909" y="3434901"/>
                  <a:pt x="1422787" y="3435525"/>
                  <a:pt x="1420290" y="3435525"/>
                </a:cubicBezTo>
                <a:cubicBezTo>
                  <a:pt x="1406555" y="3435525"/>
                  <a:pt x="1394068" y="3426165"/>
                  <a:pt x="1390323" y="3412438"/>
                </a:cubicBezTo>
                <a:cubicBezTo>
                  <a:pt x="1385953" y="3395592"/>
                  <a:pt x="1395318" y="3378744"/>
                  <a:pt x="1412174" y="3374377"/>
                </a:cubicBezTo>
                <a:close/>
                <a:moveTo>
                  <a:pt x="4544927" y="3370008"/>
                </a:moveTo>
                <a:cubicBezTo>
                  <a:pt x="4561158" y="3374377"/>
                  <a:pt x="4571147" y="3391847"/>
                  <a:pt x="4566778" y="3408071"/>
                </a:cubicBezTo>
                <a:cubicBezTo>
                  <a:pt x="4563031" y="3421798"/>
                  <a:pt x="4550546" y="3431156"/>
                  <a:pt x="4536811" y="3431156"/>
                </a:cubicBezTo>
                <a:cubicBezTo>
                  <a:pt x="4533689" y="3431156"/>
                  <a:pt x="4531192" y="3430532"/>
                  <a:pt x="4528695" y="3429909"/>
                </a:cubicBezTo>
                <a:cubicBezTo>
                  <a:pt x="4511838" y="3425541"/>
                  <a:pt x="4501850" y="3408695"/>
                  <a:pt x="4506845" y="3391847"/>
                </a:cubicBezTo>
                <a:cubicBezTo>
                  <a:pt x="4511214" y="3375624"/>
                  <a:pt x="4528071" y="3365641"/>
                  <a:pt x="4544927" y="3370008"/>
                </a:cubicBezTo>
                <a:close/>
                <a:moveTo>
                  <a:pt x="489454" y="3355034"/>
                </a:moveTo>
                <a:cubicBezTo>
                  <a:pt x="499444" y="3353786"/>
                  <a:pt x="508808" y="3360025"/>
                  <a:pt x="510681" y="3370632"/>
                </a:cubicBezTo>
                <a:cubicBezTo>
                  <a:pt x="511929" y="3380616"/>
                  <a:pt x="505062" y="3390599"/>
                  <a:pt x="495073" y="3391847"/>
                </a:cubicBezTo>
                <a:cubicBezTo>
                  <a:pt x="493825" y="3391847"/>
                  <a:pt x="493201" y="3391847"/>
                  <a:pt x="492576" y="3391847"/>
                </a:cubicBezTo>
                <a:cubicBezTo>
                  <a:pt x="483836" y="3391847"/>
                  <a:pt x="475719" y="3384983"/>
                  <a:pt x="473847" y="3376247"/>
                </a:cubicBezTo>
                <a:cubicBezTo>
                  <a:pt x="471974" y="3366265"/>
                  <a:pt x="478842" y="3356281"/>
                  <a:pt x="489454" y="3355034"/>
                </a:cubicBezTo>
                <a:close/>
                <a:moveTo>
                  <a:pt x="5467024" y="3348169"/>
                </a:moveTo>
                <a:cubicBezTo>
                  <a:pt x="5477014" y="3350041"/>
                  <a:pt x="5483880" y="3359401"/>
                  <a:pt x="5482631" y="3369385"/>
                </a:cubicBezTo>
                <a:cubicBezTo>
                  <a:pt x="5481383" y="3378744"/>
                  <a:pt x="5473267" y="3384983"/>
                  <a:pt x="5464526" y="3384983"/>
                </a:cubicBezTo>
                <a:cubicBezTo>
                  <a:pt x="5463278" y="3385607"/>
                  <a:pt x="5462030" y="3385607"/>
                  <a:pt x="5461406" y="3384983"/>
                </a:cubicBezTo>
                <a:cubicBezTo>
                  <a:pt x="5451416" y="3383735"/>
                  <a:pt x="5444549" y="3373752"/>
                  <a:pt x="5445798" y="3363768"/>
                </a:cubicBezTo>
                <a:cubicBezTo>
                  <a:pt x="5447046" y="3353786"/>
                  <a:pt x="5457034" y="3346922"/>
                  <a:pt x="5467024" y="3348169"/>
                </a:cubicBezTo>
                <a:close/>
                <a:moveTo>
                  <a:pt x="1171817" y="3334442"/>
                </a:moveTo>
                <a:cubicBezTo>
                  <a:pt x="1186799" y="3331322"/>
                  <a:pt x="1201782" y="3340681"/>
                  <a:pt x="1204904" y="3356280"/>
                </a:cubicBezTo>
                <a:cubicBezTo>
                  <a:pt x="1208026" y="3371256"/>
                  <a:pt x="1198661" y="3386231"/>
                  <a:pt x="1183054" y="3389350"/>
                </a:cubicBezTo>
                <a:cubicBezTo>
                  <a:pt x="1181181" y="3389974"/>
                  <a:pt x="1179309" y="3389974"/>
                  <a:pt x="1177435" y="3389974"/>
                </a:cubicBezTo>
                <a:cubicBezTo>
                  <a:pt x="1164949" y="3389350"/>
                  <a:pt x="1153711" y="3380615"/>
                  <a:pt x="1150590" y="3367512"/>
                </a:cubicBezTo>
                <a:cubicBezTo>
                  <a:pt x="1147468" y="3352537"/>
                  <a:pt x="1156832" y="3337562"/>
                  <a:pt x="1171817" y="3334442"/>
                </a:cubicBezTo>
                <a:close/>
                <a:moveTo>
                  <a:pt x="4784034" y="3330074"/>
                </a:moveTo>
                <a:cubicBezTo>
                  <a:pt x="4799017" y="3333195"/>
                  <a:pt x="4809007" y="3348169"/>
                  <a:pt x="4805885" y="3363144"/>
                </a:cubicBezTo>
                <a:cubicBezTo>
                  <a:pt x="4802763" y="3376247"/>
                  <a:pt x="4791525" y="3385607"/>
                  <a:pt x="4778416" y="3385607"/>
                </a:cubicBezTo>
                <a:cubicBezTo>
                  <a:pt x="4776542" y="3385607"/>
                  <a:pt x="4774670" y="3384983"/>
                  <a:pt x="4772797" y="3384983"/>
                </a:cubicBezTo>
                <a:cubicBezTo>
                  <a:pt x="4757813" y="3381862"/>
                  <a:pt x="4747824" y="3366888"/>
                  <a:pt x="4750946" y="3351913"/>
                </a:cubicBezTo>
                <a:cubicBezTo>
                  <a:pt x="4754067" y="3336938"/>
                  <a:pt x="4769050" y="3326955"/>
                  <a:pt x="4784034" y="3330074"/>
                </a:cubicBezTo>
                <a:close/>
                <a:moveTo>
                  <a:pt x="256589" y="3309485"/>
                </a:moveTo>
                <a:cubicBezTo>
                  <a:pt x="265329" y="3308237"/>
                  <a:pt x="272820" y="3314476"/>
                  <a:pt x="274069" y="3323212"/>
                </a:cubicBezTo>
                <a:cubicBezTo>
                  <a:pt x="275318" y="3331947"/>
                  <a:pt x="269075" y="3339435"/>
                  <a:pt x="260334" y="3340682"/>
                </a:cubicBezTo>
                <a:cubicBezTo>
                  <a:pt x="259710" y="3340682"/>
                  <a:pt x="259085" y="3340682"/>
                  <a:pt x="258461" y="3340682"/>
                </a:cubicBezTo>
                <a:cubicBezTo>
                  <a:pt x="250345" y="3340682"/>
                  <a:pt x="243478" y="3335067"/>
                  <a:pt x="242854" y="3326956"/>
                </a:cubicBezTo>
                <a:cubicBezTo>
                  <a:pt x="241605" y="3318220"/>
                  <a:pt x="247849" y="3310733"/>
                  <a:pt x="256589" y="3309485"/>
                </a:cubicBezTo>
                <a:close/>
                <a:moveTo>
                  <a:pt x="5700512" y="3302621"/>
                </a:moveTo>
                <a:cubicBezTo>
                  <a:pt x="5709252" y="3303869"/>
                  <a:pt x="5714870" y="3311357"/>
                  <a:pt x="5714246" y="3320091"/>
                </a:cubicBezTo>
                <a:cubicBezTo>
                  <a:pt x="5712998" y="3328203"/>
                  <a:pt x="5706754" y="3333819"/>
                  <a:pt x="5698640" y="3333819"/>
                </a:cubicBezTo>
                <a:cubicBezTo>
                  <a:pt x="5698014" y="3334443"/>
                  <a:pt x="5697390" y="3333819"/>
                  <a:pt x="5696766" y="3333819"/>
                </a:cubicBezTo>
                <a:cubicBezTo>
                  <a:pt x="5688026" y="3332572"/>
                  <a:pt x="5682408" y="3325084"/>
                  <a:pt x="5683032" y="3316348"/>
                </a:cubicBezTo>
                <a:cubicBezTo>
                  <a:pt x="5684280" y="3307612"/>
                  <a:pt x="5691772" y="3301997"/>
                  <a:pt x="5700512" y="3302621"/>
                </a:cubicBezTo>
                <a:close/>
                <a:moveTo>
                  <a:pt x="2126767" y="3300671"/>
                </a:moveTo>
                <a:cubicBezTo>
                  <a:pt x="2136366" y="3304649"/>
                  <a:pt x="2144482" y="3312292"/>
                  <a:pt x="2148852" y="3322588"/>
                </a:cubicBezTo>
                <a:cubicBezTo>
                  <a:pt x="2157592" y="3343178"/>
                  <a:pt x="2147603" y="3366265"/>
                  <a:pt x="2127001" y="3375000"/>
                </a:cubicBezTo>
                <a:cubicBezTo>
                  <a:pt x="2122007" y="3376872"/>
                  <a:pt x="2116388" y="3378120"/>
                  <a:pt x="2111393" y="3378120"/>
                </a:cubicBezTo>
                <a:cubicBezTo>
                  <a:pt x="2095786" y="3378120"/>
                  <a:pt x="2080803" y="3368761"/>
                  <a:pt x="2073935" y="3353162"/>
                </a:cubicBezTo>
                <a:cubicBezTo>
                  <a:pt x="2065195" y="3332572"/>
                  <a:pt x="2075184" y="3308861"/>
                  <a:pt x="2095786" y="3300749"/>
                </a:cubicBezTo>
                <a:cubicBezTo>
                  <a:pt x="2106087" y="3296382"/>
                  <a:pt x="2117168" y="3296694"/>
                  <a:pt x="2126767" y="3300671"/>
                </a:cubicBezTo>
                <a:close/>
                <a:moveTo>
                  <a:pt x="3830023" y="3296928"/>
                </a:moveTo>
                <a:cubicBezTo>
                  <a:pt x="3839466" y="3292950"/>
                  <a:pt x="3850391" y="3292638"/>
                  <a:pt x="3860692" y="3297006"/>
                </a:cubicBezTo>
                <a:cubicBezTo>
                  <a:pt x="3881294" y="3305741"/>
                  <a:pt x="3891283" y="3328827"/>
                  <a:pt x="3882543" y="3349418"/>
                </a:cubicBezTo>
                <a:cubicBezTo>
                  <a:pt x="3876300" y="3365017"/>
                  <a:pt x="3860692" y="3374377"/>
                  <a:pt x="3845085" y="3374377"/>
                </a:cubicBezTo>
                <a:cubicBezTo>
                  <a:pt x="3840714" y="3374377"/>
                  <a:pt x="3835721" y="3373753"/>
                  <a:pt x="3830102" y="3371257"/>
                </a:cubicBezTo>
                <a:cubicBezTo>
                  <a:pt x="3809499" y="3362521"/>
                  <a:pt x="3799511" y="3339435"/>
                  <a:pt x="3808251" y="3318845"/>
                </a:cubicBezTo>
                <a:cubicBezTo>
                  <a:pt x="3812621" y="3308549"/>
                  <a:pt x="3820581" y="3300906"/>
                  <a:pt x="3830023" y="3296928"/>
                </a:cubicBezTo>
                <a:close/>
                <a:moveTo>
                  <a:pt x="2371572" y="3292717"/>
                </a:moveTo>
                <a:cubicBezTo>
                  <a:pt x="2382341" y="3295603"/>
                  <a:pt x="2392018" y="3302622"/>
                  <a:pt x="2397949" y="3313230"/>
                </a:cubicBezTo>
                <a:cubicBezTo>
                  <a:pt x="2409810" y="3333821"/>
                  <a:pt x="2402943" y="3360651"/>
                  <a:pt x="2381717" y="3372506"/>
                </a:cubicBezTo>
                <a:cubicBezTo>
                  <a:pt x="2374850" y="3376249"/>
                  <a:pt x="2367358" y="3378745"/>
                  <a:pt x="2359866" y="3378745"/>
                </a:cubicBezTo>
                <a:cubicBezTo>
                  <a:pt x="2346132" y="3378121"/>
                  <a:pt x="2331148" y="3370009"/>
                  <a:pt x="2323032" y="3356282"/>
                </a:cubicBezTo>
                <a:cubicBezTo>
                  <a:pt x="2310546" y="3335692"/>
                  <a:pt x="2318038" y="3308861"/>
                  <a:pt x="2338640" y="3297006"/>
                </a:cubicBezTo>
                <a:cubicBezTo>
                  <a:pt x="2348941" y="3291079"/>
                  <a:pt x="2360803" y="3289831"/>
                  <a:pt x="2371572" y="3292717"/>
                </a:cubicBezTo>
                <a:close/>
                <a:moveTo>
                  <a:pt x="935830" y="3292013"/>
                </a:moveTo>
                <a:cubicBezTo>
                  <a:pt x="949564" y="3289518"/>
                  <a:pt x="962051" y="3298877"/>
                  <a:pt x="964548" y="3312604"/>
                </a:cubicBezTo>
                <a:cubicBezTo>
                  <a:pt x="967046" y="3326331"/>
                  <a:pt x="957681" y="3338810"/>
                  <a:pt x="943947" y="3341306"/>
                </a:cubicBezTo>
                <a:cubicBezTo>
                  <a:pt x="942697" y="3341306"/>
                  <a:pt x="941449" y="3341930"/>
                  <a:pt x="940200" y="3341930"/>
                </a:cubicBezTo>
                <a:cubicBezTo>
                  <a:pt x="928338" y="3341306"/>
                  <a:pt x="917725" y="3332570"/>
                  <a:pt x="915228" y="3320716"/>
                </a:cubicBezTo>
                <a:cubicBezTo>
                  <a:pt x="912731" y="3306988"/>
                  <a:pt x="922096" y="3294509"/>
                  <a:pt x="935830" y="3292013"/>
                </a:cubicBezTo>
                <a:close/>
                <a:moveTo>
                  <a:pt x="3584905" y="3290455"/>
                </a:moveTo>
                <a:cubicBezTo>
                  <a:pt x="3595675" y="3287491"/>
                  <a:pt x="3607536" y="3288583"/>
                  <a:pt x="3617837" y="3294510"/>
                </a:cubicBezTo>
                <a:cubicBezTo>
                  <a:pt x="3638440" y="3306366"/>
                  <a:pt x="3645931" y="3333196"/>
                  <a:pt x="3634069" y="3353787"/>
                </a:cubicBezTo>
                <a:cubicBezTo>
                  <a:pt x="3625953" y="3367514"/>
                  <a:pt x="3610970" y="3375626"/>
                  <a:pt x="3595987" y="3375626"/>
                </a:cubicBezTo>
                <a:cubicBezTo>
                  <a:pt x="3588495" y="3375626"/>
                  <a:pt x="3581003" y="3373754"/>
                  <a:pt x="3574760" y="3370009"/>
                </a:cubicBezTo>
                <a:cubicBezTo>
                  <a:pt x="3554158" y="3357530"/>
                  <a:pt x="3546666" y="3331324"/>
                  <a:pt x="3558528" y="3310734"/>
                </a:cubicBezTo>
                <a:cubicBezTo>
                  <a:pt x="3564459" y="3300438"/>
                  <a:pt x="3574136" y="3293419"/>
                  <a:pt x="3584905" y="3290455"/>
                </a:cubicBezTo>
                <a:close/>
                <a:moveTo>
                  <a:pt x="5020645" y="3287022"/>
                </a:moveTo>
                <a:cubicBezTo>
                  <a:pt x="5034380" y="3289518"/>
                  <a:pt x="5043120" y="3301997"/>
                  <a:pt x="5041247" y="3315724"/>
                </a:cubicBezTo>
                <a:cubicBezTo>
                  <a:pt x="5039374" y="3327579"/>
                  <a:pt x="5028761" y="3336315"/>
                  <a:pt x="5016899" y="3336315"/>
                </a:cubicBezTo>
                <a:cubicBezTo>
                  <a:pt x="5015027" y="3336939"/>
                  <a:pt x="5013777" y="3336315"/>
                  <a:pt x="5012529" y="3336315"/>
                </a:cubicBezTo>
                <a:cubicBezTo>
                  <a:pt x="4998794" y="3333819"/>
                  <a:pt x="4989430" y="3321340"/>
                  <a:pt x="4991927" y="3307612"/>
                </a:cubicBezTo>
                <a:cubicBezTo>
                  <a:pt x="4994425" y="3293885"/>
                  <a:pt x="5006910" y="3284526"/>
                  <a:pt x="5020645" y="3287022"/>
                </a:cubicBezTo>
                <a:close/>
                <a:moveTo>
                  <a:pt x="2633935" y="3275322"/>
                </a:moveTo>
                <a:cubicBezTo>
                  <a:pt x="2645953" y="3275322"/>
                  <a:pt x="2657971" y="3279846"/>
                  <a:pt x="2667023" y="3288893"/>
                </a:cubicBezTo>
                <a:cubicBezTo>
                  <a:pt x="2685128" y="3306988"/>
                  <a:pt x="2685128" y="3336315"/>
                  <a:pt x="2667023" y="3355033"/>
                </a:cubicBezTo>
                <a:cubicBezTo>
                  <a:pt x="2657658" y="3364393"/>
                  <a:pt x="2645796" y="3368761"/>
                  <a:pt x="2633935" y="3368761"/>
                </a:cubicBezTo>
                <a:cubicBezTo>
                  <a:pt x="2622073" y="3368761"/>
                  <a:pt x="2609587" y="3364393"/>
                  <a:pt x="2600846" y="3355033"/>
                </a:cubicBezTo>
                <a:cubicBezTo>
                  <a:pt x="2582742" y="3336938"/>
                  <a:pt x="2582742" y="3307613"/>
                  <a:pt x="2600846" y="3288893"/>
                </a:cubicBezTo>
                <a:cubicBezTo>
                  <a:pt x="2609899" y="3279846"/>
                  <a:pt x="2621917" y="3275322"/>
                  <a:pt x="2633935" y="3275322"/>
                </a:cubicBezTo>
                <a:close/>
                <a:moveTo>
                  <a:pt x="3323556" y="3274074"/>
                </a:moveTo>
                <a:cubicBezTo>
                  <a:pt x="3335496" y="3274074"/>
                  <a:pt x="3347514" y="3278598"/>
                  <a:pt x="3356878" y="3287645"/>
                </a:cubicBezTo>
                <a:cubicBezTo>
                  <a:pt x="3374984" y="3305740"/>
                  <a:pt x="3374984" y="3335067"/>
                  <a:pt x="3356878" y="3353785"/>
                </a:cubicBezTo>
                <a:cubicBezTo>
                  <a:pt x="3348138" y="3363145"/>
                  <a:pt x="3335652" y="3367512"/>
                  <a:pt x="3323791" y="3367512"/>
                </a:cubicBezTo>
                <a:cubicBezTo>
                  <a:pt x="3311304" y="3367512"/>
                  <a:pt x="3299443" y="3363145"/>
                  <a:pt x="3290702" y="3353785"/>
                </a:cubicBezTo>
                <a:cubicBezTo>
                  <a:pt x="3272598" y="3335691"/>
                  <a:pt x="3272598" y="3306364"/>
                  <a:pt x="3290702" y="3287645"/>
                </a:cubicBezTo>
                <a:cubicBezTo>
                  <a:pt x="3299755" y="3278598"/>
                  <a:pt x="3311616" y="3274074"/>
                  <a:pt x="3323556" y="3274074"/>
                </a:cubicBezTo>
                <a:close/>
                <a:moveTo>
                  <a:pt x="22475" y="3263935"/>
                </a:moveTo>
                <a:cubicBezTo>
                  <a:pt x="29342" y="3262063"/>
                  <a:pt x="35586" y="3266431"/>
                  <a:pt x="37458" y="3273295"/>
                </a:cubicBezTo>
                <a:cubicBezTo>
                  <a:pt x="37458" y="3274543"/>
                  <a:pt x="38082" y="3275791"/>
                  <a:pt x="38082" y="3276414"/>
                </a:cubicBezTo>
                <a:cubicBezTo>
                  <a:pt x="38082" y="3283278"/>
                  <a:pt x="32463" y="3288893"/>
                  <a:pt x="25597" y="3288893"/>
                </a:cubicBezTo>
                <a:cubicBezTo>
                  <a:pt x="19354" y="3288893"/>
                  <a:pt x="13735" y="3283902"/>
                  <a:pt x="13111" y="3277662"/>
                </a:cubicBezTo>
                <a:cubicBezTo>
                  <a:pt x="12486" y="3271423"/>
                  <a:pt x="16232" y="3265807"/>
                  <a:pt x="22475" y="3263935"/>
                </a:cubicBezTo>
                <a:close/>
                <a:moveTo>
                  <a:pt x="5930880" y="3257072"/>
                </a:moveTo>
                <a:cubicBezTo>
                  <a:pt x="5937746" y="3257072"/>
                  <a:pt x="5943366" y="3262687"/>
                  <a:pt x="5943366" y="3269551"/>
                </a:cubicBezTo>
                <a:cubicBezTo>
                  <a:pt x="5943366" y="3270799"/>
                  <a:pt x="5943366" y="3272047"/>
                  <a:pt x="5942742" y="3272671"/>
                </a:cubicBezTo>
                <a:cubicBezTo>
                  <a:pt x="5941493" y="3278286"/>
                  <a:pt x="5936498" y="3282654"/>
                  <a:pt x="5930880" y="3282654"/>
                </a:cubicBezTo>
                <a:cubicBezTo>
                  <a:pt x="5929632" y="3282654"/>
                  <a:pt x="5929006" y="3282654"/>
                  <a:pt x="5927758" y="3282031"/>
                </a:cubicBezTo>
                <a:cubicBezTo>
                  <a:pt x="5921516" y="3280783"/>
                  <a:pt x="5917770" y="3274543"/>
                  <a:pt x="5918394" y="3268304"/>
                </a:cubicBezTo>
                <a:cubicBezTo>
                  <a:pt x="5919018" y="3262063"/>
                  <a:pt x="5924013" y="3257072"/>
                  <a:pt x="5930880" y="3257072"/>
                </a:cubicBezTo>
                <a:close/>
                <a:moveTo>
                  <a:pt x="1841070" y="3228368"/>
                </a:moveTo>
                <a:cubicBezTo>
                  <a:pt x="1861048" y="3223377"/>
                  <a:pt x="1881650" y="3235232"/>
                  <a:pt x="1886644" y="3255200"/>
                </a:cubicBezTo>
                <a:cubicBezTo>
                  <a:pt x="1891639" y="3275165"/>
                  <a:pt x="1879776" y="3295757"/>
                  <a:pt x="1859800" y="3300748"/>
                </a:cubicBezTo>
                <a:cubicBezTo>
                  <a:pt x="1856678" y="3301372"/>
                  <a:pt x="1853556" y="3301996"/>
                  <a:pt x="1850434" y="3301996"/>
                </a:cubicBezTo>
                <a:cubicBezTo>
                  <a:pt x="1833578" y="3301996"/>
                  <a:pt x="1817971" y="3290764"/>
                  <a:pt x="1814225" y="3273918"/>
                </a:cubicBezTo>
                <a:cubicBezTo>
                  <a:pt x="1809231" y="3253951"/>
                  <a:pt x="1821092" y="3233361"/>
                  <a:pt x="1841070" y="3228368"/>
                </a:cubicBezTo>
                <a:close/>
                <a:moveTo>
                  <a:pt x="1611326" y="3227746"/>
                </a:moveTo>
                <a:cubicBezTo>
                  <a:pt x="1629432" y="3224003"/>
                  <a:pt x="1648160" y="3235858"/>
                  <a:pt x="1651282" y="3254576"/>
                </a:cubicBezTo>
                <a:cubicBezTo>
                  <a:pt x="1655028" y="3272672"/>
                  <a:pt x="1643167" y="3291390"/>
                  <a:pt x="1625061" y="3295133"/>
                </a:cubicBezTo>
                <a:cubicBezTo>
                  <a:pt x="1622564" y="3295757"/>
                  <a:pt x="1620067" y="3295757"/>
                  <a:pt x="1617569" y="3295757"/>
                </a:cubicBezTo>
                <a:cubicBezTo>
                  <a:pt x="1601962" y="3295757"/>
                  <a:pt x="1588227" y="3284527"/>
                  <a:pt x="1584482" y="3268303"/>
                </a:cubicBezTo>
                <a:cubicBezTo>
                  <a:pt x="1580736" y="3250209"/>
                  <a:pt x="1592598" y="3231490"/>
                  <a:pt x="1611326" y="3227746"/>
                </a:cubicBezTo>
                <a:close/>
                <a:moveTo>
                  <a:pt x="4116032" y="3224001"/>
                </a:moveTo>
                <a:cubicBezTo>
                  <a:pt x="4136009" y="3228992"/>
                  <a:pt x="4147871" y="3249583"/>
                  <a:pt x="4142876" y="3268926"/>
                </a:cubicBezTo>
                <a:cubicBezTo>
                  <a:pt x="4138507" y="3285773"/>
                  <a:pt x="4123524" y="3297004"/>
                  <a:pt x="4106667" y="3297004"/>
                </a:cubicBezTo>
                <a:cubicBezTo>
                  <a:pt x="4104170" y="3297004"/>
                  <a:pt x="4101049" y="3296380"/>
                  <a:pt x="4097927" y="3295757"/>
                </a:cubicBezTo>
                <a:cubicBezTo>
                  <a:pt x="4077948" y="3290764"/>
                  <a:pt x="4065463" y="3270798"/>
                  <a:pt x="4070457" y="3250831"/>
                </a:cubicBezTo>
                <a:cubicBezTo>
                  <a:pt x="4075452" y="3230864"/>
                  <a:pt x="4095430" y="3219010"/>
                  <a:pt x="4116032" y="3224001"/>
                </a:cubicBezTo>
                <a:close/>
                <a:moveTo>
                  <a:pt x="4345775" y="3222754"/>
                </a:moveTo>
                <a:cubicBezTo>
                  <a:pt x="4363880" y="3226498"/>
                  <a:pt x="4376366" y="3244593"/>
                  <a:pt x="4372621" y="3263312"/>
                </a:cubicBezTo>
                <a:cubicBezTo>
                  <a:pt x="4369499" y="3279535"/>
                  <a:pt x="4355139" y="3290766"/>
                  <a:pt x="4338908" y="3290766"/>
                </a:cubicBezTo>
                <a:cubicBezTo>
                  <a:pt x="4336411" y="3290766"/>
                  <a:pt x="4333914" y="3290142"/>
                  <a:pt x="4332040" y="3290142"/>
                </a:cubicBezTo>
                <a:cubicBezTo>
                  <a:pt x="4313312" y="3286399"/>
                  <a:pt x="4301449" y="3268303"/>
                  <a:pt x="4305196" y="3249585"/>
                </a:cubicBezTo>
                <a:cubicBezTo>
                  <a:pt x="4308941" y="3230866"/>
                  <a:pt x="4327046" y="3219010"/>
                  <a:pt x="4345775" y="3222754"/>
                </a:cubicBezTo>
                <a:close/>
                <a:moveTo>
                  <a:pt x="697971" y="3204035"/>
                </a:moveTo>
                <a:cubicBezTo>
                  <a:pt x="709832" y="3202787"/>
                  <a:pt x="720446" y="3211523"/>
                  <a:pt x="721693" y="3223377"/>
                </a:cubicBezTo>
                <a:cubicBezTo>
                  <a:pt x="722943" y="3235856"/>
                  <a:pt x="714203" y="3246464"/>
                  <a:pt x="702341" y="3247711"/>
                </a:cubicBezTo>
                <a:cubicBezTo>
                  <a:pt x="701717" y="3247711"/>
                  <a:pt x="701092" y="3247711"/>
                  <a:pt x="699844" y="3247711"/>
                </a:cubicBezTo>
                <a:cubicBezTo>
                  <a:pt x="689230" y="3247087"/>
                  <a:pt x="679866" y="3238977"/>
                  <a:pt x="678617" y="3227745"/>
                </a:cubicBezTo>
                <a:cubicBezTo>
                  <a:pt x="677369" y="3215890"/>
                  <a:pt x="686109" y="3205283"/>
                  <a:pt x="697971" y="3204035"/>
                </a:cubicBezTo>
                <a:close/>
                <a:moveTo>
                  <a:pt x="5258505" y="3197795"/>
                </a:moveTo>
                <a:cubicBezTo>
                  <a:pt x="5270366" y="3199044"/>
                  <a:pt x="5279106" y="3209650"/>
                  <a:pt x="5277858" y="3221505"/>
                </a:cubicBezTo>
                <a:cubicBezTo>
                  <a:pt x="5276609" y="3232736"/>
                  <a:pt x="5267245" y="3240848"/>
                  <a:pt x="5256631" y="3240848"/>
                </a:cubicBezTo>
                <a:cubicBezTo>
                  <a:pt x="5255383" y="3241472"/>
                  <a:pt x="5254134" y="3241472"/>
                  <a:pt x="5253510" y="3241472"/>
                </a:cubicBezTo>
                <a:cubicBezTo>
                  <a:pt x="5241648" y="3240224"/>
                  <a:pt x="5232907" y="3228993"/>
                  <a:pt x="5234156" y="3217138"/>
                </a:cubicBezTo>
                <a:cubicBezTo>
                  <a:pt x="5235404" y="3205283"/>
                  <a:pt x="5246643" y="3196547"/>
                  <a:pt x="5258505" y="3197795"/>
                </a:cubicBezTo>
                <a:close/>
                <a:moveTo>
                  <a:pt x="2976052" y="3189059"/>
                </a:moveTo>
                <a:cubicBezTo>
                  <a:pt x="2977302" y="3189059"/>
                  <a:pt x="2977926" y="3189059"/>
                  <a:pt x="2978550" y="3189059"/>
                </a:cubicBezTo>
                <a:cubicBezTo>
                  <a:pt x="3006020" y="3189059"/>
                  <a:pt x="3028493" y="3210897"/>
                  <a:pt x="3028493" y="3238352"/>
                </a:cubicBezTo>
                <a:cubicBezTo>
                  <a:pt x="3028493" y="3265806"/>
                  <a:pt x="3006644" y="3288269"/>
                  <a:pt x="2979174" y="3288269"/>
                </a:cubicBezTo>
                <a:lnTo>
                  <a:pt x="2978550" y="3288269"/>
                </a:lnTo>
                <a:lnTo>
                  <a:pt x="2978550" y="3288893"/>
                </a:lnTo>
                <a:cubicBezTo>
                  <a:pt x="2950456" y="3288893"/>
                  <a:pt x="2928605" y="3266430"/>
                  <a:pt x="2928605" y="3238976"/>
                </a:cubicBezTo>
                <a:cubicBezTo>
                  <a:pt x="2928605" y="3212146"/>
                  <a:pt x="2949832" y="3190307"/>
                  <a:pt x="2976052" y="3189059"/>
                </a:cubicBezTo>
                <a:close/>
                <a:moveTo>
                  <a:pt x="1376588" y="3186565"/>
                </a:moveTo>
                <a:cubicBezTo>
                  <a:pt x="1393444" y="3184068"/>
                  <a:pt x="1409676" y="3195924"/>
                  <a:pt x="1412174" y="3212771"/>
                </a:cubicBezTo>
                <a:cubicBezTo>
                  <a:pt x="1414671" y="3230242"/>
                  <a:pt x="1402810" y="3245840"/>
                  <a:pt x="1385953" y="3248337"/>
                </a:cubicBezTo>
                <a:cubicBezTo>
                  <a:pt x="1384704" y="3248337"/>
                  <a:pt x="1382832" y="3248961"/>
                  <a:pt x="1380959" y="3248961"/>
                </a:cubicBezTo>
                <a:cubicBezTo>
                  <a:pt x="1365976" y="3248961"/>
                  <a:pt x="1352865" y="3237729"/>
                  <a:pt x="1350368" y="3222130"/>
                </a:cubicBezTo>
                <a:cubicBezTo>
                  <a:pt x="1347870" y="3205283"/>
                  <a:pt x="1359732" y="3189060"/>
                  <a:pt x="1376588" y="3186565"/>
                </a:cubicBezTo>
                <a:close/>
                <a:moveTo>
                  <a:pt x="4579887" y="3181572"/>
                </a:moveTo>
                <a:cubicBezTo>
                  <a:pt x="4596744" y="3184068"/>
                  <a:pt x="4608605" y="3199668"/>
                  <a:pt x="4606109" y="3217138"/>
                </a:cubicBezTo>
                <a:cubicBezTo>
                  <a:pt x="4603612" y="3232737"/>
                  <a:pt x="4590501" y="3243968"/>
                  <a:pt x="4575518" y="3243968"/>
                </a:cubicBezTo>
                <a:cubicBezTo>
                  <a:pt x="4573645" y="3243968"/>
                  <a:pt x="4572396" y="3243968"/>
                  <a:pt x="4570523" y="3243345"/>
                </a:cubicBezTo>
                <a:cubicBezTo>
                  <a:pt x="4553667" y="3240849"/>
                  <a:pt x="4541805" y="3225250"/>
                  <a:pt x="4544303" y="3207779"/>
                </a:cubicBezTo>
                <a:cubicBezTo>
                  <a:pt x="4546800" y="3190932"/>
                  <a:pt x="4562407" y="3179077"/>
                  <a:pt x="4579887" y="3181572"/>
                </a:cubicBezTo>
                <a:close/>
                <a:moveTo>
                  <a:pt x="467604" y="3158486"/>
                </a:moveTo>
                <a:cubicBezTo>
                  <a:pt x="477593" y="3157238"/>
                  <a:pt x="486957" y="3165349"/>
                  <a:pt x="487582" y="3175332"/>
                </a:cubicBezTo>
                <a:cubicBezTo>
                  <a:pt x="488206" y="3185316"/>
                  <a:pt x="480714" y="3194676"/>
                  <a:pt x="470101" y="3195300"/>
                </a:cubicBezTo>
                <a:cubicBezTo>
                  <a:pt x="469477" y="3195300"/>
                  <a:pt x="468853" y="3195300"/>
                  <a:pt x="468853" y="3195300"/>
                </a:cubicBezTo>
                <a:cubicBezTo>
                  <a:pt x="459488" y="3195300"/>
                  <a:pt x="451372" y="3187812"/>
                  <a:pt x="450748" y="3178452"/>
                </a:cubicBezTo>
                <a:cubicBezTo>
                  <a:pt x="450123" y="3168470"/>
                  <a:pt x="457615" y="3159110"/>
                  <a:pt x="467604" y="3158486"/>
                </a:cubicBezTo>
                <a:close/>
                <a:moveTo>
                  <a:pt x="5488250" y="3152246"/>
                </a:moveTo>
                <a:cubicBezTo>
                  <a:pt x="5498864" y="3152870"/>
                  <a:pt x="5506356" y="3162230"/>
                  <a:pt x="5505731" y="3172213"/>
                </a:cubicBezTo>
                <a:cubicBezTo>
                  <a:pt x="5505107" y="3182197"/>
                  <a:pt x="5496990" y="3189684"/>
                  <a:pt x="5487626" y="3189684"/>
                </a:cubicBezTo>
                <a:cubicBezTo>
                  <a:pt x="5486378" y="3189060"/>
                  <a:pt x="5485752" y="3189060"/>
                  <a:pt x="5485128" y="3189060"/>
                </a:cubicBezTo>
                <a:cubicBezTo>
                  <a:pt x="5475140" y="3188436"/>
                  <a:pt x="5467024" y="3179076"/>
                  <a:pt x="5468272" y="3169093"/>
                </a:cubicBezTo>
                <a:cubicBezTo>
                  <a:pt x="5468896" y="3158486"/>
                  <a:pt x="5478262" y="3150998"/>
                  <a:pt x="5488250" y="3152246"/>
                </a:cubicBezTo>
                <a:close/>
                <a:moveTo>
                  <a:pt x="1144972" y="3143510"/>
                </a:moveTo>
                <a:cubicBezTo>
                  <a:pt x="1159955" y="3141638"/>
                  <a:pt x="1174314" y="3152870"/>
                  <a:pt x="1175562" y="3168468"/>
                </a:cubicBezTo>
                <a:cubicBezTo>
                  <a:pt x="1176811" y="3184068"/>
                  <a:pt x="1166198" y="3197795"/>
                  <a:pt x="1150590" y="3199043"/>
                </a:cubicBezTo>
                <a:cubicBezTo>
                  <a:pt x="1149342" y="3199043"/>
                  <a:pt x="1148717" y="3199043"/>
                  <a:pt x="1147468" y="3199043"/>
                </a:cubicBezTo>
                <a:cubicBezTo>
                  <a:pt x="1133733" y="3199043"/>
                  <a:pt x="1121872" y="3188436"/>
                  <a:pt x="1120000" y="3174085"/>
                </a:cubicBezTo>
                <a:cubicBezTo>
                  <a:pt x="1118750" y="3158485"/>
                  <a:pt x="1129988" y="3144758"/>
                  <a:pt x="1144972" y="3143510"/>
                </a:cubicBezTo>
                <a:close/>
                <a:moveTo>
                  <a:pt x="4810879" y="3139767"/>
                </a:moveTo>
                <a:cubicBezTo>
                  <a:pt x="4825862" y="3141638"/>
                  <a:pt x="4837724" y="3155365"/>
                  <a:pt x="4835851" y="3170340"/>
                </a:cubicBezTo>
                <a:cubicBezTo>
                  <a:pt x="4834603" y="3184692"/>
                  <a:pt x="4822116" y="3195298"/>
                  <a:pt x="4807757" y="3195298"/>
                </a:cubicBezTo>
                <a:cubicBezTo>
                  <a:pt x="4807133" y="3195298"/>
                  <a:pt x="4806509" y="3195298"/>
                  <a:pt x="4805260" y="3195298"/>
                </a:cubicBezTo>
                <a:cubicBezTo>
                  <a:pt x="4789652" y="3194051"/>
                  <a:pt x="4778416" y="3180324"/>
                  <a:pt x="4780288" y="3164725"/>
                </a:cubicBezTo>
                <a:cubicBezTo>
                  <a:pt x="4782161" y="3149126"/>
                  <a:pt x="4795896" y="3137895"/>
                  <a:pt x="4810879" y="3139767"/>
                </a:cubicBezTo>
                <a:close/>
                <a:moveTo>
                  <a:pt x="2805461" y="3129002"/>
                </a:moveTo>
                <a:cubicBezTo>
                  <a:pt x="2818104" y="3127911"/>
                  <a:pt x="2831214" y="3131654"/>
                  <a:pt x="2841827" y="3140390"/>
                </a:cubicBezTo>
                <a:cubicBezTo>
                  <a:pt x="2862429" y="3157861"/>
                  <a:pt x="2865551" y="3189059"/>
                  <a:pt x="2848070" y="3210273"/>
                </a:cubicBezTo>
                <a:cubicBezTo>
                  <a:pt x="2838081" y="3222128"/>
                  <a:pt x="2823722" y="3227745"/>
                  <a:pt x="2809987" y="3227745"/>
                </a:cubicBezTo>
                <a:cubicBezTo>
                  <a:pt x="2798750" y="3227745"/>
                  <a:pt x="2786889" y="3224625"/>
                  <a:pt x="2778148" y="3216513"/>
                </a:cubicBezTo>
                <a:cubicBezTo>
                  <a:pt x="2756922" y="3199042"/>
                  <a:pt x="2754425" y="3167220"/>
                  <a:pt x="2771905" y="3146629"/>
                </a:cubicBezTo>
                <a:cubicBezTo>
                  <a:pt x="2780645" y="3136022"/>
                  <a:pt x="2792819" y="3130094"/>
                  <a:pt x="2805461" y="3129002"/>
                </a:cubicBezTo>
                <a:close/>
                <a:moveTo>
                  <a:pt x="3150389" y="3128067"/>
                </a:moveTo>
                <a:cubicBezTo>
                  <a:pt x="3163031" y="3129159"/>
                  <a:pt x="3175205" y="3135087"/>
                  <a:pt x="3183945" y="3145382"/>
                </a:cubicBezTo>
                <a:cubicBezTo>
                  <a:pt x="3201426" y="3165973"/>
                  <a:pt x="3198929" y="3197794"/>
                  <a:pt x="3178327" y="3215265"/>
                </a:cubicBezTo>
                <a:cubicBezTo>
                  <a:pt x="3168962" y="3223376"/>
                  <a:pt x="3157725" y="3227121"/>
                  <a:pt x="3146487" y="3227121"/>
                </a:cubicBezTo>
                <a:cubicBezTo>
                  <a:pt x="3132752" y="3227121"/>
                  <a:pt x="3118394" y="3221505"/>
                  <a:pt x="3108405" y="3209649"/>
                </a:cubicBezTo>
                <a:cubicBezTo>
                  <a:pt x="3090924" y="3188435"/>
                  <a:pt x="3093421" y="3157237"/>
                  <a:pt x="3114023" y="3139767"/>
                </a:cubicBezTo>
                <a:cubicBezTo>
                  <a:pt x="3124636" y="3130719"/>
                  <a:pt x="3137747" y="3126975"/>
                  <a:pt x="3150389" y="3128067"/>
                </a:cubicBezTo>
                <a:close/>
                <a:moveTo>
                  <a:pt x="2050212" y="3122296"/>
                </a:moveTo>
                <a:cubicBezTo>
                  <a:pt x="2072063" y="3117929"/>
                  <a:pt x="2093289" y="3132280"/>
                  <a:pt x="2097659" y="3154119"/>
                </a:cubicBezTo>
                <a:cubicBezTo>
                  <a:pt x="2102029" y="3175958"/>
                  <a:pt x="2087670" y="3197172"/>
                  <a:pt x="2065820" y="3201540"/>
                </a:cubicBezTo>
                <a:cubicBezTo>
                  <a:pt x="2063322" y="3202164"/>
                  <a:pt x="2060200" y="3202164"/>
                  <a:pt x="2057703" y="3202164"/>
                </a:cubicBezTo>
                <a:cubicBezTo>
                  <a:pt x="2038975" y="3202164"/>
                  <a:pt x="2022118" y="3189061"/>
                  <a:pt x="2018373" y="3169717"/>
                </a:cubicBezTo>
                <a:cubicBezTo>
                  <a:pt x="2014002" y="3147880"/>
                  <a:pt x="2028361" y="3126665"/>
                  <a:pt x="2050212" y="3122296"/>
                </a:cubicBezTo>
                <a:close/>
                <a:moveTo>
                  <a:pt x="2278083" y="3120426"/>
                </a:moveTo>
                <a:cubicBezTo>
                  <a:pt x="2301182" y="3114186"/>
                  <a:pt x="2325529" y="3127914"/>
                  <a:pt x="2331773" y="3150999"/>
                </a:cubicBezTo>
                <a:cubicBezTo>
                  <a:pt x="2338016" y="3174086"/>
                  <a:pt x="2324281" y="3197797"/>
                  <a:pt x="2301182" y="3204037"/>
                </a:cubicBezTo>
                <a:cubicBezTo>
                  <a:pt x="2297435" y="3205284"/>
                  <a:pt x="2293690" y="3205284"/>
                  <a:pt x="2289944" y="3205284"/>
                </a:cubicBezTo>
                <a:cubicBezTo>
                  <a:pt x="2270591" y="3206532"/>
                  <a:pt x="2253110" y="3194053"/>
                  <a:pt x="2247492" y="3174086"/>
                </a:cubicBezTo>
                <a:cubicBezTo>
                  <a:pt x="2241249" y="3150999"/>
                  <a:pt x="2254984" y="3126665"/>
                  <a:pt x="2278083" y="3120426"/>
                </a:cubicBezTo>
                <a:close/>
                <a:moveTo>
                  <a:pt x="2527861" y="3118026"/>
                </a:moveTo>
                <a:cubicBezTo>
                  <a:pt x="2546064" y="3118085"/>
                  <a:pt x="2563388" y="3128848"/>
                  <a:pt x="2570880" y="3146630"/>
                </a:cubicBezTo>
                <a:cubicBezTo>
                  <a:pt x="2580869" y="3170341"/>
                  <a:pt x="2569631" y="3197796"/>
                  <a:pt x="2545908" y="3207778"/>
                </a:cubicBezTo>
                <a:cubicBezTo>
                  <a:pt x="2539665" y="3210275"/>
                  <a:pt x="2534046" y="3211523"/>
                  <a:pt x="2527804" y="3211523"/>
                </a:cubicBezTo>
                <a:cubicBezTo>
                  <a:pt x="2509698" y="3211523"/>
                  <a:pt x="2492218" y="3200291"/>
                  <a:pt x="2484726" y="3182820"/>
                </a:cubicBezTo>
                <a:cubicBezTo>
                  <a:pt x="2474737" y="3159109"/>
                  <a:pt x="2485975" y="3131655"/>
                  <a:pt x="2509698" y="3121672"/>
                </a:cubicBezTo>
                <a:cubicBezTo>
                  <a:pt x="2515629" y="3119176"/>
                  <a:pt x="2521794" y="3118006"/>
                  <a:pt x="2527861" y="3118026"/>
                </a:cubicBezTo>
                <a:close/>
                <a:moveTo>
                  <a:pt x="3906266" y="3117929"/>
                </a:moveTo>
                <a:cubicBezTo>
                  <a:pt x="3928117" y="3122296"/>
                  <a:pt x="3942476" y="3143511"/>
                  <a:pt x="3938106" y="3165350"/>
                </a:cubicBezTo>
                <a:cubicBezTo>
                  <a:pt x="3934360" y="3184693"/>
                  <a:pt x="3917503" y="3198420"/>
                  <a:pt x="3898775" y="3198420"/>
                </a:cubicBezTo>
                <a:cubicBezTo>
                  <a:pt x="3896278" y="3198420"/>
                  <a:pt x="3893156" y="3198420"/>
                  <a:pt x="3890659" y="3197172"/>
                </a:cubicBezTo>
                <a:cubicBezTo>
                  <a:pt x="3868808" y="3192804"/>
                  <a:pt x="3854449" y="3171590"/>
                  <a:pt x="3858819" y="3149751"/>
                </a:cubicBezTo>
                <a:cubicBezTo>
                  <a:pt x="3863189" y="3127912"/>
                  <a:pt x="3884415" y="3113562"/>
                  <a:pt x="3906266" y="3117929"/>
                </a:cubicBezTo>
                <a:close/>
                <a:moveTo>
                  <a:pt x="3660611" y="3116925"/>
                </a:moveTo>
                <a:cubicBezTo>
                  <a:pt x="3666181" y="3116097"/>
                  <a:pt x="3671995" y="3116370"/>
                  <a:pt x="3677770" y="3117930"/>
                </a:cubicBezTo>
                <a:cubicBezTo>
                  <a:pt x="3700870" y="3124169"/>
                  <a:pt x="3714604" y="3147880"/>
                  <a:pt x="3708361" y="3170966"/>
                </a:cubicBezTo>
                <a:cubicBezTo>
                  <a:pt x="3703366" y="3190310"/>
                  <a:pt x="3685886" y="3203412"/>
                  <a:pt x="3666532" y="3203412"/>
                </a:cubicBezTo>
                <a:cubicBezTo>
                  <a:pt x="3662787" y="3203412"/>
                  <a:pt x="3659041" y="3203412"/>
                  <a:pt x="3655296" y="3202165"/>
                </a:cubicBezTo>
                <a:cubicBezTo>
                  <a:pt x="3632196" y="3195925"/>
                  <a:pt x="3618461" y="3172214"/>
                  <a:pt x="3624705" y="3149128"/>
                </a:cubicBezTo>
                <a:cubicBezTo>
                  <a:pt x="3629387" y="3131813"/>
                  <a:pt x="3643902" y="3119412"/>
                  <a:pt x="3660611" y="3116925"/>
                </a:cubicBezTo>
                <a:close/>
                <a:moveTo>
                  <a:pt x="3427727" y="3116251"/>
                </a:moveTo>
                <a:cubicBezTo>
                  <a:pt x="3433824" y="3116173"/>
                  <a:pt x="3440067" y="3117304"/>
                  <a:pt x="3446154" y="3119800"/>
                </a:cubicBezTo>
                <a:cubicBezTo>
                  <a:pt x="3469877" y="3129783"/>
                  <a:pt x="3481739" y="3156614"/>
                  <a:pt x="3471751" y="3180948"/>
                </a:cubicBezTo>
                <a:cubicBezTo>
                  <a:pt x="3464259" y="3199044"/>
                  <a:pt x="3446778" y="3209651"/>
                  <a:pt x="3428674" y="3209651"/>
                </a:cubicBezTo>
                <a:cubicBezTo>
                  <a:pt x="3422430" y="3209651"/>
                  <a:pt x="3416811" y="3208402"/>
                  <a:pt x="3410568" y="3205906"/>
                </a:cubicBezTo>
                <a:cubicBezTo>
                  <a:pt x="3386845" y="3195923"/>
                  <a:pt x="3374984" y="3169093"/>
                  <a:pt x="3384972" y="3145382"/>
                </a:cubicBezTo>
                <a:cubicBezTo>
                  <a:pt x="3392464" y="3127600"/>
                  <a:pt x="3409437" y="3116485"/>
                  <a:pt x="3427727" y="3116251"/>
                </a:cubicBezTo>
                <a:close/>
                <a:moveTo>
                  <a:pt x="239108" y="3112937"/>
                </a:moveTo>
                <a:cubicBezTo>
                  <a:pt x="247849" y="3112314"/>
                  <a:pt x="254716" y="3119177"/>
                  <a:pt x="255340" y="3127289"/>
                </a:cubicBezTo>
                <a:cubicBezTo>
                  <a:pt x="255964" y="3136023"/>
                  <a:pt x="249097" y="3142887"/>
                  <a:pt x="240357" y="3143511"/>
                </a:cubicBezTo>
                <a:cubicBezTo>
                  <a:pt x="240357" y="3143511"/>
                  <a:pt x="239733" y="3143511"/>
                  <a:pt x="239733" y="3143511"/>
                </a:cubicBezTo>
                <a:cubicBezTo>
                  <a:pt x="232241" y="3143511"/>
                  <a:pt x="225374" y="3137272"/>
                  <a:pt x="224749" y="3129160"/>
                </a:cubicBezTo>
                <a:cubicBezTo>
                  <a:pt x="224125" y="3120424"/>
                  <a:pt x="230993" y="3113562"/>
                  <a:pt x="239108" y="3112937"/>
                </a:cubicBezTo>
                <a:close/>
                <a:moveTo>
                  <a:pt x="5716120" y="3106697"/>
                </a:moveTo>
                <a:cubicBezTo>
                  <a:pt x="5724860" y="3107321"/>
                  <a:pt x="5731103" y="3114185"/>
                  <a:pt x="5730478" y="3122920"/>
                </a:cubicBezTo>
                <a:cubicBezTo>
                  <a:pt x="5729854" y="3131032"/>
                  <a:pt x="5722986" y="3137272"/>
                  <a:pt x="5714870" y="3137272"/>
                </a:cubicBezTo>
                <a:cubicBezTo>
                  <a:pt x="5706130" y="3136648"/>
                  <a:pt x="5699264" y="3129784"/>
                  <a:pt x="5699888" y="3121049"/>
                </a:cubicBezTo>
                <a:cubicBezTo>
                  <a:pt x="5700512" y="3112314"/>
                  <a:pt x="5708004" y="3106074"/>
                  <a:pt x="5716120" y="3106697"/>
                </a:cubicBezTo>
                <a:close/>
                <a:moveTo>
                  <a:pt x="915853" y="3099209"/>
                </a:moveTo>
                <a:cubicBezTo>
                  <a:pt x="929588" y="3097961"/>
                  <a:pt x="941449" y="3108569"/>
                  <a:pt x="942073" y="3122296"/>
                </a:cubicBezTo>
                <a:cubicBezTo>
                  <a:pt x="943322" y="3136023"/>
                  <a:pt x="932709" y="3147878"/>
                  <a:pt x="918974" y="3149127"/>
                </a:cubicBezTo>
                <a:cubicBezTo>
                  <a:pt x="918349" y="3149127"/>
                  <a:pt x="917725" y="3149127"/>
                  <a:pt x="917101" y="3149127"/>
                </a:cubicBezTo>
                <a:cubicBezTo>
                  <a:pt x="904615" y="3149127"/>
                  <a:pt x="893378" y="3139143"/>
                  <a:pt x="892754" y="3126040"/>
                </a:cubicBezTo>
                <a:cubicBezTo>
                  <a:pt x="891505" y="3112313"/>
                  <a:pt x="902118" y="3100458"/>
                  <a:pt x="915853" y="3099209"/>
                </a:cubicBezTo>
                <a:close/>
                <a:moveTo>
                  <a:pt x="5039999" y="3094842"/>
                </a:moveTo>
                <a:cubicBezTo>
                  <a:pt x="5053734" y="3096090"/>
                  <a:pt x="5064346" y="3107321"/>
                  <a:pt x="5063098" y="3121672"/>
                </a:cubicBezTo>
                <a:cubicBezTo>
                  <a:pt x="5062474" y="3134775"/>
                  <a:pt x="5051236" y="3144759"/>
                  <a:pt x="5038750" y="3144759"/>
                </a:cubicBezTo>
                <a:cubicBezTo>
                  <a:pt x="5037502" y="3144759"/>
                  <a:pt x="5037502" y="3144759"/>
                  <a:pt x="5036877" y="3144134"/>
                </a:cubicBezTo>
                <a:cubicBezTo>
                  <a:pt x="5023143" y="3143511"/>
                  <a:pt x="5012529" y="3131655"/>
                  <a:pt x="5013777" y="3117929"/>
                </a:cubicBezTo>
                <a:cubicBezTo>
                  <a:pt x="5014401" y="3104201"/>
                  <a:pt x="5026264" y="3093594"/>
                  <a:pt x="5039999" y="3094842"/>
                </a:cubicBezTo>
                <a:close/>
                <a:moveTo>
                  <a:pt x="12486" y="3066140"/>
                </a:moveTo>
                <a:cubicBezTo>
                  <a:pt x="19354" y="3066140"/>
                  <a:pt x="24973" y="3071755"/>
                  <a:pt x="24973" y="3078619"/>
                </a:cubicBezTo>
                <a:cubicBezTo>
                  <a:pt x="24973" y="3085483"/>
                  <a:pt x="19354" y="3091098"/>
                  <a:pt x="12486" y="3091098"/>
                </a:cubicBezTo>
                <a:cubicBezTo>
                  <a:pt x="5619" y="3091098"/>
                  <a:pt x="0" y="3085483"/>
                  <a:pt x="0" y="3078619"/>
                </a:cubicBezTo>
                <a:cubicBezTo>
                  <a:pt x="0" y="3071755"/>
                  <a:pt x="5619" y="3066140"/>
                  <a:pt x="12486" y="3066140"/>
                </a:cubicBezTo>
                <a:close/>
                <a:moveTo>
                  <a:pt x="5943366" y="3059901"/>
                </a:moveTo>
                <a:cubicBezTo>
                  <a:pt x="5950234" y="3059901"/>
                  <a:pt x="5955852" y="3065516"/>
                  <a:pt x="5955852" y="3072380"/>
                </a:cubicBezTo>
                <a:cubicBezTo>
                  <a:pt x="5955852" y="3079243"/>
                  <a:pt x="5950234" y="3084858"/>
                  <a:pt x="5943366" y="3084858"/>
                </a:cubicBezTo>
                <a:cubicBezTo>
                  <a:pt x="5936498" y="3084858"/>
                  <a:pt x="5930880" y="3079243"/>
                  <a:pt x="5930880" y="3072380"/>
                </a:cubicBezTo>
                <a:cubicBezTo>
                  <a:pt x="5930880" y="3065516"/>
                  <a:pt x="5936498" y="3059901"/>
                  <a:pt x="5943366" y="3059901"/>
                </a:cubicBezTo>
                <a:close/>
                <a:moveTo>
                  <a:pt x="1590101" y="3040558"/>
                </a:moveTo>
                <a:cubicBezTo>
                  <a:pt x="1608829" y="3039311"/>
                  <a:pt x="1625061" y="3053661"/>
                  <a:pt x="1626935" y="3072380"/>
                </a:cubicBezTo>
                <a:cubicBezTo>
                  <a:pt x="1628183" y="3091099"/>
                  <a:pt x="1613824" y="3107946"/>
                  <a:pt x="1595095" y="3109193"/>
                </a:cubicBezTo>
                <a:cubicBezTo>
                  <a:pt x="1593846" y="3109193"/>
                  <a:pt x="1593222" y="3109193"/>
                  <a:pt x="1592598" y="3109193"/>
                </a:cubicBezTo>
                <a:cubicBezTo>
                  <a:pt x="1574493" y="3107946"/>
                  <a:pt x="1559510" y="3094843"/>
                  <a:pt x="1558260" y="3076748"/>
                </a:cubicBezTo>
                <a:cubicBezTo>
                  <a:pt x="1557012" y="3058029"/>
                  <a:pt x="1571371" y="3041806"/>
                  <a:pt x="1590101" y="3040558"/>
                </a:cubicBezTo>
                <a:close/>
                <a:moveTo>
                  <a:pt x="1816098" y="3038685"/>
                </a:moveTo>
                <a:cubicBezTo>
                  <a:pt x="1836700" y="3036813"/>
                  <a:pt x="1854181" y="3052412"/>
                  <a:pt x="1856053" y="3073003"/>
                </a:cubicBezTo>
                <a:cubicBezTo>
                  <a:pt x="1857926" y="3093593"/>
                  <a:pt x="1842318" y="3111688"/>
                  <a:pt x="1821717" y="3113560"/>
                </a:cubicBezTo>
                <a:cubicBezTo>
                  <a:pt x="1820468" y="3113560"/>
                  <a:pt x="1819843" y="3113560"/>
                  <a:pt x="1818595" y="3113560"/>
                </a:cubicBezTo>
                <a:cubicBezTo>
                  <a:pt x="1799242" y="3112936"/>
                  <a:pt x="1783009" y="3097961"/>
                  <a:pt x="1781761" y="3078618"/>
                </a:cubicBezTo>
                <a:cubicBezTo>
                  <a:pt x="1779888" y="3058027"/>
                  <a:pt x="1795496" y="3039933"/>
                  <a:pt x="1816098" y="3038685"/>
                </a:cubicBezTo>
                <a:close/>
                <a:moveTo>
                  <a:pt x="4365753" y="3034942"/>
                </a:moveTo>
                <a:cubicBezTo>
                  <a:pt x="4384482" y="3036190"/>
                  <a:pt x="4398841" y="3052414"/>
                  <a:pt x="4397592" y="3071132"/>
                </a:cubicBezTo>
                <a:cubicBezTo>
                  <a:pt x="4396344" y="3089227"/>
                  <a:pt x="4381361" y="3102954"/>
                  <a:pt x="4363255" y="3102954"/>
                </a:cubicBezTo>
                <a:cubicBezTo>
                  <a:pt x="4363255" y="3102954"/>
                  <a:pt x="4362006" y="3102954"/>
                  <a:pt x="4361382" y="3102954"/>
                </a:cubicBezTo>
                <a:cubicBezTo>
                  <a:pt x="4342654" y="3101706"/>
                  <a:pt x="4328295" y="3085483"/>
                  <a:pt x="4329543" y="3066765"/>
                </a:cubicBezTo>
                <a:cubicBezTo>
                  <a:pt x="4330791" y="3048045"/>
                  <a:pt x="4347024" y="3033695"/>
                  <a:pt x="4365753" y="3034942"/>
                </a:cubicBezTo>
                <a:close/>
                <a:moveTo>
                  <a:pt x="4140379" y="3033069"/>
                </a:moveTo>
                <a:cubicBezTo>
                  <a:pt x="4160982" y="3034940"/>
                  <a:pt x="4175965" y="3052412"/>
                  <a:pt x="4174715" y="3073003"/>
                </a:cubicBezTo>
                <a:cubicBezTo>
                  <a:pt x="4173467" y="3092345"/>
                  <a:pt x="4156612" y="3107320"/>
                  <a:pt x="4137257" y="3107320"/>
                </a:cubicBezTo>
                <a:cubicBezTo>
                  <a:pt x="4136633" y="3107944"/>
                  <a:pt x="4136009" y="3107320"/>
                  <a:pt x="4134761" y="3107320"/>
                </a:cubicBezTo>
                <a:cubicBezTo>
                  <a:pt x="4114158" y="3106072"/>
                  <a:pt x="4098551" y="3087978"/>
                  <a:pt x="4100425" y="3067387"/>
                </a:cubicBezTo>
                <a:cubicBezTo>
                  <a:pt x="4101673" y="3046797"/>
                  <a:pt x="4119777" y="3031821"/>
                  <a:pt x="4140379" y="3033069"/>
                </a:cubicBezTo>
                <a:close/>
                <a:moveTo>
                  <a:pt x="687357" y="3007487"/>
                </a:moveTo>
                <a:cubicBezTo>
                  <a:pt x="699220" y="3006863"/>
                  <a:pt x="709208" y="3016847"/>
                  <a:pt x="709208" y="3028702"/>
                </a:cubicBezTo>
                <a:cubicBezTo>
                  <a:pt x="709208" y="3040557"/>
                  <a:pt x="699844" y="3050540"/>
                  <a:pt x="687982" y="3051164"/>
                </a:cubicBezTo>
                <a:cubicBezTo>
                  <a:pt x="675496" y="3050540"/>
                  <a:pt x="666131" y="3041181"/>
                  <a:pt x="666131" y="3029326"/>
                </a:cubicBezTo>
                <a:cubicBezTo>
                  <a:pt x="666131" y="3017471"/>
                  <a:pt x="675496" y="3007487"/>
                  <a:pt x="687357" y="3007487"/>
                </a:cubicBezTo>
                <a:close/>
                <a:moveTo>
                  <a:pt x="5268493" y="3001871"/>
                </a:moveTo>
                <a:cubicBezTo>
                  <a:pt x="5280356" y="3001871"/>
                  <a:pt x="5290344" y="3011855"/>
                  <a:pt x="5289720" y="3024334"/>
                </a:cubicBezTo>
                <a:cubicBezTo>
                  <a:pt x="5289720" y="3035565"/>
                  <a:pt x="5279730" y="3044925"/>
                  <a:pt x="5267869" y="3044925"/>
                </a:cubicBezTo>
                <a:cubicBezTo>
                  <a:pt x="5256007" y="3044925"/>
                  <a:pt x="5246019" y="3034941"/>
                  <a:pt x="5246643" y="3023086"/>
                </a:cubicBezTo>
                <a:cubicBezTo>
                  <a:pt x="5246643" y="3011231"/>
                  <a:pt x="5256631" y="3001247"/>
                  <a:pt x="5268493" y="3001871"/>
                </a:cubicBezTo>
                <a:close/>
                <a:moveTo>
                  <a:pt x="1363478" y="2996257"/>
                </a:moveTo>
                <a:cubicBezTo>
                  <a:pt x="1380959" y="2995633"/>
                  <a:pt x="1394694" y="3009360"/>
                  <a:pt x="1395318" y="3026206"/>
                </a:cubicBezTo>
                <a:cubicBezTo>
                  <a:pt x="1395942" y="3043678"/>
                  <a:pt x="1382208" y="3058028"/>
                  <a:pt x="1365351" y="3058028"/>
                </a:cubicBezTo>
                <a:cubicBezTo>
                  <a:pt x="1365351" y="3058028"/>
                  <a:pt x="1364726" y="3058028"/>
                  <a:pt x="1364102" y="3058028"/>
                </a:cubicBezTo>
                <a:cubicBezTo>
                  <a:pt x="1347246" y="3058028"/>
                  <a:pt x="1334136" y="3044926"/>
                  <a:pt x="1332887" y="3028079"/>
                </a:cubicBezTo>
                <a:cubicBezTo>
                  <a:pt x="1332887" y="3010607"/>
                  <a:pt x="1345997" y="2996257"/>
                  <a:pt x="1363478" y="2996257"/>
                </a:cubicBezTo>
                <a:close/>
                <a:moveTo>
                  <a:pt x="4592373" y="2990641"/>
                </a:moveTo>
                <a:cubicBezTo>
                  <a:pt x="4609230" y="2991265"/>
                  <a:pt x="4622964" y="3004992"/>
                  <a:pt x="4622964" y="3022463"/>
                </a:cubicBezTo>
                <a:cubicBezTo>
                  <a:pt x="4622340" y="3039309"/>
                  <a:pt x="4608605" y="3053037"/>
                  <a:pt x="4591749" y="3053037"/>
                </a:cubicBezTo>
                <a:cubicBezTo>
                  <a:pt x="4591125" y="3053037"/>
                  <a:pt x="4591125" y="3053037"/>
                  <a:pt x="4590501" y="3053037"/>
                </a:cubicBezTo>
                <a:cubicBezTo>
                  <a:pt x="4573021" y="3052413"/>
                  <a:pt x="4559910" y="3038685"/>
                  <a:pt x="4560534" y="3021215"/>
                </a:cubicBezTo>
                <a:cubicBezTo>
                  <a:pt x="4561158" y="3003744"/>
                  <a:pt x="4574894" y="2990641"/>
                  <a:pt x="4592373" y="2990641"/>
                </a:cubicBezTo>
                <a:close/>
                <a:moveTo>
                  <a:pt x="2711972" y="2975040"/>
                </a:moveTo>
                <a:cubicBezTo>
                  <a:pt x="2738818" y="2970049"/>
                  <a:pt x="2764413" y="2988767"/>
                  <a:pt x="2769408" y="3015598"/>
                </a:cubicBezTo>
                <a:cubicBezTo>
                  <a:pt x="2774402" y="3042429"/>
                  <a:pt x="2756298" y="3068635"/>
                  <a:pt x="2728828" y="3073002"/>
                </a:cubicBezTo>
                <a:cubicBezTo>
                  <a:pt x="2725707" y="3073626"/>
                  <a:pt x="2723210" y="3073626"/>
                  <a:pt x="2720088" y="3073626"/>
                </a:cubicBezTo>
                <a:cubicBezTo>
                  <a:pt x="2696365" y="3073626"/>
                  <a:pt x="2675762" y="3056779"/>
                  <a:pt x="2671393" y="3032445"/>
                </a:cubicBezTo>
                <a:cubicBezTo>
                  <a:pt x="2666398" y="3005615"/>
                  <a:pt x="2684502" y="2979409"/>
                  <a:pt x="2711972" y="2975040"/>
                </a:cubicBezTo>
                <a:close/>
                <a:moveTo>
                  <a:pt x="3243878" y="2973792"/>
                </a:moveTo>
                <a:cubicBezTo>
                  <a:pt x="3270724" y="2978161"/>
                  <a:pt x="3289452" y="3004367"/>
                  <a:pt x="3284458" y="3031197"/>
                </a:cubicBezTo>
                <a:cubicBezTo>
                  <a:pt x="3280088" y="3055532"/>
                  <a:pt x="3259486" y="3073002"/>
                  <a:pt x="3235762" y="3073002"/>
                </a:cubicBezTo>
                <a:cubicBezTo>
                  <a:pt x="3232641" y="3072378"/>
                  <a:pt x="3230145" y="3072378"/>
                  <a:pt x="3227022" y="3071754"/>
                </a:cubicBezTo>
                <a:cubicBezTo>
                  <a:pt x="3200178" y="3066763"/>
                  <a:pt x="3181448" y="3041181"/>
                  <a:pt x="3186443" y="3014351"/>
                </a:cubicBezTo>
                <a:cubicBezTo>
                  <a:pt x="3190812" y="2987520"/>
                  <a:pt x="3217034" y="2968801"/>
                  <a:pt x="3243878" y="2973792"/>
                </a:cubicBezTo>
                <a:close/>
                <a:moveTo>
                  <a:pt x="461986" y="2961315"/>
                </a:moveTo>
                <a:cubicBezTo>
                  <a:pt x="471974" y="2961315"/>
                  <a:pt x="480714" y="2969425"/>
                  <a:pt x="480714" y="2980033"/>
                </a:cubicBezTo>
                <a:cubicBezTo>
                  <a:pt x="480714" y="2990017"/>
                  <a:pt x="471974" y="2998752"/>
                  <a:pt x="461986" y="2998752"/>
                </a:cubicBezTo>
                <a:cubicBezTo>
                  <a:pt x="451372" y="2998128"/>
                  <a:pt x="443256" y="2990017"/>
                  <a:pt x="443256" y="2980033"/>
                </a:cubicBezTo>
                <a:cubicBezTo>
                  <a:pt x="443256" y="2969425"/>
                  <a:pt x="451372" y="2961315"/>
                  <a:pt x="461986" y="2961315"/>
                </a:cubicBezTo>
                <a:close/>
                <a:moveTo>
                  <a:pt x="5493868" y="2955076"/>
                </a:moveTo>
                <a:cubicBezTo>
                  <a:pt x="5503858" y="2955076"/>
                  <a:pt x="5512598" y="2963186"/>
                  <a:pt x="5512598" y="2973794"/>
                </a:cubicBezTo>
                <a:cubicBezTo>
                  <a:pt x="5512598" y="2983778"/>
                  <a:pt x="5503858" y="2992512"/>
                  <a:pt x="5493868" y="2992512"/>
                </a:cubicBezTo>
                <a:cubicBezTo>
                  <a:pt x="5483880" y="2991888"/>
                  <a:pt x="5475140" y="2983778"/>
                  <a:pt x="5475140" y="2973794"/>
                </a:cubicBezTo>
                <a:cubicBezTo>
                  <a:pt x="5475140" y="2963810"/>
                  <a:pt x="5483256" y="2955076"/>
                  <a:pt x="5493868" y="2955076"/>
                </a:cubicBezTo>
                <a:close/>
                <a:moveTo>
                  <a:pt x="1138104" y="2951331"/>
                </a:moveTo>
                <a:cubicBezTo>
                  <a:pt x="1153711" y="2951331"/>
                  <a:pt x="1166198" y="2963810"/>
                  <a:pt x="1166198" y="2979409"/>
                </a:cubicBezTo>
                <a:cubicBezTo>
                  <a:pt x="1166198" y="2995008"/>
                  <a:pt x="1153711" y="3007487"/>
                  <a:pt x="1138104" y="3007487"/>
                </a:cubicBezTo>
                <a:cubicBezTo>
                  <a:pt x="1122496" y="3006863"/>
                  <a:pt x="1110010" y="2994384"/>
                  <a:pt x="1110010" y="2979409"/>
                </a:cubicBezTo>
                <a:cubicBezTo>
                  <a:pt x="1110010" y="2963810"/>
                  <a:pt x="1122496" y="2951331"/>
                  <a:pt x="1138104" y="2951331"/>
                </a:cubicBezTo>
                <a:close/>
                <a:moveTo>
                  <a:pt x="4817746" y="2946963"/>
                </a:moveTo>
                <a:cubicBezTo>
                  <a:pt x="4833354" y="2946963"/>
                  <a:pt x="4845839" y="2959442"/>
                  <a:pt x="4845839" y="2975041"/>
                </a:cubicBezTo>
                <a:cubicBezTo>
                  <a:pt x="4845839" y="2990640"/>
                  <a:pt x="4833354" y="3003119"/>
                  <a:pt x="4817746" y="3003119"/>
                </a:cubicBezTo>
                <a:cubicBezTo>
                  <a:pt x="4802139" y="3003119"/>
                  <a:pt x="4789652" y="2990640"/>
                  <a:pt x="4789652" y="2975041"/>
                </a:cubicBezTo>
                <a:cubicBezTo>
                  <a:pt x="4789652" y="2959442"/>
                  <a:pt x="4802139" y="2946963"/>
                  <a:pt x="4817746" y="2946963"/>
                </a:cubicBezTo>
                <a:close/>
                <a:moveTo>
                  <a:pt x="2040223" y="2938853"/>
                </a:moveTo>
                <a:cubicBezTo>
                  <a:pt x="2062698" y="2938853"/>
                  <a:pt x="2080803" y="2956947"/>
                  <a:pt x="2080803" y="2978786"/>
                </a:cubicBezTo>
                <a:cubicBezTo>
                  <a:pt x="2080803" y="3001249"/>
                  <a:pt x="2062698" y="3019343"/>
                  <a:pt x="2040848" y="3019343"/>
                </a:cubicBezTo>
                <a:cubicBezTo>
                  <a:pt x="2017749" y="3019343"/>
                  <a:pt x="1999643" y="3001249"/>
                  <a:pt x="1999643" y="2979410"/>
                </a:cubicBezTo>
                <a:cubicBezTo>
                  <a:pt x="1999643" y="2956947"/>
                  <a:pt x="2017749" y="2938853"/>
                  <a:pt x="2040223" y="2938853"/>
                </a:cubicBezTo>
                <a:close/>
                <a:moveTo>
                  <a:pt x="2265596" y="2935109"/>
                </a:moveTo>
                <a:cubicBezTo>
                  <a:pt x="2289944" y="2935109"/>
                  <a:pt x="2309298" y="2954453"/>
                  <a:pt x="2309298" y="2978786"/>
                </a:cubicBezTo>
                <a:cubicBezTo>
                  <a:pt x="2309298" y="3003121"/>
                  <a:pt x="2289944" y="3022464"/>
                  <a:pt x="2265596" y="3022464"/>
                </a:cubicBezTo>
                <a:cubicBezTo>
                  <a:pt x="2241249" y="3022464"/>
                  <a:pt x="2221895" y="3003121"/>
                  <a:pt x="2221895" y="2978786"/>
                </a:cubicBezTo>
                <a:cubicBezTo>
                  <a:pt x="2221895" y="2955076"/>
                  <a:pt x="2241249" y="2935109"/>
                  <a:pt x="2265596" y="2935109"/>
                </a:cubicBezTo>
                <a:close/>
                <a:moveTo>
                  <a:pt x="3916255" y="2934485"/>
                </a:moveTo>
                <a:cubicBezTo>
                  <a:pt x="3938106" y="2934485"/>
                  <a:pt x="3956211" y="2952580"/>
                  <a:pt x="3956835" y="2975043"/>
                </a:cubicBezTo>
                <a:cubicBezTo>
                  <a:pt x="3956835" y="2997504"/>
                  <a:pt x="3938730" y="3015600"/>
                  <a:pt x="3916255" y="3015600"/>
                </a:cubicBezTo>
                <a:cubicBezTo>
                  <a:pt x="3893780" y="3015600"/>
                  <a:pt x="3875676" y="2997504"/>
                  <a:pt x="3875676" y="2975043"/>
                </a:cubicBezTo>
                <a:cubicBezTo>
                  <a:pt x="3875676" y="2952580"/>
                  <a:pt x="3893780" y="2934485"/>
                  <a:pt x="3916255" y="2934485"/>
                </a:cubicBezTo>
                <a:close/>
                <a:moveTo>
                  <a:pt x="3689633" y="2932614"/>
                </a:moveTo>
                <a:cubicBezTo>
                  <a:pt x="3713980" y="2932614"/>
                  <a:pt x="3733333" y="2951956"/>
                  <a:pt x="3733333" y="2975667"/>
                </a:cubicBezTo>
                <a:cubicBezTo>
                  <a:pt x="3733333" y="3000001"/>
                  <a:pt x="3713980" y="3019344"/>
                  <a:pt x="3689633" y="3019344"/>
                </a:cubicBezTo>
                <a:cubicBezTo>
                  <a:pt x="3666532" y="3019344"/>
                  <a:pt x="3646555" y="3000001"/>
                  <a:pt x="3646555" y="2976291"/>
                </a:cubicBezTo>
                <a:cubicBezTo>
                  <a:pt x="3646555" y="2952580"/>
                  <a:pt x="3665908" y="2932614"/>
                  <a:pt x="3689633" y="2932614"/>
                </a:cubicBezTo>
                <a:close/>
                <a:moveTo>
                  <a:pt x="2490969" y="2931988"/>
                </a:moveTo>
                <a:cubicBezTo>
                  <a:pt x="2516565" y="2931988"/>
                  <a:pt x="2537168" y="2952579"/>
                  <a:pt x="2537168" y="2978162"/>
                </a:cubicBezTo>
                <a:cubicBezTo>
                  <a:pt x="2537168" y="3003744"/>
                  <a:pt x="2516565" y="3024959"/>
                  <a:pt x="2490969" y="3024959"/>
                </a:cubicBezTo>
                <a:cubicBezTo>
                  <a:pt x="2465373" y="3024959"/>
                  <a:pt x="2444146" y="3004368"/>
                  <a:pt x="2444146" y="2978785"/>
                </a:cubicBezTo>
                <a:cubicBezTo>
                  <a:pt x="2444146" y="2953203"/>
                  <a:pt x="2464748" y="2931988"/>
                  <a:pt x="2490969" y="2931988"/>
                </a:cubicBezTo>
                <a:close/>
                <a:moveTo>
                  <a:pt x="3464259" y="2930116"/>
                </a:moveTo>
                <a:cubicBezTo>
                  <a:pt x="3489855" y="2930116"/>
                  <a:pt x="3511082" y="2950706"/>
                  <a:pt x="3511082" y="2976290"/>
                </a:cubicBezTo>
                <a:cubicBezTo>
                  <a:pt x="3511082" y="3001872"/>
                  <a:pt x="3490479" y="3022462"/>
                  <a:pt x="3464883" y="3023086"/>
                </a:cubicBezTo>
                <a:cubicBezTo>
                  <a:pt x="3439286" y="3023086"/>
                  <a:pt x="3418061" y="3002496"/>
                  <a:pt x="3418061" y="2976914"/>
                </a:cubicBezTo>
                <a:cubicBezTo>
                  <a:pt x="3418061" y="2951332"/>
                  <a:pt x="3438662" y="2930116"/>
                  <a:pt x="3464259" y="2930116"/>
                </a:cubicBezTo>
                <a:close/>
                <a:moveTo>
                  <a:pt x="236610" y="2914518"/>
                </a:moveTo>
                <a:cubicBezTo>
                  <a:pt x="245351" y="2914518"/>
                  <a:pt x="252218" y="2922006"/>
                  <a:pt x="251594" y="2930117"/>
                </a:cubicBezTo>
                <a:cubicBezTo>
                  <a:pt x="252218" y="2939477"/>
                  <a:pt x="245351" y="2945717"/>
                  <a:pt x="236610" y="2945717"/>
                </a:cubicBezTo>
                <a:cubicBezTo>
                  <a:pt x="227870" y="2945717"/>
                  <a:pt x="221003" y="2938228"/>
                  <a:pt x="221003" y="2929493"/>
                </a:cubicBezTo>
                <a:cubicBezTo>
                  <a:pt x="221003" y="2920757"/>
                  <a:pt x="228495" y="2913895"/>
                  <a:pt x="236610" y="2914518"/>
                </a:cubicBezTo>
                <a:close/>
                <a:moveTo>
                  <a:pt x="5718617" y="2908278"/>
                </a:moveTo>
                <a:cubicBezTo>
                  <a:pt x="5727358" y="2908278"/>
                  <a:pt x="5734224" y="2915141"/>
                  <a:pt x="5734224" y="2923253"/>
                </a:cubicBezTo>
                <a:cubicBezTo>
                  <a:pt x="5734224" y="2931989"/>
                  <a:pt x="5727358" y="2938852"/>
                  <a:pt x="5719241" y="2938852"/>
                </a:cubicBezTo>
                <a:cubicBezTo>
                  <a:pt x="5719241" y="2938852"/>
                  <a:pt x="5719241" y="2938852"/>
                  <a:pt x="5718617" y="2938852"/>
                </a:cubicBezTo>
                <a:cubicBezTo>
                  <a:pt x="5710501" y="2939477"/>
                  <a:pt x="5703633" y="2932613"/>
                  <a:pt x="5703633" y="2923877"/>
                </a:cubicBezTo>
                <a:cubicBezTo>
                  <a:pt x="5703633" y="2915141"/>
                  <a:pt x="5710501" y="2908278"/>
                  <a:pt x="5718617" y="2908278"/>
                </a:cubicBezTo>
                <a:close/>
                <a:moveTo>
                  <a:pt x="913980" y="2905782"/>
                </a:moveTo>
                <a:cubicBezTo>
                  <a:pt x="927714" y="2905782"/>
                  <a:pt x="938328" y="2917014"/>
                  <a:pt x="938328" y="2931365"/>
                </a:cubicBezTo>
                <a:cubicBezTo>
                  <a:pt x="937704" y="2945092"/>
                  <a:pt x="926466" y="2955699"/>
                  <a:pt x="912731" y="2955699"/>
                </a:cubicBezTo>
                <a:cubicBezTo>
                  <a:pt x="898997" y="2955075"/>
                  <a:pt x="888383" y="2943844"/>
                  <a:pt x="888383" y="2930117"/>
                </a:cubicBezTo>
                <a:cubicBezTo>
                  <a:pt x="889007" y="2916390"/>
                  <a:pt x="900245" y="2905782"/>
                  <a:pt x="913980" y="2905782"/>
                </a:cubicBezTo>
                <a:close/>
                <a:moveTo>
                  <a:pt x="5041871" y="2901415"/>
                </a:moveTo>
                <a:cubicBezTo>
                  <a:pt x="5055607" y="2900790"/>
                  <a:pt x="5067467" y="2912022"/>
                  <a:pt x="5067467" y="2925748"/>
                </a:cubicBezTo>
                <a:cubicBezTo>
                  <a:pt x="5067467" y="2939476"/>
                  <a:pt x="5056855" y="2950707"/>
                  <a:pt x="5043120" y="2951332"/>
                </a:cubicBezTo>
                <a:cubicBezTo>
                  <a:pt x="5043120" y="2951332"/>
                  <a:pt x="5042495" y="2951332"/>
                  <a:pt x="5042495" y="2951332"/>
                </a:cubicBezTo>
                <a:cubicBezTo>
                  <a:pt x="5028761" y="2951332"/>
                  <a:pt x="5017524" y="2940100"/>
                  <a:pt x="5017524" y="2926996"/>
                </a:cubicBezTo>
                <a:cubicBezTo>
                  <a:pt x="5017524" y="2913270"/>
                  <a:pt x="5028137" y="2902038"/>
                  <a:pt x="5041871" y="2901415"/>
                </a:cubicBezTo>
                <a:close/>
                <a:moveTo>
                  <a:pt x="12486" y="2868345"/>
                </a:moveTo>
                <a:cubicBezTo>
                  <a:pt x="19354" y="2868345"/>
                  <a:pt x="24973" y="2873960"/>
                  <a:pt x="24973" y="2880824"/>
                </a:cubicBezTo>
                <a:cubicBezTo>
                  <a:pt x="24973" y="2887687"/>
                  <a:pt x="19354" y="2893304"/>
                  <a:pt x="12486" y="2893304"/>
                </a:cubicBezTo>
                <a:cubicBezTo>
                  <a:pt x="5619" y="2893304"/>
                  <a:pt x="0" y="2887687"/>
                  <a:pt x="0" y="2880824"/>
                </a:cubicBezTo>
                <a:cubicBezTo>
                  <a:pt x="0" y="2873960"/>
                  <a:pt x="5619" y="2868345"/>
                  <a:pt x="12486" y="2868345"/>
                </a:cubicBezTo>
                <a:close/>
                <a:moveTo>
                  <a:pt x="5943366" y="2861482"/>
                </a:moveTo>
                <a:cubicBezTo>
                  <a:pt x="5950234" y="2861482"/>
                  <a:pt x="5955852" y="2867097"/>
                  <a:pt x="5955852" y="2873960"/>
                </a:cubicBezTo>
                <a:cubicBezTo>
                  <a:pt x="5955852" y="2880824"/>
                  <a:pt x="5950234" y="2886439"/>
                  <a:pt x="5943366" y="2886439"/>
                </a:cubicBezTo>
                <a:cubicBezTo>
                  <a:pt x="5936498" y="2886439"/>
                  <a:pt x="5930880" y="2880824"/>
                  <a:pt x="5930880" y="2873960"/>
                </a:cubicBezTo>
                <a:cubicBezTo>
                  <a:pt x="5930880" y="2867097"/>
                  <a:pt x="5936498" y="2861482"/>
                  <a:pt x="5943366" y="2861482"/>
                </a:cubicBezTo>
                <a:close/>
                <a:moveTo>
                  <a:pt x="1595095" y="2850874"/>
                </a:moveTo>
                <a:cubicBezTo>
                  <a:pt x="1613824" y="2852122"/>
                  <a:pt x="1628183" y="2868346"/>
                  <a:pt x="1626935" y="2887064"/>
                </a:cubicBezTo>
                <a:cubicBezTo>
                  <a:pt x="1625685" y="2905159"/>
                  <a:pt x="1610702" y="2918886"/>
                  <a:pt x="1592598" y="2918886"/>
                </a:cubicBezTo>
                <a:cubicBezTo>
                  <a:pt x="1591349" y="2918886"/>
                  <a:pt x="1590725" y="2918886"/>
                  <a:pt x="1590101" y="2918886"/>
                </a:cubicBezTo>
                <a:cubicBezTo>
                  <a:pt x="1571371" y="2917638"/>
                  <a:pt x="1557012" y="2901416"/>
                  <a:pt x="1558260" y="2882696"/>
                </a:cubicBezTo>
                <a:cubicBezTo>
                  <a:pt x="1559510" y="2863977"/>
                  <a:pt x="1575742" y="2849626"/>
                  <a:pt x="1595095" y="2850874"/>
                </a:cubicBezTo>
                <a:close/>
                <a:moveTo>
                  <a:pt x="1821092" y="2845881"/>
                </a:moveTo>
                <a:cubicBezTo>
                  <a:pt x="1841694" y="2847129"/>
                  <a:pt x="1856678" y="2865224"/>
                  <a:pt x="1855429" y="2886438"/>
                </a:cubicBezTo>
                <a:cubicBezTo>
                  <a:pt x="1853556" y="2905781"/>
                  <a:pt x="1837325" y="2920756"/>
                  <a:pt x="1817971" y="2920756"/>
                </a:cubicBezTo>
                <a:cubicBezTo>
                  <a:pt x="1817346" y="2920756"/>
                  <a:pt x="1816098" y="2920756"/>
                  <a:pt x="1815474" y="2920756"/>
                </a:cubicBezTo>
                <a:cubicBezTo>
                  <a:pt x="1794872" y="2918884"/>
                  <a:pt x="1779888" y="2901414"/>
                  <a:pt x="1781137" y="2880199"/>
                </a:cubicBezTo>
                <a:cubicBezTo>
                  <a:pt x="1782385" y="2859608"/>
                  <a:pt x="1800491" y="2844633"/>
                  <a:pt x="1821092" y="2845881"/>
                </a:cubicBezTo>
                <a:close/>
                <a:moveTo>
                  <a:pt x="4360758" y="2845259"/>
                </a:moveTo>
                <a:cubicBezTo>
                  <a:pt x="4379488" y="2844011"/>
                  <a:pt x="4395719" y="2858362"/>
                  <a:pt x="4397592" y="2877080"/>
                </a:cubicBezTo>
                <a:cubicBezTo>
                  <a:pt x="4398841" y="2895799"/>
                  <a:pt x="4384482" y="2912022"/>
                  <a:pt x="4365753" y="2913270"/>
                </a:cubicBezTo>
                <a:cubicBezTo>
                  <a:pt x="4365129" y="2913270"/>
                  <a:pt x="4364504" y="2913270"/>
                  <a:pt x="4363255" y="2913270"/>
                </a:cubicBezTo>
                <a:cubicBezTo>
                  <a:pt x="4345151" y="2913894"/>
                  <a:pt x="4330167" y="2899544"/>
                  <a:pt x="4328919" y="2882072"/>
                </a:cubicBezTo>
                <a:cubicBezTo>
                  <a:pt x="4327670" y="2863353"/>
                  <a:pt x="4342030" y="2846507"/>
                  <a:pt x="4360758" y="2845259"/>
                </a:cubicBezTo>
                <a:close/>
                <a:moveTo>
                  <a:pt x="4134136" y="2841513"/>
                </a:moveTo>
                <a:cubicBezTo>
                  <a:pt x="4154739" y="2839642"/>
                  <a:pt x="4172843" y="2854617"/>
                  <a:pt x="4174715" y="2875831"/>
                </a:cubicBezTo>
                <a:cubicBezTo>
                  <a:pt x="4176589" y="2896422"/>
                  <a:pt x="4160982" y="2914517"/>
                  <a:pt x="4141004" y="2916388"/>
                </a:cubicBezTo>
                <a:cubicBezTo>
                  <a:pt x="4139755" y="2916388"/>
                  <a:pt x="4138507" y="2916388"/>
                  <a:pt x="4137883" y="2916388"/>
                </a:cubicBezTo>
                <a:cubicBezTo>
                  <a:pt x="4117904" y="2915765"/>
                  <a:pt x="4101673" y="2900790"/>
                  <a:pt x="4099799" y="2881447"/>
                </a:cubicBezTo>
                <a:cubicBezTo>
                  <a:pt x="4097927" y="2860856"/>
                  <a:pt x="4113534" y="2842761"/>
                  <a:pt x="4134136" y="2841513"/>
                </a:cubicBezTo>
                <a:close/>
                <a:moveTo>
                  <a:pt x="693600" y="2810316"/>
                </a:moveTo>
                <a:cubicBezTo>
                  <a:pt x="705462" y="2810940"/>
                  <a:pt x="714827" y="2821547"/>
                  <a:pt x="714203" y="2833402"/>
                </a:cubicBezTo>
                <a:cubicBezTo>
                  <a:pt x="713578" y="2844634"/>
                  <a:pt x="704213" y="2853370"/>
                  <a:pt x="692352" y="2853370"/>
                </a:cubicBezTo>
                <a:cubicBezTo>
                  <a:pt x="691103" y="2853370"/>
                  <a:pt x="690478" y="2853370"/>
                  <a:pt x="690478" y="2853370"/>
                </a:cubicBezTo>
                <a:cubicBezTo>
                  <a:pt x="678617" y="2852746"/>
                  <a:pt x="669253" y="2842137"/>
                  <a:pt x="670502" y="2830283"/>
                </a:cubicBezTo>
                <a:cubicBezTo>
                  <a:pt x="671126" y="2818428"/>
                  <a:pt x="681738" y="2809692"/>
                  <a:pt x="693600" y="2810316"/>
                </a:cubicBezTo>
                <a:close/>
                <a:moveTo>
                  <a:pt x="1372219" y="2805325"/>
                </a:moveTo>
                <a:cubicBezTo>
                  <a:pt x="1389699" y="2806573"/>
                  <a:pt x="1402184" y="2821548"/>
                  <a:pt x="1400312" y="2839019"/>
                </a:cubicBezTo>
                <a:cubicBezTo>
                  <a:pt x="1399063" y="2855242"/>
                  <a:pt x="1385329" y="2867096"/>
                  <a:pt x="1369097" y="2867096"/>
                </a:cubicBezTo>
                <a:cubicBezTo>
                  <a:pt x="1369097" y="2867096"/>
                  <a:pt x="1367848" y="2867096"/>
                  <a:pt x="1366600" y="2867096"/>
                </a:cubicBezTo>
                <a:cubicBezTo>
                  <a:pt x="1349119" y="2865848"/>
                  <a:pt x="1337258" y="2850251"/>
                  <a:pt x="1338506" y="2833403"/>
                </a:cubicBezTo>
                <a:cubicBezTo>
                  <a:pt x="1339754" y="2816555"/>
                  <a:pt x="1354738" y="2803453"/>
                  <a:pt x="1372219" y="2805325"/>
                </a:cubicBezTo>
                <a:close/>
                <a:moveTo>
                  <a:pt x="5262250" y="2804701"/>
                </a:moveTo>
                <a:cubicBezTo>
                  <a:pt x="5274112" y="2804077"/>
                  <a:pt x="5284725" y="2813435"/>
                  <a:pt x="5285349" y="2825291"/>
                </a:cubicBezTo>
                <a:cubicBezTo>
                  <a:pt x="5285973" y="2837146"/>
                  <a:pt x="5276609" y="2847129"/>
                  <a:pt x="5264747" y="2848377"/>
                </a:cubicBezTo>
                <a:cubicBezTo>
                  <a:pt x="5264122" y="2848377"/>
                  <a:pt x="5263498" y="2848377"/>
                  <a:pt x="5263498" y="2848377"/>
                </a:cubicBezTo>
                <a:cubicBezTo>
                  <a:pt x="5252262" y="2848377"/>
                  <a:pt x="5242898" y="2839641"/>
                  <a:pt x="5241648" y="2827787"/>
                </a:cubicBezTo>
                <a:cubicBezTo>
                  <a:pt x="5241024" y="2815931"/>
                  <a:pt x="5250389" y="2805323"/>
                  <a:pt x="5262250" y="2804701"/>
                </a:cubicBezTo>
                <a:close/>
                <a:moveTo>
                  <a:pt x="4582385" y="2800333"/>
                </a:moveTo>
                <a:cubicBezTo>
                  <a:pt x="4599866" y="2799085"/>
                  <a:pt x="4614848" y="2811564"/>
                  <a:pt x="4616097" y="2828411"/>
                </a:cubicBezTo>
                <a:cubicBezTo>
                  <a:pt x="4617345" y="2845882"/>
                  <a:pt x="4604860" y="2860857"/>
                  <a:pt x="4588003" y="2862105"/>
                </a:cubicBezTo>
                <a:cubicBezTo>
                  <a:pt x="4586754" y="2862105"/>
                  <a:pt x="4586130" y="2862105"/>
                  <a:pt x="4585506" y="2862105"/>
                </a:cubicBezTo>
                <a:cubicBezTo>
                  <a:pt x="4569275" y="2862729"/>
                  <a:pt x="4556164" y="2850251"/>
                  <a:pt x="4554291" y="2834027"/>
                </a:cubicBezTo>
                <a:cubicBezTo>
                  <a:pt x="4553043" y="2816555"/>
                  <a:pt x="4565528" y="2801581"/>
                  <a:pt x="4582385" y="2800333"/>
                </a:cubicBezTo>
                <a:close/>
                <a:moveTo>
                  <a:pt x="2757566" y="2798401"/>
                </a:moveTo>
                <a:cubicBezTo>
                  <a:pt x="2763984" y="2799201"/>
                  <a:pt x="2770345" y="2801268"/>
                  <a:pt x="2776276" y="2804699"/>
                </a:cubicBezTo>
                <a:cubicBezTo>
                  <a:pt x="2799999" y="2818427"/>
                  <a:pt x="2808115" y="2849001"/>
                  <a:pt x="2794380" y="2872711"/>
                </a:cubicBezTo>
                <a:cubicBezTo>
                  <a:pt x="2785016" y="2888310"/>
                  <a:pt x="2768160" y="2897669"/>
                  <a:pt x="2751303" y="2897669"/>
                </a:cubicBezTo>
                <a:cubicBezTo>
                  <a:pt x="2742563" y="2897669"/>
                  <a:pt x="2734447" y="2895174"/>
                  <a:pt x="2726331" y="2890807"/>
                </a:cubicBezTo>
                <a:cubicBezTo>
                  <a:pt x="2702608" y="2877079"/>
                  <a:pt x="2694492" y="2847129"/>
                  <a:pt x="2708227" y="2822794"/>
                </a:cubicBezTo>
                <a:cubicBezTo>
                  <a:pt x="2718528" y="2805012"/>
                  <a:pt x="2738310" y="2796003"/>
                  <a:pt x="2757566" y="2798401"/>
                </a:cubicBezTo>
                <a:close/>
                <a:moveTo>
                  <a:pt x="3197661" y="2797777"/>
                </a:moveTo>
                <a:cubicBezTo>
                  <a:pt x="3216917" y="2795379"/>
                  <a:pt x="3236700" y="2804388"/>
                  <a:pt x="3247000" y="2822171"/>
                </a:cubicBezTo>
                <a:cubicBezTo>
                  <a:pt x="3260735" y="2845881"/>
                  <a:pt x="3252618" y="2876455"/>
                  <a:pt x="3228895" y="2890182"/>
                </a:cubicBezTo>
                <a:cubicBezTo>
                  <a:pt x="3220779" y="2895174"/>
                  <a:pt x="3212039" y="2897046"/>
                  <a:pt x="3203923" y="2897046"/>
                </a:cubicBezTo>
                <a:cubicBezTo>
                  <a:pt x="3187067" y="2896422"/>
                  <a:pt x="3170210" y="2887686"/>
                  <a:pt x="3160846" y="2872087"/>
                </a:cubicBezTo>
                <a:cubicBezTo>
                  <a:pt x="3147111" y="2848377"/>
                  <a:pt x="3155227" y="2817803"/>
                  <a:pt x="3178951" y="2804075"/>
                </a:cubicBezTo>
                <a:cubicBezTo>
                  <a:pt x="3184882" y="2800644"/>
                  <a:pt x="3191242" y="2798577"/>
                  <a:pt x="3197661" y="2797777"/>
                </a:cubicBezTo>
                <a:close/>
                <a:moveTo>
                  <a:pt x="470101" y="2764143"/>
                </a:moveTo>
                <a:cubicBezTo>
                  <a:pt x="480090" y="2764767"/>
                  <a:pt x="488206" y="2774127"/>
                  <a:pt x="486957" y="2784111"/>
                </a:cubicBezTo>
                <a:cubicBezTo>
                  <a:pt x="486333" y="2794093"/>
                  <a:pt x="478217" y="2801581"/>
                  <a:pt x="468228" y="2801581"/>
                </a:cubicBezTo>
                <a:cubicBezTo>
                  <a:pt x="468853" y="2800957"/>
                  <a:pt x="468228" y="2800957"/>
                  <a:pt x="467604" y="2800957"/>
                </a:cubicBezTo>
                <a:cubicBezTo>
                  <a:pt x="457615" y="2800333"/>
                  <a:pt x="449499" y="2790973"/>
                  <a:pt x="450123" y="2780990"/>
                </a:cubicBezTo>
                <a:cubicBezTo>
                  <a:pt x="450748" y="2771006"/>
                  <a:pt x="460113" y="2762896"/>
                  <a:pt x="470101" y="2764143"/>
                </a:cubicBezTo>
                <a:close/>
                <a:moveTo>
                  <a:pt x="1150590" y="2759152"/>
                </a:moveTo>
                <a:cubicBezTo>
                  <a:pt x="1166198" y="2760400"/>
                  <a:pt x="1177435" y="2774126"/>
                  <a:pt x="1175562" y="2789725"/>
                </a:cubicBezTo>
                <a:cubicBezTo>
                  <a:pt x="1174314" y="2804076"/>
                  <a:pt x="1161827" y="2814684"/>
                  <a:pt x="1148093" y="2814684"/>
                </a:cubicBezTo>
                <a:cubicBezTo>
                  <a:pt x="1146844" y="2814684"/>
                  <a:pt x="1146220" y="2814684"/>
                  <a:pt x="1144972" y="2814684"/>
                </a:cubicBezTo>
                <a:cubicBezTo>
                  <a:pt x="1129364" y="2813435"/>
                  <a:pt x="1118126" y="2799708"/>
                  <a:pt x="1120000" y="2784109"/>
                </a:cubicBezTo>
                <a:cubicBezTo>
                  <a:pt x="1121872" y="2768511"/>
                  <a:pt x="1135607" y="2757279"/>
                  <a:pt x="1150590" y="2759152"/>
                </a:cubicBezTo>
                <a:close/>
                <a:moveTo>
                  <a:pt x="5485128" y="2757904"/>
                </a:moveTo>
                <a:cubicBezTo>
                  <a:pt x="5495116" y="2757280"/>
                  <a:pt x="5504482" y="2764767"/>
                  <a:pt x="5505107" y="2774751"/>
                </a:cubicBezTo>
                <a:cubicBezTo>
                  <a:pt x="5506356" y="2784733"/>
                  <a:pt x="5498239" y="2794093"/>
                  <a:pt x="5488250" y="2794717"/>
                </a:cubicBezTo>
                <a:cubicBezTo>
                  <a:pt x="5487626" y="2794717"/>
                  <a:pt x="5487002" y="2794717"/>
                  <a:pt x="5487002" y="2794717"/>
                </a:cubicBezTo>
                <a:cubicBezTo>
                  <a:pt x="5476388" y="2794717"/>
                  <a:pt x="5468272" y="2787230"/>
                  <a:pt x="5467648" y="2777870"/>
                </a:cubicBezTo>
                <a:cubicBezTo>
                  <a:pt x="5467024" y="2767888"/>
                  <a:pt x="5474516" y="2758528"/>
                  <a:pt x="5485128" y="2757904"/>
                </a:cubicBezTo>
                <a:close/>
                <a:moveTo>
                  <a:pt x="2065195" y="2756656"/>
                </a:moveTo>
                <a:cubicBezTo>
                  <a:pt x="2087046" y="2761024"/>
                  <a:pt x="2101405" y="2782238"/>
                  <a:pt x="2097034" y="2804077"/>
                </a:cubicBezTo>
                <a:cubicBezTo>
                  <a:pt x="2093289" y="2823420"/>
                  <a:pt x="2076433" y="2837147"/>
                  <a:pt x="2057703" y="2837147"/>
                </a:cubicBezTo>
                <a:cubicBezTo>
                  <a:pt x="2055207" y="2837147"/>
                  <a:pt x="2052709" y="2836523"/>
                  <a:pt x="2049588" y="2835899"/>
                </a:cubicBezTo>
                <a:cubicBezTo>
                  <a:pt x="2027737" y="2831531"/>
                  <a:pt x="2013378" y="2810316"/>
                  <a:pt x="2017749" y="2788478"/>
                </a:cubicBezTo>
                <a:cubicBezTo>
                  <a:pt x="2022118" y="2766640"/>
                  <a:pt x="2043344" y="2752288"/>
                  <a:pt x="2065195" y="2756656"/>
                </a:cubicBezTo>
                <a:close/>
                <a:moveTo>
                  <a:pt x="4804636" y="2755407"/>
                </a:moveTo>
                <a:cubicBezTo>
                  <a:pt x="4820243" y="2754159"/>
                  <a:pt x="4833978" y="2765391"/>
                  <a:pt x="4835227" y="2780366"/>
                </a:cubicBezTo>
                <a:cubicBezTo>
                  <a:pt x="4836475" y="2795964"/>
                  <a:pt x="4825238" y="2809691"/>
                  <a:pt x="4810255" y="2810939"/>
                </a:cubicBezTo>
                <a:cubicBezTo>
                  <a:pt x="4809007" y="2810939"/>
                  <a:pt x="4808381" y="2810939"/>
                  <a:pt x="4807133" y="2810939"/>
                </a:cubicBezTo>
                <a:cubicBezTo>
                  <a:pt x="4793399" y="2810939"/>
                  <a:pt x="4780913" y="2800333"/>
                  <a:pt x="4779664" y="2785981"/>
                </a:cubicBezTo>
                <a:cubicBezTo>
                  <a:pt x="4777791" y="2770382"/>
                  <a:pt x="4789028" y="2756655"/>
                  <a:pt x="4804636" y="2755407"/>
                </a:cubicBezTo>
                <a:close/>
                <a:moveTo>
                  <a:pt x="2300558" y="2752913"/>
                </a:moveTo>
                <a:cubicBezTo>
                  <a:pt x="2323657" y="2759152"/>
                  <a:pt x="2337392" y="2782863"/>
                  <a:pt x="2331148" y="2805949"/>
                </a:cubicBezTo>
                <a:cubicBezTo>
                  <a:pt x="2326153" y="2825293"/>
                  <a:pt x="2308673" y="2838395"/>
                  <a:pt x="2289320" y="2838395"/>
                </a:cubicBezTo>
                <a:cubicBezTo>
                  <a:pt x="2285574" y="2837772"/>
                  <a:pt x="2281828" y="2837772"/>
                  <a:pt x="2278083" y="2836524"/>
                </a:cubicBezTo>
                <a:cubicBezTo>
                  <a:pt x="2254984" y="2830284"/>
                  <a:pt x="2241249" y="2806573"/>
                  <a:pt x="2247492" y="2783488"/>
                </a:cubicBezTo>
                <a:cubicBezTo>
                  <a:pt x="2253734" y="2760400"/>
                  <a:pt x="2277458" y="2746673"/>
                  <a:pt x="2300558" y="2752913"/>
                </a:cubicBezTo>
                <a:close/>
                <a:moveTo>
                  <a:pt x="3889410" y="2752912"/>
                </a:moveTo>
                <a:cubicBezTo>
                  <a:pt x="3911261" y="2748545"/>
                  <a:pt x="3932487" y="2762895"/>
                  <a:pt x="3936857" y="2784734"/>
                </a:cubicBezTo>
                <a:cubicBezTo>
                  <a:pt x="3941228" y="2806573"/>
                  <a:pt x="3926869" y="2827787"/>
                  <a:pt x="3905018" y="2832155"/>
                </a:cubicBezTo>
                <a:cubicBezTo>
                  <a:pt x="3902520" y="2832779"/>
                  <a:pt x="3900023" y="2832779"/>
                  <a:pt x="3896902" y="2832779"/>
                </a:cubicBezTo>
                <a:cubicBezTo>
                  <a:pt x="3878172" y="2832779"/>
                  <a:pt x="3861317" y="2819676"/>
                  <a:pt x="3857570" y="2800333"/>
                </a:cubicBezTo>
                <a:cubicBezTo>
                  <a:pt x="3853200" y="2778494"/>
                  <a:pt x="3867560" y="2757280"/>
                  <a:pt x="3889410" y="2752912"/>
                </a:cubicBezTo>
                <a:close/>
                <a:moveTo>
                  <a:pt x="3654047" y="2749794"/>
                </a:moveTo>
                <a:cubicBezTo>
                  <a:pt x="3677146" y="2743554"/>
                  <a:pt x="3700870" y="2757280"/>
                  <a:pt x="3707113" y="2780367"/>
                </a:cubicBezTo>
                <a:cubicBezTo>
                  <a:pt x="3713356" y="2803454"/>
                  <a:pt x="3699621" y="2827788"/>
                  <a:pt x="3676522" y="2834027"/>
                </a:cubicBezTo>
                <a:cubicBezTo>
                  <a:pt x="3672776" y="2835276"/>
                  <a:pt x="3669030" y="2835276"/>
                  <a:pt x="3665284" y="2835276"/>
                </a:cubicBezTo>
                <a:cubicBezTo>
                  <a:pt x="3646555" y="2835276"/>
                  <a:pt x="3629074" y="2822797"/>
                  <a:pt x="3623456" y="2803454"/>
                </a:cubicBezTo>
                <a:cubicBezTo>
                  <a:pt x="3617213" y="2780367"/>
                  <a:pt x="3630948" y="2756033"/>
                  <a:pt x="3654047" y="2749794"/>
                </a:cubicBezTo>
                <a:close/>
                <a:moveTo>
                  <a:pt x="2526857" y="2745882"/>
                </a:moveTo>
                <a:cubicBezTo>
                  <a:pt x="2532954" y="2745775"/>
                  <a:pt x="2539197" y="2746828"/>
                  <a:pt x="2545284" y="2749168"/>
                </a:cubicBezTo>
                <a:cubicBezTo>
                  <a:pt x="2569007" y="2759151"/>
                  <a:pt x="2580245" y="2785982"/>
                  <a:pt x="2570880" y="2810316"/>
                </a:cubicBezTo>
                <a:cubicBezTo>
                  <a:pt x="2563388" y="2828410"/>
                  <a:pt x="2545908" y="2839019"/>
                  <a:pt x="2527804" y="2839019"/>
                </a:cubicBezTo>
                <a:cubicBezTo>
                  <a:pt x="2521560" y="2839019"/>
                  <a:pt x="2515317" y="2837770"/>
                  <a:pt x="2509698" y="2835898"/>
                </a:cubicBezTo>
                <a:cubicBezTo>
                  <a:pt x="2485975" y="2825915"/>
                  <a:pt x="2474737" y="2799084"/>
                  <a:pt x="2484102" y="2774750"/>
                </a:cubicBezTo>
                <a:cubicBezTo>
                  <a:pt x="2491594" y="2756967"/>
                  <a:pt x="2508567" y="2746204"/>
                  <a:pt x="2526857" y="2745882"/>
                </a:cubicBezTo>
                <a:close/>
                <a:moveTo>
                  <a:pt x="3427484" y="2743650"/>
                </a:moveTo>
                <a:cubicBezTo>
                  <a:pt x="3445686" y="2743709"/>
                  <a:pt x="3463010" y="2754471"/>
                  <a:pt x="3470502" y="2772254"/>
                </a:cubicBezTo>
                <a:cubicBezTo>
                  <a:pt x="3480491" y="2795965"/>
                  <a:pt x="3469253" y="2823419"/>
                  <a:pt x="3445530" y="2833402"/>
                </a:cubicBezTo>
                <a:cubicBezTo>
                  <a:pt x="3439286" y="2835898"/>
                  <a:pt x="3433668" y="2837146"/>
                  <a:pt x="3427425" y="2837146"/>
                </a:cubicBezTo>
                <a:cubicBezTo>
                  <a:pt x="3409320" y="2837146"/>
                  <a:pt x="3391840" y="2826539"/>
                  <a:pt x="3384348" y="2808444"/>
                </a:cubicBezTo>
                <a:cubicBezTo>
                  <a:pt x="3374360" y="2784734"/>
                  <a:pt x="3385596" y="2757279"/>
                  <a:pt x="3409320" y="2747296"/>
                </a:cubicBezTo>
                <a:cubicBezTo>
                  <a:pt x="3415251" y="2744800"/>
                  <a:pt x="3421416" y="2743630"/>
                  <a:pt x="3427484" y="2743650"/>
                </a:cubicBezTo>
                <a:close/>
                <a:moveTo>
                  <a:pt x="247849" y="2717970"/>
                </a:moveTo>
                <a:cubicBezTo>
                  <a:pt x="256589" y="2718594"/>
                  <a:pt x="262832" y="2726082"/>
                  <a:pt x="262208" y="2734817"/>
                </a:cubicBezTo>
                <a:cubicBezTo>
                  <a:pt x="261583" y="2742928"/>
                  <a:pt x="254716" y="2749168"/>
                  <a:pt x="246600" y="2749168"/>
                </a:cubicBezTo>
                <a:cubicBezTo>
                  <a:pt x="246600" y="2748545"/>
                  <a:pt x="245975" y="2748545"/>
                  <a:pt x="245351" y="2748545"/>
                </a:cubicBezTo>
                <a:cubicBezTo>
                  <a:pt x="236610" y="2747920"/>
                  <a:pt x="230368" y="2740434"/>
                  <a:pt x="230993" y="2731698"/>
                </a:cubicBezTo>
                <a:cubicBezTo>
                  <a:pt x="231617" y="2722962"/>
                  <a:pt x="239733" y="2716722"/>
                  <a:pt x="247849" y="2717970"/>
                </a:cubicBezTo>
                <a:close/>
                <a:moveTo>
                  <a:pt x="928963" y="2712978"/>
                </a:moveTo>
                <a:cubicBezTo>
                  <a:pt x="942697" y="2714226"/>
                  <a:pt x="952062" y="2726705"/>
                  <a:pt x="950813" y="2740432"/>
                </a:cubicBezTo>
                <a:cubicBezTo>
                  <a:pt x="949564" y="2752912"/>
                  <a:pt x="938328" y="2762272"/>
                  <a:pt x="926466" y="2762272"/>
                </a:cubicBezTo>
                <a:cubicBezTo>
                  <a:pt x="925217" y="2762896"/>
                  <a:pt x="924593" y="2762896"/>
                  <a:pt x="923345" y="2762272"/>
                </a:cubicBezTo>
                <a:cubicBezTo>
                  <a:pt x="909610" y="2761023"/>
                  <a:pt x="900245" y="2748544"/>
                  <a:pt x="901494" y="2734817"/>
                </a:cubicBezTo>
                <a:cubicBezTo>
                  <a:pt x="903366" y="2721090"/>
                  <a:pt x="915228" y="2711107"/>
                  <a:pt x="928963" y="2712978"/>
                </a:cubicBezTo>
                <a:close/>
                <a:moveTo>
                  <a:pt x="5706754" y="2711107"/>
                </a:moveTo>
                <a:cubicBezTo>
                  <a:pt x="5715496" y="2710483"/>
                  <a:pt x="5722986" y="2716722"/>
                  <a:pt x="5723612" y="2724834"/>
                </a:cubicBezTo>
                <a:cubicBezTo>
                  <a:pt x="5724236" y="2733570"/>
                  <a:pt x="5717993" y="2741058"/>
                  <a:pt x="5709252" y="2741680"/>
                </a:cubicBezTo>
                <a:cubicBezTo>
                  <a:pt x="5708628" y="2741680"/>
                  <a:pt x="5708628" y="2741680"/>
                  <a:pt x="5708004" y="2741680"/>
                </a:cubicBezTo>
                <a:cubicBezTo>
                  <a:pt x="5700512" y="2741680"/>
                  <a:pt x="5693020" y="2735441"/>
                  <a:pt x="5692396" y="2727954"/>
                </a:cubicBezTo>
                <a:cubicBezTo>
                  <a:pt x="5691772" y="2719219"/>
                  <a:pt x="5698014" y="2711731"/>
                  <a:pt x="5706754" y="2711107"/>
                </a:cubicBezTo>
                <a:close/>
                <a:moveTo>
                  <a:pt x="5026264" y="2708611"/>
                </a:moveTo>
                <a:cubicBezTo>
                  <a:pt x="5039999" y="2707363"/>
                  <a:pt x="5052485" y="2716722"/>
                  <a:pt x="5053734" y="2730450"/>
                </a:cubicBezTo>
                <a:cubicBezTo>
                  <a:pt x="5054982" y="2744177"/>
                  <a:pt x="5045617" y="2756656"/>
                  <a:pt x="5031883" y="2758528"/>
                </a:cubicBezTo>
                <a:cubicBezTo>
                  <a:pt x="5030635" y="2758528"/>
                  <a:pt x="5029385" y="2758528"/>
                  <a:pt x="5028761" y="2758528"/>
                </a:cubicBezTo>
                <a:cubicBezTo>
                  <a:pt x="5016275" y="2757904"/>
                  <a:pt x="5005662" y="2748544"/>
                  <a:pt x="5004413" y="2736065"/>
                </a:cubicBezTo>
                <a:cubicBezTo>
                  <a:pt x="5002541" y="2722338"/>
                  <a:pt x="5012529" y="2710482"/>
                  <a:pt x="5026264" y="2708611"/>
                </a:cubicBezTo>
                <a:close/>
                <a:moveTo>
                  <a:pt x="2889977" y="2683183"/>
                </a:moveTo>
                <a:cubicBezTo>
                  <a:pt x="2909291" y="2684120"/>
                  <a:pt x="2927201" y="2696287"/>
                  <a:pt x="2934224" y="2715473"/>
                </a:cubicBezTo>
                <a:cubicBezTo>
                  <a:pt x="2943589" y="2741055"/>
                  <a:pt x="2930478" y="2769758"/>
                  <a:pt x="2904882" y="2779117"/>
                </a:cubicBezTo>
                <a:cubicBezTo>
                  <a:pt x="2899263" y="2780990"/>
                  <a:pt x="2893644" y="2782237"/>
                  <a:pt x="2888026" y="2782237"/>
                </a:cubicBezTo>
                <a:cubicBezTo>
                  <a:pt x="2867424" y="2782237"/>
                  <a:pt x="2848694" y="2769758"/>
                  <a:pt x="2841202" y="2749791"/>
                </a:cubicBezTo>
                <a:cubicBezTo>
                  <a:pt x="2831838" y="2724209"/>
                  <a:pt x="2844949" y="2695507"/>
                  <a:pt x="2870545" y="2686147"/>
                </a:cubicBezTo>
                <a:cubicBezTo>
                  <a:pt x="2876944" y="2683807"/>
                  <a:pt x="2883539" y="2682871"/>
                  <a:pt x="2889977" y="2683183"/>
                </a:cubicBezTo>
                <a:close/>
                <a:moveTo>
                  <a:pt x="3064001" y="2682920"/>
                </a:moveTo>
                <a:cubicBezTo>
                  <a:pt x="3070439" y="2682637"/>
                  <a:pt x="3077034" y="2683651"/>
                  <a:pt x="3083433" y="2686147"/>
                </a:cubicBezTo>
                <a:cubicBezTo>
                  <a:pt x="3109029" y="2695507"/>
                  <a:pt x="3122764" y="2724209"/>
                  <a:pt x="3113399" y="2749791"/>
                </a:cubicBezTo>
                <a:cubicBezTo>
                  <a:pt x="3105908" y="2769758"/>
                  <a:pt x="3087178" y="2782861"/>
                  <a:pt x="3066577" y="2782861"/>
                </a:cubicBezTo>
                <a:cubicBezTo>
                  <a:pt x="3060958" y="2782237"/>
                  <a:pt x="3055339" y="2780990"/>
                  <a:pt x="3049720" y="2779117"/>
                </a:cubicBezTo>
                <a:cubicBezTo>
                  <a:pt x="3024124" y="2769758"/>
                  <a:pt x="3010389" y="2741055"/>
                  <a:pt x="3019753" y="2715473"/>
                </a:cubicBezTo>
                <a:cubicBezTo>
                  <a:pt x="3026777" y="2696287"/>
                  <a:pt x="3044687" y="2683769"/>
                  <a:pt x="3064001" y="2682920"/>
                </a:cubicBezTo>
                <a:close/>
                <a:moveTo>
                  <a:pt x="28094" y="2670549"/>
                </a:moveTo>
                <a:cubicBezTo>
                  <a:pt x="34337" y="2671797"/>
                  <a:pt x="38082" y="2678037"/>
                  <a:pt x="37458" y="2684276"/>
                </a:cubicBezTo>
                <a:cubicBezTo>
                  <a:pt x="36834" y="2690517"/>
                  <a:pt x="31839" y="2695508"/>
                  <a:pt x="24973" y="2695508"/>
                </a:cubicBezTo>
                <a:cubicBezTo>
                  <a:pt x="18105" y="2695508"/>
                  <a:pt x="12486" y="2689891"/>
                  <a:pt x="12486" y="2683029"/>
                </a:cubicBezTo>
                <a:cubicBezTo>
                  <a:pt x="12486" y="2681781"/>
                  <a:pt x="12486" y="2680533"/>
                  <a:pt x="13111" y="2679909"/>
                </a:cubicBezTo>
                <a:cubicBezTo>
                  <a:pt x="14983" y="2673045"/>
                  <a:pt x="21226" y="2669302"/>
                  <a:pt x="28094" y="2670549"/>
                </a:cubicBezTo>
                <a:close/>
                <a:moveTo>
                  <a:pt x="5929632" y="2663685"/>
                </a:moveTo>
                <a:cubicBezTo>
                  <a:pt x="5935874" y="2663685"/>
                  <a:pt x="5941493" y="2668678"/>
                  <a:pt x="5942118" y="2674917"/>
                </a:cubicBezTo>
                <a:cubicBezTo>
                  <a:pt x="5942742" y="2681157"/>
                  <a:pt x="5938996" y="2686772"/>
                  <a:pt x="5932753" y="2688645"/>
                </a:cubicBezTo>
                <a:cubicBezTo>
                  <a:pt x="5932128" y="2688645"/>
                  <a:pt x="5930880" y="2688645"/>
                  <a:pt x="5929632" y="2688645"/>
                </a:cubicBezTo>
                <a:cubicBezTo>
                  <a:pt x="5924013" y="2688645"/>
                  <a:pt x="5919018" y="2684900"/>
                  <a:pt x="5917770" y="2679285"/>
                </a:cubicBezTo>
                <a:cubicBezTo>
                  <a:pt x="5917770" y="2678037"/>
                  <a:pt x="5917146" y="2676788"/>
                  <a:pt x="5917146" y="2676164"/>
                </a:cubicBezTo>
                <a:cubicBezTo>
                  <a:pt x="5917146" y="2669302"/>
                  <a:pt x="5922764" y="2663685"/>
                  <a:pt x="5929632" y="2663685"/>
                </a:cubicBezTo>
                <a:close/>
                <a:moveTo>
                  <a:pt x="1624437" y="2663062"/>
                </a:moveTo>
                <a:cubicBezTo>
                  <a:pt x="1643167" y="2666806"/>
                  <a:pt x="1655028" y="2684901"/>
                  <a:pt x="1651282" y="2703619"/>
                </a:cubicBezTo>
                <a:cubicBezTo>
                  <a:pt x="1648160" y="2719842"/>
                  <a:pt x="1633802" y="2731073"/>
                  <a:pt x="1617569" y="2731073"/>
                </a:cubicBezTo>
                <a:cubicBezTo>
                  <a:pt x="1615073" y="2731697"/>
                  <a:pt x="1612576" y="2731073"/>
                  <a:pt x="1610702" y="2730449"/>
                </a:cubicBezTo>
                <a:cubicBezTo>
                  <a:pt x="1592598" y="2726706"/>
                  <a:pt x="1580111" y="2708611"/>
                  <a:pt x="1583858" y="2689892"/>
                </a:cubicBezTo>
                <a:cubicBezTo>
                  <a:pt x="1587603" y="2671797"/>
                  <a:pt x="1605708" y="2659319"/>
                  <a:pt x="1624437" y="2663062"/>
                </a:cubicBezTo>
                <a:close/>
                <a:moveTo>
                  <a:pt x="1858550" y="2658693"/>
                </a:moveTo>
                <a:cubicBezTo>
                  <a:pt x="1878528" y="2663684"/>
                  <a:pt x="1890390" y="2684275"/>
                  <a:pt x="1885396" y="2704242"/>
                </a:cubicBezTo>
                <a:cubicBezTo>
                  <a:pt x="1881025" y="2721089"/>
                  <a:pt x="1866043" y="2732320"/>
                  <a:pt x="1849186" y="2732320"/>
                </a:cubicBezTo>
                <a:cubicBezTo>
                  <a:pt x="1846065" y="2731696"/>
                  <a:pt x="1843568" y="2731073"/>
                  <a:pt x="1840446" y="2730449"/>
                </a:cubicBezTo>
                <a:cubicBezTo>
                  <a:pt x="1820468" y="2725456"/>
                  <a:pt x="1808607" y="2704866"/>
                  <a:pt x="1813600" y="2685523"/>
                </a:cubicBezTo>
                <a:cubicBezTo>
                  <a:pt x="1818595" y="2665557"/>
                  <a:pt x="1839197" y="2653701"/>
                  <a:pt x="1858550" y="2658693"/>
                </a:cubicBezTo>
                <a:close/>
                <a:moveTo>
                  <a:pt x="4329543" y="2658070"/>
                </a:moveTo>
                <a:cubicBezTo>
                  <a:pt x="4348272" y="2654326"/>
                  <a:pt x="4366377" y="2666182"/>
                  <a:pt x="4370123" y="2684277"/>
                </a:cubicBezTo>
                <a:cubicBezTo>
                  <a:pt x="4373869" y="2702997"/>
                  <a:pt x="4362006" y="2721090"/>
                  <a:pt x="4343903" y="2724834"/>
                </a:cubicBezTo>
                <a:cubicBezTo>
                  <a:pt x="4341406" y="2725458"/>
                  <a:pt x="4338908" y="2725458"/>
                  <a:pt x="4337035" y="2725458"/>
                </a:cubicBezTo>
                <a:cubicBezTo>
                  <a:pt x="4321427" y="2726082"/>
                  <a:pt x="4307069" y="2714851"/>
                  <a:pt x="4303322" y="2698628"/>
                </a:cubicBezTo>
                <a:cubicBezTo>
                  <a:pt x="4299577" y="2680533"/>
                  <a:pt x="4311439" y="2661814"/>
                  <a:pt x="4329543" y="2658070"/>
                </a:cubicBezTo>
                <a:close/>
                <a:moveTo>
                  <a:pt x="4095430" y="2653077"/>
                </a:moveTo>
                <a:cubicBezTo>
                  <a:pt x="4115406" y="2648085"/>
                  <a:pt x="4136009" y="2659941"/>
                  <a:pt x="4141004" y="2679908"/>
                </a:cubicBezTo>
                <a:cubicBezTo>
                  <a:pt x="4145998" y="2699874"/>
                  <a:pt x="4134136" y="2720465"/>
                  <a:pt x="4114158" y="2724833"/>
                </a:cubicBezTo>
                <a:cubicBezTo>
                  <a:pt x="4111037" y="2726080"/>
                  <a:pt x="4107915" y="2726080"/>
                  <a:pt x="4104794" y="2726080"/>
                </a:cubicBezTo>
                <a:cubicBezTo>
                  <a:pt x="4088562" y="2726704"/>
                  <a:pt x="4072955" y="2715474"/>
                  <a:pt x="4068584" y="2698626"/>
                </a:cubicBezTo>
                <a:cubicBezTo>
                  <a:pt x="4063591" y="2678659"/>
                  <a:pt x="4075452" y="2658069"/>
                  <a:pt x="4095430" y="2653077"/>
                </a:cubicBezTo>
                <a:close/>
                <a:moveTo>
                  <a:pt x="1404058" y="2616265"/>
                </a:moveTo>
                <a:cubicBezTo>
                  <a:pt x="1420914" y="2620008"/>
                  <a:pt x="1431527" y="2636232"/>
                  <a:pt x="1428406" y="2653078"/>
                </a:cubicBezTo>
                <a:cubicBezTo>
                  <a:pt x="1425284" y="2667429"/>
                  <a:pt x="1412174" y="2678037"/>
                  <a:pt x="1397815" y="2678037"/>
                </a:cubicBezTo>
                <a:cubicBezTo>
                  <a:pt x="1395318" y="2678037"/>
                  <a:pt x="1393444" y="2678037"/>
                  <a:pt x="1391572" y="2677413"/>
                </a:cubicBezTo>
                <a:cubicBezTo>
                  <a:pt x="1374716" y="2673669"/>
                  <a:pt x="1364102" y="2657447"/>
                  <a:pt x="1367224" y="2640599"/>
                </a:cubicBezTo>
                <a:cubicBezTo>
                  <a:pt x="1370969" y="2623753"/>
                  <a:pt x="1387201" y="2613145"/>
                  <a:pt x="1404058" y="2616265"/>
                </a:cubicBezTo>
                <a:close/>
                <a:moveTo>
                  <a:pt x="716076" y="2614392"/>
                </a:moveTo>
                <a:cubicBezTo>
                  <a:pt x="727937" y="2616264"/>
                  <a:pt x="736053" y="2627495"/>
                  <a:pt x="734180" y="2639351"/>
                </a:cubicBezTo>
                <a:cubicBezTo>
                  <a:pt x="732932" y="2650582"/>
                  <a:pt x="722943" y="2658070"/>
                  <a:pt x="712329" y="2658070"/>
                </a:cubicBezTo>
                <a:cubicBezTo>
                  <a:pt x="711081" y="2658070"/>
                  <a:pt x="710456" y="2657446"/>
                  <a:pt x="709208" y="2657446"/>
                </a:cubicBezTo>
                <a:cubicBezTo>
                  <a:pt x="697346" y="2655573"/>
                  <a:pt x="689230" y="2644342"/>
                  <a:pt x="691103" y="2632486"/>
                </a:cubicBezTo>
                <a:cubicBezTo>
                  <a:pt x="692976" y="2620632"/>
                  <a:pt x="704213" y="2612521"/>
                  <a:pt x="716076" y="2614392"/>
                </a:cubicBezTo>
                <a:close/>
                <a:moveTo>
                  <a:pt x="4550546" y="2611897"/>
                </a:moveTo>
                <a:cubicBezTo>
                  <a:pt x="4567402" y="2608154"/>
                  <a:pt x="4583633" y="2619384"/>
                  <a:pt x="4587379" y="2636232"/>
                </a:cubicBezTo>
                <a:cubicBezTo>
                  <a:pt x="4591125" y="2653078"/>
                  <a:pt x="4579887" y="2669301"/>
                  <a:pt x="4563031" y="2673045"/>
                </a:cubicBezTo>
                <a:cubicBezTo>
                  <a:pt x="4561158" y="2673669"/>
                  <a:pt x="4558661" y="2673669"/>
                  <a:pt x="4556788" y="2673669"/>
                </a:cubicBezTo>
                <a:cubicBezTo>
                  <a:pt x="4542429" y="2673045"/>
                  <a:pt x="4529943" y="2663062"/>
                  <a:pt x="4526821" y="2648711"/>
                </a:cubicBezTo>
                <a:cubicBezTo>
                  <a:pt x="4523076" y="2631863"/>
                  <a:pt x="4534313" y="2615641"/>
                  <a:pt x="4550546" y="2611897"/>
                </a:cubicBezTo>
                <a:close/>
                <a:moveTo>
                  <a:pt x="5239151" y="2608777"/>
                </a:moveTo>
                <a:cubicBezTo>
                  <a:pt x="5251013" y="2606904"/>
                  <a:pt x="5262250" y="2615016"/>
                  <a:pt x="5263498" y="2626872"/>
                </a:cubicBezTo>
                <a:cubicBezTo>
                  <a:pt x="5265372" y="2638727"/>
                  <a:pt x="5257255" y="2649958"/>
                  <a:pt x="5245394" y="2651206"/>
                </a:cubicBezTo>
                <a:cubicBezTo>
                  <a:pt x="5244146" y="2651206"/>
                  <a:pt x="5242898" y="2651206"/>
                  <a:pt x="5242272" y="2651206"/>
                </a:cubicBezTo>
                <a:cubicBezTo>
                  <a:pt x="5231659" y="2652454"/>
                  <a:pt x="5222295" y="2644967"/>
                  <a:pt x="5221047" y="2633735"/>
                </a:cubicBezTo>
                <a:cubicBezTo>
                  <a:pt x="5219173" y="2621880"/>
                  <a:pt x="5227289" y="2610649"/>
                  <a:pt x="5239151" y="2608777"/>
                </a:cubicBezTo>
                <a:close/>
                <a:moveTo>
                  <a:pt x="2633076" y="2587718"/>
                </a:moveTo>
                <a:cubicBezTo>
                  <a:pt x="2645016" y="2587718"/>
                  <a:pt x="2657034" y="2592242"/>
                  <a:pt x="2666398" y="2601289"/>
                </a:cubicBezTo>
                <a:cubicBezTo>
                  <a:pt x="2684504" y="2619384"/>
                  <a:pt x="2684504" y="2648710"/>
                  <a:pt x="2666398" y="2667429"/>
                </a:cubicBezTo>
                <a:cubicBezTo>
                  <a:pt x="2657034" y="2676788"/>
                  <a:pt x="2645172" y="2681157"/>
                  <a:pt x="2633311" y="2681157"/>
                </a:cubicBezTo>
                <a:cubicBezTo>
                  <a:pt x="2620824" y="2681157"/>
                  <a:pt x="2609587" y="2676788"/>
                  <a:pt x="2600222" y="2667429"/>
                </a:cubicBezTo>
                <a:cubicBezTo>
                  <a:pt x="2582117" y="2649334"/>
                  <a:pt x="2582117" y="2620007"/>
                  <a:pt x="2600222" y="2601289"/>
                </a:cubicBezTo>
                <a:cubicBezTo>
                  <a:pt x="2609275" y="2592242"/>
                  <a:pt x="2621136" y="2587718"/>
                  <a:pt x="2633076" y="2587718"/>
                </a:cubicBezTo>
                <a:close/>
                <a:moveTo>
                  <a:pt x="3321059" y="2586471"/>
                </a:moveTo>
                <a:cubicBezTo>
                  <a:pt x="3332999" y="2586471"/>
                  <a:pt x="3345017" y="2590994"/>
                  <a:pt x="3354381" y="2600042"/>
                </a:cubicBezTo>
                <a:cubicBezTo>
                  <a:pt x="3372486" y="2618136"/>
                  <a:pt x="3372486" y="2648086"/>
                  <a:pt x="3354381" y="2666181"/>
                </a:cubicBezTo>
                <a:cubicBezTo>
                  <a:pt x="3345017" y="2674917"/>
                  <a:pt x="3333155" y="2679909"/>
                  <a:pt x="3321293" y="2679909"/>
                </a:cubicBezTo>
                <a:cubicBezTo>
                  <a:pt x="3309432" y="2679909"/>
                  <a:pt x="3297570" y="2675540"/>
                  <a:pt x="3288205" y="2666181"/>
                </a:cubicBezTo>
                <a:cubicBezTo>
                  <a:pt x="3270101" y="2648086"/>
                  <a:pt x="3270101" y="2618760"/>
                  <a:pt x="3288205" y="2600042"/>
                </a:cubicBezTo>
                <a:cubicBezTo>
                  <a:pt x="3297257" y="2590994"/>
                  <a:pt x="3309119" y="2586471"/>
                  <a:pt x="3321059" y="2586471"/>
                </a:cubicBezTo>
                <a:close/>
                <a:moveTo>
                  <a:pt x="2095396" y="2583741"/>
                </a:moveTo>
                <a:cubicBezTo>
                  <a:pt x="2104994" y="2579763"/>
                  <a:pt x="2116076" y="2579451"/>
                  <a:pt x="2126377" y="2583819"/>
                </a:cubicBezTo>
                <a:cubicBezTo>
                  <a:pt x="2146979" y="2592554"/>
                  <a:pt x="2156967" y="2616265"/>
                  <a:pt x="2148227" y="2636856"/>
                </a:cubicBezTo>
                <a:cubicBezTo>
                  <a:pt x="2141984" y="2652454"/>
                  <a:pt x="2126377" y="2661814"/>
                  <a:pt x="2110769" y="2661814"/>
                </a:cubicBezTo>
                <a:cubicBezTo>
                  <a:pt x="2105774" y="2660566"/>
                  <a:pt x="2100157" y="2659942"/>
                  <a:pt x="2095162" y="2658071"/>
                </a:cubicBezTo>
                <a:cubicBezTo>
                  <a:pt x="2074559" y="2649335"/>
                  <a:pt x="2064571" y="2626248"/>
                  <a:pt x="2073311" y="2605658"/>
                </a:cubicBezTo>
                <a:cubicBezTo>
                  <a:pt x="2077681" y="2595362"/>
                  <a:pt x="2085797" y="2587719"/>
                  <a:pt x="2095396" y="2583741"/>
                </a:cubicBezTo>
                <a:close/>
                <a:moveTo>
                  <a:pt x="2348785" y="2581011"/>
                </a:moveTo>
                <a:cubicBezTo>
                  <a:pt x="2359554" y="2578048"/>
                  <a:pt x="2371416" y="2579139"/>
                  <a:pt x="2381717" y="2585067"/>
                </a:cubicBezTo>
                <a:cubicBezTo>
                  <a:pt x="2402318" y="2596923"/>
                  <a:pt x="2409810" y="2623753"/>
                  <a:pt x="2397325" y="2644344"/>
                </a:cubicBezTo>
                <a:cubicBezTo>
                  <a:pt x="2389209" y="2658071"/>
                  <a:pt x="2374850" y="2666183"/>
                  <a:pt x="2359242" y="2666183"/>
                </a:cubicBezTo>
                <a:cubicBezTo>
                  <a:pt x="2352999" y="2666183"/>
                  <a:pt x="2345507" y="2664310"/>
                  <a:pt x="2338640" y="2660566"/>
                </a:cubicBezTo>
                <a:cubicBezTo>
                  <a:pt x="2318038" y="2648087"/>
                  <a:pt x="2310546" y="2621881"/>
                  <a:pt x="2322408" y="2601290"/>
                </a:cubicBezTo>
                <a:cubicBezTo>
                  <a:pt x="2328339" y="2590995"/>
                  <a:pt x="2338016" y="2583975"/>
                  <a:pt x="2348785" y="2581011"/>
                </a:cubicBezTo>
                <a:close/>
                <a:moveTo>
                  <a:pt x="3859209" y="2579373"/>
                </a:moveTo>
                <a:cubicBezTo>
                  <a:pt x="3868808" y="2583351"/>
                  <a:pt x="3876924" y="2590995"/>
                  <a:pt x="3881294" y="2601290"/>
                </a:cubicBezTo>
                <a:cubicBezTo>
                  <a:pt x="3890034" y="2621881"/>
                  <a:pt x="3880045" y="2645592"/>
                  <a:pt x="3859444" y="2654326"/>
                </a:cubicBezTo>
                <a:cubicBezTo>
                  <a:pt x="3854449" y="2656199"/>
                  <a:pt x="3849454" y="2657447"/>
                  <a:pt x="3843836" y="2657447"/>
                </a:cubicBezTo>
                <a:cubicBezTo>
                  <a:pt x="3827604" y="2657447"/>
                  <a:pt x="3812620" y="2648087"/>
                  <a:pt x="3806378" y="2632488"/>
                </a:cubicBezTo>
                <a:cubicBezTo>
                  <a:pt x="3797637" y="2611897"/>
                  <a:pt x="3807627" y="2588187"/>
                  <a:pt x="3828228" y="2579451"/>
                </a:cubicBezTo>
                <a:cubicBezTo>
                  <a:pt x="3838529" y="2575083"/>
                  <a:pt x="3849611" y="2575396"/>
                  <a:pt x="3859209" y="2579373"/>
                </a:cubicBezTo>
                <a:close/>
                <a:moveTo>
                  <a:pt x="3604649" y="2578594"/>
                </a:moveTo>
                <a:cubicBezTo>
                  <a:pt x="3615496" y="2581480"/>
                  <a:pt x="3625329" y="2588499"/>
                  <a:pt x="3631572" y="2598794"/>
                </a:cubicBezTo>
                <a:cubicBezTo>
                  <a:pt x="3643433" y="2619385"/>
                  <a:pt x="3636566" y="2646215"/>
                  <a:pt x="3615340" y="2658695"/>
                </a:cubicBezTo>
                <a:cubicBezTo>
                  <a:pt x="3608473" y="2662438"/>
                  <a:pt x="3600981" y="2664310"/>
                  <a:pt x="3593490" y="2664310"/>
                </a:cubicBezTo>
                <a:cubicBezTo>
                  <a:pt x="3579131" y="2663687"/>
                  <a:pt x="3564772" y="2656199"/>
                  <a:pt x="3556031" y="2642472"/>
                </a:cubicBezTo>
                <a:cubicBezTo>
                  <a:pt x="3544169" y="2621881"/>
                  <a:pt x="3551037" y="2595051"/>
                  <a:pt x="3571639" y="2583196"/>
                </a:cubicBezTo>
                <a:cubicBezTo>
                  <a:pt x="3581939" y="2576956"/>
                  <a:pt x="3593801" y="2575709"/>
                  <a:pt x="3604649" y="2578594"/>
                </a:cubicBezTo>
                <a:close/>
                <a:moveTo>
                  <a:pt x="1183054" y="2570091"/>
                </a:moveTo>
                <a:cubicBezTo>
                  <a:pt x="1198037" y="2573211"/>
                  <a:pt x="1208026" y="2588186"/>
                  <a:pt x="1204904" y="2603162"/>
                </a:cubicBezTo>
                <a:cubicBezTo>
                  <a:pt x="1202407" y="2616264"/>
                  <a:pt x="1190545" y="2624999"/>
                  <a:pt x="1177435" y="2624999"/>
                </a:cubicBezTo>
                <a:cubicBezTo>
                  <a:pt x="1175562" y="2624999"/>
                  <a:pt x="1173689" y="2624375"/>
                  <a:pt x="1171817" y="2624375"/>
                </a:cubicBezTo>
                <a:cubicBezTo>
                  <a:pt x="1156832" y="2621256"/>
                  <a:pt x="1146844" y="2606281"/>
                  <a:pt x="1149966" y="2591305"/>
                </a:cubicBezTo>
                <a:cubicBezTo>
                  <a:pt x="1153087" y="2576330"/>
                  <a:pt x="1168070" y="2566971"/>
                  <a:pt x="1183054" y="2570091"/>
                </a:cubicBezTo>
                <a:close/>
                <a:moveTo>
                  <a:pt x="494449" y="2567596"/>
                </a:moveTo>
                <a:cubicBezTo>
                  <a:pt x="504437" y="2569468"/>
                  <a:pt x="511929" y="2578827"/>
                  <a:pt x="510057" y="2588811"/>
                </a:cubicBezTo>
                <a:cubicBezTo>
                  <a:pt x="508808" y="2598169"/>
                  <a:pt x="500692" y="2604409"/>
                  <a:pt x="491952" y="2604409"/>
                </a:cubicBezTo>
                <a:cubicBezTo>
                  <a:pt x="491328" y="2605033"/>
                  <a:pt x="490078" y="2605033"/>
                  <a:pt x="488830" y="2604409"/>
                </a:cubicBezTo>
                <a:cubicBezTo>
                  <a:pt x="478842" y="2603162"/>
                  <a:pt x="471350" y="2593178"/>
                  <a:pt x="473222" y="2583195"/>
                </a:cubicBezTo>
                <a:cubicBezTo>
                  <a:pt x="474471" y="2573211"/>
                  <a:pt x="484461" y="2565724"/>
                  <a:pt x="494449" y="2567596"/>
                </a:cubicBezTo>
                <a:close/>
                <a:moveTo>
                  <a:pt x="4771548" y="2565723"/>
                </a:moveTo>
                <a:cubicBezTo>
                  <a:pt x="4786531" y="2562604"/>
                  <a:pt x="4801515" y="2571963"/>
                  <a:pt x="4804636" y="2586938"/>
                </a:cubicBezTo>
                <a:cubicBezTo>
                  <a:pt x="4807757" y="2601913"/>
                  <a:pt x="4798393" y="2616888"/>
                  <a:pt x="4783409" y="2620008"/>
                </a:cubicBezTo>
                <a:cubicBezTo>
                  <a:pt x="4781537" y="2620008"/>
                  <a:pt x="4779664" y="2620632"/>
                  <a:pt x="4777166" y="2620632"/>
                </a:cubicBezTo>
                <a:cubicBezTo>
                  <a:pt x="4764056" y="2620632"/>
                  <a:pt x="4752819" y="2611896"/>
                  <a:pt x="4749698" y="2598793"/>
                </a:cubicBezTo>
                <a:cubicBezTo>
                  <a:pt x="4746576" y="2583818"/>
                  <a:pt x="4755941" y="2568844"/>
                  <a:pt x="4771548" y="2565723"/>
                </a:cubicBezTo>
                <a:close/>
                <a:moveTo>
                  <a:pt x="5460156" y="2561981"/>
                </a:moveTo>
                <a:cubicBezTo>
                  <a:pt x="5470146" y="2560732"/>
                  <a:pt x="5479510" y="2567596"/>
                  <a:pt x="5481383" y="2577579"/>
                </a:cubicBezTo>
                <a:cubicBezTo>
                  <a:pt x="5483256" y="2587563"/>
                  <a:pt x="5476388" y="2596922"/>
                  <a:pt x="5465775" y="2598794"/>
                </a:cubicBezTo>
                <a:cubicBezTo>
                  <a:pt x="5464526" y="2598794"/>
                  <a:pt x="5463902" y="2598794"/>
                  <a:pt x="5462654" y="2598794"/>
                </a:cubicBezTo>
                <a:cubicBezTo>
                  <a:pt x="5453913" y="2598794"/>
                  <a:pt x="5445798" y="2592554"/>
                  <a:pt x="5444549" y="2583195"/>
                </a:cubicBezTo>
                <a:cubicBezTo>
                  <a:pt x="5442677" y="2573211"/>
                  <a:pt x="5449544" y="2563851"/>
                  <a:pt x="5460156" y="2561981"/>
                </a:cubicBezTo>
                <a:close/>
                <a:moveTo>
                  <a:pt x="962675" y="2522671"/>
                </a:moveTo>
                <a:cubicBezTo>
                  <a:pt x="976410" y="2525790"/>
                  <a:pt x="984526" y="2538893"/>
                  <a:pt x="982029" y="2551997"/>
                </a:cubicBezTo>
                <a:cubicBezTo>
                  <a:pt x="979531" y="2563852"/>
                  <a:pt x="969543" y="2571340"/>
                  <a:pt x="957681" y="2571340"/>
                </a:cubicBezTo>
                <a:cubicBezTo>
                  <a:pt x="955808" y="2571964"/>
                  <a:pt x="954560" y="2571964"/>
                  <a:pt x="952687" y="2571340"/>
                </a:cubicBezTo>
                <a:cubicBezTo>
                  <a:pt x="938952" y="2568843"/>
                  <a:pt x="930836" y="2555116"/>
                  <a:pt x="933333" y="2542013"/>
                </a:cubicBezTo>
                <a:cubicBezTo>
                  <a:pt x="935830" y="2528286"/>
                  <a:pt x="948940" y="2520174"/>
                  <a:pt x="962675" y="2522671"/>
                </a:cubicBezTo>
                <a:close/>
                <a:moveTo>
                  <a:pt x="274069" y="2521423"/>
                </a:moveTo>
                <a:cubicBezTo>
                  <a:pt x="282809" y="2522671"/>
                  <a:pt x="288428" y="2530783"/>
                  <a:pt x="287179" y="2538894"/>
                </a:cubicBezTo>
                <a:cubicBezTo>
                  <a:pt x="285931" y="2546382"/>
                  <a:pt x="279688" y="2551997"/>
                  <a:pt x="272196" y="2551997"/>
                </a:cubicBezTo>
                <a:cubicBezTo>
                  <a:pt x="270948" y="2551997"/>
                  <a:pt x="269699" y="2551997"/>
                  <a:pt x="269075" y="2551997"/>
                </a:cubicBezTo>
                <a:cubicBezTo>
                  <a:pt x="260334" y="2550749"/>
                  <a:pt x="254716" y="2542637"/>
                  <a:pt x="256589" y="2533903"/>
                </a:cubicBezTo>
                <a:cubicBezTo>
                  <a:pt x="257837" y="2525167"/>
                  <a:pt x="265953" y="2519552"/>
                  <a:pt x="274069" y="2521423"/>
                </a:cubicBezTo>
                <a:close/>
                <a:moveTo>
                  <a:pt x="4991927" y="2518302"/>
                </a:moveTo>
                <a:cubicBezTo>
                  <a:pt x="5005662" y="2515183"/>
                  <a:pt x="5018772" y="2523919"/>
                  <a:pt x="5021269" y="2537646"/>
                </a:cubicBezTo>
                <a:cubicBezTo>
                  <a:pt x="5023767" y="2551373"/>
                  <a:pt x="5015651" y="2564476"/>
                  <a:pt x="5001916" y="2566971"/>
                </a:cubicBezTo>
                <a:cubicBezTo>
                  <a:pt x="5000044" y="2566971"/>
                  <a:pt x="4998170" y="2567595"/>
                  <a:pt x="4996922" y="2567595"/>
                </a:cubicBezTo>
                <a:cubicBezTo>
                  <a:pt x="4985684" y="2567595"/>
                  <a:pt x="4975071" y="2559485"/>
                  <a:pt x="4972574" y="2547629"/>
                </a:cubicBezTo>
                <a:cubicBezTo>
                  <a:pt x="4970077" y="2533901"/>
                  <a:pt x="4978193" y="2520799"/>
                  <a:pt x="4991927" y="2518302"/>
                </a:cubicBezTo>
                <a:close/>
                <a:moveTo>
                  <a:pt x="5680534" y="2514559"/>
                </a:moveTo>
                <a:cubicBezTo>
                  <a:pt x="5689275" y="2513312"/>
                  <a:pt x="5696766" y="2518927"/>
                  <a:pt x="5698640" y="2527662"/>
                </a:cubicBezTo>
                <a:cubicBezTo>
                  <a:pt x="5699888" y="2536398"/>
                  <a:pt x="5694269" y="2543885"/>
                  <a:pt x="5685528" y="2545134"/>
                </a:cubicBezTo>
                <a:cubicBezTo>
                  <a:pt x="5684904" y="2545134"/>
                  <a:pt x="5683656" y="2545134"/>
                  <a:pt x="5683032" y="2545134"/>
                </a:cubicBezTo>
                <a:cubicBezTo>
                  <a:pt x="5675540" y="2545758"/>
                  <a:pt x="5668672" y="2540142"/>
                  <a:pt x="5667424" y="2532655"/>
                </a:cubicBezTo>
                <a:cubicBezTo>
                  <a:pt x="5666175" y="2523919"/>
                  <a:pt x="5671794" y="2516431"/>
                  <a:pt x="5680534" y="2514559"/>
                </a:cubicBezTo>
                <a:close/>
                <a:moveTo>
                  <a:pt x="1680000" y="2482737"/>
                </a:moveTo>
                <a:cubicBezTo>
                  <a:pt x="1697481" y="2488976"/>
                  <a:pt x="1706845" y="2508320"/>
                  <a:pt x="1700602" y="2526415"/>
                </a:cubicBezTo>
                <a:cubicBezTo>
                  <a:pt x="1695608" y="2540142"/>
                  <a:pt x="1682497" y="2548877"/>
                  <a:pt x="1668138" y="2548877"/>
                </a:cubicBezTo>
                <a:cubicBezTo>
                  <a:pt x="1664393" y="2548877"/>
                  <a:pt x="1660647" y="2548253"/>
                  <a:pt x="1656901" y="2547005"/>
                </a:cubicBezTo>
                <a:cubicBezTo>
                  <a:pt x="1638796" y="2540766"/>
                  <a:pt x="1630056" y="2521423"/>
                  <a:pt x="1636299" y="2503329"/>
                </a:cubicBezTo>
                <a:cubicBezTo>
                  <a:pt x="1642542" y="2485233"/>
                  <a:pt x="1661895" y="2476498"/>
                  <a:pt x="1680000" y="2482737"/>
                </a:cubicBezTo>
                <a:close/>
                <a:moveTo>
                  <a:pt x="2790693" y="2482210"/>
                </a:moveTo>
                <a:cubicBezTo>
                  <a:pt x="2808896" y="2482269"/>
                  <a:pt x="2826220" y="2493032"/>
                  <a:pt x="2833712" y="2510814"/>
                </a:cubicBezTo>
                <a:cubicBezTo>
                  <a:pt x="2843701" y="2534525"/>
                  <a:pt x="2832464" y="2561980"/>
                  <a:pt x="2808740" y="2571964"/>
                </a:cubicBezTo>
                <a:cubicBezTo>
                  <a:pt x="2803121" y="2574459"/>
                  <a:pt x="2796878" y="2575707"/>
                  <a:pt x="2790635" y="2575707"/>
                </a:cubicBezTo>
                <a:cubicBezTo>
                  <a:pt x="2772529" y="2575083"/>
                  <a:pt x="2755049" y="2564476"/>
                  <a:pt x="2747558" y="2547004"/>
                </a:cubicBezTo>
                <a:cubicBezTo>
                  <a:pt x="2737569" y="2523293"/>
                  <a:pt x="2748806" y="2495840"/>
                  <a:pt x="2772529" y="2485856"/>
                </a:cubicBezTo>
                <a:cubicBezTo>
                  <a:pt x="2778460" y="2483361"/>
                  <a:pt x="2784626" y="2482191"/>
                  <a:pt x="2790693" y="2482210"/>
                </a:cubicBezTo>
                <a:close/>
                <a:moveTo>
                  <a:pt x="3162135" y="2481323"/>
                </a:moveTo>
                <a:cubicBezTo>
                  <a:pt x="3168144" y="2481216"/>
                  <a:pt x="3174270" y="2482269"/>
                  <a:pt x="3180200" y="2484608"/>
                </a:cubicBezTo>
                <a:cubicBezTo>
                  <a:pt x="3203925" y="2494592"/>
                  <a:pt x="3215786" y="2521423"/>
                  <a:pt x="3205797" y="2545756"/>
                </a:cubicBezTo>
                <a:cubicBezTo>
                  <a:pt x="3198305" y="2563852"/>
                  <a:pt x="3181449" y="2574459"/>
                  <a:pt x="3162720" y="2574459"/>
                </a:cubicBezTo>
                <a:cubicBezTo>
                  <a:pt x="3157101" y="2574459"/>
                  <a:pt x="3151483" y="2573211"/>
                  <a:pt x="3145240" y="2571339"/>
                </a:cubicBezTo>
                <a:cubicBezTo>
                  <a:pt x="3121515" y="2561356"/>
                  <a:pt x="3109654" y="2534525"/>
                  <a:pt x="3119643" y="2510190"/>
                </a:cubicBezTo>
                <a:cubicBezTo>
                  <a:pt x="3127135" y="2492408"/>
                  <a:pt x="3144108" y="2481645"/>
                  <a:pt x="3162135" y="2481323"/>
                </a:cubicBezTo>
                <a:close/>
                <a:moveTo>
                  <a:pt x="4273981" y="2477746"/>
                </a:moveTo>
                <a:cubicBezTo>
                  <a:pt x="4292085" y="2471506"/>
                  <a:pt x="4311439" y="2480866"/>
                  <a:pt x="4317681" y="2498336"/>
                </a:cubicBezTo>
                <a:cubicBezTo>
                  <a:pt x="4323924" y="2516431"/>
                  <a:pt x="4314560" y="2535775"/>
                  <a:pt x="4297080" y="2542014"/>
                </a:cubicBezTo>
                <a:cubicBezTo>
                  <a:pt x="4293333" y="2543262"/>
                  <a:pt x="4289588" y="2543886"/>
                  <a:pt x="4285842" y="2543886"/>
                </a:cubicBezTo>
                <a:cubicBezTo>
                  <a:pt x="4271483" y="2543886"/>
                  <a:pt x="4258372" y="2535150"/>
                  <a:pt x="4253379" y="2521423"/>
                </a:cubicBezTo>
                <a:cubicBezTo>
                  <a:pt x="4247136" y="2503952"/>
                  <a:pt x="4256500" y="2483985"/>
                  <a:pt x="4273981" y="2477746"/>
                </a:cubicBezTo>
                <a:close/>
                <a:moveTo>
                  <a:pt x="1897648" y="2477355"/>
                </a:moveTo>
                <a:cubicBezTo>
                  <a:pt x="1906466" y="2473845"/>
                  <a:pt x="1916611" y="2473689"/>
                  <a:pt x="1925976" y="2477744"/>
                </a:cubicBezTo>
                <a:cubicBezTo>
                  <a:pt x="1944704" y="2485856"/>
                  <a:pt x="1953445" y="2508319"/>
                  <a:pt x="1945329" y="2527037"/>
                </a:cubicBezTo>
                <a:cubicBezTo>
                  <a:pt x="1939085" y="2540764"/>
                  <a:pt x="1925351" y="2548876"/>
                  <a:pt x="1910991" y="2548876"/>
                </a:cubicBezTo>
                <a:cubicBezTo>
                  <a:pt x="1906622" y="2549500"/>
                  <a:pt x="1901627" y="2548252"/>
                  <a:pt x="1896633" y="2546380"/>
                </a:cubicBezTo>
                <a:cubicBezTo>
                  <a:pt x="1877904" y="2538269"/>
                  <a:pt x="1869164" y="2515806"/>
                  <a:pt x="1877280" y="2497088"/>
                </a:cubicBezTo>
                <a:cubicBezTo>
                  <a:pt x="1881338" y="2487728"/>
                  <a:pt x="1888830" y="2480864"/>
                  <a:pt x="1897648" y="2477355"/>
                </a:cubicBezTo>
                <a:close/>
                <a:moveTo>
                  <a:pt x="51817" y="2474002"/>
                </a:moveTo>
                <a:cubicBezTo>
                  <a:pt x="58685" y="2474002"/>
                  <a:pt x="64304" y="2479618"/>
                  <a:pt x="64304" y="2486481"/>
                </a:cubicBezTo>
                <a:cubicBezTo>
                  <a:pt x="64304" y="2487729"/>
                  <a:pt x="64304" y="2489602"/>
                  <a:pt x="63679" y="2490849"/>
                </a:cubicBezTo>
                <a:cubicBezTo>
                  <a:pt x="61181" y="2495841"/>
                  <a:pt x="56188" y="2498960"/>
                  <a:pt x="51193" y="2498960"/>
                </a:cubicBezTo>
                <a:cubicBezTo>
                  <a:pt x="49945" y="2498960"/>
                  <a:pt x="48696" y="2498960"/>
                  <a:pt x="47447" y="2498336"/>
                </a:cubicBezTo>
                <a:cubicBezTo>
                  <a:pt x="41205" y="2496465"/>
                  <a:pt x="38082" y="2490224"/>
                  <a:pt x="39331" y="2483985"/>
                </a:cubicBezTo>
                <a:cubicBezTo>
                  <a:pt x="40580" y="2478370"/>
                  <a:pt x="45574" y="2474002"/>
                  <a:pt x="51817" y="2474002"/>
                </a:cubicBezTo>
                <a:close/>
                <a:moveTo>
                  <a:pt x="4055786" y="2472753"/>
                </a:moveTo>
                <a:cubicBezTo>
                  <a:pt x="4064683" y="2476185"/>
                  <a:pt x="4072330" y="2483048"/>
                  <a:pt x="4076700" y="2492720"/>
                </a:cubicBezTo>
                <a:cubicBezTo>
                  <a:pt x="4084816" y="2511439"/>
                  <a:pt x="4076700" y="2533277"/>
                  <a:pt x="4057347" y="2542013"/>
                </a:cubicBezTo>
                <a:cubicBezTo>
                  <a:pt x="4052352" y="2543885"/>
                  <a:pt x="4047358" y="2545132"/>
                  <a:pt x="4042364" y="2545132"/>
                </a:cubicBezTo>
                <a:cubicBezTo>
                  <a:pt x="4028005" y="2545132"/>
                  <a:pt x="4014270" y="2537021"/>
                  <a:pt x="4008027" y="2522670"/>
                </a:cubicBezTo>
                <a:cubicBezTo>
                  <a:pt x="3999911" y="2503952"/>
                  <a:pt x="4008027" y="2482113"/>
                  <a:pt x="4027381" y="2473377"/>
                </a:cubicBezTo>
                <a:cubicBezTo>
                  <a:pt x="4036745" y="2469321"/>
                  <a:pt x="4046890" y="2469321"/>
                  <a:pt x="4055786" y="2472753"/>
                </a:cubicBezTo>
                <a:close/>
                <a:moveTo>
                  <a:pt x="5899040" y="2468387"/>
                </a:moveTo>
                <a:cubicBezTo>
                  <a:pt x="5905284" y="2465890"/>
                  <a:pt x="5912776" y="2469635"/>
                  <a:pt x="5914648" y="2476497"/>
                </a:cubicBezTo>
                <a:cubicBezTo>
                  <a:pt x="5915272" y="2477745"/>
                  <a:pt x="5915272" y="2479618"/>
                  <a:pt x="5915272" y="2480866"/>
                </a:cubicBezTo>
                <a:cubicBezTo>
                  <a:pt x="5915897" y="2487105"/>
                  <a:pt x="5910278" y="2492720"/>
                  <a:pt x="5903410" y="2492720"/>
                </a:cubicBezTo>
                <a:cubicBezTo>
                  <a:pt x="5897167" y="2492720"/>
                  <a:pt x="5892174" y="2488353"/>
                  <a:pt x="5890924" y="2482737"/>
                </a:cubicBezTo>
                <a:cubicBezTo>
                  <a:pt x="5889676" y="2476497"/>
                  <a:pt x="5893422" y="2470258"/>
                  <a:pt x="5899040" y="2468387"/>
                </a:cubicBezTo>
                <a:close/>
                <a:moveTo>
                  <a:pt x="2976053" y="2444675"/>
                </a:moveTo>
                <a:cubicBezTo>
                  <a:pt x="3001649" y="2444675"/>
                  <a:pt x="3022876" y="2465266"/>
                  <a:pt x="3022876" y="2490848"/>
                </a:cubicBezTo>
                <a:cubicBezTo>
                  <a:pt x="3022876" y="2516431"/>
                  <a:pt x="3002275" y="2537646"/>
                  <a:pt x="2976677" y="2537646"/>
                </a:cubicBezTo>
                <a:cubicBezTo>
                  <a:pt x="2951082" y="2538269"/>
                  <a:pt x="2929855" y="2517054"/>
                  <a:pt x="2929855" y="2491472"/>
                </a:cubicBezTo>
                <a:cubicBezTo>
                  <a:pt x="2929855" y="2465890"/>
                  <a:pt x="2950456" y="2444675"/>
                  <a:pt x="2976053" y="2444675"/>
                </a:cubicBezTo>
                <a:close/>
                <a:moveTo>
                  <a:pt x="1457748" y="2433444"/>
                </a:moveTo>
                <a:cubicBezTo>
                  <a:pt x="1473980" y="2439060"/>
                  <a:pt x="1482720" y="2456531"/>
                  <a:pt x="1477102" y="2472753"/>
                </a:cubicBezTo>
                <a:cubicBezTo>
                  <a:pt x="1472731" y="2485856"/>
                  <a:pt x="1460869" y="2493969"/>
                  <a:pt x="1447760" y="2493969"/>
                </a:cubicBezTo>
                <a:cubicBezTo>
                  <a:pt x="1444637" y="2493344"/>
                  <a:pt x="1440892" y="2493344"/>
                  <a:pt x="1437770" y="2492097"/>
                </a:cubicBezTo>
                <a:cubicBezTo>
                  <a:pt x="1421538" y="2486482"/>
                  <a:pt x="1412798" y="2469010"/>
                  <a:pt x="1418417" y="2452787"/>
                </a:cubicBezTo>
                <a:cubicBezTo>
                  <a:pt x="1424035" y="2436565"/>
                  <a:pt x="1441516" y="2427829"/>
                  <a:pt x="1457748" y="2433444"/>
                </a:cubicBezTo>
                <a:close/>
                <a:moveTo>
                  <a:pt x="2473802" y="2432041"/>
                </a:moveTo>
                <a:cubicBezTo>
                  <a:pt x="2485039" y="2432041"/>
                  <a:pt x="2496276" y="2436253"/>
                  <a:pt x="2504704" y="2444676"/>
                </a:cubicBezTo>
                <a:cubicBezTo>
                  <a:pt x="2521561" y="2461523"/>
                  <a:pt x="2522185" y="2488977"/>
                  <a:pt x="2504704" y="2505824"/>
                </a:cubicBezTo>
                <a:cubicBezTo>
                  <a:pt x="2495964" y="2514560"/>
                  <a:pt x="2485350" y="2518927"/>
                  <a:pt x="2474114" y="2518927"/>
                </a:cubicBezTo>
                <a:cubicBezTo>
                  <a:pt x="2462252" y="2518927"/>
                  <a:pt x="2451014" y="2514560"/>
                  <a:pt x="2442899" y="2506448"/>
                </a:cubicBezTo>
                <a:cubicBezTo>
                  <a:pt x="2426043" y="2488977"/>
                  <a:pt x="2426043" y="2461523"/>
                  <a:pt x="2442899" y="2444676"/>
                </a:cubicBezTo>
                <a:cubicBezTo>
                  <a:pt x="2451327" y="2436253"/>
                  <a:pt x="2462564" y="2432041"/>
                  <a:pt x="2473802" y="2432041"/>
                </a:cubicBezTo>
                <a:close/>
                <a:moveTo>
                  <a:pt x="3480568" y="2430170"/>
                </a:moveTo>
                <a:cubicBezTo>
                  <a:pt x="3491728" y="2430170"/>
                  <a:pt x="3502965" y="2434381"/>
                  <a:pt x="3511706" y="2442804"/>
                </a:cubicBezTo>
                <a:cubicBezTo>
                  <a:pt x="3528562" y="2459652"/>
                  <a:pt x="3529186" y="2487106"/>
                  <a:pt x="3511706" y="2503952"/>
                </a:cubicBezTo>
                <a:cubicBezTo>
                  <a:pt x="3502966" y="2512688"/>
                  <a:pt x="3492352" y="2517055"/>
                  <a:pt x="3481115" y="2517055"/>
                </a:cubicBezTo>
                <a:cubicBezTo>
                  <a:pt x="3469253" y="2517055"/>
                  <a:pt x="3458016" y="2512688"/>
                  <a:pt x="3449899" y="2504576"/>
                </a:cubicBezTo>
                <a:cubicBezTo>
                  <a:pt x="3432419" y="2487730"/>
                  <a:pt x="3432419" y="2460276"/>
                  <a:pt x="3449899" y="2442804"/>
                </a:cubicBezTo>
                <a:cubicBezTo>
                  <a:pt x="3458327" y="2434381"/>
                  <a:pt x="3469409" y="2430170"/>
                  <a:pt x="3480568" y="2430170"/>
                </a:cubicBezTo>
                <a:close/>
                <a:moveTo>
                  <a:pt x="4496230" y="2428453"/>
                </a:moveTo>
                <a:cubicBezTo>
                  <a:pt x="4512463" y="2422837"/>
                  <a:pt x="4530568" y="2431573"/>
                  <a:pt x="4535563" y="2447795"/>
                </a:cubicBezTo>
                <a:cubicBezTo>
                  <a:pt x="4541181" y="2464019"/>
                  <a:pt x="4532440" y="2481489"/>
                  <a:pt x="4516209" y="2487105"/>
                </a:cubicBezTo>
                <a:cubicBezTo>
                  <a:pt x="4513088" y="2488353"/>
                  <a:pt x="4509342" y="2488977"/>
                  <a:pt x="4506221" y="2488977"/>
                </a:cubicBezTo>
                <a:cubicBezTo>
                  <a:pt x="4493734" y="2488977"/>
                  <a:pt x="4481248" y="2480865"/>
                  <a:pt x="4476878" y="2467762"/>
                </a:cubicBezTo>
                <a:cubicBezTo>
                  <a:pt x="4471259" y="2451539"/>
                  <a:pt x="4479999" y="2434068"/>
                  <a:pt x="4496230" y="2428453"/>
                </a:cubicBezTo>
                <a:close/>
                <a:moveTo>
                  <a:pt x="754782" y="2421588"/>
                </a:moveTo>
                <a:cubicBezTo>
                  <a:pt x="766644" y="2424085"/>
                  <a:pt x="773511" y="2435940"/>
                  <a:pt x="771014" y="2447795"/>
                </a:cubicBezTo>
                <a:cubicBezTo>
                  <a:pt x="768517" y="2457778"/>
                  <a:pt x="759777" y="2464642"/>
                  <a:pt x="749787" y="2464642"/>
                </a:cubicBezTo>
                <a:cubicBezTo>
                  <a:pt x="748539" y="2464642"/>
                  <a:pt x="746666" y="2464018"/>
                  <a:pt x="744794" y="2464018"/>
                </a:cubicBezTo>
                <a:cubicBezTo>
                  <a:pt x="732932" y="2461523"/>
                  <a:pt x="726064" y="2449667"/>
                  <a:pt x="728561" y="2437812"/>
                </a:cubicBezTo>
                <a:cubicBezTo>
                  <a:pt x="731059" y="2425957"/>
                  <a:pt x="742920" y="2419093"/>
                  <a:pt x="754782" y="2421588"/>
                </a:cubicBezTo>
                <a:close/>
                <a:moveTo>
                  <a:pt x="2188963" y="2418860"/>
                </a:moveTo>
                <a:cubicBezTo>
                  <a:pt x="2199108" y="2416754"/>
                  <a:pt x="2210034" y="2418469"/>
                  <a:pt x="2219398" y="2424709"/>
                </a:cubicBezTo>
                <a:cubicBezTo>
                  <a:pt x="2237503" y="2437189"/>
                  <a:pt x="2243122" y="2462147"/>
                  <a:pt x="2230635" y="2480865"/>
                </a:cubicBezTo>
                <a:cubicBezTo>
                  <a:pt x="2222520" y="2492721"/>
                  <a:pt x="2210033" y="2498961"/>
                  <a:pt x="2196924" y="2498961"/>
                </a:cubicBezTo>
                <a:cubicBezTo>
                  <a:pt x="2189432" y="2498961"/>
                  <a:pt x="2181316" y="2496464"/>
                  <a:pt x="2174449" y="2492097"/>
                </a:cubicBezTo>
                <a:cubicBezTo>
                  <a:pt x="2156343" y="2479617"/>
                  <a:pt x="2151349" y="2454659"/>
                  <a:pt x="2163211" y="2435941"/>
                </a:cubicBezTo>
                <a:cubicBezTo>
                  <a:pt x="2169454" y="2426893"/>
                  <a:pt x="2178819" y="2420966"/>
                  <a:pt x="2188963" y="2418860"/>
                </a:cubicBezTo>
                <a:close/>
                <a:moveTo>
                  <a:pt x="5198571" y="2416597"/>
                </a:moveTo>
                <a:cubicBezTo>
                  <a:pt x="5210433" y="2414101"/>
                  <a:pt x="5221671" y="2420965"/>
                  <a:pt x="5224792" y="2432819"/>
                </a:cubicBezTo>
                <a:cubicBezTo>
                  <a:pt x="5227289" y="2444675"/>
                  <a:pt x="5220422" y="2455906"/>
                  <a:pt x="5208560" y="2459027"/>
                </a:cubicBezTo>
                <a:cubicBezTo>
                  <a:pt x="5206688" y="2459651"/>
                  <a:pt x="5204814" y="2459651"/>
                  <a:pt x="5203565" y="2459651"/>
                </a:cubicBezTo>
                <a:cubicBezTo>
                  <a:pt x="5194825" y="2459027"/>
                  <a:pt x="5185461" y="2452787"/>
                  <a:pt x="5182964" y="2442803"/>
                </a:cubicBezTo>
                <a:cubicBezTo>
                  <a:pt x="5180467" y="2430949"/>
                  <a:pt x="5187334" y="2419717"/>
                  <a:pt x="5198571" y="2416597"/>
                </a:cubicBezTo>
                <a:close/>
                <a:moveTo>
                  <a:pt x="3764393" y="2415506"/>
                </a:moveTo>
                <a:cubicBezTo>
                  <a:pt x="3774538" y="2417534"/>
                  <a:pt x="3783902" y="2423461"/>
                  <a:pt x="3790145" y="2432820"/>
                </a:cubicBezTo>
                <a:cubicBezTo>
                  <a:pt x="3802632" y="2450916"/>
                  <a:pt x="3797637" y="2476498"/>
                  <a:pt x="3778909" y="2488977"/>
                </a:cubicBezTo>
                <a:cubicBezTo>
                  <a:pt x="3772041" y="2493970"/>
                  <a:pt x="3763925" y="2495840"/>
                  <a:pt x="3756433" y="2495840"/>
                </a:cubicBezTo>
                <a:cubicBezTo>
                  <a:pt x="3743323" y="2495840"/>
                  <a:pt x="3730836" y="2489601"/>
                  <a:pt x="3722721" y="2477746"/>
                </a:cubicBezTo>
                <a:cubicBezTo>
                  <a:pt x="3710236" y="2459652"/>
                  <a:pt x="3715229" y="2434069"/>
                  <a:pt x="3733959" y="2421589"/>
                </a:cubicBezTo>
                <a:cubicBezTo>
                  <a:pt x="3743323" y="2415350"/>
                  <a:pt x="3754248" y="2413478"/>
                  <a:pt x="3764393" y="2415506"/>
                </a:cubicBezTo>
                <a:close/>
                <a:moveTo>
                  <a:pt x="1236119" y="2384151"/>
                </a:moveTo>
                <a:cubicBezTo>
                  <a:pt x="1251103" y="2389142"/>
                  <a:pt x="1259219" y="2404741"/>
                  <a:pt x="1254225" y="2419717"/>
                </a:cubicBezTo>
                <a:cubicBezTo>
                  <a:pt x="1250478" y="2431573"/>
                  <a:pt x="1239242" y="2439059"/>
                  <a:pt x="1227379" y="2439059"/>
                </a:cubicBezTo>
                <a:cubicBezTo>
                  <a:pt x="1224257" y="2439059"/>
                  <a:pt x="1221136" y="2438435"/>
                  <a:pt x="1218639" y="2437812"/>
                </a:cubicBezTo>
                <a:cubicBezTo>
                  <a:pt x="1204280" y="2432820"/>
                  <a:pt x="1195540" y="2417220"/>
                  <a:pt x="1200534" y="2402247"/>
                </a:cubicBezTo>
                <a:cubicBezTo>
                  <a:pt x="1205529" y="2387895"/>
                  <a:pt x="1221136" y="2379159"/>
                  <a:pt x="1236119" y="2384151"/>
                </a:cubicBezTo>
                <a:close/>
                <a:moveTo>
                  <a:pt x="4718483" y="2380407"/>
                </a:moveTo>
                <a:cubicBezTo>
                  <a:pt x="4732840" y="2375416"/>
                  <a:pt x="4749073" y="2383527"/>
                  <a:pt x="4754067" y="2398502"/>
                </a:cubicBezTo>
                <a:cubicBezTo>
                  <a:pt x="4759062" y="2412853"/>
                  <a:pt x="4750946" y="2429076"/>
                  <a:pt x="4735963" y="2434068"/>
                </a:cubicBezTo>
                <a:cubicBezTo>
                  <a:pt x="4732840" y="2435316"/>
                  <a:pt x="4730343" y="2435316"/>
                  <a:pt x="4727222" y="2435316"/>
                </a:cubicBezTo>
                <a:cubicBezTo>
                  <a:pt x="4715361" y="2435316"/>
                  <a:pt x="4704748" y="2427204"/>
                  <a:pt x="4700377" y="2415973"/>
                </a:cubicBezTo>
                <a:cubicBezTo>
                  <a:pt x="4695382" y="2400998"/>
                  <a:pt x="4703498" y="2385399"/>
                  <a:pt x="4718483" y="2380407"/>
                </a:cubicBezTo>
                <a:close/>
                <a:moveTo>
                  <a:pt x="534404" y="2374792"/>
                </a:moveTo>
                <a:cubicBezTo>
                  <a:pt x="544394" y="2377288"/>
                  <a:pt x="550637" y="2387271"/>
                  <a:pt x="548139" y="2397255"/>
                </a:cubicBezTo>
                <a:cubicBezTo>
                  <a:pt x="546266" y="2405990"/>
                  <a:pt x="538150" y="2411606"/>
                  <a:pt x="530035" y="2411606"/>
                </a:cubicBezTo>
                <a:cubicBezTo>
                  <a:pt x="528786" y="2411606"/>
                  <a:pt x="527537" y="2411606"/>
                  <a:pt x="525664" y="2410981"/>
                </a:cubicBezTo>
                <a:cubicBezTo>
                  <a:pt x="515675" y="2408486"/>
                  <a:pt x="509432" y="2398503"/>
                  <a:pt x="511929" y="2388519"/>
                </a:cubicBezTo>
                <a:cubicBezTo>
                  <a:pt x="514427" y="2378536"/>
                  <a:pt x="524416" y="2372296"/>
                  <a:pt x="534404" y="2374792"/>
                </a:cubicBezTo>
                <a:close/>
                <a:moveTo>
                  <a:pt x="5419576" y="2368553"/>
                </a:moveTo>
                <a:cubicBezTo>
                  <a:pt x="5429565" y="2366056"/>
                  <a:pt x="5439554" y="2372296"/>
                  <a:pt x="5442052" y="2382280"/>
                </a:cubicBezTo>
                <a:cubicBezTo>
                  <a:pt x="5444549" y="2392263"/>
                  <a:pt x="5438306" y="2402247"/>
                  <a:pt x="5428317" y="2404742"/>
                </a:cubicBezTo>
                <a:cubicBezTo>
                  <a:pt x="5427068" y="2404742"/>
                  <a:pt x="5425196" y="2405366"/>
                  <a:pt x="5423948" y="2405366"/>
                </a:cubicBezTo>
                <a:cubicBezTo>
                  <a:pt x="5415831" y="2405366"/>
                  <a:pt x="5408339" y="2399751"/>
                  <a:pt x="5405842" y="2391016"/>
                </a:cubicBezTo>
                <a:cubicBezTo>
                  <a:pt x="5403344" y="2381032"/>
                  <a:pt x="5409588" y="2371048"/>
                  <a:pt x="5419576" y="2368553"/>
                </a:cubicBezTo>
                <a:close/>
                <a:moveTo>
                  <a:pt x="1014492" y="2336106"/>
                </a:moveTo>
                <a:cubicBezTo>
                  <a:pt x="1027603" y="2339850"/>
                  <a:pt x="1035095" y="2354201"/>
                  <a:pt x="1030724" y="2367304"/>
                </a:cubicBezTo>
                <a:cubicBezTo>
                  <a:pt x="1027603" y="2377912"/>
                  <a:pt x="1017614" y="2384775"/>
                  <a:pt x="1007001" y="2384775"/>
                </a:cubicBezTo>
                <a:cubicBezTo>
                  <a:pt x="1004504" y="2384775"/>
                  <a:pt x="1002006" y="2384775"/>
                  <a:pt x="999509" y="2383527"/>
                </a:cubicBezTo>
                <a:cubicBezTo>
                  <a:pt x="986399" y="2379160"/>
                  <a:pt x="978907" y="2365433"/>
                  <a:pt x="983277" y="2352330"/>
                </a:cubicBezTo>
                <a:cubicBezTo>
                  <a:pt x="987023" y="2339227"/>
                  <a:pt x="1001382" y="2331740"/>
                  <a:pt x="1014492" y="2336106"/>
                </a:cubicBezTo>
                <a:close/>
                <a:moveTo>
                  <a:pt x="4940111" y="2331740"/>
                </a:moveTo>
                <a:cubicBezTo>
                  <a:pt x="4953220" y="2327371"/>
                  <a:pt x="4966955" y="2334858"/>
                  <a:pt x="4971326" y="2347961"/>
                </a:cubicBezTo>
                <a:cubicBezTo>
                  <a:pt x="4975695" y="2361064"/>
                  <a:pt x="4968204" y="2374792"/>
                  <a:pt x="4955094" y="2379160"/>
                </a:cubicBezTo>
                <a:cubicBezTo>
                  <a:pt x="4952596" y="2379784"/>
                  <a:pt x="4950099" y="2380408"/>
                  <a:pt x="4947602" y="2380408"/>
                </a:cubicBezTo>
                <a:cubicBezTo>
                  <a:pt x="4936989" y="2380408"/>
                  <a:pt x="4927000" y="2373544"/>
                  <a:pt x="4923878" y="2362937"/>
                </a:cubicBezTo>
                <a:cubicBezTo>
                  <a:pt x="4919508" y="2349833"/>
                  <a:pt x="4927000" y="2336106"/>
                  <a:pt x="4940111" y="2331740"/>
                </a:cubicBezTo>
                <a:close/>
                <a:moveTo>
                  <a:pt x="314025" y="2327372"/>
                </a:moveTo>
                <a:cubicBezTo>
                  <a:pt x="322765" y="2329243"/>
                  <a:pt x="327759" y="2337978"/>
                  <a:pt x="325886" y="2346090"/>
                </a:cubicBezTo>
                <a:cubicBezTo>
                  <a:pt x="324013" y="2353578"/>
                  <a:pt x="317770" y="2357945"/>
                  <a:pt x="310903" y="2357945"/>
                </a:cubicBezTo>
                <a:cubicBezTo>
                  <a:pt x="309030" y="2357945"/>
                  <a:pt x="307782" y="2357945"/>
                  <a:pt x="306533" y="2357945"/>
                </a:cubicBezTo>
                <a:cubicBezTo>
                  <a:pt x="298417" y="2356073"/>
                  <a:pt x="293423" y="2347338"/>
                  <a:pt x="295295" y="2339227"/>
                </a:cubicBezTo>
                <a:cubicBezTo>
                  <a:pt x="297168" y="2330491"/>
                  <a:pt x="305908" y="2325500"/>
                  <a:pt x="314025" y="2327372"/>
                </a:cubicBezTo>
                <a:close/>
                <a:moveTo>
                  <a:pt x="5639954" y="2321133"/>
                </a:moveTo>
                <a:cubicBezTo>
                  <a:pt x="5648070" y="2319261"/>
                  <a:pt x="5656811" y="2324252"/>
                  <a:pt x="5658684" y="2332363"/>
                </a:cubicBezTo>
                <a:cubicBezTo>
                  <a:pt x="5660556" y="2341099"/>
                  <a:pt x="5655562" y="2349209"/>
                  <a:pt x="5647446" y="2351081"/>
                </a:cubicBezTo>
                <a:cubicBezTo>
                  <a:pt x="5646198" y="2351706"/>
                  <a:pt x="5644948" y="2351706"/>
                  <a:pt x="5643700" y="2351706"/>
                </a:cubicBezTo>
                <a:cubicBezTo>
                  <a:pt x="5636833" y="2351706"/>
                  <a:pt x="5630590" y="2346714"/>
                  <a:pt x="5628717" y="2339851"/>
                </a:cubicBezTo>
                <a:cubicBezTo>
                  <a:pt x="5626220" y="2331739"/>
                  <a:pt x="5631838" y="2323003"/>
                  <a:pt x="5639954" y="2321133"/>
                </a:cubicBezTo>
                <a:close/>
                <a:moveTo>
                  <a:pt x="2631360" y="2319962"/>
                </a:moveTo>
                <a:cubicBezTo>
                  <a:pt x="2642207" y="2322848"/>
                  <a:pt x="2652040" y="2329868"/>
                  <a:pt x="2658283" y="2340475"/>
                </a:cubicBezTo>
                <a:cubicBezTo>
                  <a:pt x="2670145" y="2361066"/>
                  <a:pt x="2663277" y="2387896"/>
                  <a:pt x="2642676" y="2399751"/>
                </a:cubicBezTo>
                <a:cubicBezTo>
                  <a:pt x="2635809" y="2403495"/>
                  <a:pt x="2628317" y="2405990"/>
                  <a:pt x="2620825" y="2405990"/>
                </a:cubicBezTo>
                <a:cubicBezTo>
                  <a:pt x="2605842" y="2405367"/>
                  <a:pt x="2590859" y="2397880"/>
                  <a:pt x="2582742" y="2383528"/>
                </a:cubicBezTo>
                <a:cubicBezTo>
                  <a:pt x="2570881" y="2362938"/>
                  <a:pt x="2577748" y="2336108"/>
                  <a:pt x="2598350" y="2324252"/>
                </a:cubicBezTo>
                <a:cubicBezTo>
                  <a:pt x="2608651" y="2318324"/>
                  <a:pt x="2620513" y="2317077"/>
                  <a:pt x="2631360" y="2319962"/>
                </a:cubicBezTo>
                <a:close/>
                <a:moveTo>
                  <a:pt x="3321449" y="2318402"/>
                </a:moveTo>
                <a:cubicBezTo>
                  <a:pt x="3332218" y="2315516"/>
                  <a:pt x="3344080" y="2316764"/>
                  <a:pt x="3354382" y="2323004"/>
                </a:cubicBezTo>
                <a:cubicBezTo>
                  <a:pt x="3374983" y="2334860"/>
                  <a:pt x="3382474" y="2361690"/>
                  <a:pt x="3369989" y="2382280"/>
                </a:cubicBezTo>
                <a:cubicBezTo>
                  <a:pt x="3361873" y="2396007"/>
                  <a:pt x="3347514" y="2404119"/>
                  <a:pt x="3331907" y="2404119"/>
                </a:cubicBezTo>
                <a:cubicBezTo>
                  <a:pt x="3325039" y="2404119"/>
                  <a:pt x="3317548" y="2402247"/>
                  <a:pt x="3310680" y="2398503"/>
                </a:cubicBezTo>
                <a:cubicBezTo>
                  <a:pt x="3290078" y="2386024"/>
                  <a:pt x="3282586" y="2359817"/>
                  <a:pt x="3295073" y="2338603"/>
                </a:cubicBezTo>
                <a:cubicBezTo>
                  <a:pt x="3301004" y="2328307"/>
                  <a:pt x="3310680" y="2321288"/>
                  <a:pt x="3321449" y="2318402"/>
                </a:cubicBezTo>
                <a:close/>
                <a:moveTo>
                  <a:pt x="1733769" y="2308107"/>
                </a:moveTo>
                <a:cubicBezTo>
                  <a:pt x="1742119" y="2305533"/>
                  <a:pt x="1751483" y="2306157"/>
                  <a:pt x="1759911" y="2310524"/>
                </a:cubicBezTo>
                <a:cubicBezTo>
                  <a:pt x="1776767" y="2319260"/>
                  <a:pt x="1783011" y="2339850"/>
                  <a:pt x="1774270" y="2356698"/>
                </a:cubicBezTo>
                <a:cubicBezTo>
                  <a:pt x="1768028" y="2368553"/>
                  <a:pt x="1756165" y="2374792"/>
                  <a:pt x="1743679" y="2374792"/>
                </a:cubicBezTo>
                <a:cubicBezTo>
                  <a:pt x="1738685" y="2374792"/>
                  <a:pt x="1733066" y="2373544"/>
                  <a:pt x="1728071" y="2371049"/>
                </a:cubicBezTo>
                <a:cubicBezTo>
                  <a:pt x="1711215" y="2362313"/>
                  <a:pt x="1704972" y="2341722"/>
                  <a:pt x="1713712" y="2324875"/>
                </a:cubicBezTo>
                <a:cubicBezTo>
                  <a:pt x="1718083" y="2316452"/>
                  <a:pt x="1725419" y="2310680"/>
                  <a:pt x="1733769" y="2308107"/>
                </a:cubicBezTo>
                <a:close/>
                <a:moveTo>
                  <a:pt x="1995039" y="2307716"/>
                </a:moveTo>
                <a:cubicBezTo>
                  <a:pt x="2004326" y="2305687"/>
                  <a:pt x="2014314" y="2307091"/>
                  <a:pt x="2022742" y="2312395"/>
                </a:cubicBezTo>
                <a:cubicBezTo>
                  <a:pt x="2040223" y="2323627"/>
                  <a:pt x="2044593" y="2346712"/>
                  <a:pt x="2033980" y="2364184"/>
                </a:cubicBezTo>
                <a:cubicBezTo>
                  <a:pt x="2026488" y="2375415"/>
                  <a:pt x="2014626" y="2381030"/>
                  <a:pt x="2002765" y="2381030"/>
                </a:cubicBezTo>
                <a:cubicBezTo>
                  <a:pt x="1995898" y="2381030"/>
                  <a:pt x="1989030" y="2378535"/>
                  <a:pt x="1982787" y="2374791"/>
                </a:cubicBezTo>
                <a:cubicBezTo>
                  <a:pt x="1965307" y="2363560"/>
                  <a:pt x="1960936" y="2340473"/>
                  <a:pt x="1971550" y="2323627"/>
                </a:cubicBezTo>
                <a:cubicBezTo>
                  <a:pt x="1977169" y="2315203"/>
                  <a:pt x="1985753" y="2309743"/>
                  <a:pt x="1995039" y="2307716"/>
                </a:cubicBezTo>
                <a:close/>
                <a:moveTo>
                  <a:pt x="4219588" y="2303738"/>
                </a:moveTo>
                <a:cubicBezTo>
                  <a:pt x="4227938" y="2306312"/>
                  <a:pt x="4235274" y="2312084"/>
                  <a:pt x="4239644" y="2320508"/>
                </a:cubicBezTo>
                <a:cubicBezTo>
                  <a:pt x="4248384" y="2337354"/>
                  <a:pt x="4242141" y="2357946"/>
                  <a:pt x="4225285" y="2366680"/>
                </a:cubicBezTo>
                <a:cubicBezTo>
                  <a:pt x="4220290" y="2369177"/>
                  <a:pt x="4214672" y="2370425"/>
                  <a:pt x="4209053" y="2370425"/>
                </a:cubicBezTo>
                <a:cubicBezTo>
                  <a:pt x="4197191" y="2370425"/>
                  <a:pt x="4185330" y="2363561"/>
                  <a:pt x="4179086" y="2352329"/>
                </a:cubicBezTo>
                <a:cubicBezTo>
                  <a:pt x="4170346" y="2335483"/>
                  <a:pt x="4176588" y="2314892"/>
                  <a:pt x="4193445" y="2306157"/>
                </a:cubicBezTo>
                <a:cubicBezTo>
                  <a:pt x="4201873" y="2301789"/>
                  <a:pt x="4211238" y="2301165"/>
                  <a:pt x="4219588" y="2303738"/>
                </a:cubicBezTo>
                <a:close/>
                <a:moveTo>
                  <a:pt x="3957615" y="2303191"/>
                </a:moveTo>
                <a:cubicBezTo>
                  <a:pt x="3966979" y="2305063"/>
                  <a:pt x="3975563" y="2310523"/>
                  <a:pt x="3981181" y="2319258"/>
                </a:cubicBezTo>
                <a:cubicBezTo>
                  <a:pt x="3992419" y="2336730"/>
                  <a:pt x="3987424" y="2359816"/>
                  <a:pt x="3970569" y="2371048"/>
                </a:cubicBezTo>
                <a:cubicBezTo>
                  <a:pt x="3964325" y="2375415"/>
                  <a:pt x="3956834" y="2377287"/>
                  <a:pt x="3949966" y="2377287"/>
                </a:cubicBezTo>
                <a:cubicBezTo>
                  <a:pt x="3938106" y="2376663"/>
                  <a:pt x="3926243" y="2371048"/>
                  <a:pt x="3918751" y="2359816"/>
                </a:cubicBezTo>
                <a:cubicBezTo>
                  <a:pt x="3907515" y="2342345"/>
                  <a:pt x="3912508" y="2319258"/>
                  <a:pt x="3929365" y="2308652"/>
                </a:cubicBezTo>
                <a:cubicBezTo>
                  <a:pt x="3938105" y="2303035"/>
                  <a:pt x="3948250" y="2301320"/>
                  <a:pt x="3957615" y="2303191"/>
                </a:cubicBezTo>
                <a:close/>
                <a:moveTo>
                  <a:pt x="91148" y="2279950"/>
                </a:moveTo>
                <a:cubicBezTo>
                  <a:pt x="98016" y="2279950"/>
                  <a:pt x="103635" y="2285565"/>
                  <a:pt x="103635" y="2292429"/>
                </a:cubicBezTo>
                <a:cubicBezTo>
                  <a:pt x="103635" y="2293677"/>
                  <a:pt x="103635" y="2295549"/>
                  <a:pt x="103010" y="2296796"/>
                </a:cubicBezTo>
                <a:cubicBezTo>
                  <a:pt x="100513" y="2301789"/>
                  <a:pt x="95519" y="2304908"/>
                  <a:pt x="90524" y="2304908"/>
                </a:cubicBezTo>
                <a:cubicBezTo>
                  <a:pt x="89275" y="2304908"/>
                  <a:pt x="88027" y="2304908"/>
                  <a:pt x="86779" y="2304284"/>
                </a:cubicBezTo>
                <a:cubicBezTo>
                  <a:pt x="80535" y="2302413"/>
                  <a:pt x="77413" y="2296174"/>
                  <a:pt x="78663" y="2289934"/>
                </a:cubicBezTo>
                <a:cubicBezTo>
                  <a:pt x="79911" y="2284317"/>
                  <a:pt x="84905" y="2279950"/>
                  <a:pt x="91148" y="2279950"/>
                </a:cubicBezTo>
                <a:close/>
                <a:moveTo>
                  <a:pt x="2313434" y="2275739"/>
                </a:moveTo>
                <a:cubicBezTo>
                  <a:pt x="2323813" y="2275739"/>
                  <a:pt x="2334270" y="2279638"/>
                  <a:pt x="2342386" y="2287437"/>
                </a:cubicBezTo>
                <a:cubicBezTo>
                  <a:pt x="2357993" y="2303037"/>
                  <a:pt x="2357993" y="2328619"/>
                  <a:pt x="2342386" y="2344842"/>
                </a:cubicBezTo>
                <a:cubicBezTo>
                  <a:pt x="2334270" y="2352330"/>
                  <a:pt x="2324281" y="2356697"/>
                  <a:pt x="2313667" y="2356697"/>
                </a:cubicBezTo>
                <a:cubicBezTo>
                  <a:pt x="2303055" y="2356697"/>
                  <a:pt x="2293066" y="2352954"/>
                  <a:pt x="2284951" y="2344842"/>
                </a:cubicBezTo>
                <a:cubicBezTo>
                  <a:pt x="2269342" y="2329243"/>
                  <a:pt x="2269342" y="2303661"/>
                  <a:pt x="2284951" y="2287437"/>
                </a:cubicBezTo>
                <a:cubicBezTo>
                  <a:pt x="2292754" y="2279638"/>
                  <a:pt x="2303055" y="2275739"/>
                  <a:pt x="2313434" y="2275739"/>
                </a:cubicBezTo>
                <a:close/>
                <a:moveTo>
                  <a:pt x="5859710" y="2274334"/>
                </a:moveTo>
                <a:cubicBezTo>
                  <a:pt x="5866576" y="2271838"/>
                  <a:pt x="5873444" y="2275583"/>
                  <a:pt x="5875316" y="2282446"/>
                </a:cubicBezTo>
                <a:cubicBezTo>
                  <a:pt x="5875942" y="2283695"/>
                  <a:pt x="5875942" y="2285565"/>
                  <a:pt x="5875942" y="2286813"/>
                </a:cubicBezTo>
                <a:cubicBezTo>
                  <a:pt x="5875942" y="2293053"/>
                  <a:pt x="5870947" y="2298669"/>
                  <a:pt x="5864080" y="2298669"/>
                </a:cubicBezTo>
                <a:cubicBezTo>
                  <a:pt x="5857837" y="2298669"/>
                  <a:pt x="5852842" y="2294301"/>
                  <a:pt x="5851594" y="2288686"/>
                </a:cubicBezTo>
                <a:cubicBezTo>
                  <a:pt x="5850345" y="2282446"/>
                  <a:pt x="5854090" y="2276207"/>
                  <a:pt x="5859710" y="2274334"/>
                </a:cubicBezTo>
                <a:close/>
                <a:moveTo>
                  <a:pt x="3639455" y="2273243"/>
                </a:moveTo>
                <a:cubicBezTo>
                  <a:pt x="3649834" y="2273243"/>
                  <a:pt x="3660291" y="2277143"/>
                  <a:pt x="3668406" y="2284942"/>
                </a:cubicBezTo>
                <a:cubicBezTo>
                  <a:pt x="3684638" y="2301165"/>
                  <a:pt x="3684638" y="2326748"/>
                  <a:pt x="3668406" y="2342347"/>
                </a:cubicBezTo>
                <a:cubicBezTo>
                  <a:pt x="3660291" y="2350458"/>
                  <a:pt x="3650302" y="2354202"/>
                  <a:pt x="3639688" y="2354202"/>
                </a:cubicBezTo>
                <a:cubicBezTo>
                  <a:pt x="3629076" y="2354202"/>
                  <a:pt x="3618462" y="2349834"/>
                  <a:pt x="3610971" y="2342347"/>
                </a:cubicBezTo>
                <a:cubicBezTo>
                  <a:pt x="3595363" y="2326748"/>
                  <a:pt x="3595363" y="2301165"/>
                  <a:pt x="3610971" y="2284942"/>
                </a:cubicBezTo>
                <a:cubicBezTo>
                  <a:pt x="3618775" y="2277143"/>
                  <a:pt x="3629076" y="2273243"/>
                  <a:pt x="3639455" y="2273243"/>
                </a:cubicBezTo>
                <a:close/>
                <a:moveTo>
                  <a:pt x="1509643" y="2256630"/>
                </a:moveTo>
                <a:cubicBezTo>
                  <a:pt x="1517057" y="2254056"/>
                  <a:pt x="1525484" y="2254368"/>
                  <a:pt x="1533288" y="2258112"/>
                </a:cubicBezTo>
                <a:cubicBezTo>
                  <a:pt x="1548896" y="2265600"/>
                  <a:pt x="1555139" y="2283694"/>
                  <a:pt x="1547648" y="2299293"/>
                </a:cubicBezTo>
                <a:cubicBezTo>
                  <a:pt x="1542653" y="2310524"/>
                  <a:pt x="1531416" y="2316764"/>
                  <a:pt x="1519554" y="2316764"/>
                </a:cubicBezTo>
                <a:cubicBezTo>
                  <a:pt x="1515184" y="2316140"/>
                  <a:pt x="1510190" y="2315516"/>
                  <a:pt x="1506443" y="2313645"/>
                </a:cubicBezTo>
                <a:cubicBezTo>
                  <a:pt x="1490836" y="2306157"/>
                  <a:pt x="1484592" y="2288061"/>
                  <a:pt x="1492084" y="2272463"/>
                </a:cubicBezTo>
                <a:cubicBezTo>
                  <a:pt x="1495831" y="2264664"/>
                  <a:pt x="1502230" y="2259204"/>
                  <a:pt x="1509643" y="2256630"/>
                </a:cubicBezTo>
                <a:close/>
                <a:moveTo>
                  <a:pt x="4444648" y="2251638"/>
                </a:moveTo>
                <a:cubicBezTo>
                  <a:pt x="4452218" y="2254212"/>
                  <a:pt x="4458773" y="2259672"/>
                  <a:pt x="4462519" y="2267471"/>
                </a:cubicBezTo>
                <a:cubicBezTo>
                  <a:pt x="4470011" y="2283070"/>
                  <a:pt x="4463143" y="2301789"/>
                  <a:pt x="4448160" y="2309276"/>
                </a:cubicBezTo>
                <a:cubicBezTo>
                  <a:pt x="4443790" y="2311148"/>
                  <a:pt x="4439420" y="2312397"/>
                  <a:pt x="4434425" y="2312397"/>
                </a:cubicBezTo>
                <a:cubicBezTo>
                  <a:pt x="4422563" y="2312397"/>
                  <a:pt x="4411326" y="2305533"/>
                  <a:pt x="4406331" y="2294301"/>
                </a:cubicBezTo>
                <a:cubicBezTo>
                  <a:pt x="4398839" y="2278703"/>
                  <a:pt x="4405707" y="2259983"/>
                  <a:pt x="4420690" y="2253120"/>
                </a:cubicBezTo>
                <a:cubicBezTo>
                  <a:pt x="4428494" y="2249377"/>
                  <a:pt x="4437078" y="2249065"/>
                  <a:pt x="4444648" y="2251638"/>
                </a:cubicBezTo>
                <a:close/>
                <a:moveTo>
                  <a:pt x="3171460" y="2248128"/>
                </a:moveTo>
                <a:cubicBezTo>
                  <a:pt x="3194559" y="2254368"/>
                  <a:pt x="3208294" y="2278079"/>
                  <a:pt x="3202675" y="2301166"/>
                </a:cubicBezTo>
                <a:cubicBezTo>
                  <a:pt x="3197681" y="2320508"/>
                  <a:pt x="3179576" y="2333612"/>
                  <a:pt x="3160223" y="2333612"/>
                </a:cubicBezTo>
                <a:cubicBezTo>
                  <a:pt x="3157101" y="2332987"/>
                  <a:pt x="3153356" y="2332987"/>
                  <a:pt x="3149609" y="2331739"/>
                </a:cubicBezTo>
                <a:cubicBezTo>
                  <a:pt x="3126510" y="2325500"/>
                  <a:pt x="3112151" y="2301790"/>
                  <a:pt x="3118394" y="2278703"/>
                </a:cubicBezTo>
                <a:cubicBezTo>
                  <a:pt x="3124638" y="2255616"/>
                  <a:pt x="3148361" y="2241889"/>
                  <a:pt x="3171460" y="2248128"/>
                </a:cubicBezTo>
                <a:close/>
                <a:moveTo>
                  <a:pt x="2780647" y="2248128"/>
                </a:moveTo>
                <a:cubicBezTo>
                  <a:pt x="2803746" y="2241889"/>
                  <a:pt x="2827469" y="2255616"/>
                  <a:pt x="2833712" y="2278703"/>
                </a:cubicBezTo>
                <a:cubicBezTo>
                  <a:pt x="2839956" y="2301790"/>
                  <a:pt x="2826221" y="2325500"/>
                  <a:pt x="2803122" y="2331739"/>
                </a:cubicBezTo>
                <a:cubicBezTo>
                  <a:pt x="2799375" y="2332987"/>
                  <a:pt x="2795630" y="2332987"/>
                  <a:pt x="2791884" y="2332987"/>
                </a:cubicBezTo>
                <a:cubicBezTo>
                  <a:pt x="2773155" y="2334236"/>
                  <a:pt x="2755051" y="2321132"/>
                  <a:pt x="2750056" y="2301790"/>
                </a:cubicBezTo>
                <a:cubicBezTo>
                  <a:pt x="2743813" y="2278703"/>
                  <a:pt x="2757548" y="2254368"/>
                  <a:pt x="2780647" y="2248128"/>
                </a:cubicBezTo>
                <a:close/>
                <a:moveTo>
                  <a:pt x="810969" y="2233154"/>
                </a:moveTo>
                <a:cubicBezTo>
                  <a:pt x="822207" y="2236897"/>
                  <a:pt x="828450" y="2249375"/>
                  <a:pt x="824705" y="2260607"/>
                </a:cubicBezTo>
                <a:cubicBezTo>
                  <a:pt x="821583" y="2269966"/>
                  <a:pt x="812843" y="2275581"/>
                  <a:pt x="804101" y="2275581"/>
                </a:cubicBezTo>
                <a:cubicBezTo>
                  <a:pt x="801605" y="2274957"/>
                  <a:pt x="799732" y="2274334"/>
                  <a:pt x="797235" y="2274334"/>
                </a:cubicBezTo>
                <a:cubicBezTo>
                  <a:pt x="785997" y="2270590"/>
                  <a:pt x="779754" y="2258111"/>
                  <a:pt x="783500" y="2246881"/>
                </a:cubicBezTo>
                <a:cubicBezTo>
                  <a:pt x="787245" y="2235649"/>
                  <a:pt x="799108" y="2229409"/>
                  <a:pt x="810969" y="2233154"/>
                </a:cubicBezTo>
                <a:close/>
                <a:moveTo>
                  <a:pt x="5143008" y="2227538"/>
                </a:moveTo>
                <a:cubicBezTo>
                  <a:pt x="5154246" y="2223793"/>
                  <a:pt x="5166731" y="2230033"/>
                  <a:pt x="5170477" y="2241264"/>
                </a:cubicBezTo>
                <a:cubicBezTo>
                  <a:pt x="5174223" y="2252496"/>
                  <a:pt x="5167981" y="2264975"/>
                  <a:pt x="5156743" y="2268718"/>
                </a:cubicBezTo>
                <a:cubicBezTo>
                  <a:pt x="5154246" y="2269342"/>
                  <a:pt x="5152374" y="2269966"/>
                  <a:pt x="5149876" y="2269966"/>
                </a:cubicBezTo>
                <a:cubicBezTo>
                  <a:pt x="5140511" y="2269966"/>
                  <a:pt x="5132395" y="2264351"/>
                  <a:pt x="5129273" y="2254991"/>
                </a:cubicBezTo>
                <a:cubicBezTo>
                  <a:pt x="5125528" y="2243760"/>
                  <a:pt x="5131771" y="2231281"/>
                  <a:pt x="5143008" y="2227538"/>
                </a:cubicBezTo>
                <a:close/>
                <a:moveTo>
                  <a:pt x="2976678" y="2222546"/>
                </a:moveTo>
                <a:cubicBezTo>
                  <a:pt x="3000401" y="2222546"/>
                  <a:pt x="3020379" y="2241889"/>
                  <a:pt x="3020379" y="2266224"/>
                </a:cubicBezTo>
                <a:cubicBezTo>
                  <a:pt x="3020379" y="2289934"/>
                  <a:pt x="3001025" y="2309900"/>
                  <a:pt x="2977302" y="2309900"/>
                </a:cubicBezTo>
                <a:cubicBezTo>
                  <a:pt x="2952330" y="2309900"/>
                  <a:pt x="2932976" y="2290558"/>
                  <a:pt x="2932976" y="2266224"/>
                </a:cubicBezTo>
                <a:cubicBezTo>
                  <a:pt x="2932976" y="2242513"/>
                  <a:pt x="2952330" y="2222546"/>
                  <a:pt x="2976678" y="2222546"/>
                </a:cubicBezTo>
                <a:close/>
                <a:moveTo>
                  <a:pt x="1286064" y="2205386"/>
                </a:moveTo>
                <a:cubicBezTo>
                  <a:pt x="1292776" y="2202734"/>
                  <a:pt x="1300423" y="2202579"/>
                  <a:pt x="1307291" y="2205698"/>
                </a:cubicBezTo>
                <a:cubicBezTo>
                  <a:pt x="1321650" y="2211938"/>
                  <a:pt x="1327892" y="2228785"/>
                  <a:pt x="1321650" y="2242512"/>
                </a:cubicBezTo>
                <a:cubicBezTo>
                  <a:pt x="1317279" y="2253119"/>
                  <a:pt x="1307291" y="2259359"/>
                  <a:pt x="1296052" y="2259359"/>
                </a:cubicBezTo>
                <a:cubicBezTo>
                  <a:pt x="1292307" y="2259359"/>
                  <a:pt x="1288561" y="2258736"/>
                  <a:pt x="1284816" y="2256863"/>
                </a:cubicBezTo>
                <a:cubicBezTo>
                  <a:pt x="1270457" y="2250624"/>
                  <a:pt x="1264213" y="2233776"/>
                  <a:pt x="1270457" y="2220049"/>
                </a:cubicBezTo>
                <a:cubicBezTo>
                  <a:pt x="1273578" y="2213186"/>
                  <a:pt x="1279353" y="2208039"/>
                  <a:pt x="1286064" y="2205386"/>
                </a:cubicBezTo>
                <a:close/>
                <a:moveTo>
                  <a:pt x="4667914" y="2202033"/>
                </a:moveTo>
                <a:cubicBezTo>
                  <a:pt x="4674625" y="2204607"/>
                  <a:pt x="4680400" y="2209754"/>
                  <a:pt x="4683521" y="2216930"/>
                </a:cubicBezTo>
                <a:cubicBezTo>
                  <a:pt x="4689764" y="2231280"/>
                  <a:pt x="4683521" y="2247504"/>
                  <a:pt x="4669786" y="2253743"/>
                </a:cubicBezTo>
                <a:cubicBezTo>
                  <a:pt x="4666041" y="2255615"/>
                  <a:pt x="4662295" y="2256239"/>
                  <a:pt x="4658548" y="2256239"/>
                </a:cubicBezTo>
                <a:cubicBezTo>
                  <a:pt x="4647312" y="2255615"/>
                  <a:pt x="4637323" y="2249376"/>
                  <a:pt x="4632328" y="2239392"/>
                </a:cubicBezTo>
                <a:cubicBezTo>
                  <a:pt x="4626085" y="2225041"/>
                  <a:pt x="4632328" y="2208818"/>
                  <a:pt x="4646688" y="2202579"/>
                </a:cubicBezTo>
                <a:cubicBezTo>
                  <a:pt x="4653555" y="2199459"/>
                  <a:pt x="4661203" y="2199459"/>
                  <a:pt x="4667914" y="2202033"/>
                </a:cubicBezTo>
                <a:close/>
                <a:moveTo>
                  <a:pt x="589344" y="2185108"/>
                </a:moveTo>
                <a:cubicBezTo>
                  <a:pt x="599332" y="2188228"/>
                  <a:pt x="604327" y="2198835"/>
                  <a:pt x="601205" y="2208819"/>
                </a:cubicBezTo>
                <a:cubicBezTo>
                  <a:pt x="598708" y="2216306"/>
                  <a:pt x="591216" y="2221298"/>
                  <a:pt x="583724" y="2221298"/>
                </a:cubicBezTo>
                <a:cubicBezTo>
                  <a:pt x="581852" y="2221298"/>
                  <a:pt x="579354" y="2220674"/>
                  <a:pt x="578105" y="2220674"/>
                </a:cubicBezTo>
                <a:cubicBezTo>
                  <a:pt x="568117" y="2217554"/>
                  <a:pt x="563122" y="2206946"/>
                  <a:pt x="566244" y="2196964"/>
                </a:cubicBezTo>
                <a:cubicBezTo>
                  <a:pt x="569365" y="2186980"/>
                  <a:pt x="579978" y="2181989"/>
                  <a:pt x="589344" y="2185108"/>
                </a:cubicBezTo>
                <a:close/>
                <a:moveTo>
                  <a:pt x="5364638" y="2178869"/>
                </a:moveTo>
                <a:cubicBezTo>
                  <a:pt x="5374626" y="2175749"/>
                  <a:pt x="5384616" y="2181365"/>
                  <a:pt x="5387738" y="2190723"/>
                </a:cubicBezTo>
                <a:cubicBezTo>
                  <a:pt x="5390859" y="2200707"/>
                  <a:pt x="5385864" y="2211315"/>
                  <a:pt x="5375876" y="2214434"/>
                </a:cubicBezTo>
                <a:cubicBezTo>
                  <a:pt x="5374002" y="2215058"/>
                  <a:pt x="5372130" y="2215682"/>
                  <a:pt x="5370256" y="2215682"/>
                </a:cubicBezTo>
                <a:cubicBezTo>
                  <a:pt x="5362141" y="2215682"/>
                  <a:pt x="5355274" y="2210691"/>
                  <a:pt x="5352777" y="2202579"/>
                </a:cubicBezTo>
                <a:cubicBezTo>
                  <a:pt x="5349656" y="2192595"/>
                  <a:pt x="5354649" y="2181989"/>
                  <a:pt x="5364638" y="2178869"/>
                </a:cubicBezTo>
                <a:close/>
                <a:moveTo>
                  <a:pt x="2463111" y="2159682"/>
                </a:moveTo>
                <a:cubicBezTo>
                  <a:pt x="2473334" y="2161710"/>
                  <a:pt x="2482854" y="2167638"/>
                  <a:pt x="2489097" y="2176998"/>
                </a:cubicBezTo>
                <a:cubicBezTo>
                  <a:pt x="2501584" y="2195716"/>
                  <a:pt x="2496589" y="2220674"/>
                  <a:pt x="2477860" y="2233153"/>
                </a:cubicBezTo>
                <a:cubicBezTo>
                  <a:pt x="2470992" y="2237521"/>
                  <a:pt x="2462876" y="2240017"/>
                  <a:pt x="2455384" y="2240017"/>
                </a:cubicBezTo>
                <a:cubicBezTo>
                  <a:pt x="2442275" y="2240017"/>
                  <a:pt x="2429789" y="2233777"/>
                  <a:pt x="2421673" y="2221922"/>
                </a:cubicBezTo>
                <a:cubicBezTo>
                  <a:pt x="2409186" y="2203204"/>
                  <a:pt x="2414181" y="2178245"/>
                  <a:pt x="2432910" y="2165766"/>
                </a:cubicBezTo>
                <a:cubicBezTo>
                  <a:pt x="2441963" y="2159526"/>
                  <a:pt x="2452888" y="2157654"/>
                  <a:pt x="2463111" y="2159682"/>
                </a:cubicBezTo>
                <a:close/>
                <a:moveTo>
                  <a:pt x="3488764" y="2157187"/>
                </a:moveTo>
                <a:cubicBezTo>
                  <a:pt x="3498909" y="2155158"/>
                  <a:pt x="3509834" y="2157030"/>
                  <a:pt x="3519198" y="2163269"/>
                </a:cubicBezTo>
                <a:cubicBezTo>
                  <a:pt x="3537928" y="2175749"/>
                  <a:pt x="3542921" y="2200708"/>
                  <a:pt x="3530436" y="2219426"/>
                </a:cubicBezTo>
                <a:cubicBezTo>
                  <a:pt x="3522319" y="2231282"/>
                  <a:pt x="3509834" y="2237521"/>
                  <a:pt x="3496723" y="2237521"/>
                </a:cubicBezTo>
                <a:cubicBezTo>
                  <a:pt x="3489232" y="2237521"/>
                  <a:pt x="3481740" y="2235649"/>
                  <a:pt x="3474248" y="2230658"/>
                </a:cubicBezTo>
                <a:cubicBezTo>
                  <a:pt x="3456144" y="2218179"/>
                  <a:pt x="3450525" y="2193220"/>
                  <a:pt x="3463010" y="2174501"/>
                </a:cubicBezTo>
                <a:cubicBezTo>
                  <a:pt x="3469254" y="2165142"/>
                  <a:pt x="3478619" y="2159214"/>
                  <a:pt x="3488764" y="2157187"/>
                </a:cubicBezTo>
                <a:close/>
                <a:moveTo>
                  <a:pt x="1082542" y="2155158"/>
                </a:moveTo>
                <a:cubicBezTo>
                  <a:pt x="1095028" y="2160773"/>
                  <a:pt x="1101271" y="2175125"/>
                  <a:pt x="1096276" y="2187603"/>
                </a:cubicBezTo>
                <a:cubicBezTo>
                  <a:pt x="1092530" y="2196963"/>
                  <a:pt x="1083166" y="2202579"/>
                  <a:pt x="1073177" y="2202579"/>
                </a:cubicBezTo>
                <a:cubicBezTo>
                  <a:pt x="1070055" y="2203202"/>
                  <a:pt x="1066934" y="2202579"/>
                  <a:pt x="1063813" y="2201332"/>
                </a:cubicBezTo>
                <a:cubicBezTo>
                  <a:pt x="1051327" y="2196339"/>
                  <a:pt x="1045083" y="2181364"/>
                  <a:pt x="1050078" y="2168885"/>
                </a:cubicBezTo>
                <a:cubicBezTo>
                  <a:pt x="1055696" y="2156406"/>
                  <a:pt x="1070055" y="2150166"/>
                  <a:pt x="1082542" y="2155158"/>
                </a:cubicBezTo>
                <a:close/>
                <a:moveTo>
                  <a:pt x="2119041" y="2154768"/>
                </a:moveTo>
                <a:cubicBezTo>
                  <a:pt x="2128562" y="2154378"/>
                  <a:pt x="2138238" y="2157653"/>
                  <a:pt x="2145730" y="2164517"/>
                </a:cubicBezTo>
                <a:cubicBezTo>
                  <a:pt x="2160713" y="2178244"/>
                  <a:pt x="2161962" y="2201954"/>
                  <a:pt x="2148227" y="2216929"/>
                </a:cubicBezTo>
                <a:cubicBezTo>
                  <a:pt x="2140736" y="2225041"/>
                  <a:pt x="2130747" y="2228784"/>
                  <a:pt x="2120758" y="2228784"/>
                </a:cubicBezTo>
                <a:cubicBezTo>
                  <a:pt x="2112017" y="2229408"/>
                  <a:pt x="2102653" y="2225665"/>
                  <a:pt x="2095786" y="2219425"/>
                </a:cubicBezTo>
                <a:cubicBezTo>
                  <a:pt x="2080802" y="2205698"/>
                  <a:pt x="2079554" y="2181987"/>
                  <a:pt x="2093289" y="2167012"/>
                </a:cubicBezTo>
                <a:cubicBezTo>
                  <a:pt x="2100156" y="2159213"/>
                  <a:pt x="2109521" y="2155157"/>
                  <a:pt x="2119041" y="2154768"/>
                </a:cubicBezTo>
                <a:close/>
                <a:moveTo>
                  <a:pt x="3833144" y="2151569"/>
                </a:moveTo>
                <a:cubicBezTo>
                  <a:pt x="3842743" y="2151881"/>
                  <a:pt x="3852263" y="2155781"/>
                  <a:pt x="3859442" y="2163269"/>
                </a:cubicBezTo>
                <a:cubicBezTo>
                  <a:pt x="3873178" y="2178244"/>
                  <a:pt x="3872553" y="2201954"/>
                  <a:pt x="3856946" y="2215681"/>
                </a:cubicBezTo>
                <a:cubicBezTo>
                  <a:pt x="3849454" y="2222544"/>
                  <a:pt x="3840714" y="2225665"/>
                  <a:pt x="3831348" y="2225665"/>
                </a:cubicBezTo>
                <a:cubicBezTo>
                  <a:pt x="3821360" y="2225665"/>
                  <a:pt x="3811996" y="2221920"/>
                  <a:pt x="3804504" y="2213810"/>
                </a:cubicBezTo>
                <a:cubicBezTo>
                  <a:pt x="3790769" y="2198834"/>
                  <a:pt x="3791394" y="2175124"/>
                  <a:pt x="3806377" y="2161396"/>
                </a:cubicBezTo>
                <a:cubicBezTo>
                  <a:pt x="3813869" y="2154533"/>
                  <a:pt x="3823545" y="2151257"/>
                  <a:pt x="3833144" y="2151569"/>
                </a:cubicBezTo>
                <a:close/>
                <a:moveTo>
                  <a:pt x="4889620" y="2151181"/>
                </a:moveTo>
                <a:cubicBezTo>
                  <a:pt x="4895473" y="2153598"/>
                  <a:pt x="4900468" y="2158278"/>
                  <a:pt x="4903277" y="2164517"/>
                </a:cubicBezTo>
                <a:cubicBezTo>
                  <a:pt x="4908895" y="2176997"/>
                  <a:pt x="4902653" y="2191972"/>
                  <a:pt x="4890166" y="2196963"/>
                </a:cubicBezTo>
                <a:cubicBezTo>
                  <a:pt x="4887044" y="2198211"/>
                  <a:pt x="4883923" y="2198835"/>
                  <a:pt x="4880176" y="2198835"/>
                </a:cubicBezTo>
                <a:cubicBezTo>
                  <a:pt x="4870812" y="2198835"/>
                  <a:pt x="4861448" y="2193220"/>
                  <a:pt x="4857701" y="2183860"/>
                </a:cubicBezTo>
                <a:cubicBezTo>
                  <a:pt x="4852083" y="2171382"/>
                  <a:pt x="4858327" y="2157030"/>
                  <a:pt x="4870812" y="2151414"/>
                </a:cubicBezTo>
                <a:cubicBezTo>
                  <a:pt x="4877055" y="2148607"/>
                  <a:pt x="4883767" y="2148763"/>
                  <a:pt x="4889620" y="2151181"/>
                </a:cubicBezTo>
                <a:close/>
                <a:moveTo>
                  <a:pt x="1836076" y="2145409"/>
                </a:moveTo>
                <a:cubicBezTo>
                  <a:pt x="1844660" y="2143927"/>
                  <a:pt x="1853868" y="2145798"/>
                  <a:pt x="1861672" y="2151414"/>
                </a:cubicBezTo>
                <a:cubicBezTo>
                  <a:pt x="1877280" y="2162022"/>
                  <a:pt x="1881026" y="2183237"/>
                  <a:pt x="1869788" y="2198836"/>
                </a:cubicBezTo>
                <a:cubicBezTo>
                  <a:pt x="1863545" y="2208194"/>
                  <a:pt x="1852932" y="2213186"/>
                  <a:pt x="1841694" y="2213186"/>
                </a:cubicBezTo>
                <a:cubicBezTo>
                  <a:pt x="1835451" y="2213186"/>
                  <a:pt x="1828585" y="2210691"/>
                  <a:pt x="1822342" y="2206946"/>
                </a:cubicBezTo>
                <a:cubicBezTo>
                  <a:pt x="1806734" y="2196340"/>
                  <a:pt x="1802988" y="2175125"/>
                  <a:pt x="1814226" y="2159525"/>
                </a:cubicBezTo>
                <a:cubicBezTo>
                  <a:pt x="1819532" y="2151726"/>
                  <a:pt x="1827492" y="2146891"/>
                  <a:pt x="1836076" y="2145409"/>
                </a:cubicBezTo>
                <a:close/>
                <a:moveTo>
                  <a:pt x="4116656" y="2141041"/>
                </a:moveTo>
                <a:cubicBezTo>
                  <a:pt x="4125240" y="2142523"/>
                  <a:pt x="4133200" y="2147359"/>
                  <a:pt x="4138506" y="2155158"/>
                </a:cubicBezTo>
                <a:cubicBezTo>
                  <a:pt x="4149744" y="2170757"/>
                  <a:pt x="4145998" y="2191972"/>
                  <a:pt x="4130390" y="2202579"/>
                </a:cubicBezTo>
                <a:cubicBezTo>
                  <a:pt x="4124147" y="2206946"/>
                  <a:pt x="4117281" y="2208819"/>
                  <a:pt x="4110413" y="2208819"/>
                </a:cubicBezTo>
                <a:cubicBezTo>
                  <a:pt x="4099799" y="2208819"/>
                  <a:pt x="4089187" y="2203827"/>
                  <a:pt x="4082944" y="2194468"/>
                </a:cubicBezTo>
                <a:cubicBezTo>
                  <a:pt x="4071705" y="2178868"/>
                  <a:pt x="4075452" y="2157654"/>
                  <a:pt x="4091060" y="2147046"/>
                </a:cubicBezTo>
                <a:cubicBezTo>
                  <a:pt x="4098864" y="2141431"/>
                  <a:pt x="4108072" y="2139559"/>
                  <a:pt x="4116656" y="2141041"/>
                </a:cubicBezTo>
                <a:close/>
                <a:moveTo>
                  <a:pt x="367715" y="2137687"/>
                </a:moveTo>
                <a:cubicBezTo>
                  <a:pt x="375831" y="2140184"/>
                  <a:pt x="380200" y="2148919"/>
                  <a:pt x="377703" y="2157030"/>
                </a:cubicBezTo>
                <a:cubicBezTo>
                  <a:pt x="375206" y="2163269"/>
                  <a:pt x="368963" y="2167638"/>
                  <a:pt x="362720" y="2167638"/>
                </a:cubicBezTo>
                <a:cubicBezTo>
                  <a:pt x="361471" y="2167638"/>
                  <a:pt x="359599" y="2167014"/>
                  <a:pt x="358349" y="2167014"/>
                </a:cubicBezTo>
                <a:cubicBezTo>
                  <a:pt x="350234" y="2164517"/>
                  <a:pt x="345864" y="2155783"/>
                  <a:pt x="348361" y="2147671"/>
                </a:cubicBezTo>
                <a:cubicBezTo>
                  <a:pt x="350858" y="2139559"/>
                  <a:pt x="359599" y="2135191"/>
                  <a:pt x="367715" y="2137687"/>
                </a:cubicBezTo>
                <a:close/>
                <a:moveTo>
                  <a:pt x="5585640" y="2130824"/>
                </a:moveTo>
                <a:cubicBezTo>
                  <a:pt x="5593756" y="2128328"/>
                  <a:pt x="5602496" y="2132696"/>
                  <a:pt x="5604994" y="2140808"/>
                </a:cubicBezTo>
                <a:cubicBezTo>
                  <a:pt x="5607490" y="2148919"/>
                  <a:pt x="5603120" y="2157654"/>
                  <a:pt x="5595004" y="2160150"/>
                </a:cubicBezTo>
                <a:cubicBezTo>
                  <a:pt x="5593132" y="2160774"/>
                  <a:pt x="5591883" y="2160774"/>
                  <a:pt x="5590011" y="2160774"/>
                </a:cubicBezTo>
                <a:cubicBezTo>
                  <a:pt x="5584391" y="2161398"/>
                  <a:pt x="5578148" y="2157030"/>
                  <a:pt x="5575651" y="2150166"/>
                </a:cubicBezTo>
                <a:cubicBezTo>
                  <a:pt x="5573154" y="2142054"/>
                  <a:pt x="5577524" y="2133320"/>
                  <a:pt x="5585640" y="2130824"/>
                </a:cubicBezTo>
                <a:close/>
                <a:moveTo>
                  <a:pt x="145463" y="2088395"/>
                </a:moveTo>
                <a:cubicBezTo>
                  <a:pt x="152331" y="2090890"/>
                  <a:pt x="156076" y="2097753"/>
                  <a:pt x="154827" y="2103994"/>
                </a:cubicBezTo>
                <a:lnTo>
                  <a:pt x="130480" y="2097753"/>
                </a:lnTo>
                <a:cubicBezTo>
                  <a:pt x="132353" y="2090890"/>
                  <a:pt x="138596" y="2087146"/>
                  <a:pt x="145463" y="2088395"/>
                </a:cubicBezTo>
                <a:close/>
                <a:moveTo>
                  <a:pt x="1604537" y="2087849"/>
                </a:moveTo>
                <a:cubicBezTo>
                  <a:pt x="1612263" y="2086055"/>
                  <a:pt x="1620691" y="2087147"/>
                  <a:pt x="1628183" y="2091514"/>
                </a:cubicBezTo>
                <a:cubicBezTo>
                  <a:pt x="1642542" y="2100873"/>
                  <a:pt x="1646911" y="2119593"/>
                  <a:pt x="1637547" y="2134568"/>
                </a:cubicBezTo>
                <a:cubicBezTo>
                  <a:pt x="1631304" y="2143927"/>
                  <a:pt x="1621316" y="2148919"/>
                  <a:pt x="1611326" y="2148919"/>
                </a:cubicBezTo>
                <a:cubicBezTo>
                  <a:pt x="1606332" y="2148919"/>
                  <a:pt x="1600713" y="2147671"/>
                  <a:pt x="1595094" y="2144551"/>
                </a:cubicBezTo>
                <a:cubicBezTo>
                  <a:pt x="1580735" y="2135191"/>
                  <a:pt x="1576366" y="2116473"/>
                  <a:pt x="1585106" y="2101497"/>
                </a:cubicBezTo>
                <a:cubicBezTo>
                  <a:pt x="1589788" y="2094322"/>
                  <a:pt x="1596812" y="2089643"/>
                  <a:pt x="1604537" y="2087849"/>
                </a:cubicBezTo>
                <a:close/>
                <a:moveTo>
                  <a:pt x="4347959" y="2083559"/>
                </a:moveTo>
                <a:cubicBezTo>
                  <a:pt x="4355763" y="2085275"/>
                  <a:pt x="4362942" y="2089954"/>
                  <a:pt x="4367624" y="2097131"/>
                </a:cubicBezTo>
                <a:cubicBezTo>
                  <a:pt x="4376989" y="2111482"/>
                  <a:pt x="4372619" y="2130824"/>
                  <a:pt x="4357636" y="2140183"/>
                </a:cubicBezTo>
                <a:cubicBezTo>
                  <a:pt x="4352641" y="2143303"/>
                  <a:pt x="4346398" y="2145175"/>
                  <a:pt x="4340780" y="2145175"/>
                </a:cubicBezTo>
                <a:cubicBezTo>
                  <a:pt x="4331415" y="2145175"/>
                  <a:pt x="4320802" y="2140183"/>
                  <a:pt x="4315183" y="2130824"/>
                </a:cubicBezTo>
                <a:cubicBezTo>
                  <a:pt x="4305818" y="2116473"/>
                  <a:pt x="4310188" y="2097131"/>
                  <a:pt x="4324547" y="2087770"/>
                </a:cubicBezTo>
                <a:cubicBezTo>
                  <a:pt x="4331727" y="2083091"/>
                  <a:pt x="4340155" y="2081843"/>
                  <a:pt x="4347959" y="2083559"/>
                </a:cubicBezTo>
                <a:close/>
                <a:moveTo>
                  <a:pt x="5807892" y="2082779"/>
                </a:moveTo>
                <a:cubicBezTo>
                  <a:pt x="5814135" y="2080907"/>
                  <a:pt x="5821003" y="2084028"/>
                  <a:pt x="5822876" y="2090890"/>
                </a:cubicBezTo>
                <a:cubicBezTo>
                  <a:pt x="5822876" y="2091514"/>
                  <a:pt x="5822876" y="2091514"/>
                  <a:pt x="5823500" y="2092138"/>
                </a:cubicBezTo>
                <a:cubicBezTo>
                  <a:pt x="5825372" y="2099001"/>
                  <a:pt x="5821003" y="2105241"/>
                  <a:pt x="5814135" y="2107113"/>
                </a:cubicBezTo>
                <a:cubicBezTo>
                  <a:pt x="5813511" y="2107113"/>
                  <a:pt x="5812262" y="2107113"/>
                  <a:pt x="5811014" y="2107113"/>
                </a:cubicBezTo>
                <a:cubicBezTo>
                  <a:pt x="5805395" y="2107113"/>
                  <a:pt x="5800400" y="2103371"/>
                  <a:pt x="5799152" y="2097753"/>
                </a:cubicBezTo>
                <a:cubicBezTo>
                  <a:pt x="5797279" y="2091514"/>
                  <a:pt x="5801024" y="2084650"/>
                  <a:pt x="5807892" y="2082779"/>
                </a:cubicBezTo>
                <a:close/>
                <a:moveTo>
                  <a:pt x="2633077" y="2075214"/>
                </a:moveTo>
                <a:cubicBezTo>
                  <a:pt x="2642676" y="2079191"/>
                  <a:pt x="2650792" y="2086835"/>
                  <a:pt x="2655162" y="2097130"/>
                </a:cubicBezTo>
                <a:cubicBezTo>
                  <a:pt x="2663902" y="2117721"/>
                  <a:pt x="2653913" y="2141432"/>
                  <a:pt x="2633311" y="2150166"/>
                </a:cubicBezTo>
                <a:cubicBezTo>
                  <a:pt x="2628317" y="2152038"/>
                  <a:pt x="2623323" y="2153287"/>
                  <a:pt x="2617704" y="2153287"/>
                </a:cubicBezTo>
                <a:cubicBezTo>
                  <a:pt x="2601472" y="2152662"/>
                  <a:pt x="2586489" y="2143927"/>
                  <a:pt x="2580245" y="2127705"/>
                </a:cubicBezTo>
                <a:cubicBezTo>
                  <a:pt x="2571506" y="2107114"/>
                  <a:pt x="2581494" y="2083403"/>
                  <a:pt x="2602096" y="2075291"/>
                </a:cubicBezTo>
                <a:cubicBezTo>
                  <a:pt x="2612397" y="2070923"/>
                  <a:pt x="2623479" y="2071235"/>
                  <a:pt x="2633077" y="2075214"/>
                </a:cubicBezTo>
                <a:close/>
                <a:moveTo>
                  <a:pt x="3319343" y="2073966"/>
                </a:moveTo>
                <a:cubicBezTo>
                  <a:pt x="3328785" y="2069988"/>
                  <a:pt x="3339710" y="2069676"/>
                  <a:pt x="3350011" y="2074043"/>
                </a:cubicBezTo>
                <a:cubicBezTo>
                  <a:pt x="3370614" y="2082779"/>
                  <a:pt x="3380602" y="2105866"/>
                  <a:pt x="3371862" y="2126457"/>
                </a:cubicBezTo>
                <a:cubicBezTo>
                  <a:pt x="3365619" y="2142056"/>
                  <a:pt x="3350636" y="2151414"/>
                  <a:pt x="3334404" y="2151414"/>
                </a:cubicBezTo>
                <a:cubicBezTo>
                  <a:pt x="3329410" y="2151414"/>
                  <a:pt x="3324416" y="2150166"/>
                  <a:pt x="3319421" y="2148295"/>
                </a:cubicBezTo>
                <a:cubicBezTo>
                  <a:pt x="3298820" y="2139559"/>
                  <a:pt x="3288830" y="2116473"/>
                  <a:pt x="3297570" y="2095882"/>
                </a:cubicBezTo>
                <a:cubicBezTo>
                  <a:pt x="3301940" y="2085587"/>
                  <a:pt x="3309900" y="2077943"/>
                  <a:pt x="3319343" y="2073966"/>
                </a:cubicBezTo>
                <a:close/>
                <a:moveTo>
                  <a:pt x="866689" y="2048616"/>
                </a:moveTo>
                <a:cubicBezTo>
                  <a:pt x="871839" y="2046589"/>
                  <a:pt x="877770" y="2046589"/>
                  <a:pt x="883388" y="2049085"/>
                </a:cubicBezTo>
                <a:cubicBezTo>
                  <a:pt x="894626" y="2054077"/>
                  <a:pt x="899620" y="2066556"/>
                  <a:pt x="894626" y="2077787"/>
                </a:cubicBezTo>
                <a:cubicBezTo>
                  <a:pt x="890880" y="2085898"/>
                  <a:pt x="882764" y="2090889"/>
                  <a:pt x="874648" y="2090889"/>
                </a:cubicBezTo>
                <a:cubicBezTo>
                  <a:pt x="871526" y="2090889"/>
                  <a:pt x="869029" y="2090266"/>
                  <a:pt x="865908" y="2089018"/>
                </a:cubicBezTo>
                <a:cubicBezTo>
                  <a:pt x="854670" y="2084026"/>
                  <a:pt x="849676" y="2071547"/>
                  <a:pt x="854670" y="2060317"/>
                </a:cubicBezTo>
                <a:cubicBezTo>
                  <a:pt x="857168" y="2054701"/>
                  <a:pt x="861538" y="2050645"/>
                  <a:pt x="866689" y="2048616"/>
                </a:cubicBezTo>
                <a:close/>
                <a:moveTo>
                  <a:pt x="5086665" y="2044249"/>
                </a:moveTo>
                <a:cubicBezTo>
                  <a:pt x="5091815" y="2046277"/>
                  <a:pt x="5096186" y="2050333"/>
                  <a:pt x="5098682" y="2055948"/>
                </a:cubicBezTo>
                <a:cubicBezTo>
                  <a:pt x="5103677" y="2067180"/>
                  <a:pt x="5098682" y="2079659"/>
                  <a:pt x="5087446" y="2084650"/>
                </a:cubicBezTo>
                <a:cubicBezTo>
                  <a:pt x="5084324" y="2085898"/>
                  <a:pt x="5081827" y="2086522"/>
                  <a:pt x="5078705" y="2086522"/>
                </a:cubicBezTo>
                <a:cubicBezTo>
                  <a:pt x="5070589" y="2086522"/>
                  <a:pt x="5062474" y="2081531"/>
                  <a:pt x="5058728" y="2073420"/>
                </a:cubicBezTo>
                <a:cubicBezTo>
                  <a:pt x="5053733" y="2062189"/>
                  <a:pt x="5059352" y="2049708"/>
                  <a:pt x="5069964" y="2044718"/>
                </a:cubicBezTo>
                <a:cubicBezTo>
                  <a:pt x="5075583" y="2042222"/>
                  <a:pt x="5081514" y="2042222"/>
                  <a:pt x="5086665" y="2044249"/>
                </a:cubicBezTo>
                <a:close/>
                <a:moveTo>
                  <a:pt x="1376666" y="2032783"/>
                </a:moveTo>
                <a:cubicBezTo>
                  <a:pt x="1383612" y="2030990"/>
                  <a:pt x="1391259" y="2031925"/>
                  <a:pt x="1397815" y="2035982"/>
                </a:cubicBezTo>
                <a:cubicBezTo>
                  <a:pt x="1410924" y="2043470"/>
                  <a:pt x="1415919" y="2060939"/>
                  <a:pt x="1407803" y="2074042"/>
                </a:cubicBezTo>
                <a:cubicBezTo>
                  <a:pt x="1402808" y="2082778"/>
                  <a:pt x="1393444" y="2087769"/>
                  <a:pt x="1383455" y="2087769"/>
                </a:cubicBezTo>
                <a:cubicBezTo>
                  <a:pt x="1379085" y="2087769"/>
                  <a:pt x="1374090" y="2086522"/>
                  <a:pt x="1369721" y="2084026"/>
                </a:cubicBezTo>
                <a:cubicBezTo>
                  <a:pt x="1356610" y="2076539"/>
                  <a:pt x="1351615" y="2059069"/>
                  <a:pt x="1359732" y="2045964"/>
                </a:cubicBezTo>
                <a:cubicBezTo>
                  <a:pt x="1363478" y="2039101"/>
                  <a:pt x="1369721" y="2034577"/>
                  <a:pt x="1376666" y="2032783"/>
                </a:cubicBezTo>
                <a:close/>
                <a:moveTo>
                  <a:pt x="4576922" y="2029274"/>
                </a:moveTo>
                <a:cubicBezTo>
                  <a:pt x="4583789" y="2031146"/>
                  <a:pt x="4589876" y="2035669"/>
                  <a:pt x="4593622" y="2042221"/>
                </a:cubicBezTo>
                <a:cubicBezTo>
                  <a:pt x="4601113" y="2055948"/>
                  <a:pt x="4596743" y="2072794"/>
                  <a:pt x="4583633" y="2080282"/>
                </a:cubicBezTo>
                <a:cubicBezTo>
                  <a:pt x="4579263" y="2082778"/>
                  <a:pt x="4574267" y="2084026"/>
                  <a:pt x="4569898" y="2084026"/>
                </a:cubicBezTo>
                <a:cubicBezTo>
                  <a:pt x="4560533" y="2084026"/>
                  <a:pt x="4551169" y="2079035"/>
                  <a:pt x="4545550" y="2070300"/>
                </a:cubicBezTo>
                <a:cubicBezTo>
                  <a:pt x="4538058" y="2057197"/>
                  <a:pt x="4542428" y="2039725"/>
                  <a:pt x="4555539" y="2032238"/>
                </a:cubicBezTo>
                <a:cubicBezTo>
                  <a:pt x="4562406" y="2028182"/>
                  <a:pt x="4570054" y="2027402"/>
                  <a:pt x="4576922" y="2029274"/>
                </a:cubicBezTo>
                <a:close/>
                <a:moveTo>
                  <a:pt x="2266377" y="2024593"/>
                </a:moveTo>
                <a:cubicBezTo>
                  <a:pt x="2275897" y="2025685"/>
                  <a:pt x="2284950" y="2030365"/>
                  <a:pt x="2291192" y="2038476"/>
                </a:cubicBezTo>
                <a:cubicBezTo>
                  <a:pt x="2303679" y="2054700"/>
                  <a:pt x="2301182" y="2077786"/>
                  <a:pt x="2284950" y="2090889"/>
                </a:cubicBezTo>
                <a:cubicBezTo>
                  <a:pt x="2278083" y="2096505"/>
                  <a:pt x="2269967" y="2099001"/>
                  <a:pt x="2261850" y="2099001"/>
                </a:cubicBezTo>
                <a:cubicBezTo>
                  <a:pt x="2250613" y="2099001"/>
                  <a:pt x="2240000" y="2094009"/>
                  <a:pt x="2232509" y="2084649"/>
                </a:cubicBezTo>
                <a:cubicBezTo>
                  <a:pt x="2220022" y="2068427"/>
                  <a:pt x="2222519" y="2045340"/>
                  <a:pt x="2238751" y="2032237"/>
                </a:cubicBezTo>
                <a:cubicBezTo>
                  <a:pt x="2246868" y="2025998"/>
                  <a:pt x="2256856" y="2023502"/>
                  <a:pt x="2266377" y="2024593"/>
                </a:cubicBezTo>
                <a:close/>
                <a:moveTo>
                  <a:pt x="3685106" y="2021863"/>
                </a:moveTo>
                <a:cubicBezTo>
                  <a:pt x="3694627" y="2020694"/>
                  <a:pt x="3704616" y="2023189"/>
                  <a:pt x="3712732" y="2029741"/>
                </a:cubicBezTo>
                <a:cubicBezTo>
                  <a:pt x="3728964" y="2042221"/>
                  <a:pt x="3732085" y="2065931"/>
                  <a:pt x="3719600" y="2082154"/>
                </a:cubicBezTo>
                <a:cubicBezTo>
                  <a:pt x="3712108" y="2092137"/>
                  <a:pt x="3701494" y="2096505"/>
                  <a:pt x="3690257" y="2096505"/>
                </a:cubicBezTo>
                <a:cubicBezTo>
                  <a:pt x="3682141" y="2095881"/>
                  <a:pt x="3674024" y="2093385"/>
                  <a:pt x="3667158" y="2088393"/>
                </a:cubicBezTo>
                <a:cubicBezTo>
                  <a:pt x="3650925" y="2075914"/>
                  <a:pt x="3647804" y="2052204"/>
                  <a:pt x="3660290" y="2035980"/>
                </a:cubicBezTo>
                <a:cubicBezTo>
                  <a:pt x="3666533" y="2027869"/>
                  <a:pt x="3675585" y="2023034"/>
                  <a:pt x="3685106" y="2021863"/>
                </a:cubicBezTo>
                <a:close/>
                <a:moveTo>
                  <a:pt x="2785017" y="2019135"/>
                </a:moveTo>
                <a:cubicBezTo>
                  <a:pt x="2806867" y="2014767"/>
                  <a:pt x="2828094" y="2029118"/>
                  <a:pt x="2832464" y="2050957"/>
                </a:cubicBezTo>
                <a:cubicBezTo>
                  <a:pt x="2836835" y="2072796"/>
                  <a:pt x="2822476" y="2094010"/>
                  <a:pt x="2800625" y="2098379"/>
                </a:cubicBezTo>
                <a:cubicBezTo>
                  <a:pt x="2798127" y="2099002"/>
                  <a:pt x="2795630" y="2099002"/>
                  <a:pt x="2792509" y="2099002"/>
                </a:cubicBezTo>
                <a:cubicBezTo>
                  <a:pt x="2774404" y="2099627"/>
                  <a:pt x="2757548" y="2085899"/>
                  <a:pt x="2753177" y="2066556"/>
                </a:cubicBezTo>
                <a:cubicBezTo>
                  <a:pt x="2748808" y="2044718"/>
                  <a:pt x="2763167" y="2023503"/>
                  <a:pt x="2785017" y="2019135"/>
                </a:cubicBezTo>
                <a:close/>
                <a:moveTo>
                  <a:pt x="3166467" y="2018512"/>
                </a:moveTo>
                <a:cubicBezTo>
                  <a:pt x="3188318" y="2022879"/>
                  <a:pt x="3202677" y="2044094"/>
                  <a:pt x="3198306" y="2065932"/>
                </a:cubicBezTo>
                <a:cubicBezTo>
                  <a:pt x="3194560" y="2085275"/>
                  <a:pt x="3177704" y="2099002"/>
                  <a:pt x="3158975" y="2099002"/>
                </a:cubicBezTo>
                <a:cubicBezTo>
                  <a:pt x="3156477" y="2098379"/>
                  <a:pt x="3153981" y="2098379"/>
                  <a:pt x="3150859" y="2097754"/>
                </a:cubicBezTo>
                <a:cubicBezTo>
                  <a:pt x="3129009" y="2093387"/>
                  <a:pt x="3114650" y="2072172"/>
                  <a:pt x="3119019" y="2050333"/>
                </a:cubicBezTo>
                <a:cubicBezTo>
                  <a:pt x="3123390" y="2028494"/>
                  <a:pt x="3144616" y="2014143"/>
                  <a:pt x="3166467" y="2018512"/>
                </a:cubicBezTo>
                <a:close/>
                <a:moveTo>
                  <a:pt x="2975429" y="2001040"/>
                </a:moveTo>
                <a:cubicBezTo>
                  <a:pt x="2997905" y="2001040"/>
                  <a:pt x="3016010" y="2019135"/>
                  <a:pt x="3016010" y="2040974"/>
                </a:cubicBezTo>
                <a:cubicBezTo>
                  <a:pt x="3016010" y="2063436"/>
                  <a:pt x="2997905" y="2081531"/>
                  <a:pt x="2975429" y="2081531"/>
                </a:cubicBezTo>
                <a:cubicBezTo>
                  <a:pt x="2953579" y="2081531"/>
                  <a:pt x="2935475" y="2062812"/>
                  <a:pt x="2935475" y="2040974"/>
                </a:cubicBezTo>
                <a:cubicBezTo>
                  <a:pt x="2935475" y="2019135"/>
                  <a:pt x="2953579" y="2001040"/>
                  <a:pt x="2975429" y="2001040"/>
                </a:cubicBezTo>
                <a:close/>
                <a:moveTo>
                  <a:pt x="644984" y="2000026"/>
                </a:moveTo>
                <a:cubicBezTo>
                  <a:pt x="649432" y="1998232"/>
                  <a:pt x="654583" y="1998232"/>
                  <a:pt x="659265" y="2000416"/>
                </a:cubicBezTo>
                <a:cubicBezTo>
                  <a:pt x="668629" y="2004160"/>
                  <a:pt x="673624" y="2015391"/>
                  <a:pt x="669254" y="2024751"/>
                </a:cubicBezTo>
                <a:cubicBezTo>
                  <a:pt x="666133" y="2032238"/>
                  <a:pt x="659265" y="2035982"/>
                  <a:pt x="652398" y="2035982"/>
                </a:cubicBezTo>
                <a:cubicBezTo>
                  <a:pt x="649277" y="2035982"/>
                  <a:pt x="646779" y="2035358"/>
                  <a:pt x="644906" y="2034734"/>
                </a:cubicBezTo>
                <a:cubicBezTo>
                  <a:pt x="635542" y="2030990"/>
                  <a:pt x="630547" y="2019758"/>
                  <a:pt x="634918" y="2010400"/>
                </a:cubicBezTo>
                <a:cubicBezTo>
                  <a:pt x="636791" y="2005408"/>
                  <a:pt x="640536" y="2001821"/>
                  <a:pt x="644984" y="2000026"/>
                </a:cubicBezTo>
                <a:close/>
                <a:moveTo>
                  <a:pt x="1960390" y="1998154"/>
                </a:moveTo>
                <a:cubicBezTo>
                  <a:pt x="1969053" y="1997764"/>
                  <a:pt x="1977793" y="2000728"/>
                  <a:pt x="1984660" y="2007279"/>
                </a:cubicBezTo>
                <a:cubicBezTo>
                  <a:pt x="1998394" y="2020383"/>
                  <a:pt x="1999019" y="2041597"/>
                  <a:pt x="1986533" y="2055324"/>
                </a:cubicBezTo>
                <a:cubicBezTo>
                  <a:pt x="1979666" y="2062812"/>
                  <a:pt x="1970926" y="2066556"/>
                  <a:pt x="1961561" y="2066556"/>
                </a:cubicBezTo>
                <a:cubicBezTo>
                  <a:pt x="1953445" y="2065932"/>
                  <a:pt x="1944705" y="2062812"/>
                  <a:pt x="1938461" y="2057196"/>
                </a:cubicBezTo>
                <a:cubicBezTo>
                  <a:pt x="1924727" y="2044094"/>
                  <a:pt x="1924102" y="2022878"/>
                  <a:pt x="1936589" y="2009151"/>
                </a:cubicBezTo>
                <a:cubicBezTo>
                  <a:pt x="1943144" y="2002288"/>
                  <a:pt x="1951728" y="1998544"/>
                  <a:pt x="1960390" y="1998154"/>
                </a:cubicBezTo>
                <a:close/>
                <a:moveTo>
                  <a:pt x="5294716" y="1994801"/>
                </a:moveTo>
                <a:cubicBezTo>
                  <a:pt x="5304080" y="1991056"/>
                  <a:pt x="5315319" y="1995424"/>
                  <a:pt x="5319064" y="2004785"/>
                </a:cubicBezTo>
                <a:cubicBezTo>
                  <a:pt x="5322810" y="2014143"/>
                  <a:pt x="5318440" y="2025374"/>
                  <a:pt x="5309075" y="2029119"/>
                </a:cubicBezTo>
                <a:cubicBezTo>
                  <a:pt x="5306578" y="2030367"/>
                  <a:pt x="5304080" y="2030367"/>
                  <a:pt x="5301583" y="2030367"/>
                </a:cubicBezTo>
                <a:cubicBezTo>
                  <a:pt x="5294092" y="2030367"/>
                  <a:pt x="5287225" y="2025998"/>
                  <a:pt x="5284728" y="2019135"/>
                </a:cubicBezTo>
                <a:cubicBezTo>
                  <a:pt x="5280981" y="2009776"/>
                  <a:pt x="5285352" y="1998544"/>
                  <a:pt x="5294716" y="1994801"/>
                </a:cubicBezTo>
                <a:close/>
                <a:moveTo>
                  <a:pt x="3991405" y="1994099"/>
                </a:moveTo>
                <a:cubicBezTo>
                  <a:pt x="4000223" y="1994333"/>
                  <a:pt x="4008964" y="1997920"/>
                  <a:pt x="4015519" y="2004784"/>
                </a:cubicBezTo>
                <a:cubicBezTo>
                  <a:pt x="4028630" y="2018511"/>
                  <a:pt x="4028005" y="2040350"/>
                  <a:pt x="4014270" y="2052829"/>
                </a:cubicBezTo>
                <a:cubicBezTo>
                  <a:pt x="4007403" y="2059069"/>
                  <a:pt x="3999287" y="2062189"/>
                  <a:pt x="3991171" y="2062189"/>
                </a:cubicBezTo>
                <a:cubicBezTo>
                  <a:pt x="3981806" y="2062812"/>
                  <a:pt x="3972442" y="2059069"/>
                  <a:pt x="3965574" y="2051581"/>
                </a:cubicBezTo>
                <a:cubicBezTo>
                  <a:pt x="3952463" y="2037854"/>
                  <a:pt x="3953089" y="2016015"/>
                  <a:pt x="3966823" y="2003536"/>
                </a:cubicBezTo>
                <a:cubicBezTo>
                  <a:pt x="3973690" y="1996984"/>
                  <a:pt x="3982586" y="1993865"/>
                  <a:pt x="3991405" y="1994099"/>
                </a:cubicBezTo>
                <a:close/>
                <a:moveTo>
                  <a:pt x="1149732" y="1979669"/>
                </a:moveTo>
                <a:cubicBezTo>
                  <a:pt x="1155898" y="1977797"/>
                  <a:pt x="1162765" y="1978265"/>
                  <a:pt x="1168696" y="1981697"/>
                </a:cubicBezTo>
                <a:cubicBezTo>
                  <a:pt x="1181181" y="1987937"/>
                  <a:pt x="1185552" y="2002911"/>
                  <a:pt x="1178684" y="2015392"/>
                </a:cubicBezTo>
                <a:cubicBezTo>
                  <a:pt x="1174314" y="2024126"/>
                  <a:pt x="1165574" y="2028494"/>
                  <a:pt x="1156834" y="2028494"/>
                </a:cubicBezTo>
                <a:cubicBezTo>
                  <a:pt x="1153088" y="2028494"/>
                  <a:pt x="1148718" y="2027870"/>
                  <a:pt x="1144973" y="2025374"/>
                </a:cubicBezTo>
                <a:cubicBezTo>
                  <a:pt x="1132486" y="2019135"/>
                  <a:pt x="1128116" y="2003536"/>
                  <a:pt x="1134983" y="1991680"/>
                </a:cubicBezTo>
                <a:cubicBezTo>
                  <a:pt x="1138105" y="1985753"/>
                  <a:pt x="1143567" y="1981541"/>
                  <a:pt x="1149732" y="1979669"/>
                </a:cubicBezTo>
                <a:close/>
                <a:moveTo>
                  <a:pt x="4803856" y="1975692"/>
                </a:moveTo>
                <a:cubicBezTo>
                  <a:pt x="4809943" y="1977485"/>
                  <a:pt x="4815250" y="1981697"/>
                  <a:pt x="4818371" y="1987937"/>
                </a:cubicBezTo>
                <a:cubicBezTo>
                  <a:pt x="4824614" y="2000416"/>
                  <a:pt x="4820244" y="2014768"/>
                  <a:pt x="4808382" y="2021631"/>
                </a:cubicBezTo>
                <a:cubicBezTo>
                  <a:pt x="4804636" y="2023502"/>
                  <a:pt x="4800891" y="2024750"/>
                  <a:pt x="4796520" y="2024750"/>
                </a:cubicBezTo>
                <a:cubicBezTo>
                  <a:pt x="4787780" y="2024750"/>
                  <a:pt x="4779040" y="2019759"/>
                  <a:pt x="4774671" y="2011647"/>
                </a:cubicBezTo>
                <a:cubicBezTo>
                  <a:pt x="4768427" y="1999168"/>
                  <a:pt x="4772797" y="1984817"/>
                  <a:pt x="4784659" y="1977953"/>
                </a:cubicBezTo>
                <a:cubicBezTo>
                  <a:pt x="4790902" y="1974521"/>
                  <a:pt x="4797769" y="1973898"/>
                  <a:pt x="4803856" y="1975692"/>
                </a:cubicBezTo>
                <a:close/>
                <a:moveTo>
                  <a:pt x="435764" y="1951123"/>
                </a:moveTo>
                <a:cubicBezTo>
                  <a:pt x="443880" y="1954244"/>
                  <a:pt x="447626" y="1963602"/>
                  <a:pt x="444504" y="1971090"/>
                </a:cubicBezTo>
                <a:cubicBezTo>
                  <a:pt x="442007" y="1977329"/>
                  <a:pt x="436388" y="1981074"/>
                  <a:pt x="430145" y="1981074"/>
                </a:cubicBezTo>
                <a:cubicBezTo>
                  <a:pt x="427648" y="1981074"/>
                  <a:pt x="425774" y="1980449"/>
                  <a:pt x="423901" y="1979825"/>
                </a:cubicBezTo>
                <a:cubicBezTo>
                  <a:pt x="415786" y="1976706"/>
                  <a:pt x="412040" y="1967346"/>
                  <a:pt x="415161" y="1959859"/>
                </a:cubicBezTo>
                <a:cubicBezTo>
                  <a:pt x="418282" y="1951747"/>
                  <a:pt x="427648" y="1948004"/>
                  <a:pt x="435764" y="1951123"/>
                </a:cubicBezTo>
                <a:close/>
                <a:moveTo>
                  <a:pt x="5518216" y="1945508"/>
                </a:moveTo>
                <a:cubicBezTo>
                  <a:pt x="5526332" y="1942387"/>
                  <a:pt x="5535072" y="1946132"/>
                  <a:pt x="5538817" y="1954244"/>
                </a:cubicBezTo>
                <a:cubicBezTo>
                  <a:pt x="5541938" y="1962355"/>
                  <a:pt x="5538193" y="1971090"/>
                  <a:pt x="5530078" y="1974210"/>
                </a:cubicBezTo>
                <a:cubicBezTo>
                  <a:pt x="5528204" y="1974834"/>
                  <a:pt x="5526332" y="1975458"/>
                  <a:pt x="5524458" y="1975458"/>
                </a:cubicBezTo>
                <a:cubicBezTo>
                  <a:pt x="5517592" y="1974834"/>
                  <a:pt x="5511972" y="1971714"/>
                  <a:pt x="5509475" y="1965475"/>
                </a:cubicBezTo>
                <a:cubicBezTo>
                  <a:pt x="5506354" y="1957362"/>
                  <a:pt x="5510099" y="1948628"/>
                  <a:pt x="5518216" y="1945508"/>
                </a:cubicBezTo>
                <a:close/>
                <a:moveTo>
                  <a:pt x="1720268" y="1931702"/>
                </a:moveTo>
                <a:cubicBezTo>
                  <a:pt x="1728227" y="1930845"/>
                  <a:pt x="1736499" y="1933029"/>
                  <a:pt x="1743054" y="1938644"/>
                </a:cubicBezTo>
                <a:cubicBezTo>
                  <a:pt x="1756165" y="1949252"/>
                  <a:pt x="1758662" y="1969219"/>
                  <a:pt x="1747425" y="1982322"/>
                </a:cubicBezTo>
                <a:cubicBezTo>
                  <a:pt x="1741182" y="1989810"/>
                  <a:pt x="1732442" y="1993553"/>
                  <a:pt x="1723076" y="1993553"/>
                </a:cubicBezTo>
                <a:cubicBezTo>
                  <a:pt x="1716209" y="1993553"/>
                  <a:pt x="1709341" y="1991680"/>
                  <a:pt x="1703724" y="1986689"/>
                </a:cubicBezTo>
                <a:cubicBezTo>
                  <a:pt x="1690613" y="1976082"/>
                  <a:pt x="1688116" y="1956115"/>
                  <a:pt x="1699353" y="1943011"/>
                </a:cubicBezTo>
                <a:cubicBezTo>
                  <a:pt x="1704660" y="1936460"/>
                  <a:pt x="1712308" y="1932560"/>
                  <a:pt x="1720268" y="1931702"/>
                </a:cubicBezTo>
                <a:close/>
                <a:moveTo>
                  <a:pt x="4232463" y="1927959"/>
                </a:moveTo>
                <a:cubicBezTo>
                  <a:pt x="4240423" y="1928817"/>
                  <a:pt x="4248071" y="1932716"/>
                  <a:pt x="4253378" y="1939268"/>
                </a:cubicBezTo>
                <a:cubicBezTo>
                  <a:pt x="4264614" y="1952371"/>
                  <a:pt x="4262117" y="1972338"/>
                  <a:pt x="4249007" y="1982946"/>
                </a:cubicBezTo>
                <a:cubicBezTo>
                  <a:pt x="4243387" y="1987937"/>
                  <a:pt x="4236521" y="1989810"/>
                  <a:pt x="4229654" y="1989810"/>
                </a:cubicBezTo>
                <a:cubicBezTo>
                  <a:pt x="4220289" y="1990433"/>
                  <a:pt x="4211548" y="1986065"/>
                  <a:pt x="4205305" y="1978577"/>
                </a:cubicBezTo>
                <a:cubicBezTo>
                  <a:pt x="4194693" y="1964850"/>
                  <a:pt x="4196565" y="1945508"/>
                  <a:pt x="4209676" y="1934901"/>
                </a:cubicBezTo>
                <a:cubicBezTo>
                  <a:pt x="4216232" y="1929285"/>
                  <a:pt x="4224504" y="1927101"/>
                  <a:pt x="4232463" y="1927959"/>
                </a:cubicBezTo>
                <a:close/>
                <a:moveTo>
                  <a:pt x="2432520" y="1920626"/>
                </a:moveTo>
                <a:cubicBezTo>
                  <a:pt x="2441650" y="1923356"/>
                  <a:pt x="2449766" y="1929596"/>
                  <a:pt x="2454760" y="1938644"/>
                </a:cubicBezTo>
                <a:cubicBezTo>
                  <a:pt x="2464749" y="1956738"/>
                  <a:pt x="2457882" y="1979201"/>
                  <a:pt x="2439777" y="1989184"/>
                </a:cubicBezTo>
                <a:cubicBezTo>
                  <a:pt x="2434159" y="1992304"/>
                  <a:pt x="2427916" y="1993552"/>
                  <a:pt x="2421673" y="1993552"/>
                </a:cubicBezTo>
                <a:cubicBezTo>
                  <a:pt x="2409186" y="1993552"/>
                  <a:pt x="2396075" y="1986689"/>
                  <a:pt x="2389209" y="1974209"/>
                </a:cubicBezTo>
                <a:cubicBezTo>
                  <a:pt x="2379219" y="1956114"/>
                  <a:pt x="2386087" y="1933651"/>
                  <a:pt x="2404191" y="1923668"/>
                </a:cubicBezTo>
                <a:cubicBezTo>
                  <a:pt x="2413244" y="1918676"/>
                  <a:pt x="2423389" y="1917896"/>
                  <a:pt x="2432520" y="1920626"/>
                </a:cubicBezTo>
                <a:close/>
                <a:moveTo>
                  <a:pt x="3518963" y="1918131"/>
                </a:moveTo>
                <a:cubicBezTo>
                  <a:pt x="3528094" y="1915401"/>
                  <a:pt x="3538239" y="1916181"/>
                  <a:pt x="3547292" y="1921172"/>
                </a:cubicBezTo>
                <a:cubicBezTo>
                  <a:pt x="3565396" y="1931156"/>
                  <a:pt x="3572264" y="1953617"/>
                  <a:pt x="3562275" y="1971713"/>
                </a:cubicBezTo>
                <a:cubicBezTo>
                  <a:pt x="3555408" y="1984192"/>
                  <a:pt x="3542921" y="1991056"/>
                  <a:pt x="3529186" y="1991056"/>
                </a:cubicBezTo>
                <a:cubicBezTo>
                  <a:pt x="3522943" y="1991056"/>
                  <a:pt x="3517324" y="1989808"/>
                  <a:pt x="3511706" y="1986689"/>
                </a:cubicBezTo>
                <a:cubicBezTo>
                  <a:pt x="3493601" y="1976705"/>
                  <a:pt x="3486733" y="1954241"/>
                  <a:pt x="3496723" y="1936147"/>
                </a:cubicBezTo>
                <a:cubicBezTo>
                  <a:pt x="3501717" y="1927100"/>
                  <a:pt x="3509833" y="1920861"/>
                  <a:pt x="3518963" y="1918131"/>
                </a:cubicBezTo>
                <a:close/>
                <a:moveTo>
                  <a:pt x="203913" y="1901753"/>
                </a:moveTo>
                <a:cubicBezTo>
                  <a:pt x="206957" y="1900738"/>
                  <a:pt x="210390" y="1900895"/>
                  <a:pt x="213512" y="1902454"/>
                </a:cubicBezTo>
                <a:cubicBezTo>
                  <a:pt x="219754" y="1905574"/>
                  <a:pt x="222252" y="1913061"/>
                  <a:pt x="219130" y="1919301"/>
                </a:cubicBezTo>
                <a:cubicBezTo>
                  <a:pt x="217257" y="1924294"/>
                  <a:pt x="212263" y="1926788"/>
                  <a:pt x="207893" y="1926788"/>
                </a:cubicBezTo>
                <a:cubicBezTo>
                  <a:pt x="206645" y="1926788"/>
                  <a:pt x="204771" y="1926788"/>
                  <a:pt x="203523" y="1926165"/>
                </a:cubicBezTo>
                <a:cubicBezTo>
                  <a:pt x="197279" y="1924294"/>
                  <a:pt x="193534" y="1916182"/>
                  <a:pt x="196031" y="1909942"/>
                </a:cubicBezTo>
                <a:cubicBezTo>
                  <a:pt x="196031" y="1909318"/>
                  <a:pt x="196655" y="1908694"/>
                  <a:pt x="196655" y="1908070"/>
                </a:cubicBezTo>
                <a:cubicBezTo>
                  <a:pt x="198216" y="1904950"/>
                  <a:pt x="200870" y="1902766"/>
                  <a:pt x="203913" y="1901753"/>
                </a:cubicBezTo>
                <a:close/>
                <a:moveTo>
                  <a:pt x="5742340" y="1896839"/>
                </a:moveTo>
                <a:cubicBezTo>
                  <a:pt x="5748584" y="1894967"/>
                  <a:pt x="5754826" y="1896839"/>
                  <a:pt x="5757324" y="1903079"/>
                </a:cubicBezTo>
                <a:cubicBezTo>
                  <a:pt x="5759821" y="1909318"/>
                  <a:pt x="5757324" y="1916182"/>
                  <a:pt x="5751705" y="1918678"/>
                </a:cubicBezTo>
                <a:cubicBezTo>
                  <a:pt x="5749832" y="1919925"/>
                  <a:pt x="5747958" y="1920549"/>
                  <a:pt x="5746086" y="1920549"/>
                </a:cubicBezTo>
                <a:cubicBezTo>
                  <a:pt x="5741716" y="1920549"/>
                  <a:pt x="5737346" y="1918054"/>
                  <a:pt x="5734848" y="1913686"/>
                </a:cubicBezTo>
                <a:cubicBezTo>
                  <a:pt x="5732976" y="1907446"/>
                  <a:pt x="5736098" y="1899334"/>
                  <a:pt x="5742340" y="1896839"/>
                </a:cubicBezTo>
                <a:close/>
                <a:moveTo>
                  <a:pt x="954247" y="1871412"/>
                </a:moveTo>
                <a:cubicBezTo>
                  <a:pt x="959553" y="1869852"/>
                  <a:pt x="965484" y="1870320"/>
                  <a:pt x="970791" y="1873128"/>
                </a:cubicBezTo>
                <a:cubicBezTo>
                  <a:pt x="981404" y="1878744"/>
                  <a:pt x="985150" y="1891846"/>
                  <a:pt x="979531" y="1902454"/>
                </a:cubicBezTo>
                <a:cubicBezTo>
                  <a:pt x="975785" y="1909941"/>
                  <a:pt x="968293" y="1913686"/>
                  <a:pt x="960177" y="1913686"/>
                </a:cubicBezTo>
                <a:cubicBezTo>
                  <a:pt x="957056" y="1913686"/>
                  <a:pt x="953934" y="1913061"/>
                  <a:pt x="950189" y="1911189"/>
                </a:cubicBezTo>
                <a:cubicBezTo>
                  <a:pt x="939576" y="1905574"/>
                  <a:pt x="935830" y="1892470"/>
                  <a:pt x="941449" y="1881864"/>
                </a:cubicBezTo>
                <a:cubicBezTo>
                  <a:pt x="944258" y="1876560"/>
                  <a:pt x="948940" y="1872972"/>
                  <a:pt x="954247" y="1871412"/>
                </a:cubicBezTo>
                <a:close/>
                <a:moveTo>
                  <a:pt x="1484358" y="1870788"/>
                </a:moveTo>
                <a:cubicBezTo>
                  <a:pt x="1491460" y="1869696"/>
                  <a:pt x="1498951" y="1871256"/>
                  <a:pt x="1505194" y="1875623"/>
                </a:cubicBezTo>
                <a:cubicBezTo>
                  <a:pt x="1517680" y="1884984"/>
                  <a:pt x="1520802" y="1902454"/>
                  <a:pt x="1511437" y="1914933"/>
                </a:cubicBezTo>
                <a:cubicBezTo>
                  <a:pt x="1505818" y="1922420"/>
                  <a:pt x="1497703" y="1926788"/>
                  <a:pt x="1488962" y="1926788"/>
                </a:cubicBezTo>
                <a:cubicBezTo>
                  <a:pt x="1482719" y="1926165"/>
                  <a:pt x="1477100" y="1924917"/>
                  <a:pt x="1472105" y="1921173"/>
                </a:cubicBezTo>
                <a:cubicBezTo>
                  <a:pt x="1459620" y="1912437"/>
                  <a:pt x="1457123" y="1894342"/>
                  <a:pt x="1465863" y="1881863"/>
                </a:cubicBezTo>
                <a:cubicBezTo>
                  <a:pt x="1470546" y="1875623"/>
                  <a:pt x="1477257" y="1871880"/>
                  <a:pt x="1484358" y="1870788"/>
                </a:cubicBezTo>
                <a:close/>
                <a:moveTo>
                  <a:pt x="2103278" y="1868683"/>
                </a:moveTo>
                <a:cubicBezTo>
                  <a:pt x="2112018" y="1869541"/>
                  <a:pt x="2120446" y="1873752"/>
                  <a:pt x="2126376" y="1881240"/>
                </a:cubicBezTo>
                <a:cubicBezTo>
                  <a:pt x="2138239" y="1895591"/>
                  <a:pt x="2136366" y="1917429"/>
                  <a:pt x="2121383" y="1929285"/>
                </a:cubicBezTo>
                <a:cubicBezTo>
                  <a:pt x="2115140" y="1934276"/>
                  <a:pt x="2107024" y="1936773"/>
                  <a:pt x="2099532" y="1936773"/>
                </a:cubicBezTo>
                <a:cubicBezTo>
                  <a:pt x="2090168" y="1936773"/>
                  <a:pt x="2080178" y="1932404"/>
                  <a:pt x="2073311" y="1924292"/>
                </a:cubicBezTo>
                <a:cubicBezTo>
                  <a:pt x="2061450" y="1909941"/>
                  <a:pt x="2063322" y="1888104"/>
                  <a:pt x="2078306" y="1876248"/>
                </a:cubicBezTo>
                <a:cubicBezTo>
                  <a:pt x="2085486" y="1870320"/>
                  <a:pt x="2094538" y="1867824"/>
                  <a:pt x="2103278" y="1868683"/>
                </a:cubicBezTo>
                <a:close/>
                <a:moveTo>
                  <a:pt x="4469619" y="1867434"/>
                </a:moveTo>
                <a:cubicBezTo>
                  <a:pt x="4476721" y="1868604"/>
                  <a:pt x="4483433" y="1872504"/>
                  <a:pt x="4488115" y="1878744"/>
                </a:cubicBezTo>
                <a:cubicBezTo>
                  <a:pt x="4497479" y="1891223"/>
                  <a:pt x="4494358" y="1908693"/>
                  <a:pt x="4481871" y="1918053"/>
                </a:cubicBezTo>
                <a:cubicBezTo>
                  <a:pt x="4476876" y="1921796"/>
                  <a:pt x="4471257" y="1923044"/>
                  <a:pt x="4465640" y="1923044"/>
                </a:cubicBezTo>
                <a:cubicBezTo>
                  <a:pt x="4456275" y="1923044"/>
                  <a:pt x="4448158" y="1919301"/>
                  <a:pt x="4442540" y="1911813"/>
                </a:cubicBezTo>
                <a:cubicBezTo>
                  <a:pt x="4433175" y="1899334"/>
                  <a:pt x="4436297" y="1881863"/>
                  <a:pt x="4448782" y="1872503"/>
                </a:cubicBezTo>
                <a:cubicBezTo>
                  <a:pt x="4455026" y="1867824"/>
                  <a:pt x="4462518" y="1866264"/>
                  <a:pt x="4469619" y="1867434"/>
                </a:cubicBezTo>
                <a:close/>
                <a:moveTo>
                  <a:pt x="4998482" y="1867045"/>
                </a:moveTo>
                <a:cubicBezTo>
                  <a:pt x="5003789" y="1868604"/>
                  <a:pt x="5008471" y="1872192"/>
                  <a:pt x="5011280" y="1877496"/>
                </a:cubicBezTo>
                <a:cubicBezTo>
                  <a:pt x="5016899" y="1888103"/>
                  <a:pt x="5013153" y="1901206"/>
                  <a:pt x="5002541" y="1906822"/>
                </a:cubicBezTo>
                <a:cubicBezTo>
                  <a:pt x="4999419" y="1908694"/>
                  <a:pt x="4995673" y="1909318"/>
                  <a:pt x="4991927" y="1909318"/>
                </a:cubicBezTo>
                <a:cubicBezTo>
                  <a:pt x="4985059" y="1909318"/>
                  <a:pt x="4977568" y="1905574"/>
                  <a:pt x="4973198" y="1898086"/>
                </a:cubicBezTo>
                <a:cubicBezTo>
                  <a:pt x="4967579" y="1887480"/>
                  <a:pt x="4971325" y="1874376"/>
                  <a:pt x="4981938" y="1868761"/>
                </a:cubicBezTo>
                <a:cubicBezTo>
                  <a:pt x="4987245" y="1865952"/>
                  <a:pt x="4993176" y="1865484"/>
                  <a:pt x="4998482" y="1867045"/>
                </a:cubicBezTo>
                <a:close/>
                <a:moveTo>
                  <a:pt x="3847971" y="1865797"/>
                </a:moveTo>
                <a:cubicBezTo>
                  <a:pt x="3856634" y="1864861"/>
                  <a:pt x="3865686" y="1867201"/>
                  <a:pt x="3873178" y="1873128"/>
                </a:cubicBezTo>
                <a:cubicBezTo>
                  <a:pt x="3887536" y="1884983"/>
                  <a:pt x="3890033" y="1906822"/>
                  <a:pt x="3878172" y="1921174"/>
                </a:cubicBezTo>
                <a:cubicBezTo>
                  <a:pt x="3871305" y="1929285"/>
                  <a:pt x="3861315" y="1933652"/>
                  <a:pt x="3851327" y="1933652"/>
                </a:cubicBezTo>
                <a:cubicBezTo>
                  <a:pt x="3844460" y="1933652"/>
                  <a:pt x="3836344" y="1931157"/>
                  <a:pt x="3830100" y="1926165"/>
                </a:cubicBezTo>
                <a:cubicBezTo>
                  <a:pt x="3815741" y="1914309"/>
                  <a:pt x="3813245" y="1893095"/>
                  <a:pt x="3825105" y="1878120"/>
                </a:cubicBezTo>
                <a:cubicBezTo>
                  <a:pt x="3831037" y="1870944"/>
                  <a:pt x="3839309" y="1866732"/>
                  <a:pt x="3847971" y="1865797"/>
                </a:cubicBezTo>
                <a:close/>
                <a:moveTo>
                  <a:pt x="2585864" y="1843801"/>
                </a:moveTo>
                <a:cubicBezTo>
                  <a:pt x="2605217" y="1836937"/>
                  <a:pt x="2626444" y="1847545"/>
                  <a:pt x="2633311" y="1866888"/>
                </a:cubicBezTo>
                <a:cubicBezTo>
                  <a:pt x="2640178" y="1886230"/>
                  <a:pt x="2629566" y="1907445"/>
                  <a:pt x="2610212" y="1914308"/>
                </a:cubicBezTo>
                <a:cubicBezTo>
                  <a:pt x="2606466" y="1915556"/>
                  <a:pt x="2602096" y="1916804"/>
                  <a:pt x="2597725" y="1916804"/>
                </a:cubicBezTo>
                <a:cubicBezTo>
                  <a:pt x="2582742" y="1916181"/>
                  <a:pt x="2567759" y="1906821"/>
                  <a:pt x="2562765" y="1891222"/>
                </a:cubicBezTo>
                <a:cubicBezTo>
                  <a:pt x="2555898" y="1871879"/>
                  <a:pt x="2566510" y="1850664"/>
                  <a:pt x="2585864" y="1843801"/>
                </a:cubicBezTo>
                <a:close/>
                <a:moveTo>
                  <a:pt x="3365619" y="1841929"/>
                </a:moveTo>
                <a:cubicBezTo>
                  <a:pt x="3384973" y="1848793"/>
                  <a:pt x="3395585" y="1870008"/>
                  <a:pt x="3388718" y="1889350"/>
                </a:cubicBezTo>
                <a:cubicBezTo>
                  <a:pt x="3383100" y="1904949"/>
                  <a:pt x="3368741" y="1914308"/>
                  <a:pt x="3353132" y="1914308"/>
                </a:cubicBezTo>
                <a:cubicBezTo>
                  <a:pt x="3349387" y="1914308"/>
                  <a:pt x="3345016" y="1913684"/>
                  <a:pt x="3341271" y="1912436"/>
                </a:cubicBezTo>
                <a:cubicBezTo>
                  <a:pt x="3321917" y="1905572"/>
                  <a:pt x="3311305" y="1884359"/>
                  <a:pt x="3318172" y="1865015"/>
                </a:cubicBezTo>
                <a:cubicBezTo>
                  <a:pt x="3324415" y="1845673"/>
                  <a:pt x="3345642" y="1835066"/>
                  <a:pt x="3365619" y="1841929"/>
                </a:cubicBezTo>
                <a:close/>
                <a:moveTo>
                  <a:pt x="729031" y="1820481"/>
                </a:moveTo>
                <a:cubicBezTo>
                  <a:pt x="733557" y="1819000"/>
                  <a:pt x="738552" y="1819156"/>
                  <a:pt x="742922" y="1821339"/>
                </a:cubicBezTo>
                <a:cubicBezTo>
                  <a:pt x="752286" y="1825707"/>
                  <a:pt x="756032" y="1836939"/>
                  <a:pt x="751037" y="1846298"/>
                </a:cubicBezTo>
                <a:cubicBezTo>
                  <a:pt x="747916" y="1852538"/>
                  <a:pt x="741049" y="1856281"/>
                  <a:pt x="734181" y="1856281"/>
                </a:cubicBezTo>
                <a:cubicBezTo>
                  <a:pt x="731685" y="1856281"/>
                  <a:pt x="728563" y="1855657"/>
                  <a:pt x="726065" y="1854409"/>
                </a:cubicBezTo>
                <a:cubicBezTo>
                  <a:pt x="716701" y="1850042"/>
                  <a:pt x="713579" y="1838811"/>
                  <a:pt x="717950" y="1829451"/>
                </a:cubicBezTo>
                <a:cubicBezTo>
                  <a:pt x="720447" y="1825083"/>
                  <a:pt x="724504" y="1821963"/>
                  <a:pt x="729031" y="1820481"/>
                </a:cubicBezTo>
                <a:close/>
                <a:moveTo>
                  <a:pt x="5224170" y="1815022"/>
                </a:moveTo>
                <a:cubicBezTo>
                  <a:pt x="5228697" y="1816504"/>
                  <a:pt x="5232598" y="1819780"/>
                  <a:pt x="5234783" y="1824459"/>
                </a:cubicBezTo>
                <a:cubicBezTo>
                  <a:pt x="5239778" y="1833818"/>
                  <a:pt x="5236031" y="1845050"/>
                  <a:pt x="5226667" y="1849418"/>
                </a:cubicBezTo>
                <a:cubicBezTo>
                  <a:pt x="5224171" y="1850666"/>
                  <a:pt x="5221049" y="1851290"/>
                  <a:pt x="5217927" y="1851290"/>
                </a:cubicBezTo>
                <a:cubicBezTo>
                  <a:pt x="5211684" y="1851290"/>
                  <a:pt x="5205441" y="1848170"/>
                  <a:pt x="5201695" y="1841306"/>
                </a:cubicBezTo>
                <a:cubicBezTo>
                  <a:pt x="5196701" y="1831947"/>
                  <a:pt x="5200447" y="1820715"/>
                  <a:pt x="5209811" y="1816348"/>
                </a:cubicBezTo>
                <a:cubicBezTo>
                  <a:pt x="5214494" y="1813852"/>
                  <a:pt x="5219644" y="1813540"/>
                  <a:pt x="5224170" y="1815022"/>
                </a:cubicBezTo>
                <a:close/>
                <a:moveTo>
                  <a:pt x="1250635" y="1813384"/>
                </a:moveTo>
                <a:cubicBezTo>
                  <a:pt x="1256878" y="1812136"/>
                  <a:pt x="1263590" y="1813227"/>
                  <a:pt x="1269208" y="1816971"/>
                </a:cubicBezTo>
                <a:cubicBezTo>
                  <a:pt x="1280446" y="1824459"/>
                  <a:pt x="1283567" y="1840058"/>
                  <a:pt x="1276076" y="1851289"/>
                </a:cubicBezTo>
                <a:cubicBezTo>
                  <a:pt x="1271081" y="1858776"/>
                  <a:pt x="1263589" y="1862521"/>
                  <a:pt x="1255473" y="1862521"/>
                </a:cubicBezTo>
                <a:cubicBezTo>
                  <a:pt x="1251728" y="1862521"/>
                  <a:pt x="1246733" y="1861273"/>
                  <a:pt x="1242363" y="1858153"/>
                </a:cubicBezTo>
                <a:cubicBezTo>
                  <a:pt x="1231126" y="1850665"/>
                  <a:pt x="1228005" y="1835067"/>
                  <a:pt x="1234871" y="1823835"/>
                </a:cubicBezTo>
                <a:cubicBezTo>
                  <a:pt x="1238617" y="1818219"/>
                  <a:pt x="1244392" y="1814632"/>
                  <a:pt x="1250635" y="1813384"/>
                </a:cubicBezTo>
                <a:close/>
                <a:moveTo>
                  <a:pt x="4702095" y="1809406"/>
                </a:moveTo>
                <a:cubicBezTo>
                  <a:pt x="4708338" y="1810577"/>
                  <a:pt x="4714113" y="1814164"/>
                  <a:pt x="4717858" y="1820091"/>
                </a:cubicBezTo>
                <a:cubicBezTo>
                  <a:pt x="4725350" y="1831322"/>
                  <a:pt x="4722228" y="1846922"/>
                  <a:pt x="4710991" y="1854409"/>
                </a:cubicBezTo>
                <a:cubicBezTo>
                  <a:pt x="4706621" y="1856905"/>
                  <a:pt x="4702251" y="1858776"/>
                  <a:pt x="4697256" y="1858776"/>
                </a:cubicBezTo>
                <a:cubicBezTo>
                  <a:pt x="4689140" y="1858776"/>
                  <a:pt x="4681025" y="1855033"/>
                  <a:pt x="4676654" y="1847546"/>
                </a:cubicBezTo>
                <a:cubicBezTo>
                  <a:pt x="4669162" y="1836315"/>
                  <a:pt x="4671660" y="1820715"/>
                  <a:pt x="4683521" y="1813228"/>
                </a:cubicBezTo>
                <a:cubicBezTo>
                  <a:pt x="4689140" y="1809484"/>
                  <a:pt x="4695852" y="1808236"/>
                  <a:pt x="4702095" y="1809406"/>
                </a:cubicBezTo>
                <a:close/>
                <a:moveTo>
                  <a:pt x="2778150" y="1794508"/>
                </a:moveTo>
                <a:cubicBezTo>
                  <a:pt x="2798127" y="1790764"/>
                  <a:pt x="2817481" y="1805115"/>
                  <a:pt x="2821226" y="1825082"/>
                </a:cubicBezTo>
                <a:cubicBezTo>
                  <a:pt x="2824972" y="1845673"/>
                  <a:pt x="2811237" y="1864391"/>
                  <a:pt x="2790635" y="1868136"/>
                </a:cubicBezTo>
                <a:cubicBezTo>
                  <a:pt x="2788763" y="1868136"/>
                  <a:pt x="2786890" y="1868760"/>
                  <a:pt x="2784392" y="1868760"/>
                </a:cubicBezTo>
                <a:cubicBezTo>
                  <a:pt x="2766288" y="1868760"/>
                  <a:pt x="2750056" y="1855657"/>
                  <a:pt x="2747558" y="1837561"/>
                </a:cubicBezTo>
                <a:cubicBezTo>
                  <a:pt x="2743813" y="1816971"/>
                  <a:pt x="2757548" y="1798252"/>
                  <a:pt x="2778150" y="1794508"/>
                </a:cubicBezTo>
                <a:close/>
                <a:moveTo>
                  <a:pt x="3173333" y="1793884"/>
                </a:moveTo>
                <a:cubicBezTo>
                  <a:pt x="3193935" y="1797004"/>
                  <a:pt x="3207670" y="1816346"/>
                  <a:pt x="3203925" y="1836937"/>
                </a:cubicBezTo>
                <a:cubicBezTo>
                  <a:pt x="3200803" y="1855032"/>
                  <a:pt x="3185195" y="1868136"/>
                  <a:pt x="3167091" y="1868136"/>
                </a:cubicBezTo>
                <a:cubicBezTo>
                  <a:pt x="3164593" y="1868136"/>
                  <a:pt x="3162720" y="1867512"/>
                  <a:pt x="3160848" y="1867512"/>
                </a:cubicBezTo>
                <a:cubicBezTo>
                  <a:pt x="3140869" y="1863767"/>
                  <a:pt x="3126510" y="1845049"/>
                  <a:pt x="3130257" y="1824458"/>
                </a:cubicBezTo>
                <a:cubicBezTo>
                  <a:pt x="3133378" y="1803867"/>
                  <a:pt x="3152732" y="1790140"/>
                  <a:pt x="3173333" y="1793884"/>
                </a:cubicBezTo>
                <a:close/>
                <a:moveTo>
                  <a:pt x="1852542" y="1790064"/>
                </a:moveTo>
                <a:cubicBezTo>
                  <a:pt x="1860423" y="1790142"/>
                  <a:pt x="1868227" y="1793261"/>
                  <a:pt x="1874158" y="1799501"/>
                </a:cubicBezTo>
                <a:cubicBezTo>
                  <a:pt x="1886020" y="1811980"/>
                  <a:pt x="1886020" y="1831323"/>
                  <a:pt x="1873533" y="1843178"/>
                </a:cubicBezTo>
                <a:cubicBezTo>
                  <a:pt x="1867291" y="1849418"/>
                  <a:pt x="1859800" y="1851914"/>
                  <a:pt x="1851683" y="1851914"/>
                </a:cubicBezTo>
                <a:cubicBezTo>
                  <a:pt x="1844191" y="1852538"/>
                  <a:pt x="1836075" y="1849418"/>
                  <a:pt x="1829833" y="1843178"/>
                </a:cubicBezTo>
                <a:cubicBezTo>
                  <a:pt x="1817971" y="1830699"/>
                  <a:pt x="1817971" y="1811357"/>
                  <a:pt x="1830457" y="1798877"/>
                </a:cubicBezTo>
                <a:cubicBezTo>
                  <a:pt x="1836700" y="1792949"/>
                  <a:pt x="1844660" y="1789985"/>
                  <a:pt x="1852542" y="1790064"/>
                </a:cubicBezTo>
                <a:close/>
                <a:moveTo>
                  <a:pt x="4099877" y="1786945"/>
                </a:moveTo>
                <a:cubicBezTo>
                  <a:pt x="4107915" y="1786867"/>
                  <a:pt x="4116030" y="1789830"/>
                  <a:pt x="4122273" y="1795757"/>
                </a:cubicBezTo>
                <a:cubicBezTo>
                  <a:pt x="4134135" y="1807612"/>
                  <a:pt x="4134760" y="1827579"/>
                  <a:pt x="4122897" y="1840058"/>
                </a:cubicBezTo>
                <a:cubicBezTo>
                  <a:pt x="4116655" y="1846297"/>
                  <a:pt x="4108538" y="1849418"/>
                  <a:pt x="4100423" y="1849418"/>
                </a:cubicBezTo>
                <a:cubicBezTo>
                  <a:pt x="4092307" y="1849418"/>
                  <a:pt x="4084815" y="1846922"/>
                  <a:pt x="4078573" y="1840682"/>
                </a:cubicBezTo>
                <a:cubicBezTo>
                  <a:pt x="4066087" y="1828827"/>
                  <a:pt x="4066087" y="1808861"/>
                  <a:pt x="4077947" y="1796382"/>
                </a:cubicBezTo>
                <a:cubicBezTo>
                  <a:pt x="4083879" y="1790142"/>
                  <a:pt x="4091839" y="1787022"/>
                  <a:pt x="4099877" y="1786945"/>
                </a:cubicBezTo>
                <a:close/>
                <a:moveTo>
                  <a:pt x="2975429" y="1777661"/>
                </a:moveTo>
                <a:cubicBezTo>
                  <a:pt x="2996032" y="1777661"/>
                  <a:pt x="3012887" y="1793884"/>
                  <a:pt x="3012887" y="1814475"/>
                </a:cubicBezTo>
                <a:cubicBezTo>
                  <a:pt x="3012887" y="1835690"/>
                  <a:pt x="2996032" y="1852536"/>
                  <a:pt x="2975429" y="1852536"/>
                </a:cubicBezTo>
                <a:cubicBezTo>
                  <a:pt x="2954827" y="1852536"/>
                  <a:pt x="2937971" y="1835690"/>
                  <a:pt x="2937971" y="1815099"/>
                </a:cubicBezTo>
                <a:cubicBezTo>
                  <a:pt x="2937971" y="1794508"/>
                  <a:pt x="2954827" y="1777661"/>
                  <a:pt x="2975429" y="1777661"/>
                </a:cubicBezTo>
                <a:close/>
                <a:moveTo>
                  <a:pt x="503969" y="1769706"/>
                </a:moveTo>
                <a:cubicBezTo>
                  <a:pt x="507714" y="1768303"/>
                  <a:pt x="511929" y="1768303"/>
                  <a:pt x="515675" y="1770174"/>
                </a:cubicBezTo>
                <a:cubicBezTo>
                  <a:pt x="523165" y="1773919"/>
                  <a:pt x="526912" y="1783278"/>
                  <a:pt x="523165" y="1790766"/>
                </a:cubicBezTo>
                <a:cubicBezTo>
                  <a:pt x="520669" y="1796382"/>
                  <a:pt x="515050" y="1799501"/>
                  <a:pt x="509431" y="1799501"/>
                </a:cubicBezTo>
                <a:cubicBezTo>
                  <a:pt x="506934" y="1800125"/>
                  <a:pt x="504437" y="1799501"/>
                  <a:pt x="502564" y="1798253"/>
                </a:cubicBezTo>
                <a:cubicBezTo>
                  <a:pt x="495072" y="1794509"/>
                  <a:pt x="491326" y="1785150"/>
                  <a:pt x="495072" y="1777662"/>
                </a:cubicBezTo>
                <a:cubicBezTo>
                  <a:pt x="496945" y="1773918"/>
                  <a:pt x="500223" y="1771111"/>
                  <a:pt x="503969" y="1769706"/>
                </a:cubicBezTo>
                <a:close/>
                <a:moveTo>
                  <a:pt x="5448762" y="1764481"/>
                </a:moveTo>
                <a:cubicBezTo>
                  <a:pt x="5452508" y="1765807"/>
                  <a:pt x="5455785" y="1768615"/>
                  <a:pt x="5457658" y="1772671"/>
                </a:cubicBezTo>
                <a:cubicBezTo>
                  <a:pt x="5461404" y="1780158"/>
                  <a:pt x="5458282" y="1790142"/>
                  <a:pt x="5450166" y="1793261"/>
                </a:cubicBezTo>
                <a:cubicBezTo>
                  <a:pt x="5447669" y="1794509"/>
                  <a:pt x="5445796" y="1794509"/>
                  <a:pt x="5443300" y="1794509"/>
                </a:cubicBezTo>
                <a:cubicBezTo>
                  <a:pt x="5437680" y="1794509"/>
                  <a:pt x="5432686" y="1791389"/>
                  <a:pt x="5429564" y="1785773"/>
                </a:cubicBezTo>
                <a:cubicBezTo>
                  <a:pt x="5425818" y="1778286"/>
                  <a:pt x="5428940" y="1768927"/>
                  <a:pt x="5437056" y="1765183"/>
                </a:cubicBezTo>
                <a:cubicBezTo>
                  <a:pt x="5440802" y="1763312"/>
                  <a:pt x="5445016" y="1763155"/>
                  <a:pt x="5448762" y="1764481"/>
                </a:cubicBezTo>
                <a:close/>
                <a:moveTo>
                  <a:pt x="2262007" y="1759723"/>
                </a:moveTo>
                <a:cubicBezTo>
                  <a:pt x="2270435" y="1761751"/>
                  <a:pt x="2278083" y="1767055"/>
                  <a:pt x="2283077" y="1775166"/>
                </a:cubicBezTo>
                <a:cubicBezTo>
                  <a:pt x="2293066" y="1791390"/>
                  <a:pt x="2288072" y="1811980"/>
                  <a:pt x="2271840" y="1821963"/>
                </a:cubicBezTo>
                <a:cubicBezTo>
                  <a:pt x="2266221" y="1825083"/>
                  <a:pt x="2259978" y="1826955"/>
                  <a:pt x="2254360" y="1826955"/>
                </a:cubicBezTo>
                <a:cubicBezTo>
                  <a:pt x="2242498" y="1826955"/>
                  <a:pt x="2231260" y="1821339"/>
                  <a:pt x="2225017" y="1810732"/>
                </a:cubicBezTo>
                <a:cubicBezTo>
                  <a:pt x="2215028" y="1794509"/>
                  <a:pt x="2220022" y="1773918"/>
                  <a:pt x="2236254" y="1763935"/>
                </a:cubicBezTo>
                <a:cubicBezTo>
                  <a:pt x="2244370" y="1758944"/>
                  <a:pt x="2253579" y="1757696"/>
                  <a:pt x="2262007" y="1759723"/>
                </a:cubicBezTo>
                <a:close/>
                <a:moveTo>
                  <a:pt x="3688852" y="1757228"/>
                </a:moveTo>
                <a:cubicBezTo>
                  <a:pt x="3697280" y="1755200"/>
                  <a:pt x="3706489" y="1756448"/>
                  <a:pt x="3714605" y="1761439"/>
                </a:cubicBezTo>
                <a:cubicBezTo>
                  <a:pt x="3730836" y="1771423"/>
                  <a:pt x="3735831" y="1792013"/>
                  <a:pt x="3725842" y="1808236"/>
                </a:cubicBezTo>
                <a:cubicBezTo>
                  <a:pt x="3719599" y="1818844"/>
                  <a:pt x="3708362" y="1824459"/>
                  <a:pt x="3696499" y="1824459"/>
                </a:cubicBezTo>
                <a:cubicBezTo>
                  <a:pt x="3690880" y="1824459"/>
                  <a:pt x="3684638" y="1823211"/>
                  <a:pt x="3679019" y="1819468"/>
                </a:cubicBezTo>
                <a:cubicBezTo>
                  <a:pt x="3662788" y="1809484"/>
                  <a:pt x="3657793" y="1788893"/>
                  <a:pt x="3667781" y="1772670"/>
                </a:cubicBezTo>
                <a:cubicBezTo>
                  <a:pt x="3672776" y="1764559"/>
                  <a:pt x="3680424" y="1759255"/>
                  <a:pt x="3688852" y="1757228"/>
                </a:cubicBezTo>
                <a:close/>
                <a:moveTo>
                  <a:pt x="1608048" y="1721116"/>
                </a:moveTo>
                <a:cubicBezTo>
                  <a:pt x="1615228" y="1720726"/>
                  <a:pt x="1622563" y="1723065"/>
                  <a:pt x="1628181" y="1728369"/>
                </a:cubicBezTo>
                <a:cubicBezTo>
                  <a:pt x="1639419" y="1738352"/>
                  <a:pt x="1640668" y="1756447"/>
                  <a:pt x="1630055" y="1767679"/>
                </a:cubicBezTo>
                <a:cubicBezTo>
                  <a:pt x="1624436" y="1773918"/>
                  <a:pt x="1616945" y="1777038"/>
                  <a:pt x="1609453" y="1777038"/>
                </a:cubicBezTo>
                <a:cubicBezTo>
                  <a:pt x="1603210" y="1777038"/>
                  <a:pt x="1596342" y="1774542"/>
                  <a:pt x="1590723" y="1769550"/>
                </a:cubicBezTo>
                <a:cubicBezTo>
                  <a:pt x="1579486" y="1758943"/>
                  <a:pt x="1578238" y="1741473"/>
                  <a:pt x="1588851" y="1730241"/>
                </a:cubicBezTo>
                <a:cubicBezTo>
                  <a:pt x="1593845" y="1724625"/>
                  <a:pt x="1600869" y="1721506"/>
                  <a:pt x="1608048" y="1721116"/>
                </a:cubicBezTo>
                <a:close/>
                <a:moveTo>
                  <a:pt x="282107" y="1719244"/>
                </a:moveTo>
                <a:cubicBezTo>
                  <a:pt x="285307" y="1718542"/>
                  <a:pt x="288741" y="1719010"/>
                  <a:pt x="291550" y="1720881"/>
                </a:cubicBezTo>
                <a:cubicBezTo>
                  <a:pt x="296544" y="1724626"/>
                  <a:pt x="298417" y="1730865"/>
                  <a:pt x="295920" y="1736481"/>
                </a:cubicBezTo>
                <a:cubicBezTo>
                  <a:pt x="294047" y="1740848"/>
                  <a:pt x="289677" y="1743968"/>
                  <a:pt x="284682" y="1743968"/>
                </a:cubicBezTo>
                <a:cubicBezTo>
                  <a:pt x="283434" y="1743968"/>
                  <a:pt x="282185" y="1743968"/>
                  <a:pt x="280937" y="1743344"/>
                </a:cubicBezTo>
                <a:cubicBezTo>
                  <a:pt x="274694" y="1740848"/>
                  <a:pt x="270947" y="1733985"/>
                  <a:pt x="272821" y="1727745"/>
                </a:cubicBezTo>
                <a:cubicBezTo>
                  <a:pt x="273445" y="1726497"/>
                  <a:pt x="274069" y="1725250"/>
                  <a:pt x="274069" y="1724626"/>
                </a:cubicBezTo>
                <a:cubicBezTo>
                  <a:pt x="275942" y="1721818"/>
                  <a:pt x="278908" y="1719946"/>
                  <a:pt x="282107" y="1719244"/>
                </a:cubicBezTo>
                <a:close/>
                <a:moveTo>
                  <a:pt x="4344681" y="1718229"/>
                </a:moveTo>
                <a:cubicBezTo>
                  <a:pt x="4351860" y="1718541"/>
                  <a:pt x="4358884" y="1721505"/>
                  <a:pt x="4363878" y="1727121"/>
                </a:cubicBezTo>
                <a:cubicBezTo>
                  <a:pt x="4373867" y="1738976"/>
                  <a:pt x="4373242" y="1756447"/>
                  <a:pt x="4362005" y="1766430"/>
                </a:cubicBezTo>
                <a:cubicBezTo>
                  <a:pt x="4356386" y="1771422"/>
                  <a:pt x="4349518" y="1773918"/>
                  <a:pt x="4343275" y="1773918"/>
                </a:cubicBezTo>
                <a:cubicBezTo>
                  <a:pt x="4335784" y="1773918"/>
                  <a:pt x="4328292" y="1770798"/>
                  <a:pt x="4322674" y="1764558"/>
                </a:cubicBezTo>
                <a:cubicBezTo>
                  <a:pt x="4312060" y="1753327"/>
                  <a:pt x="4313309" y="1735232"/>
                  <a:pt x="4324547" y="1725249"/>
                </a:cubicBezTo>
                <a:cubicBezTo>
                  <a:pt x="4330166" y="1720257"/>
                  <a:pt x="4337501" y="1717917"/>
                  <a:pt x="4344681" y="1718229"/>
                </a:cubicBezTo>
                <a:close/>
                <a:moveTo>
                  <a:pt x="5664304" y="1714018"/>
                </a:moveTo>
                <a:cubicBezTo>
                  <a:pt x="5670546" y="1712146"/>
                  <a:pt x="5676789" y="1715266"/>
                  <a:pt x="5679910" y="1720881"/>
                </a:cubicBezTo>
                <a:cubicBezTo>
                  <a:pt x="5682406" y="1726497"/>
                  <a:pt x="5680534" y="1732736"/>
                  <a:pt x="5675540" y="1736481"/>
                </a:cubicBezTo>
                <a:cubicBezTo>
                  <a:pt x="5673042" y="1737729"/>
                  <a:pt x="5670546" y="1738353"/>
                  <a:pt x="5668048" y="1738353"/>
                </a:cubicBezTo>
                <a:cubicBezTo>
                  <a:pt x="5664304" y="1738353"/>
                  <a:pt x="5659932" y="1736481"/>
                  <a:pt x="5657436" y="1732736"/>
                </a:cubicBezTo>
                <a:cubicBezTo>
                  <a:pt x="5656811" y="1732112"/>
                  <a:pt x="5656186" y="1730865"/>
                  <a:pt x="5656186" y="1729617"/>
                </a:cubicBezTo>
                <a:cubicBezTo>
                  <a:pt x="5654314" y="1723378"/>
                  <a:pt x="5657436" y="1715891"/>
                  <a:pt x="5664304" y="1714018"/>
                </a:cubicBezTo>
                <a:close/>
                <a:moveTo>
                  <a:pt x="1057413" y="1701460"/>
                </a:moveTo>
                <a:cubicBezTo>
                  <a:pt x="1062876" y="1700291"/>
                  <a:pt x="1068806" y="1701226"/>
                  <a:pt x="1073800" y="1704658"/>
                </a:cubicBezTo>
                <a:cubicBezTo>
                  <a:pt x="1083790" y="1710898"/>
                  <a:pt x="1086911" y="1724625"/>
                  <a:pt x="1080044" y="1734609"/>
                </a:cubicBezTo>
                <a:cubicBezTo>
                  <a:pt x="1075674" y="1740848"/>
                  <a:pt x="1068807" y="1744592"/>
                  <a:pt x="1061939" y="1744592"/>
                </a:cubicBezTo>
                <a:cubicBezTo>
                  <a:pt x="1057569" y="1744592"/>
                  <a:pt x="1053823" y="1743344"/>
                  <a:pt x="1050077" y="1740848"/>
                </a:cubicBezTo>
                <a:cubicBezTo>
                  <a:pt x="1040088" y="1734609"/>
                  <a:pt x="1036967" y="1720881"/>
                  <a:pt x="1043835" y="1710898"/>
                </a:cubicBezTo>
                <a:cubicBezTo>
                  <a:pt x="1046956" y="1705906"/>
                  <a:pt x="1051951" y="1702631"/>
                  <a:pt x="1057413" y="1701460"/>
                </a:cubicBezTo>
                <a:close/>
                <a:moveTo>
                  <a:pt x="4895706" y="1697717"/>
                </a:moveTo>
                <a:cubicBezTo>
                  <a:pt x="4901091" y="1698887"/>
                  <a:pt x="4906086" y="1702162"/>
                  <a:pt x="4909519" y="1707155"/>
                </a:cubicBezTo>
                <a:cubicBezTo>
                  <a:pt x="4915762" y="1717137"/>
                  <a:pt x="4913265" y="1730241"/>
                  <a:pt x="4903276" y="1737105"/>
                </a:cubicBezTo>
                <a:cubicBezTo>
                  <a:pt x="4899531" y="1739600"/>
                  <a:pt x="4895160" y="1740848"/>
                  <a:pt x="4891415" y="1740848"/>
                </a:cubicBezTo>
                <a:cubicBezTo>
                  <a:pt x="4884547" y="1740224"/>
                  <a:pt x="4877055" y="1737105"/>
                  <a:pt x="4873309" y="1730865"/>
                </a:cubicBezTo>
                <a:cubicBezTo>
                  <a:pt x="4866442" y="1720881"/>
                  <a:pt x="4869564" y="1707155"/>
                  <a:pt x="4879552" y="1700915"/>
                </a:cubicBezTo>
                <a:cubicBezTo>
                  <a:pt x="4884547" y="1697483"/>
                  <a:pt x="4890322" y="1696547"/>
                  <a:pt x="4895706" y="1697717"/>
                </a:cubicBezTo>
                <a:close/>
                <a:moveTo>
                  <a:pt x="2434783" y="1673773"/>
                </a:moveTo>
                <a:cubicBezTo>
                  <a:pt x="2442899" y="1677049"/>
                  <a:pt x="2449766" y="1683444"/>
                  <a:pt x="2453512" y="1692179"/>
                </a:cubicBezTo>
                <a:cubicBezTo>
                  <a:pt x="2461004" y="1709027"/>
                  <a:pt x="2453512" y="1729617"/>
                  <a:pt x="2436032" y="1737105"/>
                </a:cubicBezTo>
                <a:cubicBezTo>
                  <a:pt x="2431661" y="1738976"/>
                  <a:pt x="2427291" y="1739600"/>
                  <a:pt x="2422297" y="1739600"/>
                </a:cubicBezTo>
                <a:cubicBezTo>
                  <a:pt x="2409186" y="1739600"/>
                  <a:pt x="2396701" y="1732113"/>
                  <a:pt x="2391082" y="1719634"/>
                </a:cubicBezTo>
                <a:cubicBezTo>
                  <a:pt x="2383590" y="1702163"/>
                  <a:pt x="2391082" y="1682197"/>
                  <a:pt x="2408562" y="1674085"/>
                </a:cubicBezTo>
                <a:cubicBezTo>
                  <a:pt x="2417302" y="1670341"/>
                  <a:pt x="2426667" y="1670497"/>
                  <a:pt x="2434783" y="1673773"/>
                </a:cubicBezTo>
                <a:close/>
                <a:moveTo>
                  <a:pt x="3515452" y="1671277"/>
                </a:moveTo>
                <a:cubicBezTo>
                  <a:pt x="3523568" y="1668001"/>
                  <a:pt x="3532933" y="1667845"/>
                  <a:pt x="3541673" y="1671589"/>
                </a:cubicBezTo>
                <a:cubicBezTo>
                  <a:pt x="3559153" y="1679076"/>
                  <a:pt x="3567269" y="1699043"/>
                  <a:pt x="3559153" y="1716514"/>
                </a:cubicBezTo>
                <a:cubicBezTo>
                  <a:pt x="3553534" y="1728994"/>
                  <a:pt x="3541049" y="1737105"/>
                  <a:pt x="3527938" y="1737105"/>
                </a:cubicBezTo>
                <a:cubicBezTo>
                  <a:pt x="3524192" y="1737729"/>
                  <a:pt x="3519198" y="1736481"/>
                  <a:pt x="3514827" y="1734609"/>
                </a:cubicBezTo>
                <a:cubicBezTo>
                  <a:pt x="3497347" y="1727121"/>
                  <a:pt x="3489232" y="1707155"/>
                  <a:pt x="3496723" y="1689684"/>
                </a:cubicBezTo>
                <a:cubicBezTo>
                  <a:pt x="3500469" y="1680948"/>
                  <a:pt x="3507336" y="1674553"/>
                  <a:pt x="3515452" y="1671277"/>
                </a:cubicBezTo>
                <a:close/>
                <a:moveTo>
                  <a:pt x="2000814" y="1666207"/>
                </a:moveTo>
                <a:cubicBezTo>
                  <a:pt x="2008696" y="1667378"/>
                  <a:pt x="2016187" y="1671589"/>
                  <a:pt x="2021493" y="1678453"/>
                </a:cubicBezTo>
                <a:cubicBezTo>
                  <a:pt x="2031482" y="1692180"/>
                  <a:pt x="2028985" y="1711523"/>
                  <a:pt x="2015250" y="1722131"/>
                </a:cubicBezTo>
                <a:cubicBezTo>
                  <a:pt x="2009631" y="1726498"/>
                  <a:pt x="2002765" y="1728370"/>
                  <a:pt x="1996522" y="1728370"/>
                </a:cubicBezTo>
                <a:cubicBezTo>
                  <a:pt x="1987782" y="1727746"/>
                  <a:pt x="1978416" y="1723377"/>
                  <a:pt x="1972174" y="1715890"/>
                </a:cubicBezTo>
                <a:cubicBezTo>
                  <a:pt x="1961560" y="1702163"/>
                  <a:pt x="1964057" y="1682820"/>
                  <a:pt x="1977792" y="1672213"/>
                </a:cubicBezTo>
                <a:cubicBezTo>
                  <a:pt x="1984660" y="1666909"/>
                  <a:pt x="1992932" y="1665038"/>
                  <a:pt x="2000814" y="1666207"/>
                </a:cubicBezTo>
                <a:close/>
                <a:moveTo>
                  <a:pt x="3951058" y="1662698"/>
                </a:moveTo>
                <a:cubicBezTo>
                  <a:pt x="3959018" y="1661606"/>
                  <a:pt x="3967447" y="1663478"/>
                  <a:pt x="3974314" y="1668469"/>
                </a:cubicBezTo>
                <a:cubicBezTo>
                  <a:pt x="3988048" y="1679077"/>
                  <a:pt x="3990545" y="1698419"/>
                  <a:pt x="3979932" y="1712146"/>
                </a:cubicBezTo>
                <a:cubicBezTo>
                  <a:pt x="3973690" y="1720258"/>
                  <a:pt x="3964949" y="1724625"/>
                  <a:pt x="3955584" y="1724625"/>
                </a:cubicBezTo>
                <a:cubicBezTo>
                  <a:pt x="3948717" y="1725250"/>
                  <a:pt x="3941850" y="1722754"/>
                  <a:pt x="3936232" y="1718386"/>
                </a:cubicBezTo>
                <a:cubicBezTo>
                  <a:pt x="3922497" y="1707779"/>
                  <a:pt x="3919999" y="1688436"/>
                  <a:pt x="3930612" y="1674708"/>
                </a:cubicBezTo>
                <a:cubicBezTo>
                  <a:pt x="3935606" y="1667845"/>
                  <a:pt x="3943098" y="1663790"/>
                  <a:pt x="3951058" y="1662698"/>
                </a:cubicBezTo>
                <a:close/>
                <a:moveTo>
                  <a:pt x="1367770" y="1656848"/>
                </a:moveTo>
                <a:cubicBezTo>
                  <a:pt x="1374091" y="1656146"/>
                  <a:pt x="1380646" y="1657862"/>
                  <a:pt x="1385953" y="1662230"/>
                </a:cubicBezTo>
                <a:cubicBezTo>
                  <a:pt x="1396566" y="1670965"/>
                  <a:pt x="1398439" y="1686563"/>
                  <a:pt x="1389698" y="1697171"/>
                </a:cubicBezTo>
                <a:cubicBezTo>
                  <a:pt x="1384704" y="1703411"/>
                  <a:pt x="1377212" y="1706530"/>
                  <a:pt x="1370346" y="1706530"/>
                </a:cubicBezTo>
                <a:cubicBezTo>
                  <a:pt x="1365351" y="1706530"/>
                  <a:pt x="1359732" y="1704659"/>
                  <a:pt x="1354737" y="1700915"/>
                </a:cubicBezTo>
                <a:cubicBezTo>
                  <a:pt x="1344124" y="1692179"/>
                  <a:pt x="1342876" y="1676581"/>
                  <a:pt x="1350992" y="1665973"/>
                </a:cubicBezTo>
                <a:cubicBezTo>
                  <a:pt x="1355362" y="1660669"/>
                  <a:pt x="1361449" y="1657550"/>
                  <a:pt x="1367770" y="1656848"/>
                </a:cubicBezTo>
                <a:close/>
                <a:moveTo>
                  <a:pt x="4584960" y="1653728"/>
                </a:moveTo>
                <a:cubicBezTo>
                  <a:pt x="4591281" y="1654430"/>
                  <a:pt x="4597367" y="1657550"/>
                  <a:pt x="4601737" y="1662853"/>
                </a:cubicBezTo>
                <a:cubicBezTo>
                  <a:pt x="4610479" y="1673460"/>
                  <a:pt x="4609229" y="1689060"/>
                  <a:pt x="4597992" y="1697795"/>
                </a:cubicBezTo>
                <a:cubicBezTo>
                  <a:pt x="4592997" y="1701539"/>
                  <a:pt x="4588004" y="1703411"/>
                  <a:pt x="4582385" y="1703411"/>
                </a:cubicBezTo>
                <a:cubicBezTo>
                  <a:pt x="4574893" y="1702787"/>
                  <a:pt x="4568025" y="1699666"/>
                  <a:pt x="4563031" y="1694051"/>
                </a:cubicBezTo>
                <a:cubicBezTo>
                  <a:pt x="4554291" y="1683444"/>
                  <a:pt x="4556164" y="1667845"/>
                  <a:pt x="4566777" y="1659109"/>
                </a:cubicBezTo>
                <a:cubicBezTo>
                  <a:pt x="4572083" y="1654742"/>
                  <a:pt x="4578639" y="1653026"/>
                  <a:pt x="4584960" y="1653728"/>
                </a:cubicBezTo>
                <a:close/>
                <a:moveTo>
                  <a:pt x="826735" y="1647723"/>
                </a:moveTo>
                <a:cubicBezTo>
                  <a:pt x="831417" y="1646631"/>
                  <a:pt x="836567" y="1647254"/>
                  <a:pt x="840937" y="1649750"/>
                </a:cubicBezTo>
                <a:cubicBezTo>
                  <a:pt x="849677" y="1655366"/>
                  <a:pt x="852175" y="1666598"/>
                  <a:pt x="847180" y="1675332"/>
                </a:cubicBezTo>
                <a:cubicBezTo>
                  <a:pt x="843435" y="1680949"/>
                  <a:pt x="837192" y="1684068"/>
                  <a:pt x="831573" y="1684068"/>
                </a:cubicBezTo>
                <a:cubicBezTo>
                  <a:pt x="827826" y="1684068"/>
                  <a:pt x="824705" y="1683444"/>
                  <a:pt x="821584" y="1681573"/>
                </a:cubicBezTo>
                <a:cubicBezTo>
                  <a:pt x="812843" y="1675956"/>
                  <a:pt x="809722" y="1664726"/>
                  <a:pt x="815341" y="1655990"/>
                </a:cubicBezTo>
                <a:cubicBezTo>
                  <a:pt x="817838" y="1651622"/>
                  <a:pt x="822052" y="1648815"/>
                  <a:pt x="826735" y="1647723"/>
                </a:cubicBezTo>
                <a:close/>
                <a:moveTo>
                  <a:pt x="5126623" y="1642498"/>
                </a:moveTo>
                <a:cubicBezTo>
                  <a:pt x="5131305" y="1643667"/>
                  <a:pt x="5135519" y="1646630"/>
                  <a:pt x="5138016" y="1650998"/>
                </a:cubicBezTo>
                <a:cubicBezTo>
                  <a:pt x="5143635" y="1659734"/>
                  <a:pt x="5140514" y="1670965"/>
                  <a:pt x="5131773" y="1676580"/>
                </a:cubicBezTo>
                <a:cubicBezTo>
                  <a:pt x="5128652" y="1678453"/>
                  <a:pt x="5125531" y="1679077"/>
                  <a:pt x="5121784" y="1679077"/>
                </a:cubicBezTo>
                <a:cubicBezTo>
                  <a:pt x="5115541" y="1679701"/>
                  <a:pt x="5109298" y="1676580"/>
                  <a:pt x="5106177" y="1670341"/>
                </a:cubicBezTo>
                <a:cubicBezTo>
                  <a:pt x="5100558" y="1661605"/>
                  <a:pt x="5103680" y="1649750"/>
                  <a:pt x="5112420" y="1644760"/>
                </a:cubicBezTo>
                <a:cubicBezTo>
                  <a:pt x="5116790" y="1641952"/>
                  <a:pt x="5121941" y="1641328"/>
                  <a:pt x="5126623" y="1642498"/>
                </a:cubicBezTo>
                <a:close/>
                <a:moveTo>
                  <a:pt x="2591483" y="1609193"/>
                </a:moveTo>
                <a:cubicBezTo>
                  <a:pt x="2609588" y="1604202"/>
                  <a:pt x="2628316" y="1614808"/>
                  <a:pt x="2633935" y="1632904"/>
                </a:cubicBezTo>
                <a:cubicBezTo>
                  <a:pt x="2638930" y="1650998"/>
                  <a:pt x="2628316" y="1669716"/>
                  <a:pt x="2610212" y="1675333"/>
                </a:cubicBezTo>
                <a:cubicBezTo>
                  <a:pt x="2607091" y="1676580"/>
                  <a:pt x="2603969" y="1676580"/>
                  <a:pt x="2600848" y="1676580"/>
                </a:cubicBezTo>
                <a:cubicBezTo>
                  <a:pt x="2585864" y="1675956"/>
                  <a:pt x="2572130" y="1665973"/>
                  <a:pt x="2567759" y="1650998"/>
                </a:cubicBezTo>
                <a:cubicBezTo>
                  <a:pt x="2562765" y="1632904"/>
                  <a:pt x="2573378" y="1614184"/>
                  <a:pt x="2591483" y="1609193"/>
                </a:cubicBezTo>
                <a:close/>
                <a:moveTo>
                  <a:pt x="3358752" y="1607945"/>
                </a:moveTo>
                <a:cubicBezTo>
                  <a:pt x="3376857" y="1612937"/>
                  <a:pt x="3387469" y="1631656"/>
                  <a:pt x="3382475" y="1649750"/>
                </a:cubicBezTo>
                <a:cubicBezTo>
                  <a:pt x="3378105" y="1664725"/>
                  <a:pt x="3364371" y="1674709"/>
                  <a:pt x="3349387" y="1674709"/>
                </a:cubicBezTo>
                <a:cubicBezTo>
                  <a:pt x="3346890" y="1674709"/>
                  <a:pt x="3343768" y="1674085"/>
                  <a:pt x="3340647" y="1673461"/>
                </a:cubicBezTo>
                <a:cubicBezTo>
                  <a:pt x="3322542" y="1668470"/>
                  <a:pt x="3311305" y="1649750"/>
                  <a:pt x="3316924" y="1631656"/>
                </a:cubicBezTo>
                <a:cubicBezTo>
                  <a:pt x="3321917" y="1613561"/>
                  <a:pt x="3340647" y="1602329"/>
                  <a:pt x="3358752" y="1607945"/>
                </a:cubicBezTo>
                <a:close/>
                <a:moveTo>
                  <a:pt x="598160" y="1594453"/>
                </a:moveTo>
                <a:cubicBezTo>
                  <a:pt x="601984" y="1593439"/>
                  <a:pt x="606198" y="1593907"/>
                  <a:pt x="609944" y="1596091"/>
                </a:cubicBezTo>
                <a:cubicBezTo>
                  <a:pt x="617436" y="1600458"/>
                  <a:pt x="619932" y="1609818"/>
                  <a:pt x="615563" y="1617306"/>
                </a:cubicBezTo>
                <a:cubicBezTo>
                  <a:pt x="612441" y="1622297"/>
                  <a:pt x="607447" y="1624794"/>
                  <a:pt x="601828" y="1624794"/>
                </a:cubicBezTo>
                <a:cubicBezTo>
                  <a:pt x="599331" y="1624794"/>
                  <a:pt x="596833" y="1624169"/>
                  <a:pt x="594337" y="1622921"/>
                </a:cubicBezTo>
                <a:cubicBezTo>
                  <a:pt x="586845" y="1618554"/>
                  <a:pt x="584348" y="1609194"/>
                  <a:pt x="588717" y="1601706"/>
                </a:cubicBezTo>
                <a:cubicBezTo>
                  <a:pt x="590903" y="1597963"/>
                  <a:pt x="594336" y="1595467"/>
                  <a:pt x="598160" y="1594453"/>
                </a:cubicBezTo>
                <a:close/>
                <a:moveTo>
                  <a:pt x="5354570" y="1589461"/>
                </a:moveTo>
                <a:cubicBezTo>
                  <a:pt x="5358394" y="1590475"/>
                  <a:pt x="5361828" y="1592971"/>
                  <a:pt x="5364013" y="1596715"/>
                </a:cubicBezTo>
                <a:cubicBezTo>
                  <a:pt x="5368384" y="1604203"/>
                  <a:pt x="5365885" y="1613561"/>
                  <a:pt x="5358394" y="1617930"/>
                </a:cubicBezTo>
                <a:cubicBezTo>
                  <a:pt x="5355896" y="1619177"/>
                  <a:pt x="5353400" y="1619801"/>
                  <a:pt x="5350278" y="1619801"/>
                </a:cubicBezTo>
                <a:cubicBezTo>
                  <a:pt x="5345283" y="1619801"/>
                  <a:pt x="5340290" y="1617306"/>
                  <a:pt x="5337168" y="1612313"/>
                </a:cubicBezTo>
                <a:cubicBezTo>
                  <a:pt x="5332798" y="1604826"/>
                  <a:pt x="5335295" y="1595467"/>
                  <a:pt x="5342787" y="1591100"/>
                </a:cubicBezTo>
                <a:cubicBezTo>
                  <a:pt x="5346532" y="1588916"/>
                  <a:pt x="5350746" y="1588447"/>
                  <a:pt x="5354570" y="1589461"/>
                </a:cubicBezTo>
                <a:close/>
                <a:moveTo>
                  <a:pt x="1746956" y="1585093"/>
                </a:moveTo>
                <a:cubicBezTo>
                  <a:pt x="1754135" y="1585483"/>
                  <a:pt x="1761159" y="1588602"/>
                  <a:pt x="1766153" y="1594218"/>
                </a:cubicBezTo>
                <a:cubicBezTo>
                  <a:pt x="1776766" y="1605449"/>
                  <a:pt x="1775518" y="1623545"/>
                  <a:pt x="1764279" y="1633527"/>
                </a:cubicBezTo>
                <a:cubicBezTo>
                  <a:pt x="1758662" y="1638518"/>
                  <a:pt x="1751794" y="1641015"/>
                  <a:pt x="1745551" y="1641015"/>
                </a:cubicBezTo>
                <a:cubicBezTo>
                  <a:pt x="1738059" y="1640391"/>
                  <a:pt x="1730568" y="1637271"/>
                  <a:pt x="1724949" y="1631656"/>
                </a:cubicBezTo>
                <a:cubicBezTo>
                  <a:pt x="1714336" y="1620424"/>
                  <a:pt x="1715584" y="1602330"/>
                  <a:pt x="1726821" y="1592346"/>
                </a:cubicBezTo>
                <a:cubicBezTo>
                  <a:pt x="1732440" y="1587042"/>
                  <a:pt x="1739776" y="1584703"/>
                  <a:pt x="1746956" y="1585093"/>
                </a:cubicBezTo>
                <a:close/>
                <a:moveTo>
                  <a:pt x="4205383" y="1582519"/>
                </a:moveTo>
                <a:cubicBezTo>
                  <a:pt x="4212485" y="1582051"/>
                  <a:pt x="4219664" y="1584235"/>
                  <a:pt x="4225283" y="1589227"/>
                </a:cubicBezTo>
                <a:cubicBezTo>
                  <a:pt x="4236520" y="1599833"/>
                  <a:pt x="4237769" y="1617305"/>
                  <a:pt x="4227780" y="1628536"/>
                </a:cubicBezTo>
                <a:cubicBezTo>
                  <a:pt x="4222161" y="1634775"/>
                  <a:pt x="4214669" y="1637896"/>
                  <a:pt x="4207178" y="1637896"/>
                </a:cubicBezTo>
                <a:cubicBezTo>
                  <a:pt x="4200310" y="1637896"/>
                  <a:pt x="4193442" y="1635399"/>
                  <a:pt x="4188449" y="1631032"/>
                </a:cubicBezTo>
                <a:cubicBezTo>
                  <a:pt x="4176587" y="1620424"/>
                  <a:pt x="4175963" y="1602954"/>
                  <a:pt x="4185951" y="1591722"/>
                </a:cubicBezTo>
                <a:cubicBezTo>
                  <a:pt x="4191258" y="1586106"/>
                  <a:pt x="4198282" y="1582987"/>
                  <a:pt x="4205383" y="1582519"/>
                </a:cubicBezTo>
                <a:close/>
                <a:moveTo>
                  <a:pt x="2781895" y="1569260"/>
                </a:moveTo>
                <a:cubicBezTo>
                  <a:pt x="2800625" y="1566764"/>
                  <a:pt x="2818105" y="1579866"/>
                  <a:pt x="2820602" y="1598586"/>
                </a:cubicBezTo>
                <a:cubicBezTo>
                  <a:pt x="2823100" y="1617305"/>
                  <a:pt x="2809989" y="1634152"/>
                  <a:pt x="2791260" y="1637271"/>
                </a:cubicBezTo>
                <a:cubicBezTo>
                  <a:pt x="2790011" y="1637271"/>
                  <a:pt x="2788138" y="1637271"/>
                  <a:pt x="2786266" y="1637271"/>
                </a:cubicBezTo>
                <a:cubicBezTo>
                  <a:pt x="2769409" y="1637271"/>
                  <a:pt x="2754426" y="1624792"/>
                  <a:pt x="2752553" y="1607945"/>
                </a:cubicBezTo>
                <a:cubicBezTo>
                  <a:pt x="2750056" y="1589227"/>
                  <a:pt x="2763167" y="1572380"/>
                  <a:pt x="2781895" y="1569260"/>
                </a:cubicBezTo>
                <a:close/>
                <a:moveTo>
                  <a:pt x="3168339" y="1568636"/>
                </a:moveTo>
                <a:cubicBezTo>
                  <a:pt x="3187068" y="1571132"/>
                  <a:pt x="3200179" y="1588602"/>
                  <a:pt x="3197682" y="1607321"/>
                </a:cubicBezTo>
                <a:cubicBezTo>
                  <a:pt x="3195184" y="1624168"/>
                  <a:pt x="3180825" y="1636647"/>
                  <a:pt x="3163969" y="1636647"/>
                </a:cubicBezTo>
                <a:cubicBezTo>
                  <a:pt x="3162720" y="1636647"/>
                  <a:pt x="3160848" y="1636647"/>
                  <a:pt x="3159598" y="1636647"/>
                </a:cubicBezTo>
                <a:cubicBezTo>
                  <a:pt x="3140870" y="1634152"/>
                  <a:pt x="3127759" y="1617305"/>
                  <a:pt x="3130257" y="1597962"/>
                </a:cubicBezTo>
                <a:cubicBezTo>
                  <a:pt x="3132754" y="1579243"/>
                  <a:pt x="3149610" y="1566141"/>
                  <a:pt x="3168339" y="1568636"/>
                </a:cubicBezTo>
                <a:close/>
                <a:moveTo>
                  <a:pt x="2163054" y="1559667"/>
                </a:moveTo>
                <a:cubicBezTo>
                  <a:pt x="2170702" y="1561617"/>
                  <a:pt x="2177570" y="1566452"/>
                  <a:pt x="2181940" y="1573628"/>
                </a:cubicBezTo>
                <a:cubicBezTo>
                  <a:pt x="2190680" y="1588603"/>
                  <a:pt x="2185685" y="1607321"/>
                  <a:pt x="2171326" y="1616057"/>
                </a:cubicBezTo>
                <a:cubicBezTo>
                  <a:pt x="2166331" y="1619176"/>
                  <a:pt x="2160713" y="1620425"/>
                  <a:pt x="2155719" y="1620425"/>
                </a:cubicBezTo>
                <a:cubicBezTo>
                  <a:pt x="2144482" y="1620425"/>
                  <a:pt x="2134492" y="1615433"/>
                  <a:pt x="2128249" y="1605449"/>
                </a:cubicBezTo>
                <a:cubicBezTo>
                  <a:pt x="2119509" y="1590475"/>
                  <a:pt x="2124504" y="1571755"/>
                  <a:pt x="2139487" y="1563021"/>
                </a:cubicBezTo>
                <a:cubicBezTo>
                  <a:pt x="2146978" y="1558653"/>
                  <a:pt x="2155406" y="1557717"/>
                  <a:pt x="2163054" y="1559667"/>
                </a:cubicBezTo>
                <a:close/>
                <a:moveTo>
                  <a:pt x="3788662" y="1557717"/>
                </a:moveTo>
                <a:cubicBezTo>
                  <a:pt x="3796388" y="1555689"/>
                  <a:pt x="3804816" y="1556469"/>
                  <a:pt x="3811995" y="1560525"/>
                </a:cubicBezTo>
                <a:cubicBezTo>
                  <a:pt x="3826978" y="1569260"/>
                  <a:pt x="3831973" y="1587979"/>
                  <a:pt x="3823232" y="1602954"/>
                </a:cubicBezTo>
                <a:cubicBezTo>
                  <a:pt x="3817614" y="1612937"/>
                  <a:pt x="3807000" y="1618553"/>
                  <a:pt x="3796387" y="1618553"/>
                </a:cubicBezTo>
                <a:cubicBezTo>
                  <a:pt x="3790768" y="1618553"/>
                  <a:pt x="3785774" y="1616681"/>
                  <a:pt x="3780780" y="1614185"/>
                </a:cubicBezTo>
                <a:cubicBezTo>
                  <a:pt x="3766421" y="1605449"/>
                  <a:pt x="3761426" y="1586107"/>
                  <a:pt x="3769542" y="1571755"/>
                </a:cubicBezTo>
                <a:cubicBezTo>
                  <a:pt x="3773912" y="1564580"/>
                  <a:pt x="3780936" y="1559744"/>
                  <a:pt x="3788662" y="1557717"/>
                </a:cubicBezTo>
                <a:close/>
                <a:moveTo>
                  <a:pt x="2975429" y="1555533"/>
                </a:moveTo>
                <a:cubicBezTo>
                  <a:pt x="2994158" y="1555533"/>
                  <a:pt x="3009767" y="1571132"/>
                  <a:pt x="3009767" y="1589850"/>
                </a:cubicBezTo>
                <a:cubicBezTo>
                  <a:pt x="3009141" y="1608569"/>
                  <a:pt x="2994158" y="1624168"/>
                  <a:pt x="2975429" y="1624168"/>
                </a:cubicBezTo>
                <a:cubicBezTo>
                  <a:pt x="2956700" y="1624168"/>
                  <a:pt x="2941092" y="1609193"/>
                  <a:pt x="2941092" y="1589850"/>
                </a:cubicBezTo>
                <a:cubicBezTo>
                  <a:pt x="2941092" y="1571132"/>
                  <a:pt x="2956700" y="1555533"/>
                  <a:pt x="2975429" y="1555533"/>
                </a:cubicBezTo>
                <a:close/>
                <a:moveTo>
                  <a:pt x="378952" y="1542430"/>
                </a:moveTo>
                <a:cubicBezTo>
                  <a:pt x="385196" y="1544926"/>
                  <a:pt x="388941" y="1551790"/>
                  <a:pt x="387068" y="1558029"/>
                </a:cubicBezTo>
                <a:cubicBezTo>
                  <a:pt x="386444" y="1559277"/>
                  <a:pt x="385820" y="1560524"/>
                  <a:pt x="385196" y="1561148"/>
                </a:cubicBezTo>
                <a:cubicBezTo>
                  <a:pt x="382698" y="1564893"/>
                  <a:pt x="378328" y="1566764"/>
                  <a:pt x="374582" y="1566764"/>
                </a:cubicBezTo>
                <a:cubicBezTo>
                  <a:pt x="372085" y="1566764"/>
                  <a:pt x="369587" y="1566141"/>
                  <a:pt x="367714" y="1564893"/>
                </a:cubicBezTo>
                <a:cubicBezTo>
                  <a:pt x="362096" y="1561148"/>
                  <a:pt x="360847" y="1554285"/>
                  <a:pt x="363969" y="1548669"/>
                </a:cubicBezTo>
                <a:cubicBezTo>
                  <a:pt x="366466" y="1543678"/>
                  <a:pt x="373333" y="1540558"/>
                  <a:pt x="378952" y="1542430"/>
                </a:cubicBezTo>
                <a:close/>
                <a:moveTo>
                  <a:pt x="1174548" y="1541727"/>
                </a:moveTo>
                <a:cubicBezTo>
                  <a:pt x="1180089" y="1541025"/>
                  <a:pt x="1185864" y="1542429"/>
                  <a:pt x="1190546" y="1546173"/>
                </a:cubicBezTo>
                <a:cubicBezTo>
                  <a:pt x="1199910" y="1553661"/>
                  <a:pt x="1201784" y="1567388"/>
                  <a:pt x="1194292" y="1576747"/>
                </a:cubicBezTo>
                <a:cubicBezTo>
                  <a:pt x="1189921" y="1582363"/>
                  <a:pt x="1183678" y="1584859"/>
                  <a:pt x="1176811" y="1584859"/>
                </a:cubicBezTo>
                <a:cubicBezTo>
                  <a:pt x="1172441" y="1584859"/>
                  <a:pt x="1167446" y="1582987"/>
                  <a:pt x="1163701" y="1580491"/>
                </a:cubicBezTo>
                <a:cubicBezTo>
                  <a:pt x="1154336" y="1573003"/>
                  <a:pt x="1152463" y="1559276"/>
                  <a:pt x="1159955" y="1549917"/>
                </a:cubicBezTo>
                <a:cubicBezTo>
                  <a:pt x="1163701" y="1545237"/>
                  <a:pt x="1169007" y="1542429"/>
                  <a:pt x="1174548" y="1541727"/>
                </a:cubicBezTo>
                <a:close/>
                <a:moveTo>
                  <a:pt x="5571282" y="1538686"/>
                </a:moveTo>
                <a:cubicBezTo>
                  <a:pt x="5576900" y="1534942"/>
                  <a:pt x="5584392" y="1536190"/>
                  <a:pt x="5588761" y="1542430"/>
                </a:cubicBezTo>
                <a:cubicBezTo>
                  <a:pt x="5589386" y="1543054"/>
                  <a:pt x="5590010" y="1544302"/>
                  <a:pt x="5590634" y="1545550"/>
                </a:cubicBezTo>
                <a:cubicBezTo>
                  <a:pt x="5592508" y="1551790"/>
                  <a:pt x="5589386" y="1559277"/>
                  <a:pt x="5582518" y="1561148"/>
                </a:cubicBezTo>
                <a:cubicBezTo>
                  <a:pt x="5581270" y="1561773"/>
                  <a:pt x="5580022" y="1561773"/>
                  <a:pt x="5578772" y="1561773"/>
                </a:cubicBezTo>
                <a:cubicBezTo>
                  <a:pt x="5574403" y="1561773"/>
                  <a:pt x="5570032" y="1559277"/>
                  <a:pt x="5567536" y="1554909"/>
                </a:cubicBezTo>
                <a:cubicBezTo>
                  <a:pt x="5564414" y="1549293"/>
                  <a:pt x="5566287" y="1542430"/>
                  <a:pt x="5571282" y="1538686"/>
                </a:cubicBezTo>
                <a:close/>
                <a:moveTo>
                  <a:pt x="4778181" y="1537984"/>
                </a:moveTo>
                <a:cubicBezTo>
                  <a:pt x="4783722" y="1538686"/>
                  <a:pt x="4789028" y="1541494"/>
                  <a:pt x="4792774" y="1546173"/>
                </a:cubicBezTo>
                <a:cubicBezTo>
                  <a:pt x="4800266" y="1555533"/>
                  <a:pt x="4799017" y="1569260"/>
                  <a:pt x="4789028" y="1576747"/>
                </a:cubicBezTo>
                <a:cubicBezTo>
                  <a:pt x="4785282" y="1579866"/>
                  <a:pt x="4780288" y="1581739"/>
                  <a:pt x="4775294" y="1581739"/>
                </a:cubicBezTo>
                <a:cubicBezTo>
                  <a:pt x="4769675" y="1581115"/>
                  <a:pt x="4762807" y="1577996"/>
                  <a:pt x="4758437" y="1573003"/>
                </a:cubicBezTo>
                <a:cubicBezTo>
                  <a:pt x="4750946" y="1563645"/>
                  <a:pt x="4752194" y="1549917"/>
                  <a:pt x="4762183" y="1542430"/>
                </a:cubicBezTo>
                <a:cubicBezTo>
                  <a:pt x="4766866" y="1538686"/>
                  <a:pt x="4772641" y="1537282"/>
                  <a:pt x="4778181" y="1537984"/>
                </a:cubicBezTo>
                <a:close/>
                <a:moveTo>
                  <a:pt x="1498952" y="1511855"/>
                </a:moveTo>
                <a:cubicBezTo>
                  <a:pt x="1505351" y="1511855"/>
                  <a:pt x="1511750" y="1514351"/>
                  <a:pt x="1516432" y="1519343"/>
                </a:cubicBezTo>
                <a:cubicBezTo>
                  <a:pt x="1526421" y="1528702"/>
                  <a:pt x="1526421" y="1544302"/>
                  <a:pt x="1517056" y="1554284"/>
                </a:cubicBezTo>
                <a:cubicBezTo>
                  <a:pt x="1512062" y="1559277"/>
                  <a:pt x="1505820" y="1561772"/>
                  <a:pt x="1498952" y="1561772"/>
                </a:cubicBezTo>
                <a:cubicBezTo>
                  <a:pt x="1492709" y="1561772"/>
                  <a:pt x="1486466" y="1559277"/>
                  <a:pt x="1482095" y="1554908"/>
                </a:cubicBezTo>
                <a:cubicBezTo>
                  <a:pt x="1472107" y="1544926"/>
                  <a:pt x="1472107" y="1529326"/>
                  <a:pt x="1481471" y="1519343"/>
                </a:cubicBezTo>
                <a:cubicBezTo>
                  <a:pt x="1486154" y="1514351"/>
                  <a:pt x="1492553" y="1511855"/>
                  <a:pt x="1498952" y="1511855"/>
                </a:cubicBezTo>
                <a:close/>
                <a:moveTo>
                  <a:pt x="4454012" y="1508969"/>
                </a:moveTo>
                <a:cubicBezTo>
                  <a:pt x="4460333" y="1509047"/>
                  <a:pt x="4466576" y="1511543"/>
                  <a:pt x="4471258" y="1516223"/>
                </a:cubicBezTo>
                <a:cubicBezTo>
                  <a:pt x="4480623" y="1526206"/>
                  <a:pt x="4480623" y="1541805"/>
                  <a:pt x="4471258" y="1551789"/>
                </a:cubicBezTo>
                <a:cubicBezTo>
                  <a:pt x="4466264" y="1556781"/>
                  <a:pt x="4460022" y="1558653"/>
                  <a:pt x="4453778" y="1558653"/>
                </a:cubicBezTo>
                <a:cubicBezTo>
                  <a:pt x="4446911" y="1558653"/>
                  <a:pt x="4440668" y="1556157"/>
                  <a:pt x="4435673" y="1551165"/>
                </a:cubicBezTo>
                <a:cubicBezTo>
                  <a:pt x="4425685" y="1541181"/>
                  <a:pt x="4426309" y="1525583"/>
                  <a:pt x="4436297" y="1516223"/>
                </a:cubicBezTo>
                <a:cubicBezTo>
                  <a:pt x="4441292" y="1511231"/>
                  <a:pt x="4447691" y="1508891"/>
                  <a:pt x="4454012" y="1508969"/>
                </a:cubicBezTo>
                <a:close/>
                <a:moveTo>
                  <a:pt x="938016" y="1483388"/>
                </a:moveTo>
                <a:cubicBezTo>
                  <a:pt x="942699" y="1482686"/>
                  <a:pt x="947693" y="1483778"/>
                  <a:pt x="952063" y="1486898"/>
                </a:cubicBezTo>
                <a:cubicBezTo>
                  <a:pt x="960179" y="1493137"/>
                  <a:pt x="962052" y="1504368"/>
                  <a:pt x="955809" y="1513104"/>
                </a:cubicBezTo>
                <a:cubicBezTo>
                  <a:pt x="952063" y="1518095"/>
                  <a:pt x="946444" y="1520591"/>
                  <a:pt x="940826" y="1520591"/>
                </a:cubicBezTo>
                <a:cubicBezTo>
                  <a:pt x="937080" y="1519968"/>
                  <a:pt x="933335" y="1518720"/>
                  <a:pt x="930212" y="1516224"/>
                </a:cubicBezTo>
                <a:cubicBezTo>
                  <a:pt x="921472" y="1509984"/>
                  <a:pt x="919600" y="1498753"/>
                  <a:pt x="925843" y="1490641"/>
                </a:cubicBezTo>
                <a:cubicBezTo>
                  <a:pt x="928964" y="1486585"/>
                  <a:pt x="933334" y="1484089"/>
                  <a:pt x="938016" y="1483388"/>
                </a:cubicBezTo>
                <a:close/>
                <a:moveTo>
                  <a:pt x="5014482" y="1478396"/>
                </a:moveTo>
                <a:cubicBezTo>
                  <a:pt x="5019242" y="1479098"/>
                  <a:pt x="5023768" y="1481594"/>
                  <a:pt x="5026889" y="1485650"/>
                </a:cubicBezTo>
                <a:cubicBezTo>
                  <a:pt x="5033133" y="1494385"/>
                  <a:pt x="5031260" y="1505616"/>
                  <a:pt x="5023144" y="1511856"/>
                </a:cubicBezTo>
                <a:cubicBezTo>
                  <a:pt x="5020023" y="1514352"/>
                  <a:pt x="5015653" y="1515600"/>
                  <a:pt x="5011908" y="1515600"/>
                </a:cubicBezTo>
                <a:cubicBezTo>
                  <a:pt x="5005665" y="1515600"/>
                  <a:pt x="5000045" y="1513104"/>
                  <a:pt x="4996299" y="1508113"/>
                </a:cubicBezTo>
                <a:cubicBezTo>
                  <a:pt x="4990057" y="1499377"/>
                  <a:pt x="4991929" y="1488146"/>
                  <a:pt x="5000670" y="1481907"/>
                </a:cubicBezTo>
                <a:cubicBezTo>
                  <a:pt x="5004728" y="1478786"/>
                  <a:pt x="5009722" y="1477694"/>
                  <a:pt x="5014482" y="1478396"/>
                </a:cubicBezTo>
                <a:close/>
                <a:moveTo>
                  <a:pt x="2336299" y="1472547"/>
                </a:moveTo>
                <a:cubicBezTo>
                  <a:pt x="2343790" y="1475354"/>
                  <a:pt x="2350189" y="1480970"/>
                  <a:pt x="2353622" y="1488769"/>
                </a:cubicBezTo>
                <a:cubicBezTo>
                  <a:pt x="2360490" y="1504368"/>
                  <a:pt x="2353622" y="1523086"/>
                  <a:pt x="2338015" y="1529950"/>
                </a:cubicBezTo>
                <a:cubicBezTo>
                  <a:pt x="2334270" y="1531822"/>
                  <a:pt x="2329899" y="1532446"/>
                  <a:pt x="2325529" y="1532446"/>
                </a:cubicBezTo>
                <a:cubicBezTo>
                  <a:pt x="2313043" y="1533070"/>
                  <a:pt x="2301806" y="1526207"/>
                  <a:pt x="2296812" y="1514352"/>
                </a:cubicBezTo>
                <a:cubicBezTo>
                  <a:pt x="2289320" y="1498753"/>
                  <a:pt x="2296812" y="1480034"/>
                  <a:pt x="2312419" y="1473171"/>
                </a:cubicBezTo>
                <a:cubicBezTo>
                  <a:pt x="2320223" y="1469739"/>
                  <a:pt x="2328807" y="1469739"/>
                  <a:pt x="2336299" y="1472547"/>
                </a:cubicBezTo>
                <a:close/>
                <a:moveTo>
                  <a:pt x="3614871" y="1471689"/>
                </a:moveTo>
                <a:cubicBezTo>
                  <a:pt x="3622207" y="1468803"/>
                  <a:pt x="3630635" y="1468803"/>
                  <a:pt x="3638439" y="1472547"/>
                </a:cubicBezTo>
                <a:cubicBezTo>
                  <a:pt x="3654671" y="1479410"/>
                  <a:pt x="3661538" y="1497505"/>
                  <a:pt x="3654671" y="1513104"/>
                </a:cubicBezTo>
                <a:cubicBezTo>
                  <a:pt x="3649676" y="1524959"/>
                  <a:pt x="3637815" y="1531822"/>
                  <a:pt x="3625952" y="1531822"/>
                </a:cubicBezTo>
                <a:cubicBezTo>
                  <a:pt x="3622207" y="1531198"/>
                  <a:pt x="3617836" y="1529950"/>
                  <a:pt x="3613466" y="1528703"/>
                </a:cubicBezTo>
                <a:cubicBezTo>
                  <a:pt x="3597858" y="1521839"/>
                  <a:pt x="3590367" y="1503744"/>
                  <a:pt x="3597858" y="1488146"/>
                </a:cubicBezTo>
                <a:cubicBezTo>
                  <a:pt x="3601292" y="1480346"/>
                  <a:pt x="3607535" y="1474575"/>
                  <a:pt x="3614871" y="1471689"/>
                </a:cubicBezTo>
                <a:close/>
                <a:moveTo>
                  <a:pt x="1899364" y="1463732"/>
                </a:moveTo>
                <a:cubicBezTo>
                  <a:pt x="1906465" y="1464902"/>
                  <a:pt x="1913177" y="1468802"/>
                  <a:pt x="1917859" y="1475041"/>
                </a:cubicBezTo>
                <a:cubicBezTo>
                  <a:pt x="1927223" y="1487520"/>
                  <a:pt x="1924102" y="1504992"/>
                  <a:pt x="1911615" y="1514351"/>
                </a:cubicBezTo>
                <a:cubicBezTo>
                  <a:pt x="1906622" y="1518095"/>
                  <a:pt x="1901003" y="1519967"/>
                  <a:pt x="1895383" y="1519967"/>
                </a:cubicBezTo>
                <a:cubicBezTo>
                  <a:pt x="1886644" y="1519343"/>
                  <a:pt x="1877903" y="1515598"/>
                  <a:pt x="1872285" y="1508111"/>
                </a:cubicBezTo>
                <a:cubicBezTo>
                  <a:pt x="1863544" y="1495632"/>
                  <a:pt x="1866041" y="1478161"/>
                  <a:pt x="1878528" y="1468802"/>
                </a:cubicBezTo>
                <a:cubicBezTo>
                  <a:pt x="1884771" y="1464122"/>
                  <a:pt x="1892262" y="1462563"/>
                  <a:pt x="1899364" y="1463732"/>
                </a:cubicBezTo>
                <a:close/>
                <a:moveTo>
                  <a:pt x="4053131" y="1461471"/>
                </a:moveTo>
                <a:cubicBezTo>
                  <a:pt x="4060311" y="1460379"/>
                  <a:pt x="4067959" y="1461939"/>
                  <a:pt x="4074202" y="1466307"/>
                </a:cubicBezTo>
                <a:cubicBezTo>
                  <a:pt x="4086687" y="1475665"/>
                  <a:pt x="4089185" y="1493137"/>
                  <a:pt x="4080444" y="1505616"/>
                </a:cubicBezTo>
                <a:cubicBezTo>
                  <a:pt x="4074826" y="1513103"/>
                  <a:pt x="4066710" y="1517471"/>
                  <a:pt x="4057969" y="1517471"/>
                </a:cubicBezTo>
                <a:cubicBezTo>
                  <a:pt x="4051727" y="1516847"/>
                  <a:pt x="4046108" y="1515598"/>
                  <a:pt x="4041113" y="1511855"/>
                </a:cubicBezTo>
                <a:cubicBezTo>
                  <a:pt x="4028628" y="1503120"/>
                  <a:pt x="4025506" y="1485649"/>
                  <a:pt x="4034870" y="1472546"/>
                </a:cubicBezTo>
                <a:cubicBezTo>
                  <a:pt x="4039240" y="1466307"/>
                  <a:pt x="4045952" y="1462563"/>
                  <a:pt x="4053131" y="1461471"/>
                </a:cubicBezTo>
                <a:close/>
                <a:moveTo>
                  <a:pt x="704214" y="1425983"/>
                </a:moveTo>
                <a:cubicBezTo>
                  <a:pt x="708116" y="1425282"/>
                  <a:pt x="712330" y="1426062"/>
                  <a:pt x="716075" y="1428245"/>
                </a:cubicBezTo>
                <a:cubicBezTo>
                  <a:pt x="722943" y="1433237"/>
                  <a:pt x="724815" y="1442596"/>
                  <a:pt x="719822" y="1450084"/>
                </a:cubicBezTo>
                <a:cubicBezTo>
                  <a:pt x="716699" y="1454451"/>
                  <a:pt x="712330" y="1456947"/>
                  <a:pt x="707335" y="1456947"/>
                </a:cubicBezTo>
                <a:cubicBezTo>
                  <a:pt x="704214" y="1456947"/>
                  <a:pt x="701092" y="1456323"/>
                  <a:pt x="698595" y="1454451"/>
                </a:cubicBezTo>
                <a:cubicBezTo>
                  <a:pt x="691104" y="1449460"/>
                  <a:pt x="689855" y="1439476"/>
                  <a:pt x="694225" y="1432613"/>
                </a:cubicBezTo>
                <a:cubicBezTo>
                  <a:pt x="696722" y="1428869"/>
                  <a:pt x="700312" y="1426686"/>
                  <a:pt x="704214" y="1425983"/>
                </a:cubicBezTo>
                <a:close/>
                <a:moveTo>
                  <a:pt x="5247893" y="1421304"/>
                </a:moveTo>
                <a:cubicBezTo>
                  <a:pt x="5251794" y="1422006"/>
                  <a:pt x="5255384" y="1424189"/>
                  <a:pt x="5257881" y="1427621"/>
                </a:cubicBezTo>
                <a:cubicBezTo>
                  <a:pt x="5262875" y="1435109"/>
                  <a:pt x="5261002" y="1444469"/>
                  <a:pt x="5254135" y="1449460"/>
                </a:cubicBezTo>
                <a:cubicBezTo>
                  <a:pt x="5251638" y="1451332"/>
                  <a:pt x="5248517" y="1451956"/>
                  <a:pt x="5245395" y="1451956"/>
                </a:cubicBezTo>
                <a:cubicBezTo>
                  <a:pt x="5240400" y="1452580"/>
                  <a:pt x="5235406" y="1450084"/>
                  <a:pt x="5232284" y="1445717"/>
                </a:cubicBezTo>
                <a:cubicBezTo>
                  <a:pt x="5227291" y="1438229"/>
                  <a:pt x="5229163" y="1428869"/>
                  <a:pt x="5236031" y="1423878"/>
                </a:cubicBezTo>
                <a:cubicBezTo>
                  <a:pt x="5239777" y="1421382"/>
                  <a:pt x="5243991" y="1420602"/>
                  <a:pt x="5247893" y="1421304"/>
                </a:cubicBezTo>
                <a:close/>
                <a:moveTo>
                  <a:pt x="2495339" y="1405782"/>
                </a:moveTo>
                <a:cubicBezTo>
                  <a:pt x="2511571" y="1400791"/>
                  <a:pt x="2529052" y="1409527"/>
                  <a:pt x="2534046" y="1426373"/>
                </a:cubicBezTo>
                <a:cubicBezTo>
                  <a:pt x="2539041" y="1442596"/>
                  <a:pt x="2529676" y="1460067"/>
                  <a:pt x="2513445" y="1465683"/>
                </a:cubicBezTo>
                <a:cubicBezTo>
                  <a:pt x="2510322" y="1466307"/>
                  <a:pt x="2507201" y="1466930"/>
                  <a:pt x="2504079" y="1466930"/>
                </a:cubicBezTo>
                <a:cubicBezTo>
                  <a:pt x="2490970" y="1466307"/>
                  <a:pt x="2478483" y="1457571"/>
                  <a:pt x="2474738" y="1444468"/>
                </a:cubicBezTo>
                <a:cubicBezTo>
                  <a:pt x="2469743" y="1428245"/>
                  <a:pt x="2478483" y="1410775"/>
                  <a:pt x="2495339" y="1405782"/>
                </a:cubicBezTo>
                <a:close/>
                <a:moveTo>
                  <a:pt x="3455517" y="1404535"/>
                </a:moveTo>
                <a:cubicBezTo>
                  <a:pt x="3471750" y="1409527"/>
                  <a:pt x="3481114" y="1426373"/>
                  <a:pt x="3476119" y="1443220"/>
                </a:cubicBezTo>
                <a:cubicBezTo>
                  <a:pt x="3472374" y="1456947"/>
                  <a:pt x="3459888" y="1465059"/>
                  <a:pt x="3446777" y="1465059"/>
                </a:cubicBezTo>
                <a:cubicBezTo>
                  <a:pt x="3443656" y="1465059"/>
                  <a:pt x="3441158" y="1464435"/>
                  <a:pt x="3437413" y="1463811"/>
                </a:cubicBezTo>
                <a:cubicBezTo>
                  <a:pt x="3421181" y="1458819"/>
                  <a:pt x="3411817" y="1441348"/>
                  <a:pt x="3416811" y="1425126"/>
                </a:cubicBezTo>
                <a:cubicBezTo>
                  <a:pt x="3421805" y="1408902"/>
                  <a:pt x="3439286" y="1399542"/>
                  <a:pt x="3455517" y="1404535"/>
                </a:cubicBezTo>
                <a:close/>
                <a:moveTo>
                  <a:pt x="1304247" y="1391977"/>
                </a:moveTo>
                <a:cubicBezTo>
                  <a:pt x="1309788" y="1391743"/>
                  <a:pt x="1315406" y="1393615"/>
                  <a:pt x="1319776" y="1397671"/>
                </a:cubicBezTo>
                <a:cubicBezTo>
                  <a:pt x="1328517" y="1405783"/>
                  <a:pt x="1329142" y="1419510"/>
                  <a:pt x="1321024" y="1428246"/>
                </a:cubicBezTo>
                <a:cubicBezTo>
                  <a:pt x="1316655" y="1432613"/>
                  <a:pt x="1311036" y="1435109"/>
                  <a:pt x="1305417" y="1435109"/>
                </a:cubicBezTo>
                <a:cubicBezTo>
                  <a:pt x="1299799" y="1435109"/>
                  <a:pt x="1294804" y="1433237"/>
                  <a:pt x="1290434" y="1429493"/>
                </a:cubicBezTo>
                <a:cubicBezTo>
                  <a:pt x="1281694" y="1421381"/>
                  <a:pt x="1281070" y="1407654"/>
                  <a:pt x="1289185" y="1398919"/>
                </a:cubicBezTo>
                <a:cubicBezTo>
                  <a:pt x="1293243" y="1394551"/>
                  <a:pt x="1298706" y="1392211"/>
                  <a:pt x="1304247" y="1391977"/>
                </a:cubicBezTo>
                <a:close/>
                <a:moveTo>
                  <a:pt x="4647858" y="1388858"/>
                </a:moveTo>
                <a:cubicBezTo>
                  <a:pt x="4653399" y="1389091"/>
                  <a:pt x="4658861" y="1391431"/>
                  <a:pt x="4662919" y="1395798"/>
                </a:cubicBezTo>
                <a:cubicBezTo>
                  <a:pt x="4671659" y="1404535"/>
                  <a:pt x="4671035" y="1418262"/>
                  <a:pt x="4662295" y="1426373"/>
                </a:cubicBezTo>
                <a:cubicBezTo>
                  <a:pt x="4657924" y="1430117"/>
                  <a:pt x="4652306" y="1432613"/>
                  <a:pt x="4647312" y="1432613"/>
                </a:cubicBezTo>
                <a:cubicBezTo>
                  <a:pt x="4641069" y="1431989"/>
                  <a:pt x="4635449" y="1429493"/>
                  <a:pt x="4631080" y="1425125"/>
                </a:cubicBezTo>
                <a:cubicBezTo>
                  <a:pt x="4622964" y="1416389"/>
                  <a:pt x="4623588" y="1402662"/>
                  <a:pt x="4632328" y="1394550"/>
                </a:cubicBezTo>
                <a:cubicBezTo>
                  <a:pt x="4636699" y="1390495"/>
                  <a:pt x="4642317" y="1388624"/>
                  <a:pt x="4647858" y="1388858"/>
                </a:cubicBezTo>
                <a:close/>
                <a:moveTo>
                  <a:pt x="1642620" y="1380668"/>
                </a:moveTo>
                <a:cubicBezTo>
                  <a:pt x="1648941" y="1381136"/>
                  <a:pt x="1655028" y="1383943"/>
                  <a:pt x="1659397" y="1388935"/>
                </a:cubicBezTo>
                <a:cubicBezTo>
                  <a:pt x="1668138" y="1399542"/>
                  <a:pt x="1666889" y="1415142"/>
                  <a:pt x="1656901" y="1423877"/>
                </a:cubicBezTo>
                <a:cubicBezTo>
                  <a:pt x="1651906" y="1427621"/>
                  <a:pt x="1646287" y="1430116"/>
                  <a:pt x="1640669" y="1430116"/>
                </a:cubicBezTo>
                <a:cubicBezTo>
                  <a:pt x="1633802" y="1430116"/>
                  <a:pt x="1626934" y="1426997"/>
                  <a:pt x="1621939" y="1421382"/>
                </a:cubicBezTo>
                <a:cubicBezTo>
                  <a:pt x="1613199" y="1410773"/>
                  <a:pt x="1614448" y="1395174"/>
                  <a:pt x="1624436" y="1386439"/>
                </a:cubicBezTo>
                <a:cubicBezTo>
                  <a:pt x="1629743" y="1382072"/>
                  <a:pt x="1636299" y="1380200"/>
                  <a:pt x="1642620" y="1380668"/>
                </a:cubicBezTo>
                <a:close/>
                <a:moveTo>
                  <a:pt x="4308862" y="1377002"/>
                </a:moveTo>
                <a:cubicBezTo>
                  <a:pt x="4315183" y="1376456"/>
                  <a:pt x="4321738" y="1378328"/>
                  <a:pt x="4327045" y="1382695"/>
                </a:cubicBezTo>
                <a:cubicBezTo>
                  <a:pt x="4337658" y="1391431"/>
                  <a:pt x="4338906" y="1407031"/>
                  <a:pt x="4330166" y="1417637"/>
                </a:cubicBezTo>
                <a:cubicBezTo>
                  <a:pt x="4325172" y="1423253"/>
                  <a:pt x="4318304" y="1426373"/>
                  <a:pt x="4310813" y="1426373"/>
                </a:cubicBezTo>
                <a:cubicBezTo>
                  <a:pt x="4305818" y="1426997"/>
                  <a:pt x="4300200" y="1425125"/>
                  <a:pt x="4295206" y="1420758"/>
                </a:cubicBezTo>
                <a:cubicBezTo>
                  <a:pt x="4284592" y="1412022"/>
                  <a:pt x="4283343" y="1396422"/>
                  <a:pt x="4292083" y="1385816"/>
                </a:cubicBezTo>
                <a:cubicBezTo>
                  <a:pt x="4296454" y="1380511"/>
                  <a:pt x="4302541" y="1377548"/>
                  <a:pt x="4308862" y="1377002"/>
                </a:cubicBezTo>
                <a:close/>
                <a:moveTo>
                  <a:pt x="480089" y="1371465"/>
                </a:moveTo>
                <a:cubicBezTo>
                  <a:pt x="486332" y="1373961"/>
                  <a:pt x="490079" y="1380825"/>
                  <a:pt x="488206" y="1387064"/>
                </a:cubicBezTo>
                <a:cubicBezTo>
                  <a:pt x="487581" y="1388312"/>
                  <a:pt x="486956" y="1389559"/>
                  <a:pt x="486332" y="1390183"/>
                </a:cubicBezTo>
                <a:cubicBezTo>
                  <a:pt x="483835" y="1393927"/>
                  <a:pt x="479465" y="1395799"/>
                  <a:pt x="475720" y="1395799"/>
                </a:cubicBezTo>
                <a:cubicBezTo>
                  <a:pt x="473222" y="1395799"/>
                  <a:pt x="470725" y="1395175"/>
                  <a:pt x="468852" y="1393927"/>
                </a:cubicBezTo>
                <a:cubicBezTo>
                  <a:pt x="463233" y="1390183"/>
                  <a:pt x="461985" y="1383320"/>
                  <a:pt x="465106" y="1377704"/>
                </a:cubicBezTo>
                <a:cubicBezTo>
                  <a:pt x="468228" y="1372089"/>
                  <a:pt x="474470" y="1369593"/>
                  <a:pt x="480089" y="1371465"/>
                </a:cubicBezTo>
                <a:close/>
                <a:moveTo>
                  <a:pt x="5469520" y="1368345"/>
                </a:moveTo>
                <a:cubicBezTo>
                  <a:pt x="5475139" y="1364601"/>
                  <a:pt x="5482630" y="1365849"/>
                  <a:pt x="5487000" y="1372089"/>
                </a:cubicBezTo>
                <a:cubicBezTo>
                  <a:pt x="5487624" y="1372713"/>
                  <a:pt x="5488248" y="1373961"/>
                  <a:pt x="5488872" y="1375208"/>
                </a:cubicBezTo>
                <a:cubicBezTo>
                  <a:pt x="5490746" y="1381448"/>
                  <a:pt x="5487624" y="1388935"/>
                  <a:pt x="5480758" y="1390808"/>
                </a:cubicBezTo>
                <a:cubicBezTo>
                  <a:pt x="5480134" y="1391431"/>
                  <a:pt x="5478260" y="1391431"/>
                  <a:pt x="5477012" y="1391431"/>
                </a:cubicBezTo>
                <a:cubicBezTo>
                  <a:pt x="5472642" y="1391431"/>
                  <a:pt x="5468271" y="1388935"/>
                  <a:pt x="5465774" y="1384568"/>
                </a:cubicBezTo>
                <a:cubicBezTo>
                  <a:pt x="5462652" y="1378952"/>
                  <a:pt x="5464526" y="1372089"/>
                  <a:pt x="5469520" y="1368345"/>
                </a:cubicBezTo>
                <a:close/>
                <a:moveTo>
                  <a:pt x="2684504" y="1359609"/>
                </a:moveTo>
                <a:cubicBezTo>
                  <a:pt x="2701360" y="1356490"/>
                  <a:pt x="2717591" y="1367721"/>
                  <a:pt x="2720713" y="1384569"/>
                </a:cubicBezTo>
                <a:cubicBezTo>
                  <a:pt x="2723835" y="1401415"/>
                  <a:pt x="2712597" y="1417638"/>
                  <a:pt x="2695741" y="1420757"/>
                </a:cubicBezTo>
                <a:cubicBezTo>
                  <a:pt x="2693868" y="1420757"/>
                  <a:pt x="2691996" y="1421381"/>
                  <a:pt x="2690122" y="1421381"/>
                </a:cubicBezTo>
                <a:cubicBezTo>
                  <a:pt x="2675139" y="1421381"/>
                  <a:pt x="2662029" y="1410775"/>
                  <a:pt x="2659531" y="1395799"/>
                </a:cubicBezTo>
                <a:cubicBezTo>
                  <a:pt x="2656410" y="1378952"/>
                  <a:pt x="2667647" y="1362730"/>
                  <a:pt x="2684504" y="1359609"/>
                </a:cubicBezTo>
                <a:close/>
                <a:moveTo>
                  <a:pt x="2063477" y="1359375"/>
                </a:moveTo>
                <a:cubicBezTo>
                  <a:pt x="2070345" y="1361169"/>
                  <a:pt x="2076432" y="1365537"/>
                  <a:pt x="2080178" y="1372088"/>
                </a:cubicBezTo>
                <a:cubicBezTo>
                  <a:pt x="2087669" y="1385815"/>
                  <a:pt x="2083299" y="1402662"/>
                  <a:pt x="2070188" y="1410150"/>
                </a:cubicBezTo>
                <a:cubicBezTo>
                  <a:pt x="2065819" y="1412645"/>
                  <a:pt x="2060824" y="1413893"/>
                  <a:pt x="2056453" y="1413893"/>
                </a:cubicBezTo>
                <a:cubicBezTo>
                  <a:pt x="2047089" y="1413893"/>
                  <a:pt x="2037100" y="1408902"/>
                  <a:pt x="2032106" y="1400166"/>
                </a:cubicBezTo>
                <a:cubicBezTo>
                  <a:pt x="2023990" y="1386439"/>
                  <a:pt x="2028985" y="1369593"/>
                  <a:pt x="2042095" y="1362105"/>
                </a:cubicBezTo>
                <a:cubicBezTo>
                  <a:pt x="2048962" y="1358361"/>
                  <a:pt x="2056610" y="1357581"/>
                  <a:pt x="2063477" y="1359375"/>
                </a:cubicBezTo>
                <a:close/>
                <a:moveTo>
                  <a:pt x="3266354" y="1358361"/>
                </a:moveTo>
                <a:cubicBezTo>
                  <a:pt x="3283210" y="1361482"/>
                  <a:pt x="3294448" y="1377704"/>
                  <a:pt x="3291327" y="1394551"/>
                </a:cubicBezTo>
                <a:cubicBezTo>
                  <a:pt x="3288829" y="1409527"/>
                  <a:pt x="3275718" y="1420133"/>
                  <a:pt x="3260735" y="1420133"/>
                </a:cubicBezTo>
                <a:cubicBezTo>
                  <a:pt x="3258862" y="1420133"/>
                  <a:pt x="3257614" y="1420133"/>
                  <a:pt x="3255117" y="1420133"/>
                </a:cubicBezTo>
                <a:cubicBezTo>
                  <a:pt x="3238260" y="1417014"/>
                  <a:pt x="3227023" y="1400791"/>
                  <a:pt x="3230144" y="1383944"/>
                </a:cubicBezTo>
                <a:cubicBezTo>
                  <a:pt x="3233266" y="1367097"/>
                  <a:pt x="3249498" y="1355866"/>
                  <a:pt x="3266354" y="1358361"/>
                </a:cubicBezTo>
                <a:close/>
                <a:moveTo>
                  <a:pt x="3888861" y="1356957"/>
                </a:moveTo>
                <a:cubicBezTo>
                  <a:pt x="3895807" y="1355085"/>
                  <a:pt x="3903454" y="1355865"/>
                  <a:pt x="3910010" y="1359609"/>
                </a:cubicBezTo>
                <a:cubicBezTo>
                  <a:pt x="3923120" y="1367097"/>
                  <a:pt x="3928114" y="1384567"/>
                  <a:pt x="3919999" y="1397671"/>
                </a:cubicBezTo>
                <a:cubicBezTo>
                  <a:pt x="3915004" y="1406406"/>
                  <a:pt x="3905639" y="1411397"/>
                  <a:pt x="3895651" y="1411397"/>
                </a:cubicBezTo>
                <a:cubicBezTo>
                  <a:pt x="3891281" y="1412021"/>
                  <a:pt x="3886287" y="1410774"/>
                  <a:pt x="3881916" y="1408278"/>
                </a:cubicBezTo>
                <a:cubicBezTo>
                  <a:pt x="3868181" y="1400790"/>
                  <a:pt x="3863812" y="1383320"/>
                  <a:pt x="3871927" y="1370216"/>
                </a:cubicBezTo>
                <a:cubicBezTo>
                  <a:pt x="3875673" y="1363353"/>
                  <a:pt x="3881916" y="1358829"/>
                  <a:pt x="3888861" y="1356957"/>
                </a:cubicBezTo>
                <a:close/>
                <a:moveTo>
                  <a:pt x="3072820" y="1336522"/>
                </a:moveTo>
                <a:cubicBezTo>
                  <a:pt x="3090301" y="1337770"/>
                  <a:pt x="3103410" y="1352122"/>
                  <a:pt x="3102162" y="1369593"/>
                </a:cubicBezTo>
                <a:cubicBezTo>
                  <a:pt x="3100914" y="1385816"/>
                  <a:pt x="3087803" y="1398918"/>
                  <a:pt x="3070947" y="1398918"/>
                </a:cubicBezTo>
                <a:cubicBezTo>
                  <a:pt x="3070323" y="1398294"/>
                  <a:pt x="3069699" y="1398294"/>
                  <a:pt x="3069074" y="1398294"/>
                </a:cubicBezTo>
                <a:cubicBezTo>
                  <a:pt x="3052218" y="1397048"/>
                  <a:pt x="3038484" y="1382696"/>
                  <a:pt x="3039732" y="1365849"/>
                </a:cubicBezTo>
                <a:cubicBezTo>
                  <a:pt x="3040980" y="1348378"/>
                  <a:pt x="3055340" y="1335275"/>
                  <a:pt x="3072820" y="1336522"/>
                </a:cubicBezTo>
                <a:close/>
                <a:moveTo>
                  <a:pt x="2878037" y="1336522"/>
                </a:moveTo>
                <a:cubicBezTo>
                  <a:pt x="2895518" y="1335275"/>
                  <a:pt x="2909877" y="1348378"/>
                  <a:pt x="2911126" y="1365849"/>
                </a:cubicBezTo>
                <a:cubicBezTo>
                  <a:pt x="2911750" y="1382696"/>
                  <a:pt x="2898639" y="1397671"/>
                  <a:pt x="2881783" y="1398918"/>
                </a:cubicBezTo>
                <a:cubicBezTo>
                  <a:pt x="2881159" y="1398918"/>
                  <a:pt x="2880535" y="1398918"/>
                  <a:pt x="2879911" y="1398918"/>
                </a:cubicBezTo>
                <a:cubicBezTo>
                  <a:pt x="2863678" y="1398918"/>
                  <a:pt x="2849944" y="1385816"/>
                  <a:pt x="2848695" y="1369593"/>
                </a:cubicBezTo>
                <a:cubicBezTo>
                  <a:pt x="2847446" y="1352746"/>
                  <a:pt x="2860557" y="1337770"/>
                  <a:pt x="2878037" y="1336522"/>
                </a:cubicBezTo>
                <a:close/>
                <a:moveTo>
                  <a:pt x="1061472" y="1327398"/>
                </a:moveTo>
                <a:cubicBezTo>
                  <a:pt x="1066155" y="1327008"/>
                  <a:pt x="1070994" y="1328411"/>
                  <a:pt x="1075052" y="1331531"/>
                </a:cubicBezTo>
                <a:cubicBezTo>
                  <a:pt x="1082543" y="1338395"/>
                  <a:pt x="1083791" y="1350251"/>
                  <a:pt x="1076924" y="1357737"/>
                </a:cubicBezTo>
                <a:cubicBezTo>
                  <a:pt x="1073178" y="1362106"/>
                  <a:pt x="1068184" y="1364601"/>
                  <a:pt x="1062565" y="1364601"/>
                </a:cubicBezTo>
                <a:cubicBezTo>
                  <a:pt x="1058820" y="1365225"/>
                  <a:pt x="1055073" y="1363354"/>
                  <a:pt x="1051327" y="1360234"/>
                </a:cubicBezTo>
                <a:cubicBezTo>
                  <a:pt x="1043211" y="1353370"/>
                  <a:pt x="1042587" y="1341515"/>
                  <a:pt x="1048830" y="1334027"/>
                </a:cubicBezTo>
                <a:cubicBezTo>
                  <a:pt x="1052264" y="1329971"/>
                  <a:pt x="1056790" y="1327787"/>
                  <a:pt x="1061472" y="1327398"/>
                </a:cubicBezTo>
                <a:close/>
                <a:moveTo>
                  <a:pt x="4890012" y="1323966"/>
                </a:moveTo>
                <a:cubicBezTo>
                  <a:pt x="4894694" y="1324356"/>
                  <a:pt x="4899220" y="1326540"/>
                  <a:pt x="4902654" y="1330283"/>
                </a:cubicBezTo>
                <a:cubicBezTo>
                  <a:pt x="4909522" y="1338395"/>
                  <a:pt x="4908897" y="1349627"/>
                  <a:pt x="4900781" y="1356490"/>
                </a:cubicBezTo>
                <a:cubicBezTo>
                  <a:pt x="4897035" y="1359610"/>
                  <a:pt x="4892664" y="1360858"/>
                  <a:pt x="4888295" y="1360858"/>
                </a:cubicBezTo>
                <a:cubicBezTo>
                  <a:pt x="4883925" y="1360858"/>
                  <a:pt x="4878307" y="1358985"/>
                  <a:pt x="4874560" y="1354618"/>
                </a:cubicBezTo>
                <a:cubicBezTo>
                  <a:pt x="4867692" y="1346506"/>
                  <a:pt x="4868941" y="1335275"/>
                  <a:pt x="4876433" y="1328412"/>
                </a:cubicBezTo>
                <a:cubicBezTo>
                  <a:pt x="4880491" y="1324980"/>
                  <a:pt x="4885329" y="1323576"/>
                  <a:pt x="4890012" y="1323966"/>
                </a:cubicBezTo>
                <a:close/>
                <a:moveTo>
                  <a:pt x="2238361" y="1272956"/>
                </a:moveTo>
                <a:cubicBezTo>
                  <a:pt x="2244994" y="1275530"/>
                  <a:pt x="2250613" y="1280678"/>
                  <a:pt x="2253734" y="1287853"/>
                </a:cubicBezTo>
                <a:cubicBezTo>
                  <a:pt x="2259977" y="1302204"/>
                  <a:pt x="2253734" y="1318428"/>
                  <a:pt x="2239375" y="1324667"/>
                </a:cubicBezTo>
                <a:cubicBezTo>
                  <a:pt x="2235628" y="1326539"/>
                  <a:pt x="2231883" y="1327163"/>
                  <a:pt x="2228137" y="1327163"/>
                </a:cubicBezTo>
                <a:cubicBezTo>
                  <a:pt x="2216900" y="1326539"/>
                  <a:pt x="2206910" y="1320300"/>
                  <a:pt x="2202541" y="1310316"/>
                </a:cubicBezTo>
                <a:cubicBezTo>
                  <a:pt x="2196297" y="1295965"/>
                  <a:pt x="2202541" y="1279743"/>
                  <a:pt x="2216900" y="1273502"/>
                </a:cubicBezTo>
                <a:cubicBezTo>
                  <a:pt x="2224080" y="1270382"/>
                  <a:pt x="2231727" y="1270382"/>
                  <a:pt x="2238361" y="1272956"/>
                </a:cubicBezTo>
                <a:close/>
                <a:moveTo>
                  <a:pt x="3713978" y="1270461"/>
                </a:moveTo>
                <a:cubicBezTo>
                  <a:pt x="3720689" y="1267887"/>
                  <a:pt x="3728337" y="1267887"/>
                  <a:pt x="3735205" y="1271007"/>
                </a:cubicBezTo>
                <a:cubicBezTo>
                  <a:pt x="3749563" y="1277246"/>
                  <a:pt x="3755806" y="1293470"/>
                  <a:pt x="3749563" y="1307820"/>
                </a:cubicBezTo>
                <a:cubicBezTo>
                  <a:pt x="3744570" y="1318428"/>
                  <a:pt x="3734580" y="1324667"/>
                  <a:pt x="3723967" y="1324667"/>
                </a:cubicBezTo>
                <a:cubicBezTo>
                  <a:pt x="3720221" y="1324667"/>
                  <a:pt x="3716476" y="1324043"/>
                  <a:pt x="3712729" y="1322171"/>
                </a:cubicBezTo>
                <a:cubicBezTo>
                  <a:pt x="3698371" y="1315931"/>
                  <a:pt x="3692128" y="1299709"/>
                  <a:pt x="3698371" y="1285358"/>
                </a:cubicBezTo>
                <a:cubicBezTo>
                  <a:pt x="3701493" y="1278182"/>
                  <a:pt x="3707267" y="1273035"/>
                  <a:pt x="3713978" y="1270461"/>
                </a:cubicBezTo>
                <a:close/>
                <a:moveTo>
                  <a:pt x="822441" y="1266328"/>
                </a:moveTo>
                <a:cubicBezTo>
                  <a:pt x="826421" y="1265860"/>
                  <a:pt x="830635" y="1266952"/>
                  <a:pt x="834069" y="1269759"/>
                </a:cubicBezTo>
                <a:cubicBezTo>
                  <a:pt x="840936" y="1275375"/>
                  <a:pt x="842185" y="1284735"/>
                  <a:pt x="836566" y="1291598"/>
                </a:cubicBezTo>
                <a:cubicBezTo>
                  <a:pt x="833445" y="1295342"/>
                  <a:pt x="829075" y="1297838"/>
                  <a:pt x="824080" y="1297838"/>
                </a:cubicBezTo>
                <a:cubicBezTo>
                  <a:pt x="820958" y="1297838"/>
                  <a:pt x="817837" y="1296590"/>
                  <a:pt x="814715" y="1294095"/>
                </a:cubicBezTo>
                <a:cubicBezTo>
                  <a:pt x="807849" y="1288478"/>
                  <a:pt x="807223" y="1279119"/>
                  <a:pt x="812218" y="1272256"/>
                </a:cubicBezTo>
                <a:cubicBezTo>
                  <a:pt x="814715" y="1268824"/>
                  <a:pt x="818461" y="1266796"/>
                  <a:pt x="822441" y="1266328"/>
                </a:cubicBezTo>
                <a:close/>
                <a:moveTo>
                  <a:pt x="1798462" y="1262505"/>
                </a:moveTo>
                <a:cubicBezTo>
                  <a:pt x="1804705" y="1263675"/>
                  <a:pt x="1810479" y="1267263"/>
                  <a:pt x="1814225" y="1272879"/>
                </a:cubicBezTo>
                <a:cubicBezTo>
                  <a:pt x="1822341" y="1284111"/>
                  <a:pt x="1819219" y="1299709"/>
                  <a:pt x="1807982" y="1307196"/>
                </a:cubicBezTo>
                <a:cubicBezTo>
                  <a:pt x="1803611" y="1310317"/>
                  <a:pt x="1798617" y="1311565"/>
                  <a:pt x="1793623" y="1311565"/>
                </a:cubicBezTo>
                <a:cubicBezTo>
                  <a:pt x="1786131" y="1311565"/>
                  <a:pt x="1778640" y="1307821"/>
                  <a:pt x="1773645" y="1300957"/>
                </a:cubicBezTo>
                <a:cubicBezTo>
                  <a:pt x="1766153" y="1289726"/>
                  <a:pt x="1768651" y="1274127"/>
                  <a:pt x="1779888" y="1266639"/>
                </a:cubicBezTo>
                <a:cubicBezTo>
                  <a:pt x="1785507" y="1262583"/>
                  <a:pt x="1792218" y="1261335"/>
                  <a:pt x="1798462" y="1262505"/>
                </a:cubicBezTo>
                <a:close/>
                <a:moveTo>
                  <a:pt x="5129665" y="1261960"/>
                </a:moveTo>
                <a:cubicBezTo>
                  <a:pt x="5133645" y="1262428"/>
                  <a:pt x="5137391" y="1264456"/>
                  <a:pt x="5139888" y="1267887"/>
                </a:cubicBezTo>
                <a:cubicBezTo>
                  <a:pt x="5144883" y="1274751"/>
                  <a:pt x="5144258" y="1284111"/>
                  <a:pt x="5137391" y="1289726"/>
                </a:cubicBezTo>
                <a:cubicBezTo>
                  <a:pt x="5134269" y="1292222"/>
                  <a:pt x="5131148" y="1292847"/>
                  <a:pt x="5127402" y="1292847"/>
                </a:cubicBezTo>
                <a:cubicBezTo>
                  <a:pt x="5123656" y="1293470"/>
                  <a:pt x="5118662" y="1291598"/>
                  <a:pt x="5115540" y="1287231"/>
                </a:cubicBezTo>
                <a:cubicBezTo>
                  <a:pt x="5109921" y="1280367"/>
                  <a:pt x="5111170" y="1271007"/>
                  <a:pt x="5118038" y="1265392"/>
                </a:cubicBezTo>
                <a:cubicBezTo>
                  <a:pt x="5121472" y="1262585"/>
                  <a:pt x="5125685" y="1261492"/>
                  <a:pt x="5129665" y="1261960"/>
                </a:cubicBezTo>
                <a:close/>
                <a:moveTo>
                  <a:pt x="4153020" y="1259620"/>
                </a:moveTo>
                <a:cubicBezTo>
                  <a:pt x="4159263" y="1258528"/>
                  <a:pt x="4165974" y="1259776"/>
                  <a:pt x="4171593" y="1263520"/>
                </a:cubicBezTo>
                <a:cubicBezTo>
                  <a:pt x="4182831" y="1271631"/>
                  <a:pt x="4185328" y="1286606"/>
                  <a:pt x="4177836" y="1297838"/>
                </a:cubicBezTo>
                <a:cubicBezTo>
                  <a:pt x="4172842" y="1304701"/>
                  <a:pt x="4165350" y="1308444"/>
                  <a:pt x="4157234" y="1308444"/>
                </a:cubicBezTo>
                <a:cubicBezTo>
                  <a:pt x="4152863" y="1309069"/>
                  <a:pt x="4148494" y="1307821"/>
                  <a:pt x="4143499" y="1304077"/>
                </a:cubicBezTo>
                <a:cubicBezTo>
                  <a:pt x="4132262" y="1296590"/>
                  <a:pt x="4129764" y="1280990"/>
                  <a:pt x="4137256" y="1269759"/>
                </a:cubicBezTo>
                <a:cubicBezTo>
                  <a:pt x="4141002" y="1264143"/>
                  <a:pt x="4146777" y="1260711"/>
                  <a:pt x="4153020" y="1259620"/>
                </a:cubicBezTo>
                <a:close/>
                <a:moveTo>
                  <a:pt x="1447056" y="1254082"/>
                </a:moveTo>
                <a:cubicBezTo>
                  <a:pt x="1452597" y="1254316"/>
                  <a:pt x="1458059" y="1256656"/>
                  <a:pt x="1462117" y="1261024"/>
                </a:cubicBezTo>
                <a:cubicBezTo>
                  <a:pt x="1470233" y="1269760"/>
                  <a:pt x="1469609" y="1283486"/>
                  <a:pt x="1460245" y="1291598"/>
                </a:cubicBezTo>
                <a:cubicBezTo>
                  <a:pt x="1455875" y="1295342"/>
                  <a:pt x="1450880" y="1297214"/>
                  <a:pt x="1445885" y="1297214"/>
                </a:cubicBezTo>
                <a:cubicBezTo>
                  <a:pt x="1440267" y="1297214"/>
                  <a:pt x="1434024" y="1295342"/>
                  <a:pt x="1430278" y="1290350"/>
                </a:cubicBezTo>
                <a:cubicBezTo>
                  <a:pt x="1422162" y="1281615"/>
                  <a:pt x="1422786" y="1267888"/>
                  <a:pt x="1431526" y="1259776"/>
                </a:cubicBezTo>
                <a:cubicBezTo>
                  <a:pt x="1435897" y="1255720"/>
                  <a:pt x="1441516" y="1253848"/>
                  <a:pt x="1447056" y="1254082"/>
                </a:cubicBezTo>
                <a:close/>
                <a:moveTo>
                  <a:pt x="4505049" y="1250650"/>
                </a:moveTo>
                <a:cubicBezTo>
                  <a:pt x="4510590" y="1250260"/>
                  <a:pt x="4516208" y="1251976"/>
                  <a:pt x="4520578" y="1256031"/>
                </a:cubicBezTo>
                <a:cubicBezTo>
                  <a:pt x="4529318" y="1264143"/>
                  <a:pt x="4530566" y="1277870"/>
                  <a:pt x="4522451" y="1286606"/>
                </a:cubicBezTo>
                <a:cubicBezTo>
                  <a:pt x="4518081" y="1291598"/>
                  <a:pt x="4512462" y="1294094"/>
                  <a:pt x="4506219" y="1294094"/>
                </a:cubicBezTo>
                <a:cubicBezTo>
                  <a:pt x="4500600" y="1294094"/>
                  <a:pt x="4495606" y="1292221"/>
                  <a:pt x="4491236" y="1288478"/>
                </a:cubicBezTo>
                <a:cubicBezTo>
                  <a:pt x="4482496" y="1280367"/>
                  <a:pt x="4481247" y="1266640"/>
                  <a:pt x="4489987" y="1257904"/>
                </a:cubicBezTo>
                <a:cubicBezTo>
                  <a:pt x="4494045" y="1253536"/>
                  <a:pt x="4499508" y="1251040"/>
                  <a:pt x="4505049" y="1250650"/>
                </a:cubicBezTo>
                <a:close/>
                <a:moveTo>
                  <a:pt x="579978" y="1211107"/>
                </a:moveTo>
                <a:cubicBezTo>
                  <a:pt x="584972" y="1206116"/>
                  <a:pt x="592464" y="1206116"/>
                  <a:pt x="597458" y="1211107"/>
                </a:cubicBezTo>
                <a:cubicBezTo>
                  <a:pt x="602453" y="1216100"/>
                  <a:pt x="602453" y="1223586"/>
                  <a:pt x="597458" y="1228579"/>
                </a:cubicBezTo>
                <a:cubicBezTo>
                  <a:pt x="594961" y="1232322"/>
                  <a:pt x="591215" y="1233570"/>
                  <a:pt x="588094" y="1233570"/>
                </a:cubicBezTo>
                <a:cubicBezTo>
                  <a:pt x="585596" y="1233570"/>
                  <a:pt x="583099" y="1232946"/>
                  <a:pt x="580602" y="1231074"/>
                </a:cubicBezTo>
                <a:cubicBezTo>
                  <a:pt x="574983" y="1227330"/>
                  <a:pt x="573735" y="1218595"/>
                  <a:pt x="578104" y="1212979"/>
                </a:cubicBezTo>
                <a:cubicBezTo>
                  <a:pt x="578730" y="1212355"/>
                  <a:pt x="579354" y="1211731"/>
                  <a:pt x="579978" y="1211107"/>
                </a:cubicBezTo>
                <a:close/>
                <a:moveTo>
                  <a:pt x="5357769" y="1205492"/>
                </a:moveTo>
                <a:cubicBezTo>
                  <a:pt x="5363388" y="1201747"/>
                  <a:pt x="5370880" y="1202995"/>
                  <a:pt x="5374626" y="1208612"/>
                </a:cubicBezTo>
                <a:cubicBezTo>
                  <a:pt x="5378372" y="1213603"/>
                  <a:pt x="5378372" y="1220467"/>
                  <a:pt x="5373378" y="1224834"/>
                </a:cubicBezTo>
                <a:cubicBezTo>
                  <a:pt x="5370880" y="1227330"/>
                  <a:pt x="5367758" y="1228579"/>
                  <a:pt x="5364637" y="1228579"/>
                </a:cubicBezTo>
                <a:cubicBezTo>
                  <a:pt x="5361516" y="1228579"/>
                  <a:pt x="5358394" y="1227330"/>
                  <a:pt x="5355897" y="1224834"/>
                </a:cubicBezTo>
                <a:cubicBezTo>
                  <a:pt x="5355273" y="1224210"/>
                  <a:pt x="5354648" y="1223586"/>
                  <a:pt x="5354024" y="1222963"/>
                </a:cubicBezTo>
                <a:cubicBezTo>
                  <a:pt x="5350278" y="1217347"/>
                  <a:pt x="5351526" y="1209235"/>
                  <a:pt x="5357769" y="1205492"/>
                </a:cubicBezTo>
                <a:close/>
                <a:moveTo>
                  <a:pt x="2398572" y="1202371"/>
                </a:moveTo>
                <a:cubicBezTo>
                  <a:pt x="2413555" y="1197380"/>
                  <a:pt x="2429162" y="1205491"/>
                  <a:pt x="2434157" y="1220466"/>
                </a:cubicBezTo>
                <a:cubicBezTo>
                  <a:pt x="2439152" y="1234817"/>
                  <a:pt x="2431035" y="1251040"/>
                  <a:pt x="2416052" y="1256031"/>
                </a:cubicBezTo>
                <a:cubicBezTo>
                  <a:pt x="2413555" y="1256656"/>
                  <a:pt x="2410434" y="1257280"/>
                  <a:pt x="2407312" y="1257280"/>
                </a:cubicBezTo>
                <a:cubicBezTo>
                  <a:pt x="2395451" y="1257280"/>
                  <a:pt x="2384837" y="1249792"/>
                  <a:pt x="2381092" y="1237937"/>
                </a:cubicBezTo>
                <a:cubicBezTo>
                  <a:pt x="2376097" y="1222962"/>
                  <a:pt x="2384213" y="1207362"/>
                  <a:pt x="2398572" y="1202371"/>
                </a:cubicBezTo>
                <a:close/>
                <a:moveTo>
                  <a:pt x="3552908" y="1201123"/>
                </a:moveTo>
                <a:cubicBezTo>
                  <a:pt x="3567267" y="1206114"/>
                  <a:pt x="3575383" y="1221714"/>
                  <a:pt x="3571013" y="1236065"/>
                </a:cubicBezTo>
                <a:cubicBezTo>
                  <a:pt x="3567267" y="1247920"/>
                  <a:pt x="3556655" y="1255408"/>
                  <a:pt x="3544168" y="1255408"/>
                </a:cubicBezTo>
                <a:cubicBezTo>
                  <a:pt x="3541671" y="1256031"/>
                  <a:pt x="3538549" y="1256031"/>
                  <a:pt x="3535428" y="1254783"/>
                </a:cubicBezTo>
                <a:cubicBezTo>
                  <a:pt x="3521069" y="1249792"/>
                  <a:pt x="3512953" y="1234193"/>
                  <a:pt x="3517323" y="1219218"/>
                </a:cubicBezTo>
                <a:cubicBezTo>
                  <a:pt x="3522317" y="1204243"/>
                  <a:pt x="3537925" y="1196756"/>
                  <a:pt x="3552908" y="1201123"/>
                </a:cubicBezTo>
                <a:close/>
                <a:moveTo>
                  <a:pt x="1197649" y="1182405"/>
                </a:moveTo>
                <a:cubicBezTo>
                  <a:pt x="1202409" y="1182405"/>
                  <a:pt x="1207091" y="1184277"/>
                  <a:pt x="1210525" y="1188021"/>
                </a:cubicBezTo>
                <a:cubicBezTo>
                  <a:pt x="1218017" y="1195508"/>
                  <a:pt x="1218017" y="1207363"/>
                  <a:pt x="1210525" y="1214226"/>
                </a:cubicBezTo>
                <a:cubicBezTo>
                  <a:pt x="1206779" y="1217971"/>
                  <a:pt x="1202409" y="1219843"/>
                  <a:pt x="1197414" y="1219843"/>
                </a:cubicBezTo>
                <a:cubicBezTo>
                  <a:pt x="1192420" y="1219843"/>
                  <a:pt x="1188050" y="1217971"/>
                  <a:pt x="1184304" y="1214226"/>
                </a:cubicBezTo>
                <a:cubicBezTo>
                  <a:pt x="1176812" y="1206739"/>
                  <a:pt x="1176812" y="1194884"/>
                  <a:pt x="1184304" y="1188021"/>
                </a:cubicBezTo>
                <a:cubicBezTo>
                  <a:pt x="1188050" y="1184277"/>
                  <a:pt x="1192889" y="1182405"/>
                  <a:pt x="1197649" y="1182405"/>
                </a:cubicBezTo>
                <a:close/>
                <a:moveTo>
                  <a:pt x="4754694" y="1178661"/>
                </a:moveTo>
                <a:cubicBezTo>
                  <a:pt x="4759376" y="1178661"/>
                  <a:pt x="4764058" y="1180533"/>
                  <a:pt x="4767804" y="1184277"/>
                </a:cubicBezTo>
                <a:cubicBezTo>
                  <a:pt x="4775296" y="1191764"/>
                  <a:pt x="4775296" y="1203620"/>
                  <a:pt x="4767804" y="1210483"/>
                </a:cubicBezTo>
                <a:cubicBezTo>
                  <a:pt x="4764058" y="1214226"/>
                  <a:pt x="4759065" y="1216099"/>
                  <a:pt x="4754694" y="1216099"/>
                </a:cubicBezTo>
                <a:cubicBezTo>
                  <a:pt x="4749699" y="1216099"/>
                  <a:pt x="4745329" y="1214226"/>
                  <a:pt x="4741583" y="1211108"/>
                </a:cubicBezTo>
                <a:cubicBezTo>
                  <a:pt x="4734092" y="1203620"/>
                  <a:pt x="4734092" y="1191764"/>
                  <a:pt x="4741583" y="1184277"/>
                </a:cubicBezTo>
                <a:cubicBezTo>
                  <a:pt x="4745329" y="1180533"/>
                  <a:pt x="4750012" y="1178661"/>
                  <a:pt x="4754694" y="1178661"/>
                </a:cubicBezTo>
                <a:close/>
                <a:moveTo>
                  <a:pt x="1964136" y="1159473"/>
                </a:moveTo>
                <a:cubicBezTo>
                  <a:pt x="1970301" y="1161190"/>
                  <a:pt x="1975919" y="1165246"/>
                  <a:pt x="1979665" y="1171173"/>
                </a:cubicBezTo>
                <a:cubicBezTo>
                  <a:pt x="1986533" y="1183028"/>
                  <a:pt x="1982162" y="1198003"/>
                  <a:pt x="1970300" y="1205491"/>
                </a:cubicBezTo>
                <a:cubicBezTo>
                  <a:pt x="1966555" y="1207363"/>
                  <a:pt x="1962184" y="1208612"/>
                  <a:pt x="1957814" y="1208612"/>
                </a:cubicBezTo>
                <a:cubicBezTo>
                  <a:pt x="1949075" y="1207987"/>
                  <a:pt x="1940333" y="1203619"/>
                  <a:pt x="1935964" y="1195507"/>
                </a:cubicBezTo>
                <a:cubicBezTo>
                  <a:pt x="1929096" y="1183652"/>
                  <a:pt x="1933467" y="1168677"/>
                  <a:pt x="1945328" y="1161813"/>
                </a:cubicBezTo>
                <a:cubicBezTo>
                  <a:pt x="1951259" y="1158382"/>
                  <a:pt x="1957970" y="1157758"/>
                  <a:pt x="1964136" y="1159473"/>
                </a:cubicBezTo>
                <a:close/>
                <a:moveTo>
                  <a:pt x="3987424" y="1156354"/>
                </a:moveTo>
                <a:cubicBezTo>
                  <a:pt x="3993511" y="1154639"/>
                  <a:pt x="4000222" y="1155262"/>
                  <a:pt x="4006153" y="1158694"/>
                </a:cubicBezTo>
                <a:cubicBezTo>
                  <a:pt x="4018015" y="1165558"/>
                  <a:pt x="4022385" y="1180533"/>
                  <a:pt x="4015517" y="1193012"/>
                </a:cubicBezTo>
                <a:cubicBezTo>
                  <a:pt x="4010523" y="1201124"/>
                  <a:pt x="4002406" y="1205491"/>
                  <a:pt x="3993666" y="1205491"/>
                </a:cubicBezTo>
                <a:cubicBezTo>
                  <a:pt x="3989921" y="1205491"/>
                  <a:pt x="3985551" y="1204867"/>
                  <a:pt x="3981805" y="1202372"/>
                </a:cubicBezTo>
                <a:cubicBezTo>
                  <a:pt x="3969943" y="1195507"/>
                  <a:pt x="3966198" y="1180533"/>
                  <a:pt x="3972440" y="1168053"/>
                </a:cubicBezTo>
                <a:cubicBezTo>
                  <a:pt x="3975874" y="1162126"/>
                  <a:pt x="3981336" y="1158070"/>
                  <a:pt x="3987424" y="1156354"/>
                </a:cubicBezTo>
                <a:close/>
                <a:moveTo>
                  <a:pt x="2587735" y="1152454"/>
                </a:moveTo>
                <a:cubicBezTo>
                  <a:pt x="2602719" y="1149335"/>
                  <a:pt x="2617702" y="1158694"/>
                  <a:pt x="2620824" y="1174293"/>
                </a:cubicBezTo>
                <a:cubicBezTo>
                  <a:pt x="2623945" y="1189268"/>
                  <a:pt x="2614581" y="1204243"/>
                  <a:pt x="2599598" y="1207362"/>
                </a:cubicBezTo>
                <a:cubicBezTo>
                  <a:pt x="2597725" y="1207987"/>
                  <a:pt x="2595851" y="1207987"/>
                  <a:pt x="2593979" y="1207987"/>
                </a:cubicBezTo>
                <a:cubicBezTo>
                  <a:pt x="2580244" y="1207362"/>
                  <a:pt x="2569007" y="1198627"/>
                  <a:pt x="2565885" y="1185524"/>
                </a:cubicBezTo>
                <a:cubicBezTo>
                  <a:pt x="2562764" y="1170549"/>
                  <a:pt x="2572128" y="1155574"/>
                  <a:pt x="2587735" y="1152454"/>
                </a:cubicBezTo>
                <a:close/>
                <a:moveTo>
                  <a:pt x="3363744" y="1151206"/>
                </a:moveTo>
                <a:cubicBezTo>
                  <a:pt x="3378728" y="1154326"/>
                  <a:pt x="3388716" y="1169302"/>
                  <a:pt x="3385595" y="1184276"/>
                </a:cubicBezTo>
                <a:cubicBezTo>
                  <a:pt x="3383097" y="1197380"/>
                  <a:pt x="3371236" y="1206114"/>
                  <a:pt x="3358126" y="1206114"/>
                </a:cubicBezTo>
                <a:cubicBezTo>
                  <a:pt x="3356253" y="1206739"/>
                  <a:pt x="3354380" y="1206114"/>
                  <a:pt x="3352507" y="1206114"/>
                </a:cubicBezTo>
                <a:cubicBezTo>
                  <a:pt x="3337523" y="1202995"/>
                  <a:pt x="3327535" y="1188020"/>
                  <a:pt x="3330656" y="1173045"/>
                </a:cubicBezTo>
                <a:cubicBezTo>
                  <a:pt x="3333778" y="1158070"/>
                  <a:pt x="3348761" y="1148087"/>
                  <a:pt x="3363744" y="1151206"/>
                </a:cubicBezTo>
                <a:close/>
                <a:moveTo>
                  <a:pt x="1601337" y="1128120"/>
                </a:moveTo>
                <a:cubicBezTo>
                  <a:pt x="1606799" y="1128900"/>
                  <a:pt x="1611950" y="1131864"/>
                  <a:pt x="1615696" y="1136856"/>
                </a:cubicBezTo>
                <a:cubicBezTo>
                  <a:pt x="1623188" y="1146215"/>
                  <a:pt x="1620691" y="1159942"/>
                  <a:pt x="1611326" y="1167430"/>
                </a:cubicBezTo>
                <a:cubicBezTo>
                  <a:pt x="1607580" y="1170550"/>
                  <a:pt x="1602586" y="1171798"/>
                  <a:pt x="1598215" y="1171798"/>
                </a:cubicBezTo>
                <a:cubicBezTo>
                  <a:pt x="1591349" y="1171798"/>
                  <a:pt x="1585106" y="1169302"/>
                  <a:pt x="1580735" y="1163062"/>
                </a:cubicBezTo>
                <a:cubicBezTo>
                  <a:pt x="1573243" y="1153702"/>
                  <a:pt x="1575740" y="1139975"/>
                  <a:pt x="1585106" y="1132488"/>
                </a:cubicBezTo>
                <a:cubicBezTo>
                  <a:pt x="1590100" y="1128744"/>
                  <a:pt x="1595875" y="1127340"/>
                  <a:pt x="1601337" y="1128120"/>
                </a:cubicBezTo>
                <a:close/>
                <a:moveTo>
                  <a:pt x="4350768" y="1126093"/>
                </a:moveTo>
                <a:cubicBezTo>
                  <a:pt x="4356231" y="1125313"/>
                  <a:pt x="4362005" y="1126561"/>
                  <a:pt x="4367000" y="1129992"/>
                </a:cubicBezTo>
                <a:cubicBezTo>
                  <a:pt x="4376988" y="1137480"/>
                  <a:pt x="4378237" y="1150583"/>
                  <a:pt x="4371369" y="1160566"/>
                </a:cubicBezTo>
                <a:cubicBezTo>
                  <a:pt x="4367000" y="1166182"/>
                  <a:pt x="4360757" y="1169302"/>
                  <a:pt x="4353889" y="1169302"/>
                </a:cubicBezTo>
                <a:cubicBezTo>
                  <a:pt x="4348894" y="1169302"/>
                  <a:pt x="4344525" y="1168053"/>
                  <a:pt x="4340779" y="1164934"/>
                </a:cubicBezTo>
                <a:cubicBezTo>
                  <a:pt x="4330790" y="1157447"/>
                  <a:pt x="4328918" y="1144343"/>
                  <a:pt x="4336409" y="1134359"/>
                </a:cubicBezTo>
                <a:cubicBezTo>
                  <a:pt x="4340155" y="1129681"/>
                  <a:pt x="4345305" y="1126872"/>
                  <a:pt x="4350768" y="1126093"/>
                </a:cubicBezTo>
                <a:close/>
                <a:moveTo>
                  <a:pt x="2780645" y="1121881"/>
                </a:moveTo>
                <a:cubicBezTo>
                  <a:pt x="2796253" y="1120632"/>
                  <a:pt x="2809987" y="1131863"/>
                  <a:pt x="2811236" y="1146839"/>
                </a:cubicBezTo>
                <a:cubicBezTo>
                  <a:pt x="2812484" y="1161814"/>
                  <a:pt x="2801248" y="1176165"/>
                  <a:pt x="2786264" y="1177412"/>
                </a:cubicBezTo>
                <a:cubicBezTo>
                  <a:pt x="2785016" y="1177412"/>
                  <a:pt x="2784392" y="1177412"/>
                  <a:pt x="2783142" y="1177412"/>
                </a:cubicBezTo>
                <a:cubicBezTo>
                  <a:pt x="2769408" y="1177412"/>
                  <a:pt x="2757546" y="1166805"/>
                  <a:pt x="2755674" y="1152454"/>
                </a:cubicBezTo>
                <a:cubicBezTo>
                  <a:pt x="2753801" y="1136855"/>
                  <a:pt x="2765038" y="1123128"/>
                  <a:pt x="2780645" y="1121881"/>
                </a:cubicBezTo>
                <a:close/>
                <a:moveTo>
                  <a:pt x="3170835" y="1121257"/>
                </a:moveTo>
                <a:cubicBezTo>
                  <a:pt x="3186442" y="1122504"/>
                  <a:pt x="3197680" y="1136231"/>
                  <a:pt x="3195808" y="1151830"/>
                </a:cubicBezTo>
                <a:cubicBezTo>
                  <a:pt x="3194558" y="1166182"/>
                  <a:pt x="3182073" y="1176788"/>
                  <a:pt x="3167714" y="1176788"/>
                </a:cubicBezTo>
                <a:cubicBezTo>
                  <a:pt x="3167089" y="1176788"/>
                  <a:pt x="3165840" y="1176788"/>
                  <a:pt x="3165216" y="1176788"/>
                </a:cubicBezTo>
                <a:cubicBezTo>
                  <a:pt x="3149608" y="1175541"/>
                  <a:pt x="3138371" y="1161814"/>
                  <a:pt x="3140244" y="1146215"/>
                </a:cubicBezTo>
                <a:cubicBezTo>
                  <a:pt x="3141492" y="1130615"/>
                  <a:pt x="3155851" y="1119384"/>
                  <a:pt x="3170835" y="1121257"/>
                </a:cubicBezTo>
                <a:close/>
                <a:moveTo>
                  <a:pt x="951516" y="1115564"/>
                </a:moveTo>
                <a:cubicBezTo>
                  <a:pt x="955496" y="1115330"/>
                  <a:pt x="959554" y="1116577"/>
                  <a:pt x="962675" y="1119385"/>
                </a:cubicBezTo>
                <a:cubicBezTo>
                  <a:pt x="968918" y="1125001"/>
                  <a:pt x="969543" y="1134985"/>
                  <a:pt x="963924" y="1141224"/>
                </a:cubicBezTo>
                <a:cubicBezTo>
                  <a:pt x="960803" y="1144343"/>
                  <a:pt x="956432" y="1146216"/>
                  <a:pt x="952687" y="1146216"/>
                </a:cubicBezTo>
                <a:cubicBezTo>
                  <a:pt x="948316" y="1146839"/>
                  <a:pt x="945195" y="1145591"/>
                  <a:pt x="942073" y="1142472"/>
                </a:cubicBezTo>
                <a:cubicBezTo>
                  <a:pt x="935831" y="1136855"/>
                  <a:pt x="935205" y="1126873"/>
                  <a:pt x="940825" y="1120634"/>
                </a:cubicBezTo>
                <a:cubicBezTo>
                  <a:pt x="943634" y="1117514"/>
                  <a:pt x="947536" y="1115798"/>
                  <a:pt x="951516" y="1115564"/>
                </a:cubicBezTo>
                <a:close/>
                <a:moveTo>
                  <a:pt x="4999966" y="1111586"/>
                </a:moveTo>
                <a:cubicBezTo>
                  <a:pt x="5003946" y="1111741"/>
                  <a:pt x="5007847" y="1113457"/>
                  <a:pt x="5010657" y="1116889"/>
                </a:cubicBezTo>
                <a:cubicBezTo>
                  <a:pt x="5016276" y="1123128"/>
                  <a:pt x="5016276" y="1133112"/>
                  <a:pt x="5009409" y="1138728"/>
                </a:cubicBezTo>
                <a:cubicBezTo>
                  <a:pt x="5006287" y="1141224"/>
                  <a:pt x="5002542" y="1142472"/>
                  <a:pt x="4998795" y="1142472"/>
                </a:cubicBezTo>
                <a:cubicBezTo>
                  <a:pt x="4995674" y="1142472"/>
                  <a:pt x="4991304" y="1141224"/>
                  <a:pt x="4988183" y="1137480"/>
                </a:cubicBezTo>
                <a:cubicBezTo>
                  <a:pt x="4981939" y="1131240"/>
                  <a:pt x="4982563" y="1121258"/>
                  <a:pt x="4988807" y="1115642"/>
                </a:cubicBezTo>
                <a:cubicBezTo>
                  <a:pt x="4991928" y="1112834"/>
                  <a:pt x="4995986" y="1111430"/>
                  <a:pt x="4999966" y="1111586"/>
                </a:cubicBezTo>
                <a:close/>
                <a:moveTo>
                  <a:pt x="2976052" y="1111273"/>
                </a:moveTo>
                <a:cubicBezTo>
                  <a:pt x="2991660" y="1111273"/>
                  <a:pt x="3004146" y="1123752"/>
                  <a:pt x="3004146" y="1139351"/>
                </a:cubicBezTo>
                <a:cubicBezTo>
                  <a:pt x="3004146" y="1154951"/>
                  <a:pt x="2991660" y="1167430"/>
                  <a:pt x="2976052" y="1167430"/>
                </a:cubicBezTo>
                <a:cubicBezTo>
                  <a:pt x="2960445" y="1167430"/>
                  <a:pt x="2947958" y="1154951"/>
                  <a:pt x="2947958" y="1139351"/>
                </a:cubicBezTo>
                <a:cubicBezTo>
                  <a:pt x="2947958" y="1123752"/>
                  <a:pt x="2960445" y="1111273"/>
                  <a:pt x="2976052" y="1111273"/>
                </a:cubicBezTo>
                <a:close/>
                <a:moveTo>
                  <a:pt x="2138628" y="1072041"/>
                </a:moveTo>
                <a:cubicBezTo>
                  <a:pt x="2144637" y="1074303"/>
                  <a:pt x="2149788" y="1078827"/>
                  <a:pt x="2152597" y="1085067"/>
                </a:cubicBezTo>
                <a:cubicBezTo>
                  <a:pt x="2158216" y="1097546"/>
                  <a:pt x="2152597" y="1111898"/>
                  <a:pt x="2140111" y="1118137"/>
                </a:cubicBezTo>
                <a:cubicBezTo>
                  <a:pt x="2136366" y="1119385"/>
                  <a:pt x="2133243" y="1120632"/>
                  <a:pt x="2129498" y="1120632"/>
                </a:cubicBezTo>
                <a:cubicBezTo>
                  <a:pt x="2120134" y="1120632"/>
                  <a:pt x="2111393" y="1115016"/>
                  <a:pt x="2107023" y="1105658"/>
                </a:cubicBezTo>
                <a:cubicBezTo>
                  <a:pt x="2101404" y="1093178"/>
                  <a:pt x="2107023" y="1078204"/>
                  <a:pt x="2119509" y="1072587"/>
                </a:cubicBezTo>
                <a:cubicBezTo>
                  <a:pt x="2125752" y="1069779"/>
                  <a:pt x="2132620" y="1069779"/>
                  <a:pt x="2138628" y="1072041"/>
                </a:cubicBezTo>
                <a:close/>
                <a:moveTo>
                  <a:pt x="3812853" y="1070170"/>
                </a:moveTo>
                <a:cubicBezTo>
                  <a:pt x="3818862" y="1067908"/>
                  <a:pt x="3825730" y="1067908"/>
                  <a:pt x="3831973" y="1070716"/>
                </a:cubicBezTo>
                <a:cubicBezTo>
                  <a:pt x="3844458" y="1076332"/>
                  <a:pt x="3850077" y="1090683"/>
                  <a:pt x="3844458" y="1103786"/>
                </a:cubicBezTo>
                <a:cubicBezTo>
                  <a:pt x="3840088" y="1113146"/>
                  <a:pt x="3830724" y="1118137"/>
                  <a:pt x="3821359" y="1118137"/>
                </a:cubicBezTo>
                <a:cubicBezTo>
                  <a:pt x="3818237" y="1118137"/>
                  <a:pt x="3814491" y="1117513"/>
                  <a:pt x="3811370" y="1116265"/>
                </a:cubicBezTo>
                <a:cubicBezTo>
                  <a:pt x="3798884" y="1110649"/>
                  <a:pt x="3793266" y="1095674"/>
                  <a:pt x="3798884" y="1083195"/>
                </a:cubicBezTo>
                <a:cubicBezTo>
                  <a:pt x="3801694" y="1076956"/>
                  <a:pt x="3806844" y="1072432"/>
                  <a:pt x="3812853" y="1070170"/>
                </a:cubicBezTo>
                <a:close/>
                <a:moveTo>
                  <a:pt x="704214" y="1053869"/>
                </a:moveTo>
                <a:cubicBezTo>
                  <a:pt x="709833" y="1050126"/>
                  <a:pt x="717325" y="1051373"/>
                  <a:pt x="721694" y="1057613"/>
                </a:cubicBezTo>
                <a:cubicBezTo>
                  <a:pt x="724816" y="1062605"/>
                  <a:pt x="724192" y="1068844"/>
                  <a:pt x="720446" y="1072588"/>
                </a:cubicBezTo>
                <a:cubicBezTo>
                  <a:pt x="717949" y="1075708"/>
                  <a:pt x="714204" y="1076956"/>
                  <a:pt x="711081" y="1076956"/>
                </a:cubicBezTo>
                <a:cubicBezTo>
                  <a:pt x="708584" y="1076956"/>
                  <a:pt x="706086" y="1076332"/>
                  <a:pt x="704214" y="1075084"/>
                </a:cubicBezTo>
                <a:cubicBezTo>
                  <a:pt x="698595" y="1071339"/>
                  <a:pt x="696722" y="1063853"/>
                  <a:pt x="700469" y="1057613"/>
                </a:cubicBezTo>
                <a:cubicBezTo>
                  <a:pt x="701093" y="1056365"/>
                  <a:pt x="702965" y="1055117"/>
                  <a:pt x="704214" y="1053869"/>
                </a:cubicBezTo>
                <a:close/>
                <a:moveTo>
                  <a:pt x="5234782" y="1050126"/>
                </a:moveTo>
                <a:cubicBezTo>
                  <a:pt x="5239777" y="1046381"/>
                  <a:pt x="5247269" y="1047629"/>
                  <a:pt x="5251014" y="1051997"/>
                </a:cubicBezTo>
                <a:cubicBezTo>
                  <a:pt x="5254760" y="1056365"/>
                  <a:pt x="5255385" y="1062605"/>
                  <a:pt x="5252264" y="1066972"/>
                </a:cubicBezTo>
                <a:cubicBezTo>
                  <a:pt x="5249766" y="1071339"/>
                  <a:pt x="5245396" y="1073212"/>
                  <a:pt x="5241649" y="1073212"/>
                </a:cubicBezTo>
                <a:cubicBezTo>
                  <a:pt x="5239152" y="1073212"/>
                  <a:pt x="5236655" y="1072588"/>
                  <a:pt x="5234782" y="1071339"/>
                </a:cubicBezTo>
                <a:cubicBezTo>
                  <a:pt x="5233534" y="1070716"/>
                  <a:pt x="5232285" y="1068844"/>
                  <a:pt x="5231037" y="1067596"/>
                </a:cubicBezTo>
                <a:cubicBezTo>
                  <a:pt x="5227291" y="1061981"/>
                  <a:pt x="5228539" y="1053869"/>
                  <a:pt x="5234782" y="1050126"/>
                </a:cubicBezTo>
                <a:close/>
                <a:moveTo>
                  <a:pt x="1343112" y="1048176"/>
                </a:moveTo>
                <a:cubicBezTo>
                  <a:pt x="1347872" y="1048566"/>
                  <a:pt x="1352554" y="1050750"/>
                  <a:pt x="1355987" y="1054494"/>
                </a:cubicBezTo>
                <a:cubicBezTo>
                  <a:pt x="1362855" y="1062604"/>
                  <a:pt x="1361606" y="1073836"/>
                  <a:pt x="1354115" y="1080700"/>
                </a:cubicBezTo>
                <a:cubicBezTo>
                  <a:pt x="1350368" y="1083819"/>
                  <a:pt x="1345999" y="1085067"/>
                  <a:pt x="1341628" y="1085067"/>
                </a:cubicBezTo>
                <a:cubicBezTo>
                  <a:pt x="1337259" y="1085691"/>
                  <a:pt x="1331640" y="1083195"/>
                  <a:pt x="1327894" y="1078828"/>
                </a:cubicBezTo>
                <a:cubicBezTo>
                  <a:pt x="1321026" y="1071340"/>
                  <a:pt x="1322275" y="1059485"/>
                  <a:pt x="1329767" y="1052622"/>
                </a:cubicBezTo>
                <a:cubicBezTo>
                  <a:pt x="1333513" y="1049190"/>
                  <a:pt x="1338351" y="1047786"/>
                  <a:pt x="1343112" y="1048176"/>
                </a:cubicBezTo>
                <a:close/>
                <a:moveTo>
                  <a:pt x="4608139" y="1045056"/>
                </a:moveTo>
                <a:cubicBezTo>
                  <a:pt x="4612821" y="1044665"/>
                  <a:pt x="4617659" y="1046070"/>
                  <a:pt x="4621717" y="1049501"/>
                </a:cubicBezTo>
                <a:cubicBezTo>
                  <a:pt x="4629833" y="1056365"/>
                  <a:pt x="4630457" y="1067597"/>
                  <a:pt x="4624215" y="1075707"/>
                </a:cubicBezTo>
                <a:cubicBezTo>
                  <a:pt x="4620469" y="1080076"/>
                  <a:pt x="4615474" y="1082571"/>
                  <a:pt x="4609856" y="1082571"/>
                </a:cubicBezTo>
                <a:cubicBezTo>
                  <a:pt x="4605485" y="1082571"/>
                  <a:pt x="4600491" y="1080700"/>
                  <a:pt x="4597370" y="1077580"/>
                </a:cubicBezTo>
                <a:cubicBezTo>
                  <a:pt x="4589878" y="1070716"/>
                  <a:pt x="4588629" y="1059485"/>
                  <a:pt x="4595497" y="1051373"/>
                </a:cubicBezTo>
                <a:cubicBezTo>
                  <a:pt x="4598930" y="1047630"/>
                  <a:pt x="4603456" y="1045446"/>
                  <a:pt x="4608139" y="1045056"/>
                </a:cubicBezTo>
                <a:close/>
                <a:moveTo>
                  <a:pt x="1765061" y="1017289"/>
                </a:moveTo>
                <a:cubicBezTo>
                  <a:pt x="1770524" y="1018459"/>
                  <a:pt x="1775518" y="1021735"/>
                  <a:pt x="1778640" y="1027039"/>
                </a:cubicBezTo>
                <a:cubicBezTo>
                  <a:pt x="1784882" y="1037022"/>
                  <a:pt x="1781761" y="1050749"/>
                  <a:pt x="1771772" y="1056988"/>
                </a:cubicBezTo>
                <a:cubicBezTo>
                  <a:pt x="1768026" y="1059485"/>
                  <a:pt x="1764280" y="1060109"/>
                  <a:pt x="1759910" y="1060109"/>
                </a:cubicBezTo>
                <a:cubicBezTo>
                  <a:pt x="1753043" y="1060109"/>
                  <a:pt x="1746175" y="1056988"/>
                  <a:pt x="1741806" y="1050125"/>
                </a:cubicBezTo>
                <a:cubicBezTo>
                  <a:pt x="1735562" y="1040142"/>
                  <a:pt x="1738059" y="1026415"/>
                  <a:pt x="1748673" y="1020175"/>
                </a:cubicBezTo>
                <a:cubicBezTo>
                  <a:pt x="1753668" y="1017055"/>
                  <a:pt x="1759599" y="1016120"/>
                  <a:pt x="1765061" y="1017289"/>
                </a:cubicBezTo>
                <a:close/>
                <a:moveTo>
                  <a:pt x="4186420" y="1014793"/>
                </a:moveTo>
                <a:cubicBezTo>
                  <a:pt x="4191882" y="1013467"/>
                  <a:pt x="4197813" y="1014247"/>
                  <a:pt x="4202808" y="1017679"/>
                </a:cubicBezTo>
                <a:cubicBezTo>
                  <a:pt x="4212797" y="1023919"/>
                  <a:pt x="4215919" y="1037022"/>
                  <a:pt x="4209676" y="1047630"/>
                </a:cubicBezTo>
                <a:cubicBezTo>
                  <a:pt x="4205929" y="1053869"/>
                  <a:pt x="4198438" y="1057613"/>
                  <a:pt x="4191570" y="1057613"/>
                </a:cubicBezTo>
                <a:cubicBezTo>
                  <a:pt x="4187200" y="1057613"/>
                  <a:pt x="4183454" y="1056364"/>
                  <a:pt x="4179709" y="1054493"/>
                </a:cubicBezTo>
                <a:cubicBezTo>
                  <a:pt x="4169720" y="1048254"/>
                  <a:pt x="4166599" y="1035151"/>
                  <a:pt x="4172842" y="1024543"/>
                </a:cubicBezTo>
                <a:cubicBezTo>
                  <a:pt x="4175963" y="1019551"/>
                  <a:pt x="4180957" y="1016119"/>
                  <a:pt x="4186420" y="1014793"/>
                </a:cubicBezTo>
                <a:close/>
                <a:moveTo>
                  <a:pt x="2301806" y="1000832"/>
                </a:moveTo>
                <a:cubicBezTo>
                  <a:pt x="2314915" y="996464"/>
                  <a:pt x="2328650" y="1003327"/>
                  <a:pt x="2333645" y="1016432"/>
                </a:cubicBezTo>
                <a:cubicBezTo>
                  <a:pt x="2338014" y="1029535"/>
                  <a:pt x="2331148" y="1043262"/>
                  <a:pt x="2318037" y="1048253"/>
                </a:cubicBezTo>
                <a:cubicBezTo>
                  <a:pt x="2315541" y="1049501"/>
                  <a:pt x="2312419" y="1049501"/>
                  <a:pt x="2309922" y="1049501"/>
                </a:cubicBezTo>
                <a:cubicBezTo>
                  <a:pt x="2299308" y="1049501"/>
                  <a:pt x="2289943" y="1042638"/>
                  <a:pt x="2286198" y="1032654"/>
                </a:cubicBezTo>
                <a:cubicBezTo>
                  <a:pt x="2281828" y="1019551"/>
                  <a:pt x="2288695" y="1005824"/>
                  <a:pt x="2301806" y="1000832"/>
                </a:cubicBezTo>
                <a:close/>
                <a:moveTo>
                  <a:pt x="3649675" y="998960"/>
                </a:moveTo>
                <a:cubicBezTo>
                  <a:pt x="3662786" y="1003327"/>
                  <a:pt x="3669653" y="1017055"/>
                  <a:pt x="3665284" y="1030782"/>
                </a:cubicBezTo>
                <a:cubicBezTo>
                  <a:pt x="3661537" y="1040765"/>
                  <a:pt x="3652173" y="1047629"/>
                  <a:pt x="3642184" y="1047629"/>
                </a:cubicBezTo>
                <a:cubicBezTo>
                  <a:pt x="3638438" y="1047629"/>
                  <a:pt x="3635942" y="1047005"/>
                  <a:pt x="3633444" y="1046381"/>
                </a:cubicBezTo>
                <a:cubicBezTo>
                  <a:pt x="3620334" y="1042014"/>
                  <a:pt x="3613466" y="1028287"/>
                  <a:pt x="3617836" y="1014559"/>
                </a:cubicBezTo>
                <a:cubicBezTo>
                  <a:pt x="3622207" y="1001456"/>
                  <a:pt x="3635942" y="994593"/>
                  <a:pt x="3649675" y="998960"/>
                </a:cubicBezTo>
                <a:close/>
                <a:moveTo>
                  <a:pt x="1091828" y="974626"/>
                </a:moveTo>
                <a:cubicBezTo>
                  <a:pt x="1095808" y="974782"/>
                  <a:pt x="1099710" y="976498"/>
                  <a:pt x="1102519" y="979618"/>
                </a:cubicBezTo>
                <a:cubicBezTo>
                  <a:pt x="1108762" y="985857"/>
                  <a:pt x="1108138" y="995841"/>
                  <a:pt x="1101895" y="1001456"/>
                </a:cubicBezTo>
                <a:cubicBezTo>
                  <a:pt x="1098773" y="1003953"/>
                  <a:pt x="1095028" y="1005824"/>
                  <a:pt x="1091281" y="1005824"/>
                </a:cubicBezTo>
                <a:cubicBezTo>
                  <a:pt x="1086912" y="1005824"/>
                  <a:pt x="1083166" y="1003953"/>
                  <a:pt x="1080044" y="1000832"/>
                </a:cubicBezTo>
                <a:cubicBezTo>
                  <a:pt x="1073801" y="994593"/>
                  <a:pt x="1074425" y="984610"/>
                  <a:pt x="1080669" y="978994"/>
                </a:cubicBezTo>
                <a:cubicBezTo>
                  <a:pt x="1083791" y="975874"/>
                  <a:pt x="1087848" y="974470"/>
                  <a:pt x="1091828" y="974626"/>
                </a:cubicBezTo>
                <a:close/>
                <a:moveTo>
                  <a:pt x="4860278" y="971117"/>
                </a:moveTo>
                <a:cubicBezTo>
                  <a:pt x="4864258" y="971039"/>
                  <a:pt x="4868317" y="972443"/>
                  <a:pt x="4871438" y="975251"/>
                </a:cubicBezTo>
                <a:cubicBezTo>
                  <a:pt x="4877681" y="981490"/>
                  <a:pt x="4877681" y="991474"/>
                  <a:pt x="4872062" y="997089"/>
                </a:cubicBezTo>
                <a:cubicBezTo>
                  <a:pt x="4868941" y="1000208"/>
                  <a:pt x="4864570" y="1002081"/>
                  <a:pt x="4860825" y="1002081"/>
                </a:cubicBezTo>
                <a:cubicBezTo>
                  <a:pt x="4857078" y="1002081"/>
                  <a:pt x="4852709" y="1000832"/>
                  <a:pt x="4850211" y="997714"/>
                </a:cubicBezTo>
                <a:cubicBezTo>
                  <a:pt x="4843969" y="991474"/>
                  <a:pt x="4843969" y="982114"/>
                  <a:pt x="4849587" y="975874"/>
                </a:cubicBezTo>
                <a:cubicBezTo>
                  <a:pt x="4852396" y="972755"/>
                  <a:pt x="4856298" y="971195"/>
                  <a:pt x="4860278" y="971117"/>
                </a:cubicBezTo>
                <a:close/>
                <a:moveTo>
                  <a:pt x="2490345" y="946548"/>
                </a:moveTo>
                <a:cubicBezTo>
                  <a:pt x="2503456" y="943427"/>
                  <a:pt x="2517190" y="951539"/>
                  <a:pt x="2520312" y="964642"/>
                </a:cubicBezTo>
                <a:cubicBezTo>
                  <a:pt x="2523433" y="977745"/>
                  <a:pt x="2515317" y="991473"/>
                  <a:pt x="2502206" y="994593"/>
                </a:cubicBezTo>
                <a:cubicBezTo>
                  <a:pt x="2500334" y="995217"/>
                  <a:pt x="2498461" y="995217"/>
                  <a:pt x="2496588" y="995217"/>
                </a:cubicBezTo>
                <a:cubicBezTo>
                  <a:pt x="2484726" y="995217"/>
                  <a:pt x="2474738" y="987729"/>
                  <a:pt x="2471616" y="976497"/>
                </a:cubicBezTo>
                <a:cubicBezTo>
                  <a:pt x="2468495" y="963394"/>
                  <a:pt x="2476610" y="949667"/>
                  <a:pt x="2490345" y="946548"/>
                </a:cubicBezTo>
                <a:close/>
                <a:moveTo>
                  <a:pt x="3461136" y="944676"/>
                </a:moveTo>
                <a:cubicBezTo>
                  <a:pt x="3474247" y="947796"/>
                  <a:pt x="3482987" y="961522"/>
                  <a:pt x="3479241" y="974626"/>
                </a:cubicBezTo>
                <a:cubicBezTo>
                  <a:pt x="3476744" y="985857"/>
                  <a:pt x="3466131" y="993969"/>
                  <a:pt x="3454893" y="993969"/>
                </a:cubicBezTo>
                <a:cubicBezTo>
                  <a:pt x="3453644" y="994593"/>
                  <a:pt x="3451147" y="993969"/>
                  <a:pt x="3449275" y="993345"/>
                </a:cubicBezTo>
                <a:cubicBezTo>
                  <a:pt x="3436164" y="990224"/>
                  <a:pt x="3427424" y="976497"/>
                  <a:pt x="3431169" y="963394"/>
                </a:cubicBezTo>
                <a:cubicBezTo>
                  <a:pt x="3434291" y="949667"/>
                  <a:pt x="3448025" y="941556"/>
                  <a:pt x="3461136" y="944676"/>
                </a:cubicBezTo>
                <a:close/>
                <a:moveTo>
                  <a:pt x="1500279" y="925645"/>
                </a:moveTo>
                <a:cubicBezTo>
                  <a:pt x="1505040" y="926425"/>
                  <a:pt x="1509566" y="929077"/>
                  <a:pt x="1512687" y="933445"/>
                </a:cubicBezTo>
                <a:cubicBezTo>
                  <a:pt x="1518931" y="941556"/>
                  <a:pt x="1517058" y="953412"/>
                  <a:pt x="1508317" y="959027"/>
                </a:cubicBezTo>
                <a:cubicBezTo>
                  <a:pt x="1505196" y="961523"/>
                  <a:pt x="1500825" y="962771"/>
                  <a:pt x="1497080" y="962771"/>
                </a:cubicBezTo>
                <a:cubicBezTo>
                  <a:pt x="1491461" y="963395"/>
                  <a:pt x="1485842" y="960275"/>
                  <a:pt x="1482097" y="955284"/>
                </a:cubicBezTo>
                <a:cubicBezTo>
                  <a:pt x="1475854" y="946548"/>
                  <a:pt x="1477726" y="935317"/>
                  <a:pt x="1486467" y="929077"/>
                </a:cubicBezTo>
                <a:cubicBezTo>
                  <a:pt x="1490525" y="925958"/>
                  <a:pt x="1495519" y="924866"/>
                  <a:pt x="1500279" y="925645"/>
                </a:cubicBezTo>
                <a:close/>
                <a:moveTo>
                  <a:pt x="4450971" y="923072"/>
                </a:moveTo>
                <a:cubicBezTo>
                  <a:pt x="4455653" y="922370"/>
                  <a:pt x="4460647" y="923461"/>
                  <a:pt x="4465017" y="926581"/>
                </a:cubicBezTo>
                <a:cubicBezTo>
                  <a:pt x="4473133" y="932821"/>
                  <a:pt x="4475007" y="944676"/>
                  <a:pt x="4469388" y="952787"/>
                </a:cubicBezTo>
                <a:cubicBezTo>
                  <a:pt x="4465641" y="957780"/>
                  <a:pt x="4460023" y="960275"/>
                  <a:pt x="4454404" y="960275"/>
                </a:cubicBezTo>
                <a:cubicBezTo>
                  <a:pt x="4450658" y="960275"/>
                  <a:pt x="4446913" y="959027"/>
                  <a:pt x="4443166" y="956532"/>
                </a:cubicBezTo>
                <a:cubicBezTo>
                  <a:pt x="4434426" y="950292"/>
                  <a:pt x="4433178" y="939060"/>
                  <a:pt x="4438797" y="930325"/>
                </a:cubicBezTo>
                <a:cubicBezTo>
                  <a:pt x="4441918" y="926269"/>
                  <a:pt x="4446288" y="923774"/>
                  <a:pt x="4450971" y="923072"/>
                </a:cubicBezTo>
                <a:close/>
                <a:moveTo>
                  <a:pt x="1938149" y="920185"/>
                </a:moveTo>
                <a:cubicBezTo>
                  <a:pt x="1943455" y="921901"/>
                  <a:pt x="1948137" y="925645"/>
                  <a:pt x="1950946" y="930949"/>
                </a:cubicBezTo>
                <a:cubicBezTo>
                  <a:pt x="1956565" y="941556"/>
                  <a:pt x="1952196" y="954659"/>
                  <a:pt x="1941582" y="960274"/>
                </a:cubicBezTo>
                <a:cubicBezTo>
                  <a:pt x="1938461" y="961523"/>
                  <a:pt x="1935339" y="962771"/>
                  <a:pt x="1931594" y="962771"/>
                </a:cubicBezTo>
                <a:cubicBezTo>
                  <a:pt x="1923477" y="962771"/>
                  <a:pt x="1915986" y="958403"/>
                  <a:pt x="1912240" y="950916"/>
                </a:cubicBezTo>
                <a:cubicBezTo>
                  <a:pt x="1906622" y="940308"/>
                  <a:pt x="1910991" y="927205"/>
                  <a:pt x="1921605" y="921589"/>
                </a:cubicBezTo>
                <a:cubicBezTo>
                  <a:pt x="1926912" y="918782"/>
                  <a:pt x="1932842" y="918469"/>
                  <a:pt x="1938149" y="920185"/>
                </a:cubicBezTo>
                <a:close/>
                <a:moveTo>
                  <a:pt x="4013098" y="917690"/>
                </a:moveTo>
                <a:cubicBezTo>
                  <a:pt x="4018326" y="915974"/>
                  <a:pt x="4024257" y="916286"/>
                  <a:pt x="4029876" y="919093"/>
                </a:cubicBezTo>
                <a:cubicBezTo>
                  <a:pt x="4040489" y="924709"/>
                  <a:pt x="4044860" y="937813"/>
                  <a:pt x="4039241" y="948420"/>
                </a:cubicBezTo>
                <a:cubicBezTo>
                  <a:pt x="4035494" y="955907"/>
                  <a:pt x="4027378" y="960274"/>
                  <a:pt x="4019887" y="960274"/>
                </a:cubicBezTo>
                <a:cubicBezTo>
                  <a:pt x="4016142" y="960274"/>
                  <a:pt x="4013020" y="959651"/>
                  <a:pt x="4009898" y="957779"/>
                </a:cubicBezTo>
                <a:cubicBezTo>
                  <a:pt x="3999285" y="952164"/>
                  <a:pt x="3994915" y="939061"/>
                  <a:pt x="4000534" y="928453"/>
                </a:cubicBezTo>
                <a:cubicBezTo>
                  <a:pt x="4003343" y="923149"/>
                  <a:pt x="4007869" y="919406"/>
                  <a:pt x="4013098" y="917690"/>
                </a:cubicBezTo>
                <a:close/>
                <a:moveTo>
                  <a:pt x="2682631" y="909734"/>
                </a:moveTo>
                <a:cubicBezTo>
                  <a:pt x="2696365" y="907862"/>
                  <a:pt x="2708851" y="917221"/>
                  <a:pt x="2710724" y="930948"/>
                </a:cubicBezTo>
                <a:cubicBezTo>
                  <a:pt x="2712596" y="944676"/>
                  <a:pt x="2703232" y="957154"/>
                  <a:pt x="2689497" y="959027"/>
                </a:cubicBezTo>
                <a:cubicBezTo>
                  <a:pt x="2688249" y="959027"/>
                  <a:pt x="2687000" y="959027"/>
                  <a:pt x="2685752" y="959027"/>
                </a:cubicBezTo>
                <a:cubicBezTo>
                  <a:pt x="2673890" y="959027"/>
                  <a:pt x="2663277" y="950291"/>
                  <a:pt x="2661404" y="937812"/>
                </a:cubicBezTo>
                <a:cubicBezTo>
                  <a:pt x="2659531" y="924085"/>
                  <a:pt x="2668896" y="911606"/>
                  <a:pt x="2682631" y="909734"/>
                </a:cubicBezTo>
                <a:close/>
                <a:moveTo>
                  <a:pt x="3268227" y="909110"/>
                </a:moveTo>
                <a:cubicBezTo>
                  <a:pt x="3281961" y="910982"/>
                  <a:pt x="3291326" y="923461"/>
                  <a:pt x="3289453" y="937188"/>
                </a:cubicBezTo>
                <a:cubicBezTo>
                  <a:pt x="3287580" y="949667"/>
                  <a:pt x="3276967" y="958403"/>
                  <a:pt x="3265105" y="958403"/>
                </a:cubicBezTo>
                <a:cubicBezTo>
                  <a:pt x="3263856" y="958403"/>
                  <a:pt x="3262608" y="958403"/>
                  <a:pt x="3261360" y="958403"/>
                </a:cubicBezTo>
                <a:cubicBezTo>
                  <a:pt x="3247625" y="956531"/>
                  <a:pt x="3238261" y="944052"/>
                  <a:pt x="3240133" y="930325"/>
                </a:cubicBezTo>
                <a:cubicBezTo>
                  <a:pt x="3242006" y="916597"/>
                  <a:pt x="3254492" y="907238"/>
                  <a:pt x="3268227" y="909110"/>
                </a:cubicBezTo>
                <a:close/>
                <a:moveTo>
                  <a:pt x="835318" y="908486"/>
                </a:moveTo>
                <a:cubicBezTo>
                  <a:pt x="840312" y="903495"/>
                  <a:pt x="847803" y="903495"/>
                  <a:pt x="852798" y="908486"/>
                </a:cubicBezTo>
                <a:cubicBezTo>
                  <a:pt x="857793" y="913478"/>
                  <a:pt x="857793" y="920965"/>
                  <a:pt x="852798" y="925958"/>
                </a:cubicBezTo>
                <a:cubicBezTo>
                  <a:pt x="850301" y="928453"/>
                  <a:pt x="847179" y="929701"/>
                  <a:pt x="844058" y="929701"/>
                </a:cubicBezTo>
                <a:cubicBezTo>
                  <a:pt x="840936" y="929701"/>
                  <a:pt x="837815" y="928453"/>
                  <a:pt x="835318" y="925958"/>
                </a:cubicBezTo>
                <a:cubicBezTo>
                  <a:pt x="830323" y="920965"/>
                  <a:pt x="830323" y="913478"/>
                  <a:pt x="835318" y="908486"/>
                </a:cubicBezTo>
                <a:close/>
                <a:moveTo>
                  <a:pt x="5099933" y="905367"/>
                </a:moveTo>
                <a:cubicBezTo>
                  <a:pt x="5104927" y="900375"/>
                  <a:pt x="5112419" y="900375"/>
                  <a:pt x="5117413" y="905367"/>
                </a:cubicBezTo>
                <a:cubicBezTo>
                  <a:pt x="5122408" y="910359"/>
                  <a:pt x="5122408" y="917846"/>
                  <a:pt x="5117413" y="922838"/>
                </a:cubicBezTo>
                <a:cubicBezTo>
                  <a:pt x="5114916" y="925334"/>
                  <a:pt x="5111795" y="926581"/>
                  <a:pt x="5108673" y="926581"/>
                </a:cubicBezTo>
                <a:cubicBezTo>
                  <a:pt x="5105552" y="926581"/>
                  <a:pt x="5102430" y="925334"/>
                  <a:pt x="5099933" y="922838"/>
                </a:cubicBezTo>
                <a:cubicBezTo>
                  <a:pt x="5094938" y="917846"/>
                  <a:pt x="5094938" y="909734"/>
                  <a:pt x="5099933" y="905367"/>
                </a:cubicBezTo>
                <a:close/>
                <a:moveTo>
                  <a:pt x="3072819" y="891639"/>
                </a:moveTo>
                <a:cubicBezTo>
                  <a:pt x="3086554" y="892264"/>
                  <a:pt x="3097168" y="904118"/>
                  <a:pt x="3096543" y="917845"/>
                </a:cubicBezTo>
                <a:cubicBezTo>
                  <a:pt x="3095919" y="930948"/>
                  <a:pt x="3085306" y="941556"/>
                  <a:pt x="3072195" y="941556"/>
                </a:cubicBezTo>
                <a:cubicBezTo>
                  <a:pt x="3071571" y="940933"/>
                  <a:pt x="3071571" y="940933"/>
                  <a:pt x="3070947" y="940933"/>
                </a:cubicBezTo>
                <a:cubicBezTo>
                  <a:pt x="3057212" y="940308"/>
                  <a:pt x="3046599" y="929076"/>
                  <a:pt x="3047223" y="915349"/>
                </a:cubicBezTo>
                <a:cubicBezTo>
                  <a:pt x="3047847" y="901622"/>
                  <a:pt x="3059709" y="891016"/>
                  <a:pt x="3072819" y="891639"/>
                </a:cubicBezTo>
                <a:close/>
                <a:moveTo>
                  <a:pt x="2877412" y="891639"/>
                </a:moveTo>
                <a:cubicBezTo>
                  <a:pt x="2891147" y="891016"/>
                  <a:pt x="2903009" y="901622"/>
                  <a:pt x="2903633" y="915349"/>
                </a:cubicBezTo>
                <a:cubicBezTo>
                  <a:pt x="2904258" y="929076"/>
                  <a:pt x="2893645" y="940933"/>
                  <a:pt x="2879910" y="941556"/>
                </a:cubicBezTo>
                <a:cubicBezTo>
                  <a:pt x="2879286" y="941556"/>
                  <a:pt x="2879286" y="941556"/>
                  <a:pt x="2878662" y="941556"/>
                </a:cubicBezTo>
                <a:cubicBezTo>
                  <a:pt x="2865551" y="940933"/>
                  <a:pt x="2854313" y="930948"/>
                  <a:pt x="2853689" y="917845"/>
                </a:cubicBezTo>
                <a:cubicBezTo>
                  <a:pt x="2853065" y="904118"/>
                  <a:pt x="2863679" y="892264"/>
                  <a:pt x="2877412" y="891639"/>
                </a:cubicBezTo>
                <a:close/>
                <a:moveTo>
                  <a:pt x="1241037" y="843829"/>
                </a:moveTo>
                <a:cubicBezTo>
                  <a:pt x="1245017" y="844219"/>
                  <a:pt x="1248919" y="846090"/>
                  <a:pt x="1251728" y="849210"/>
                </a:cubicBezTo>
                <a:cubicBezTo>
                  <a:pt x="1257347" y="856074"/>
                  <a:pt x="1256098" y="865434"/>
                  <a:pt x="1249231" y="871049"/>
                </a:cubicBezTo>
                <a:cubicBezTo>
                  <a:pt x="1246109" y="873545"/>
                  <a:pt x="1242988" y="874792"/>
                  <a:pt x="1239242" y="874792"/>
                </a:cubicBezTo>
                <a:cubicBezTo>
                  <a:pt x="1234872" y="874792"/>
                  <a:pt x="1230501" y="872921"/>
                  <a:pt x="1227380" y="869177"/>
                </a:cubicBezTo>
                <a:cubicBezTo>
                  <a:pt x="1221761" y="862313"/>
                  <a:pt x="1223010" y="852955"/>
                  <a:pt x="1229877" y="847338"/>
                </a:cubicBezTo>
                <a:cubicBezTo>
                  <a:pt x="1232998" y="844530"/>
                  <a:pt x="1237056" y="843438"/>
                  <a:pt x="1241037" y="843829"/>
                </a:cubicBezTo>
                <a:close/>
                <a:moveTo>
                  <a:pt x="4710211" y="840397"/>
                </a:moveTo>
                <a:cubicBezTo>
                  <a:pt x="4714113" y="840007"/>
                  <a:pt x="4718171" y="841099"/>
                  <a:pt x="4721605" y="843594"/>
                </a:cubicBezTo>
                <a:cubicBezTo>
                  <a:pt x="4728472" y="848586"/>
                  <a:pt x="4729096" y="858570"/>
                  <a:pt x="4724101" y="865434"/>
                </a:cubicBezTo>
                <a:cubicBezTo>
                  <a:pt x="4720980" y="869177"/>
                  <a:pt x="4716611" y="871049"/>
                  <a:pt x="4711616" y="871049"/>
                </a:cubicBezTo>
                <a:cubicBezTo>
                  <a:pt x="4708494" y="871049"/>
                  <a:pt x="4705373" y="869801"/>
                  <a:pt x="4702251" y="867929"/>
                </a:cubicBezTo>
                <a:cubicBezTo>
                  <a:pt x="4695384" y="862313"/>
                  <a:pt x="4694760" y="852330"/>
                  <a:pt x="4699754" y="846091"/>
                </a:cubicBezTo>
                <a:cubicBezTo>
                  <a:pt x="4702564" y="842659"/>
                  <a:pt x="4706310" y="840788"/>
                  <a:pt x="4710211" y="840397"/>
                </a:cubicBezTo>
                <a:close/>
                <a:moveTo>
                  <a:pt x="2118650" y="838447"/>
                </a:moveTo>
                <a:cubicBezTo>
                  <a:pt x="2123723" y="840631"/>
                  <a:pt x="2127937" y="844842"/>
                  <a:pt x="2130121" y="850458"/>
                </a:cubicBezTo>
                <a:cubicBezTo>
                  <a:pt x="2135116" y="861690"/>
                  <a:pt x="2129497" y="874168"/>
                  <a:pt x="2118260" y="878536"/>
                </a:cubicBezTo>
                <a:cubicBezTo>
                  <a:pt x="2115762" y="879784"/>
                  <a:pt x="2112641" y="880408"/>
                  <a:pt x="2109520" y="880408"/>
                </a:cubicBezTo>
                <a:cubicBezTo>
                  <a:pt x="2102029" y="880408"/>
                  <a:pt x="2093287" y="875416"/>
                  <a:pt x="2090166" y="866681"/>
                </a:cubicBezTo>
                <a:cubicBezTo>
                  <a:pt x="2085172" y="855450"/>
                  <a:pt x="2090791" y="842970"/>
                  <a:pt x="2102029" y="838603"/>
                </a:cubicBezTo>
                <a:cubicBezTo>
                  <a:pt x="2107647" y="836107"/>
                  <a:pt x="2113578" y="836263"/>
                  <a:pt x="2118650" y="838447"/>
                </a:cubicBezTo>
                <a:close/>
                <a:moveTo>
                  <a:pt x="3832206" y="836575"/>
                </a:moveTo>
                <a:cubicBezTo>
                  <a:pt x="3837278" y="834391"/>
                  <a:pt x="3843209" y="834235"/>
                  <a:pt x="3848827" y="836730"/>
                </a:cubicBezTo>
                <a:cubicBezTo>
                  <a:pt x="3860066" y="841099"/>
                  <a:pt x="3865060" y="853578"/>
                  <a:pt x="3860690" y="864808"/>
                </a:cubicBezTo>
                <a:cubicBezTo>
                  <a:pt x="3856945" y="873544"/>
                  <a:pt x="3848827" y="878536"/>
                  <a:pt x="3840711" y="878536"/>
                </a:cubicBezTo>
                <a:cubicBezTo>
                  <a:pt x="3837590" y="878536"/>
                  <a:pt x="3835094" y="877912"/>
                  <a:pt x="3832596" y="876665"/>
                </a:cubicBezTo>
                <a:cubicBezTo>
                  <a:pt x="3821359" y="871672"/>
                  <a:pt x="3816364" y="859193"/>
                  <a:pt x="3820735" y="848586"/>
                </a:cubicBezTo>
                <a:cubicBezTo>
                  <a:pt x="3822920" y="842970"/>
                  <a:pt x="3827133" y="838759"/>
                  <a:pt x="3832206" y="836575"/>
                </a:cubicBezTo>
                <a:close/>
                <a:moveTo>
                  <a:pt x="1666110" y="816608"/>
                </a:moveTo>
                <a:cubicBezTo>
                  <a:pt x="1670793" y="817700"/>
                  <a:pt x="1675007" y="820508"/>
                  <a:pt x="1677504" y="824876"/>
                </a:cubicBezTo>
                <a:cubicBezTo>
                  <a:pt x="1683122" y="833611"/>
                  <a:pt x="1680000" y="844842"/>
                  <a:pt x="1671260" y="850458"/>
                </a:cubicBezTo>
                <a:cubicBezTo>
                  <a:pt x="1668139" y="852330"/>
                  <a:pt x="1665017" y="852954"/>
                  <a:pt x="1661272" y="852954"/>
                </a:cubicBezTo>
                <a:cubicBezTo>
                  <a:pt x="1655029" y="852954"/>
                  <a:pt x="1648785" y="850458"/>
                  <a:pt x="1645664" y="844219"/>
                </a:cubicBezTo>
                <a:cubicBezTo>
                  <a:pt x="1640045" y="835483"/>
                  <a:pt x="1643168" y="823628"/>
                  <a:pt x="1651907" y="818637"/>
                </a:cubicBezTo>
                <a:cubicBezTo>
                  <a:pt x="1656277" y="816140"/>
                  <a:pt x="1661428" y="815516"/>
                  <a:pt x="1666110" y="816608"/>
                </a:cubicBezTo>
                <a:close/>
                <a:moveTo>
                  <a:pt x="4285609" y="813878"/>
                </a:moveTo>
                <a:cubicBezTo>
                  <a:pt x="4290213" y="812709"/>
                  <a:pt x="4295207" y="813333"/>
                  <a:pt x="4299576" y="816140"/>
                </a:cubicBezTo>
                <a:cubicBezTo>
                  <a:pt x="4308317" y="821756"/>
                  <a:pt x="4310815" y="832988"/>
                  <a:pt x="4305820" y="841722"/>
                </a:cubicBezTo>
                <a:cubicBezTo>
                  <a:pt x="4302073" y="847963"/>
                  <a:pt x="4295831" y="850458"/>
                  <a:pt x="4290212" y="850458"/>
                </a:cubicBezTo>
                <a:cubicBezTo>
                  <a:pt x="4286466" y="850458"/>
                  <a:pt x="4283345" y="849834"/>
                  <a:pt x="4280224" y="847963"/>
                </a:cubicBezTo>
                <a:cubicBezTo>
                  <a:pt x="4271483" y="842346"/>
                  <a:pt x="4268361" y="831115"/>
                  <a:pt x="4273981" y="822380"/>
                </a:cubicBezTo>
                <a:cubicBezTo>
                  <a:pt x="4276790" y="818012"/>
                  <a:pt x="4281005" y="815048"/>
                  <a:pt x="4285609" y="813878"/>
                </a:cubicBezTo>
                <a:close/>
                <a:moveTo>
                  <a:pt x="2289319" y="771215"/>
                </a:moveTo>
                <a:cubicBezTo>
                  <a:pt x="2300556" y="767471"/>
                  <a:pt x="2313043" y="773710"/>
                  <a:pt x="2316788" y="785566"/>
                </a:cubicBezTo>
                <a:cubicBezTo>
                  <a:pt x="2320534" y="796797"/>
                  <a:pt x="2313667" y="809276"/>
                  <a:pt x="2302429" y="813021"/>
                </a:cubicBezTo>
                <a:cubicBezTo>
                  <a:pt x="2299932" y="813645"/>
                  <a:pt x="2298059" y="814269"/>
                  <a:pt x="2296187" y="814269"/>
                </a:cubicBezTo>
                <a:cubicBezTo>
                  <a:pt x="2286821" y="813645"/>
                  <a:pt x="2278082" y="807405"/>
                  <a:pt x="2274961" y="798045"/>
                </a:cubicBezTo>
                <a:cubicBezTo>
                  <a:pt x="2271214" y="786814"/>
                  <a:pt x="2277457" y="774334"/>
                  <a:pt x="2289319" y="771215"/>
                </a:cubicBezTo>
                <a:close/>
                <a:moveTo>
                  <a:pt x="3660912" y="769343"/>
                </a:moveTo>
                <a:cubicBezTo>
                  <a:pt x="3672150" y="773087"/>
                  <a:pt x="3679018" y="784942"/>
                  <a:pt x="3675271" y="796797"/>
                </a:cubicBezTo>
                <a:cubicBezTo>
                  <a:pt x="3672150" y="806157"/>
                  <a:pt x="3664035" y="811772"/>
                  <a:pt x="3654670" y="811772"/>
                </a:cubicBezTo>
                <a:cubicBezTo>
                  <a:pt x="3652796" y="811772"/>
                  <a:pt x="3650300" y="811772"/>
                  <a:pt x="3648427" y="811148"/>
                </a:cubicBezTo>
                <a:cubicBezTo>
                  <a:pt x="3637189" y="807405"/>
                  <a:pt x="3630946" y="795549"/>
                  <a:pt x="3634068" y="783694"/>
                </a:cubicBezTo>
                <a:cubicBezTo>
                  <a:pt x="3637813" y="772463"/>
                  <a:pt x="3649675" y="765600"/>
                  <a:pt x="3660912" y="769343"/>
                </a:cubicBezTo>
                <a:close/>
                <a:moveTo>
                  <a:pt x="993267" y="769343"/>
                </a:moveTo>
                <a:cubicBezTo>
                  <a:pt x="998886" y="773087"/>
                  <a:pt x="1000758" y="780575"/>
                  <a:pt x="997012" y="786814"/>
                </a:cubicBezTo>
                <a:cubicBezTo>
                  <a:pt x="996388" y="788062"/>
                  <a:pt x="994515" y="789309"/>
                  <a:pt x="993267" y="790558"/>
                </a:cubicBezTo>
                <a:cubicBezTo>
                  <a:pt x="991394" y="791806"/>
                  <a:pt x="988896" y="792430"/>
                  <a:pt x="986399" y="792430"/>
                </a:cubicBezTo>
                <a:cubicBezTo>
                  <a:pt x="982653" y="792430"/>
                  <a:pt x="978283" y="790558"/>
                  <a:pt x="975785" y="786814"/>
                </a:cubicBezTo>
                <a:cubicBezTo>
                  <a:pt x="972040" y="781823"/>
                  <a:pt x="973289" y="774335"/>
                  <a:pt x="978283" y="770591"/>
                </a:cubicBezTo>
                <a:cubicBezTo>
                  <a:pt x="982653" y="766848"/>
                  <a:pt x="988896" y="766224"/>
                  <a:pt x="993267" y="769343"/>
                </a:cubicBezTo>
                <a:close/>
                <a:moveTo>
                  <a:pt x="4963522" y="763961"/>
                </a:moveTo>
                <a:cubicBezTo>
                  <a:pt x="4966644" y="763259"/>
                  <a:pt x="4970078" y="763727"/>
                  <a:pt x="4973199" y="765600"/>
                </a:cubicBezTo>
                <a:cubicBezTo>
                  <a:pt x="4974448" y="766224"/>
                  <a:pt x="4975697" y="768096"/>
                  <a:pt x="4976945" y="769343"/>
                </a:cubicBezTo>
                <a:cubicBezTo>
                  <a:pt x="4980691" y="774958"/>
                  <a:pt x="4979442" y="783070"/>
                  <a:pt x="4973199" y="786814"/>
                </a:cubicBezTo>
                <a:cubicBezTo>
                  <a:pt x="4970702" y="788062"/>
                  <a:pt x="4968206" y="788686"/>
                  <a:pt x="4965708" y="788686"/>
                </a:cubicBezTo>
                <a:cubicBezTo>
                  <a:pt x="4962586" y="788686"/>
                  <a:pt x="4959464" y="787438"/>
                  <a:pt x="4957591" y="785566"/>
                </a:cubicBezTo>
                <a:cubicBezTo>
                  <a:pt x="4953222" y="781823"/>
                  <a:pt x="4951972" y="774335"/>
                  <a:pt x="4955719" y="769343"/>
                </a:cubicBezTo>
                <a:cubicBezTo>
                  <a:pt x="4957591" y="766535"/>
                  <a:pt x="4960401" y="764663"/>
                  <a:pt x="4963522" y="763961"/>
                </a:cubicBezTo>
                <a:close/>
                <a:moveTo>
                  <a:pt x="1399454" y="723483"/>
                </a:moveTo>
                <a:cubicBezTo>
                  <a:pt x="1403433" y="724106"/>
                  <a:pt x="1407179" y="726290"/>
                  <a:pt x="1409676" y="730034"/>
                </a:cubicBezTo>
                <a:cubicBezTo>
                  <a:pt x="1414671" y="737521"/>
                  <a:pt x="1412798" y="746881"/>
                  <a:pt x="1405930" y="751872"/>
                </a:cubicBezTo>
                <a:cubicBezTo>
                  <a:pt x="1403433" y="753744"/>
                  <a:pt x="1400312" y="754368"/>
                  <a:pt x="1397190" y="754368"/>
                </a:cubicBezTo>
                <a:cubicBezTo>
                  <a:pt x="1392196" y="754992"/>
                  <a:pt x="1387202" y="752496"/>
                  <a:pt x="1384081" y="748129"/>
                </a:cubicBezTo>
                <a:cubicBezTo>
                  <a:pt x="1379086" y="741265"/>
                  <a:pt x="1380959" y="731282"/>
                  <a:pt x="1387826" y="726290"/>
                </a:cubicBezTo>
                <a:cubicBezTo>
                  <a:pt x="1391260" y="723795"/>
                  <a:pt x="1395474" y="722858"/>
                  <a:pt x="1399454" y="723483"/>
                </a:cubicBezTo>
                <a:close/>
                <a:moveTo>
                  <a:pt x="2481604" y="720674"/>
                </a:moveTo>
                <a:cubicBezTo>
                  <a:pt x="2493466" y="718179"/>
                  <a:pt x="2504703" y="725665"/>
                  <a:pt x="2507825" y="737521"/>
                </a:cubicBezTo>
                <a:cubicBezTo>
                  <a:pt x="2510322" y="749376"/>
                  <a:pt x="2502831" y="760607"/>
                  <a:pt x="2490968" y="763104"/>
                </a:cubicBezTo>
                <a:cubicBezTo>
                  <a:pt x="2489720" y="763728"/>
                  <a:pt x="2487847" y="763728"/>
                  <a:pt x="2485975" y="763728"/>
                </a:cubicBezTo>
                <a:cubicBezTo>
                  <a:pt x="2475986" y="763104"/>
                  <a:pt x="2467245" y="756240"/>
                  <a:pt x="2464748" y="746257"/>
                </a:cubicBezTo>
                <a:cubicBezTo>
                  <a:pt x="2462251" y="734401"/>
                  <a:pt x="2469743" y="723170"/>
                  <a:pt x="2481604" y="720674"/>
                </a:cubicBezTo>
                <a:close/>
                <a:moveTo>
                  <a:pt x="4551795" y="720597"/>
                </a:moveTo>
                <a:cubicBezTo>
                  <a:pt x="4555697" y="719895"/>
                  <a:pt x="4559911" y="720674"/>
                  <a:pt x="4563656" y="723171"/>
                </a:cubicBezTo>
                <a:cubicBezTo>
                  <a:pt x="4571147" y="728162"/>
                  <a:pt x="4572396" y="737521"/>
                  <a:pt x="4567402" y="745009"/>
                </a:cubicBezTo>
                <a:cubicBezTo>
                  <a:pt x="4564280" y="749377"/>
                  <a:pt x="4559287" y="751248"/>
                  <a:pt x="4554292" y="751248"/>
                </a:cubicBezTo>
                <a:cubicBezTo>
                  <a:pt x="4551170" y="751248"/>
                  <a:pt x="4548048" y="750625"/>
                  <a:pt x="4545551" y="748753"/>
                </a:cubicBezTo>
                <a:cubicBezTo>
                  <a:pt x="4538684" y="743760"/>
                  <a:pt x="4536810" y="734402"/>
                  <a:pt x="4541805" y="726914"/>
                </a:cubicBezTo>
                <a:cubicBezTo>
                  <a:pt x="4544303" y="723482"/>
                  <a:pt x="4547892" y="721299"/>
                  <a:pt x="4551795" y="720597"/>
                </a:cubicBezTo>
                <a:close/>
                <a:moveTo>
                  <a:pt x="1839199" y="719973"/>
                </a:moveTo>
                <a:cubicBezTo>
                  <a:pt x="1843725" y="721455"/>
                  <a:pt x="1847627" y="724730"/>
                  <a:pt x="1849811" y="729410"/>
                </a:cubicBezTo>
                <a:cubicBezTo>
                  <a:pt x="1854806" y="738769"/>
                  <a:pt x="1851060" y="750001"/>
                  <a:pt x="1841695" y="754368"/>
                </a:cubicBezTo>
                <a:cubicBezTo>
                  <a:pt x="1839198" y="755616"/>
                  <a:pt x="1836076" y="756240"/>
                  <a:pt x="1832955" y="756240"/>
                </a:cubicBezTo>
                <a:cubicBezTo>
                  <a:pt x="1826712" y="756240"/>
                  <a:pt x="1819845" y="752496"/>
                  <a:pt x="1816724" y="746257"/>
                </a:cubicBezTo>
                <a:cubicBezTo>
                  <a:pt x="1811729" y="737521"/>
                  <a:pt x="1815474" y="725666"/>
                  <a:pt x="1824839" y="721299"/>
                </a:cubicBezTo>
                <a:cubicBezTo>
                  <a:pt x="1829522" y="718803"/>
                  <a:pt x="1834672" y="718491"/>
                  <a:pt x="1839199" y="719973"/>
                </a:cubicBezTo>
                <a:close/>
                <a:moveTo>
                  <a:pt x="3468003" y="719426"/>
                </a:moveTo>
                <a:cubicBezTo>
                  <a:pt x="3479865" y="721922"/>
                  <a:pt x="3487356" y="733153"/>
                  <a:pt x="3484859" y="745009"/>
                </a:cubicBezTo>
                <a:cubicBezTo>
                  <a:pt x="3482362" y="754991"/>
                  <a:pt x="3473623" y="762479"/>
                  <a:pt x="3463633" y="762479"/>
                </a:cubicBezTo>
                <a:cubicBezTo>
                  <a:pt x="3463009" y="762479"/>
                  <a:pt x="3461136" y="761855"/>
                  <a:pt x="3459263" y="761855"/>
                </a:cubicBezTo>
                <a:cubicBezTo>
                  <a:pt x="3447401" y="759360"/>
                  <a:pt x="3439910" y="747504"/>
                  <a:pt x="3442407" y="736273"/>
                </a:cubicBezTo>
                <a:cubicBezTo>
                  <a:pt x="3444904" y="724418"/>
                  <a:pt x="3456766" y="716931"/>
                  <a:pt x="3468003" y="719426"/>
                </a:cubicBezTo>
                <a:close/>
                <a:moveTo>
                  <a:pt x="4111662" y="717476"/>
                </a:moveTo>
                <a:cubicBezTo>
                  <a:pt x="4116188" y="715995"/>
                  <a:pt x="4121339" y="716307"/>
                  <a:pt x="4126021" y="718802"/>
                </a:cubicBezTo>
                <a:cubicBezTo>
                  <a:pt x="4135385" y="723794"/>
                  <a:pt x="4139131" y="734402"/>
                  <a:pt x="4134136" y="743761"/>
                </a:cubicBezTo>
                <a:cubicBezTo>
                  <a:pt x="4131015" y="750001"/>
                  <a:pt x="4124148" y="753744"/>
                  <a:pt x="4117281" y="753744"/>
                </a:cubicBezTo>
                <a:cubicBezTo>
                  <a:pt x="4114784" y="753744"/>
                  <a:pt x="4111661" y="753120"/>
                  <a:pt x="4109164" y="751872"/>
                </a:cubicBezTo>
                <a:cubicBezTo>
                  <a:pt x="4099799" y="746880"/>
                  <a:pt x="4096678" y="736274"/>
                  <a:pt x="4101049" y="726914"/>
                </a:cubicBezTo>
                <a:cubicBezTo>
                  <a:pt x="4103233" y="722234"/>
                  <a:pt x="4107135" y="718958"/>
                  <a:pt x="4111662" y="717476"/>
                </a:cubicBezTo>
                <a:close/>
                <a:moveTo>
                  <a:pt x="2677635" y="686356"/>
                </a:moveTo>
                <a:cubicBezTo>
                  <a:pt x="2689497" y="685108"/>
                  <a:pt x="2700110" y="693219"/>
                  <a:pt x="2701984" y="705075"/>
                </a:cubicBezTo>
                <a:cubicBezTo>
                  <a:pt x="2703232" y="716931"/>
                  <a:pt x="2695116" y="727538"/>
                  <a:pt x="2683254" y="729410"/>
                </a:cubicBezTo>
                <a:cubicBezTo>
                  <a:pt x="2682006" y="729410"/>
                  <a:pt x="2681381" y="729410"/>
                  <a:pt x="2680757" y="729410"/>
                </a:cubicBezTo>
                <a:cubicBezTo>
                  <a:pt x="2669519" y="729410"/>
                  <a:pt x="2660155" y="721298"/>
                  <a:pt x="2658907" y="710691"/>
                </a:cubicBezTo>
                <a:cubicBezTo>
                  <a:pt x="2657658" y="698835"/>
                  <a:pt x="2665774" y="687604"/>
                  <a:pt x="2677635" y="686356"/>
                </a:cubicBezTo>
                <a:close/>
                <a:moveTo>
                  <a:pt x="3273221" y="685732"/>
                </a:moveTo>
                <a:cubicBezTo>
                  <a:pt x="3285082" y="687604"/>
                  <a:pt x="3293823" y="698211"/>
                  <a:pt x="3291949" y="710067"/>
                </a:cubicBezTo>
                <a:cubicBezTo>
                  <a:pt x="3290701" y="721298"/>
                  <a:pt x="3280712" y="729410"/>
                  <a:pt x="3270099" y="729410"/>
                </a:cubicBezTo>
                <a:cubicBezTo>
                  <a:pt x="3268850" y="728786"/>
                  <a:pt x="3268226" y="728786"/>
                  <a:pt x="3267602" y="728786"/>
                </a:cubicBezTo>
                <a:cubicBezTo>
                  <a:pt x="3255740" y="727538"/>
                  <a:pt x="3246999" y="716307"/>
                  <a:pt x="3248873" y="704452"/>
                </a:cubicBezTo>
                <a:cubicBezTo>
                  <a:pt x="3250122" y="692596"/>
                  <a:pt x="3261359" y="683861"/>
                  <a:pt x="3273221" y="685732"/>
                </a:cubicBezTo>
                <a:close/>
                <a:moveTo>
                  <a:pt x="2875540" y="669510"/>
                </a:moveTo>
                <a:cubicBezTo>
                  <a:pt x="2887401" y="668886"/>
                  <a:pt x="2897390" y="678244"/>
                  <a:pt x="2898015" y="690100"/>
                </a:cubicBezTo>
                <a:cubicBezTo>
                  <a:pt x="2898639" y="701956"/>
                  <a:pt x="2889275" y="711938"/>
                  <a:pt x="2877413" y="712562"/>
                </a:cubicBezTo>
                <a:cubicBezTo>
                  <a:pt x="2877413" y="712562"/>
                  <a:pt x="2876788" y="712562"/>
                  <a:pt x="2876164" y="712562"/>
                </a:cubicBezTo>
                <a:cubicBezTo>
                  <a:pt x="2864926" y="712562"/>
                  <a:pt x="2855562" y="703828"/>
                  <a:pt x="2854937" y="691971"/>
                </a:cubicBezTo>
                <a:cubicBezTo>
                  <a:pt x="2854313" y="679493"/>
                  <a:pt x="2863678" y="669510"/>
                  <a:pt x="2875540" y="669510"/>
                </a:cubicBezTo>
                <a:close/>
                <a:moveTo>
                  <a:pt x="3074692" y="668886"/>
                </a:moveTo>
                <a:cubicBezTo>
                  <a:pt x="3086554" y="669510"/>
                  <a:pt x="3095919" y="679493"/>
                  <a:pt x="3095294" y="691348"/>
                </a:cubicBezTo>
                <a:cubicBezTo>
                  <a:pt x="3094670" y="703204"/>
                  <a:pt x="3084681" y="712562"/>
                  <a:pt x="3072819" y="711938"/>
                </a:cubicBezTo>
                <a:cubicBezTo>
                  <a:pt x="3060957" y="711938"/>
                  <a:pt x="3051593" y="701956"/>
                  <a:pt x="3052217" y="689476"/>
                </a:cubicBezTo>
                <a:cubicBezTo>
                  <a:pt x="3052841" y="677621"/>
                  <a:pt x="3062831" y="668262"/>
                  <a:pt x="3074692" y="668886"/>
                </a:cubicBezTo>
                <a:close/>
                <a:moveTo>
                  <a:pt x="1129989" y="641431"/>
                </a:moveTo>
                <a:cubicBezTo>
                  <a:pt x="1134984" y="637687"/>
                  <a:pt x="1141851" y="637687"/>
                  <a:pt x="1146220" y="642680"/>
                </a:cubicBezTo>
                <a:cubicBezTo>
                  <a:pt x="1151215" y="647671"/>
                  <a:pt x="1151215" y="655159"/>
                  <a:pt x="1146220" y="660150"/>
                </a:cubicBezTo>
                <a:cubicBezTo>
                  <a:pt x="1145596" y="660774"/>
                  <a:pt x="1144972" y="661398"/>
                  <a:pt x="1144348" y="662022"/>
                </a:cubicBezTo>
                <a:cubicBezTo>
                  <a:pt x="1142475" y="663270"/>
                  <a:pt x="1139977" y="663894"/>
                  <a:pt x="1137481" y="663894"/>
                </a:cubicBezTo>
                <a:cubicBezTo>
                  <a:pt x="1133735" y="663894"/>
                  <a:pt x="1129365" y="662022"/>
                  <a:pt x="1126868" y="658278"/>
                </a:cubicBezTo>
                <a:cubicBezTo>
                  <a:pt x="1123122" y="652662"/>
                  <a:pt x="1124370" y="645175"/>
                  <a:pt x="1129989" y="641431"/>
                </a:cubicBezTo>
                <a:close/>
                <a:moveTo>
                  <a:pt x="2005263" y="637688"/>
                </a:moveTo>
                <a:cubicBezTo>
                  <a:pt x="2014627" y="633944"/>
                  <a:pt x="2025865" y="638312"/>
                  <a:pt x="2029610" y="647672"/>
                </a:cubicBezTo>
                <a:cubicBezTo>
                  <a:pt x="2033357" y="657030"/>
                  <a:pt x="2028986" y="668262"/>
                  <a:pt x="2019622" y="672006"/>
                </a:cubicBezTo>
                <a:cubicBezTo>
                  <a:pt x="2017124" y="673254"/>
                  <a:pt x="2014627" y="673254"/>
                  <a:pt x="2012130" y="673254"/>
                </a:cubicBezTo>
                <a:cubicBezTo>
                  <a:pt x="2005263" y="673878"/>
                  <a:pt x="1997771" y="669509"/>
                  <a:pt x="1995273" y="662022"/>
                </a:cubicBezTo>
                <a:cubicBezTo>
                  <a:pt x="1991528" y="652039"/>
                  <a:pt x="1995899" y="641431"/>
                  <a:pt x="2005263" y="637688"/>
                </a:cubicBezTo>
                <a:close/>
                <a:moveTo>
                  <a:pt x="4811114" y="636440"/>
                </a:moveTo>
                <a:cubicBezTo>
                  <a:pt x="4814470" y="635972"/>
                  <a:pt x="4818060" y="636751"/>
                  <a:pt x="4820869" y="638935"/>
                </a:cubicBezTo>
                <a:cubicBezTo>
                  <a:pt x="4821494" y="639559"/>
                  <a:pt x="4822118" y="640183"/>
                  <a:pt x="4822742" y="640808"/>
                </a:cubicBezTo>
                <a:cubicBezTo>
                  <a:pt x="4827737" y="645799"/>
                  <a:pt x="4827737" y="653286"/>
                  <a:pt x="4822742" y="658278"/>
                </a:cubicBezTo>
                <a:cubicBezTo>
                  <a:pt x="4820869" y="660150"/>
                  <a:pt x="4817747" y="661398"/>
                  <a:pt x="4814002" y="661398"/>
                </a:cubicBezTo>
                <a:cubicBezTo>
                  <a:pt x="4810881" y="661398"/>
                  <a:pt x="4807759" y="660150"/>
                  <a:pt x="4805262" y="657655"/>
                </a:cubicBezTo>
                <a:cubicBezTo>
                  <a:pt x="4799643" y="653910"/>
                  <a:pt x="4799018" y="647047"/>
                  <a:pt x="4802764" y="641431"/>
                </a:cubicBezTo>
                <a:cubicBezTo>
                  <a:pt x="4804637" y="638624"/>
                  <a:pt x="4807759" y="636908"/>
                  <a:pt x="4811114" y="636440"/>
                </a:cubicBezTo>
                <a:close/>
                <a:moveTo>
                  <a:pt x="3944973" y="635816"/>
                </a:moveTo>
                <a:cubicBezTo>
                  <a:pt x="3954337" y="639560"/>
                  <a:pt x="3958708" y="650791"/>
                  <a:pt x="3954961" y="660151"/>
                </a:cubicBezTo>
                <a:cubicBezTo>
                  <a:pt x="3951840" y="667638"/>
                  <a:pt x="3944973" y="672006"/>
                  <a:pt x="3937481" y="672006"/>
                </a:cubicBezTo>
                <a:cubicBezTo>
                  <a:pt x="3935609" y="671382"/>
                  <a:pt x="3933111" y="670758"/>
                  <a:pt x="3930614" y="670133"/>
                </a:cubicBezTo>
                <a:cubicBezTo>
                  <a:pt x="3920625" y="666390"/>
                  <a:pt x="3916255" y="655158"/>
                  <a:pt x="3920625" y="645800"/>
                </a:cubicBezTo>
                <a:cubicBezTo>
                  <a:pt x="3924370" y="636440"/>
                  <a:pt x="3935609" y="632072"/>
                  <a:pt x="3944973" y="635816"/>
                </a:cubicBezTo>
                <a:close/>
                <a:moveTo>
                  <a:pt x="1565674" y="615771"/>
                </a:moveTo>
                <a:cubicBezTo>
                  <a:pt x="1569498" y="616629"/>
                  <a:pt x="1572932" y="618969"/>
                  <a:pt x="1575117" y="622713"/>
                </a:cubicBezTo>
                <a:cubicBezTo>
                  <a:pt x="1579487" y="630200"/>
                  <a:pt x="1577614" y="639560"/>
                  <a:pt x="1570122" y="643928"/>
                </a:cubicBezTo>
                <a:cubicBezTo>
                  <a:pt x="1567625" y="645175"/>
                  <a:pt x="1565128" y="646424"/>
                  <a:pt x="1562006" y="646424"/>
                </a:cubicBezTo>
                <a:cubicBezTo>
                  <a:pt x="1557013" y="646424"/>
                  <a:pt x="1552018" y="643928"/>
                  <a:pt x="1548895" y="638936"/>
                </a:cubicBezTo>
                <a:cubicBezTo>
                  <a:pt x="1544526" y="631448"/>
                  <a:pt x="1547023" y="622089"/>
                  <a:pt x="1553890" y="617721"/>
                </a:cubicBezTo>
                <a:cubicBezTo>
                  <a:pt x="1557636" y="615537"/>
                  <a:pt x="1561850" y="614913"/>
                  <a:pt x="1565674" y="615771"/>
                </a:cubicBezTo>
                <a:close/>
                <a:moveTo>
                  <a:pt x="4385183" y="613041"/>
                </a:moveTo>
                <a:cubicBezTo>
                  <a:pt x="4389007" y="612105"/>
                  <a:pt x="4393221" y="612729"/>
                  <a:pt x="4396968" y="615225"/>
                </a:cubicBezTo>
                <a:cubicBezTo>
                  <a:pt x="4404459" y="619594"/>
                  <a:pt x="4406956" y="629576"/>
                  <a:pt x="4401961" y="636440"/>
                </a:cubicBezTo>
                <a:cubicBezTo>
                  <a:pt x="4398840" y="641431"/>
                  <a:pt x="4393845" y="643928"/>
                  <a:pt x="4388227" y="643928"/>
                </a:cubicBezTo>
                <a:cubicBezTo>
                  <a:pt x="4385729" y="643928"/>
                  <a:pt x="4383232" y="642679"/>
                  <a:pt x="4380735" y="641431"/>
                </a:cubicBezTo>
                <a:cubicBezTo>
                  <a:pt x="4373244" y="637064"/>
                  <a:pt x="4370746" y="627080"/>
                  <a:pt x="4375741" y="620216"/>
                </a:cubicBezTo>
                <a:cubicBezTo>
                  <a:pt x="4377926" y="616473"/>
                  <a:pt x="4381359" y="613977"/>
                  <a:pt x="4385183" y="613041"/>
                </a:cubicBezTo>
                <a:close/>
                <a:moveTo>
                  <a:pt x="2191930" y="569052"/>
                </a:moveTo>
                <a:cubicBezTo>
                  <a:pt x="2201918" y="565932"/>
                  <a:pt x="2211907" y="571548"/>
                  <a:pt x="2215029" y="580907"/>
                </a:cubicBezTo>
                <a:cubicBezTo>
                  <a:pt x="2218150" y="590891"/>
                  <a:pt x="2213156" y="601498"/>
                  <a:pt x="2203167" y="604618"/>
                </a:cubicBezTo>
                <a:cubicBezTo>
                  <a:pt x="2201294" y="605242"/>
                  <a:pt x="2199421" y="605866"/>
                  <a:pt x="2197549" y="605866"/>
                </a:cubicBezTo>
                <a:cubicBezTo>
                  <a:pt x="2189432" y="605242"/>
                  <a:pt x="2182564" y="600250"/>
                  <a:pt x="2180068" y="592763"/>
                </a:cubicBezTo>
                <a:cubicBezTo>
                  <a:pt x="2176946" y="582779"/>
                  <a:pt x="2181940" y="572171"/>
                  <a:pt x="2191930" y="569052"/>
                </a:cubicBezTo>
                <a:close/>
                <a:moveTo>
                  <a:pt x="3757682" y="566556"/>
                </a:moveTo>
                <a:cubicBezTo>
                  <a:pt x="3767670" y="569676"/>
                  <a:pt x="3772665" y="580283"/>
                  <a:pt x="3769543" y="590267"/>
                </a:cubicBezTo>
                <a:cubicBezTo>
                  <a:pt x="3767046" y="597755"/>
                  <a:pt x="3759554" y="603370"/>
                  <a:pt x="3752063" y="603370"/>
                </a:cubicBezTo>
                <a:cubicBezTo>
                  <a:pt x="3750190" y="603370"/>
                  <a:pt x="3748318" y="603370"/>
                  <a:pt x="3746444" y="602122"/>
                </a:cubicBezTo>
                <a:cubicBezTo>
                  <a:pt x="3736455" y="599003"/>
                  <a:pt x="3731460" y="588395"/>
                  <a:pt x="3734583" y="579036"/>
                </a:cubicBezTo>
                <a:cubicBezTo>
                  <a:pt x="3737704" y="569052"/>
                  <a:pt x="3748318" y="564061"/>
                  <a:pt x="3757682" y="566556"/>
                </a:cubicBezTo>
                <a:close/>
                <a:moveTo>
                  <a:pt x="1289186" y="524127"/>
                </a:moveTo>
                <a:cubicBezTo>
                  <a:pt x="1294181" y="520382"/>
                  <a:pt x="1301048" y="521006"/>
                  <a:pt x="1305417" y="525375"/>
                </a:cubicBezTo>
                <a:cubicBezTo>
                  <a:pt x="1310413" y="530366"/>
                  <a:pt x="1310413" y="537854"/>
                  <a:pt x="1305417" y="542845"/>
                </a:cubicBezTo>
                <a:cubicBezTo>
                  <a:pt x="1304793" y="543469"/>
                  <a:pt x="1304169" y="544093"/>
                  <a:pt x="1303545" y="544717"/>
                </a:cubicBezTo>
                <a:cubicBezTo>
                  <a:pt x="1301672" y="545965"/>
                  <a:pt x="1299175" y="546590"/>
                  <a:pt x="1296678" y="546590"/>
                </a:cubicBezTo>
                <a:cubicBezTo>
                  <a:pt x="1292932" y="546590"/>
                  <a:pt x="1288562" y="544717"/>
                  <a:pt x="1286065" y="540973"/>
                </a:cubicBezTo>
                <a:cubicBezTo>
                  <a:pt x="1282319" y="535358"/>
                  <a:pt x="1283568" y="527870"/>
                  <a:pt x="1289186" y="524127"/>
                </a:cubicBezTo>
                <a:close/>
                <a:moveTo>
                  <a:pt x="1739777" y="520617"/>
                </a:moveTo>
                <a:cubicBezTo>
                  <a:pt x="1743523" y="521787"/>
                  <a:pt x="1746801" y="524439"/>
                  <a:pt x="1748673" y="528495"/>
                </a:cubicBezTo>
                <a:cubicBezTo>
                  <a:pt x="1752419" y="535982"/>
                  <a:pt x="1749297" y="545341"/>
                  <a:pt x="1741805" y="549086"/>
                </a:cubicBezTo>
                <a:cubicBezTo>
                  <a:pt x="1739308" y="550334"/>
                  <a:pt x="1737436" y="550958"/>
                  <a:pt x="1734938" y="550958"/>
                </a:cubicBezTo>
                <a:cubicBezTo>
                  <a:pt x="1729320" y="550334"/>
                  <a:pt x="1723701" y="547213"/>
                  <a:pt x="1721203" y="542222"/>
                </a:cubicBezTo>
                <a:cubicBezTo>
                  <a:pt x="1717458" y="534734"/>
                  <a:pt x="1720579" y="525374"/>
                  <a:pt x="1728071" y="521631"/>
                </a:cubicBezTo>
                <a:cubicBezTo>
                  <a:pt x="1731817" y="519759"/>
                  <a:pt x="1736031" y="519447"/>
                  <a:pt x="1739777" y="520617"/>
                </a:cubicBezTo>
                <a:close/>
                <a:moveTo>
                  <a:pt x="4651917" y="518511"/>
                </a:moveTo>
                <a:cubicBezTo>
                  <a:pt x="4655273" y="518043"/>
                  <a:pt x="4658863" y="518823"/>
                  <a:pt x="4661672" y="521006"/>
                </a:cubicBezTo>
                <a:cubicBezTo>
                  <a:pt x="4662297" y="521630"/>
                  <a:pt x="4662921" y="522255"/>
                  <a:pt x="4663545" y="522879"/>
                </a:cubicBezTo>
                <a:cubicBezTo>
                  <a:pt x="4668540" y="527870"/>
                  <a:pt x="4668540" y="535358"/>
                  <a:pt x="4663545" y="540350"/>
                </a:cubicBezTo>
                <a:cubicBezTo>
                  <a:pt x="4661047" y="542221"/>
                  <a:pt x="4657926" y="543469"/>
                  <a:pt x="4654805" y="543469"/>
                </a:cubicBezTo>
                <a:cubicBezTo>
                  <a:pt x="4651683" y="543469"/>
                  <a:pt x="4648562" y="542221"/>
                  <a:pt x="4646065" y="539726"/>
                </a:cubicBezTo>
                <a:cubicBezTo>
                  <a:pt x="4640446" y="535982"/>
                  <a:pt x="4639821" y="529118"/>
                  <a:pt x="4643567" y="523503"/>
                </a:cubicBezTo>
                <a:cubicBezTo>
                  <a:pt x="4645440" y="520695"/>
                  <a:pt x="4648562" y="518979"/>
                  <a:pt x="4651917" y="518511"/>
                </a:cubicBezTo>
                <a:close/>
                <a:moveTo>
                  <a:pt x="4210456" y="517731"/>
                </a:moveTo>
                <a:cubicBezTo>
                  <a:pt x="4214202" y="516483"/>
                  <a:pt x="4218416" y="516639"/>
                  <a:pt x="4222162" y="518511"/>
                </a:cubicBezTo>
                <a:cubicBezTo>
                  <a:pt x="4229653" y="522255"/>
                  <a:pt x="4232775" y="531614"/>
                  <a:pt x="4229029" y="539102"/>
                </a:cubicBezTo>
                <a:cubicBezTo>
                  <a:pt x="4226532" y="544717"/>
                  <a:pt x="4220913" y="547837"/>
                  <a:pt x="4215294" y="547837"/>
                </a:cubicBezTo>
                <a:cubicBezTo>
                  <a:pt x="4212798" y="547837"/>
                  <a:pt x="4210301" y="547213"/>
                  <a:pt x="4208428" y="545965"/>
                </a:cubicBezTo>
                <a:cubicBezTo>
                  <a:pt x="4200936" y="542222"/>
                  <a:pt x="4197814" y="532862"/>
                  <a:pt x="4201560" y="525374"/>
                </a:cubicBezTo>
                <a:cubicBezTo>
                  <a:pt x="4203433" y="521631"/>
                  <a:pt x="4206711" y="518979"/>
                  <a:pt x="4210456" y="517731"/>
                </a:cubicBezTo>
                <a:close/>
                <a:moveTo>
                  <a:pt x="2382966" y="514768"/>
                </a:moveTo>
                <a:cubicBezTo>
                  <a:pt x="2392955" y="512271"/>
                  <a:pt x="2402944" y="518511"/>
                  <a:pt x="2405441" y="528495"/>
                </a:cubicBezTo>
                <a:cubicBezTo>
                  <a:pt x="2407939" y="538477"/>
                  <a:pt x="2401696" y="548461"/>
                  <a:pt x="2391706" y="550958"/>
                </a:cubicBezTo>
                <a:cubicBezTo>
                  <a:pt x="2390458" y="551582"/>
                  <a:pt x="2388585" y="551582"/>
                  <a:pt x="2387337" y="551582"/>
                </a:cubicBezTo>
                <a:cubicBezTo>
                  <a:pt x="2379220" y="551582"/>
                  <a:pt x="2371729" y="545965"/>
                  <a:pt x="2369231" y="537230"/>
                </a:cubicBezTo>
                <a:cubicBezTo>
                  <a:pt x="2366734" y="527247"/>
                  <a:pt x="2372977" y="517264"/>
                  <a:pt x="2382966" y="514768"/>
                </a:cubicBezTo>
                <a:close/>
                <a:moveTo>
                  <a:pt x="3566645" y="513519"/>
                </a:moveTo>
                <a:cubicBezTo>
                  <a:pt x="3576634" y="516016"/>
                  <a:pt x="3582878" y="525998"/>
                  <a:pt x="3580380" y="535982"/>
                </a:cubicBezTo>
                <a:cubicBezTo>
                  <a:pt x="3578507" y="544718"/>
                  <a:pt x="3570391" y="550334"/>
                  <a:pt x="3562275" y="550334"/>
                </a:cubicBezTo>
                <a:cubicBezTo>
                  <a:pt x="3560401" y="550334"/>
                  <a:pt x="3559153" y="549709"/>
                  <a:pt x="3557905" y="549709"/>
                </a:cubicBezTo>
                <a:cubicBezTo>
                  <a:pt x="3547916" y="547213"/>
                  <a:pt x="3541673" y="537230"/>
                  <a:pt x="3544170" y="527247"/>
                </a:cubicBezTo>
                <a:cubicBezTo>
                  <a:pt x="3546668" y="517264"/>
                  <a:pt x="3556656" y="511023"/>
                  <a:pt x="3566645" y="513519"/>
                </a:cubicBezTo>
                <a:close/>
                <a:moveTo>
                  <a:pt x="2578373" y="476081"/>
                </a:moveTo>
                <a:cubicBezTo>
                  <a:pt x="2588362" y="474834"/>
                  <a:pt x="2598351" y="481698"/>
                  <a:pt x="2599599" y="491681"/>
                </a:cubicBezTo>
                <a:cubicBezTo>
                  <a:pt x="2601472" y="501664"/>
                  <a:pt x="2594604" y="511023"/>
                  <a:pt x="2583992" y="512895"/>
                </a:cubicBezTo>
                <a:cubicBezTo>
                  <a:pt x="2582743" y="512895"/>
                  <a:pt x="2582119" y="512895"/>
                  <a:pt x="2580871" y="512895"/>
                </a:cubicBezTo>
                <a:cubicBezTo>
                  <a:pt x="2572131" y="512895"/>
                  <a:pt x="2564014" y="506656"/>
                  <a:pt x="2562765" y="497296"/>
                </a:cubicBezTo>
                <a:cubicBezTo>
                  <a:pt x="2560893" y="487313"/>
                  <a:pt x="2567760" y="477954"/>
                  <a:pt x="2578373" y="476081"/>
                </a:cubicBezTo>
                <a:close/>
                <a:moveTo>
                  <a:pt x="3371238" y="474834"/>
                </a:moveTo>
                <a:cubicBezTo>
                  <a:pt x="3381226" y="476706"/>
                  <a:pt x="3388719" y="486065"/>
                  <a:pt x="3386845" y="496049"/>
                </a:cubicBezTo>
                <a:cubicBezTo>
                  <a:pt x="3385597" y="505408"/>
                  <a:pt x="3377481" y="511647"/>
                  <a:pt x="3368741" y="511647"/>
                </a:cubicBezTo>
                <a:cubicBezTo>
                  <a:pt x="3367493" y="511647"/>
                  <a:pt x="3366244" y="511647"/>
                  <a:pt x="3365619" y="511647"/>
                </a:cubicBezTo>
                <a:cubicBezTo>
                  <a:pt x="3355630" y="509776"/>
                  <a:pt x="3348763" y="500416"/>
                  <a:pt x="3350011" y="490433"/>
                </a:cubicBezTo>
                <a:cubicBezTo>
                  <a:pt x="3351261" y="480450"/>
                  <a:pt x="3361250" y="472962"/>
                  <a:pt x="3371238" y="474834"/>
                </a:cubicBezTo>
                <a:close/>
                <a:moveTo>
                  <a:pt x="2776278" y="452372"/>
                </a:moveTo>
                <a:cubicBezTo>
                  <a:pt x="2786266" y="451747"/>
                  <a:pt x="2795630" y="459235"/>
                  <a:pt x="2796255" y="469218"/>
                </a:cubicBezTo>
                <a:cubicBezTo>
                  <a:pt x="2797504" y="479202"/>
                  <a:pt x="2789387" y="488561"/>
                  <a:pt x="2779399" y="489186"/>
                </a:cubicBezTo>
                <a:cubicBezTo>
                  <a:pt x="2778774" y="489186"/>
                  <a:pt x="2778150" y="489186"/>
                  <a:pt x="2778150" y="489186"/>
                </a:cubicBezTo>
                <a:cubicBezTo>
                  <a:pt x="2767537" y="489808"/>
                  <a:pt x="2759420" y="482322"/>
                  <a:pt x="2758796" y="472338"/>
                </a:cubicBezTo>
                <a:cubicBezTo>
                  <a:pt x="2758172" y="461731"/>
                  <a:pt x="2765664" y="452996"/>
                  <a:pt x="2776278" y="452372"/>
                </a:cubicBezTo>
                <a:close/>
                <a:moveTo>
                  <a:pt x="3173334" y="451747"/>
                </a:moveTo>
                <a:cubicBezTo>
                  <a:pt x="3183323" y="452996"/>
                  <a:pt x="3191439" y="461731"/>
                  <a:pt x="3190814" y="471714"/>
                </a:cubicBezTo>
                <a:cubicBezTo>
                  <a:pt x="3190190" y="481698"/>
                  <a:pt x="3182074" y="488561"/>
                  <a:pt x="3172086" y="488561"/>
                </a:cubicBezTo>
                <a:cubicBezTo>
                  <a:pt x="3171462" y="489186"/>
                  <a:pt x="3170836" y="489186"/>
                  <a:pt x="3170836" y="489186"/>
                </a:cubicBezTo>
                <a:cubicBezTo>
                  <a:pt x="3160848" y="488561"/>
                  <a:pt x="3152732" y="479202"/>
                  <a:pt x="3153356" y="469218"/>
                </a:cubicBezTo>
                <a:cubicBezTo>
                  <a:pt x="3153980" y="458611"/>
                  <a:pt x="3163345" y="451124"/>
                  <a:pt x="3173334" y="451747"/>
                </a:cubicBezTo>
                <a:close/>
                <a:moveTo>
                  <a:pt x="2974805" y="444884"/>
                </a:moveTo>
                <a:cubicBezTo>
                  <a:pt x="2985419" y="444884"/>
                  <a:pt x="2993535" y="453620"/>
                  <a:pt x="2993535" y="463602"/>
                </a:cubicBezTo>
                <a:cubicBezTo>
                  <a:pt x="2993535" y="474210"/>
                  <a:pt x="2985419" y="482322"/>
                  <a:pt x="2974805" y="482322"/>
                </a:cubicBezTo>
                <a:cubicBezTo>
                  <a:pt x="2964193" y="481698"/>
                  <a:pt x="2956077" y="473586"/>
                  <a:pt x="2956077" y="463602"/>
                </a:cubicBezTo>
                <a:cubicBezTo>
                  <a:pt x="2956077" y="452996"/>
                  <a:pt x="2964817" y="444884"/>
                  <a:pt x="2974805" y="444884"/>
                </a:cubicBezTo>
                <a:close/>
                <a:moveTo>
                  <a:pt x="1921059" y="437007"/>
                </a:moveTo>
                <a:cubicBezTo>
                  <a:pt x="1924726" y="438488"/>
                  <a:pt x="1927848" y="441452"/>
                  <a:pt x="1929720" y="445508"/>
                </a:cubicBezTo>
                <a:cubicBezTo>
                  <a:pt x="1932843" y="453620"/>
                  <a:pt x="1929096" y="462978"/>
                  <a:pt x="1920981" y="466099"/>
                </a:cubicBezTo>
                <a:cubicBezTo>
                  <a:pt x="1919108" y="466723"/>
                  <a:pt x="1917235" y="467347"/>
                  <a:pt x="1914737" y="467347"/>
                </a:cubicBezTo>
                <a:cubicBezTo>
                  <a:pt x="1908495" y="467347"/>
                  <a:pt x="1902876" y="463602"/>
                  <a:pt x="1900378" y="457987"/>
                </a:cubicBezTo>
                <a:cubicBezTo>
                  <a:pt x="1897257" y="449875"/>
                  <a:pt x="1901004" y="440517"/>
                  <a:pt x="1909119" y="437396"/>
                </a:cubicBezTo>
                <a:cubicBezTo>
                  <a:pt x="1913177" y="435525"/>
                  <a:pt x="1917391" y="435525"/>
                  <a:pt x="1921059" y="437007"/>
                </a:cubicBezTo>
                <a:close/>
                <a:moveTo>
                  <a:pt x="4041114" y="434900"/>
                </a:moveTo>
                <a:cubicBezTo>
                  <a:pt x="4049230" y="438020"/>
                  <a:pt x="4052976" y="447380"/>
                  <a:pt x="4049854" y="455491"/>
                </a:cubicBezTo>
                <a:cubicBezTo>
                  <a:pt x="4047357" y="461730"/>
                  <a:pt x="4041114" y="464851"/>
                  <a:pt x="4035495" y="464851"/>
                </a:cubicBezTo>
                <a:cubicBezTo>
                  <a:pt x="4032998" y="464851"/>
                  <a:pt x="4031125" y="464226"/>
                  <a:pt x="4029253" y="463602"/>
                </a:cubicBezTo>
                <a:cubicBezTo>
                  <a:pt x="4021137" y="460483"/>
                  <a:pt x="4017391" y="451124"/>
                  <a:pt x="4020512" y="443636"/>
                </a:cubicBezTo>
                <a:cubicBezTo>
                  <a:pt x="4024258" y="435524"/>
                  <a:pt x="4032998" y="431781"/>
                  <a:pt x="4041114" y="434900"/>
                </a:cubicBezTo>
                <a:close/>
                <a:moveTo>
                  <a:pt x="1460245" y="414934"/>
                </a:moveTo>
                <a:cubicBezTo>
                  <a:pt x="1466488" y="413062"/>
                  <a:pt x="1473980" y="416182"/>
                  <a:pt x="1475853" y="423045"/>
                </a:cubicBezTo>
                <a:cubicBezTo>
                  <a:pt x="1477725" y="428661"/>
                  <a:pt x="1475228" y="434900"/>
                  <a:pt x="1469610" y="438020"/>
                </a:cubicBezTo>
                <a:cubicBezTo>
                  <a:pt x="1467737" y="439268"/>
                  <a:pt x="1465864" y="439892"/>
                  <a:pt x="1463991" y="439892"/>
                </a:cubicBezTo>
                <a:cubicBezTo>
                  <a:pt x="1460245" y="439892"/>
                  <a:pt x="1455876" y="438020"/>
                  <a:pt x="1453378" y="434276"/>
                </a:cubicBezTo>
                <a:cubicBezTo>
                  <a:pt x="1449632" y="428661"/>
                  <a:pt x="1450881" y="420549"/>
                  <a:pt x="1457124" y="416806"/>
                </a:cubicBezTo>
                <a:cubicBezTo>
                  <a:pt x="1457748" y="416182"/>
                  <a:pt x="1458997" y="415558"/>
                  <a:pt x="1460245" y="414934"/>
                </a:cubicBezTo>
                <a:close/>
                <a:moveTo>
                  <a:pt x="4493110" y="413062"/>
                </a:moveTo>
                <a:cubicBezTo>
                  <a:pt x="4498105" y="415558"/>
                  <a:pt x="4501226" y="422421"/>
                  <a:pt x="4499353" y="428037"/>
                </a:cubicBezTo>
                <a:cubicBezTo>
                  <a:pt x="4497481" y="433652"/>
                  <a:pt x="4492486" y="436773"/>
                  <a:pt x="4487491" y="436773"/>
                </a:cubicBezTo>
                <a:cubicBezTo>
                  <a:pt x="4486242" y="436773"/>
                  <a:pt x="4484994" y="436773"/>
                  <a:pt x="4483745" y="436148"/>
                </a:cubicBezTo>
                <a:cubicBezTo>
                  <a:pt x="4482497" y="435524"/>
                  <a:pt x="4481249" y="434900"/>
                  <a:pt x="4480623" y="434276"/>
                </a:cubicBezTo>
                <a:cubicBezTo>
                  <a:pt x="4475006" y="430532"/>
                  <a:pt x="4473132" y="423045"/>
                  <a:pt x="4476878" y="416806"/>
                </a:cubicBezTo>
                <a:cubicBezTo>
                  <a:pt x="4480623" y="411189"/>
                  <a:pt x="4487491" y="409941"/>
                  <a:pt x="4493110" y="413062"/>
                </a:cubicBezTo>
                <a:close/>
                <a:moveTo>
                  <a:pt x="2094537" y="367513"/>
                </a:moveTo>
                <a:cubicBezTo>
                  <a:pt x="2102652" y="365016"/>
                  <a:pt x="2111394" y="368761"/>
                  <a:pt x="2113890" y="377497"/>
                </a:cubicBezTo>
                <a:cubicBezTo>
                  <a:pt x="2116387" y="385608"/>
                  <a:pt x="2112642" y="394343"/>
                  <a:pt x="2103902" y="396839"/>
                </a:cubicBezTo>
                <a:cubicBezTo>
                  <a:pt x="2102652" y="397463"/>
                  <a:pt x="2100780" y="397463"/>
                  <a:pt x="2098907" y="397463"/>
                </a:cubicBezTo>
                <a:cubicBezTo>
                  <a:pt x="2092664" y="396839"/>
                  <a:pt x="2087045" y="393095"/>
                  <a:pt x="2084548" y="386855"/>
                </a:cubicBezTo>
                <a:cubicBezTo>
                  <a:pt x="2082051" y="378743"/>
                  <a:pt x="2085796" y="370009"/>
                  <a:pt x="2094537" y="367513"/>
                </a:cubicBezTo>
                <a:close/>
                <a:moveTo>
                  <a:pt x="3854447" y="365016"/>
                </a:moveTo>
                <a:cubicBezTo>
                  <a:pt x="3862563" y="367513"/>
                  <a:pt x="3866934" y="376248"/>
                  <a:pt x="3864437" y="384360"/>
                </a:cubicBezTo>
                <a:cubicBezTo>
                  <a:pt x="3861939" y="390600"/>
                  <a:pt x="3855696" y="394967"/>
                  <a:pt x="3849453" y="394967"/>
                </a:cubicBezTo>
                <a:cubicBezTo>
                  <a:pt x="3848204" y="394967"/>
                  <a:pt x="3846331" y="394967"/>
                  <a:pt x="3845083" y="394343"/>
                </a:cubicBezTo>
                <a:cubicBezTo>
                  <a:pt x="3836967" y="391848"/>
                  <a:pt x="3832597" y="383112"/>
                  <a:pt x="3835095" y="375000"/>
                </a:cubicBezTo>
                <a:cubicBezTo>
                  <a:pt x="3837591" y="366889"/>
                  <a:pt x="3846331" y="362521"/>
                  <a:pt x="3854447" y="365016"/>
                </a:cubicBezTo>
                <a:close/>
                <a:moveTo>
                  <a:pt x="1633801" y="319468"/>
                </a:moveTo>
                <a:cubicBezTo>
                  <a:pt x="1640044" y="317596"/>
                  <a:pt x="1647536" y="320715"/>
                  <a:pt x="1649409" y="327579"/>
                </a:cubicBezTo>
                <a:cubicBezTo>
                  <a:pt x="1651282" y="333195"/>
                  <a:pt x="1648784" y="339435"/>
                  <a:pt x="1643167" y="342554"/>
                </a:cubicBezTo>
                <a:cubicBezTo>
                  <a:pt x="1641293" y="343802"/>
                  <a:pt x="1639420" y="344426"/>
                  <a:pt x="1637547" y="344426"/>
                </a:cubicBezTo>
                <a:cubicBezTo>
                  <a:pt x="1633801" y="344426"/>
                  <a:pt x="1629432" y="342554"/>
                  <a:pt x="1626934" y="338811"/>
                </a:cubicBezTo>
                <a:cubicBezTo>
                  <a:pt x="1623188" y="333195"/>
                  <a:pt x="1624437" y="325083"/>
                  <a:pt x="1630680" y="321339"/>
                </a:cubicBezTo>
                <a:cubicBezTo>
                  <a:pt x="1631304" y="320715"/>
                  <a:pt x="1632553" y="320092"/>
                  <a:pt x="1633801" y="319468"/>
                </a:cubicBezTo>
                <a:close/>
                <a:moveTo>
                  <a:pt x="4318930" y="318220"/>
                </a:moveTo>
                <a:cubicBezTo>
                  <a:pt x="4323923" y="320715"/>
                  <a:pt x="4327045" y="327579"/>
                  <a:pt x="4325173" y="333195"/>
                </a:cubicBezTo>
                <a:cubicBezTo>
                  <a:pt x="4323299" y="338187"/>
                  <a:pt x="4318305" y="341930"/>
                  <a:pt x="4313311" y="341930"/>
                </a:cubicBezTo>
                <a:cubicBezTo>
                  <a:pt x="4312062" y="341930"/>
                  <a:pt x="4310814" y="341930"/>
                  <a:pt x="4309566" y="341306"/>
                </a:cubicBezTo>
                <a:cubicBezTo>
                  <a:pt x="4308316" y="340683"/>
                  <a:pt x="4307068" y="340059"/>
                  <a:pt x="4306443" y="339435"/>
                </a:cubicBezTo>
                <a:cubicBezTo>
                  <a:pt x="4300824" y="335690"/>
                  <a:pt x="4298951" y="328203"/>
                  <a:pt x="4302698" y="321963"/>
                </a:cubicBezTo>
                <a:cubicBezTo>
                  <a:pt x="4306443" y="316348"/>
                  <a:pt x="4313311" y="315100"/>
                  <a:pt x="4318930" y="318220"/>
                </a:cubicBezTo>
                <a:close/>
                <a:moveTo>
                  <a:pt x="2285574" y="310108"/>
                </a:moveTo>
                <a:cubicBezTo>
                  <a:pt x="2293690" y="307613"/>
                  <a:pt x="2302430" y="313228"/>
                  <a:pt x="2304302" y="321340"/>
                </a:cubicBezTo>
                <a:cubicBezTo>
                  <a:pt x="2306800" y="329452"/>
                  <a:pt x="2301806" y="338186"/>
                  <a:pt x="2293065" y="340058"/>
                </a:cubicBezTo>
                <a:cubicBezTo>
                  <a:pt x="2291817" y="340682"/>
                  <a:pt x="2290569" y="340682"/>
                  <a:pt x="2289319" y="340682"/>
                </a:cubicBezTo>
                <a:cubicBezTo>
                  <a:pt x="2281828" y="340682"/>
                  <a:pt x="2275584" y="335691"/>
                  <a:pt x="2274336" y="328828"/>
                </a:cubicBezTo>
                <a:cubicBezTo>
                  <a:pt x="2271839" y="320716"/>
                  <a:pt x="2276834" y="311980"/>
                  <a:pt x="2285574" y="310108"/>
                </a:cubicBezTo>
                <a:close/>
                <a:moveTo>
                  <a:pt x="3664659" y="308237"/>
                </a:moveTo>
                <a:cubicBezTo>
                  <a:pt x="3672775" y="310732"/>
                  <a:pt x="3677770" y="318844"/>
                  <a:pt x="3675896" y="326955"/>
                </a:cubicBezTo>
                <a:cubicBezTo>
                  <a:pt x="3674024" y="334443"/>
                  <a:pt x="3667781" y="338810"/>
                  <a:pt x="3660913" y="338810"/>
                </a:cubicBezTo>
                <a:cubicBezTo>
                  <a:pt x="3659040" y="338810"/>
                  <a:pt x="3657792" y="338810"/>
                  <a:pt x="3656544" y="338186"/>
                </a:cubicBezTo>
                <a:cubicBezTo>
                  <a:pt x="3647803" y="336315"/>
                  <a:pt x="3642809" y="327579"/>
                  <a:pt x="3645306" y="319468"/>
                </a:cubicBezTo>
                <a:cubicBezTo>
                  <a:pt x="3647803" y="311356"/>
                  <a:pt x="3655919" y="306365"/>
                  <a:pt x="3664659" y="308237"/>
                </a:cubicBezTo>
                <a:close/>
                <a:moveTo>
                  <a:pt x="2479732" y="267680"/>
                </a:moveTo>
                <a:cubicBezTo>
                  <a:pt x="2488472" y="266431"/>
                  <a:pt x="2495964" y="271423"/>
                  <a:pt x="2497836" y="280159"/>
                </a:cubicBezTo>
                <a:cubicBezTo>
                  <a:pt x="2499085" y="288894"/>
                  <a:pt x="2493467" y="297005"/>
                  <a:pt x="2485350" y="298253"/>
                </a:cubicBezTo>
                <a:cubicBezTo>
                  <a:pt x="2484102" y="298253"/>
                  <a:pt x="2483478" y="298253"/>
                  <a:pt x="2482853" y="298253"/>
                </a:cubicBezTo>
                <a:cubicBezTo>
                  <a:pt x="2474738" y="298253"/>
                  <a:pt x="2468494" y="293262"/>
                  <a:pt x="2467246" y="285774"/>
                </a:cubicBezTo>
                <a:cubicBezTo>
                  <a:pt x="2465373" y="277038"/>
                  <a:pt x="2470992" y="268927"/>
                  <a:pt x="2479732" y="267680"/>
                </a:cubicBezTo>
                <a:close/>
                <a:moveTo>
                  <a:pt x="3469253" y="265807"/>
                </a:moveTo>
                <a:cubicBezTo>
                  <a:pt x="3477993" y="267056"/>
                  <a:pt x="3482988" y="275790"/>
                  <a:pt x="3481739" y="283902"/>
                </a:cubicBezTo>
                <a:cubicBezTo>
                  <a:pt x="3480490" y="291390"/>
                  <a:pt x="3473622" y="296381"/>
                  <a:pt x="3466756" y="296381"/>
                </a:cubicBezTo>
                <a:cubicBezTo>
                  <a:pt x="3465506" y="297005"/>
                  <a:pt x="3464882" y="297005"/>
                  <a:pt x="3463634" y="296381"/>
                </a:cubicBezTo>
                <a:cubicBezTo>
                  <a:pt x="3454894" y="295134"/>
                  <a:pt x="3449899" y="286398"/>
                  <a:pt x="3451147" y="278286"/>
                </a:cubicBezTo>
                <a:cubicBezTo>
                  <a:pt x="3452397" y="269551"/>
                  <a:pt x="3461137" y="263935"/>
                  <a:pt x="3469253" y="265807"/>
                </a:cubicBezTo>
                <a:close/>
                <a:moveTo>
                  <a:pt x="2676388" y="238353"/>
                </a:moveTo>
                <a:cubicBezTo>
                  <a:pt x="2685127" y="237105"/>
                  <a:pt x="2692619" y="243345"/>
                  <a:pt x="2693244" y="252080"/>
                </a:cubicBezTo>
                <a:cubicBezTo>
                  <a:pt x="2693868" y="260816"/>
                  <a:pt x="2688250" y="268304"/>
                  <a:pt x="2679509" y="268927"/>
                </a:cubicBezTo>
                <a:cubicBezTo>
                  <a:pt x="2678884" y="268927"/>
                  <a:pt x="2678260" y="268927"/>
                  <a:pt x="2678260" y="268927"/>
                </a:cubicBezTo>
                <a:cubicBezTo>
                  <a:pt x="2670144" y="269551"/>
                  <a:pt x="2663277" y="263935"/>
                  <a:pt x="2662653" y="255824"/>
                </a:cubicBezTo>
                <a:cubicBezTo>
                  <a:pt x="2661404" y="247089"/>
                  <a:pt x="2667647" y="239601"/>
                  <a:pt x="2676388" y="238353"/>
                </a:cubicBezTo>
                <a:close/>
                <a:moveTo>
                  <a:pt x="3271972" y="237729"/>
                </a:moveTo>
                <a:cubicBezTo>
                  <a:pt x="3280713" y="238353"/>
                  <a:pt x="3286957" y="246465"/>
                  <a:pt x="3285707" y="254577"/>
                </a:cubicBezTo>
                <a:cubicBezTo>
                  <a:pt x="3284458" y="262687"/>
                  <a:pt x="3278215" y="268927"/>
                  <a:pt x="3270099" y="268927"/>
                </a:cubicBezTo>
                <a:cubicBezTo>
                  <a:pt x="3270099" y="268927"/>
                  <a:pt x="3270099" y="268927"/>
                  <a:pt x="3268851" y="268927"/>
                </a:cubicBezTo>
                <a:cubicBezTo>
                  <a:pt x="3260111" y="267680"/>
                  <a:pt x="3253868" y="260192"/>
                  <a:pt x="3255116" y="251456"/>
                </a:cubicBezTo>
                <a:cubicBezTo>
                  <a:pt x="3255741" y="242721"/>
                  <a:pt x="3263856" y="237105"/>
                  <a:pt x="3271972" y="237729"/>
                </a:cubicBezTo>
                <a:close/>
                <a:moveTo>
                  <a:pt x="1811728" y="236481"/>
                </a:moveTo>
                <a:cubicBezTo>
                  <a:pt x="1817347" y="233985"/>
                  <a:pt x="1823590" y="235857"/>
                  <a:pt x="1827335" y="240849"/>
                </a:cubicBezTo>
                <a:cubicBezTo>
                  <a:pt x="1831082" y="246464"/>
                  <a:pt x="1829832" y="254576"/>
                  <a:pt x="1823590" y="258320"/>
                </a:cubicBezTo>
                <a:cubicBezTo>
                  <a:pt x="1822966" y="258943"/>
                  <a:pt x="1821716" y="259567"/>
                  <a:pt x="1820468" y="259567"/>
                </a:cubicBezTo>
                <a:cubicBezTo>
                  <a:pt x="1819220" y="260191"/>
                  <a:pt x="1817971" y="260815"/>
                  <a:pt x="1816723" y="260815"/>
                </a:cubicBezTo>
                <a:cubicBezTo>
                  <a:pt x="1811728" y="260815"/>
                  <a:pt x="1806733" y="257696"/>
                  <a:pt x="1804860" y="252079"/>
                </a:cubicBezTo>
                <a:cubicBezTo>
                  <a:pt x="1802988" y="245840"/>
                  <a:pt x="1806109" y="239600"/>
                  <a:pt x="1811728" y="236481"/>
                </a:cubicBezTo>
                <a:close/>
                <a:moveTo>
                  <a:pt x="4137256" y="233361"/>
                </a:moveTo>
                <a:cubicBezTo>
                  <a:pt x="4138506" y="233985"/>
                  <a:pt x="4139754" y="234609"/>
                  <a:pt x="4140378" y="234609"/>
                </a:cubicBezTo>
                <a:cubicBezTo>
                  <a:pt x="4145998" y="238352"/>
                  <a:pt x="4147870" y="245840"/>
                  <a:pt x="4144124" y="252079"/>
                </a:cubicBezTo>
                <a:cubicBezTo>
                  <a:pt x="4141003" y="256448"/>
                  <a:pt x="4137256" y="258320"/>
                  <a:pt x="4133511" y="258320"/>
                </a:cubicBezTo>
                <a:cubicBezTo>
                  <a:pt x="4131639" y="258320"/>
                  <a:pt x="4129765" y="257696"/>
                  <a:pt x="4128517" y="257072"/>
                </a:cubicBezTo>
                <a:cubicBezTo>
                  <a:pt x="4122899" y="254576"/>
                  <a:pt x="4119777" y="247712"/>
                  <a:pt x="4121649" y="241473"/>
                </a:cubicBezTo>
                <a:cubicBezTo>
                  <a:pt x="4124147" y="235233"/>
                  <a:pt x="4131014" y="231489"/>
                  <a:pt x="4137256" y="233361"/>
                </a:cubicBezTo>
                <a:close/>
                <a:moveTo>
                  <a:pt x="3074069" y="224002"/>
                </a:moveTo>
                <a:cubicBezTo>
                  <a:pt x="3082809" y="224002"/>
                  <a:pt x="3089676" y="231490"/>
                  <a:pt x="3089052" y="240225"/>
                </a:cubicBezTo>
                <a:cubicBezTo>
                  <a:pt x="3088428" y="248336"/>
                  <a:pt x="3081560" y="255199"/>
                  <a:pt x="3072820" y="255199"/>
                </a:cubicBezTo>
                <a:cubicBezTo>
                  <a:pt x="3064080" y="255199"/>
                  <a:pt x="3057213" y="247712"/>
                  <a:pt x="3057837" y="238977"/>
                </a:cubicBezTo>
                <a:cubicBezTo>
                  <a:pt x="3058461" y="230241"/>
                  <a:pt x="3065328" y="224002"/>
                  <a:pt x="3074069" y="224002"/>
                </a:cubicBezTo>
                <a:close/>
                <a:moveTo>
                  <a:pt x="2874915" y="224002"/>
                </a:moveTo>
                <a:cubicBezTo>
                  <a:pt x="2883657" y="224002"/>
                  <a:pt x="2890524" y="230241"/>
                  <a:pt x="2891148" y="238977"/>
                </a:cubicBezTo>
                <a:cubicBezTo>
                  <a:pt x="2891148" y="247712"/>
                  <a:pt x="2884905" y="254577"/>
                  <a:pt x="2876165" y="255199"/>
                </a:cubicBezTo>
                <a:cubicBezTo>
                  <a:pt x="2876165" y="255199"/>
                  <a:pt x="2875541" y="255199"/>
                  <a:pt x="2875541" y="255199"/>
                </a:cubicBezTo>
                <a:cubicBezTo>
                  <a:pt x="2867425" y="255199"/>
                  <a:pt x="2860557" y="248960"/>
                  <a:pt x="2859932" y="240225"/>
                </a:cubicBezTo>
                <a:cubicBezTo>
                  <a:pt x="2859308" y="231490"/>
                  <a:pt x="2866175" y="224626"/>
                  <a:pt x="2874915" y="224002"/>
                </a:cubicBezTo>
                <a:close/>
                <a:moveTo>
                  <a:pt x="1999019" y="164725"/>
                </a:moveTo>
                <a:cubicBezTo>
                  <a:pt x="2005886" y="162853"/>
                  <a:pt x="2012754" y="167222"/>
                  <a:pt x="2014002" y="174085"/>
                </a:cubicBezTo>
                <a:cubicBezTo>
                  <a:pt x="2015875" y="180949"/>
                  <a:pt x="2011505" y="187188"/>
                  <a:pt x="2004638" y="189060"/>
                </a:cubicBezTo>
                <a:cubicBezTo>
                  <a:pt x="2003389" y="189060"/>
                  <a:pt x="2002765" y="189060"/>
                  <a:pt x="2001516" y="189060"/>
                </a:cubicBezTo>
                <a:cubicBezTo>
                  <a:pt x="1995898" y="189060"/>
                  <a:pt x="1990903" y="185316"/>
                  <a:pt x="1989655" y="180325"/>
                </a:cubicBezTo>
                <a:cubicBezTo>
                  <a:pt x="1987782" y="174085"/>
                  <a:pt x="1990903" y="167222"/>
                  <a:pt x="1997770" y="165349"/>
                </a:cubicBezTo>
                <a:cubicBezTo>
                  <a:pt x="1998394" y="165349"/>
                  <a:pt x="1998394" y="165349"/>
                  <a:pt x="1999019" y="164725"/>
                </a:cubicBezTo>
                <a:close/>
                <a:moveTo>
                  <a:pt x="3951215" y="162229"/>
                </a:moveTo>
                <a:cubicBezTo>
                  <a:pt x="3958083" y="164101"/>
                  <a:pt x="3961828" y="170341"/>
                  <a:pt x="3960580" y="177204"/>
                </a:cubicBezTo>
                <a:cubicBezTo>
                  <a:pt x="3958707" y="183444"/>
                  <a:pt x="3953712" y="187188"/>
                  <a:pt x="3948093" y="187188"/>
                </a:cubicBezTo>
                <a:cubicBezTo>
                  <a:pt x="3946844" y="187188"/>
                  <a:pt x="3946220" y="187188"/>
                  <a:pt x="3944972" y="186564"/>
                </a:cubicBezTo>
                <a:close/>
                <a:moveTo>
                  <a:pt x="2188182" y="106074"/>
                </a:moveTo>
                <a:cubicBezTo>
                  <a:pt x="2195050" y="104202"/>
                  <a:pt x="2201293" y="108569"/>
                  <a:pt x="2203166" y="115432"/>
                </a:cubicBezTo>
                <a:cubicBezTo>
                  <a:pt x="2205038" y="122296"/>
                  <a:pt x="2200669" y="128535"/>
                  <a:pt x="2193802" y="130408"/>
                </a:cubicBezTo>
                <a:cubicBezTo>
                  <a:pt x="2193177" y="130408"/>
                  <a:pt x="2191929" y="130408"/>
                  <a:pt x="2190680" y="130408"/>
                </a:cubicBezTo>
                <a:cubicBezTo>
                  <a:pt x="2185061" y="130408"/>
                  <a:pt x="2180067" y="126664"/>
                  <a:pt x="2178818" y="121672"/>
                </a:cubicBezTo>
                <a:cubicBezTo>
                  <a:pt x="2176946" y="115432"/>
                  <a:pt x="2180067" y="108569"/>
                  <a:pt x="2186934" y="106698"/>
                </a:cubicBezTo>
                <a:cubicBezTo>
                  <a:pt x="2187558" y="106698"/>
                  <a:pt x="2187558" y="106698"/>
                  <a:pt x="2188182" y="106074"/>
                </a:cubicBezTo>
                <a:close/>
                <a:moveTo>
                  <a:pt x="3761426" y="103577"/>
                </a:moveTo>
                <a:cubicBezTo>
                  <a:pt x="3768294" y="105450"/>
                  <a:pt x="3772040" y="111689"/>
                  <a:pt x="3770792" y="118553"/>
                </a:cubicBezTo>
                <a:cubicBezTo>
                  <a:pt x="3768918" y="124792"/>
                  <a:pt x="3763924" y="128535"/>
                  <a:pt x="3758305" y="128535"/>
                </a:cubicBezTo>
                <a:cubicBezTo>
                  <a:pt x="3757057" y="128535"/>
                  <a:pt x="3756432" y="128535"/>
                  <a:pt x="3755183" y="127911"/>
                </a:cubicBezTo>
                <a:close/>
                <a:moveTo>
                  <a:pt x="2379844" y="60524"/>
                </a:moveTo>
                <a:cubicBezTo>
                  <a:pt x="2387336" y="58029"/>
                  <a:pt x="2396700" y="64268"/>
                  <a:pt x="2396700" y="72380"/>
                </a:cubicBezTo>
                <a:cubicBezTo>
                  <a:pt x="2396700" y="78619"/>
                  <a:pt x="2392329" y="83611"/>
                  <a:pt x="2386711" y="84859"/>
                </a:cubicBezTo>
                <a:cubicBezTo>
                  <a:pt x="2385463" y="84235"/>
                  <a:pt x="2384214" y="84859"/>
                  <a:pt x="2383589" y="84859"/>
                </a:cubicBezTo>
                <a:cubicBezTo>
                  <a:pt x="2378595" y="84859"/>
                  <a:pt x="2373601" y="81739"/>
                  <a:pt x="2371728" y="76123"/>
                </a:cubicBezTo>
                <a:cubicBezTo>
                  <a:pt x="2369854" y="69884"/>
                  <a:pt x="2372976" y="62396"/>
                  <a:pt x="2379844" y="60524"/>
                </a:cubicBezTo>
                <a:close/>
                <a:moveTo>
                  <a:pt x="3567268" y="58653"/>
                </a:moveTo>
                <a:cubicBezTo>
                  <a:pt x="3572887" y="59900"/>
                  <a:pt x="3577257" y="64892"/>
                  <a:pt x="3577257" y="71132"/>
                </a:cubicBezTo>
                <a:cubicBezTo>
                  <a:pt x="3577882" y="77371"/>
                  <a:pt x="3572263" y="82987"/>
                  <a:pt x="3565395" y="82987"/>
                </a:cubicBezTo>
                <a:cubicBezTo>
                  <a:pt x="3564147" y="82987"/>
                  <a:pt x="3562274" y="82987"/>
                  <a:pt x="3561026" y="82363"/>
                </a:cubicBezTo>
                <a:cubicBezTo>
                  <a:pt x="3554783" y="80491"/>
                  <a:pt x="3551036" y="73003"/>
                  <a:pt x="3552909" y="66763"/>
                </a:cubicBezTo>
                <a:cubicBezTo>
                  <a:pt x="3554783" y="60524"/>
                  <a:pt x="3561026" y="57405"/>
                  <a:pt x="3567268" y="58653"/>
                </a:cubicBezTo>
                <a:close/>
                <a:moveTo>
                  <a:pt x="2577748" y="26830"/>
                </a:moveTo>
                <a:cubicBezTo>
                  <a:pt x="2583991" y="26206"/>
                  <a:pt x="2589610" y="29950"/>
                  <a:pt x="2591482" y="36190"/>
                </a:cubicBezTo>
                <a:cubicBezTo>
                  <a:pt x="2593355" y="43054"/>
                  <a:pt x="2588986" y="49293"/>
                  <a:pt x="2582118" y="51165"/>
                </a:cubicBezTo>
                <a:cubicBezTo>
                  <a:pt x="2581494" y="51165"/>
                  <a:pt x="2580245" y="51788"/>
                  <a:pt x="2578996" y="51788"/>
                </a:cubicBezTo>
                <a:cubicBezTo>
                  <a:pt x="2572130" y="51788"/>
                  <a:pt x="2566511" y="46173"/>
                  <a:pt x="2566511" y="39309"/>
                </a:cubicBezTo>
                <a:cubicBezTo>
                  <a:pt x="2566511" y="33070"/>
                  <a:pt x="2571505" y="27454"/>
                  <a:pt x="2577748" y="26830"/>
                </a:cubicBezTo>
                <a:close/>
                <a:moveTo>
                  <a:pt x="3373110" y="26206"/>
                </a:moveTo>
                <a:cubicBezTo>
                  <a:pt x="3379977" y="28078"/>
                  <a:pt x="3383723" y="34318"/>
                  <a:pt x="3382475" y="41181"/>
                </a:cubicBezTo>
                <a:cubicBezTo>
                  <a:pt x="3380601" y="46797"/>
                  <a:pt x="3375608" y="50541"/>
                  <a:pt x="3369988" y="50541"/>
                </a:cubicBezTo>
                <a:cubicBezTo>
                  <a:pt x="3369364" y="50541"/>
                  <a:pt x="3368740" y="50541"/>
                  <a:pt x="3368740" y="50541"/>
                </a:cubicBezTo>
                <a:cubicBezTo>
                  <a:pt x="3362497" y="49917"/>
                  <a:pt x="3357502" y="44925"/>
                  <a:pt x="3357502" y="38062"/>
                </a:cubicBezTo>
                <a:cubicBezTo>
                  <a:pt x="3357502" y="29950"/>
                  <a:pt x="3365618" y="24335"/>
                  <a:pt x="3373110" y="26206"/>
                </a:cubicBezTo>
                <a:close/>
                <a:moveTo>
                  <a:pt x="3175830" y="6864"/>
                </a:moveTo>
                <a:cubicBezTo>
                  <a:pt x="3182697" y="8736"/>
                  <a:pt x="3186444" y="14975"/>
                  <a:pt x="3185195" y="21839"/>
                </a:cubicBezTo>
                <a:cubicBezTo>
                  <a:pt x="3183322" y="27454"/>
                  <a:pt x="3178327" y="31198"/>
                  <a:pt x="3172709" y="31198"/>
                </a:cubicBezTo>
                <a:cubicBezTo>
                  <a:pt x="3172085" y="31198"/>
                  <a:pt x="3171461" y="31198"/>
                  <a:pt x="3171461" y="31198"/>
                </a:cubicBezTo>
                <a:cubicBezTo>
                  <a:pt x="3165217" y="30575"/>
                  <a:pt x="3160223" y="25582"/>
                  <a:pt x="3160223" y="18719"/>
                </a:cubicBezTo>
                <a:cubicBezTo>
                  <a:pt x="3160223" y="10607"/>
                  <a:pt x="3168339" y="4991"/>
                  <a:pt x="3175830" y="6864"/>
                </a:cubicBezTo>
                <a:close/>
                <a:moveTo>
                  <a:pt x="2775028" y="6864"/>
                </a:moveTo>
                <a:cubicBezTo>
                  <a:pt x="2781270" y="6239"/>
                  <a:pt x="2786889" y="9984"/>
                  <a:pt x="2788762" y="16223"/>
                </a:cubicBezTo>
                <a:cubicBezTo>
                  <a:pt x="2790636" y="23087"/>
                  <a:pt x="2786265" y="29326"/>
                  <a:pt x="2779398" y="31198"/>
                </a:cubicBezTo>
                <a:cubicBezTo>
                  <a:pt x="2778773" y="31822"/>
                  <a:pt x="2777525" y="31822"/>
                  <a:pt x="2776277" y="31822"/>
                </a:cubicBezTo>
                <a:cubicBezTo>
                  <a:pt x="2769409" y="31822"/>
                  <a:pt x="2763790" y="26206"/>
                  <a:pt x="2763790" y="19343"/>
                </a:cubicBezTo>
                <a:cubicBezTo>
                  <a:pt x="2763790" y="13103"/>
                  <a:pt x="2768785" y="7488"/>
                  <a:pt x="2775028" y="6864"/>
                </a:cubicBezTo>
                <a:close/>
                <a:moveTo>
                  <a:pt x="2974804" y="0"/>
                </a:moveTo>
                <a:cubicBezTo>
                  <a:pt x="2981672" y="0"/>
                  <a:pt x="2987291" y="5615"/>
                  <a:pt x="2987291" y="12479"/>
                </a:cubicBezTo>
                <a:cubicBezTo>
                  <a:pt x="2987291" y="19343"/>
                  <a:pt x="2981672" y="24958"/>
                  <a:pt x="2974804" y="24958"/>
                </a:cubicBezTo>
                <a:cubicBezTo>
                  <a:pt x="2967937" y="24958"/>
                  <a:pt x="2962319" y="19343"/>
                  <a:pt x="2962319" y="12479"/>
                </a:cubicBezTo>
                <a:cubicBezTo>
                  <a:pt x="2962319" y="5615"/>
                  <a:pt x="2967937" y="0"/>
                  <a:pt x="2974804" y="0"/>
                </a:cubicBezTo>
                <a:close/>
              </a:path>
            </a:pathLst>
          </a:custGeom>
          <a:solidFill>
            <a:srgbClr val="68B0C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351" b="0" i="0" u="none" strike="noStrike" cap="none">
              <a:solidFill>
                <a:srgbClr val="000000"/>
              </a:solidFill>
              <a:latin typeface="Arial"/>
              <a:ea typeface="Arial"/>
              <a:cs typeface="Arial"/>
              <a:sym typeface="Arial"/>
            </a:endParaRPr>
          </a:p>
        </p:txBody>
      </p:sp>
      <p:pic>
        <p:nvPicPr>
          <p:cNvPr id="73" name="Google Shape;73;p82"/>
          <p:cNvPicPr preferRelativeResize="0"/>
          <p:nvPr/>
        </p:nvPicPr>
        <p:blipFill rotWithShape="1">
          <a:blip r:embed="rId2">
            <a:alphaModFix/>
          </a:blip>
          <a:srcRect/>
          <a:stretch/>
        </p:blipFill>
        <p:spPr>
          <a:xfrm>
            <a:off x="3763730" y="4213391"/>
            <a:ext cx="3248025" cy="2162175"/>
          </a:xfrm>
          <a:prstGeom prst="rect">
            <a:avLst/>
          </a:prstGeom>
          <a:noFill/>
          <a:ln>
            <a:noFill/>
          </a:ln>
        </p:spPr>
      </p:pic>
      <p:sp>
        <p:nvSpPr>
          <p:cNvPr id="74" name="Google Shape;74;p82"/>
          <p:cNvSpPr/>
          <p:nvPr/>
        </p:nvSpPr>
        <p:spPr>
          <a:xfrm rot="10800000">
            <a:off x="-1026378" y="-600281"/>
            <a:ext cx="1923636" cy="3718340"/>
          </a:xfrm>
          <a:custGeom>
            <a:avLst/>
            <a:gdLst/>
            <a:ahLst/>
            <a:cxnLst/>
            <a:rect l="l" t="t" r="r" b="b"/>
            <a:pathLst>
              <a:path w="2896186" h="5598254" extrusionOk="0">
                <a:moveTo>
                  <a:pt x="1448093" y="841150"/>
                </a:moveTo>
                <a:cubicBezTo>
                  <a:pt x="1782703" y="841150"/>
                  <a:pt x="2055139" y="1113436"/>
                  <a:pt x="2055139" y="1447863"/>
                </a:cubicBezTo>
                <a:lnTo>
                  <a:pt x="2055139" y="5597687"/>
                </a:lnTo>
                <a:lnTo>
                  <a:pt x="2042705" y="5597687"/>
                </a:lnTo>
                <a:lnTo>
                  <a:pt x="2042705" y="1447863"/>
                </a:lnTo>
                <a:cubicBezTo>
                  <a:pt x="2042705" y="1120215"/>
                  <a:pt x="1775921" y="853578"/>
                  <a:pt x="1448093" y="853578"/>
                </a:cubicBezTo>
                <a:cubicBezTo>
                  <a:pt x="1120266" y="853578"/>
                  <a:pt x="853482" y="1120215"/>
                  <a:pt x="853482" y="1447863"/>
                </a:cubicBezTo>
                <a:lnTo>
                  <a:pt x="853482" y="5598252"/>
                </a:lnTo>
                <a:lnTo>
                  <a:pt x="841047" y="5598252"/>
                </a:lnTo>
                <a:lnTo>
                  <a:pt x="841047" y="1447863"/>
                </a:lnTo>
                <a:cubicBezTo>
                  <a:pt x="841047" y="1113436"/>
                  <a:pt x="1113483" y="841150"/>
                  <a:pt x="1448093" y="841150"/>
                </a:cubicBezTo>
                <a:close/>
                <a:moveTo>
                  <a:pt x="1448093" y="631004"/>
                </a:moveTo>
                <a:cubicBezTo>
                  <a:pt x="1898573" y="631004"/>
                  <a:pt x="2265400" y="997630"/>
                  <a:pt x="2265400" y="1447863"/>
                </a:cubicBezTo>
                <a:lnTo>
                  <a:pt x="2265400" y="5597689"/>
                </a:lnTo>
                <a:lnTo>
                  <a:pt x="2252966" y="5597689"/>
                </a:lnTo>
                <a:lnTo>
                  <a:pt x="2252966" y="1447863"/>
                </a:lnTo>
                <a:cubicBezTo>
                  <a:pt x="2252966" y="1004409"/>
                  <a:pt x="1891790" y="643432"/>
                  <a:pt x="1448093" y="643432"/>
                </a:cubicBezTo>
                <a:cubicBezTo>
                  <a:pt x="1004395" y="643432"/>
                  <a:pt x="643220" y="1004409"/>
                  <a:pt x="643220" y="1447863"/>
                </a:cubicBezTo>
                <a:lnTo>
                  <a:pt x="643220" y="5598254"/>
                </a:lnTo>
                <a:lnTo>
                  <a:pt x="630785" y="5598254"/>
                </a:lnTo>
                <a:lnTo>
                  <a:pt x="630785" y="1447863"/>
                </a:lnTo>
                <a:cubicBezTo>
                  <a:pt x="630785" y="997630"/>
                  <a:pt x="997612" y="631004"/>
                  <a:pt x="1448093" y="631004"/>
                </a:cubicBezTo>
                <a:close/>
                <a:moveTo>
                  <a:pt x="1448095" y="420858"/>
                </a:moveTo>
                <a:cubicBezTo>
                  <a:pt x="2015010" y="420858"/>
                  <a:pt x="2475664" y="881824"/>
                  <a:pt x="2475664" y="1447863"/>
                </a:cubicBezTo>
                <a:lnTo>
                  <a:pt x="2475664" y="5597688"/>
                </a:lnTo>
                <a:lnTo>
                  <a:pt x="2463229" y="5597688"/>
                </a:lnTo>
                <a:lnTo>
                  <a:pt x="2463229" y="1447863"/>
                </a:lnTo>
                <a:cubicBezTo>
                  <a:pt x="2463229" y="888603"/>
                  <a:pt x="2007662" y="433286"/>
                  <a:pt x="1448095" y="433286"/>
                </a:cubicBezTo>
                <a:cubicBezTo>
                  <a:pt x="888526" y="433286"/>
                  <a:pt x="432959" y="888603"/>
                  <a:pt x="432959" y="1447863"/>
                </a:cubicBezTo>
                <a:lnTo>
                  <a:pt x="432959" y="5598253"/>
                </a:lnTo>
                <a:lnTo>
                  <a:pt x="420524" y="5598253"/>
                </a:lnTo>
                <a:lnTo>
                  <a:pt x="420524" y="1447863"/>
                </a:lnTo>
                <a:cubicBezTo>
                  <a:pt x="420524" y="881259"/>
                  <a:pt x="881743" y="420858"/>
                  <a:pt x="1448095" y="420858"/>
                </a:cubicBezTo>
                <a:close/>
                <a:moveTo>
                  <a:pt x="1448094" y="210711"/>
                </a:moveTo>
                <a:cubicBezTo>
                  <a:pt x="2130880" y="210711"/>
                  <a:pt x="2685926" y="766017"/>
                  <a:pt x="2685926" y="1447863"/>
                </a:cubicBezTo>
                <a:lnTo>
                  <a:pt x="2685926" y="5597687"/>
                </a:lnTo>
                <a:lnTo>
                  <a:pt x="2673491" y="5597687"/>
                </a:lnTo>
                <a:lnTo>
                  <a:pt x="2673491" y="1447863"/>
                </a:lnTo>
                <a:cubicBezTo>
                  <a:pt x="2673491" y="772231"/>
                  <a:pt x="2123532" y="223139"/>
                  <a:pt x="1448094" y="223139"/>
                </a:cubicBezTo>
                <a:cubicBezTo>
                  <a:pt x="772091" y="223139"/>
                  <a:pt x="222697" y="772796"/>
                  <a:pt x="222697" y="1447863"/>
                </a:cubicBezTo>
                <a:lnTo>
                  <a:pt x="222697" y="5598252"/>
                </a:lnTo>
                <a:lnTo>
                  <a:pt x="210262" y="5598252"/>
                </a:lnTo>
                <a:lnTo>
                  <a:pt x="210262" y="1447863"/>
                </a:lnTo>
                <a:cubicBezTo>
                  <a:pt x="210262" y="765452"/>
                  <a:pt x="765873" y="210711"/>
                  <a:pt x="1448094" y="210711"/>
                </a:cubicBezTo>
                <a:close/>
                <a:moveTo>
                  <a:pt x="1448093" y="0"/>
                </a:moveTo>
                <a:cubicBezTo>
                  <a:pt x="2246749" y="0"/>
                  <a:pt x="2896186" y="649081"/>
                  <a:pt x="2896186" y="1447298"/>
                </a:cubicBezTo>
                <a:lnTo>
                  <a:pt x="2896186" y="5597688"/>
                </a:lnTo>
                <a:lnTo>
                  <a:pt x="2883752" y="5597688"/>
                </a:lnTo>
                <a:lnTo>
                  <a:pt x="2883752" y="1447863"/>
                </a:lnTo>
                <a:cubicBezTo>
                  <a:pt x="2883752" y="656426"/>
                  <a:pt x="2239401" y="12993"/>
                  <a:pt x="1448093" y="12993"/>
                </a:cubicBezTo>
                <a:cubicBezTo>
                  <a:pt x="656785" y="12993"/>
                  <a:pt x="12435" y="656991"/>
                  <a:pt x="12435" y="1447863"/>
                </a:cubicBezTo>
                <a:lnTo>
                  <a:pt x="12435" y="5598252"/>
                </a:lnTo>
                <a:lnTo>
                  <a:pt x="0" y="5598252"/>
                </a:lnTo>
                <a:lnTo>
                  <a:pt x="0" y="1447863"/>
                </a:lnTo>
                <a:cubicBezTo>
                  <a:pt x="0" y="649647"/>
                  <a:pt x="649438" y="0"/>
                  <a:pt x="1448093" y="0"/>
                </a:cubicBezTo>
                <a:close/>
              </a:path>
            </a:pathLst>
          </a:custGeom>
          <a:solidFill>
            <a:srgbClr val="2D6577">
              <a:alpha val="4274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351" b="0" i="0" u="none" strike="noStrike" cap="none">
              <a:solidFill>
                <a:srgbClr val="000000"/>
              </a:solidFill>
              <a:latin typeface="Arial"/>
              <a:ea typeface="Arial"/>
              <a:cs typeface="Arial"/>
              <a:sym typeface="Arial"/>
            </a:endParaRPr>
          </a:p>
        </p:txBody>
      </p:sp>
      <p:sp>
        <p:nvSpPr>
          <p:cNvPr id="75" name="Google Shape;75;p82"/>
          <p:cNvSpPr/>
          <p:nvPr/>
        </p:nvSpPr>
        <p:spPr>
          <a:xfrm>
            <a:off x="-241760" y="2"/>
            <a:ext cx="12409535" cy="131233"/>
          </a:xfrm>
          <a:prstGeom prst="rect">
            <a:avLst/>
          </a:prstGeom>
          <a:solidFill>
            <a:srgbClr val="CB64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sp>
        <p:nvSpPr>
          <p:cNvPr id="76" name="Google Shape;76;p82"/>
          <p:cNvSpPr/>
          <p:nvPr/>
        </p:nvSpPr>
        <p:spPr>
          <a:xfrm>
            <a:off x="2" y="6724013"/>
            <a:ext cx="12409535" cy="131233"/>
          </a:xfrm>
          <a:prstGeom prst="rect">
            <a:avLst/>
          </a:prstGeom>
          <a:solidFill>
            <a:srgbClr val="CB64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sp>
        <p:nvSpPr>
          <p:cNvPr id="77" name="Google Shape;77;p82"/>
          <p:cNvSpPr/>
          <p:nvPr/>
        </p:nvSpPr>
        <p:spPr>
          <a:xfrm>
            <a:off x="2" y="71911"/>
            <a:ext cx="4483364" cy="6882276"/>
          </a:xfrm>
          <a:custGeom>
            <a:avLst/>
            <a:gdLst/>
            <a:ahLst/>
            <a:cxnLst/>
            <a:rect l="l" t="t" r="r" b="b"/>
            <a:pathLst>
              <a:path w="8054610" h="6882276" extrusionOk="0">
                <a:moveTo>
                  <a:pt x="4892" y="0"/>
                </a:moveTo>
                <a:lnTo>
                  <a:pt x="8054610" y="0"/>
                </a:lnTo>
                <a:lnTo>
                  <a:pt x="5208273" y="6858000"/>
                </a:lnTo>
                <a:lnTo>
                  <a:pt x="0" y="6882276"/>
                </a:lnTo>
                <a:cubicBezTo>
                  <a:pt x="1631" y="4588184"/>
                  <a:pt x="3261" y="2294092"/>
                  <a:pt x="4892" y="0"/>
                </a:cubicBezTo>
                <a:close/>
              </a:path>
            </a:pathLst>
          </a:custGeom>
          <a:solidFill>
            <a:srgbClr val="68B0C6">
              <a:alpha val="8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rgbClr val="C5E0E9"/>
              </a:solidFill>
              <a:latin typeface="Arial"/>
              <a:ea typeface="Arial"/>
              <a:cs typeface="Arial"/>
              <a:sym typeface="Arial"/>
            </a:endParaRPr>
          </a:p>
        </p:txBody>
      </p:sp>
      <p:pic>
        <p:nvPicPr>
          <p:cNvPr id="78" name="Google Shape;78;p82" descr="Texto&#10;&#10;Descripción generada automáticamente con confianza media"/>
          <p:cNvPicPr preferRelativeResize="0"/>
          <p:nvPr/>
        </p:nvPicPr>
        <p:blipFill rotWithShape="1">
          <a:blip r:embed="rId3">
            <a:alphaModFix/>
          </a:blip>
          <a:srcRect/>
          <a:stretch/>
        </p:blipFill>
        <p:spPr>
          <a:xfrm>
            <a:off x="9386186" y="5702909"/>
            <a:ext cx="2781591" cy="1019627"/>
          </a:xfrm>
          <a:prstGeom prst="rect">
            <a:avLst/>
          </a:prstGeom>
          <a:noFill/>
          <a:ln>
            <a:noFill/>
          </a:ln>
        </p:spPr>
      </p:pic>
      <p:sp>
        <p:nvSpPr>
          <p:cNvPr id="79" name="Google Shape;79;p82"/>
          <p:cNvSpPr/>
          <p:nvPr/>
        </p:nvSpPr>
        <p:spPr>
          <a:xfrm>
            <a:off x="2676267" y="-180122"/>
            <a:ext cx="4483364" cy="4483364"/>
          </a:xfrm>
          <a:prstGeom prst="ellipse">
            <a:avLst/>
          </a:prstGeom>
          <a:no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sp>
        <p:nvSpPr>
          <p:cNvPr id="80" name="Google Shape;80;p82"/>
          <p:cNvSpPr/>
          <p:nvPr/>
        </p:nvSpPr>
        <p:spPr>
          <a:xfrm>
            <a:off x="-2754870" y="4114671"/>
            <a:ext cx="4483364" cy="4483364"/>
          </a:xfrm>
          <a:prstGeom prst="ellipse">
            <a:avLst/>
          </a:prstGeom>
          <a:no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pic>
        <p:nvPicPr>
          <p:cNvPr id="81" name="Google Shape;81;p82" descr="Texto&#10;&#10;Descripción generada automáticamente"/>
          <p:cNvPicPr preferRelativeResize="0"/>
          <p:nvPr/>
        </p:nvPicPr>
        <p:blipFill rotWithShape="1">
          <a:blip r:embed="rId4">
            <a:alphaModFix/>
          </a:blip>
          <a:srcRect/>
          <a:stretch/>
        </p:blipFill>
        <p:spPr>
          <a:xfrm>
            <a:off x="130499" y="2"/>
            <a:ext cx="1465215" cy="905607"/>
          </a:xfrm>
          <a:prstGeom prst="rect">
            <a:avLst/>
          </a:prstGeom>
          <a:noFill/>
          <a:ln>
            <a:noFill/>
          </a:ln>
        </p:spPr>
      </p:pic>
      <p:pic>
        <p:nvPicPr>
          <p:cNvPr id="82" name="Google Shape;82;p82" descr="Texto&#10;&#10;Descripción generada automáticamente"/>
          <p:cNvPicPr preferRelativeResize="0"/>
          <p:nvPr/>
        </p:nvPicPr>
        <p:blipFill rotWithShape="1">
          <a:blip r:embed="rId4">
            <a:alphaModFix/>
          </a:blip>
          <a:srcRect/>
          <a:stretch/>
        </p:blipFill>
        <p:spPr>
          <a:xfrm>
            <a:off x="130499" y="2"/>
            <a:ext cx="1465215" cy="905607"/>
          </a:xfrm>
          <a:prstGeom prst="rect">
            <a:avLst/>
          </a:prstGeom>
          <a:noFill/>
          <a:ln>
            <a:noFill/>
          </a:ln>
        </p:spPr>
      </p:pic>
      <p:pic>
        <p:nvPicPr>
          <p:cNvPr id="83" name="Google Shape;83;p82" descr="Imagen que contiene exterior, firmar, foto, diferente&#10;&#10;Descripción generada automáticamente"/>
          <p:cNvPicPr preferRelativeResize="0"/>
          <p:nvPr/>
        </p:nvPicPr>
        <p:blipFill rotWithShape="1">
          <a:blip r:embed="rId5">
            <a:alphaModFix/>
          </a:blip>
          <a:srcRect/>
          <a:stretch/>
        </p:blipFill>
        <p:spPr>
          <a:xfrm>
            <a:off x="10771872" y="227037"/>
            <a:ext cx="1263108" cy="1277332"/>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Encabezado de sección">
  <p:cSld name="4_Encabezado de sección">
    <p:bg>
      <p:bgPr>
        <a:solidFill>
          <a:schemeClr val="lt1"/>
        </a:solidFill>
        <a:effectLst/>
      </p:bgPr>
    </p:bg>
    <p:spTree>
      <p:nvGrpSpPr>
        <p:cNvPr id="1" name="Shape 84"/>
        <p:cNvGrpSpPr/>
        <p:nvPr/>
      </p:nvGrpSpPr>
      <p:grpSpPr>
        <a:xfrm>
          <a:off x="0" y="0"/>
          <a:ext cx="0" cy="0"/>
          <a:chOff x="0" y="0"/>
          <a:chExt cx="0" cy="0"/>
        </a:xfrm>
      </p:grpSpPr>
      <p:sp>
        <p:nvSpPr>
          <p:cNvPr id="85" name="Google Shape;85;p83"/>
          <p:cNvSpPr/>
          <p:nvPr/>
        </p:nvSpPr>
        <p:spPr>
          <a:xfrm>
            <a:off x="2" y="-16001"/>
            <a:ext cx="12214425" cy="681114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sp>
        <p:nvSpPr>
          <p:cNvPr id="86" name="Google Shape;86;p83"/>
          <p:cNvSpPr txBox="1">
            <a:spLocks noGrp="1"/>
          </p:cNvSpPr>
          <p:nvPr>
            <p:ph type="dt" idx="10"/>
          </p:nvPr>
        </p:nvSpPr>
        <p:spPr>
          <a:xfrm>
            <a:off x="838200" y="6356354"/>
            <a:ext cx="27432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7" name="Google Shape;87;p83"/>
          <p:cNvSpPr txBox="1">
            <a:spLocks noGrp="1"/>
          </p:cNvSpPr>
          <p:nvPr>
            <p:ph type="ftr" idx="11"/>
          </p:nvPr>
        </p:nvSpPr>
        <p:spPr>
          <a:xfrm>
            <a:off x="4038600" y="6356354"/>
            <a:ext cx="41148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8" name="Google Shape;88;p83"/>
          <p:cNvSpPr/>
          <p:nvPr/>
        </p:nvSpPr>
        <p:spPr>
          <a:xfrm>
            <a:off x="9745275" y="4366588"/>
            <a:ext cx="4306376" cy="4306717"/>
          </a:xfrm>
          <a:custGeom>
            <a:avLst/>
            <a:gdLst/>
            <a:ahLst/>
            <a:cxnLst/>
            <a:rect l="l" t="t" r="r" b="b"/>
            <a:pathLst>
              <a:path w="5955852" h="5956325" extrusionOk="0">
                <a:moveTo>
                  <a:pt x="2981048" y="5931990"/>
                </a:moveTo>
                <a:cubicBezTo>
                  <a:pt x="2988539" y="5929493"/>
                  <a:pt x="2997279" y="5935733"/>
                  <a:pt x="2997279" y="5943845"/>
                </a:cubicBezTo>
                <a:cubicBezTo>
                  <a:pt x="2997279" y="5950708"/>
                  <a:pt x="2991660" y="5956325"/>
                  <a:pt x="2984794" y="5956325"/>
                </a:cubicBezTo>
                <a:cubicBezTo>
                  <a:pt x="2983545" y="5956325"/>
                  <a:pt x="2982296" y="5956325"/>
                  <a:pt x="2981672" y="5955700"/>
                </a:cubicBezTo>
                <a:cubicBezTo>
                  <a:pt x="2980423" y="5955700"/>
                  <a:pt x="2979175" y="5956325"/>
                  <a:pt x="2977926" y="5956325"/>
                </a:cubicBezTo>
                <a:cubicBezTo>
                  <a:pt x="2971059" y="5956325"/>
                  <a:pt x="2965440" y="5950708"/>
                  <a:pt x="2965440" y="5943845"/>
                </a:cubicBezTo>
                <a:cubicBezTo>
                  <a:pt x="2965440" y="5935733"/>
                  <a:pt x="2973556" y="5929493"/>
                  <a:pt x="2981048" y="5931990"/>
                </a:cubicBezTo>
                <a:close/>
                <a:moveTo>
                  <a:pt x="3180201" y="5925126"/>
                </a:moveTo>
                <a:cubicBezTo>
                  <a:pt x="3187692" y="5923254"/>
                  <a:pt x="3195808" y="5929493"/>
                  <a:pt x="3195808" y="5936981"/>
                </a:cubicBezTo>
                <a:cubicBezTo>
                  <a:pt x="3195808" y="5943221"/>
                  <a:pt x="3190813" y="5948836"/>
                  <a:pt x="3184570" y="5949460"/>
                </a:cubicBezTo>
                <a:cubicBezTo>
                  <a:pt x="3183946" y="5948836"/>
                  <a:pt x="3183322" y="5949460"/>
                  <a:pt x="3182697" y="5949460"/>
                </a:cubicBezTo>
                <a:cubicBezTo>
                  <a:pt x="3177079" y="5949460"/>
                  <a:pt x="3172085" y="5945717"/>
                  <a:pt x="3170836" y="5940100"/>
                </a:cubicBezTo>
                <a:cubicBezTo>
                  <a:pt x="3168963" y="5933238"/>
                  <a:pt x="3173333" y="5926997"/>
                  <a:pt x="3180201" y="5925126"/>
                </a:cubicBezTo>
                <a:close/>
                <a:moveTo>
                  <a:pt x="2781270" y="5924502"/>
                </a:moveTo>
                <a:cubicBezTo>
                  <a:pt x="2787513" y="5925126"/>
                  <a:pt x="2792508" y="5930117"/>
                  <a:pt x="2792508" y="5936981"/>
                </a:cubicBezTo>
                <a:cubicBezTo>
                  <a:pt x="2792508" y="5943845"/>
                  <a:pt x="2786889" y="5949460"/>
                  <a:pt x="2780022" y="5949460"/>
                </a:cubicBezTo>
                <a:cubicBezTo>
                  <a:pt x="2778773" y="5949460"/>
                  <a:pt x="2777525" y="5949460"/>
                  <a:pt x="2776901" y="5948836"/>
                </a:cubicBezTo>
                <a:cubicBezTo>
                  <a:pt x="2770033" y="5946965"/>
                  <a:pt x="2766287" y="5940725"/>
                  <a:pt x="2767536" y="5933861"/>
                </a:cubicBezTo>
                <a:cubicBezTo>
                  <a:pt x="2768785" y="5927621"/>
                  <a:pt x="2774404" y="5923878"/>
                  <a:pt x="2781270" y="5924502"/>
                </a:cubicBezTo>
                <a:close/>
                <a:moveTo>
                  <a:pt x="2583991" y="5905160"/>
                </a:moveTo>
                <a:cubicBezTo>
                  <a:pt x="2590234" y="5905782"/>
                  <a:pt x="2595229" y="5910775"/>
                  <a:pt x="2595229" y="5917638"/>
                </a:cubicBezTo>
                <a:cubicBezTo>
                  <a:pt x="2595229" y="5924502"/>
                  <a:pt x="2589610" y="5930117"/>
                  <a:pt x="2582742" y="5930117"/>
                </a:cubicBezTo>
                <a:cubicBezTo>
                  <a:pt x="2581494" y="5930117"/>
                  <a:pt x="2580245" y="5930117"/>
                  <a:pt x="2579620" y="5929493"/>
                </a:cubicBezTo>
                <a:cubicBezTo>
                  <a:pt x="2572754" y="5927621"/>
                  <a:pt x="2569008" y="5921382"/>
                  <a:pt x="2570256" y="5914518"/>
                </a:cubicBezTo>
                <a:cubicBezTo>
                  <a:pt x="2571505" y="5908279"/>
                  <a:pt x="2577123" y="5904535"/>
                  <a:pt x="2583991" y="5905160"/>
                </a:cubicBezTo>
                <a:close/>
                <a:moveTo>
                  <a:pt x="3377480" y="5904535"/>
                </a:moveTo>
                <a:cubicBezTo>
                  <a:pt x="3384972" y="5902663"/>
                  <a:pt x="3393088" y="5908903"/>
                  <a:pt x="3393088" y="5916390"/>
                </a:cubicBezTo>
                <a:cubicBezTo>
                  <a:pt x="3393088" y="5922630"/>
                  <a:pt x="3388093" y="5928246"/>
                  <a:pt x="3381851" y="5928869"/>
                </a:cubicBezTo>
                <a:cubicBezTo>
                  <a:pt x="3380601" y="5928869"/>
                  <a:pt x="3380601" y="5928869"/>
                  <a:pt x="3379977" y="5928869"/>
                </a:cubicBezTo>
                <a:cubicBezTo>
                  <a:pt x="3374359" y="5928869"/>
                  <a:pt x="3369364" y="5925126"/>
                  <a:pt x="3368116" y="5919511"/>
                </a:cubicBezTo>
                <a:cubicBezTo>
                  <a:pt x="3366242" y="5912647"/>
                  <a:pt x="3370613" y="5906408"/>
                  <a:pt x="3377480" y="5904535"/>
                </a:cubicBezTo>
                <a:close/>
                <a:moveTo>
                  <a:pt x="2391081" y="5872714"/>
                </a:moveTo>
                <a:cubicBezTo>
                  <a:pt x="2397324" y="5875209"/>
                  <a:pt x="2401070" y="5882073"/>
                  <a:pt x="2399197" y="5888312"/>
                </a:cubicBezTo>
                <a:cubicBezTo>
                  <a:pt x="2397324" y="5893929"/>
                  <a:pt x="2392329" y="5897048"/>
                  <a:pt x="2386711" y="5897048"/>
                </a:cubicBezTo>
                <a:cubicBezTo>
                  <a:pt x="2386087" y="5897048"/>
                  <a:pt x="2384839" y="5897048"/>
                  <a:pt x="2384214" y="5897048"/>
                </a:cubicBezTo>
                <a:cubicBezTo>
                  <a:pt x="2378595" y="5895800"/>
                  <a:pt x="2374225" y="5890808"/>
                  <a:pt x="2374225" y="5884569"/>
                </a:cubicBezTo>
                <a:cubicBezTo>
                  <a:pt x="2374225" y="5876457"/>
                  <a:pt x="2382965" y="5870218"/>
                  <a:pt x="2391081" y="5872714"/>
                </a:cubicBezTo>
                <a:close/>
                <a:moveTo>
                  <a:pt x="3572887" y="5870842"/>
                </a:moveTo>
                <a:cubicBezTo>
                  <a:pt x="3579130" y="5869594"/>
                  <a:pt x="3585373" y="5873337"/>
                  <a:pt x="3587246" y="5878953"/>
                </a:cubicBezTo>
                <a:cubicBezTo>
                  <a:pt x="3589119" y="5885193"/>
                  <a:pt x="3585998" y="5892679"/>
                  <a:pt x="3579130" y="5894552"/>
                </a:cubicBezTo>
                <a:cubicBezTo>
                  <a:pt x="3578506" y="5895800"/>
                  <a:pt x="3576633" y="5895800"/>
                  <a:pt x="3575384" y="5895800"/>
                </a:cubicBezTo>
                <a:cubicBezTo>
                  <a:pt x="3568516" y="5895800"/>
                  <a:pt x="3562898" y="5890184"/>
                  <a:pt x="3562898" y="5883321"/>
                </a:cubicBezTo>
                <a:cubicBezTo>
                  <a:pt x="3562898" y="5877081"/>
                  <a:pt x="3567268" y="5872090"/>
                  <a:pt x="3572887" y="5870842"/>
                </a:cubicBezTo>
                <a:close/>
                <a:moveTo>
                  <a:pt x="2196298" y="5826540"/>
                </a:moveTo>
                <a:lnTo>
                  <a:pt x="2190680" y="5850875"/>
                </a:lnTo>
                <a:cubicBezTo>
                  <a:pt x="2183813" y="5849003"/>
                  <a:pt x="2180067" y="5842763"/>
                  <a:pt x="2181315" y="5835900"/>
                </a:cubicBezTo>
                <a:cubicBezTo>
                  <a:pt x="2183189" y="5829036"/>
                  <a:pt x="2189431" y="5825293"/>
                  <a:pt x="2196298" y="5826540"/>
                </a:cubicBezTo>
                <a:close/>
                <a:moveTo>
                  <a:pt x="3765797" y="5825293"/>
                </a:moveTo>
                <a:cubicBezTo>
                  <a:pt x="3772665" y="5823421"/>
                  <a:pt x="3778908" y="5827164"/>
                  <a:pt x="3780780" y="5834028"/>
                </a:cubicBezTo>
                <a:cubicBezTo>
                  <a:pt x="3782653" y="5840267"/>
                  <a:pt x="3779532" y="5847131"/>
                  <a:pt x="3772665" y="5849003"/>
                </a:cubicBezTo>
                <a:cubicBezTo>
                  <a:pt x="3772040" y="5849003"/>
                  <a:pt x="3772040" y="5849003"/>
                  <a:pt x="3771416" y="5849627"/>
                </a:cubicBezTo>
                <a:cubicBezTo>
                  <a:pt x="3770167" y="5849627"/>
                  <a:pt x="3768918" y="5849627"/>
                  <a:pt x="3768294" y="5849627"/>
                </a:cubicBezTo>
                <a:cubicBezTo>
                  <a:pt x="3762674" y="5849627"/>
                  <a:pt x="3757681" y="5845883"/>
                  <a:pt x="3756432" y="5840267"/>
                </a:cubicBezTo>
                <a:cubicBezTo>
                  <a:pt x="3754559" y="5833404"/>
                  <a:pt x="3758929" y="5827164"/>
                  <a:pt x="3765797" y="5825293"/>
                </a:cubicBezTo>
                <a:close/>
                <a:moveTo>
                  <a:pt x="2007135" y="5767888"/>
                </a:moveTo>
                <a:lnTo>
                  <a:pt x="2001516" y="5792222"/>
                </a:lnTo>
                <a:cubicBezTo>
                  <a:pt x="1994648" y="5790350"/>
                  <a:pt x="1990903" y="5784111"/>
                  <a:pt x="1992151" y="5777247"/>
                </a:cubicBezTo>
                <a:cubicBezTo>
                  <a:pt x="1994024" y="5770383"/>
                  <a:pt x="2000267" y="5766640"/>
                  <a:pt x="2007135" y="5767888"/>
                </a:cubicBezTo>
                <a:close/>
                <a:moveTo>
                  <a:pt x="3954960" y="5766640"/>
                </a:moveTo>
                <a:cubicBezTo>
                  <a:pt x="3961828" y="5764768"/>
                  <a:pt x="3968071" y="5768511"/>
                  <a:pt x="3969944" y="5775376"/>
                </a:cubicBezTo>
                <a:cubicBezTo>
                  <a:pt x="3971816" y="5781615"/>
                  <a:pt x="3968695" y="5788479"/>
                  <a:pt x="3961828" y="5790350"/>
                </a:cubicBezTo>
                <a:cubicBezTo>
                  <a:pt x="3961204" y="5790350"/>
                  <a:pt x="3961204" y="5790350"/>
                  <a:pt x="3960580" y="5790975"/>
                </a:cubicBezTo>
                <a:cubicBezTo>
                  <a:pt x="3959331" y="5790350"/>
                  <a:pt x="3958083" y="5790975"/>
                  <a:pt x="3957457" y="5790975"/>
                </a:cubicBezTo>
                <a:cubicBezTo>
                  <a:pt x="3951839" y="5790975"/>
                  <a:pt x="3946844" y="5787231"/>
                  <a:pt x="3945596" y="5781615"/>
                </a:cubicBezTo>
                <a:cubicBezTo>
                  <a:pt x="3943723" y="5774751"/>
                  <a:pt x="3948093" y="5768511"/>
                  <a:pt x="3954960" y="5766640"/>
                </a:cubicBezTo>
                <a:close/>
                <a:moveTo>
                  <a:pt x="2977926" y="5702373"/>
                </a:moveTo>
                <a:cubicBezTo>
                  <a:pt x="2979174" y="5702373"/>
                  <a:pt x="2979798" y="5702373"/>
                  <a:pt x="2981048" y="5702373"/>
                </a:cubicBezTo>
                <a:cubicBezTo>
                  <a:pt x="2982296" y="5702373"/>
                  <a:pt x="2982920" y="5702373"/>
                  <a:pt x="2984169" y="5702373"/>
                </a:cubicBezTo>
                <a:cubicBezTo>
                  <a:pt x="2992909" y="5702373"/>
                  <a:pt x="2999776" y="5709235"/>
                  <a:pt x="2999776" y="5717971"/>
                </a:cubicBezTo>
                <a:cubicBezTo>
                  <a:pt x="2999776" y="5726707"/>
                  <a:pt x="2992909" y="5733570"/>
                  <a:pt x="2984169" y="5733570"/>
                </a:cubicBezTo>
                <a:cubicBezTo>
                  <a:pt x="2982920" y="5733570"/>
                  <a:pt x="2981672" y="5733570"/>
                  <a:pt x="2981048" y="5732946"/>
                </a:cubicBezTo>
                <a:cubicBezTo>
                  <a:pt x="2979798" y="5732946"/>
                  <a:pt x="2978550" y="5733570"/>
                  <a:pt x="2977926" y="5733570"/>
                </a:cubicBezTo>
                <a:cubicBezTo>
                  <a:pt x="2969185" y="5734194"/>
                  <a:pt x="2962318" y="5726707"/>
                  <a:pt x="2962318" y="5717971"/>
                </a:cubicBezTo>
                <a:cubicBezTo>
                  <a:pt x="2962318" y="5709235"/>
                  <a:pt x="2969185" y="5702373"/>
                  <a:pt x="2977926" y="5702373"/>
                </a:cubicBezTo>
                <a:close/>
                <a:moveTo>
                  <a:pt x="1824214" y="5698005"/>
                </a:moveTo>
                <a:cubicBezTo>
                  <a:pt x="1829832" y="5700501"/>
                  <a:pt x="1832954" y="5707364"/>
                  <a:pt x="1831082" y="5713604"/>
                </a:cubicBezTo>
                <a:cubicBezTo>
                  <a:pt x="1829832" y="5718595"/>
                  <a:pt x="1824838" y="5721714"/>
                  <a:pt x="1819220" y="5721714"/>
                </a:cubicBezTo>
                <a:cubicBezTo>
                  <a:pt x="1817971" y="5721714"/>
                  <a:pt x="1816723" y="5721714"/>
                  <a:pt x="1815474" y="5721090"/>
                </a:cubicBezTo>
                <a:cubicBezTo>
                  <a:pt x="1814225" y="5720467"/>
                  <a:pt x="1812976" y="5719843"/>
                  <a:pt x="1812352" y="5719843"/>
                </a:cubicBezTo>
                <a:cubicBezTo>
                  <a:pt x="1806733" y="5716099"/>
                  <a:pt x="1804860" y="5708611"/>
                  <a:pt x="1808607" y="5702372"/>
                </a:cubicBezTo>
                <a:cubicBezTo>
                  <a:pt x="1812352" y="5697381"/>
                  <a:pt x="1818595" y="5695508"/>
                  <a:pt x="1824214" y="5698005"/>
                </a:cubicBezTo>
                <a:close/>
                <a:moveTo>
                  <a:pt x="3180824" y="5695509"/>
                </a:moveTo>
                <a:cubicBezTo>
                  <a:pt x="3189564" y="5694885"/>
                  <a:pt x="3196432" y="5701125"/>
                  <a:pt x="3197681" y="5709860"/>
                </a:cubicBezTo>
                <a:cubicBezTo>
                  <a:pt x="3198305" y="5718595"/>
                  <a:pt x="3192062" y="5726083"/>
                  <a:pt x="3183322" y="5726707"/>
                </a:cubicBezTo>
                <a:cubicBezTo>
                  <a:pt x="3183322" y="5726707"/>
                  <a:pt x="3182698" y="5726707"/>
                  <a:pt x="3182074" y="5726707"/>
                </a:cubicBezTo>
                <a:cubicBezTo>
                  <a:pt x="3173957" y="5726707"/>
                  <a:pt x="3167089" y="5719843"/>
                  <a:pt x="3166465" y="5712356"/>
                </a:cubicBezTo>
                <a:cubicBezTo>
                  <a:pt x="3165841" y="5703621"/>
                  <a:pt x="3172084" y="5696132"/>
                  <a:pt x="3180824" y="5695509"/>
                </a:cubicBezTo>
                <a:close/>
                <a:moveTo>
                  <a:pt x="2781270" y="5695509"/>
                </a:moveTo>
                <a:cubicBezTo>
                  <a:pt x="2790011" y="5696132"/>
                  <a:pt x="2796254" y="5703621"/>
                  <a:pt x="2795629" y="5711732"/>
                </a:cubicBezTo>
                <a:cubicBezTo>
                  <a:pt x="2795005" y="5719843"/>
                  <a:pt x="2788138" y="5726083"/>
                  <a:pt x="2780022" y="5726083"/>
                </a:cubicBezTo>
                <a:cubicBezTo>
                  <a:pt x="2779398" y="5726707"/>
                  <a:pt x="2779398" y="5726707"/>
                  <a:pt x="2778773" y="5726707"/>
                </a:cubicBezTo>
                <a:cubicBezTo>
                  <a:pt x="2770034" y="5726083"/>
                  <a:pt x="2763790" y="5718595"/>
                  <a:pt x="2764414" y="5709860"/>
                </a:cubicBezTo>
                <a:cubicBezTo>
                  <a:pt x="2765039" y="5701125"/>
                  <a:pt x="2772530" y="5694885"/>
                  <a:pt x="2781270" y="5695509"/>
                </a:cubicBezTo>
                <a:close/>
                <a:moveTo>
                  <a:pt x="4137882" y="5694884"/>
                </a:moveTo>
                <a:cubicBezTo>
                  <a:pt x="4144124" y="5693012"/>
                  <a:pt x="4151616" y="5696132"/>
                  <a:pt x="4153490" y="5702996"/>
                </a:cubicBezTo>
                <a:cubicBezTo>
                  <a:pt x="4155362" y="5709235"/>
                  <a:pt x="4152240" y="5715475"/>
                  <a:pt x="4146622" y="5718595"/>
                </a:cubicBezTo>
                <a:cubicBezTo>
                  <a:pt x="4145372" y="5718595"/>
                  <a:pt x="4143500" y="5719219"/>
                  <a:pt x="4141627" y="5719219"/>
                </a:cubicBezTo>
                <a:cubicBezTo>
                  <a:pt x="4137882" y="5719219"/>
                  <a:pt x="4133511" y="5717347"/>
                  <a:pt x="4131014" y="5713604"/>
                </a:cubicBezTo>
                <a:cubicBezTo>
                  <a:pt x="4127268" y="5707987"/>
                  <a:pt x="4128517" y="5699876"/>
                  <a:pt x="4134760" y="5696132"/>
                </a:cubicBezTo>
                <a:cubicBezTo>
                  <a:pt x="4135384" y="5695508"/>
                  <a:pt x="4136632" y="5694884"/>
                  <a:pt x="4137882" y="5694884"/>
                </a:cubicBezTo>
                <a:close/>
                <a:moveTo>
                  <a:pt x="2585864" y="5674918"/>
                </a:moveTo>
                <a:cubicBezTo>
                  <a:pt x="2594604" y="5676167"/>
                  <a:pt x="2600223" y="5684277"/>
                  <a:pt x="2598974" y="5692389"/>
                </a:cubicBezTo>
                <a:cubicBezTo>
                  <a:pt x="2597726" y="5699877"/>
                  <a:pt x="2591483" y="5705492"/>
                  <a:pt x="2583991" y="5705492"/>
                </a:cubicBezTo>
                <a:cubicBezTo>
                  <a:pt x="2582743" y="5705492"/>
                  <a:pt x="2582117" y="5705492"/>
                  <a:pt x="2581493" y="5705492"/>
                </a:cubicBezTo>
                <a:cubicBezTo>
                  <a:pt x="2572753" y="5704245"/>
                  <a:pt x="2567134" y="5696132"/>
                  <a:pt x="2568384" y="5688022"/>
                </a:cubicBezTo>
                <a:cubicBezTo>
                  <a:pt x="2569632" y="5679286"/>
                  <a:pt x="2577124" y="5673671"/>
                  <a:pt x="2585864" y="5674918"/>
                </a:cubicBezTo>
                <a:close/>
                <a:moveTo>
                  <a:pt x="3376856" y="5673671"/>
                </a:moveTo>
                <a:cubicBezTo>
                  <a:pt x="3385596" y="5672422"/>
                  <a:pt x="3393088" y="5678662"/>
                  <a:pt x="3394336" y="5686774"/>
                </a:cubicBezTo>
                <a:cubicBezTo>
                  <a:pt x="3395585" y="5695509"/>
                  <a:pt x="3389966" y="5702996"/>
                  <a:pt x="3381226" y="5704245"/>
                </a:cubicBezTo>
                <a:cubicBezTo>
                  <a:pt x="3380601" y="5704245"/>
                  <a:pt x="3379977" y="5704245"/>
                  <a:pt x="3378729" y="5704245"/>
                </a:cubicBezTo>
                <a:cubicBezTo>
                  <a:pt x="3371237" y="5704868"/>
                  <a:pt x="3364370" y="5699253"/>
                  <a:pt x="3363745" y="5691142"/>
                </a:cubicBezTo>
                <a:cubicBezTo>
                  <a:pt x="3362497" y="5682406"/>
                  <a:pt x="3368115" y="5674918"/>
                  <a:pt x="3376856" y="5673671"/>
                </a:cubicBezTo>
                <a:close/>
                <a:moveTo>
                  <a:pt x="2392330" y="5639977"/>
                </a:moveTo>
                <a:cubicBezTo>
                  <a:pt x="2401069" y="5641849"/>
                  <a:pt x="2406064" y="5649960"/>
                  <a:pt x="2404192" y="5658071"/>
                </a:cubicBezTo>
                <a:cubicBezTo>
                  <a:pt x="2402318" y="5665559"/>
                  <a:pt x="2396076" y="5670550"/>
                  <a:pt x="2389208" y="5670550"/>
                </a:cubicBezTo>
                <a:cubicBezTo>
                  <a:pt x="2387335" y="5670550"/>
                  <a:pt x="2386710" y="5670550"/>
                  <a:pt x="2385462" y="5669927"/>
                </a:cubicBezTo>
                <a:cubicBezTo>
                  <a:pt x="2376722" y="5668055"/>
                  <a:pt x="2371727" y="5659943"/>
                  <a:pt x="2373601" y="5651832"/>
                </a:cubicBezTo>
                <a:cubicBezTo>
                  <a:pt x="2375474" y="5643096"/>
                  <a:pt x="2383589" y="5638105"/>
                  <a:pt x="2392330" y="5639977"/>
                </a:cubicBezTo>
                <a:close/>
                <a:moveTo>
                  <a:pt x="3570389" y="5638105"/>
                </a:moveTo>
                <a:cubicBezTo>
                  <a:pt x="3578505" y="5636232"/>
                  <a:pt x="3587246" y="5641849"/>
                  <a:pt x="3588495" y="5649960"/>
                </a:cubicBezTo>
                <a:cubicBezTo>
                  <a:pt x="3590367" y="5658071"/>
                  <a:pt x="3584748" y="5666807"/>
                  <a:pt x="3576633" y="5668055"/>
                </a:cubicBezTo>
                <a:cubicBezTo>
                  <a:pt x="3575384" y="5668055"/>
                  <a:pt x="3574136" y="5668678"/>
                  <a:pt x="3572887" y="5668678"/>
                </a:cubicBezTo>
                <a:cubicBezTo>
                  <a:pt x="3566020" y="5669303"/>
                  <a:pt x="3559777" y="5664311"/>
                  <a:pt x="3558528" y="5656824"/>
                </a:cubicBezTo>
                <a:cubicBezTo>
                  <a:pt x="3556656" y="5648088"/>
                  <a:pt x="3562273" y="5639977"/>
                  <a:pt x="3570389" y="5638105"/>
                </a:cubicBezTo>
                <a:close/>
                <a:moveTo>
                  <a:pt x="1642541" y="5613146"/>
                </a:moveTo>
                <a:cubicBezTo>
                  <a:pt x="1643791" y="5613770"/>
                  <a:pt x="1645039" y="5614394"/>
                  <a:pt x="1645663" y="5615018"/>
                </a:cubicBezTo>
                <a:cubicBezTo>
                  <a:pt x="1651282" y="5618761"/>
                  <a:pt x="1653155" y="5626249"/>
                  <a:pt x="1649409" y="5632488"/>
                </a:cubicBezTo>
                <a:cubicBezTo>
                  <a:pt x="1647536" y="5636233"/>
                  <a:pt x="1643791" y="5638105"/>
                  <a:pt x="1639420" y="5638105"/>
                </a:cubicBezTo>
                <a:cubicBezTo>
                  <a:pt x="1637547" y="5638105"/>
                  <a:pt x="1635050" y="5637480"/>
                  <a:pt x="1633177" y="5636233"/>
                </a:cubicBezTo>
                <a:cubicBezTo>
                  <a:pt x="1628183" y="5633736"/>
                  <a:pt x="1625061" y="5626873"/>
                  <a:pt x="1626934" y="5621257"/>
                </a:cubicBezTo>
                <a:cubicBezTo>
                  <a:pt x="1629432" y="5615018"/>
                  <a:pt x="1636299" y="5611273"/>
                  <a:pt x="1642541" y="5613146"/>
                </a:cubicBezTo>
                <a:close/>
                <a:moveTo>
                  <a:pt x="4315808" y="5611898"/>
                </a:moveTo>
                <a:cubicBezTo>
                  <a:pt x="4321426" y="5608778"/>
                  <a:pt x="4328294" y="5610651"/>
                  <a:pt x="4332040" y="5615642"/>
                </a:cubicBezTo>
                <a:cubicBezTo>
                  <a:pt x="4335785" y="5621257"/>
                  <a:pt x="4334537" y="5629369"/>
                  <a:pt x="4328294" y="5633112"/>
                </a:cubicBezTo>
                <a:cubicBezTo>
                  <a:pt x="4327669" y="5633736"/>
                  <a:pt x="4326421" y="5634360"/>
                  <a:pt x="4325173" y="5634984"/>
                </a:cubicBezTo>
                <a:cubicBezTo>
                  <a:pt x="4323923" y="5634984"/>
                  <a:pt x="4322675" y="5635609"/>
                  <a:pt x="4321426" y="5635609"/>
                </a:cubicBezTo>
                <a:cubicBezTo>
                  <a:pt x="4316433" y="5635609"/>
                  <a:pt x="4311438" y="5632488"/>
                  <a:pt x="4309566" y="5626873"/>
                </a:cubicBezTo>
                <a:cubicBezTo>
                  <a:pt x="4307692" y="5621257"/>
                  <a:pt x="4310190" y="5615018"/>
                  <a:pt x="4315808" y="5611898"/>
                </a:cubicBezTo>
                <a:close/>
                <a:moveTo>
                  <a:pt x="2201293" y="5590684"/>
                </a:moveTo>
                <a:cubicBezTo>
                  <a:pt x="2209409" y="5593179"/>
                  <a:pt x="2213778" y="5601915"/>
                  <a:pt x="2211906" y="5610026"/>
                </a:cubicBezTo>
                <a:cubicBezTo>
                  <a:pt x="2210033" y="5616890"/>
                  <a:pt x="2203790" y="5621257"/>
                  <a:pt x="2196923" y="5621257"/>
                </a:cubicBezTo>
                <a:cubicBezTo>
                  <a:pt x="2195674" y="5621257"/>
                  <a:pt x="2193802" y="5620634"/>
                  <a:pt x="2192552" y="5620634"/>
                </a:cubicBezTo>
                <a:cubicBezTo>
                  <a:pt x="2184436" y="5618138"/>
                  <a:pt x="2179442" y="5609402"/>
                  <a:pt x="2181939" y="5601291"/>
                </a:cubicBezTo>
                <a:cubicBezTo>
                  <a:pt x="2184436" y="5593179"/>
                  <a:pt x="2193176" y="5588189"/>
                  <a:pt x="2201293" y="5590684"/>
                </a:cubicBezTo>
                <a:close/>
                <a:moveTo>
                  <a:pt x="3760802" y="5588812"/>
                </a:moveTo>
                <a:cubicBezTo>
                  <a:pt x="3768918" y="5586316"/>
                  <a:pt x="3777658" y="5591308"/>
                  <a:pt x="3780155" y="5599418"/>
                </a:cubicBezTo>
                <a:cubicBezTo>
                  <a:pt x="3782653" y="5607531"/>
                  <a:pt x="3777658" y="5616266"/>
                  <a:pt x="3769543" y="5618762"/>
                </a:cubicBezTo>
                <a:cubicBezTo>
                  <a:pt x="3768294" y="5619386"/>
                  <a:pt x="3766422" y="5619386"/>
                  <a:pt x="3765172" y="5619386"/>
                </a:cubicBezTo>
                <a:cubicBezTo>
                  <a:pt x="3758304" y="5619386"/>
                  <a:pt x="3752062" y="5615018"/>
                  <a:pt x="3750188" y="5608154"/>
                </a:cubicBezTo>
                <a:cubicBezTo>
                  <a:pt x="3747692" y="5600042"/>
                  <a:pt x="3752686" y="5591308"/>
                  <a:pt x="3760802" y="5588812"/>
                </a:cubicBezTo>
                <a:close/>
                <a:moveTo>
                  <a:pt x="2015251" y="5527664"/>
                </a:moveTo>
                <a:cubicBezTo>
                  <a:pt x="2023366" y="5530783"/>
                  <a:pt x="2027112" y="5539519"/>
                  <a:pt x="2023991" y="5547630"/>
                </a:cubicBezTo>
                <a:cubicBezTo>
                  <a:pt x="2021494" y="5553870"/>
                  <a:pt x="2015875" y="5557614"/>
                  <a:pt x="2009632" y="5557614"/>
                </a:cubicBezTo>
                <a:cubicBezTo>
                  <a:pt x="2007759" y="5558238"/>
                  <a:pt x="2005885" y="5557614"/>
                  <a:pt x="2004013" y="5556990"/>
                </a:cubicBezTo>
                <a:cubicBezTo>
                  <a:pt x="1995897" y="5553870"/>
                  <a:pt x="1992151" y="5545135"/>
                  <a:pt x="1995273" y="5537023"/>
                </a:cubicBezTo>
                <a:cubicBezTo>
                  <a:pt x="1998395" y="5528912"/>
                  <a:pt x="2007135" y="5524543"/>
                  <a:pt x="2015251" y="5527664"/>
                </a:cubicBezTo>
                <a:close/>
                <a:moveTo>
                  <a:pt x="3947469" y="5525791"/>
                </a:moveTo>
                <a:cubicBezTo>
                  <a:pt x="3955585" y="5522672"/>
                  <a:pt x="3964325" y="5527040"/>
                  <a:pt x="3967446" y="5534527"/>
                </a:cubicBezTo>
                <a:cubicBezTo>
                  <a:pt x="3970568" y="5542639"/>
                  <a:pt x="3966198" y="5551375"/>
                  <a:pt x="3958706" y="5554494"/>
                </a:cubicBezTo>
                <a:cubicBezTo>
                  <a:pt x="3956834" y="5555118"/>
                  <a:pt x="3954961" y="5555742"/>
                  <a:pt x="3953087" y="5555742"/>
                </a:cubicBezTo>
                <a:cubicBezTo>
                  <a:pt x="3946219" y="5555742"/>
                  <a:pt x="3939977" y="5551999"/>
                  <a:pt x="3938104" y="5545758"/>
                </a:cubicBezTo>
                <a:cubicBezTo>
                  <a:pt x="3934983" y="5537647"/>
                  <a:pt x="3939353" y="5528288"/>
                  <a:pt x="3947469" y="5525791"/>
                </a:cubicBezTo>
                <a:close/>
                <a:moveTo>
                  <a:pt x="1468985" y="5517680"/>
                </a:moveTo>
                <a:cubicBezTo>
                  <a:pt x="1470234" y="5518304"/>
                  <a:pt x="1471483" y="5518928"/>
                  <a:pt x="1472107" y="5519552"/>
                </a:cubicBezTo>
                <a:cubicBezTo>
                  <a:pt x="1477725" y="5523295"/>
                  <a:pt x="1479599" y="5530783"/>
                  <a:pt x="1475853" y="5537022"/>
                </a:cubicBezTo>
                <a:cubicBezTo>
                  <a:pt x="1473356" y="5540767"/>
                  <a:pt x="1469610" y="5542638"/>
                  <a:pt x="1465864" y="5542638"/>
                </a:cubicBezTo>
                <a:cubicBezTo>
                  <a:pt x="1463991" y="5542638"/>
                  <a:pt x="1461493" y="5542015"/>
                  <a:pt x="1459621" y="5540767"/>
                </a:cubicBezTo>
                <a:cubicBezTo>
                  <a:pt x="1454626" y="5538271"/>
                  <a:pt x="1451505" y="5531407"/>
                  <a:pt x="1453378" y="5525792"/>
                </a:cubicBezTo>
                <a:cubicBezTo>
                  <a:pt x="1455250" y="5519552"/>
                  <a:pt x="1462742" y="5515808"/>
                  <a:pt x="1468985" y="5517680"/>
                </a:cubicBezTo>
                <a:close/>
                <a:moveTo>
                  <a:pt x="4489364" y="5516432"/>
                </a:moveTo>
                <a:cubicBezTo>
                  <a:pt x="4494983" y="5513313"/>
                  <a:pt x="4501850" y="5515184"/>
                  <a:pt x="4505596" y="5520176"/>
                </a:cubicBezTo>
                <a:cubicBezTo>
                  <a:pt x="4509342" y="5525792"/>
                  <a:pt x="4508093" y="5533903"/>
                  <a:pt x="4501850" y="5537647"/>
                </a:cubicBezTo>
                <a:cubicBezTo>
                  <a:pt x="4501226" y="5538271"/>
                  <a:pt x="4499978" y="5538895"/>
                  <a:pt x="4498729" y="5539519"/>
                </a:cubicBezTo>
                <a:cubicBezTo>
                  <a:pt x="4497481" y="5539519"/>
                  <a:pt x="4496231" y="5540143"/>
                  <a:pt x="4494983" y="5540143"/>
                </a:cubicBezTo>
                <a:cubicBezTo>
                  <a:pt x="4489989" y="5540143"/>
                  <a:pt x="4484994" y="5537022"/>
                  <a:pt x="4483121" y="5531407"/>
                </a:cubicBezTo>
                <a:cubicBezTo>
                  <a:pt x="4481249" y="5525792"/>
                  <a:pt x="4483745" y="5519552"/>
                  <a:pt x="4489364" y="5516432"/>
                </a:cubicBezTo>
                <a:close/>
                <a:moveTo>
                  <a:pt x="2984171" y="5474002"/>
                </a:moveTo>
                <a:cubicBezTo>
                  <a:pt x="2994159" y="5474002"/>
                  <a:pt x="3002899" y="5482738"/>
                  <a:pt x="3002899" y="5492721"/>
                </a:cubicBezTo>
                <a:cubicBezTo>
                  <a:pt x="3002899" y="5503329"/>
                  <a:pt x="2994159" y="5511440"/>
                  <a:pt x="2984171" y="5511440"/>
                </a:cubicBezTo>
                <a:cubicBezTo>
                  <a:pt x="2982921" y="5511440"/>
                  <a:pt x="2982297" y="5511440"/>
                  <a:pt x="2981049" y="5511440"/>
                </a:cubicBezTo>
                <a:cubicBezTo>
                  <a:pt x="2979800" y="5511440"/>
                  <a:pt x="2979176" y="5511440"/>
                  <a:pt x="2977927" y="5511440"/>
                </a:cubicBezTo>
                <a:cubicBezTo>
                  <a:pt x="2967314" y="5511440"/>
                  <a:pt x="2959198" y="5503329"/>
                  <a:pt x="2959198" y="5493345"/>
                </a:cubicBezTo>
                <a:cubicBezTo>
                  <a:pt x="2959198" y="5482738"/>
                  <a:pt x="2967314" y="5474626"/>
                  <a:pt x="2977927" y="5474626"/>
                </a:cubicBezTo>
                <a:cubicBezTo>
                  <a:pt x="2979176" y="5474626"/>
                  <a:pt x="2979800" y="5474626"/>
                  <a:pt x="2981049" y="5474626"/>
                </a:cubicBezTo>
                <a:cubicBezTo>
                  <a:pt x="2982297" y="5474626"/>
                  <a:pt x="2982921" y="5474002"/>
                  <a:pt x="2984171" y="5474002"/>
                </a:cubicBezTo>
                <a:close/>
                <a:moveTo>
                  <a:pt x="2781895" y="5467139"/>
                </a:moveTo>
                <a:cubicBezTo>
                  <a:pt x="2791885" y="5467763"/>
                  <a:pt x="2800001" y="5477121"/>
                  <a:pt x="2799377" y="5487105"/>
                </a:cubicBezTo>
                <a:cubicBezTo>
                  <a:pt x="2798752" y="5497089"/>
                  <a:pt x="2790636" y="5504577"/>
                  <a:pt x="2781271" y="5504577"/>
                </a:cubicBezTo>
                <a:cubicBezTo>
                  <a:pt x="2780023" y="5503953"/>
                  <a:pt x="2779399" y="5503953"/>
                  <a:pt x="2778774" y="5503953"/>
                </a:cubicBezTo>
                <a:cubicBezTo>
                  <a:pt x="2768786" y="5503329"/>
                  <a:pt x="2760670" y="5493969"/>
                  <a:pt x="2761919" y="5483985"/>
                </a:cubicBezTo>
                <a:cubicBezTo>
                  <a:pt x="2762543" y="5474002"/>
                  <a:pt x="2771907" y="5465891"/>
                  <a:pt x="2781895" y="5467139"/>
                </a:cubicBezTo>
                <a:close/>
                <a:moveTo>
                  <a:pt x="3179577" y="5466515"/>
                </a:moveTo>
                <a:cubicBezTo>
                  <a:pt x="3189566" y="5465891"/>
                  <a:pt x="3198930" y="5473378"/>
                  <a:pt x="3199554" y="5483985"/>
                </a:cubicBezTo>
                <a:cubicBezTo>
                  <a:pt x="3200179" y="5493969"/>
                  <a:pt x="3192687" y="5503329"/>
                  <a:pt x="3182074" y="5503953"/>
                </a:cubicBezTo>
                <a:cubicBezTo>
                  <a:pt x="3181450" y="5503953"/>
                  <a:pt x="3180826" y="5503953"/>
                  <a:pt x="3180826" y="5503953"/>
                </a:cubicBezTo>
                <a:cubicBezTo>
                  <a:pt x="3172086" y="5503329"/>
                  <a:pt x="3163345" y="5495841"/>
                  <a:pt x="3162720" y="5486481"/>
                </a:cubicBezTo>
                <a:cubicBezTo>
                  <a:pt x="3161472" y="5475874"/>
                  <a:pt x="3169588" y="5467139"/>
                  <a:pt x="3179577" y="5466515"/>
                </a:cubicBezTo>
                <a:close/>
                <a:moveTo>
                  <a:pt x="1821873" y="5451073"/>
                </a:moveTo>
                <a:cubicBezTo>
                  <a:pt x="1825619" y="5449669"/>
                  <a:pt x="1829833" y="5449669"/>
                  <a:pt x="1833579" y="5451540"/>
                </a:cubicBezTo>
                <a:cubicBezTo>
                  <a:pt x="1841695" y="5455285"/>
                  <a:pt x="1844816" y="5464019"/>
                  <a:pt x="1841071" y="5472131"/>
                </a:cubicBezTo>
                <a:cubicBezTo>
                  <a:pt x="1838573" y="5477746"/>
                  <a:pt x="1832953" y="5480867"/>
                  <a:pt x="1826711" y="5480867"/>
                </a:cubicBezTo>
                <a:cubicBezTo>
                  <a:pt x="1824214" y="5481491"/>
                  <a:pt x="1822341" y="5480867"/>
                  <a:pt x="1820468" y="5479619"/>
                </a:cubicBezTo>
                <a:cubicBezTo>
                  <a:pt x="1812352" y="5475874"/>
                  <a:pt x="1809230" y="5466516"/>
                  <a:pt x="1812977" y="5459028"/>
                </a:cubicBezTo>
                <a:cubicBezTo>
                  <a:pt x="1814850" y="5455284"/>
                  <a:pt x="1818127" y="5452476"/>
                  <a:pt x="1821873" y="5451073"/>
                </a:cubicBezTo>
                <a:close/>
                <a:moveTo>
                  <a:pt x="4139598" y="5448576"/>
                </a:moveTo>
                <a:cubicBezTo>
                  <a:pt x="4143344" y="5449980"/>
                  <a:pt x="4146622" y="5452788"/>
                  <a:pt x="4148495" y="5456532"/>
                </a:cubicBezTo>
                <a:cubicBezTo>
                  <a:pt x="4152240" y="5464019"/>
                  <a:pt x="4148495" y="5473379"/>
                  <a:pt x="4141003" y="5477122"/>
                </a:cubicBezTo>
                <a:cubicBezTo>
                  <a:pt x="4138505" y="5478371"/>
                  <a:pt x="4136632" y="5478371"/>
                  <a:pt x="4134135" y="5478371"/>
                </a:cubicBezTo>
                <a:cubicBezTo>
                  <a:pt x="4128517" y="5478371"/>
                  <a:pt x="4122898" y="5475251"/>
                  <a:pt x="4120401" y="5469635"/>
                </a:cubicBezTo>
                <a:cubicBezTo>
                  <a:pt x="4116655" y="5462147"/>
                  <a:pt x="4119777" y="5452788"/>
                  <a:pt x="4127892" y="5449044"/>
                </a:cubicBezTo>
                <a:cubicBezTo>
                  <a:pt x="4131638" y="5447172"/>
                  <a:pt x="4135852" y="5447172"/>
                  <a:pt x="4139598" y="5448576"/>
                </a:cubicBezTo>
                <a:close/>
                <a:moveTo>
                  <a:pt x="2587113" y="5444052"/>
                </a:moveTo>
                <a:cubicBezTo>
                  <a:pt x="2597102" y="5445924"/>
                  <a:pt x="2603970" y="5455284"/>
                  <a:pt x="2602721" y="5465267"/>
                </a:cubicBezTo>
                <a:cubicBezTo>
                  <a:pt x="2601472" y="5474626"/>
                  <a:pt x="2593356" y="5481490"/>
                  <a:pt x="2584616" y="5481490"/>
                </a:cubicBezTo>
                <a:cubicBezTo>
                  <a:pt x="2583367" y="5480866"/>
                  <a:pt x="2582743" y="5480866"/>
                  <a:pt x="2581495" y="5480866"/>
                </a:cubicBezTo>
                <a:cubicBezTo>
                  <a:pt x="2571505" y="5478994"/>
                  <a:pt x="2564014" y="5469635"/>
                  <a:pt x="2565887" y="5459651"/>
                </a:cubicBezTo>
                <a:cubicBezTo>
                  <a:pt x="2567760" y="5449667"/>
                  <a:pt x="2577124" y="5442181"/>
                  <a:pt x="2587113" y="5444052"/>
                </a:cubicBezTo>
                <a:close/>
                <a:moveTo>
                  <a:pt x="3374984" y="5442804"/>
                </a:moveTo>
                <a:cubicBezTo>
                  <a:pt x="3384973" y="5440933"/>
                  <a:pt x="3394337" y="5447796"/>
                  <a:pt x="3396211" y="5458403"/>
                </a:cubicBezTo>
                <a:cubicBezTo>
                  <a:pt x="3398083" y="5468387"/>
                  <a:pt x="3391216" y="5477746"/>
                  <a:pt x="3380602" y="5479618"/>
                </a:cubicBezTo>
                <a:cubicBezTo>
                  <a:pt x="3379354" y="5479618"/>
                  <a:pt x="3378730" y="5479618"/>
                  <a:pt x="3377481" y="5479618"/>
                </a:cubicBezTo>
                <a:cubicBezTo>
                  <a:pt x="3368741" y="5480242"/>
                  <a:pt x="3360625" y="5473378"/>
                  <a:pt x="3359377" y="5464020"/>
                </a:cubicBezTo>
                <a:cubicBezTo>
                  <a:pt x="3357503" y="5454036"/>
                  <a:pt x="3364371" y="5444676"/>
                  <a:pt x="3374984" y="5442804"/>
                </a:cubicBezTo>
                <a:close/>
                <a:moveTo>
                  <a:pt x="1289186" y="5414102"/>
                </a:moveTo>
                <a:cubicBezTo>
                  <a:pt x="1294181" y="5409111"/>
                  <a:pt x="1301672" y="5409111"/>
                  <a:pt x="1306667" y="5414102"/>
                </a:cubicBezTo>
                <a:cubicBezTo>
                  <a:pt x="1312285" y="5417847"/>
                  <a:pt x="1312909" y="5424709"/>
                  <a:pt x="1309164" y="5430326"/>
                </a:cubicBezTo>
                <a:cubicBezTo>
                  <a:pt x="1307291" y="5434069"/>
                  <a:pt x="1303545" y="5435941"/>
                  <a:pt x="1299175" y="5435941"/>
                </a:cubicBezTo>
                <a:cubicBezTo>
                  <a:pt x="1296678" y="5435941"/>
                  <a:pt x="1293557" y="5435317"/>
                  <a:pt x="1291058" y="5433445"/>
                </a:cubicBezTo>
                <a:cubicBezTo>
                  <a:pt x="1290434" y="5432821"/>
                  <a:pt x="1289810" y="5432197"/>
                  <a:pt x="1289186" y="5431574"/>
                </a:cubicBezTo>
                <a:cubicBezTo>
                  <a:pt x="1284192" y="5426581"/>
                  <a:pt x="1284192" y="5419094"/>
                  <a:pt x="1289186" y="5414102"/>
                </a:cubicBezTo>
                <a:close/>
                <a:moveTo>
                  <a:pt x="4654805" y="5409735"/>
                </a:moveTo>
                <a:cubicBezTo>
                  <a:pt x="4660423" y="5405991"/>
                  <a:pt x="4668540" y="5407239"/>
                  <a:pt x="4672285" y="5413478"/>
                </a:cubicBezTo>
                <a:cubicBezTo>
                  <a:pt x="4676030" y="5419094"/>
                  <a:pt x="4674782" y="5426581"/>
                  <a:pt x="4669164" y="5430326"/>
                </a:cubicBezTo>
                <a:cubicBezTo>
                  <a:pt x="4666666" y="5432197"/>
                  <a:pt x="4664169" y="5432821"/>
                  <a:pt x="4661672" y="5432821"/>
                </a:cubicBezTo>
                <a:cubicBezTo>
                  <a:pt x="4658550" y="5432821"/>
                  <a:pt x="4655429" y="5431574"/>
                  <a:pt x="4652932" y="5429078"/>
                </a:cubicBezTo>
                <a:cubicBezTo>
                  <a:pt x="4647938" y="5424086"/>
                  <a:pt x="4647938" y="5416599"/>
                  <a:pt x="4652932" y="5411606"/>
                </a:cubicBezTo>
                <a:cubicBezTo>
                  <a:pt x="4653557" y="5410983"/>
                  <a:pt x="4654181" y="5410359"/>
                  <a:pt x="4654805" y="5409735"/>
                </a:cubicBezTo>
                <a:close/>
                <a:moveTo>
                  <a:pt x="2394828" y="5405991"/>
                </a:moveTo>
                <a:cubicBezTo>
                  <a:pt x="2404817" y="5408486"/>
                  <a:pt x="2411060" y="5418470"/>
                  <a:pt x="2408563" y="5428454"/>
                </a:cubicBezTo>
                <a:cubicBezTo>
                  <a:pt x="2406689" y="5437188"/>
                  <a:pt x="2398573" y="5442804"/>
                  <a:pt x="2390458" y="5442804"/>
                </a:cubicBezTo>
                <a:cubicBezTo>
                  <a:pt x="2389209" y="5442804"/>
                  <a:pt x="2387961" y="5442804"/>
                  <a:pt x="2386088" y="5442181"/>
                </a:cubicBezTo>
                <a:cubicBezTo>
                  <a:pt x="2376098" y="5439684"/>
                  <a:pt x="2369855" y="5429702"/>
                  <a:pt x="2372353" y="5419718"/>
                </a:cubicBezTo>
                <a:cubicBezTo>
                  <a:pt x="2374850" y="5409734"/>
                  <a:pt x="2384840" y="5403495"/>
                  <a:pt x="2394828" y="5405991"/>
                </a:cubicBezTo>
                <a:close/>
                <a:moveTo>
                  <a:pt x="3566645" y="5404743"/>
                </a:moveTo>
                <a:cubicBezTo>
                  <a:pt x="3576634" y="5402246"/>
                  <a:pt x="3586623" y="5408486"/>
                  <a:pt x="3589120" y="5418470"/>
                </a:cubicBezTo>
                <a:cubicBezTo>
                  <a:pt x="3591617" y="5428454"/>
                  <a:pt x="3585374" y="5438436"/>
                  <a:pt x="3575385" y="5440933"/>
                </a:cubicBezTo>
                <a:cubicBezTo>
                  <a:pt x="3574136" y="5440933"/>
                  <a:pt x="3572888" y="5441557"/>
                  <a:pt x="3571015" y="5441557"/>
                </a:cubicBezTo>
                <a:cubicBezTo>
                  <a:pt x="3562899" y="5441557"/>
                  <a:pt x="3554784" y="5435941"/>
                  <a:pt x="3552910" y="5427205"/>
                </a:cubicBezTo>
                <a:cubicBezTo>
                  <a:pt x="3550413" y="5417222"/>
                  <a:pt x="3556656" y="5407239"/>
                  <a:pt x="3566645" y="5404743"/>
                </a:cubicBezTo>
                <a:close/>
                <a:moveTo>
                  <a:pt x="1645741" y="5361222"/>
                </a:moveTo>
                <a:cubicBezTo>
                  <a:pt x="1649565" y="5360130"/>
                  <a:pt x="1653779" y="5360442"/>
                  <a:pt x="1657525" y="5362314"/>
                </a:cubicBezTo>
                <a:cubicBezTo>
                  <a:pt x="1665017" y="5366058"/>
                  <a:pt x="1667513" y="5376041"/>
                  <a:pt x="1663768" y="5383529"/>
                </a:cubicBezTo>
                <a:cubicBezTo>
                  <a:pt x="1660646" y="5388520"/>
                  <a:pt x="1655652" y="5391641"/>
                  <a:pt x="1650033" y="5391641"/>
                </a:cubicBezTo>
                <a:cubicBezTo>
                  <a:pt x="1647536" y="5391641"/>
                  <a:pt x="1645038" y="5391016"/>
                  <a:pt x="1642541" y="5389768"/>
                </a:cubicBezTo>
                <a:cubicBezTo>
                  <a:pt x="1635050" y="5385401"/>
                  <a:pt x="1631929" y="5376041"/>
                  <a:pt x="1636298" y="5368554"/>
                </a:cubicBezTo>
                <a:cubicBezTo>
                  <a:pt x="1638484" y="5364810"/>
                  <a:pt x="1641917" y="5362314"/>
                  <a:pt x="1645741" y="5361222"/>
                </a:cubicBezTo>
                <a:close/>
                <a:moveTo>
                  <a:pt x="4315105" y="5358727"/>
                </a:moveTo>
                <a:cubicBezTo>
                  <a:pt x="4318929" y="5359819"/>
                  <a:pt x="4322362" y="5362314"/>
                  <a:pt x="4324547" y="5366058"/>
                </a:cubicBezTo>
                <a:cubicBezTo>
                  <a:pt x="4328918" y="5373546"/>
                  <a:pt x="4325796" y="5382905"/>
                  <a:pt x="4318304" y="5387272"/>
                </a:cubicBezTo>
                <a:cubicBezTo>
                  <a:pt x="4315808" y="5388520"/>
                  <a:pt x="4313311" y="5389144"/>
                  <a:pt x="4310813" y="5389144"/>
                </a:cubicBezTo>
                <a:cubicBezTo>
                  <a:pt x="4305194" y="5389144"/>
                  <a:pt x="4299576" y="5386025"/>
                  <a:pt x="4297078" y="5381033"/>
                </a:cubicBezTo>
                <a:cubicBezTo>
                  <a:pt x="4292708" y="5373546"/>
                  <a:pt x="4295830" y="5363562"/>
                  <a:pt x="4303322" y="5359818"/>
                </a:cubicBezTo>
                <a:cubicBezTo>
                  <a:pt x="4307068" y="5357946"/>
                  <a:pt x="4311282" y="5357634"/>
                  <a:pt x="4315105" y="5358727"/>
                </a:cubicBezTo>
                <a:close/>
                <a:moveTo>
                  <a:pt x="2206289" y="5352953"/>
                </a:moveTo>
                <a:cubicBezTo>
                  <a:pt x="2216277" y="5356074"/>
                  <a:pt x="2221272" y="5366680"/>
                  <a:pt x="2218150" y="5376040"/>
                </a:cubicBezTo>
                <a:cubicBezTo>
                  <a:pt x="2215653" y="5384152"/>
                  <a:pt x="2208161" y="5389143"/>
                  <a:pt x="2200670" y="5389143"/>
                </a:cubicBezTo>
                <a:cubicBezTo>
                  <a:pt x="2198797" y="5389143"/>
                  <a:pt x="2196299" y="5389143"/>
                  <a:pt x="2195051" y="5388519"/>
                </a:cubicBezTo>
                <a:cubicBezTo>
                  <a:pt x="2185062" y="5385400"/>
                  <a:pt x="2180068" y="5374792"/>
                  <a:pt x="2183190" y="5364809"/>
                </a:cubicBezTo>
                <a:cubicBezTo>
                  <a:pt x="2186311" y="5354826"/>
                  <a:pt x="2196924" y="5349834"/>
                  <a:pt x="2206289" y="5352953"/>
                </a:cubicBezTo>
                <a:close/>
                <a:moveTo>
                  <a:pt x="3755184" y="5351082"/>
                </a:moveTo>
                <a:cubicBezTo>
                  <a:pt x="3765173" y="5347962"/>
                  <a:pt x="3775787" y="5353577"/>
                  <a:pt x="3778909" y="5362937"/>
                </a:cubicBezTo>
                <a:cubicBezTo>
                  <a:pt x="3782030" y="5372921"/>
                  <a:pt x="3776411" y="5383528"/>
                  <a:pt x="3767046" y="5386648"/>
                </a:cubicBezTo>
                <a:cubicBezTo>
                  <a:pt x="3765173" y="5387271"/>
                  <a:pt x="3763301" y="5387896"/>
                  <a:pt x="3761427" y="5387896"/>
                </a:cubicBezTo>
                <a:cubicBezTo>
                  <a:pt x="3753311" y="5387271"/>
                  <a:pt x="3745820" y="5382280"/>
                  <a:pt x="3743323" y="5374792"/>
                </a:cubicBezTo>
                <a:cubicBezTo>
                  <a:pt x="3740202" y="5364809"/>
                  <a:pt x="3745820" y="5354201"/>
                  <a:pt x="3755184" y="5351082"/>
                </a:cubicBezTo>
                <a:close/>
                <a:moveTo>
                  <a:pt x="1129989" y="5296174"/>
                </a:moveTo>
                <a:cubicBezTo>
                  <a:pt x="1134984" y="5291182"/>
                  <a:pt x="1142475" y="5291182"/>
                  <a:pt x="1147469" y="5296174"/>
                </a:cubicBezTo>
                <a:cubicBezTo>
                  <a:pt x="1153088" y="5299917"/>
                  <a:pt x="1153712" y="5306782"/>
                  <a:pt x="1149967" y="5312397"/>
                </a:cubicBezTo>
                <a:cubicBezTo>
                  <a:pt x="1148093" y="5316765"/>
                  <a:pt x="1143724" y="5318013"/>
                  <a:pt x="1139977" y="5318013"/>
                </a:cubicBezTo>
                <a:cubicBezTo>
                  <a:pt x="1137481" y="5318013"/>
                  <a:pt x="1134359" y="5317389"/>
                  <a:pt x="1131861" y="5315516"/>
                </a:cubicBezTo>
                <a:cubicBezTo>
                  <a:pt x="1131237" y="5314892"/>
                  <a:pt x="1130613" y="5314269"/>
                  <a:pt x="1129989" y="5313645"/>
                </a:cubicBezTo>
                <a:cubicBezTo>
                  <a:pt x="1124994" y="5308653"/>
                  <a:pt x="1124994" y="5301165"/>
                  <a:pt x="1129989" y="5296174"/>
                </a:cubicBezTo>
                <a:close/>
                <a:moveTo>
                  <a:pt x="4814002" y="5291807"/>
                </a:moveTo>
                <a:cubicBezTo>
                  <a:pt x="4819621" y="5288062"/>
                  <a:pt x="4827112" y="5289310"/>
                  <a:pt x="4831482" y="5295550"/>
                </a:cubicBezTo>
                <a:cubicBezTo>
                  <a:pt x="4835228" y="5301165"/>
                  <a:pt x="4833980" y="5308653"/>
                  <a:pt x="4828361" y="5312397"/>
                </a:cubicBezTo>
                <a:cubicBezTo>
                  <a:pt x="4825863" y="5314269"/>
                  <a:pt x="4823366" y="5314892"/>
                  <a:pt x="4820869" y="5314892"/>
                </a:cubicBezTo>
                <a:cubicBezTo>
                  <a:pt x="4817747" y="5314892"/>
                  <a:pt x="4814626" y="5313645"/>
                  <a:pt x="4812130" y="5311149"/>
                </a:cubicBezTo>
                <a:cubicBezTo>
                  <a:pt x="4807135" y="5306158"/>
                  <a:pt x="4807135" y="5298670"/>
                  <a:pt x="4812130" y="5293678"/>
                </a:cubicBezTo>
                <a:cubicBezTo>
                  <a:pt x="4812754" y="5293055"/>
                  <a:pt x="4813378" y="5292431"/>
                  <a:pt x="4814002" y="5291807"/>
                </a:cubicBezTo>
                <a:close/>
                <a:moveTo>
                  <a:pt x="2007604" y="5285176"/>
                </a:moveTo>
                <a:cubicBezTo>
                  <a:pt x="2011974" y="5283382"/>
                  <a:pt x="2017125" y="5283382"/>
                  <a:pt x="2022119" y="5285566"/>
                </a:cubicBezTo>
                <a:cubicBezTo>
                  <a:pt x="2031483" y="5289310"/>
                  <a:pt x="2035854" y="5300541"/>
                  <a:pt x="2032107" y="5309901"/>
                </a:cubicBezTo>
                <a:cubicBezTo>
                  <a:pt x="2028986" y="5317389"/>
                  <a:pt x="2022119" y="5321132"/>
                  <a:pt x="2014627" y="5321132"/>
                </a:cubicBezTo>
                <a:cubicBezTo>
                  <a:pt x="2012755" y="5321132"/>
                  <a:pt x="2010258" y="5320508"/>
                  <a:pt x="2007760" y="5319884"/>
                </a:cubicBezTo>
                <a:cubicBezTo>
                  <a:pt x="1998395" y="5316140"/>
                  <a:pt x="1994025" y="5304910"/>
                  <a:pt x="1997771" y="5295550"/>
                </a:cubicBezTo>
                <a:cubicBezTo>
                  <a:pt x="1999644" y="5290558"/>
                  <a:pt x="2003233" y="5286970"/>
                  <a:pt x="2007604" y="5285176"/>
                </a:cubicBezTo>
                <a:close/>
                <a:moveTo>
                  <a:pt x="3938730" y="5283071"/>
                </a:moveTo>
                <a:cubicBezTo>
                  <a:pt x="3948094" y="5279326"/>
                  <a:pt x="3959332" y="5283695"/>
                  <a:pt x="3963078" y="5293054"/>
                </a:cubicBezTo>
                <a:cubicBezTo>
                  <a:pt x="3966824" y="5303037"/>
                  <a:pt x="3962453" y="5313644"/>
                  <a:pt x="3953088" y="5317389"/>
                </a:cubicBezTo>
                <a:cubicBezTo>
                  <a:pt x="3950592" y="5318636"/>
                  <a:pt x="3948094" y="5318636"/>
                  <a:pt x="3946221" y="5318636"/>
                </a:cubicBezTo>
                <a:cubicBezTo>
                  <a:pt x="3938730" y="5318636"/>
                  <a:pt x="3931863" y="5314268"/>
                  <a:pt x="3928741" y="5307405"/>
                </a:cubicBezTo>
                <a:cubicBezTo>
                  <a:pt x="3924995" y="5298045"/>
                  <a:pt x="3929366" y="5286814"/>
                  <a:pt x="3938730" y="5283071"/>
                </a:cubicBezTo>
                <a:close/>
                <a:moveTo>
                  <a:pt x="1477101" y="5258113"/>
                </a:moveTo>
                <a:cubicBezTo>
                  <a:pt x="1481003" y="5257333"/>
                  <a:pt x="1485217" y="5258113"/>
                  <a:pt x="1488962" y="5260609"/>
                </a:cubicBezTo>
                <a:cubicBezTo>
                  <a:pt x="1496454" y="5265600"/>
                  <a:pt x="1498328" y="5274960"/>
                  <a:pt x="1493333" y="5281824"/>
                </a:cubicBezTo>
                <a:cubicBezTo>
                  <a:pt x="1490212" y="5286815"/>
                  <a:pt x="1485217" y="5289311"/>
                  <a:pt x="1480222" y="5289311"/>
                </a:cubicBezTo>
                <a:cubicBezTo>
                  <a:pt x="1477726" y="5289311"/>
                  <a:pt x="1474604" y="5288687"/>
                  <a:pt x="1472106" y="5286815"/>
                </a:cubicBezTo>
                <a:cubicBezTo>
                  <a:pt x="1464615" y="5281824"/>
                  <a:pt x="1462742" y="5272464"/>
                  <a:pt x="1467113" y="5264976"/>
                </a:cubicBezTo>
                <a:cubicBezTo>
                  <a:pt x="1469610" y="5261232"/>
                  <a:pt x="1473199" y="5258893"/>
                  <a:pt x="1477101" y="5258113"/>
                </a:cubicBezTo>
                <a:close/>
                <a:moveTo>
                  <a:pt x="4483121" y="5255851"/>
                </a:moveTo>
                <a:cubicBezTo>
                  <a:pt x="4487022" y="5256709"/>
                  <a:pt x="4490612" y="5259049"/>
                  <a:pt x="4493110" y="5262480"/>
                </a:cubicBezTo>
                <a:cubicBezTo>
                  <a:pt x="4498104" y="5269968"/>
                  <a:pt x="4495607" y="5279327"/>
                  <a:pt x="4488740" y="5283695"/>
                </a:cubicBezTo>
                <a:cubicBezTo>
                  <a:pt x="4486243" y="5285567"/>
                  <a:pt x="4483120" y="5286191"/>
                  <a:pt x="4479999" y="5286191"/>
                </a:cubicBezTo>
                <a:cubicBezTo>
                  <a:pt x="4475005" y="5286191"/>
                  <a:pt x="4470011" y="5284319"/>
                  <a:pt x="4466889" y="5279327"/>
                </a:cubicBezTo>
                <a:cubicBezTo>
                  <a:pt x="4462520" y="5271840"/>
                  <a:pt x="4464392" y="5262480"/>
                  <a:pt x="4471259" y="5258113"/>
                </a:cubicBezTo>
                <a:cubicBezTo>
                  <a:pt x="4475005" y="5255617"/>
                  <a:pt x="4479219" y="5254993"/>
                  <a:pt x="4483121" y="5255851"/>
                </a:cubicBezTo>
                <a:close/>
                <a:moveTo>
                  <a:pt x="2977925" y="5245632"/>
                </a:moveTo>
                <a:cubicBezTo>
                  <a:pt x="2978549" y="5245632"/>
                  <a:pt x="2979798" y="5245632"/>
                  <a:pt x="2980423" y="5245632"/>
                </a:cubicBezTo>
                <a:cubicBezTo>
                  <a:pt x="2981047" y="5245632"/>
                  <a:pt x="2982295" y="5245632"/>
                  <a:pt x="2982920" y="5245632"/>
                </a:cubicBezTo>
                <a:cubicBezTo>
                  <a:pt x="2994782" y="5245632"/>
                  <a:pt x="3004770" y="5255616"/>
                  <a:pt x="3004770" y="5267471"/>
                </a:cubicBezTo>
                <a:cubicBezTo>
                  <a:pt x="3004770" y="5279326"/>
                  <a:pt x="2994782" y="5289309"/>
                  <a:pt x="2982920" y="5289309"/>
                </a:cubicBezTo>
                <a:cubicBezTo>
                  <a:pt x="2981671" y="5289309"/>
                  <a:pt x="2981047" y="5289309"/>
                  <a:pt x="2980423" y="5289309"/>
                </a:cubicBezTo>
                <a:cubicBezTo>
                  <a:pt x="2979174" y="5289309"/>
                  <a:pt x="2978549" y="5289309"/>
                  <a:pt x="2977925" y="5289309"/>
                </a:cubicBezTo>
                <a:cubicBezTo>
                  <a:pt x="2966064" y="5289309"/>
                  <a:pt x="2956074" y="5279326"/>
                  <a:pt x="2956074" y="5267471"/>
                </a:cubicBezTo>
                <a:cubicBezTo>
                  <a:pt x="2956074" y="5255616"/>
                  <a:pt x="2966064" y="5245632"/>
                  <a:pt x="2977925" y="5245632"/>
                </a:cubicBezTo>
                <a:close/>
                <a:moveTo>
                  <a:pt x="2783142" y="5237520"/>
                </a:moveTo>
                <a:cubicBezTo>
                  <a:pt x="2795005" y="5238768"/>
                  <a:pt x="2803744" y="5249376"/>
                  <a:pt x="2802496" y="5261231"/>
                </a:cubicBezTo>
                <a:cubicBezTo>
                  <a:pt x="2801872" y="5272462"/>
                  <a:pt x="2791883" y="5281198"/>
                  <a:pt x="2780646" y="5281198"/>
                </a:cubicBezTo>
                <a:cubicBezTo>
                  <a:pt x="2780646" y="5281198"/>
                  <a:pt x="2779397" y="5281198"/>
                  <a:pt x="2779397" y="5281198"/>
                </a:cubicBezTo>
                <a:cubicBezTo>
                  <a:pt x="2767535" y="5279950"/>
                  <a:pt x="2758795" y="5269343"/>
                  <a:pt x="2759419" y="5257487"/>
                </a:cubicBezTo>
                <a:cubicBezTo>
                  <a:pt x="2760667" y="5245632"/>
                  <a:pt x="2771281" y="5236896"/>
                  <a:pt x="2783142" y="5237520"/>
                </a:cubicBezTo>
                <a:close/>
                <a:moveTo>
                  <a:pt x="3177702" y="5236896"/>
                </a:moveTo>
                <a:cubicBezTo>
                  <a:pt x="3189565" y="5235649"/>
                  <a:pt x="3200177" y="5245008"/>
                  <a:pt x="3201426" y="5256864"/>
                </a:cubicBezTo>
                <a:cubicBezTo>
                  <a:pt x="3202674" y="5268719"/>
                  <a:pt x="3193934" y="5279326"/>
                  <a:pt x="3182073" y="5280574"/>
                </a:cubicBezTo>
                <a:cubicBezTo>
                  <a:pt x="3181447" y="5280574"/>
                  <a:pt x="3180823" y="5280574"/>
                  <a:pt x="3180199" y="5280574"/>
                </a:cubicBezTo>
                <a:cubicBezTo>
                  <a:pt x="3168962" y="5280574"/>
                  <a:pt x="3159598" y="5271838"/>
                  <a:pt x="3158350" y="5260607"/>
                </a:cubicBezTo>
                <a:cubicBezTo>
                  <a:pt x="3157100" y="5248752"/>
                  <a:pt x="3165840" y="5238144"/>
                  <a:pt x="3177702" y="5236896"/>
                </a:cubicBezTo>
                <a:close/>
                <a:moveTo>
                  <a:pt x="2588985" y="5212562"/>
                </a:moveTo>
                <a:cubicBezTo>
                  <a:pt x="2600846" y="5214434"/>
                  <a:pt x="2608962" y="5226289"/>
                  <a:pt x="2607089" y="5237520"/>
                </a:cubicBezTo>
                <a:cubicBezTo>
                  <a:pt x="2605217" y="5248128"/>
                  <a:pt x="2595851" y="5255616"/>
                  <a:pt x="2585238" y="5255616"/>
                </a:cubicBezTo>
                <a:cubicBezTo>
                  <a:pt x="2583990" y="5256240"/>
                  <a:pt x="2583366" y="5256240"/>
                  <a:pt x="2582117" y="5255616"/>
                </a:cubicBezTo>
                <a:cubicBezTo>
                  <a:pt x="2570255" y="5253119"/>
                  <a:pt x="2562140" y="5241889"/>
                  <a:pt x="2564012" y="5230657"/>
                </a:cubicBezTo>
                <a:cubicBezTo>
                  <a:pt x="2565886" y="5218802"/>
                  <a:pt x="2577747" y="5210690"/>
                  <a:pt x="2588985" y="5212562"/>
                </a:cubicBezTo>
                <a:close/>
                <a:moveTo>
                  <a:pt x="3371236" y="5211314"/>
                </a:moveTo>
                <a:cubicBezTo>
                  <a:pt x="3383098" y="5209442"/>
                  <a:pt x="3394336" y="5217554"/>
                  <a:pt x="3396832" y="5228785"/>
                </a:cubicBezTo>
                <a:cubicBezTo>
                  <a:pt x="3398706" y="5240640"/>
                  <a:pt x="3390589" y="5251871"/>
                  <a:pt x="3379352" y="5254368"/>
                </a:cubicBezTo>
                <a:cubicBezTo>
                  <a:pt x="3378104" y="5254368"/>
                  <a:pt x="3376855" y="5254368"/>
                  <a:pt x="3375606" y="5254368"/>
                </a:cubicBezTo>
                <a:cubicBezTo>
                  <a:pt x="3364993" y="5254992"/>
                  <a:pt x="3355629" y="5247504"/>
                  <a:pt x="3353755" y="5236896"/>
                </a:cubicBezTo>
                <a:cubicBezTo>
                  <a:pt x="3351883" y="5225041"/>
                  <a:pt x="3359998" y="5213810"/>
                  <a:pt x="3371236" y="5211314"/>
                </a:cubicBezTo>
                <a:close/>
                <a:moveTo>
                  <a:pt x="1829444" y="5201878"/>
                </a:moveTo>
                <a:cubicBezTo>
                  <a:pt x="1834048" y="5200396"/>
                  <a:pt x="1839198" y="5200707"/>
                  <a:pt x="1843568" y="5203203"/>
                </a:cubicBezTo>
                <a:cubicBezTo>
                  <a:pt x="1852308" y="5208196"/>
                  <a:pt x="1856054" y="5218803"/>
                  <a:pt x="1851684" y="5228161"/>
                </a:cubicBezTo>
                <a:cubicBezTo>
                  <a:pt x="1848563" y="5234402"/>
                  <a:pt x="1841695" y="5238145"/>
                  <a:pt x="1834828" y="5238145"/>
                </a:cubicBezTo>
                <a:cubicBezTo>
                  <a:pt x="1832955" y="5238145"/>
                  <a:pt x="1829833" y="5237521"/>
                  <a:pt x="1826712" y="5236274"/>
                </a:cubicBezTo>
                <a:cubicBezTo>
                  <a:pt x="1817348" y="5231281"/>
                  <a:pt x="1814226" y="5220675"/>
                  <a:pt x="1818596" y="5211315"/>
                </a:cubicBezTo>
                <a:cubicBezTo>
                  <a:pt x="1820781" y="5206636"/>
                  <a:pt x="1824839" y="5203360"/>
                  <a:pt x="1829444" y="5201878"/>
                </a:cubicBezTo>
                <a:close/>
                <a:moveTo>
                  <a:pt x="4131015" y="5199382"/>
                </a:moveTo>
                <a:cubicBezTo>
                  <a:pt x="4135541" y="5200863"/>
                  <a:pt x="4139443" y="5204139"/>
                  <a:pt x="4141628" y="5208819"/>
                </a:cubicBezTo>
                <a:cubicBezTo>
                  <a:pt x="4146623" y="5217554"/>
                  <a:pt x="4142876" y="5229409"/>
                  <a:pt x="4133512" y="5233778"/>
                </a:cubicBezTo>
                <a:cubicBezTo>
                  <a:pt x="4131015" y="5235026"/>
                  <a:pt x="4127893" y="5235649"/>
                  <a:pt x="4124772" y="5235649"/>
                </a:cubicBezTo>
                <a:cubicBezTo>
                  <a:pt x="4118529" y="5235649"/>
                  <a:pt x="4111661" y="5231906"/>
                  <a:pt x="4108540" y="5225666"/>
                </a:cubicBezTo>
                <a:cubicBezTo>
                  <a:pt x="4104170" y="5216306"/>
                  <a:pt x="4107292" y="5205075"/>
                  <a:pt x="4116656" y="5200708"/>
                </a:cubicBezTo>
                <a:cubicBezTo>
                  <a:pt x="4121339" y="5198212"/>
                  <a:pt x="4126489" y="5197900"/>
                  <a:pt x="4131015" y="5199382"/>
                </a:cubicBezTo>
                <a:close/>
                <a:moveTo>
                  <a:pt x="2397948" y="5170757"/>
                </a:moveTo>
                <a:cubicBezTo>
                  <a:pt x="2409810" y="5173877"/>
                  <a:pt x="2416677" y="5185732"/>
                  <a:pt x="2413555" y="5197587"/>
                </a:cubicBezTo>
                <a:cubicBezTo>
                  <a:pt x="2411058" y="5207571"/>
                  <a:pt x="2402318" y="5213810"/>
                  <a:pt x="2392329" y="5213810"/>
                </a:cubicBezTo>
                <a:cubicBezTo>
                  <a:pt x="2391080" y="5213810"/>
                  <a:pt x="2389208" y="5213810"/>
                  <a:pt x="2387335" y="5213186"/>
                </a:cubicBezTo>
                <a:cubicBezTo>
                  <a:pt x="2375473" y="5210066"/>
                  <a:pt x="2368605" y="5198211"/>
                  <a:pt x="2371728" y="5186356"/>
                </a:cubicBezTo>
                <a:cubicBezTo>
                  <a:pt x="2374849" y="5174501"/>
                  <a:pt x="2386711" y="5167638"/>
                  <a:pt x="2397948" y="5170757"/>
                </a:cubicBezTo>
                <a:close/>
                <a:moveTo>
                  <a:pt x="3562272" y="5169509"/>
                </a:moveTo>
                <a:cubicBezTo>
                  <a:pt x="3574135" y="5166389"/>
                  <a:pt x="3585372" y="5173253"/>
                  <a:pt x="3589118" y="5185108"/>
                </a:cubicBezTo>
                <a:cubicBezTo>
                  <a:pt x="3592239" y="5196963"/>
                  <a:pt x="3585372" y="5208819"/>
                  <a:pt x="3573511" y="5211938"/>
                </a:cubicBezTo>
                <a:cubicBezTo>
                  <a:pt x="3571638" y="5212562"/>
                  <a:pt x="3569764" y="5212562"/>
                  <a:pt x="3567892" y="5212562"/>
                </a:cubicBezTo>
                <a:cubicBezTo>
                  <a:pt x="3557903" y="5212562"/>
                  <a:pt x="3549163" y="5206323"/>
                  <a:pt x="3546665" y="5196339"/>
                </a:cubicBezTo>
                <a:cubicBezTo>
                  <a:pt x="3543544" y="5184484"/>
                  <a:pt x="3550412" y="5172629"/>
                  <a:pt x="3562272" y="5169509"/>
                </a:cubicBezTo>
                <a:close/>
                <a:moveTo>
                  <a:pt x="980780" y="5167014"/>
                </a:moveTo>
                <a:cubicBezTo>
                  <a:pt x="985775" y="5163894"/>
                  <a:pt x="992018" y="5164518"/>
                  <a:pt x="995764" y="5168262"/>
                </a:cubicBezTo>
                <a:cubicBezTo>
                  <a:pt x="1000134" y="5172006"/>
                  <a:pt x="1001383" y="5179493"/>
                  <a:pt x="997636" y="5184485"/>
                </a:cubicBezTo>
                <a:cubicBezTo>
                  <a:pt x="995764" y="5188229"/>
                  <a:pt x="991394" y="5190101"/>
                  <a:pt x="987648" y="5190101"/>
                </a:cubicBezTo>
                <a:cubicBezTo>
                  <a:pt x="985151" y="5190101"/>
                  <a:pt x="982653" y="5189477"/>
                  <a:pt x="980780" y="5188229"/>
                </a:cubicBezTo>
                <a:cubicBezTo>
                  <a:pt x="979532" y="5187605"/>
                  <a:pt x="978283" y="5185733"/>
                  <a:pt x="977035" y="5184485"/>
                </a:cubicBezTo>
                <a:cubicBezTo>
                  <a:pt x="973289" y="5178869"/>
                  <a:pt x="974537" y="5170759"/>
                  <a:pt x="980780" y="5167014"/>
                </a:cubicBezTo>
                <a:close/>
                <a:moveTo>
                  <a:pt x="4965083" y="5163894"/>
                </a:moveTo>
                <a:cubicBezTo>
                  <a:pt x="4970702" y="5160151"/>
                  <a:pt x="4978818" y="5161399"/>
                  <a:pt x="4982563" y="5167638"/>
                </a:cubicBezTo>
                <a:cubicBezTo>
                  <a:pt x="4986309" y="5172630"/>
                  <a:pt x="4985061" y="5180117"/>
                  <a:pt x="4980691" y="5183861"/>
                </a:cubicBezTo>
                <a:cubicBezTo>
                  <a:pt x="4978194" y="5185733"/>
                  <a:pt x="4975072" y="5186981"/>
                  <a:pt x="4971951" y="5186981"/>
                </a:cubicBezTo>
                <a:cubicBezTo>
                  <a:pt x="4969454" y="5186981"/>
                  <a:pt x="4966956" y="5186357"/>
                  <a:pt x="4965083" y="5185109"/>
                </a:cubicBezTo>
                <a:cubicBezTo>
                  <a:pt x="4959464" y="5181366"/>
                  <a:pt x="4957591" y="5173878"/>
                  <a:pt x="4961338" y="5167638"/>
                </a:cubicBezTo>
                <a:cubicBezTo>
                  <a:pt x="4961962" y="5166390"/>
                  <a:pt x="4963835" y="5165142"/>
                  <a:pt x="4965083" y="5163894"/>
                </a:cubicBezTo>
                <a:close/>
                <a:moveTo>
                  <a:pt x="1316265" y="5144162"/>
                </a:moveTo>
                <a:cubicBezTo>
                  <a:pt x="1320245" y="5143616"/>
                  <a:pt x="1324459" y="5144552"/>
                  <a:pt x="1327893" y="5147048"/>
                </a:cubicBezTo>
                <a:cubicBezTo>
                  <a:pt x="1334760" y="5152040"/>
                  <a:pt x="1336009" y="5162023"/>
                  <a:pt x="1331014" y="5168886"/>
                </a:cubicBezTo>
                <a:cubicBezTo>
                  <a:pt x="1327893" y="5172631"/>
                  <a:pt x="1323522" y="5175126"/>
                  <a:pt x="1318529" y="5175126"/>
                </a:cubicBezTo>
                <a:cubicBezTo>
                  <a:pt x="1315406" y="5175126"/>
                  <a:pt x="1312285" y="5174502"/>
                  <a:pt x="1309163" y="5172007"/>
                </a:cubicBezTo>
                <a:cubicBezTo>
                  <a:pt x="1302297" y="5167014"/>
                  <a:pt x="1301047" y="5157031"/>
                  <a:pt x="1306042" y="5150168"/>
                </a:cubicBezTo>
                <a:cubicBezTo>
                  <a:pt x="1308540" y="5146736"/>
                  <a:pt x="1312285" y="5144708"/>
                  <a:pt x="1316265" y="5144162"/>
                </a:cubicBezTo>
                <a:close/>
                <a:moveTo>
                  <a:pt x="4643723" y="5141042"/>
                </a:moveTo>
                <a:cubicBezTo>
                  <a:pt x="4647625" y="5141588"/>
                  <a:pt x="4651371" y="5143616"/>
                  <a:pt x="4654180" y="5147048"/>
                </a:cubicBezTo>
                <a:cubicBezTo>
                  <a:pt x="4659175" y="5153911"/>
                  <a:pt x="4657926" y="5163895"/>
                  <a:pt x="4651683" y="5168886"/>
                </a:cubicBezTo>
                <a:cubicBezTo>
                  <a:pt x="4648561" y="5170759"/>
                  <a:pt x="4645440" y="5172007"/>
                  <a:pt x="4642319" y="5172007"/>
                </a:cubicBezTo>
                <a:cubicBezTo>
                  <a:pt x="4636699" y="5172007"/>
                  <a:pt x="4631705" y="5170134"/>
                  <a:pt x="4629208" y="5165766"/>
                </a:cubicBezTo>
                <a:cubicBezTo>
                  <a:pt x="4624213" y="5158904"/>
                  <a:pt x="4625462" y="5148920"/>
                  <a:pt x="4632329" y="5143928"/>
                </a:cubicBezTo>
                <a:cubicBezTo>
                  <a:pt x="4635763" y="5141432"/>
                  <a:pt x="4639821" y="5140496"/>
                  <a:pt x="4643723" y="5141042"/>
                </a:cubicBezTo>
                <a:close/>
                <a:moveTo>
                  <a:pt x="2212530" y="5113976"/>
                </a:moveTo>
                <a:cubicBezTo>
                  <a:pt x="2223767" y="5117720"/>
                  <a:pt x="2229386" y="5130199"/>
                  <a:pt x="2225640" y="5142054"/>
                </a:cubicBezTo>
                <a:cubicBezTo>
                  <a:pt x="2222519" y="5150790"/>
                  <a:pt x="2213779" y="5156406"/>
                  <a:pt x="2205038" y="5156406"/>
                </a:cubicBezTo>
                <a:cubicBezTo>
                  <a:pt x="2202541" y="5155781"/>
                  <a:pt x="2200044" y="5155159"/>
                  <a:pt x="2197546" y="5154533"/>
                </a:cubicBezTo>
                <a:cubicBezTo>
                  <a:pt x="2186309" y="5150790"/>
                  <a:pt x="2180690" y="5138311"/>
                  <a:pt x="2184437" y="5127080"/>
                </a:cubicBezTo>
                <a:cubicBezTo>
                  <a:pt x="2188182" y="5115848"/>
                  <a:pt x="2200668" y="5110233"/>
                  <a:pt x="2212530" y="5113976"/>
                </a:cubicBezTo>
                <a:close/>
                <a:moveTo>
                  <a:pt x="3748315" y="5111481"/>
                </a:moveTo>
                <a:cubicBezTo>
                  <a:pt x="3759553" y="5107113"/>
                  <a:pt x="3772038" y="5113353"/>
                  <a:pt x="3776409" y="5124584"/>
                </a:cubicBezTo>
                <a:cubicBezTo>
                  <a:pt x="3780154" y="5135815"/>
                  <a:pt x="3774536" y="5148294"/>
                  <a:pt x="3763299" y="5152662"/>
                </a:cubicBezTo>
                <a:cubicBezTo>
                  <a:pt x="3760802" y="5153910"/>
                  <a:pt x="3758304" y="5153910"/>
                  <a:pt x="3755807" y="5153910"/>
                </a:cubicBezTo>
                <a:cubicBezTo>
                  <a:pt x="3747066" y="5153910"/>
                  <a:pt x="3738327" y="5148294"/>
                  <a:pt x="3735205" y="5139559"/>
                </a:cubicBezTo>
                <a:cubicBezTo>
                  <a:pt x="3731459" y="5128327"/>
                  <a:pt x="3737078" y="5115848"/>
                  <a:pt x="3748315" y="5111481"/>
                </a:cubicBezTo>
                <a:close/>
                <a:moveTo>
                  <a:pt x="1658541" y="5105086"/>
                </a:moveTo>
                <a:cubicBezTo>
                  <a:pt x="1663145" y="5103994"/>
                  <a:pt x="1668139" y="5104618"/>
                  <a:pt x="1672509" y="5107113"/>
                </a:cubicBezTo>
                <a:cubicBezTo>
                  <a:pt x="1681250" y="5112729"/>
                  <a:pt x="1683747" y="5123961"/>
                  <a:pt x="1678752" y="5132695"/>
                </a:cubicBezTo>
                <a:cubicBezTo>
                  <a:pt x="1675007" y="5138312"/>
                  <a:pt x="1668763" y="5141431"/>
                  <a:pt x="1663145" y="5141431"/>
                </a:cubicBezTo>
                <a:cubicBezTo>
                  <a:pt x="1660024" y="5141431"/>
                  <a:pt x="1656277" y="5140807"/>
                  <a:pt x="1653156" y="5138936"/>
                </a:cubicBezTo>
                <a:cubicBezTo>
                  <a:pt x="1644416" y="5133321"/>
                  <a:pt x="1641918" y="5122089"/>
                  <a:pt x="1646913" y="5113353"/>
                </a:cubicBezTo>
                <a:cubicBezTo>
                  <a:pt x="1649723" y="5108986"/>
                  <a:pt x="1653937" y="5106178"/>
                  <a:pt x="1658541" y="5105086"/>
                </a:cubicBezTo>
                <a:close/>
                <a:moveTo>
                  <a:pt x="4301918" y="5101732"/>
                </a:moveTo>
                <a:cubicBezTo>
                  <a:pt x="4306600" y="5102902"/>
                  <a:pt x="4310815" y="5105866"/>
                  <a:pt x="4313312" y="5110234"/>
                </a:cubicBezTo>
                <a:cubicBezTo>
                  <a:pt x="4318306" y="5118968"/>
                  <a:pt x="4315809" y="5130824"/>
                  <a:pt x="4307068" y="5135816"/>
                </a:cubicBezTo>
                <a:cubicBezTo>
                  <a:pt x="4303947" y="5137688"/>
                  <a:pt x="4300825" y="5138312"/>
                  <a:pt x="4297080" y="5138312"/>
                </a:cubicBezTo>
                <a:cubicBezTo>
                  <a:pt x="4290837" y="5138936"/>
                  <a:pt x="4284594" y="5135192"/>
                  <a:pt x="4281473" y="5129576"/>
                </a:cubicBezTo>
                <a:cubicBezTo>
                  <a:pt x="4275853" y="5120841"/>
                  <a:pt x="4278975" y="5109610"/>
                  <a:pt x="4287716" y="5103994"/>
                </a:cubicBezTo>
                <a:cubicBezTo>
                  <a:pt x="4292085" y="5101186"/>
                  <a:pt x="4297236" y="5100562"/>
                  <a:pt x="4301918" y="5101732"/>
                </a:cubicBezTo>
                <a:close/>
                <a:moveTo>
                  <a:pt x="2015016" y="5038945"/>
                </a:moveTo>
                <a:cubicBezTo>
                  <a:pt x="2020245" y="5037073"/>
                  <a:pt x="2026176" y="5037230"/>
                  <a:pt x="2031482" y="5039725"/>
                </a:cubicBezTo>
                <a:cubicBezTo>
                  <a:pt x="2042720" y="5044716"/>
                  <a:pt x="2047089" y="5057820"/>
                  <a:pt x="2042095" y="5068427"/>
                </a:cubicBezTo>
                <a:cubicBezTo>
                  <a:pt x="2038349" y="5076539"/>
                  <a:pt x="2030857" y="5080906"/>
                  <a:pt x="2022117" y="5080906"/>
                </a:cubicBezTo>
                <a:cubicBezTo>
                  <a:pt x="2018996" y="5080906"/>
                  <a:pt x="2016498" y="5080906"/>
                  <a:pt x="2013377" y="5079034"/>
                </a:cubicBezTo>
                <a:cubicBezTo>
                  <a:pt x="2002139" y="5074043"/>
                  <a:pt x="1997770" y="5060940"/>
                  <a:pt x="2002763" y="5050332"/>
                </a:cubicBezTo>
                <a:cubicBezTo>
                  <a:pt x="2005261" y="5044716"/>
                  <a:pt x="2009787" y="5040817"/>
                  <a:pt x="2015016" y="5038945"/>
                </a:cubicBezTo>
                <a:close/>
                <a:moveTo>
                  <a:pt x="3945517" y="5037307"/>
                </a:moveTo>
                <a:cubicBezTo>
                  <a:pt x="3950745" y="5039257"/>
                  <a:pt x="3955272" y="5043157"/>
                  <a:pt x="3958081" y="5048461"/>
                </a:cubicBezTo>
                <a:cubicBezTo>
                  <a:pt x="3963076" y="5059692"/>
                  <a:pt x="3958081" y="5072171"/>
                  <a:pt x="3947468" y="5077163"/>
                </a:cubicBezTo>
                <a:cubicBezTo>
                  <a:pt x="3944346" y="5078410"/>
                  <a:pt x="3941225" y="5079034"/>
                  <a:pt x="3938103" y="5079034"/>
                </a:cubicBezTo>
                <a:cubicBezTo>
                  <a:pt x="3929987" y="5079034"/>
                  <a:pt x="3921871" y="5074667"/>
                  <a:pt x="3918126" y="5066555"/>
                </a:cubicBezTo>
                <a:cubicBezTo>
                  <a:pt x="3913131" y="5055324"/>
                  <a:pt x="3918126" y="5042845"/>
                  <a:pt x="3928739" y="5037853"/>
                </a:cubicBezTo>
                <a:cubicBezTo>
                  <a:pt x="3934357" y="5035357"/>
                  <a:pt x="3940288" y="5035357"/>
                  <a:pt x="3945517" y="5037307"/>
                </a:cubicBezTo>
                <a:close/>
                <a:moveTo>
                  <a:pt x="835942" y="5030991"/>
                </a:moveTo>
                <a:cubicBezTo>
                  <a:pt x="840936" y="5025999"/>
                  <a:pt x="848428" y="5025999"/>
                  <a:pt x="853423" y="5030991"/>
                </a:cubicBezTo>
                <a:cubicBezTo>
                  <a:pt x="858417" y="5035983"/>
                  <a:pt x="858417" y="5044094"/>
                  <a:pt x="853423" y="5048462"/>
                </a:cubicBezTo>
                <a:cubicBezTo>
                  <a:pt x="851550" y="5050958"/>
                  <a:pt x="847803" y="5052206"/>
                  <a:pt x="844682" y="5052206"/>
                </a:cubicBezTo>
                <a:cubicBezTo>
                  <a:pt x="841560" y="5052206"/>
                  <a:pt x="838439" y="5050958"/>
                  <a:pt x="835942" y="5048462"/>
                </a:cubicBezTo>
                <a:cubicBezTo>
                  <a:pt x="830947" y="5043470"/>
                  <a:pt x="830947" y="5035983"/>
                  <a:pt x="835942" y="5030991"/>
                </a:cubicBezTo>
                <a:close/>
                <a:moveTo>
                  <a:pt x="5105552" y="5027247"/>
                </a:moveTo>
                <a:cubicBezTo>
                  <a:pt x="5110545" y="5022256"/>
                  <a:pt x="5118662" y="5022256"/>
                  <a:pt x="5123032" y="5027247"/>
                </a:cubicBezTo>
                <a:cubicBezTo>
                  <a:pt x="5128027" y="5032239"/>
                  <a:pt x="5128027" y="5039727"/>
                  <a:pt x="5123032" y="5044718"/>
                </a:cubicBezTo>
                <a:cubicBezTo>
                  <a:pt x="5120535" y="5047838"/>
                  <a:pt x="5117413" y="5048462"/>
                  <a:pt x="5114291" y="5048462"/>
                </a:cubicBezTo>
                <a:cubicBezTo>
                  <a:pt x="5111170" y="5048462"/>
                  <a:pt x="5108048" y="5047214"/>
                  <a:pt x="5105552" y="5044718"/>
                </a:cubicBezTo>
                <a:cubicBezTo>
                  <a:pt x="5100557" y="5039727"/>
                  <a:pt x="5100557" y="5032239"/>
                  <a:pt x="5105552" y="5027247"/>
                </a:cubicBezTo>
                <a:close/>
                <a:moveTo>
                  <a:pt x="1165028" y="5019058"/>
                </a:moveTo>
                <a:cubicBezTo>
                  <a:pt x="1169008" y="5018824"/>
                  <a:pt x="1173065" y="5020072"/>
                  <a:pt x="1176187" y="5022879"/>
                </a:cubicBezTo>
                <a:cubicBezTo>
                  <a:pt x="1182431" y="5028495"/>
                  <a:pt x="1183055" y="5038479"/>
                  <a:pt x="1177436" y="5044718"/>
                </a:cubicBezTo>
                <a:cubicBezTo>
                  <a:pt x="1174315" y="5048463"/>
                  <a:pt x="1169944" y="5049710"/>
                  <a:pt x="1165574" y="5049710"/>
                </a:cubicBezTo>
                <a:cubicBezTo>
                  <a:pt x="1161828" y="5049710"/>
                  <a:pt x="1158082" y="5048463"/>
                  <a:pt x="1155585" y="5045966"/>
                </a:cubicBezTo>
                <a:cubicBezTo>
                  <a:pt x="1149342" y="5040351"/>
                  <a:pt x="1148718" y="5030367"/>
                  <a:pt x="1154337" y="5024128"/>
                </a:cubicBezTo>
                <a:cubicBezTo>
                  <a:pt x="1157146" y="5021008"/>
                  <a:pt x="1161048" y="5019292"/>
                  <a:pt x="1165028" y="5019058"/>
                </a:cubicBezTo>
                <a:close/>
                <a:moveTo>
                  <a:pt x="2977926" y="5017264"/>
                </a:moveTo>
                <a:cubicBezTo>
                  <a:pt x="2978550" y="5017264"/>
                  <a:pt x="2979174" y="5017264"/>
                  <a:pt x="2980423" y="5017264"/>
                </a:cubicBezTo>
                <a:cubicBezTo>
                  <a:pt x="2981047" y="5017264"/>
                  <a:pt x="2981671" y="5017264"/>
                  <a:pt x="2982919" y="5017264"/>
                </a:cubicBezTo>
                <a:cubicBezTo>
                  <a:pt x="2996654" y="5017264"/>
                  <a:pt x="3007892" y="5028495"/>
                  <a:pt x="3007892" y="5042222"/>
                </a:cubicBezTo>
                <a:cubicBezTo>
                  <a:pt x="3007892" y="5055949"/>
                  <a:pt x="2996654" y="5067180"/>
                  <a:pt x="2982919" y="5067180"/>
                </a:cubicBezTo>
                <a:lnTo>
                  <a:pt x="2982295" y="5067180"/>
                </a:lnTo>
                <a:lnTo>
                  <a:pt x="2980423" y="5067180"/>
                </a:lnTo>
                <a:cubicBezTo>
                  <a:pt x="2979798" y="5067180"/>
                  <a:pt x="2979174" y="5067180"/>
                  <a:pt x="2977926" y="5067180"/>
                </a:cubicBezTo>
                <a:cubicBezTo>
                  <a:pt x="2964191" y="5067180"/>
                  <a:pt x="2952954" y="5055949"/>
                  <a:pt x="2952954" y="5042222"/>
                </a:cubicBezTo>
                <a:cubicBezTo>
                  <a:pt x="2952954" y="5028495"/>
                  <a:pt x="2964191" y="5017264"/>
                  <a:pt x="2977926" y="5017264"/>
                </a:cubicBezTo>
                <a:close/>
                <a:moveTo>
                  <a:pt x="4794570" y="5015315"/>
                </a:moveTo>
                <a:cubicBezTo>
                  <a:pt x="4798550" y="5015549"/>
                  <a:pt x="4802452" y="5017265"/>
                  <a:pt x="4805261" y="5020384"/>
                </a:cubicBezTo>
                <a:cubicBezTo>
                  <a:pt x="4810880" y="5026624"/>
                  <a:pt x="4810256" y="5036607"/>
                  <a:pt x="4804013" y="5042222"/>
                </a:cubicBezTo>
                <a:cubicBezTo>
                  <a:pt x="4800891" y="5044718"/>
                  <a:pt x="4797145" y="5045966"/>
                  <a:pt x="4793400" y="5045966"/>
                </a:cubicBezTo>
                <a:cubicBezTo>
                  <a:pt x="4789653" y="5046590"/>
                  <a:pt x="4785284" y="5044718"/>
                  <a:pt x="4782162" y="5040975"/>
                </a:cubicBezTo>
                <a:cubicBezTo>
                  <a:pt x="4776544" y="5034734"/>
                  <a:pt x="4777168" y="5024752"/>
                  <a:pt x="4783410" y="5019136"/>
                </a:cubicBezTo>
                <a:cubicBezTo>
                  <a:pt x="4786532" y="5016328"/>
                  <a:pt x="4790590" y="5015081"/>
                  <a:pt x="4794570" y="5015315"/>
                </a:cubicBezTo>
                <a:close/>
                <a:moveTo>
                  <a:pt x="3173332" y="5008528"/>
                </a:moveTo>
                <a:cubicBezTo>
                  <a:pt x="3187067" y="5007280"/>
                  <a:pt x="3198929" y="5017264"/>
                  <a:pt x="3200802" y="5030991"/>
                </a:cubicBezTo>
                <a:cubicBezTo>
                  <a:pt x="3202051" y="5044718"/>
                  <a:pt x="3192061" y="5056573"/>
                  <a:pt x="3178327" y="5057821"/>
                </a:cubicBezTo>
                <a:cubicBezTo>
                  <a:pt x="3177078" y="5057821"/>
                  <a:pt x="3176454" y="5057821"/>
                  <a:pt x="3175829" y="5057821"/>
                </a:cubicBezTo>
                <a:cubicBezTo>
                  <a:pt x="3163344" y="5057821"/>
                  <a:pt x="3152106" y="5048461"/>
                  <a:pt x="3150858" y="5035358"/>
                </a:cubicBezTo>
                <a:cubicBezTo>
                  <a:pt x="3149609" y="5021631"/>
                  <a:pt x="3159598" y="5009776"/>
                  <a:pt x="3173332" y="5008528"/>
                </a:cubicBezTo>
                <a:close/>
                <a:moveTo>
                  <a:pt x="2786264" y="5008528"/>
                </a:moveTo>
                <a:cubicBezTo>
                  <a:pt x="2799999" y="5009776"/>
                  <a:pt x="2809987" y="5022255"/>
                  <a:pt x="2808739" y="5035358"/>
                </a:cubicBezTo>
                <a:cubicBezTo>
                  <a:pt x="2807491" y="5048461"/>
                  <a:pt x="2796254" y="5057821"/>
                  <a:pt x="2784392" y="5057821"/>
                </a:cubicBezTo>
                <a:cubicBezTo>
                  <a:pt x="2783768" y="5057821"/>
                  <a:pt x="2783143" y="5057821"/>
                  <a:pt x="2781895" y="5057821"/>
                </a:cubicBezTo>
                <a:cubicBezTo>
                  <a:pt x="2768160" y="5056573"/>
                  <a:pt x="2758171" y="5044094"/>
                  <a:pt x="2759420" y="5030991"/>
                </a:cubicBezTo>
                <a:cubicBezTo>
                  <a:pt x="2760668" y="5017264"/>
                  <a:pt x="2773155" y="5007280"/>
                  <a:pt x="2786264" y="5008528"/>
                </a:cubicBezTo>
                <a:close/>
                <a:moveTo>
                  <a:pt x="1495753" y="4994411"/>
                </a:moveTo>
                <a:cubicBezTo>
                  <a:pt x="1500514" y="4993709"/>
                  <a:pt x="1505508" y="4994801"/>
                  <a:pt x="1509566" y="4997921"/>
                </a:cubicBezTo>
                <a:cubicBezTo>
                  <a:pt x="1518307" y="5004160"/>
                  <a:pt x="1519555" y="5015391"/>
                  <a:pt x="1513936" y="5023503"/>
                </a:cubicBezTo>
                <a:cubicBezTo>
                  <a:pt x="1510191" y="5028494"/>
                  <a:pt x="1504572" y="5030990"/>
                  <a:pt x="1498953" y="5030990"/>
                </a:cubicBezTo>
                <a:cubicBezTo>
                  <a:pt x="1495207" y="5031614"/>
                  <a:pt x="1491461" y="5030366"/>
                  <a:pt x="1487716" y="5027871"/>
                </a:cubicBezTo>
                <a:cubicBezTo>
                  <a:pt x="1478976" y="5021632"/>
                  <a:pt x="1477726" y="5009775"/>
                  <a:pt x="1483345" y="5001664"/>
                </a:cubicBezTo>
                <a:cubicBezTo>
                  <a:pt x="1486467" y="4997608"/>
                  <a:pt x="1490993" y="4995113"/>
                  <a:pt x="1495753" y="4994411"/>
                </a:cubicBezTo>
                <a:close/>
                <a:moveTo>
                  <a:pt x="4463769" y="4991915"/>
                </a:moveTo>
                <a:cubicBezTo>
                  <a:pt x="4468451" y="4992617"/>
                  <a:pt x="4472821" y="4995113"/>
                  <a:pt x="4475631" y="4999169"/>
                </a:cubicBezTo>
                <a:cubicBezTo>
                  <a:pt x="4481874" y="5007280"/>
                  <a:pt x="4480000" y="5019135"/>
                  <a:pt x="4471885" y="5025375"/>
                </a:cubicBezTo>
                <a:cubicBezTo>
                  <a:pt x="4468764" y="5027871"/>
                  <a:pt x="4464393" y="5029118"/>
                  <a:pt x="4460647" y="5029118"/>
                </a:cubicBezTo>
                <a:cubicBezTo>
                  <a:pt x="4455028" y="5028494"/>
                  <a:pt x="4449409" y="5025999"/>
                  <a:pt x="4445664" y="5021007"/>
                </a:cubicBezTo>
                <a:cubicBezTo>
                  <a:pt x="4439421" y="5012896"/>
                  <a:pt x="4441294" y="5001041"/>
                  <a:pt x="4450034" y="4995424"/>
                </a:cubicBezTo>
                <a:cubicBezTo>
                  <a:pt x="4454092" y="4992305"/>
                  <a:pt x="4459086" y="4991213"/>
                  <a:pt x="4463769" y="4991915"/>
                </a:cubicBezTo>
                <a:close/>
                <a:moveTo>
                  <a:pt x="2597725" y="4982322"/>
                </a:moveTo>
                <a:cubicBezTo>
                  <a:pt x="2611460" y="4984817"/>
                  <a:pt x="2620200" y="4997921"/>
                  <a:pt x="2617703" y="5011648"/>
                </a:cubicBezTo>
                <a:cubicBezTo>
                  <a:pt x="2615206" y="5023503"/>
                  <a:pt x="2605216" y="5031614"/>
                  <a:pt x="2593355" y="5031614"/>
                </a:cubicBezTo>
                <a:cubicBezTo>
                  <a:pt x="2591482" y="5030991"/>
                  <a:pt x="2589609" y="5030991"/>
                  <a:pt x="2588360" y="5030991"/>
                </a:cubicBezTo>
                <a:cubicBezTo>
                  <a:pt x="2575250" y="5028495"/>
                  <a:pt x="2565886" y="5015392"/>
                  <a:pt x="2568383" y="5002289"/>
                </a:cubicBezTo>
                <a:cubicBezTo>
                  <a:pt x="2570880" y="4988561"/>
                  <a:pt x="2583990" y="4979826"/>
                  <a:pt x="2597725" y="4982322"/>
                </a:cubicBezTo>
                <a:close/>
                <a:moveTo>
                  <a:pt x="3363120" y="4981074"/>
                </a:moveTo>
                <a:cubicBezTo>
                  <a:pt x="3376855" y="4978578"/>
                  <a:pt x="3389342" y="4987313"/>
                  <a:pt x="3392463" y="5001040"/>
                </a:cubicBezTo>
                <a:cubicBezTo>
                  <a:pt x="3394960" y="5014768"/>
                  <a:pt x="3386220" y="5027247"/>
                  <a:pt x="3372485" y="5030367"/>
                </a:cubicBezTo>
                <a:cubicBezTo>
                  <a:pt x="3371236" y="5030367"/>
                  <a:pt x="3369364" y="5030991"/>
                  <a:pt x="3368115" y="5030991"/>
                </a:cubicBezTo>
                <a:cubicBezTo>
                  <a:pt x="3355629" y="5030367"/>
                  <a:pt x="3345016" y="5022255"/>
                  <a:pt x="3343142" y="5010400"/>
                </a:cubicBezTo>
                <a:cubicBezTo>
                  <a:pt x="3340645" y="4996673"/>
                  <a:pt x="3349386" y="4984193"/>
                  <a:pt x="3363120" y="4981074"/>
                </a:cubicBezTo>
                <a:close/>
                <a:moveTo>
                  <a:pt x="1841226" y="4948861"/>
                </a:moveTo>
                <a:cubicBezTo>
                  <a:pt x="1846532" y="4947379"/>
                  <a:pt x="1852307" y="4948003"/>
                  <a:pt x="1857301" y="4951123"/>
                </a:cubicBezTo>
                <a:cubicBezTo>
                  <a:pt x="1867914" y="4956738"/>
                  <a:pt x="1871660" y="4970465"/>
                  <a:pt x="1865417" y="4980449"/>
                </a:cubicBezTo>
                <a:cubicBezTo>
                  <a:pt x="1861672" y="4987313"/>
                  <a:pt x="1854180" y="4991680"/>
                  <a:pt x="1846689" y="4991680"/>
                </a:cubicBezTo>
                <a:cubicBezTo>
                  <a:pt x="1842942" y="4991056"/>
                  <a:pt x="1839821" y="4990432"/>
                  <a:pt x="1836075" y="4988561"/>
                </a:cubicBezTo>
                <a:cubicBezTo>
                  <a:pt x="1825462" y="4982321"/>
                  <a:pt x="1821716" y="4969217"/>
                  <a:pt x="1827959" y="4959235"/>
                </a:cubicBezTo>
                <a:cubicBezTo>
                  <a:pt x="1831081" y="4953931"/>
                  <a:pt x="1835919" y="4950343"/>
                  <a:pt x="1841226" y="4948861"/>
                </a:cubicBezTo>
                <a:close/>
                <a:moveTo>
                  <a:pt x="4118839" y="4946365"/>
                </a:moveTo>
                <a:cubicBezTo>
                  <a:pt x="4124146" y="4947847"/>
                  <a:pt x="4128828" y="4951435"/>
                  <a:pt x="4131637" y="4956738"/>
                </a:cubicBezTo>
                <a:cubicBezTo>
                  <a:pt x="4137881" y="4967346"/>
                  <a:pt x="4134135" y="4980449"/>
                  <a:pt x="4123521" y="4986689"/>
                </a:cubicBezTo>
                <a:cubicBezTo>
                  <a:pt x="4119776" y="4988561"/>
                  <a:pt x="4116030" y="4989184"/>
                  <a:pt x="4112284" y="4989184"/>
                </a:cubicBezTo>
                <a:cubicBezTo>
                  <a:pt x="4105417" y="4988561"/>
                  <a:pt x="4097925" y="4984817"/>
                  <a:pt x="4094179" y="4977953"/>
                </a:cubicBezTo>
                <a:cubicBezTo>
                  <a:pt x="4087936" y="4967346"/>
                  <a:pt x="4091682" y="4954243"/>
                  <a:pt x="4102295" y="4948627"/>
                </a:cubicBezTo>
                <a:cubicBezTo>
                  <a:pt x="4107602" y="4945507"/>
                  <a:pt x="4113533" y="4944883"/>
                  <a:pt x="4118839" y="4946365"/>
                </a:cubicBezTo>
                <a:close/>
                <a:moveTo>
                  <a:pt x="2411682" y="4938020"/>
                </a:moveTo>
                <a:cubicBezTo>
                  <a:pt x="2424793" y="4941765"/>
                  <a:pt x="2432285" y="4955492"/>
                  <a:pt x="2428539" y="4968595"/>
                </a:cubicBezTo>
                <a:cubicBezTo>
                  <a:pt x="2425417" y="4979826"/>
                  <a:pt x="2415429" y="4986689"/>
                  <a:pt x="2404191" y="4986689"/>
                </a:cubicBezTo>
                <a:cubicBezTo>
                  <a:pt x="2402318" y="4986689"/>
                  <a:pt x="2399821" y="4986065"/>
                  <a:pt x="2397947" y="4985441"/>
                </a:cubicBezTo>
                <a:cubicBezTo>
                  <a:pt x="2384838" y="4981698"/>
                  <a:pt x="2377346" y="4967971"/>
                  <a:pt x="2381092" y="4954868"/>
                </a:cubicBezTo>
                <a:cubicBezTo>
                  <a:pt x="2384838" y="4941765"/>
                  <a:pt x="2398573" y="4934277"/>
                  <a:pt x="2411682" y="4938020"/>
                </a:cubicBezTo>
                <a:close/>
                <a:moveTo>
                  <a:pt x="3548539" y="4936773"/>
                </a:moveTo>
                <a:cubicBezTo>
                  <a:pt x="3561649" y="4933029"/>
                  <a:pt x="3575383" y="4940516"/>
                  <a:pt x="3579129" y="4953620"/>
                </a:cubicBezTo>
                <a:cubicBezTo>
                  <a:pt x="3582876" y="4966723"/>
                  <a:pt x="3575383" y="4980450"/>
                  <a:pt x="3562273" y="4984193"/>
                </a:cubicBezTo>
                <a:cubicBezTo>
                  <a:pt x="3559776" y="4984817"/>
                  <a:pt x="3557279" y="4985441"/>
                  <a:pt x="3555406" y="4985441"/>
                </a:cubicBezTo>
                <a:cubicBezTo>
                  <a:pt x="3544792" y="4985441"/>
                  <a:pt x="3534804" y="4977953"/>
                  <a:pt x="3531683" y="4967347"/>
                </a:cubicBezTo>
                <a:cubicBezTo>
                  <a:pt x="3527936" y="4954244"/>
                  <a:pt x="3535428" y="4940516"/>
                  <a:pt x="3548539" y="4936773"/>
                </a:cubicBezTo>
                <a:close/>
                <a:moveTo>
                  <a:pt x="1021906" y="4883035"/>
                </a:moveTo>
                <a:cubicBezTo>
                  <a:pt x="1025886" y="4883113"/>
                  <a:pt x="1029788" y="4884672"/>
                  <a:pt x="1032598" y="4887480"/>
                </a:cubicBezTo>
                <a:cubicBezTo>
                  <a:pt x="1038840" y="4893720"/>
                  <a:pt x="1038840" y="4903704"/>
                  <a:pt x="1032598" y="4909319"/>
                </a:cubicBezTo>
                <a:cubicBezTo>
                  <a:pt x="1029476" y="4912438"/>
                  <a:pt x="1025730" y="4913687"/>
                  <a:pt x="1021360" y="4913687"/>
                </a:cubicBezTo>
                <a:cubicBezTo>
                  <a:pt x="1018239" y="4913687"/>
                  <a:pt x="1013868" y="4912438"/>
                  <a:pt x="1010747" y="4909319"/>
                </a:cubicBezTo>
                <a:cubicBezTo>
                  <a:pt x="1004504" y="4903080"/>
                  <a:pt x="1004504" y="4893720"/>
                  <a:pt x="1010747" y="4887480"/>
                </a:cubicBezTo>
                <a:cubicBezTo>
                  <a:pt x="1013868" y="4884360"/>
                  <a:pt x="1017926" y="4882957"/>
                  <a:pt x="1021906" y="4883035"/>
                </a:cubicBezTo>
                <a:close/>
                <a:moveTo>
                  <a:pt x="709131" y="4880851"/>
                </a:moveTo>
                <a:cubicBezTo>
                  <a:pt x="712330" y="4880149"/>
                  <a:pt x="715764" y="4880616"/>
                  <a:pt x="718573" y="4882488"/>
                </a:cubicBezTo>
                <a:cubicBezTo>
                  <a:pt x="719821" y="4883112"/>
                  <a:pt x="721070" y="4884984"/>
                  <a:pt x="722319" y="4886232"/>
                </a:cubicBezTo>
                <a:cubicBezTo>
                  <a:pt x="726065" y="4891848"/>
                  <a:pt x="724816" y="4899960"/>
                  <a:pt x="718573" y="4903703"/>
                </a:cubicBezTo>
                <a:cubicBezTo>
                  <a:pt x="716700" y="4904327"/>
                  <a:pt x="714204" y="4905575"/>
                  <a:pt x="711706" y="4905575"/>
                </a:cubicBezTo>
                <a:cubicBezTo>
                  <a:pt x="707960" y="4905575"/>
                  <a:pt x="704838" y="4904327"/>
                  <a:pt x="702341" y="4901208"/>
                </a:cubicBezTo>
                <a:cubicBezTo>
                  <a:pt x="698595" y="4896839"/>
                  <a:pt x="697971" y="4890600"/>
                  <a:pt x="701093" y="4886232"/>
                </a:cubicBezTo>
                <a:cubicBezTo>
                  <a:pt x="702965" y="4883425"/>
                  <a:pt x="705931" y="4881553"/>
                  <a:pt x="709131" y="4880851"/>
                </a:cubicBezTo>
                <a:close/>
                <a:moveTo>
                  <a:pt x="5253512" y="4879369"/>
                </a:moveTo>
                <a:cubicBezTo>
                  <a:pt x="5259130" y="4883112"/>
                  <a:pt x="5261003" y="4890600"/>
                  <a:pt x="5257257" y="4896839"/>
                </a:cubicBezTo>
                <a:cubicBezTo>
                  <a:pt x="5256633" y="4898087"/>
                  <a:pt x="5254760" y="4899336"/>
                  <a:pt x="5253512" y="4900583"/>
                </a:cubicBezTo>
                <a:cubicBezTo>
                  <a:pt x="5251638" y="4901208"/>
                  <a:pt x="5249141" y="4901831"/>
                  <a:pt x="5246644" y="4901831"/>
                </a:cubicBezTo>
                <a:cubicBezTo>
                  <a:pt x="5242898" y="4901831"/>
                  <a:pt x="5238528" y="4899960"/>
                  <a:pt x="5236030" y="4896215"/>
                </a:cubicBezTo>
                <a:cubicBezTo>
                  <a:pt x="5232909" y="4891224"/>
                  <a:pt x="5233534" y="4884984"/>
                  <a:pt x="5237279" y="4881240"/>
                </a:cubicBezTo>
                <a:cubicBezTo>
                  <a:pt x="5241025" y="4876249"/>
                  <a:pt x="5248517" y="4875625"/>
                  <a:pt x="5253512" y="4879369"/>
                </a:cubicBezTo>
                <a:close/>
                <a:moveTo>
                  <a:pt x="4937301" y="4879058"/>
                </a:moveTo>
                <a:cubicBezTo>
                  <a:pt x="4941203" y="4879058"/>
                  <a:pt x="4945105" y="4880618"/>
                  <a:pt x="4948226" y="4883737"/>
                </a:cubicBezTo>
                <a:cubicBezTo>
                  <a:pt x="4954470" y="4889977"/>
                  <a:pt x="4954470" y="4899959"/>
                  <a:pt x="4948226" y="4905576"/>
                </a:cubicBezTo>
                <a:cubicBezTo>
                  <a:pt x="4945105" y="4908695"/>
                  <a:pt x="4941360" y="4910567"/>
                  <a:pt x="4936990" y="4910567"/>
                </a:cubicBezTo>
                <a:cubicBezTo>
                  <a:pt x="4933243" y="4909943"/>
                  <a:pt x="4929498" y="4908695"/>
                  <a:pt x="4926377" y="4905576"/>
                </a:cubicBezTo>
                <a:cubicBezTo>
                  <a:pt x="4920133" y="4899335"/>
                  <a:pt x="4920133" y="4889977"/>
                  <a:pt x="4926377" y="4883737"/>
                </a:cubicBezTo>
                <a:cubicBezTo>
                  <a:pt x="4929498" y="4880618"/>
                  <a:pt x="4933400" y="4879058"/>
                  <a:pt x="4937301" y="4879058"/>
                </a:cubicBezTo>
                <a:close/>
                <a:moveTo>
                  <a:pt x="2230011" y="4876248"/>
                </a:moveTo>
                <a:cubicBezTo>
                  <a:pt x="2243121" y="4881240"/>
                  <a:pt x="2249364" y="4895591"/>
                  <a:pt x="2244369" y="4908695"/>
                </a:cubicBezTo>
                <a:cubicBezTo>
                  <a:pt x="2240624" y="4918678"/>
                  <a:pt x="2230635" y="4924293"/>
                  <a:pt x="2221270" y="4924293"/>
                </a:cubicBezTo>
                <a:cubicBezTo>
                  <a:pt x="2218149" y="4924293"/>
                  <a:pt x="2215027" y="4923669"/>
                  <a:pt x="2211906" y="4922421"/>
                </a:cubicBezTo>
                <a:cubicBezTo>
                  <a:pt x="2199420" y="4917430"/>
                  <a:pt x="2192552" y="4903078"/>
                  <a:pt x="2198171" y="4890599"/>
                </a:cubicBezTo>
                <a:cubicBezTo>
                  <a:pt x="2203166" y="4877496"/>
                  <a:pt x="2217524" y="4871257"/>
                  <a:pt x="2230011" y="4876248"/>
                </a:cubicBezTo>
                <a:close/>
                <a:moveTo>
                  <a:pt x="3729587" y="4874377"/>
                </a:moveTo>
                <a:cubicBezTo>
                  <a:pt x="3742073" y="4869385"/>
                  <a:pt x="3756432" y="4875624"/>
                  <a:pt x="3761426" y="4888103"/>
                </a:cubicBezTo>
                <a:cubicBezTo>
                  <a:pt x="3766421" y="4901207"/>
                  <a:pt x="3760177" y="4915557"/>
                  <a:pt x="3747692" y="4920550"/>
                </a:cubicBezTo>
                <a:cubicBezTo>
                  <a:pt x="3744570" y="4921798"/>
                  <a:pt x="3741449" y="4922421"/>
                  <a:pt x="3738951" y="4922421"/>
                </a:cubicBezTo>
                <a:cubicBezTo>
                  <a:pt x="3728962" y="4922421"/>
                  <a:pt x="3719598" y="4916181"/>
                  <a:pt x="3715227" y="4906823"/>
                </a:cubicBezTo>
                <a:cubicBezTo>
                  <a:pt x="3710234" y="4894343"/>
                  <a:pt x="3716476" y="4879993"/>
                  <a:pt x="3729587" y="4874377"/>
                </a:cubicBezTo>
                <a:close/>
                <a:moveTo>
                  <a:pt x="1342409" y="4872426"/>
                </a:moveTo>
                <a:cubicBezTo>
                  <a:pt x="1347091" y="4872037"/>
                  <a:pt x="1351930" y="4873441"/>
                  <a:pt x="1355987" y="4876872"/>
                </a:cubicBezTo>
                <a:cubicBezTo>
                  <a:pt x="1363479" y="4883736"/>
                  <a:pt x="1364727" y="4894967"/>
                  <a:pt x="1357860" y="4903079"/>
                </a:cubicBezTo>
                <a:cubicBezTo>
                  <a:pt x="1354115" y="4907446"/>
                  <a:pt x="1349120" y="4909318"/>
                  <a:pt x="1343501" y="4909318"/>
                </a:cubicBezTo>
                <a:cubicBezTo>
                  <a:pt x="1339755" y="4909318"/>
                  <a:pt x="1335385" y="4907446"/>
                  <a:pt x="1331640" y="4904950"/>
                </a:cubicBezTo>
                <a:cubicBezTo>
                  <a:pt x="1324148" y="4898087"/>
                  <a:pt x="1322900" y="4886855"/>
                  <a:pt x="1329767" y="4878744"/>
                </a:cubicBezTo>
                <a:cubicBezTo>
                  <a:pt x="1333200" y="4875000"/>
                  <a:pt x="1337726" y="4872816"/>
                  <a:pt x="1342409" y="4872426"/>
                </a:cubicBezTo>
                <a:close/>
                <a:moveTo>
                  <a:pt x="4616957" y="4868449"/>
                </a:moveTo>
                <a:cubicBezTo>
                  <a:pt x="4621717" y="4868761"/>
                  <a:pt x="4626400" y="4870945"/>
                  <a:pt x="4629833" y="4875001"/>
                </a:cubicBezTo>
                <a:cubicBezTo>
                  <a:pt x="4636700" y="4882488"/>
                  <a:pt x="4635452" y="4894343"/>
                  <a:pt x="4627961" y="4901207"/>
                </a:cubicBezTo>
                <a:cubicBezTo>
                  <a:pt x="4624215" y="4904327"/>
                  <a:pt x="4620469" y="4906198"/>
                  <a:pt x="4615474" y="4906198"/>
                </a:cubicBezTo>
                <a:cubicBezTo>
                  <a:pt x="4610480" y="4906198"/>
                  <a:pt x="4605485" y="4903702"/>
                  <a:pt x="4601740" y="4899334"/>
                </a:cubicBezTo>
                <a:cubicBezTo>
                  <a:pt x="4594873" y="4891223"/>
                  <a:pt x="4596121" y="4879992"/>
                  <a:pt x="4603613" y="4873128"/>
                </a:cubicBezTo>
                <a:cubicBezTo>
                  <a:pt x="4607359" y="4869697"/>
                  <a:pt x="4612197" y="4868137"/>
                  <a:pt x="4616957" y="4868449"/>
                </a:cubicBezTo>
                <a:close/>
                <a:moveTo>
                  <a:pt x="1676020" y="4843412"/>
                </a:moveTo>
                <a:cubicBezTo>
                  <a:pt x="1681560" y="4842398"/>
                  <a:pt x="1687491" y="4843489"/>
                  <a:pt x="1692485" y="4846921"/>
                </a:cubicBezTo>
                <a:cubicBezTo>
                  <a:pt x="1702474" y="4853785"/>
                  <a:pt x="1704972" y="4867512"/>
                  <a:pt x="1698104" y="4876872"/>
                </a:cubicBezTo>
                <a:cubicBezTo>
                  <a:pt x="1693734" y="4883111"/>
                  <a:pt x="1686866" y="4886231"/>
                  <a:pt x="1679999" y="4886231"/>
                </a:cubicBezTo>
                <a:cubicBezTo>
                  <a:pt x="1675629" y="4886855"/>
                  <a:pt x="1671259" y="4885608"/>
                  <a:pt x="1667513" y="4883111"/>
                </a:cubicBezTo>
                <a:cubicBezTo>
                  <a:pt x="1657524" y="4876248"/>
                  <a:pt x="1655027" y="4862521"/>
                  <a:pt x="1661895" y="4852537"/>
                </a:cubicBezTo>
                <a:cubicBezTo>
                  <a:pt x="1665329" y="4847546"/>
                  <a:pt x="1670479" y="4844426"/>
                  <a:pt x="1676020" y="4843412"/>
                </a:cubicBezTo>
                <a:close/>
                <a:moveTo>
                  <a:pt x="4283889" y="4840292"/>
                </a:moveTo>
                <a:cubicBezTo>
                  <a:pt x="4289274" y="4841306"/>
                  <a:pt x="4294268" y="4844426"/>
                  <a:pt x="4297702" y="4849418"/>
                </a:cubicBezTo>
                <a:cubicBezTo>
                  <a:pt x="4304569" y="4859400"/>
                  <a:pt x="4302072" y="4872503"/>
                  <a:pt x="4292084" y="4879991"/>
                </a:cubicBezTo>
                <a:cubicBezTo>
                  <a:pt x="4288337" y="4882487"/>
                  <a:pt x="4283966" y="4883735"/>
                  <a:pt x="4279597" y="4883735"/>
                </a:cubicBezTo>
                <a:cubicBezTo>
                  <a:pt x="4272730" y="4883735"/>
                  <a:pt x="4265863" y="4880615"/>
                  <a:pt x="4262117" y="4874376"/>
                </a:cubicBezTo>
                <a:cubicBezTo>
                  <a:pt x="4255249" y="4864393"/>
                  <a:pt x="4257746" y="4851290"/>
                  <a:pt x="4267735" y="4843802"/>
                </a:cubicBezTo>
                <a:cubicBezTo>
                  <a:pt x="4272730" y="4840371"/>
                  <a:pt x="4278504" y="4839278"/>
                  <a:pt x="4283889" y="4840292"/>
                </a:cubicBezTo>
                <a:close/>
                <a:moveTo>
                  <a:pt x="2036633" y="4796694"/>
                </a:moveTo>
                <a:cubicBezTo>
                  <a:pt x="2042720" y="4794665"/>
                  <a:pt x="2049587" y="4794821"/>
                  <a:pt x="2055830" y="4797629"/>
                </a:cubicBezTo>
                <a:cubicBezTo>
                  <a:pt x="2068316" y="4803869"/>
                  <a:pt x="2072686" y="4818844"/>
                  <a:pt x="2067067" y="4831324"/>
                </a:cubicBezTo>
                <a:cubicBezTo>
                  <a:pt x="2062698" y="4840059"/>
                  <a:pt x="2053957" y="4845051"/>
                  <a:pt x="2045216" y="4845051"/>
                </a:cubicBezTo>
                <a:cubicBezTo>
                  <a:pt x="2040847" y="4845051"/>
                  <a:pt x="2037100" y="4843803"/>
                  <a:pt x="2033355" y="4841930"/>
                </a:cubicBezTo>
                <a:cubicBezTo>
                  <a:pt x="2020869" y="4835691"/>
                  <a:pt x="2015875" y="4820716"/>
                  <a:pt x="2022117" y="4808861"/>
                </a:cubicBezTo>
                <a:cubicBezTo>
                  <a:pt x="2025239" y="4802934"/>
                  <a:pt x="2030546" y="4798722"/>
                  <a:pt x="2036633" y="4796694"/>
                </a:cubicBezTo>
                <a:close/>
                <a:moveTo>
                  <a:pt x="3922964" y="4794900"/>
                </a:moveTo>
                <a:cubicBezTo>
                  <a:pt x="3929051" y="4796850"/>
                  <a:pt x="3934358" y="4801061"/>
                  <a:pt x="3937479" y="4806989"/>
                </a:cubicBezTo>
                <a:cubicBezTo>
                  <a:pt x="3943723" y="4819468"/>
                  <a:pt x="3938728" y="4834443"/>
                  <a:pt x="3926242" y="4840682"/>
                </a:cubicBezTo>
                <a:cubicBezTo>
                  <a:pt x="3922497" y="4842554"/>
                  <a:pt x="3918750" y="4843179"/>
                  <a:pt x="3915005" y="4843179"/>
                </a:cubicBezTo>
                <a:cubicBezTo>
                  <a:pt x="3906264" y="4842554"/>
                  <a:pt x="3897525" y="4838187"/>
                  <a:pt x="3893154" y="4829451"/>
                </a:cubicBezTo>
                <a:cubicBezTo>
                  <a:pt x="3886911" y="4816972"/>
                  <a:pt x="3891906" y="4802621"/>
                  <a:pt x="3903767" y="4796382"/>
                </a:cubicBezTo>
                <a:cubicBezTo>
                  <a:pt x="3910010" y="4793262"/>
                  <a:pt x="3916878" y="4792950"/>
                  <a:pt x="3922964" y="4794900"/>
                </a:cubicBezTo>
                <a:close/>
                <a:moveTo>
                  <a:pt x="2977925" y="4788893"/>
                </a:moveTo>
                <a:cubicBezTo>
                  <a:pt x="2978549" y="4788893"/>
                  <a:pt x="2979174" y="4788893"/>
                  <a:pt x="2979174" y="4788893"/>
                </a:cubicBezTo>
                <a:cubicBezTo>
                  <a:pt x="2980423" y="4788893"/>
                  <a:pt x="2981047" y="4788893"/>
                  <a:pt x="2981671" y="4788893"/>
                </a:cubicBezTo>
                <a:cubicBezTo>
                  <a:pt x="2997278" y="4788893"/>
                  <a:pt x="3009765" y="4801372"/>
                  <a:pt x="3009765" y="4816971"/>
                </a:cubicBezTo>
                <a:cubicBezTo>
                  <a:pt x="3009765" y="4832570"/>
                  <a:pt x="2997278" y="4845049"/>
                  <a:pt x="2981671" y="4845049"/>
                </a:cubicBezTo>
                <a:cubicBezTo>
                  <a:pt x="2981047" y="4845049"/>
                  <a:pt x="2980423" y="4845049"/>
                  <a:pt x="2979798" y="4845049"/>
                </a:cubicBezTo>
                <a:cubicBezTo>
                  <a:pt x="2979174" y="4845049"/>
                  <a:pt x="2978549" y="4845049"/>
                  <a:pt x="2977925" y="4845049"/>
                </a:cubicBezTo>
                <a:cubicBezTo>
                  <a:pt x="2962317" y="4845049"/>
                  <a:pt x="2949832" y="4832570"/>
                  <a:pt x="2949832" y="4816971"/>
                </a:cubicBezTo>
                <a:cubicBezTo>
                  <a:pt x="2949832" y="4801372"/>
                  <a:pt x="2962317" y="4788893"/>
                  <a:pt x="2977925" y="4788893"/>
                </a:cubicBezTo>
                <a:close/>
                <a:moveTo>
                  <a:pt x="3171459" y="4778909"/>
                </a:moveTo>
                <a:cubicBezTo>
                  <a:pt x="3187066" y="4777038"/>
                  <a:pt x="3200801" y="4788269"/>
                  <a:pt x="3202050" y="4803868"/>
                </a:cubicBezTo>
                <a:cubicBezTo>
                  <a:pt x="3203923" y="4819467"/>
                  <a:pt x="3192685" y="4833194"/>
                  <a:pt x="3177078" y="4834443"/>
                </a:cubicBezTo>
                <a:cubicBezTo>
                  <a:pt x="3175829" y="4834443"/>
                  <a:pt x="3175205" y="4834443"/>
                  <a:pt x="3173957" y="4834443"/>
                </a:cubicBezTo>
                <a:cubicBezTo>
                  <a:pt x="3159598" y="4834443"/>
                  <a:pt x="3147736" y="4823835"/>
                  <a:pt x="3146487" y="4809483"/>
                </a:cubicBezTo>
                <a:cubicBezTo>
                  <a:pt x="3145239" y="4793884"/>
                  <a:pt x="3156475" y="4780157"/>
                  <a:pt x="3171459" y="4778909"/>
                </a:cubicBezTo>
                <a:close/>
                <a:moveTo>
                  <a:pt x="2788137" y="4778909"/>
                </a:moveTo>
                <a:cubicBezTo>
                  <a:pt x="2803744" y="4780157"/>
                  <a:pt x="2814982" y="4793884"/>
                  <a:pt x="2813109" y="4809483"/>
                </a:cubicBezTo>
                <a:cubicBezTo>
                  <a:pt x="2811860" y="4823835"/>
                  <a:pt x="2799375" y="4834443"/>
                  <a:pt x="2785016" y="4834443"/>
                </a:cubicBezTo>
                <a:cubicBezTo>
                  <a:pt x="2784392" y="4835066"/>
                  <a:pt x="2783768" y="4835066"/>
                  <a:pt x="2782518" y="4834443"/>
                </a:cubicBezTo>
                <a:cubicBezTo>
                  <a:pt x="2766910" y="4833194"/>
                  <a:pt x="2755674" y="4819467"/>
                  <a:pt x="2757546" y="4803868"/>
                </a:cubicBezTo>
                <a:cubicBezTo>
                  <a:pt x="2758795" y="4788269"/>
                  <a:pt x="2772529" y="4777038"/>
                  <a:pt x="2788137" y="4778909"/>
                </a:cubicBezTo>
                <a:close/>
                <a:moveTo>
                  <a:pt x="2600846" y="4749584"/>
                </a:moveTo>
                <a:cubicBezTo>
                  <a:pt x="2615829" y="4752704"/>
                  <a:pt x="2625818" y="4767678"/>
                  <a:pt x="2622697" y="4782653"/>
                </a:cubicBezTo>
                <a:cubicBezTo>
                  <a:pt x="2620200" y="4795756"/>
                  <a:pt x="2608338" y="4804492"/>
                  <a:pt x="2595227" y="4804492"/>
                </a:cubicBezTo>
                <a:cubicBezTo>
                  <a:pt x="2593354" y="4805116"/>
                  <a:pt x="2591482" y="4805116"/>
                  <a:pt x="2589609" y="4804492"/>
                </a:cubicBezTo>
                <a:cubicBezTo>
                  <a:pt x="2574626" y="4801372"/>
                  <a:pt x="2564636" y="4786397"/>
                  <a:pt x="2567758" y="4771422"/>
                </a:cubicBezTo>
                <a:cubicBezTo>
                  <a:pt x="2570879" y="4756447"/>
                  <a:pt x="2585863" y="4747087"/>
                  <a:pt x="2600846" y="4749584"/>
                </a:cubicBezTo>
                <a:close/>
                <a:moveTo>
                  <a:pt x="3358126" y="4748960"/>
                </a:moveTo>
                <a:cubicBezTo>
                  <a:pt x="3373109" y="4745839"/>
                  <a:pt x="3388092" y="4755199"/>
                  <a:pt x="3391213" y="4770798"/>
                </a:cubicBezTo>
                <a:cubicBezTo>
                  <a:pt x="3394335" y="4785774"/>
                  <a:pt x="3384971" y="4800748"/>
                  <a:pt x="3369364" y="4803868"/>
                </a:cubicBezTo>
                <a:cubicBezTo>
                  <a:pt x="3367490" y="4804492"/>
                  <a:pt x="3365617" y="4804492"/>
                  <a:pt x="3363744" y="4804492"/>
                </a:cubicBezTo>
                <a:cubicBezTo>
                  <a:pt x="3351258" y="4804492"/>
                  <a:pt x="3340021" y="4795132"/>
                  <a:pt x="3336899" y="4782029"/>
                </a:cubicBezTo>
                <a:cubicBezTo>
                  <a:pt x="3333154" y="4767054"/>
                  <a:pt x="3343142" y="4752079"/>
                  <a:pt x="3358126" y="4748960"/>
                </a:cubicBezTo>
                <a:close/>
                <a:moveTo>
                  <a:pt x="1198897" y="4737729"/>
                </a:moveTo>
                <a:cubicBezTo>
                  <a:pt x="1203657" y="4737729"/>
                  <a:pt x="1208339" y="4739601"/>
                  <a:pt x="1211773" y="4743345"/>
                </a:cubicBezTo>
                <a:cubicBezTo>
                  <a:pt x="1219265" y="4750832"/>
                  <a:pt x="1219265" y="4762063"/>
                  <a:pt x="1211773" y="4769551"/>
                </a:cubicBezTo>
                <a:cubicBezTo>
                  <a:pt x="1208027" y="4773295"/>
                  <a:pt x="1203034" y="4775166"/>
                  <a:pt x="1198663" y="4775166"/>
                </a:cubicBezTo>
                <a:cubicBezTo>
                  <a:pt x="1194292" y="4775166"/>
                  <a:pt x="1189299" y="4773295"/>
                  <a:pt x="1185552" y="4769551"/>
                </a:cubicBezTo>
                <a:cubicBezTo>
                  <a:pt x="1178061" y="4762063"/>
                  <a:pt x="1178061" y="4750208"/>
                  <a:pt x="1185552" y="4743345"/>
                </a:cubicBezTo>
                <a:cubicBezTo>
                  <a:pt x="1189298" y="4739601"/>
                  <a:pt x="1194137" y="4737729"/>
                  <a:pt x="1198897" y="4737729"/>
                </a:cubicBezTo>
                <a:close/>
                <a:moveTo>
                  <a:pt x="889788" y="4736482"/>
                </a:moveTo>
                <a:cubicBezTo>
                  <a:pt x="893690" y="4736794"/>
                  <a:pt x="897436" y="4738666"/>
                  <a:pt x="900245" y="4742098"/>
                </a:cubicBezTo>
                <a:cubicBezTo>
                  <a:pt x="905864" y="4748337"/>
                  <a:pt x="905240" y="4758321"/>
                  <a:pt x="898373" y="4763936"/>
                </a:cubicBezTo>
                <a:cubicBezTo>
                  <a:pt x="895875" y="4766431"/>
                  <a:pt x="892129" y="4767680"/>
                  <a:pt x="888383" y="4767680"/>
                </a:cubicBezTo>
                <a:cubicBezTo>
                  <a:pt x="884013" y="4767680"/>
                  <a:pt x="879643" y="4765809"/>
                  <a:pt x="876522" y="4762064"/>
                </a:cubicBezTo>
                <a:cubicBezTo>
                  <a:pt x="870903" y="4755825"/>
                  <a:pt x="871527" y="4745841"/>
                  <a:pt x="878395" y="4740225"/>
                </a:cubicBezTo>
                <a:cubicBezTo>
                  <a:pt x="881828" y="4737417"/>
                  <a:pt x="885886" y="4736170"/>
                  <a:pt x="889788" y="4736482"/>
                </a:cubicBezTo>
                <a:close/>
                <a:moveTo>
                  <a:pt x="4760547" y="4733985"/>
                </a:moveTo>
                <a:cubicBezTo>
                  <a:pt x="4765307" y="4733985"/>
                  <a:pt x="4769989" y="4735856"/>
                  <a:pt x="4773423" y="4739600"/>
                </a:cubicBezTo>
                <a:cubicBezTo>
                  <a:pt x="4780915" y="4747088"/>
                  <a:pt x="4780915" y="4758944"/>
                  <a:pt x="4773423" y="4765808"/>
                </a:cubicBezTo>
                <a:cubicBezTo>
                  <a:pt x="4769677" y="4769551"/>
                  <a:pt x="4764682" y="4771423"/>
                  <a:pt x="4760313" y="4771423"/>
                </a:cubicBezTo>
                <a:cubicBezTo>
                  <a:pt x="4755943" y="4771423"/>
                  <a:pt x="4750949" y="4769551"/>
                  <a:pt x="4747202" y="4765808"/>
                </a:cubicBezTo>
                <a:cubicBezTo>
                  <a:pt x="4739710" y="4758320"/>
                  <a:pt x="4739710" y="4747088"/>
                  <a:pt x="4747202" y="4739600"/>
                </a:cubicBezTo>
                <a:cubicBezTo>
                  <a:pt x="4750948" y="4735856"/>
                  <a:pt x="4755787" y="4733985"/>
                  <a:pt x="4760547" y="4733985"/>
                </a:cubicBezTo>
                <a:close/>
                <a:moveTo>
                  <a:pt x="5069420" y="4732739"/>
                </a:moveTo>
                <a:cubicBezTo>
                  <a:pt x="5073400" y="4732427"/>
                  <a:pt x="5077458" y="4733675"/>
                  <a:pt x="5080579" y="4736482"/>
                </a:cubicBezTo>
                <a:cubicBezTo>
                  <a:pt x="5087447" y="4742098"/>
                  <a:pt x="5088071" y="4751457"/>
                  <a:pt x="5082452" y="4758321"/>
                </a:cubicBezTo>
                <a:cubicBezTo>
                  <a:pt x="5079330" y="4762064"/>
                  <a:pt x="5074960" y="4763936"/>
                  <a:pt x="5070590" y="4763936"/>
                </a:cubicBezTo>
                <a:cubicBezTo>
                  <a:pt x="5066844" y="4763936"/>
                  <a:pt x="5063723" y="4762688"/>
                  <a:pt x="5060601" y="4760192"/>
                </a:cubicBezTo>
                <a:cubicBezTo>
                  <a:pt x="5054359" y="4754577"/>
                  <a:pt x="5053111" y="4744593"/>
                  <a:pt x="5058729" y="4738353"/>
                </a:cubicBezTo>
                <a:cubicBezTo>
                  <a:pt x="5061538" y="4734922"/>
                  <a:pt x="5065440" y="4733050"/>
                  <a:pt x="5069420" y="4732739"/>
                </a:cubicBezTo>
                <a:close/>
                <a:moveTo>
                  <a:pt x="580602" y="4728994"/>
                </a:moveTo>
                <a:cubicBezTo>
                  <a:pt x="585596" y="4724002"/>
                  <a:pt x="593088" y="4724002"/>
                  <a:pt x="598083" y="4728994"/>
                </a:cubicBezTo>
                <a:cubicBezTo>
                  <a:pt x="598707" y="4729619"/>
                  <a:pt x="599331" y="4730242"/>
                  <a:pt x="599955" y="4730866"/>
                </a:cubicBezTo>
                <a:cubicBezTo>
                  <a:pt x="603702" y="4736481"/>
                  <a:pt x="602453" y="4744593"/>
                  <a:pt x="596210" y="4748337"/>
                </a:cubicBezTo>
                <a:cubicBezTo>
                  <a:pt x="593712" y="4748961"/>
                  <a:pt x="591215" y="4750208"/>
                  <a:pt x="589343" y="4750208"/>
                </a:cubicBezTo>
                <a:cubicBezTo>
                  <a:pt x="585596" y="4750208"/>
                  <a:pt x="581851" y="4748337"/>
                  <a:pt x="579354" y="4745217"/>
                </a:cubicBezTo>
                <a:cubicBezTo>
                  <a:pt x="575608" y="4740226"/>
                  <a:pt x="575608" y="4733362"/>
                  <a:pt x="580602" y="4728994"/>
                </a:cubicBezTo>
                <a:close/>
                <a:moveTo>
                  <a:pt x="1520412" y="4724859"/>
                </a:moveTo>
                <a:cubicBezTo>
                  <a:pt x="1525953" y="4724313"/>
                  <a:pt x="1531727" y="4725873"/>
                  <a:pt x="1536409" y="4729617"/>
                </a:cubicBezTo>
                <a:cubicBezTo>
                  <a:pt x="1545773" y="4737104"/>
                  <a:pt x="1547023" y="4750831"/>
                  <a:pt x="1539531" y="4760191"/>
                </a:cubicBezTo>
                <a:cubicBezTo>
                  <a:pt x="1535161" y="4765183"/>
                  <a:pt x="1528918" y="4768303"/>
                  <a:pt x="1522675" y="4768303"/>
                </a:cubicBezTo>
                <a:cubicBezTo>
                  <a:pt x="1517681" y="4768303"/>
                  <a:pt x="1512686" y="4766431"/>
                  <a:pt x="1508941" y="4763310"/>
                </a:cubicBezTo>
                <a:cubicBezTo>
                  <a:pt x="1499575" y="4755823"/>
                  <a:pt x="1498327" y="4742096"/>
                  <a:pt x="1505819" y="4732737"/>
                </a:cubicBezTo>
                <a:cubicBezTo>
                  <a:pt x="1509565" y="4728057"/>
                  <a:pt x="1514871" y="4725405"/>
                  <a:pt x="1520412" y="4724859"/>
                </a:cubicBezTo>
                <a:close/>
                <a:moveTo>
                  <a:pt x="5377123" y="4722131"/>
                </a:moveTo>
                <a:cubicBezTo>
                  <a:pt x="5382742" y="4725874"/>
                  <a:pt x="5383991" y="4734610"/>
                  <a:pt x="5379620" y="4740226"/>
                </a:cubicBezTo>
                <a:cubicBezTo>
                  <a:pt x="5378996" y="4740850"/>
                  <a:pt x="5378372" y="4741474"/>
                  <a:pt x="5377748" y="4742098"/>
                </a:cubicBezTo>
                <a:cubicBezTo>
                  <a:pt x="5375874" y="4744593"/>
                  <a:pt x="5372754" y="4745841"/>
                  <a:pt x="5369631" y="4745841"/>
                </a:cubicBezTo>
                <a:cubicBezTo>
                  <a:pt x="5366510" y="4745841"/>
                  <a:pt x="5363388" y="4744593"/>
                  <a:pt x="5360890" y="4742098"/>
                </a:cubicBezTo>
                <a:cubicBezTo>
                  <a:pt x="5355897" y="4737105"/>
                  <a:pt x="5355897" y="4729619"/>
                  <a:pt x="5360890" y="4724626"/>
                </a:cubicBezTo>
                <a:cubicBezTo>
                  <a:pt x="5364637" y="4719011"/>
                  <a:pt x="5371504" y="4718387"/>
                  <a:pt x="5377123" y="4722131"/>
                </a:cubicBezTo>
                <a:close/>
                <a:moveTo>
                  <a:pt x="4438560" y="4721662"/>
                </a:moveTo>
                <a:cubicBezTo>
                  <a:pt x="4444101" y="4722130"/>
                  <a:pt x="4449408" y="4724626"/>
                  <a:pt x="4453154" y="4728993"/>
                </a:cubicBezTo>
                <a:cubicBezTo>
                  <a:pt x="4460645" y="4738352"/>
                  <a:pt x="4459397" y="4752080"/>
                  <a:pt x="4450657" y="4759567"/>
                </a:cubicBezTo>
                <a:cubicBezTo>
                  <a:pt x="4446910" y="4763310"/>
                  <a:pt x="4441916" y="4764559"/>
                  <a:pt x="4436921" y="4764559"/>
                </a:cubicBezTo>
                <a:cubicBezTo>
                  <a:pt x="4430678" y="4765183"/>
                  <a:pt x="4424435" y="4762063"/>
                  <a:pt x="4420066" y="4757071"/>
                </a:cubicBezTo>
                <a:cubicBezTo>
                  <a:pt x="4412574" y="4747711"/>
                  <a:pt x="4413822" y="4733985"/>
                  <a:pt x="4422563" y="4726498"/>
                </a:cubicBezTo>
                <a:cubicBezTo>
                  <a:pt x="4427245" y="4722754"/>
                  <a:pt x="4433020" y="4721194"/>
                  <a:pt x="4438560" y="4721662"/>
                </a:cubicBezTo>
                <a:close/>
                <a:moveTo>
                  <a:pt x="2417926" y="4700291"/>
                </a:moveTo>
                <a:cubicBezTo>
                  <a:pt x="2432284" y="4705282"/>
                  <a:pt x="2440401" y="4720881"/>
                  <a:pt x="2436030" y="4735232"/>
                </a:cubicBezTo>
                <a:cubicBezTo>
                  <a:pt x="2432284" y="4747087"/>
                  <a:pt x="2421047" y="4754575"/>
                  <a:pt x="2409186" y="4754575"/>
                </a:cubicBezTo>
                <a:cubicBezTo>
                  <a:pt x="2406688" y="4755199"/>
                  <a:pt x="2403567" y="4754575"/>
                  <a:pt x="2400444" y="4753951"/>
                </a:cubicBezTo>
                <a:cubicBezTo>
                  <a:pt x="2385461" y="4748960"/>
                  <a:pt x="2377970" y="4733360"/>
                  <a:pt x="2382340" y="4718386"/>
                </a:cubicBezTo>
                <a:cubicBezTo>
                  <a:pt x="2387335" y="4704034"/>
                  <a:pt x="2402942" y="4695299"/>
                  <a:pt x="2417926" y="4700291"/>
                </a:cubicBezTo>
                <a:close/>
                <a:moveTo>
                  <a:pt x="1871193" y="4700136"/>
                </a:moveTo>
                <a:cubicBezTo>
                  <a:pt x="1877436" y="4698732"/>
                  <a:pt x="1884147" y="4699668"/>
                  <a:pt x="1889766" y="4703411"/>
                </a:cubicBezTo>
                <a:cubicBezTo>
                  <a:pt x="1901627" y="4710899"/>
                  <a:pt x="1904749" y="4725874"/>
                  <a:pt x="1897257" y="4737729"/>
                </a:cubicBezTo>
                <a:cubicBezTo>
                  <a:pt x="1892262" y="4745217"/>
                  <a:pt x="1884771" y="4749585"/>
                  <a:pt x="1876655" y="4749585"/>
                </a:cubicBezTo>
                <a:cubicBezTo>
                  <a:pt x="1871660" y="4749585"/>
                  <a:pt x="1867291" y="4748337"/>
                  <a:pt x="1862920" y="4745217"/>
                </a:cubicBezTo>
                <a:cubicBezTo>
                  <a:pt x="1851059" y="4737729"/>
                  <a:pt x="1847937" y="4722754"/>
                  <a:pt x="1855429" y="4710899"/>
                </a:cubicBezTo>
                <a:cubicBezTo>
                  <a:pt x="1859175" y="4705284"/>
                  <a:pt x="1864950" y="4701540"/>
                  <a:pt x="1871193" y="4700136"/>
                </a:cubicBezTo>
                <a:close/>
                <a:moveTo>
                  <a:pt x="3541671" y="4699667"/>
                </a:moveTo>
                <a:cubicBezTo>
                  <a:pt x="3556655" y="4694675"/>
                  <a:pt x="3572262" y="4702787"/>
                  <a:pt x="3577256" y="4717761"/>
                </a:cubicBezTo>
                <a:cubicBezTo>
                  <a:pt x="3582250" y="4732112"/>
                  <a:pt x="3574135" y="4748336"/>
                  <a:pt x="3559151" y="4753327"/>
                </a:cubicBezTo>
                <a:cubicBezTo>
                  <a:pt x="3556655" y="4753951"/>
                  <a:pt x="3553532" y="4754575"/>
                  <a:pt x="3550411" y="4754575"/>
                </a:cubicBezTo>
                <a:cubicBezTo>
                  <a:pt x="3538549" y="4753951"/>
                  <a:pt x="3527312" y="4746463"/>
                  <a:pt x="3523566" y="4735232"/>
                </a:cubicBezTo>
                <a:cubicBezTo>
                  <a:pt x="3518571" y="4720257"/>
                  <a:pt x="3526688" y="4704658"/>
                  <a:pt x="3541671" y="4699667"/>
                </a:cubicBezTo>
                <a:close/>
                <a:moveTo>
                  <a:pt x="4088639" y="4697640"/>
                </a:moveTo>
                <a:cubicBezTo>
                  <a:pt x="4094804" y="4699044"/>
                  <a:pt x="4100422" y="4702787"/>
                  <a:pt x="4104168" y="4708403"/>
                </a:cubicBezTo>
                <a:cubicBezTo>
                  <a:pt x="4111660" y="4720259"/>
                  <a:pt x="4107915" y="4735233"/>
                  <a:pt x="4096676" y="4742720"/>
                </a:cubicBezTo>
                <a:cubicBezTo>
                  <a:pt x="4092931" y="4745217"/>
                  <a:pt x="4087937" y="4746465"/>
                  <a:pt x="4083566" y="4746465"/>
                </a:cubicBezTo>
                <a:cubicBezTo>
                  <a:pt x="4074826" y="4747089"/>
                  <a:pt x="4066710" y="4742720"/>
                  <a:pt x="4062339" y="4735233"/>
                </a:cubicBezTo>
                <a:cubicBezTo>
                  <a:pt x="4054848" y="4724002"/>
                  <a:pt x="4058594" y="4708403"/>
                  <a:pt x="4069831" y="4700915"/>
                </a:cubicBezTo>
                <a:cubicBezTo>
                  <a:pt x="4075763" y="4697172"/>
                  <a:pt x="4082474" y="4696236"/>
                  <a:pt x="4088639" y="4697640"/>
                </a:cubicBezTo>
                <a:close/>
                <a:moveTo>
                  <a:pt x="2219397" y="4632357"/>
                </a:moveTo>
                <a:cubicBezTo>
                  <a:pt x="2226108" y="4629784"/>
                  <a:pt x="2233756" y="4629784"/>
                  <a:pt x="2240623" y="4632903"/>
                </a:cubicBezTo>
                <a:cubicBezTo>
                  <a:pt x="2254982" y="4639143"/>
                  <a:pt x="2261225" y="4655990"/>
                  <a:pt x="2254982" y="4669716"/>
                </a:cubicBezTo>
                <a:cubicBezTo>
                  <a:pt x="2249988" y="4680324"/>
                  <a:pt x="2239999" y="4686563"/>
                  <a:pt x="2229386" y="4686563"/>
                </a:cubicBezTo>
                <a:cubicBezTo>
                  <a:pt x="2225640" y="4686563"/>
                  <a:pt x="2221895" y="4685315"/>
                  <a:pt x="2218148" y="4684068"/>
                </a:cubicBezTo>
                <a:cubicBezTo>
                  <a:pt x="2203789" y="4677828"/>
                  <a:pt x="2197546" y="4660981"/>
                  <a:pt x="2203789" y="4647254"/>
                </a:cubicBezTo>
                <a:cubicBezTo>
                  <a:pt x="2206911" y="4640079"/>
                  <a:pt x="2212686" y="4634931"/>
                  <a:pt x="2219397" y="4632357"/>
                </a:cubicBezTo>
                <a:close/>
                <a:moveTo>
                  <a:pt x="3739185" y="4631031"/>
                </a:moveTo>
                <a:cubicBezTo>
                  <a:pt x="3745818" y="4633527"/>
                  <a:pt x="3751437" y="4638519"/>
                  <a:pt x="3754558" y="4645382"/>
                </a:cubicBezTo>
                <a:cubicBezTo>
                  <a:pt x="3760802" y="4659733"/>
                  <a:pt x="3754558" y="4675956"/>
                  <a:pt x="3740199" y="4682195"/>
                </a:cubicBezTo>
                <a:cubicBezTo>
                  <a:pt x="3736454" y="4684068"/>
                  <a:pt x="3732708" y="4684691"/>
                  <a:pt x="3728961" y="4684691"/>
                </a:cubicBezTo>
                <a:cubicBezTo>
                  <a:pt x="3718972" y="4684691"/>
                  <a:pt x="3708984" y="4678452"/>
                  <a:pt x="3703990" y="4668469"/>
                </a:cubicBezTo>
                <a:cubicBezTo>
                  <a:pt x="3697746" y="4654118"/>
                  <a:pt x="3703990" y="4637895"/>
                  <a:pt x="3717724" y="4631655"/>
                </a:cubicBezTo>
                <a:cubicBezTo>
                  <a:pt x="3724904" y="4628536"/>
                  <a:pt x="3732552" y="4628536"/>
                  <a:pt x="3739185" y="4631031"/>
                </a:cubicBezTo>
                <a:close/>
                <a:moveTo>
                  <a:pt x="1375885" y="4593203"/>
                </a:moveTo>
                <a:cubicBezTo>
                  <a:pt x="1381426" y="4593125"/>
                  <a:pt x="1386889" y="4595153"/>
                  <a:pt x="1390947" y="4599209"/>
                </a:cubicBezTo>
                <a:cubicBezTo>
                  <a:pt x="1399687" y="4607945"/>
                  <a:pt x="1399687" y="4621672"/>
                  <a:pt x="1391571" y="4629784"/>
                </a:cubicBezTo>
                <a:cubicBezTo>
                  <a:pt x="1387201" y="4634151"/>
                  <a:pt x="1381583" y="4636023"/>
                  <a:pt x="1375964" y="4636023"/>
                </a:cubicBezTo>
                <a:cubicBezTo>
                  <a:pt x="1370345" y="4636023"/>
                  <a:pt x="1364726" y="4634151"/>
                  <a:pt x="1360981" y="4630407"/>
                </a:cubicBezTo>
                <a:cubicBezTo>
                  <a:pt x="1352240" y="4622296"/>
                  <a:pt x="1352240" y="4608569"/>
                  <a:pt x="1360356" y="4599833"/>
                </a:cubicBezTo>
                <a:cubicBezTo>
                  <a:pt x="1364726" y="4595465"/>
                  <a:pt x="1370345" y="4593281"/>
                  <a:pt x="1375885" y="4593203"/>
                </a:cubicBezTo>
                <a:close/>
                <a:moveTo>
                  <a:pt x="1065921" y="4592658"/>
                </a:moveTo>
                <a:cubicBezTo>
                  <a:pt x="1070681" y="4592970"/>
                  <a:pt x="1075363" y="4595154"/>
                  <a:pt x="1078797" y="4599210"/>
                </a:cubicBezTo>
                <a:cubicBezTo>
                  <a:pt x="1085040" y="4606698"/>
                  <a:pt x="1084416" y="4618553"/>
                  <a:pt x="1076300" y="4625416"/>
                </a:cubicBezTo>
                <a:cubicBezTo>
                  <a:pt x="1072554" y="4628536"/>
                  <a:pt x="1068808" y="4630407"/>
                  <a:pt x="1064438" y="4630407"/>
                </a:cubicBezTo>
                <a:cubicBezTo>
                  <a:pt x="1059444" y="4630407"/>
                  <a:pt x="1053825" y="4627912"/>
                  <a:pt x="1050703" y="4623544"/>
                </a:cubicBezTo>
                <a:cubicBezTo>
                  <a:pt x="1043836" y="4616056"/>
                  <a:pt x="1044460" y="4604201"/>
                  <a:pt x="1052575" y="4597338"/>
                </a:cubicBezTo>
                <a:cubicBezTo>
                  <a:pt x="1056322" y="4593906"/>
                  <a:pt x="1061160" y="4592346"/>
                  <a:pt x="1065921" y="4592658"/>
                </a:cubicBezTo>
                <a:close/>
                <a:moveTo>
                  <a:pt x="4583555" y="4589538"/>
                </a:moveTo>
                <a:cubicBezTo>
                  <a:pt x="4589095" y="4589538"/>
                  <a:pt x="4594558" y="4591722"/>
                  <a:pt x="4598615" y="4596089"/>
                </a:cubicBezTo>
                <a:cubicBezTo>
                  <a:pt x="4607357" y="4604825"/>
                  <a:pt x="4606732" y="4618552"/>
                  <a:pt x="4598615" y="4626663"/>
                </a:cubicBezTo>
                <a:cubicBezTo>
                  <a:pt x="4594246" y="4630407"/>
                  <a:pt x="4588627" y="4632903"/>
                  <a:pt x="4583632" y="4632903"/>
                </a:cubicBezTo>
                <a:cubicBezTo>
                  <a:pt x="4577390" y="4632903"/>
                  <a:pt x="4571771" y="4631032"/>
                  <a:pt x="4568024" y="4626663"/>
                </a:cubicBezTo>
                <a:cubicBezTo>
                  <a:pt x="4559285" y="4617928"/>
                  <a:pt x="4559909" y="4604825"/>
                  <a:pt x="4568024" y="4596089"/>
                </a:cubicBezTo>
                <a:cubicBezTo>
                  <a:pt x="4572395" y="4591722"/>
                  <a:pt x="4578014" y="4589538"/>
                  <a:pt x="4583555" y="4589538"/>
                </a:cubicBezTo>
                <a:close/>
                <a:moveTo>
                  <a:pt x="4892431" y="4589149"/>
                </a:moveTo>
                <a:cubicBezTo>
                  <a:pt x="4897191" y="4588759"/>
                  <a:pt x="4902029" y="4590163"/>
                  <a:pt x="4905775" y="4593595"/>
                </a:cubicBezTo>
                <a:cubicBezTo>
                  <a:pt x="4913891" y="4600458"/>
                  <a:pt x="4914515" y="4611689"/>
                  <a:pt x="4908273" y="4619801"/>
                </a:cubicBezTo>
                <a:cubicBezTo>
                  <a:pt x="4904527" y="4624168"/>
                  <a:pt x="4899532" y="4626040"/>
                  <a:pt x="4893914" y="4626040"/>
                </a:cubicBezTo>
                <a:cubicBezTo>
                  <a:pt x="4890168" y="4626664"/>
                  <a:pt x="4885798" y="4624792"/>
                  <a:pt x="4882052" y="4621673"/>
                </a:cubicBezTo>
                <a:cubicBezTo>
                  <a:pt x="4873936" y="4614809"/>
                  <a:pt x="4873312" y="4603577"/>
                  <a:pt x="4879555" y="4595466"/>
                </a:cubicBezTo>
                <a:cubicBezTo>
                  <a:pt x="4882988" y="4591722"/>
                  <a:pt x="4887670" y="4589538"/>
                  <a:pt x="4892431" y="4589149"/>
                </a:cubicBezTo>
                <a:close/>
                <a:moveTo>
                  <a:pt x="1714258" y="4588915"/>
                </a:moveTo>
                <a:cubicBezTo>
                  <a:pt x="1720579" y="4588135"/>
                  <a:pt x="1727134" y="4589851"/>
                  <a:pt x="1732441" y="4594218"/>
                </a:cubicBezTo>
                <a:cubicBezTo>
                  <a:pt x="1743054" y="4602330"/>
                  <a:pt x="1744928" y="4617929"/>
                  <a:pt x="1736811" y="4629160"/>
                </a:cubicBezTo>
                <a:cubicBezTo>
                  <a:pt x="1731817" y="4635400"/>
                  <a:pt x="1724950" y="4639144"/>
                  <a:pt x="1717458" y="4639144"/>
                </a:cubicBezTo>
                <a:cubicBezTo>
                  <a:pt x="1712463" y="4638520"/>
                  <a:pt x="1706844" y="4636648"/>
                  <a:pt x="1702475" y="4633527"/>
                </a:cubicBezTo>
                <a:cubicBezTo>
                  <a:pt x="1691237" y="4624793"/>
                  <a:pt x="1689364" y="4609193"/>
                  <a:pt x="1697480" y="4598587"/>
                </a:cubicBezTo>
                <a:cubicBezTo>
                  <a:pt x="1701850" y="4592971"/>
                  <a:pt x="1707937" y="4589695"/>
                  <a:pt x="1714258" y="4588915"/>
                </a:cubicBezTo>
                <a:close/>
                <a:moveTo>
                  <a:pt x="4245183" y="4586263"/>
                </a:moveTo>
                <a:cubicBezTo>
                  <a:pt x="4251505" y="4587042"/>
                  <a:pt x="4257435" y="4590162"/>
                  <a:pt x="4261493" y="4595466"/>
                </a:cubicBezTo>
                <a:cubicBezTo>
                  <a:pt x="4269609" y="4606697"/>
                  <a:pt x="4267736" y="4622297"/>
                  <a:pt x="4257122" y="4630408"/>
                </a:cubicBezTo>
                <a:cubicBezTo>
                  <a:pt x="4252128" y="4634151"/>
                  <a:pt x="4247134" y="4635400"/>
                  <a:pt x="4242139" y="4635400"/>
                </a:cubicBezTo>
                <a:cubicBezTo>
                  <a:pt x="4234023" y="4636024"/>
                  <a:pt x="4226531" y="4632279"/>
                  <a:pt x="4222162" y="4626040"/>
                </a:cubicBezTo>
                <a:cubicBezTo>
                  <a:pt x="4213422" y="4614809"/>
                  <a:pt x="4215919" y="4599210"/>
                  <a:pt x="4226531" y="4591099"/>
                </a:cubicBezTo>
                <a:cubicBezTo>
                  <a:pt x="4232151" y="4587043"/>
                  <a:pt x="4238862" y="4585483"/>
                  <a:pt x="4245183" y="4586263"/>
                </a:cubicBezTo>
                <a:close/>
                <a:moveTo>
                  <a:pt x="767659" y="4581427"/>
                </a:moveTo>
                <a:cubicBezTo>
                  <a:pt x="771639" y="4582051"/>
                  <a:pt x="775384" y="4584235"/>
                  <a:pt x="777882" y="4587979"/>
                </a:cubicBezTo>
                <a:cubicBezTo>
                  <a:pt x="782876" y="4594842"/>
                  <a:pt x="781627" y="4604826"/>
                  <a:pt x="774136" y="4609818"/>
                </a:cubicBezTo>
                <a:cubicBezTo>
                  <a:pt x="771639" y="4611690"/>
                  <a:pt x="767893" y="4612938"/>
                  <a:pt x="764771" y="4612938"/>
                </a:cubicBezTo>
                <a:cubicBezTo>
                  <a:pt x="761025" y="4612938"/>
                  <a:pt x="756031" y="4610442"/>
                  <a:pt x="752909" y="4606074"/>
                </a:cubicBezTo>
                <a:cubicBezTo>
                  <a:pt x="747914" y="4599211"/>
                  <a:pt x="749164" y="4589851"/>
                  <a:pt x="756031" y="4584236"/>
                </a:cubicBezTo>
                <a:cubicBezTo>
                  <a:pt x="759465" y="4581740"/>
                  <a:pt x="763679" y="4580803"/>
                  <a:pt x="767659" y="4581427"/>
                </a:cubicBezTo>
                <a:close/>
                <a:moveTo>
                  <a:pt x="5190690" y="4577294"/>
                </a:moveTo>
                <a:cubicBezTo>
                  <a:pt x="5194670" y="4576592"/>
                  <a:pt x="5198884" y="4577372"/>
                  <a:pt x="5202318" y="4579868"/>
                </a:cubicBezTo>
                <a:cubicBezTo>
                  <a:pt x="5209185" y="4584860"/>
                  <a:pt x="5211059" y="4594842"/>
                  <a:pt x="5206064" y="4601706"/>
                </a:cubicBezTo>
                <a:cubicBezTo>
                  <a:pt x="5202942" y="4606074"/>
                  <a:pt x="5198572" y="4607947"/>
                  <a:pt x="5193578" y="4607947"/>
                </a:cubicBezTo>
                <a:cubicBezTo>
                  <a:pt x="5189833" y="4607947"/>
                  <a:pt x="5186711" y="4607321"/>
                  <a:pt x="5184214" y="4605450"/>
                </a:cubicBezTo>
                <a:cubicBezTo>
                  <a:pt x="5177346" y="4600459"/>
                  <a:pt x="5175473" y="4591099"/>
                  <a:pt x="5180467" y="4583612"/>
                </a:cubicBezTo>
                <a:cubicBezTo>
                  <a:pt x="5182965" y="4580180"/>
                  <a:pt x="5186711" y="4577996"/>
                  <a:pt x="5190690" y="4577294"/>
                </a:cubicBezTo>
                <a:close/>
                <a:moveTo>
                  <a:pt x="472597" y="4562397"/>
                </a:moveTo>
                <a:cubicBezTo>
                  <a:pt x="478216" y="4560525"/>
                  <a:pt x="484460" y="4563021"/>
                  <a:pt x="487581" y="4568637"/>
                </a:cubicBezTo>
                <a:cubicBezTo>
                  <a:pt x="490703" y="4574252"/>
                  <a:pt x="488829" y="4581116"/>
                  <a:pt x="483835" y="4584859"/>
                </a:cubicBezTo>
                <a:cubicBezTo>
                  <a:pt x="481338" y="4586107"/>
                  <a:pt x="478841" y="4586731"/>
                  <a:pt x="476968" y="4586731"/>
                </a:cubicBezTo>
                <a:cubicBezTo>
                  <a:pt x="473222" y="4586731"/>
                  <a:pt x="468852" y="4584859"/>
                  <a:pt x="466354" y="4581116"/>
                </a:cubicBezTo>
                <a:cubicBezTo>
                  <a:pt x="465731" y="4580492"/>
                  <a:pt x="465106" y="4579243"/>
                  <a:pt x="464481" y="4577995"/>
                </a:cubicBezTo>
                <a:cubicBezTo>
                  <a:pt x="462609" y="4571756"/>
                  <a:pt x="465731" y="4564268"/>
                  <a:pt x="472597" y="4562397"/>
                </a:cubicBezTo>
                <a:close/>
                <a:moveTo>
                  <a:pt x="2977926" y="4559901"/>
                </a:moveTo>
                <a:cubicBezTo>
                  <a:pt x="2978550" y="4559901"/>
                  <a:pt x="2979175" y="4559901"/>
                  <a:pt x="2979799" y="4559901"/>
                </a:cubicBezTo>
                <a:cubicBezTo>
                  <a:pt x="2981047" y="4559901"/>
                  <a:pt x="2981671" y="4559901"/>
                  <a:pt x="2982296" y="4559901"/>
                </a:cubicBezTo>
                <a:cubicBezTo>
                  <a:pt x="2999777" y="4559901"/>
                  <a:pt x="3013511" y="4573628"/>
                  <a:pt x="3013511" y="4590475"/>
                </a:cubicBezTo>
                <a:cubicBezTo>
                  <a:pt x="3013511" y="4607946"/>
                  <a:pt x="2999777" y="4621673"/>
                  <a:pt x="2982920" y="4621673"/>
                </a:cubicBezTo>
                <a:cubicBezTo>
                  <a:pt x="2981671" y="4622920"/>
                  <a:pt x="2981047" y="4622920"/>
                  <a:pt x="2980423" y="4622296"/>
                </a:cubicBezTo>
                <a:cubicBezTo>
                  <a:pt x="2979799" y="4622296"/>
                  <a:pt x="2978550" y="4622296"/>
                  <a:pt x="2977926" y="4622296"/>
                </a:cubicBezTo>
                <a:cubicBezTo>
                  <a:pt x="2960445" y="4622296"/>
                  <a:pt x="2946711" y="4608569"/>
                  <a:pt x="2946711" y="4591099"/>
                </a:cubicBezTo>
                <a:cubicBezTo>
                  <a:pt x="2946711" y="4573628"/>
                  <a:pt x="2960445" y="4559901"/>
                  <a:pt x="2977926" y="4559901"/>
                </a:cubicBezTo>
                <a:close/>
                <a:moveTo>
                  <a:pt x="5479821" y="4557639"/>
                </a:moveTo>
                <a:cubicBezTo>
                  <a:pt x="5482943" y="4556937"/>
                  <a:pt x="5486377" y="4557405"/>
                  <a:pt x="5489498" y="4559277"/>
                </a:cubicBezTo>
                <a:cubicBezTo>
                  <a:pt x="5495116" y="4563021"/>
                  <a:pt x="5496364" y="4569884"/>
                  <a:pt x="5493244" y="4575500"/>
                </a:cubicBezTo>
                <a:cubicBezTo>
                  <a:pt x="5490746" y="4579867"/>
                  <a:pt x="5486376" y="4582364"/>
                  <a:pt x="5482006" y="4582364"/>
                </a:cubicBezTo>
                <a:cubicBezTo>
                  <a:pt x="5480758" y="4582364"/>
                  <a:pt x="5479508" y="4582364"/>
                  <a:pt x="5478260" y="4581740"/>
                </a:cubicBezTo>
                <a:cubicBezTo>
                  <a:pt x="5472018" y="4579243"/>
                  <a:pt x="5468271" y="4572380"/>
                  <a:pt x="5470144" y="4566140"/>
                </a:cubicBezTo>
                <a:cubicBezTo>
                  <a:pt x="5470768" y="4564892"/>
                  <a:pt x="5471394" y="4563644"/>
                  <a:pt x="5472018" y="4563021"/>
                </a:cubicBezTo>
                <a:cubicBezTo>
                  <a:pt x="5473890" y="4560213"/>
                  <a:pt x="5476700" y="4558341"/>
                  <a:pt x="5479821" y="4557639"/>
                </a:cubicBezTo>
                <a:close/>
                <a:moveTo>
                  <a:pt x="2790011" y="4549917"/>
                </a:moveTo>
                <a:cubicBezTo>
                  <a:pt x="2806867" y="4551790"/>
                  <a:pt x="2819353" y="4567388"/>
                  <a:pt x="2817480" y="4584235"/>
                </a:cubicBezTo>
                <a:cubicBezTo>
                  <a:pt x="2815607" y="4599834"/>
                  <a:pt x="2801872" y="4611689"/>
                  <a:pt x="2786265" y="4611689"/>
                </a:cubicBezTo>
                <a:cubicBezTo>
                  <a:pt x="2785641" y="4611689"/>
                  <a:pt x="2784392" y="4611689"/>
                  <a:pt x="2783144" y="4611065"/>
                </a:cubicBezTo>
                <a:cubicBezTo>
                  <a:pt x="2765662" y="4609193"/>
                  <a:pt x="2753801" y="4593595"/>
                  <a:pt x="2755674" y="4576748"/>
                </a:cubicBezTo>
                <a:cubicBezTo>
                  <a:pt x="2757547" y="4559901"/>
                  <a:pt x="2773154" y="4547421"/>
                  <a:pt x="2790011" y="4549917"/>
                </a:cubicBezTo>
                <a:close/>
                <a:moveTo>
                  <a:pt x="3170211" y="4548669"/>
                </a:moveTo>
                <a:cubicBezTo>
                  <a:pt x="3187068" y="4546798"/>
                  <a:pt x="3202675" y="4558653"/>
                  <a:pt x="3204548" y="4576123"/>
                </a:cubicBezTo>
                <a:cubicBezTo>
                  <a:pt x="3206420" y="4592971"/>
                  <a:pt x="3194560" y="4608569"/>
                  <a:pt x="3177703" y="4610441"/>
                </a:cubicBezTo>
                <a:cubicBezTo>
                  <a:pt x="3176454" y="4610441"/>
                  <a:pt x="3175205" y="4610441"/>
                  <a:pt x="3173957" y="4610441"/>
                </a:cubicBezTo>
                <a:cubicBezTo>
                  <a:pt x="3157725" y="4611065"/>
                  <a:pt x="3144615" y="4599210"/>
                  <a:pt x="3142742" y="4583611"/>
                </a:cubicBezTo>
                <a:cubicBezTo>
                  <a:pt x="3140868" y="4566141"/>
                  <a:pt x="3152731" y="4551166"/>
                  <a:pt x="3170211" y="4548669"/>
                </a:cubicBezTo>
                <a:close/>
                <a:moveTo>
                  <a:pt x="2050913" y="4544223"/>
                </a:moveTo>
                <a:cubicBezTo>
                  <a:pt x="2057858" y="4542428"/>
                  <a:pt x="2065506" y="4543364"/>
                  <a:pt x="2072062" y="4547420"/>
                </a:cubicBezTo>
                <a:cubicBezTo>
                  <a:pt x="2085171" y="4554908"/>
                  <a:pt x="2090166" y="4571755"/>
                  <a:pt x="2082050" y="4585482"/>
                </a:cubicBezTo>
                <a:cubicBezTo>
                  <a:pt x="2077056" y="4594217"/>
                  <a:pt x="2067691" y="4599833"/>
                  <a:pt x="2057703" y="4599833"/>
                </a:cubicBezTo>
                <a:cubicBezTo>
                  <a:pt x="2053332" y="4599209"/>
                  <a:pt x="2048337" y="4597961"/>
                  <a:pt x="2043968" y="4595465"/>
                </a:cubicBezTo>
                <a:cubicBezTo>
                  <a:pt x="2030233" y="4587354"/>
                  <a:pt x="2025863" y="4570507"/>
                  <a:pt x="2033978" y="4557404"/>
                </a:cubicBezTo>
                <a:cubicBezTo>
                  <a:pt x="2037724" y="4550541"/>
                  <a:pt x="2043967" y="4546017"/>
                  <a:pt x="2050913" y="4544223"/>
                </a:cubicBezTo>
                <a:close/>
                <a:moveTo>
                  <a:pt x="3908059" y="4542195"/>
                </a:moveTo>
                <a:cubicBezTo>
                  <a:pt x="3915004" y="4543989"/>
                  <a:pt x="3921247" y="4548357"/>
                  <a:pt x="3924993" y="4554908"/>
                </a:cubicBezTo>
                <a:cubicBezTo>
                  <a:pt x="3933109" y="4568011"/>
                  <a:pt x="3928114" y="4585482"/>
                  <a:pt x="3915004" y="4592970"/>
                </a:cubicBezTo>
                <a:cubicBezTo>
                  <a:pt x="3910634" y="4595465"/>
                  <a:pt x="3905639" y="4596713"/>
                  <a:pt x="3900645" y="4596713"/>
                </a:cubicBezTo>
                <a:cubicBezTo>
                  <a:pt x="3891281" y="4597337"/>
                  <a:pt x="3881916" y="4592346"/>
                  <a:pt x="3876921" y="4582986"/>
                </a:cubicBezTo>
                <a:cubicBezTo>
                  <a:pt x="3869430" y="4569259"/>
                  <a:pt x="3873800" y="4552412"/>
                  <a:pt x="3886911" y="4544924"/>
                </a:cubicBezTo>
                <a:cubicBezTo>
                  <a:pt x="3893466" y="4541181"/>
                  <a:pt x="3901113" y="4540401"/>
                  <a:pt x="3908059" y="4542195"/>
                </a:cubicBezTo>
                <a:close/>
                <a:moveTo>
                  <a:pt x="2605841" y="4516224"/>
                </a:moveTo>
                <a:cubicBezTo>
                  <a:pt x="2622697" y="4520591"/>
                  <a:pt x="2632687" y="4536814"/>
                  <a:pt x="2628940" y="4553661"/>
                </a:cubicBezTo>
                <a:cubicBezTo>
                  <a:pt x="2625195" y="4568012"/>
                  <a:pt x="2612709" y="4577372"/>
                  <a:pt x="2598974" y="4577372"/>
                </a:cubicBezTo>
                <a:cubicBezTo>
                  <a:pt x="2596477" y="4577996"/>
                  <a:pt x="2593979" y="4577372"/>
                  <a:pt x="2591482" y="4576748"/>
                </a:cubicBezTo>
                <a:cubicBezTo>
                  <a:pt x="2574626" y="4573003"/>
                  <a:pt x="2564638" y="4556157"/>
                  <a:pt x="2568383" y="4539311"/>
                </a:cubicBezTo>
                <a:cubicBezTo>
                  <a:pt x="2572129" y="4522463"/>
                  <a:pt x="2588985" y="4512480"/>
                  <a:pt x="2605841" y="4516224"/>
                </a:cubicBezTo>
                <a:close/>
                <a:moveTo>
                  <a:pt x="3353757" y="4515600"/>
                </a:moveTo>
                <a:cubicBezTo>
                  <a:pt x="3370613" y="4511855"/>
                  <a:pt x="3386844" y="4521839"/>
                  <a:pt x="3391215" y="4538685"/>
                </a:cubicBezTo>
                <a:cubicBezTo>
                  <a:pt x="3394960" y="4555533"/>
                  <a:pt x="3384972" y="4571756"/>
                  <a:pt x="3368116" y="4576123"/>
                </a:cubicBezTo>
                <a:cubicBezTo>
                  <a:pt x="3365618" y="4576748"/>
                  <a:pt x="3363121" y="4576748"/>
                  <a:pt x="3360624" y="4576748"/>
                </a:cubicBezTo>
                <a:cubicBezTo>
                  <a:pt x="3347513" y="4576748"/>
                  <a:pt x="3335027" y="4567388"/>
                  <a:pt x="3331281" y="4553038"/>
                </a:cubicBezTo>
                <a:cubicBezTo>
                  <a:pt x="3326911" y="4536190"/>
                  <a:pt x="3337525" y="4519343"/>
                  <a:pt x="3353757" y="4515600"/>
                </a:cubicBezTo>
                <a:close/>
                <a:moveTo>
                  <a:pt x="1569264" y="4464044"/>
                </a:moveTo>
                <a:cubicBezTo>
                  <a:pt x="1575585" y="4463810"/>
                  <a:pt x="1581984" y="4465994"/>
                  <a:pt x="1586978" y="4470674"/>
                </a:cubicBezTo>
                <a:cubicBezTo>
                  <a:pt x="1596967" y="4480034"/>
                  <a:pt x="1597592" y="4495632"/>
                  <a:pt x="1588228" y="4505616"/>
                </a:cubicBezTo>
                <a:cubicBezTo>
                  <a:pt x="1583233" y="4510607"/>
                  <a:pt x="1576989" y="4513728"/>
                  <a:pt x="1570122" y="4513728"/>
                </a:cubicBezTo>
                <a:cubicBezTo>
                  <a:pt x="1563879" y="4513104"/>
                  <a:pt x="1557637" y="4511231"/>
                  <a:pt x="1553266" y="4506864"/>
                </a:cubicBezTo>
                <a:cubicBezTo>
                  <a:pt x="1543278" y="4497504"/>
                  <a:pt x="1542652" y="4481905"/>
                  <a:pt x="1552018" y="4471922"/>
                </a:cubicBezTo>
                <a:cubicBezTo>
                  <a:pt x="1556700" y="4466930"/>
                  <a:pt x="1562943" y="4464278"/>
                  <a:pt x="1569264" y="4464044"/>
                </a:cubicBezTo>
                <a:close/>
                <a:moveTo>
                  <a:pt x="2426666" y="4461939"/>
                </a:moveTo>
                <a:cubicBezTo>
                  <a:pt x="2442898" y="4468179"/>
                  <a:pt x="2451014" y="4485649"/>
                  <a:pt x="2444771" y="4501872"/>
                </a:cubicBezTo>
                <a:cubicBezTo>
                  <a:pt x="2439777" y="4514351"/>
                  <a:pt x="2427915" y="4522463"/>
                  <a:pt x="2415429" y="4522463"/>
                </a:cubicBezTo>
                <a:cubicBezTo>
                  <a:pt x="2412307" y="4522463"/>
                  <a:pt x="2408562" y="4521215"/>
                  <a:pt x="2404815" y="4519967"/>
                </a:cubicBezTo>
                <a:cubicBezTo>
                  <a:pt x="2388584" y="4513727"/>
                  <a:pt x="2380468" y="4496257"/>
                  <a:pt x="2386711" y="4480034"/>
                </a:cubicBezTo>
                <a:cubicBezTo>
                  <a:pt x="2392954" y="4463810"/>
                  <a:pt x="2410434" y="4455700"/>
                  <a:pt x="2426666" y="4461939"/>
                </a:cubicBezTo>
                <a:close/>
                <a:moveTo>
                  <a:pt x="3533556" y="4460691"/>
                </a:moveTo>
                <a:cubicBezTo>
                  <a:pt x="3549163" y="4454452"/>
                  <a:pt x="3567268" y="4462563"/>
                  <a:pt x="3573511" y="4478786"/>
                </a:cubicBezTo>
                <a:cubicBezTo>
                  <a:pt x="3579754" y="4495009"/>
                  <a:pt x="3571014" y="4513103"/>
                  <a:pt x="3555406" y="4518720"/>
                </a:cubicBezTo>
                <a:cubicBezTo>
                  <a:pt x="3551660" y="4519967"/>
                  <a:pt x="3547915" y="4520591"/>
                  <a:pt x="3544169" y="4520591"/>
                </a:cubicBezTo>
                <a:cubicBezTo>
                  <a:pt x="3531683" y="4520591"/>
                  <a:pt x="3519821" y="4513103"/>
                  <a:pt x="3515450" y="4500624"/>
                </a:cubicBezTo>
                <a:cubicBezTo>
                  <a:pt x="3509208" y="4484402"/>
                  <a:pt x="3517324" y="4466307"/>
                  <a:pt x="3533556" y="4460691"/>
                </a:cubicBezTo>
                <a:close/>
                <a:moveTo>
                  <a:pt x="4389709" y="4460301"/>
                </a:moveTo>
                <a:cubicBezTo>
                  <a:pt x="4396030" y="4460535"/>
                  <a:pt x="4402273" y="4463187"/>
                  <a:pt x="4406955" y="4468178"/>
                </a:cubicBezTo>
                <a:cubicBezTo>
                  <a:pt x="4416320" y="4478162"/>
                  <a:pt x="4415696" y="4493761"/>
                  <a:pt x="4405706" y="4503744"/>
                </a:cubicBezTo>
                <a:cubicBezTo>
                  <a:pt x="4400713" y="4508112"/>
                  <a:pt x="4395094" y="4510607"/>
                  <a:pt x="4388851" y="4510607"/>
                </a:cubicBezTo>
                <a:cubicBezTo>
                  <a:pt x="4381983" y="4509983"/>
                  <a:pt x="4375740" y="4507488"/>
                  <a:pt x="4370746" y="4502496"/>
                </a:cubicBezTo>
                <a:cubicBezTo>
                  <a:pt x="4361381" y="4492513"/>
                  <a:pt x="4362005" y="4476914"/>
                  <a:pt x="4371995" y="4466930"/>
                </a:cubicBezTo>
                <a:cubicBezTo>
                  <a:pt x="4376989" y="4462251"/>
                  <a:pt x="4383388" y="4460067"/>
                  <a:pt x="4389709" y="4460301"/>
                </a:cubicBezTo>
                <a:close/>
                <a:moveTo>
                  <a:pt x="1243144" y="4449147"/>
                </a:moveTo>
                <a:cubicBezTo>
                  <a:pt x="1248762" y="4449615"/>
                  <a:pt x="1254225" y="4452267"/>
                  <a:pt x="1257970" y="4456947"/>
                </a:cubicBezTo>
                <a:cubicBezTo>
                  <a:pt x="1266086" y="4466305"/>
                  <a:pt x="1264838" y="4479408"/>
                  <a:pt x="1255473" y="4487520"/>
                </a:cubicBezTo>
                <a:cubicBezTo>
                  <a:pt x="1251727" y="4491264"/>
                  <a:pt x="1246109" y="4492513"/>
                  <a:pt x="1241114" y="4492513"/>
                </a:cubicBezTo>
                <a:cubicBezTo>
                  <a:pt x="1234871" y="4492513"/>
                  <a:pt x="1228628" y="4490016"/>
                  <a:pt x="1224883" y="4485025"/>
                </a:cubicBezTo>
                <a:cubicBezTo>
                  <a:pt x="1216767" y="4475665"/>
                  <a:pt x="1218015" y="4461938"/>
                  <a:pt x="1227379" y="4454450"/>
                </a:cubicBezTo>
                <a:cubicBezTo>
                  <a:pt x="1231750" y="4450395"/>
                  <a:pt x="1237525" y="4448679"/>
                  <a:pt x="1243144" y="4449147"/>
                </a:cubicBezTo>
                <a:close/>
                <a:moveTo>
                  <a:pt x="4716063" y="4445637"/>
                </a:moveTo>
                <a:cubicBezTo>
                  <a:pt x="4721604" y="4445248"/>
                  <a:pt x="4727222" y="4446964"/>
                  <a:pt x="4731592" y="4450707"/>
                </a:cubicBezTo>
                <a:cubicBezTo>
                  <a:pt x="4740333" y="4458195"/>
                  <a:pt x="4741582" y="4471922"/>
                  <a:pt x="4734090" y="4481281"/>
                </a:cubicBezTo>
                <a:cubicBezTo>
                  <a:pt x="4729719" y="4486273"/>
                  <a:pt x="4723476" y="4488768"/>
                  <a:pt x="4717857" y="4488768"/>
                </a:cubicBezTo>
                <a:cubicBezTo>
                  <a:pt x="4712864" y="4489392"/>
                  <a:pt x="4707869" y="4487520"/>
                  <a:pt x="4703500" y="4483777"/>
                </a:cubicBezTo>
                <a:cubicBezTo>
                  <a:pt x="4694134" y="4475665"/>
                  <a:pt x="4693510" y="4461938"/>
                  <a:pt x="4701001" y="4453202"/>
                </a:cubicBezTo>
                <a:cubicBezTo>
                  <a:pt x="4705060" y="4448523"/>
                  <a:pt x="4710522" y="4446027"/>
                  <a:pt x="4716063" y="4445637"/>
                </a:cubicBezTo>
                <a:close/>
                <a:moveTo>
                  <a:pt x="944884" y="4438462"/>
                </a:moveTo>
                <a:cubicBezTo>
                  <a:pt x="949566" y="4439164"/>
                  <a:pt x="953936" y="4441660"/>
                  <a:pt x="957058" y="4445715"/>
                </a:cubicBezTo>
                <a:cubicBezTo>
                  <a:pt x="963301" y="4454451"/>
                  <a:pt x="961427" y="4465682"/>
                  <a:pt x="953312" y="4471922"/>
                </a:cubicBezTo>
                <a:cubicBezTo>
                  <a:pt x="949566" y="4474418"/>
                  <a:pt x="945820" y="4475666"/>
                  <a:pt x="942075" y="4475666"/>
                </a:cubicBezTo>
                <a:cubicBezTo>
                  <a:pt x="936456" y="4475042"/>
                  <a:pt x="930837" y="4472546"/>
                  <a:pt x="927091" y="4467554"/>
                </a:cubicBezTo>
                <a:cubicBezTo>
                  <a:pt x="920848" y="4459443"/>
                  <a:pt x="922721" y="4447588"/>
                  <a:pt x="930837" y="4441972"/>
                </a:cubicBezTo>
                <a:cubicBezTo>
                  <a:pt x="935207" y="4438852"/>
                  <a:pt x="940202" y="4437760"/>
                  <a:pt x="944884" y="4438462"/>
                </a:cubicBezTo>
                <a:close/>
                <a:moveTo>
                  <a:pt x="1892652" y="4438149"/>
                </a:moveTo>
                <a:cubicBezTo>
                  <a:pt x="1899754" y="4436980"/>
                  <a:pt x="1907246" y="4438539"/>
                  <a:pt x="1913488" y="4443219"/>
                </a:cubicBezTo>
                <a:cubicBezTo>
                  <a:pt x="1925974" y="4451954"/>
                  <a:pt x="1929095" y="4470049"/>
                  <a:pt x="1919731" y="4482528"/>
                </a:cubicBezTo>
                <a:cubicBezTo>
                  <a:pt x="1914112" y="4490015"/>
                  <a:pt x="1905996" y="4493760"/>
                  <a:pt x="1897256" y="4493760"/>
                </a:cubicBezTo>
                <a:cubicBezTo>
                  <a:pt x="1891013" y="4493760"/>
                  <a:pt x="1885395" y="4491888"/>
                  <a:pt x="1880400" y="4488768"/>
                </a:cubicBezTo>
                <a:cubicBezTo>
                  <a:pt x="1867914" y="4479409"/>
                  <a:pt x="1865417" y="4461938"/>
                  <a:pt x="1874157" y="4449458"/>
                </a:cubicBezTo>
                <a:cubicBezTo>
                  <a:pt x="1878839" y="4443219"/>
                  <a:pt x="1885551" y="4439319"/>
                  <a:pt x="1892652" y="4438149"/>
                </a:cubicBezTo>
                <a:close/>
                <a:moveTo>
                  <a:pt x="4066320" y="4435654"/>
                </a:moveTo>
                <a:cubicBezTo>
                  <a:pt x="4073421" y="4436824"/>
                  <a:pt x="4080132" y="4440724"/>
                  <a:pt x="4084815" y="4446963"/>
                </a:cubicBezTo>
                <a:cubicBezTo>
                  <a:pt x="4093554" y="4459442"/>
                  <a:pt x="4091058" y="4476914"/>
                  <a:pt x="4078572" y="4486272"/>
                </a:cubicBezTo>
                <a:cubicBezTo>
                  <a:pt x="4073576" y="4490015"/>
                  <a:pt x="4067958" y="4491264"/>
                  <a:pt x="4062339" y="4491264"/>
                </a:cubicBezTo>
                <a:cubicBezTo>
                  <a:pt x="4053600" y="4491888"/>
                  <a:pt x="4044860" y="4487520"/>
                  <a:pt x="4039240" y="4480033"/>
                </a:cubicBezTo>
                <a:cubicBezTo>
                  <a:pt x="4029876" y="4467554"/>
                  <a:pt x="4032997" y="4450082"/>
                  <a:pt x="4045484" y="4440724"/>
                </a:cubicBezTo>
                <a:cubicBezTo>
                  <a:pt x="4051727" y="4436044"/>
                  <a:pt x="4059218" y="4434484"/>
                  <a:pt x="4066320" y="4435654"/>
                </a:cubicBezTo>
                <a:close/>
                <a:moveTo>
                  <a:pt x="5013468" y="4434016"/>
                </a:moveTo>
                <a:cubicBezTo>
                  <a:pt x="5018150" y="4433236"/>
                  <a:pt x="5023145" y="4434172"/>
                  <a:pt x="5027515" y="4436980"/>
                </a:cubicBezTo>
                <a:cubicBezTo>
                  <a:pt x="5035631" y="4443219"/>
                  <a:pt x="5037504" y="4455075"/>
                  <a:pt x="5031260" y="4463187"/>
                </a:cubicBezTo>
                <a:cubicBezTo>
                  <a:pt x="5027515" y="4468178"/>
                  <a:pt x="5021896" y="4470675"/>
                  <a:pt x="5016277" y="4470675"/>
                </a:cubicBezTo>
                <a:cubicBezTo>
                  <a:pt x="5012532" y="4471298"/>
                  <a:pt x="5008786" y="4470049"/>
                  <a:pt x="5005665" y="4467554"/>
                </a:cubicBezTo>
                <a:cubicBezTo>
                  <a:pt x="4996923" y="4461315"/>
                  <a:pt x="4995674" y="4450084"/>
                  <a:pt x="5001294" y="4441348"/>
                </a:cubicBezTo>
                <a:cubicBezTo>
                  <a:pt x="5004415" y="4437292"/>
                  <a:pt x="5008785" y="4434796"/>
                  <a:pt x="5013468" y="4434016"/>
                </a:cubicBezTo>
                <a:close/>
                <a:moveTo>
                  <a:pt x="657937" y="4418185"/>
                </a:moveTo>
                <a:cubicBezTo>
                  <a:pt x="661761" y="4419042"/>
                  <a:pt x="665195" y="4421382"/>
                  <a:pt x="667380" y="4425126"/>
                </a:cubicBezTo>
                <a:cubicBezTo>
                  <a:pt x="672374" y="4432613"/>
                  <a:pt x="669877" y="4441972"/>
                  <a:pt x="662385" y="4446340"/>
                </a:cubicBezTo>
                <a:cubicBezTo>
                  <a:pt x="659889" y="4448213"/>
                  <a:pt x="656767" y="4448837"/>
                  <a:pt x="653645" y="4448837"/>
                </a:cubicBezTo>
                <a:cubicBezTo>
                  <a:pt x="649275" y="4449460"/>
                  <a:pt x="644281" y="4446964"/>
                  <a:pt x="641159" y="4441972"/>
                </a:cubicBezTo>
                <a:cubicBezTo>
                  <a:pt x="636789" y="4434486"/>
                  <a:pt x="638662" y="4425126"/>
                  <a:pt x="646154" y="4420134"/>
                </a:cubicBezTo>
                <a:cubicBezTo>
                  <a:pt x="649899" y="4417951"/>
                  <a:pt x="654114" y="4417327"/>
                  <a:pt x="657937" y="4418185"/>
                </a:cubicBezTo>
                <a:close/>
                <a:moveTo>
                  <a:pt x="5300411" y="4413817"/>
                </a:moveTo>
                <a:cubicBezTo>
                  <a:pt x="5304236" y="4412959"/>
                  <a:pt x="5308450" y="4413583"/>
                  <a:pt x="5312196" y="4415767"/>
                </a:cubicBezTo>
                <a:cubicBezTo>
                  <a:pt x="5319687" y="4420134"/>
                  <a:pt x="5321560" y="4430117"/>
                  <a:pt x="5317190" y="4436981"/>
                </a:cubicBezTo>
                <a:cubicBezTo>
                  <a:pt x="5314068" y="4441972"/>
                  <a:pt x="5309074" y="4444468"/>
                  <a:pt x="5304080" y="4444468"/>
                </a:cubicBezTo>
                <a:cubicBezTo>
                  <a:pt x="5301582" y="4444468"/>
                  <a:pt x="5298460" y="4443844"/>
                  <a:pt x="5295964" y="4441972"/>
                </a:cubicBezTo>
                <a:cubicBezTo>
                  <a:pt x="5288472" y="4437605"/>
                  <a:pt x="5286600" y="4427622"/>
                  <a:pt x="5290969" y="4420758"/>
                </a:cubicBezTo>
                <a:cubicBezTo>
                  <a:pt x="5293153" y="4417014"/>
                  <a:pt x="5296587" y="4414675"/>
                  <a:pt x="5300411" y="4413817"/>
                </a:cubicBezTo>
                <a:close/>
                <a:moveTo>
                  <a:pt x="371461" y="4392055"/>
                </a:moveTo>
                <a:cubicBezTo>
                  <a:pt x="377080" y="4390184"/>
                  <a:pt x="383322" y="4392679"/>
                  <a:pt x="386444" y="4398295"/>
                </a:cubicBezTo>
                <a:cubicBezTo>
                  <a:pt x="389565" y="4403911"/>
                  <a:pt x="387693" y="4410774"/>
                  <a:pt x="382698" y="4414518"/>
                </a:cubicBezTo>
                <a:cubicBezTo>
                  <a:pt x="380201" y="4415766"/>
                  <a:pt x="377704" y="4416390"/>
                  <a:pt x="375830" y="4416390"/>
                </a:cubicBezTo>
                <a:cubicBezTo>
                  <a:pt x="372085" y="4416390"/>
                  <a:pt x="367714" y="4414518"/>
                  <a:pt x="365218" y="4410774"/>
                </a:cubicBezTo>
                <a:cubicBezTo>
                  <a:pt x="364593" y="4410151"/>
                  <a:pt x="363969" y="4408903"/>
                  <a:pt x="363345" y="4407654"/>
                </a:cubicBezTo>
                <a:cubicBezTo>
                  <a:pt x="361472" y="4401415"/>
                  <a:pt x="364593" y="4393927"/>
                  <a:pt x="371461" y="4392055"/>
                </a:cubicBezTo>
                <a:close/>
                <a:moveTo>
                  <a:pt x="5580334" y="4386674"/>
                </a:moveTo>
                <a:cubicBezTo>
                  <a:pt x="5583455" y="4385972"/>
                  <a:pt x="5586889" y="4386440"/>
                  <a:pt x="5590010" y="4388312"/>
                </a:cubicBezTo>
                <a:cubicBezTo>
                  <a:pt x="5595629" y="4392055"/>
                  <a:pt x="5596878" y="4398919"/>
                  <a:pt x="5593756" y="4404534"/>
                </a:cubicBezTo>
                <a:cubicBezTo>
                  <a:pt x="5591884" y="4408903"/>
                  <a:pt x="5587513" y="4411399"/>
                  <a:pt x="5582518" y="4411399"/>
                </a:cubicBezTo>
                <a:cubicBezTo>
                  <a:pt x="5581270" y="4411399"/>
                  <a:pt x="5580022" y="4411399"/>
                  <a:pt x="5578772" y="4410774"/>
                </a:cubicBezTo>
                <a:cubicBezTo>
                  <a:pt x="5572530" y="4408278"/>
                  <a:pt x="5568784" y="4401415"/>
                  <a:pt x="5570658" y="4395175"/>
                </a:cubicBezTo>
                <a:cubicBezTo>
                  <a:pt x="5571282" y="4393927"/>
                  <a:pt x="5571906" y="4392679"/>
                  <a:pt x="5572530" y="4392055"/>
                </a:cubicBezTo>
                <a:cubicBezTo>
                  <a:pt x="5574403" y="4389248"/>
                  <a:pt x="5577213" y="4387376"/>
                  <a:pt x="5580334" y="4386674"/>
                </a:cubicBezTo>
                <a:close/>
                <a:moveTo>
                  <a:pt x="2231494" y="4384256"/>
                </a:moveTo>
                <a:cubicBezTo>
                  <a:pt x="2239063" y="4381760"/>
                  <a:pt x="2247491" y="4382072"/>
                  <a:pt x="2254983" y="4385816"/>
                </a:cubicBezTo>
                <a:cubicBezTo>
                  <a:pt x="2270590" y="4393928"/>
                  <a:pt x="2276209" y="4412646"/>
                  <a:pt x="2268718" y="4427621"/>
                </a:cubicBezTo>
                <a:cubicBezTo>
                  <a:pt x="2263099" y="4438852"/>
                  <a:pt x="2252486" y="4444468"/>
                  <a:pt x="2241248" y="4444468"/>
                </a:cubicBezTo>
                <a:cubicBezTo>
                  <a:pt x="2236254" y="4445092"/>
                  <a:pt x="2231259" y="4443844"/>
                  <a:pt x="2226890" y="4441349"/>
                </a:cubicBezTo>
                <a:cubicBezTo>
                  <a:pt x="2211281" y="4433861"/>
                  <a:pt x="2205663" y="4415141"/>
                  <a:pt x="2213155" y="4399543"/>
                </a:cubicBezTo>
                <a:cubicBezTo>
                  <a:pt x="2217213" y="4392056"/>
                  <a:pt x="2223924" y="4386752"/>
                  <a:pt x="2231494" y="4384256"/>
                </a:cubicBezTo>
                <a:close/>
                <a:moveTo>
                  <a:pt x="3728962" y="4382774"/>
                </a:moveTo>
                <a:cubicBezTo>
                  <a:pt x="3736610" y="4385192"/>
                  <a:pt x="3743321" y="4390496"/>
                  <a:pt x="3747067" y="4398295"/>
                </a:cubicBezTo>
                <a:cubicBezTo>
                  <a:pt x="3755183" y="4413894"/>
                  <a:pt x="3748941" y="4432613"/>
                  <a:pt x="3733956" y="4440100"/>
                </a:cubicBezTo>
                <a:cubicBezTo>
                  <a:pt x="3729587" y="4442597"/>
                  <a:pt x="3724592" y="4443844"/>
                  <a:pt x="3719599" y="4443844"/>
                </a:cubicBezTo>
                <a:cubicBezTo>
                  <a:pt x="3707736" y="4443220"/>
                  <a:pt x="3697123" y="4436980"/>
                  <a:pt x="3691505" y="4426373"/>
                </a:cubicBezTo>
                <a:cubicBezTo>
                  <a:pt x="3684013" y="4411398"/>
                  <a:pt x="3689632" y="4392056"/>
                  <a:pt x="3705239" y="4384568"/>
                </a:cubicBezTo>
                <a:cubicBezTo>
                  <a:pt x="3712731" y="4380824"/>
                  <a:pt x="3721315" y="4380356"/>
                  <a:pt x="3728962" y="4382774"/>
                </a:cubicBezTo>
                <a:close/>
                <a:moveTo>
                  <a:pt x="2977926" y="4331532"/>
                </a:moveTo>
                <a:cubicBezTo>
                  <a:pt x="2978551" y="4331532"/>
                  <a:pt x="2979175" y="4331532"/>
                  <a:pt x="2980424" y="4331532"/>
                </a:cubicBezTo>
                <a:cubicBezTo>
                  <a:pt x="2981673" y="4331532"/>
                  <a:pt x="2982297" y="4331532"/>
                  <a:pt x="2983546" y="4331532"/>
                </a:cubicBezTo>
                <a:cubicBezTo>
                  <a:pt x="3002274" y="4331532"/>
                  <a:pt x="3017883" y="4346507"/>
                  <a:pt x="3017883" y="4365226"/>
                </a:cubicBezTo>
                <a:cubicBezTo>
                  <a:pt x="3017883" y="4383944"/>
                  <a:pt x="3002899" y="4399544"/>
                  <a:pt x="2983546" y="4399544"/>
                </a:cubicBezTo>
                <a:cubicBezTo>
                  <a:pt x="2982297" y="4400168"/>
                  <a:pt x="2981673" y="4400168"/>
                  <a:pt x="2980424" y="4400168"/>
                </a:cubicBezTo>
                <a:cubicBezTo>
                  <a:pt x="2979175" y="4400168"/>
                  <a:pt x="2978551" y="4400168"/>
                  <a:pt x="2977926" y="4400168"/>
                </a:cubicBezTo>
                <a:cubicBezTo>
                  <a:pt x="2959198" y="4400168"/>
                  <a:pt x="2943590" y="4384568"/>
                  <a:pt x="2943590" y="4365850"/>
                </a:cubicBezTo>
                <a:cubicBezTo>
                  <a:pt x="2943590" y="4347131"/>
                  <a:pt x="2959198" y="4331532"/>
                  <a:pt x="2977926" y="4331532"/>
                </a:cubicBezTo>
                <a:close/>
                <a:moveTo>
                  <a:pt x="1436053" y="4325214"/>
                </a:moveTo>
                <a:cubicBezTo>
                  <a:pt x="1442452" y="4325603"/>
                  <a:pt x="1448696" y="4328411"/>
                  <a:pt x="1453378" y="4333403"/>
                </a:cubicBezTo>
                <a:cubicBezTo>
                  <a:pt x="1462118" y="4343386"/>
                  <a:pt x="1461494" y="4358985"/>
                  <a:pt x="1450880" y="4368345"/>
                </a:cubicBezTo>
                <a:cubicBezTo>
                  <a:pt x="1445886" y="4372712"/>
                  <a:pt x="1440267" y="4374584"/>
                  <a:pt x="1434648" y="4374584"/>
                </a:cubicBezTo>
                <a:cubicBezTo>
                  <a:pt x="1427781" y="4374584"/>
                  <a:pt x="1420913" y="4372089"/>
                  <a:pt x="1415920" y="4366473"/>
                </a:cubicBezTo>
                <a:cubicBezTo>
                  <a:pt x="1407179" y="4356490"/>
                  <a:pt x="1407804" y="4340267"/>
                  <a:pt x="1417792" y="4331531"/>
                </a:cubicBezTo>
                <a:cubicBezTo>
                  <a:pt x="1423099" y="4326852"/>
                  <a:pt x="1429654" y="4324824"/>
                  <a:pt x="1436053" y="4325214"/>
                </a:cubicBezTo>
                <a:close/>
                <a:moveTo>
                  <a:pt x="4522842" y="4321470"/>
                </a:moveTo>
                <a:cubicBezTo>
                  <a:pt x="4529163" y="4321080"/>
                  <a:pt x="4535562" y="4323108"/>
                  <a:pt x="4540556" y="4327788"/>
                </a:cubicBezTo>
                <a:cubicBezTo>
                  <a:pt x="4551170" y="4337146"/>
                  <a:pt x="4551794" y="4352746"/>
                  <a:pt x="4543054" y="4362729"/>
                </a:cubicBezTo>
                <a:cubicBezTo>
                  <a:pt x="4538059" y="4368345"/>
                  <a:pt x="4531192" y="4371464"/>
                  <a:pt x="4524324" y="4371464"/>
                </a:cubicBezTo>
                <a:cubicBezTo>
                  <a:pt x="4518081" y="4371464"/>
                  <a:pt x="4512462" y="4369593"/>
                  <a:pt x="4507468" y="4365225"/>
                </a:cubicBezTo>
                <a:cubicBezTo>
                  <a:pt x="4497480" y="4355866"/>
                  <a:pt x="4496230" y="4340267"/>
                  <a:pt x="4505595" y="4329659"/>
                </a:cubicBezTo>
                <a:cubicBezTo>
                  <a:pt x="4510278" y="4324668"/>
                  <a:pt x="4516521" y="4321860"/>
                  <a:pt x="4522842" y="4321470"/>
                </a:cubicBezTo>
                <a:close/>
                <a:moveTo>
                  <a:pt x="3167715" y="4319053"/>
                </a:moveTo>
                <a:cubicBezTo>
                  <a:pt x="3186444" y="4316557"/>
                  <a:pt x="3203924" y="4329660"/>
                  <a:pt x="3206422" y="4348378"/>
                </a:cubicBezTo>
                <a:cubicBezTo>
                  <a:pt x="3208919" y="4367098"/>
                  <a:pt x="3195808" y="4383944"/>
                  <a:pt x="3177080" y="4387065"/>
                </a:cubicBezTo>
                <a:cubicBezTo>
                  <a:pt x="3175831" y="4387065"/>
                  <a:pt x="3173959" y="4387065"/>
                  <a:pt x="3172085" y="4387065"/>
                </a:cubicBezTo>
                <a:cubicBezTo>
                  <a:pt x="3155229" y="4387065"/>
                  <a:pt x="3140870" y="4374586"/>
                  <a:pt x="3138373" y="4357738"/>
                </a:cubicBezTo>
                <a:cubicBezTo>
                  <a:pt x="3135875" y="4339020"/>
                  <a:pt x="3148986" y="4321548"/>
                  <a:pt x="3167715" y="4319053"/>
                </a:cubicBezTo>
                <a:close/>
                <a:moveTo>
                  <a:pt x="2793758" y="4319053"/>
                </a:moveTo>
                <a:cubicBezTo>
                  <a:pt x="2812486" y="4321548"/>
                  <a:pt x="2825597" y="4338396"/>
                  <a:pt x="2823100" y="4357114"/>
                </a:cubicBezTo>
                <a:cubicBezTo>
                  <a:pt x="2820602" y="4374586"/>
                  <a:pt x="2805619" y="4386441"/>
                  <a:pt x="2789387" y="4386441"/>
                </a:cubicBezTo>
                <a:cubicBezTo>
                  <a:pt x="2787514" y="4387689"/>
                  <a:pt x="2785642" y="4387689"/>
                  <a:pt x="2784392" y="4387065"/>
                </a:cubicBezTo>
                <a:cubicBezTo>
                  <a:pt x="2765664" y="4384568"/>
                  <a:pt x="2752553" y="4367098"/>
                  <a:pt x="2755050" y="4348378"/>
                </a:cubicBezTo>
                <a:cubicBezTo>
                  <a:pt x="2757548" y="4329660"/>
                  <a:pt x="2775028" y="4316557"/>
                  <a:pt x="2793758" y="4319053"/>
                </a:cubicBezTo>
                <a:close/>
                <a:moveTo>
                  <a:pt x="1745629" y="4317413"/>
                </a:moveTo>
                <a:cubicBezTo>
                  <a:pt x="1752731" y="4317023"/>
                  <a:pt x="1759910" y="4319363"/>
                  <a:pt x="1765529" y="4324666"/>
                </a:cubicBezTo>
                <a:cubicBezTo>
                  <a:pt x="1776766" y="4334650"/>
                  <a:pt x="1778014" y="4352744"/>
                  <a:pt x="1767401" y="4363976"/>
                </a:cubicBezTo>
                <a:cubicBezTo>
                  <a:pt x="1761783" y="4370216"/>
                  <a:pt x="1754291" y="4373335"/>
                  <a:pt x="1746799" y="4373335"/>
                </a:cubicBezTo>
                <a:cubicBezTo>
                  <a:pt x="1740556" y="4372712"/>
                  <a:pt x="1733689" y="4370216"/>
                  <a:pt x="1728071" y="4365848"/>
                </a:cubicBezTo>
                <a:cubicBezTo>
                  <a:pt x="1716833" y="4355241"/>
                  <a:pt x="1715584" y="4337770"/>
                  <a:pt x="1726197" y="4326538"/>
                </a:cubicBezTo>
                <a:cubicBezTo>
                  <a:pt x="1731504" y="4320923"/>
                  <a:pt x="1738528" y="4317803"/>
                  <a:pt x="1745629" y="4317413"/>
                </a:cubicBezTo>
                <a:close/>
                <a:moveTo>
                  <a:pt x="4212953" y="4314918"/>
                </a:moveTo>
                <a:cubicBezTo>
                  <a:pt x="4220132" y="4315308"/>
                  <a:pt x="4227156" y="4318427"/>
                  <a:pt x="4232150" y="4324043"/>
                </a:cubicBezTo>
                <a:cubicBezTo>
                  <a:pt x="4242139" y="4335274"/>
                  <a:pt x="4241515" y="4353369"/>
                  <a:pt x="4230277" y="4363352"/>
                </a:cubicBezTo>
                <a:cubicBezTo>
                  <a:pt x="4224658" y="4368344"/>
                  <a:pt x="4217791" y="4370840"/>
                  <a:pt x="4211548" y="4370840"/>
                </a:cubicBezTo>
                <a:cubicBezTo>
                  <a:pt x="4204057" y="4370216"/>
                  <a:pt x="4195940" y="4367096"/>
                  <a:pt x="4190946" y="4361480"/>
                </a:cubicBezTo>
                <a:cubicBezTo>
                  <a:pt x="4180333" y="4349625"/>
                  <a:pt x="4181582" y="4332154"/>
                  <a:pt x="4192818" y="4322171"/>
                </a:cubicBezTo>
                <a:cubicBezTo>
                  <a:pt x="4198438" y="4316868"/>
                  <a:pt x="4205773" y="4314528"/>
                  <a:pt x="4212953" y="4314918"/>
                </a:cubicBezTo>
                <a:close/>
                <a:moveTo>
                  <a:pt x="1122497" y="4294405"/>
                </a:moveTo>
                <a:cubicBezTo>
                  <a:pt x="1127960" y="4295340"/>
                  <a:pt x="1133110" y="4298460"/>
                  <a:pt x="1136856" y="4303452"/>
                </a:cubicBezTo>
                <a:cubicBezTo>
                  <a:pt x="1143723" y="4313436"/>
                  <a:pt x="1141851" y="4326539"/>
                  <a:pt x="1131861" y="4334027"/>
                </a:cubicBezTo>
                <a:cubicBezTo>
                  <a:pt x="1128116" y="4336522"/>
                  <a:pt x="1123745" y="4337770"/>
                  <a:pt x="1119375" y="4337770"/>
                </a:cubicBezTo>
                <a:cubicBezTo>
                  <a:pt x="1112508" y="4337770"/>
                  <a:pt x="1105641" y="4335274"/>
                  <a:pt x="1101270" y="4329034"/>
                </a:cubicBezTo>
                <a:cubicBezTo>
                  <a:pt x="1094403" y="4319051"/>
                  <a:pt x="1096276" y="4305948"/>
                  <a:pt x="1106265" y="4298461"/>
                </a:cubicBezTo>
                <a:cubicBezTo>
                  <a:pt x="1111259" y="4294717"/>
                  <a:pt x="1117034" y="4293469"/>
                  <a:pt x="1122497" y="4294405"/>
                </a:cubicBezTo>
                <a:close/>
                <a:moveTo>
                  <a:pt x="4836241" y="4290895"/>
                </a:moveTo>
                <a:cubicBezTo>
                  <a:pt x="4841782" y="4290037"/>
                  <a:pt x="4847713" y="4291285"/>
                  <a:pt x="4852707" y="4294716"/>
                </a:cubicBezTo>
                <a:cubicBezTo>
                  <a:pt x="4862697" y="4301580"/>
                  <a:pt x="4864569" y="4315307"/>
                  <a:pt x="4857702" y="4325291"/>
                </a:cubicBezTo>
                <a:cubicBezTo>
                  <a:pt x="4853331" y="4331530"/>
                  <a:pt x="4846465" y="4334027"/>
                  <a:pt x="4840222" y="4334027"/>
                </a:cubicBezTo>
                <a:cubicBezTo>
                  <a:pt x="4835227" y="4334027"/>
                  <a:pt x="4830856" y="4332779"/>
                  <a:pt x="4827111" y="4330282"/>
                </a:cubicBezTo>
                <a:cubicBezTo>
                  <a:pt x="4817122" y="4323419"/>
                  <a:pt x="4815249" y="4309692"/>
                  <a:pt x="4822116" y="4299709"/>
                </a:cubicBezTo>
                <a:cubicBezTo>
                  <a:pt x="4825550" y="4294717"/>
                  <a:pt x="4830701" y="4291753"/>
                  <a:pt x="4836241" y="4290895"/>
                </a:cubicBezTo>
                <a:close/>
                <a:moveTo>
                  <a:pt x="2070501" y="4285827"/>
                </a:moveTo>
                <a:cubicBezTo>
                  <a:pt x="2078305" y="4284266"/>
                  <a:pt x="2086733" y="4285670"/>
                  <a:pt x="2093913" y="4290350"/>
                </a:cubicBezTo>
                <a:cubicBezTo>
                  <a:pt x="2108272" y="4300333"/>
                  <a:pt x="2112017" y="4319053"/>
                  <a:pt x="2102653" y="4333403"/>
                </a:cubicBezTo>
                <a:cubicBezTo>
                  <a:pt x="2096410" y="4342138"/>
                  <a:pt x="2087045" y="4347131"/>
                  <a:pt x="2077057" y="4347131"/>
                </a:cubicBezTo>
                <a:cubicBezTo>
                  <a:pt x="2070189" y="4347754"/>
                  <a:pt x="2063946" y="4345883"/>
                  <a:pt x="2058952" y="4342138"/>
                </a:cubicBezTo>
                <a:cubicBezTo>
                  <a:pt x="2044593" y="4332779"/>
                  <a:pt x="2040847" y="4313436"/>
                  <a:pt x="2050836" y="4299085"/>
                </a:cubicBezTo>
                <a:cubicBezTo>
                  <a:pt x="2055518" y="4291910"/>
                  <a:pt x="2062698" y="4287387"/>
                  <a:pt x="2070501" y="4285827"/>
                </a:cubicBezTo>
                <a:close/>
                <a:moveTo>
                  <a:pt x="3889097" y="4283409"/>
                </a:moveTo>
                <a:cubicBezTo>
                  <a:pt x="3896901" y="4284891"/>
                  <a:pt x="3904080" y="4289414"/>
                  <a:pt x="3908762" y="4296590"/>
                </a:cubicBezTo>
                <a:cubicBezTo>
                  <a:pt x="3918750" y="4310941"/>
                  <a:pt x="3915005" y="4330284"/>
                  <a:pt x="3900646" y="4339643"/>
                </a:cubicBezTo>
                <a:cubicBezTo>
                  <a:pt x="3895027" y="4343387"/>
                  <a:pt x="3889408" y="4344635"/>
                  <a:pt x="3883165" y="4344635"/>
                </a:cubicBezTo>
                <a:cubicBezTo>
                  <a:pt x="3873177" y="4345259"/>
                  <a:pt x="3863188" y="4340266"/>
                  <a:pt x="3857569" y="4331532"/>
                </a:cubicBezTo>
                <a:cubicBezTo>
                  <a:pt x="3847581" y="4317180"/>
                  <a:pt x="3851326" y="4297838"/>
                  <a:pt x="3865684" y="4288478"/>
                </a:cubicBezTo>
                <a:cubicBezTo>
                  <a:pt x="3872864" y="4283487"/>
                  <a:pt x="3881293" y="4281927"/>
                  <a:pt x="3889097" y="4283409"/>
                </a:cubicBezTo>
                <a:close/>
                <a:moveTo>
                  <a:pt x="2612709" y="4282239"/>
                </a:moveTo>
                <a:cubicBezTo>
                  <a:pt x="2630814" y="4287230"/>
                  <a:pt x="2641427" y="4306574"/>
                  <a:pt x="2636433" y="4324669"/>
                </a:cubicBezTo>
                <a:cubicBezTo>
                  <a:pt x="2632063" y="4339644"/>
                  <a:pt x="2618328" y="4349627"/>
                  <a:pt x="2603345" y="4349627"/>
                </a:cubicBezTo>
                <a:cubicBezTo>
                  <a:pt x="2600223" y="4349004"/>
                  <a:pt x="2597101" y="4349004"/>
                  <a:pt x="2593980" y="4347755"/>
                </a:cubicBezTo>
                <a:cubicBezTo>
                  <a:pt x="2575876" y="4342763"/>
                  <a:pt x="2565262" y="4324044"/>
                  <a:pt x="2570257" y="4305950"/>
                </a:cubicBezTo>
                <a:cubicBezTo>
                  <a:pt x="2575251" y="4287854"/>
                  <a:pt x="2594604" y="4277248"/>
                  <a:pt x="2612709" y="4282239"/>
                </a:cubicBezTo>
                <a:close/>
                <a:moveTo>
                  <a:pt x="3348139" y="4280991"/>
                </a:moveTo>
                <a:cubicBezTo>
                  <a:pt x="3366243" y="4276000"/>
                  <a:pt x="3384973" y="4285982"/>
                  <a:pt x="3390591" y="4304078"/>
                </a:cubicBezTo>
                <a:cubicBezTo>
                  <a:pt x="3395586" y="4322173"/>
                  <a:pt x="3384973" y="4340892"/>
                  <a:pt x="3366867" y="4346507"/>
                </a:cubicBezTo>
                <a:cubicBezTo>
                  <a:pt x="3363746" y="4347755"/>
                  <a:pt x="3360624" y="4347755"/>
                  <a:pt x="3357503" y="4347755"/>
                </a:cubicBezTo>
                <a:cubicBezTo>
                  <a:pt x="3342520" y="4347755"/>
                  <a:pt x="3328785" y="4337772"/>
                  <a:pt x="3324415" y="4322796"/>
                </a:cubicBezTo>
                <a:cubicBezTo>
                  <a:pt x="3319421" y="4304702"/>
                  <a:pt x="3330034" y="4285982"/>
                  <a:pt x="3348139" y="4280991"/>
                </a:cubicBezTo>
                <a:close/>
                <a:moveTo>
                  <a:pt x="837036" y="4274985"/>
                </a:moveTo>
                <a:cubicBezTo>
                  <a:pt x="841718" y="4276154"/>
                  <a:pt x="845932" y="4279118"/>
                  <a:pt x="848429" y="4283486"/>
                </a:cubicBezTo>
                <a:cubicBezTo>
                  <a:pt x="854048" y="4292221"/>
                  <a:pt x="850926" y="4304077"/>
                  <a:pt x="842186" y="4309068"/>
                </a:cubicBezTo>
                <a:cubicBezTo>
                  <a:pt x="839064" y="4310941"/>
                  <a:pt x="835943" y="4311565"/>
                  <a:pt x="832197" y="4311565"/>
                </a:cubicBezTo>
                <a:cubicBezTo>
                  <a:pt x="825954" y="4310941"/>
                  <a:pt x="820336" y="4308444"/>
                  <a:pt x="816589" y="4302829"/>
                </a:cubicBezTo>
                <a:cubicBezTo>
                  <a:pt x="810971" y="4294093"/>
                  <a:pt x="814093" y="4282238"/>
                  <a:pt x="822833" y="4277247"/>
                </a:cubicBezTo>
                <a:cubicBezTo>
                  <a:pt x="827203" y="4274439"/>
                  <a:pt x="832354" y="4273815"/>
                  <a:pt x="837036" y="4274985"/>
                </a:cubicBezTo>
                <a:close/>
                <a:moveTo>
                  <a:pt x="5121550" y="4269993"/>
                </a:moveTo>
                <a:cubicBezTo>
                  <a:pt x="5126154" y="4268823"/>
                  <a:pt x="5131149" y="4269447"/>
                  <a:pt x="5135519" y="4272254"/>
                </a:cubicBezTo>
                <a:cubicBezTo>
                  <a:pt x="5144259" y="4277870"/>
                  <a:pt x="5146756" y="4289102"/>
                  <a:pt x="5141762" y="4297838"/>
                </a:cubicBezTo>
                <a:cubicBezTo>
                  <a:pt x="5138016" y="4303453"/>
                  <a:pt x="5132398" y="4306572"/>
                  <a:pt x="5126155" y="4306572"/>
                </a:cubicBezTo>
                <a:cubicBezTo>
                  <a:pt x="5123033" y="4306572"/>
                  <a:pt x="5119287" y="4305948"/>
                  <a:pt x="5116165" y="4304077"/>
                </a:cubicBezTo>
                <a:cubicBezTo>
                  <a:pt x="5107425" y="4299085"/>
                  <a:pt x="5104928" y="4287230"/>
                  <a:pt x="5109923" y="4278495"/>
                </a:cubicBezTo>
                <a:cubicBezTo>
                  <a:pt x="5112732" y="4274127"/>
                  <a:pt x="5116946" y="4271163"/>
                  <a:pt x="5121550" y="4269993"/>
                </a:cubicBezTo>
                <a:close/>
                <a:moveTo>
                  <a:pt x="559922" y="4247453"/>
                </a:moveTo>
                <a:cubicBezTo>
                  <a:pt x="563746" y="4248545"/>
                  <a:pt x="567179" y="4251041"/>
                  <a:pt x="569365" y="4254785"/>
                </a:cubicBezTo>
                <a:cubicBezTo>
                  <a:pt x="573110" y="4262272"/>
                  <a:pt x="570613" y="4271631"/>
                  <a:pt x="563122" y="4275375"/>
                </a:cubicBezTo>
                <a:cubicBezTo>
                  <a:pt x="560625" y="4276622"/>
                  <a:pt x="558127" y="4277248"/>
                  <a:pt x="555630" y="4277248"/>
                </a:cubicBezTo>
                <a:cubicBezTo>
                  <a:pt x="550011" y="4277871"/>
                  <a:pt x="544392" y="4275375"/>
                  <a:pt x="541895" y="4269760"/>
                </a:cubicBezTo>
                <a:cubicBezTo>
                  <a:pt x="537524" y="4262272"/>
                  <a:pt x="540646" y="4252288"/>
                  <a:pt x="548138" y="4248545"/>
                </a:cubicBezTo>
                <a:cubicBezTo>
                  <a:pt x="551884" y="4246673"/>
                  <a:pt x="556098" y="4246361"/>
                  <a:pt x="559922" y="4247453"/>
                </a:cubicBezTo>
                <a:close/>
                <a:moveTo>
                  <a:pt x="5398739" y="4242227"/>
                </a:moveTo>
                <a:cubicBezTo>
                  <a:pt x="5402563" y="4241057"/>
                  <a:pt x="5406778" y="4241369"/>
                  <a:pt x="5410211" y="4243553"/>
                </a:cubicBezTo>
                <a:cubicBezTo>
                  <a:pt x="5417703" y="4247297"/>
                  <a:pt x="5420824" y="4257280"/>
                  <a:pt x="5416454" y="4264143"/>
                </a:cubicBezTo>
                <a:cubicBezTo>
                  <a:pt x="5413956" y="4269760"/>
                  <a:pt x="5408338" y="4272879"/>
                  <a:pt x="5402720" y="4272879"/>
                </a:cubicBezTo>
                <a:cubicBezTo>
                  <a:pt x="5400846" y="4272879"/>
                  <a:pt x="5398350" y="4272255"/>
                  <a:pt x="5395852" y="4271007"/>
                </a:cubicBezTo>
                <a:cubicBezTo>
                  <a:pt x="5388360" y="4266640"/>
                  <a:pt x="5385238" y="4257280"/>
                  <a:pt x="5389609" y="4249792"/>
                </a:cubicBezTo>
                <a:cubicBezTo>
                  <a:pt x="5391481" y="4246049"/>
                  <a:pt x="5394915" y="4243397"/>
                  <a:pt x="5398739" y="4242227"/>
                </a:cubicBezTo>
                <a:close/>
                <a:moveTo>
                  <a:pt x="2411918" y="4219531"/>
                </a:moveTo>
                <a:cubicBezTo>
                  <a:pt x="2420112" y="4216255"/>
                  <a:pt x="2429476" y="4216099"/>
                  <a:pt x="2437904" y="4219843"/>
                </a:cubicBezTo>
                <a:cubicBezTo>
                  <a:pt x="2455384" y="4227331"/>
                  <a:pt x="2463500" y="4247297"/>
                  <a:pt x="2456009" y="4264769"/>
                </a:cubicBezTo>
                <a:cubicBezTo>
                  <a:pt x="2450391" y="4277248"/>
                  <a:pt x="2437904" y="4285359"/>
                  <a:pt x="2424169" y="4285359"/>
                </a:cubicBezTo>
                <a:cubicBezTo>
                  <a:pt x="2419800" y="4285982"/>
                  <a:pt x="2415430" y="4284735"/>
                  <a:pt x="2411059" y="4282863"/>
                </a:cubicBezTo>
                <a:cubicBezTo>
                  <a:pt x="2393579" y="4275375"/>
                  <a:pt x="2385463" y="4254785"/>
                  <a:pt x="2392954" y="4237938"/>
                </a:cubicBezTo>
                <a:cubicBezTo>
                  <a:pt x="2396700" y="4229203"/>
                  <a:pt x="2403724" y="4222807"/>
                  <a:pt x="2411918" y="4219531"/>
                </a:cubicBezTo>
                <a:close/>
                <a:moveTo>
                  <a:pt x="3548540" y="4217971"/>
                </a:moveTo>
                <a:cubicBezTo>
                  <a:pt x="3556656" y="4221091"/>
                  <a:pt x="3563523" y="4227331"/>
                  <a:pt x="3567269" y="4236066"/>
                </a:cubicBezTo>
                <a:cubicBezTo>
                  <a:pt x="3574760" y="4253537"/>
                  <a:pt x="3567269" y="4273503"/>
                  <a:pt x="3549789" y="4280991"/>
                </a:cubicBezTo>
                <a:cubicBezTo>
                  <a:pt x="3545418" y="4282863"/>
                  <a:pt x="3540423" y="4283487"/>
                  <a:pt x="3536054" y="4283487"/>
                </a:cubicBezTo>
                <a:cubicBezTo>
                  <a:pt x="3522943" y="4283487"/>
                  <a:pt x="3509833" y="4276000"/>
                  <a:pt x="3504839" y="4263521"/>
                </a:cubicBezTo>
                <a:cubicBezTo>
                  <a:pt x="3497347" y="4246049"/>
                  <a:pt x="3504839" y="4226082"/>
                  <a:pt x="3522319" y="4218595"/>
                </a:cubicBezTo>
                <a:cubicBezTo>
                  <a:pt x="3531059" y="4214851"/>
                  <a:pt x="3540424" y="4214851"/>
                  <a:pt x="3548540" y="4217971"/>
                </a:cubicBezTo>
                <a:close/>
                <a:moveTo>
                  <a:pt x="279063" y="4216723"/>
                </a:moveTo>
                <a:cubicBezTo>
                  <a:pt x="284682" y="4212979"/>
                  <a:pt x="292174" y="4214227"/>
                  <a:pt x="296544" y="4220466"/>
                </a:cubicBezTo>
                <a:cubicBezTo>
                  <a:pt x="297169" y="4221090"/>
                  <a:pt x="297793" y="4222338"/>
                  <a:pt x="297793" y="4223586"/>
                </a:cubicBezTo>
                <a:cubicBezTo>
                  <a:pt x="299666" y="4229826"/>
                  <a:pt x="296544" y="4237314"/>
                  <a:pt x="289677" y="4239185"/>
                </a:cubicBezTo>
                <a:cubicBezTo>
                  <a:pt x="288429" y="4239810"/>
                  <a:pt x="287179" y="4239810"/>
                  <a:pt x="285931" y="4239810"/>
                </a:cubicBezTo>
                <a:cubicBezTo>
                  <a:pt x="280937" y="4239810"/>
                  <a:pt x="276566" y="4236690"/>
                  <a:pt x="274694" y="4232322"/>
                </a:cubicBezTo>
                <a:cubicBezTo>
                  <a:pt x="272196" y="4226706"/>
                  <a:pt x="274069" y="4220466"/>
                  <a:pt x="279063" y="4216723"/>
                </a:cubicBezTo>
                <a:close/>
                <a:moveTo>
                  <a:pt x="5676789" y="4210483"/>
                </a:moveTo>
                <a:cubicBezTo>
                  <a:pt x="5683032" y="4212979"/>
                  <a:pt x="5686777" y="4219842"/>
                  <a:pt x="5684904" y="4226082"/>
                </a:cubicBezTo>
                <a:cubicBezTo>
                  <a:pt x="5684280" y="4227330"/>
                  <a:pt x="5683656" y="4228578"/>
                  <a:pt x="5683656" y="4229202"/>
                </a:cubicBezTo>
                <a:cubicBezTo>
                  <a:pt x="5679910" y="4232945"/>
                  <a:pt x="5676164" y="4234817"/>
                  <a:pt x="5672418" y="4234817"/>
                </a:cubicBezTo>
                <a:cubicBezTo>
                  <a:pt x="5669921" y="4234817"/>
                  <a:pt x="5667424" y="4234193"/>
                  <a:pt x="5665552" y="4232945"/>
                </a:cubicBezTo>
                <a:cubicBezTo>
                  <a:pt x="5660556" y="4229202"/>
                  <a:pt x="5658684" y="4222962"/>
                  <a:pt x="5661180" y="4217347"/>
                </a:cubicBezTo>
                <a:cubicBezTo>
                  <a:pt x="5663678" y="4211732"/>
                  <a:pt x="5670546" y="4208611"/>
                  <a:pt x="5676789" y="4210483"/>
                </a:cubicBezTo>
                <a:close/>
                <a:moveTo>
                  <a:pt x="1612106" y="4181078"/>
                </a:moveTo>
                <a:cubicBezTo>
                  <a:pt x="1619286" y="4181468"/>
                  <a:pt x="1626309" y="4184588"/>
                  <a:pt x="1631304" y="4190515"/>
                </a:cubicBezTo>
                <a:cubicBezTo>
                  <a:pt x="1641916" y="4201746"/>
                  <a:pt x="1640668" y="4219842"/>
                  <a:pt x="1629431" y="4229824"/>
                </a:cubicBezTo>
                <a:cubicBezTo>
                  <a:pt x="1624436" y="4234817"/>
                  <a:pt x="1617569" y="4236688"/>
                  <a:pt x="1610701" y="4236688"/>
                </a:cubicBezTo>
                <a:cubicBezTo>
                  <a:pt x="1603210" y="4236688"/>
                  <a:pt x="1595718" y="4233569"/>
                  <a:pt x="1590099" y="4227329"/>
                </a:cubicBezTo>
                <a:cubicBezTo>
                  <a:pt x="1579486" y="4216097"/>
                  <a:pt x="1580735" y="4198003"/>
                  <a:pt x="1591973" y="4188020"/>
                </a:cubicBezTo>
                <a:cubicBezTo>
                  <a:pt x="1597592" y="4183028"/>
                  <a:pt x="1604927" y="4180688"/>
                  <a:pt x="1612106" y="4181078"/>
                </a:cubicBezTo>
                <a:close/>
                <a:moveTo>
                  <a:pt x="4345851" y="4178270"/>
                </a:moveTo>
                <a:cubicBezTo>
                  <a:pt x="4352953" y="4177880"/>
                  <a:pt x="4360132" y="4180220"/>
                  <a:pt x="4365752" y="4185524"/>
                </a:cubicBezTo>
                <a:cubicBezTo>
                  <a:pt x="4376988" y="4195507"/>
                  <a:pt x="4378237" y="4213602"/>
                  <a:pt x="4368248" y="4224833"/>
                </a:cubicBezTo>
                <a:cubicBezTo>
                  <a:pt x="4362630" y="4231072"/>
                  <a:pt x="4355137" y="4234193"/>
                  <a:pt x="4347646" y="4234193"/>
                </a:cubicBezTo>
                <a:cubicBezTo>
                  <a:pt x="4340779" y="4234193"/>
                  <a:pt x="4333911" y="4231697"/>
                  <a:pt x="4328918" y="4226705"/>
                </a:cubicBezTo>
                <a:cubicBezTo>
                  <a:pt x="4317679" y="4216721"/>
                  <a:pt x="4316431" y="4198627"/>
                  <a:pt x="4326420" y="4187395"/>
                </a:cubicBezTo>
                <a:cubicBezTo>
                  <a:pt x="4331727" y="4181780"/>
                  <a:pt x="4338750" y="4178660"/>
                  <a:pt x="4345851" y="4178270"/>
                </a:cubicBezTo>
                <a:close/>
                <a:moveTo>
                  <a:pt x="1316577" y="4175385"/>
                </a:moveTo>
                <a:cubicBezTo>
                  <a:pt x="1322898" y="4176321"/>
                  <a:pt x="1328830" y="4179597"/>
                  <a:pt x="1332888" y="4184901"/>
                </a:cubicBezTo>
                <a:cubicBezTo>
                  <a:pt x="1341003" y="4196132"/>
                  <a:pt x="1338506" y="4211731"/>
                  <a:pt x="1327268" y="4219842"/>
                </a:cubicBezTo>
                <a:cubicBezTo>
                  <a:pt x="1322898" y="4222962"/>
                  <a:pt x="1317903" y="4224834"/>
                  <a:pt x="1312909" y="4224834"/>
                </a:cubicBezTo>
                <a:cubicBezTo>
                  <a:pt x="1305418" y="4224834"/>
                  <a:pt x="1297926" y="4221090"/>
                  <a:pt x="1292931" y="4214850"/>
                </a:cubicBezTo>
                <a:cubicBezTo>
                  <a:pt x="1284816" y="4203619"/>
                  <a:pt x="1286688" y="4188020"/>
                  <a:pt x="1297926" y="4179908"/>
                </a:cubicBezTo>
                <a:cubicBezTo>
                  <a:pt x="1303545" y="4175853"/>
                  <a:pt x="1310256" y="4174449"/>
                  <a:pt x="1316577" y="4175385"/>
                </a:cubicBezTo>
                <a:close/>
                <a:moveTo>
                  <a:pt x="4641771" y="4171173"/>
                </a:moveTo>
                <a:cubicBezTo>
                  <a:pt x="4648092" y="4170237"/>
                  <a:pt x="4654804" y="4171797"/>
                  <a:pt x="4660422" y="4176165"/>
                </a:cubicBezTo>
                <a:cubicBezTo>
                  <a:pt x="4671660" y="4184277"/>
                  <a:pt x="4674157" y="4199875"/>
                  <a:pt x="4665417" y="4211107"/>
                </a:cubicBezTo>
                <a:cubicBezTo>
                  <a:pt x="4660422" y="4217971"/>
                  <a:pt x="4652931" y="4221090"/>
                  <a:pt x="4645439" y="4221090"/>
                </a:cubicBezTo>
                <a:cubicBezTo>
                  <a:pt x="4640445" y="4221090"/>
                  <a:pt x="4634826" y="4219219"/>
                  <a:pt x="4630455" y="4216098"/>
                </a:cubicBezTo>
                <a:cubicBezTo>
                  <a:pt x="4619219" y="4207987"/>
                  <a:pt x="4616721" y="4192387"/>
                  <a:pt x="4625462" y="4181157"/>
                </a:cubicBezTo>
                <a:cubicBezTo>
                  <a:pt x="4629519" y="4175541"/>
                  <a:pt x="4635450" y="4172109"/>
                  <a:pt x="4641771" y="4171173"/>
                </a:cubicBezTo>
                <a:close/>
                <a:moveTo>
                  <a:pt x="1921527" y="4169848"/>
                </a:moveTo>
                <a:cubicBezTo>
                  <a:pt x="1929409" y="4169302"/>
                  <a:pt x="1937525" y="4171798"/>
                  <a:pt x="1944080" y="4177413"/>
                </a:cubicBezTo>
                <a:cubicBezTo>
                  <a:pt x="1957191" y="4188644"/>
                  <a:pt x="1958439" y="4207986"/>
                  <a:pt x="1947201" y="4221091"/>
                </a:cubicBezTo>
                <a:cubicBezTo>
                  <a:pt x="1940958" y="4228578"/>
                  <a:pt x="1932218" y="4232322"/>
                  <a:pt x="1923478" y="4232322"/>
                </a:cubicBezTo>
                <a:cubicBezTo>
                  <a:pt x="1917235" y="4231697"/>
                  <a:pt x="1909743" y="4229202"/>
                  <a:pt x="1904124" y="4224210"/>
                </a:cubicBezTo>
                <a:cubicBezTo>
                  <a:pt x="1891015" y="4212979"/>
                  <a:pt x="1889766" y="4193636"/>
                  <a:pt x="1900379" y="4180533"/>
                </a:cubicBezTo>
                <a:cubicBezTo>
                  <a:pt x="1905998" y="4173981"/>
                  <a:pt x="1913646" y="4170394"/>
                  <a:pt x="1921527" y="4169848"/>
                </a:cubicBezTo>
                <a:close/>
                <a:moveTo>
                  <a:pt x="4036822" y="4166728"/>
                </a:moveTo>
                <a:cubicBezTo>
                  <a:pt x="4044703" y="4167274"/>
                  <a:pt x="4052351" y="4170862"/>
                  <a:pt x="4057970" y="4177413"/>
                </a:cubicBezTo>
                <a:cubicBezTo>
                  <a:pt x="4069208" y="4190516"/>
                  <a:pt x="4067959" y="4209859"/>
                  <a:pt x="4054848" y="4221091"/>
                </a:cubicBezTo>
                <a:cubicBezTo>
                  <a:pt x="4048606" y="4226082"/>
                  <a:pt x="4041739" y="4228578"/>
                  <a:pt x="4034247" y="4228578"/>
                </a:cubicBezTo>
                <a:cubicBezTo>
                  <a:pt x="4026130" y="4228578"/>
                  <a:pt x="4017390" y="4224834"/>
                  <a:pt x="4011148" y="4217970"/>
                </a:cubicBezTo>
                <a:cubicBezTo>
                  <a:pt x="3999910" y="4204867"/>
                  <a:pt x="4001159" y="4185525"/>
                  <a:pt x="4014269" y="4174294"/>
                </a:cubicBezTo>
                <a:cubicBezTo>
                  <a:pt x="4020824" y="4168678"/>
                  <a:pt x="4028940" y="4166182"/>
                  <a:pt x="4036822" y="4166728"/>
                </a:cubicBezTo>
                <a:close/>
                <a:moveTo>
                  <a:pt x="2248585" y="4131397"/>
                </a:moveTo>
                <a:cubicBezTo>
                  <a:pt x="2257013" y="4129369"/>
                  <a:pt x="2266221" y="4130617"/>
                  <a:pt x="2274337" y="4135608"/>
                </a:cubicBezTo>
                <a:cubicBezTo>
                  <a:pt x="2290569" y="4145592"/>
                  <a:pt x="2295563" y="4166183"/>
                  <a:pt x="2285575" y="4182406"/>
                </a:cubicBezTo>
                <a:cubicBezTo>
                  <a:pt x="2279331" y="4193013"/>
                  <a:pt x="2268093" y="4198628"/>
                  <a:pt x="2256232" y="4198628"/>
                </a:cubicBezTo>
                <a:cubicBezTo>
                  <a:pt x="2249989" y="4198628"/>
                  <a:pt x="2244370" y="4197381"/>
                  <a:pt x="2238751" y="4193637"/>
                </a:cubicBezTo>
                <a:cubicBezTo>
                  <a:pt x="2223144" y="4183654"/>
                  <a:pt x="2217526" y="4163063"/>
                  <a:pt x="2227514" y="4146840"/>
                </a:cubicBezTo>
                <a:cubicBezTo>
                  <a:pt x="2232509" y="4138729"/>
                  <a:pt x="2240156" y="4133425"/>
                  <a:pt x="2248585" y="4131397"/>
                </a:cubicBezTo>
                <a:close/>
                <a:moveTo>
                  <a:pt x="1016131" y="4130772"/>
                </a:moveTo>
                <a:cubicBezTo>
                  <a:pt x="1021516" y="4132175"/>
                  <a:pt x="1026354" y="4135607"/>
                  <a:pt x="1029476" y="4140599"/>
                </a:cubicBezTo>
                <a:cubicBezTo>
                  <a:pt x="1035718" y="4151206"/>
                  <a:pt x="1031973" y="4164309"/>
                  <a:pt x="1021984" y="4170548"/>
                </a:cubicBezTo>
                <a:cubicBezTo>
                  <a:pt x="1018238" y="4173045"/>
                  <a:pt x="1014493" y="4173669"/>
                  <a:pt x="1010746" y="4173669"/>
                </a:cubicBezTo>
                <a:cubicBezTo>
                  <a:pt x="1003255" y="4173669"/>
                  <a:pt x="996387" y="4169924"/>
                  <a:pt x="992018" y="4163062"/>
                </a:cubicBezTo>
                <a:cubicBezTo>
                  <a:pt x="985775" y="4152454"/>
                  <a:pt x="989520" y="4139351"/>
                  <a:pt x="999509" y="4133111"/>
                </a:cubicBezTo>
                <a:cubicBezTo>
                  <a:pt x="1004815" y="4129992"/>
                  <a:pt x="1010747" y="4129368"/>
                  <a:pt x="1016131" y="4130772"/>
                </a:cubicBezTo>
                <a:close/>
                <a:moveTo>
                  <a:pt x="3711639" y="4128901"/>
                </a:moveTo>
                <a:cubicBezTo>
                  <a:pt x="3720068" y="4130928"/>
                  <a:pt x="3727715" y="4136232"/>
                  <a:pt x="3732709" y="4144344"/>
                </a:cubicBezTo>
                <a:cubicBezTo>
                  <a:pt x="3742698" y="4160567"/>
                  <a:pt x="3737704" y="4181158"/>
                  <a:pt x="3721472" y="4191142"/>
                </a:cubicBezTo>
                <a:cubicBezTo>
                  <a:pt x="3715853" y="4194885"/>
                  <a:pt x="3709610" y="4196133"/>
                  <a:pt x="3703367" y="4196133"/>
                </a:cubicBezTo>
                <a:cubicBezTo>
                  <a:pt x="3692130" y="4196133"/>
                  <a:pt x="3680892" y="4189894"/>
                  <a:pt x="3674649" y="4179910"/>
                </a:cubicBezTo>
                <a:cubicBezTo>
                  <a:pt x="3664660" y="4163686"/>
                  <a:pt x="3669655" y="4143096"/>
                  <a:pt x="3685887" y="4133113"/>
                </a:cubicBezTo>
                <a:cubicBezTo>
                  <a:pt x="3694003" y="4128121"/>
                  <a:pt x="3703211" y="4126873"/>
                  <a:pt x="3711639" y="4128901"/>
                </a:cubicBezTo>
                <a:close/>
                <a:moveTo>
                  <a:pt x="4942217" y="4126404"/>
                </a:moveTo>
                <a:cubicBezTo>
                  <a:pt x="4947602" y="4125000"/>
                  <a:pt x="4953533" y="4125624"/>
                  <a:pt x="4958840" y="4128744"/>
                </a:cubicBezTo>
                <a:cubicBezTo>
                  <a:pt x="4969452" y="4134984"/>
                  <a:pt x="4972573" y="4148087"/>
                  <a:pt x="4966331" y="4158069"/>
                </a:cubicBezTo>
                <a:cubicBezTo>
                  <a:pt x="4961961" y="4164933"/>
                  <a:pt x="4955093" y="4168677"/>
                  <a:pt x="4947601" y="4168677"/>
                </a:cubicBezTo>
                <a:cubicBezTo>
                  <a:pt x="4943856" y="4169301"/>
                  <a:pt x="4940110" y="4168053"/>
                  <a:pt x="4936364" y="4166181"/>
                </a:cubicBezTo>
                <a:cubicBezTo>
                  <a:pt x="4925751" y="4159942"/>
                  <a:pt x="4922630" y="4146838"/>
                  <a:pt x="4928873" y="4136231"/>
                </a:cubicBezTo>
                <a:cubicBezTo>
                  <a:pt x="4931994" y="4131240"/>
                  <a:pt x="4936832" y="4127808"/>
                  <a:pt x="4942217" y="4126404"/>
                </a:cubicBezTo>
                <a:close/>
                <a:moveTo>
                  <a:pt x="2977926" y="4103784"/>
                </a:moveTo>
                <a:cubicBezTo>
                  <a:pt x="2978550" y="4103784"/>
                  <a:pt x="2979175" y="4103784"/>
                  <a:pt x="2979800" y="4103784"/>
                </a:cubicBezTo>
                <a:cubicBezTo>
                  <a:pt x="2981048" y="4103784"/>
                  <a:pt x="2981672" y="4103784"/>
                  <a:pt x="2982297" y="4103784"/>
                </a:cubicBezTo>
                <a:cubicBezTo>
                  <a:pt x="3002899" y="4103784"/>
                  <a:pt x="3019755" y="4120632"/>
                  <a:pt x="3019755" y="4141223"/>
                </a:cubicBezTo>
                <a:cubicBezTo>
                  <a:pt x="3019755" y="4161813"/>
                  <a:pt x="3002899" y="4178661"/>
                  <a:pt x="2982297" y="4178661"/>
                </a:cubicBezTo>
                <a:cubicBezTo>
                  <a:pt x="2981672" y="4178661"/>
                  <a:pt x="2980424" y="4178661"/>
                  <a:pt x="2979800" y="4178661"/>
                </a:cubicBezTo>
                <a:cubicBezTo>
                  <a:pt x="2979175" y="4178661"/>
                  <a:pt x="2977926" y="4178661"/>
                  <a:pt x="2977302" y="4178661"/>
                </a:cubicBezTo>
                <a:cubicBezTo>
                  <a:pt x="2957325" y="4178035"/>
                  <a:pt x="2940468" y="4161189"/>
                  <a:pt x="2940468" y="4141223"/>
                </a:cubicBezTo>
                <a:cubicBezTo>
                  <a:pt x="2940468" y="4120632"/>
                  <a:pt x="2957325" y="4103784"/>
                  <a:pt x="2977926" y="4103784"/>
                </a:cubicBezTo>
                <a:close/>
                <a:moveTo>
                  <a:pt x="741673" y="4102694"/>
                </a:moveTo>
                <a:cubicBezTo>
                  <a:pt x="746199" y="4104098"/>
                  <a:pt x="750101" y="4107218"/>
                  <a:pt x="752286" y="4111897"/>
                </a:cubicBezTo>
                <a:cubicBezTo>
                  <a:pt x="756656" y="4121256"/>
                  <a:pt x="753535" y="4132488"/>
                  <a:pt x="744170" y="4136855"/>
                </a:cubicBezTo>
                <a:cubicBezTo>
                  <a:pt x="741673" y="4138104"/>
                  <a:pt x="738552" y="4138728"/>
                  <a:pt x="735430" y="4138728"/>
                </a:cubicBezTo>
                <a:cubicBezTo>
                  <a:pt x="729187" y="4139351"/>
                  <a:pt x="722319" y="4135607"/>
                  <a:pt x="719198" y="4128744"/>
                </a:cubicBezTo>
                <a:cubicBezTo>
                  <a:pt x="714204" y="4120008"/>
                  <a:pt x="717950" y="4108153"/>
                  <a:pt x="727314" y="4103786"/>
                </a:cubicBezTo>
                <a:cubicBezTo>
                  <a:pt x="731996" y="4101602"/>
                  <a:pt x="737147" y="4101290"/>
                  <a:pt x="741673" y="4102694"/>
                </a:cubicBezTo>
                <a:close/>
                <a:moveTo>
                  <a:pt x="5216913" y="4098326"/>
                </a:moveTo>
                <a:cubicBezTo>
                  <a:pt x="5221361" y="4096922"/>
                  <a:pt x="5226356" y="4097234"/>
                  <a:pt x="5231038" y="4099417"/>
                </a:cubicBezTo>
                <a:cubicBezTo>
                  <a:pt x="5240402" y="4103786"/>
                  <a:pt x="5244147" y="4115017"/>
                  <a:pt x="5239153" y="4124376"/>
                </a:cubicBezTo>
                <a:cubicBezTo>
                  <a:pt x="5235407" y="4130616"/>
                  <a:pt x="5229164" y="4134359"/>
                  <a:pt x="5222298" y="4134359"/>
                </a:cubicBezTo>
                <a:cubicBezTo>
                  <a:pt x="5219800" y="4134359"/>
                  <a:pt x="5216679" y="4133736"/>
                  <a:pt x="5214182" y="4132488"/>
                </a:cubicBezTo>
                <a:cubicBezTo>
                  <a:pt x="5204816" y="4127496"/>
                  <a:pt x="5201071" y="4116889"/>
                  <a:pt x="5206065" y="4107529"/>
                </a:cubicBezTo>
                <a:cubicBezTo>
                  <a:pt x="5208562" y="4102850"/>
                  <a:pt x="5212464" y="4099730"/>
                  <a:pt x="5216913" y="4098326"/>
                </a:cubicBezTo>
                <a:close/>
                <a:moveTo>
                  <a:pt x="2793133" y="4088186"/>
                </a:moveTo>
                <a:cubicBezTo>
                  <a:pt x="2813110" y="4091929"/>
                  <a:pt x="2827469" y="4110648"/>
                  <a:pt x="2823724" y="4131239"/>
                </a:cubicBezTo>
                <a:cubicBezTo>
                  <a:pt x="2820602" y="4149334"/>
                  <a:pt x="2804994" y="4162437"/>
                  <a:pt x="2786890" y="4162437"/>
                </a:cubicBezTo>
                <a:cubicBezTo>
                  <a:pt x="2784392" y="4162437"/>
                  <a:pt x="2782519" y="4162437"/>
                  <a:pt x="2780647" y="4161813"/>
                </a:cubicBezTo>
                <a:cubicBezTo>
                  <a:pt x="2760044" y="4158693"/>
                  <a:pt x="2746310" y="4139350"/>
                  <a:pt x="2750056" y="4118760"/>
                </a:cubicBezTo>
                <a:cubicBezTo>
                  <a:pt x="2753801" y="4098169"/>
                  <a:pt x="2772531" y="4084442"/>
                  <a:pt x="2793133" y="4088186"/>
                </a:cubicBezTo>
                <a:close/>
                <a:moveTo>
                  <a:pt x="3167715" y="4087562"/>
                </a:moveTo>
                <a:cubicBezTo>
                  <a:pt x="3188316" y="4084442"/>
                  <a:pt x="3207046" y="4097545"/>
                  <a:pt x="3210791" y="4118136"/>
                </a:cubicBezTo>
                <a:cubicBezTo>
                  <a:pt x="3214538" y="4138726"/>
                  <a:pt x="3200803" y="4157446"/>
                  <a:pt x="3180201" y="4161189"/>
                </a:cubicBezTo>
                <a:cubicBezTo>
                  <a:pt x="3178328" y="4161813"/>
                  <a:pt x="3175831" y="4161813"/>
                  <a:pt x="3173958" y="4161813"/>
                </a:cubicBezTo>
                <a:cubicBezTo>
                  <a:pt x="3156477" y="4161813"/>
                  <a:pt x="3140245" y="4148710"/>
                  <a:pt x="3137124" y="4130615"/>
                </a:cubicBezTo>
                <a:cubicBezTo>
                  <a:pt x="3133378" y="4110648"/>
                  <a:pt x="3147113" y="4091305"/>
                  <a:pt x="3167715" y="4087562"/>
                </a:cubicBezTo>
                <a:close/>
                <a:moveTo>
                  <a:pt x="474314" y="4070326"/>
                </a:moveTo>
                <a:cubicBezTo>
                  <a:pt x="478060" y="4071808"/>
                  <a:pt x="481337" y="4074771"/>
                  <a:pt x="483210" y="4078827"/>
                </a:cubicBezTo>
                <a:cubicBezTo>
                  <a:pt x="486957" y="4086315"/>
                  <a:pt x="483210" y="4095675"/>
                  <a:pt x="475095" y="4099418"/>
                </a:cubicBezTo>
                <a:cubicBezTo>
                  <a:pt x="473222" y="4100666"/>
                  <a:pt x="471349" y="4100666"/>
                  <a:pt x="468851" y="4100666"/>
                </a:cubicBezTo>
                <a:cubicBezTo>
                  <a:pt x="462608" y="4100666"/>
                  <a:pt x="456990" y="4096923"/>
                  <a:pt x="454492" y="4091307"/>
                </a:cubicBezTo>
                <a:cubicBezTo>
                  <a:pt x="450747" y="4083820"/>
                  <a:pt x="454492" y="4074460"/>
                  <a:pt x="462608" y="4070716"/>
                </a:cubicBezTo>
                <a:cubicBezTo>
                  <a:pt x="466354" y="4068844"/>
                  <a:pt x="470569" y="4068844"/>
                  <a:pt x="474314" y="4070326"/>
                </a:cubicBezTo>
                <a:close/>
                <a:moveTo>
                  <a:pt x="5483176" y="4064321"/>
                </a:moveTo>
                <a:cubicBezTo>
                  <a:pt x="5486844" y="4062917"/>
                  <a:pt x="5491058" y="4062917"/>
                  <a:pt x="5495116" y="4064476"/>
                </a:cubicBezTo>
                <a:cubicBezTo>
                  <a:pt x="5502608" y="4068221"/>
                  <a:pt x="5506354" y="4076955"/>
                  <a:pt x="5503232" y="4085068"/>
                </a:cubicBezTo>
                <a:cubicBezTo>
                  <a:pt x="5500735" y="4091307"/>
                  <a:pt x="5495116" y="4094427"/>
                  <a:pt x="5488874" y="4094427"/>
                </a:cubicBezTo>
                <a:cubicBezTo>
                  <a:pt x="5487000" y="4094427"/>
                  <a:pt x="5485127" y="4094427"/>
                  <a:pt x="5482630" y="4093178"/>
                </a:cubicBezTo>
                <a:cubicBezTo>
                  <a:pt x="5475138" y="4089435"/>
                  <a:pt x="5471393" y="4080699"/>
                  <a:pt x="5474514" y="4072588"/>
                </a:cubicBezTo>
                <a:cubicBezTo>
                  <a:pt x="5476387" y="4068532"/>
                  <a:pt x="5479509" y="4065724"/>
                  <a:pt x="5483176" y="4064321"/>
                </a:cubicBezTo>
                <a:close/>
                <a:moveTo>
                  <a:pt x="2612709" y="4043261"/>
                </a:moveTo>
                <a:cubicBezTo>
                  <a:pt x="2632062" y="4050124"/>
                  <a:pt x="2642675" y="4071339"/>
                  <a:pt x="2635809" y="4090681"/>
                </a:cubicBezTo>
                <a:cubicBezTo>
                  <a:pt x="2630190" y="4106281"/>
                  <a:pt x="2615831" y="4116265"/>
                  <a:pt x="2600223" y="4116265"/>
                </a:cubicBezTo>
                <a:cubicBezTo>
                  <a:pt x="2596477" y="4115640"/>
                  <a:pt x="2592107" y="4115016"/>
                  <a:pt x="2588361" y="4113768"/>
                </a:cubicBezTo>
                <a:cubicBezTo>
                  <a:pt x="2569008" y="4106905"/>
                  <a:pt x="2558394" y="4085690"/>
                  <a:pt x="2565262" y="4066347"/>
                </a:cubicBezTo>
                <a:cubicBezTo>
                  <a:pt x="2572129" y="4047004"/>
                  <a:pt x="2593356" y="4036397"/>
                  <a:pt x="2612709" y="4043261"/>
                </a:cubicBezTo>
                <a:close/>
                <a:moveTo>
                  <a:pt x="3348138" y="4041388"/>
                </a:moveTo>
                <a:cubicBezTo>
                  <a:pt x="3367492" y="4034525"/>
                  <a:pt x="3388718" y="4045133"/>
                  <a:pt x="3395585" y="4064475"/>
                </a:cubicBezTo>
                <a:cubicBezTo>
                  <a:pt x="3402453" y="4083818"/>
                  <a:pt x="3391840" y="4105033"/>
                  <a:pt x="3372486" y="4111896"/>
                </a:cubicBezTo>
                <a:cubicBezTo>
                  <a:pt x="3368741" y="4113144"/>
                  <a:pt x="3364370" y="4113768"/>
                  <a:pt x="3360000" y="4113768"/>
                </a:cubicBezTo>
                <a:cubicBezTo>
                  <a:pt x="3344392" y="4113768"/>
                  <a:pt x="3330033" y="4104408"/>
                  <a:pt x="3325039" y="4088809"/>
                </a:cubicBezTo>
                <a:cubicBezTo>
                  <a:pt x="3318172" y="4069467"/>
                  <a:pt x="3328785" y="4048252"/>
                  <a:pt x="3348138" y="4041388"/>
                </a:cubicBezTo>
                <a:close/>
                <a:moveTo>
                  <a:pt x="1788473" y="4036320"/>
                </a:moveTo>
                <a:cubicBezTo>
                  <a:pt x="1796432" y="4036710"/>
                  <a:pt x="1804236" y="4040142"/>
                  <a:pt x="1809855" y="4046381"/>
                </a:cubicBezTo>
                <a:cubicBezTo>
                  <a:pt x="1821716" y="4058860"/>
                  <a:pt x="1821092" y="4078828"/>
                  <a:pt x="1807982" y="4090059"/>
                </a:cubicBezTo>
                <a:cubicBezTo>
                  <a:pt x="1801739" y="4095674"/>
                  <a:pt x="1794248" y="4098171"/>
                  <a:pt x="1786756" y="4098171"/>
                </a:cubicBezTo>
                <a:cubicBezTo>
                  <a:pt x="1778640" y="4098171"/>
                  <a:pt x="1770524" y="4095050"/>
                  <a:pt x="1764281" y="4088811"/>
                </a:cubicBezTo>
                <a:cubicBezTo>
                  <a:pt x="1753043" y="4076332"/>
                  <a:pt x="1753667" y="4056365"/>
                  <a:pt x="1766154" y="4044509"/>
                </a:cubicBezTo>
                <a:cubicBezTo>
                  <a:pt x="1772397" y="4038582"/>
                  <a:pt x="1780513" y="4035930"/>
                  <a:pt x="1788473" y="4036320"/>
                </a:cubicBezTo>
                <a:close/>
                <a:moveTo>
                  <a:pt x="201650" y="4034526"/>
                </a:moveTo>
                <a:cubicBezTo>
                  <a:pt x="207269" y="4030783"/>
                  <a:pt x="214761" y="4032031"/>
                  <a:pt x="219130" y="4038270"/>
                </a:cubicBezTo>
                <a:cubicBezTo>
                  <a:pt x="219754" y="4038894"/>
                  <a:pt x="220380" y="4040142"/>
                  <a:pt x="220380" y="4041389"/>
                </a:cubicBezTo>
                <a:cubicBezTo>
                  <a:pt x="222252" y="4047629"/>
                  <a:pt x="219130" y="4055117"/>
                  <a:pt x="212263" y="4056989"/>
                </a:cubicBezTo>
                <a:cubicBezTo>
                  <a:pt x="211014" y="4057613"/>
                  <a:pt x="209766" y="4057613"/>
                  <a:pt x="208517" y="4057613"/>
                </a:cubicBezTo>
                <a:cubicBezTo>
                  <a:pt x="203523" y="4057613"/>
                  <a:pt x="199153" y="4054492"/>
                  <a:pt x="197279" y="4050125"/>
                </a:cubicBezTo>
                <a:cubicBezTo>
                  <a:pt x="194783" y="4044510"/>
                  <a:pt x="196655" y="4038270"/>
                  <a:pt x="201650" y="4034526"/>
                </a:cubicBezTo>
                <a:close/>
                <a:moveTo>
                  <a:pt x="4170189" y="4033201"/>
                </a:moveTo>
                <a:cubicBezTo>
                  <a:pt x="4178149" y="4032811"/>
                  <a:pt x="4186265" y="4035463"/>
                  <a:pt x="4192820" y="4041390"/>
                </a:cubicBezTo>
                <a:cubicBezTo>
                  <a:pt x="4205305" y="4052621"/>
                  <a:pt x="4206555" y="4072588"/>
                  <a:pt x="4194693" y="4085068"/>
                </a:cubicBezTo>
                <a:cubicBezTo>
                  <a:pt x="4188450" y="4091930"/>
                  <a:pt x="4180333" y="4095050"/>
                  <a:pt x="4171593" y="4095050"/>
                </a:cubicBezTo>
                <a:cubicBezTo>
                  <a:pt x="4164102" y="4095050"/>
                  <a:pt x="4156610" y="4092554"/>
                  <a:pt x="4150367" y="4086939"/>
                </a:cubicBezTo>
                <a:cubicBezTo>
                  <a:pt x="4137881" y="4075708"/>
                  <a:pt x="4136632" y="4055741"/>
                  <a:pt x="4148494" y="4043262"/>
                </a:cubicBezTo>
                <a:cubicBezTo>
                  <a:pt x="4154425" y="4037022"/>
                  <a:pt x="4162229" y="4033590"/>
                  <a:pt x="4170189" y="4033201"/>
                </a:cubicBezTo>
                <a:close/>
                <a:moveTo>
                  <a:pt x="1494191" y="4031327"/>
                </a:moveTo>
                <a:cubicBezTo>
                  <a:pt x="1501292" y="4032497"/>
                  <a:pt x="1508004" y="4036397"/>
                  <a:pt x="1512686" y="4042636"/>
                </a:cubicBezTo>
                <a:cubicBezTo>
                  <a:pt x="1522050" y="4055116"/>
                  <a:pt x="1518929" y="4072587"/>
                  <a:pt x="1506443" y="4081946"/>
                </a:cubicBezTo>
                <a:cubicBezTo>
                  <a:pt x="1501448" y="4085690"/>
                  <a:pt x="1495830" y="4086938"/>
                  <a:pt x="1490211" y="4086938"/>
                </a:cubicBezTo>
                <a:cubicBezTo>
                  <a:pt x="1480847" y="4087562"/>
                  <a:pt x="1472105" y="4083193"/>
                  <a:pt x="1467112" y="4075707"/>
                </a:cubicBezTo>
                <a:cubicBezTo>
                  <a:pt x="1458372" y="4063228"/>
                  <a:pt x="1460869" y="4045756"/>
                  <a:pt x="1473355" y="4036397"/>
                </a:cubicBezTo>
                <a:cubicBezTo>
                  <a:pt x="1479598" y="4031718"/>
                  <a:pt x="1487089" y="4030158"/>
                  <a:pt x="1494191" y="4031327"/>
                </a:cubicBezTo>
                <a:close/>
                <a:moveTo>
                  <a:pt x="4464157" y="4028442"/>
                </a:moveTo>
                <a:cubicBezTo>
                  <a:pt x="4471258" y="4027350"/>
                  <a:pt x="4478750" y="4028909"/>
                  <a:pt x="4484992" y="4033277"/>
                </a:cubicBezTo>
                <a:cubicBezTo>
                  <a:pt x="4497479" y="4042636"/>
                  <a:pt x="4499976" y="4060108"/>
                  <a:pt x="4491236" y="4072587"/>
                </a:cubicBezTo>
                <a:cubicBezTo>
                  <a:pt x="4485618" y="4080074"/>
                  <a:pt x="4476876" y="4084442"/>
                  <a:pt x="4468136" y="4084442"/>
                </a:cubicBezTo>
                <a:cubicBezTo>
                  <a:pt x="4462518" y="4084442"/>
                  <a:pt x="4456900" y="4082570"/>
                  <a:pt x="4451905" y="4078826"/>
                </a:cubicBezTo>
                <a:cubicBezTo>
                  <a:pt x="4439418" y="4070091"/>
                  <a:pt x="4436921" y="4052620"/>
                  <a:pt x="4445661" y="4039517"/>
                </a:cubicBezTo>
                <a:cubicBezTo>
                  <a:pt x="4450344" y="4033278"/>
                  <a:pt x="4457055" y="4029534"/>
                  <a:pt x="4464157" y="4028442"/>
                </a:cubicBezTo>
                <a:close/>
                <a:moveTo>
                  <a:pt x="5753578" y="4027038"/>
                </a:moveTo>
                <a:cubicBezTo>
                  <a:pt x="5759821" y="4028910"/>
                  <a:pt x="5763566" y="4037022"/>
                  <a:pt x="5761070" y="4043262"/>
                </a:cubicBezTo>
                <a:cubicBezTo>
                  <a:pt x="5761070" y="4043886"/>
                  <a:pt x="5760445" y="4044510"/>
                  <a:pt x="5760445" y="4045134"/>
                </a:cubicBezTo>
                <a:cubicBezTo>
                  <a:pt x="5758573" y="4049501"/>
                  <a:pt x="5754202" y="4051997"/>
                  <a:pt x="5749208" y="4051997"/>
                </a:cubicBezTo>
                <a:cubicBezTo>
                  <a:pt x="5747334" y="4051997"/>
                  <a:pt x="5745462" y="4051373"/>
                  <a:pt x="5743588" y="4050749"/>
                </a:cubicBezTo>
                <a:cubicBezTo>
                  <a:pt x="5737346" y="4047629"/>
                  <a:pt x="5734848" y="4040142"/>
                  <a:pt x="5737970" y="4033902"/>
                </a:cubicBezTo>
                <a:cubicBezTo>
                  <a:pt x="5740468" y="4027662"/>
                  <a:pt x="5746710" y="4024543"/>
                  <a:pt x="5753578" y="4027038"/>
                </a:cubicBezTo>
                <a:close/>
                <a:moveTo>
                  <a:pt x="2098049" y="4020956"/>
                </a:moveTo>
                <a:cubicBezTo>
                  <a:pt x="2106711" y="4020020"/>
                  <a:pt x="2115763" y="4022360"/>
                  <a:pt x="2123255" y="4028287"/>
                </a:cubicBezTo>
                <a:cubicBezTo>
                  <a:pt x="2137615" y="4040142"/>
                  <a:pt x="2140111" y="4061981"/>
                  <a:pt x="2128250" y="4076332"/>
                </a:cubicBezTo>
                <a:cubicBezTo>
                  <a:pt x="2121383" y="4084444"/>
                  <a:pt x="2112017" y="4088811"/>
                  <a:pt x="2102029" y="4088811"/>
                </a:cubicBezTo>
                <a:cubicBezTo>
                  <a:pt x="2093913" y="4089435"/>
                  <a:pt x="2086422" y="4086940"/>
                  <a:pt x="2080178" y="4081324"/>
                </a:cubicBezTo>
                <a:cubicBezTo>
                  <a:pt x="2065819" y="4069469"/>
                  <a:pt x="2063322" y="4048254"/>
                  <a:pt x="2075185" y="4033279"/>
                </a:cubicBezTo>
                <a:cubicBezTo>
                  <a:pt x="2081116" y="4026103"/>
                  <a:pt x="2089387" y="4021891"/>
                  <a:pt x="2098049" y="4020956"/>
                </a:cubicBezTo>
                <a:close/>
                <a:moveTo>
                  <a:pt x="3861316" y="4018226"/>
                </a:moveTo>
                <a:cubicBezTo>
                  <a:pt x="3870057" y="4019084"/>
                  <a:pt x="3878484" y="4023296"/>
                  <a:pt x="3884414" y="4030784"/>
                </a:cubicBezTo>
                <a:cubicBezTo>
                  <a:pt x="3896277" y="4045135"/>
                  <a:pt x="3894404" y="4066972"/>
                  <a:pt x="3879421" y="4078828"/>
                </a:cubicBezTo>
                <a:cubicBezTo>
                  <a:pt x="3873178" y="4083820"/>
                  <a:pt x="3865062" y="4086315"/>
                  <a:pt x="3857570" y="4086315"/>
                </a:cubicBezTo>
                <a:cubicBezTo>
                  <a:pt x="3848206" y="4086315"/>
                  <a:pt x="3838217" y="4081948"/>
                  <a:pt x="3831349" y="4073836"/>
                </a:cubicBezTo>
                <a:cubicBezTo>
                  <a:pt x="3819488" y="4059485"/>
                  <a:pt x="3821360" y="4037647"/>
                  <a:pt x="3836344" y="4025792"/>
                </a:cubicBezTo>
                <a:cubicBezTo>
                  <a:pt x="3843524" y="4019864"/>
                  <a:pt x="3852576" y="4017368"/>
                  <a:pt x="3861316" y="4018226"/>
                </a:cubicBezTo>
                <a:close/>
                <a:moveTo>
                  <a:pt x="1211851" y="4014169"/>
                </a:moveTo>
                <a:cubicBezTo>
                  <a:pt x="1218015" y="4015807"/>
                  <a:pt x="1223634" y="4019863"/>
                  <a:pt x="1227379" y="4025791"/>
                </a:cubicBezTo>
                <a:cubicBezTo>
                  <a:pt x="1234247" y="4037646"/>
                  <a:pt x="1230501" y="4052621"/>
                  <a:pt x="1218639" y="4060109"/>
                </a:cubicBezTo>
                <a:cubicBezTo>
                  <a:pt x="1214894" y="4062604"/>
                  <a:pt x="1209899" y="4063852"/>
                  <a:pt x="1206154" y="4063852"/>
                </a:cubicBezTo>
                <a:cubicBezTo>
                  <a:pt x="1197413" y="4063852"/>
                  <a:pt x="1189297" y="4059485"/>
                  <a:pt x="1184303" y="4051373"/>
                </a:cubicBezTo>
                <a:cubicBezTo>
                  <a:pt x="1176812" y="4039518"/>
                  <a:pt x="1181181" y="4024543"/>
                  <a:pt x="1193043" y="4017055"/>
                </a:cubicBezTo>
                <a:cubicBezTo>
                  <a:pt x="1198974" y="4013312"/>
                  <a:pt x="1205686" y="4012532"/>
                  <a:pt x="1211851" y="4014169"/>
                </a:cubicBezTo>
                <a:close/>
                <a:moveTo>
                  <a:pt x="4746030" y="4010659"/>
                </a:moveTo>
                <a:cubicBezTo>
                  <a:pt x="4752195" y="4009100"/>
                  <a:pt x="4759063" y="4009880"/>
                  <a:pt x="4765305" y="4013312"/>
                </a:cubicBezTo>
                <a:cubicBezTo>
                  <a:pt x="4777167" y="4020174"/>
                  <a:pt x="4780913" y="4035774"/>
                  <a:pt x="4774045" y="4047630"/>
                </a:cubicBezTo>
                <a:cubicBezTo>
                  <a:pt x="4769676" y="4055116"/>
                  <a:pt x="4760935" y="4060109"/>
                  <a:pt x="4752820" y="4060109"/>
                </a:cubicBezTo>
                <a:cubicBezTo>
                  <a:pt x="4747825" y="4059485"/>
                  <a:pt x="4743455" y="4058237"/>
                  <a:pt x="4739709" y="4056364"/>
                </a:cubicBezTo>
                <a:cubicBezTo>
                  <a:pt x="4727847" y="4048877"/>
                  <a:pt x="4724101" y="4033903"/>
                  <a:pt x="4730969" y="4022047"/>
                </a:cubicBezTo>
                <a:cubicBezTo>
                  <a:pt x="4734402" y="4016119"/>
                  <a:pt x="4739865" y="4012219"/>
                  <a:pt x="4746030" y="4010659"/>
                </a:cubicBezTo>
                <a:close/>
                <a:moveTo>
                  <a:pt x="2413946" y="3965343"/>
                </a:moveTo>
                <a:cubicBezTo>
                  <a:pt x="2423077" y="3962613"/>
                  <a:pt x="2433222" y="3963393"/>
                  <a:pt x="2442275" y="3968385"/>
                </a:cubicBezTo>
                <a:cubicBezTo>
                  <a:pt x="2460379" y="3978368"/>
                  <a:pt x="2467246" y="4000831"/>
                  <a:pt x="2457258" y="4018925"/>
                </a:cubicBezTo>
                <a:cubicBezTo>
                  <a:pt x="2450390" y="4031406"/>
                  <a:pt x="2437904" y="4038269"/>
                  <a:pt x="2424169" y="4038269"/>
                </a:cubicBezTo>
                <a:cubicBezTo>
                  <a:pt x="2418550" y="4038269"/>
                  <a:pt x="2412308" y="4037021"/>
                  <a:pt x="2406689" y="4033901"/>
                </a:cubicBezTo>
                <a:cubicBezTo>
                  <a:pt x="2388584" y="4023918"/>
                  <a:pt x="2381716" y="4001455"/>
                  <a:pt x="2391706" y="3983361"/>
                </a:cubicBezTo>
                <a:cubicBezTo>
                  <a:pt x="2396700" y="3974313"/>
                  <a:pt x="2404816" y="3968073"/>
                  <a:pt x="2413946" y="3965343"/>
                </a:cubicBezTo>
                <a:close/>
                <a:moveTo>
                  <a:pt x="3545652" y="3962848"/>
                </a:moveTo>
                <a:cubicBezTo>
                  <a:pt x="3554783" y="3965578"/>
                  <a:pt x="3562899" y="3971817"/>
                  <a:pt x="3567893" y="3980864"/>
                </a:cubicBezTo>
                <a:cubicBezTo>
                  <a:pt x="3577882" y="3998959"/>
                  <a:pt x="3571015" y="4021422"/>
                  <a:pt x="3552910" y="4031406"/>
                </a:cubicBezTo>
                <a:cubicBezTo>
                  <a:pt x="3547292" y="4034525"/>
                  <a:pt x="3541049" y="4035773"/>
                  <a:pt x="3535429" y="4035773"/>
                </a:cubicBezTo>
                <a:cubicBezTo>
                  <a:pt x="3522319" y="4035773"/>
                  <a:pt x="3509834" y="4028909"/>
                  <a:pt x="3502966" y="4016430"/>
                </a:cubicBezTo>
                <a:cubicBezTo>
                  <a:pt x="3492977" y="3998336"/>
                  <a:pt x="3499844" y="3975873"/>
                  <a:pt x="3517324" y="3965889"/>
                </a:cubicBezTo>
                <a:cubicBezTo>
                  <a:pt x="3526376" y="3960898"/>
                  <a:pt x="3536522" y="3960118"/>
                  <a:pt x="3545652" y="3962848"/>
                </a:cubicBezTo>
                <a:close/>
                <a:moveTo>
                  <a:pt x="923891" y="3957935"/>
                </a:moveTo>
                <a:cubicBezTo>
                  <a:pt x="929119" y="3959650"/>
                  <a:pt x="933645" y="3963394"/>
                  <a:pt x="936454" y="3969010"/>
                </a:cubicBezTo>
                <a:cubicBezTo>
                  <a:pt x="941449" y="3979617"/>
                  <a:pt x="937078" y="3992720"/>
                  <a:pt x="926466" y="3998335"/>
                </a:cubicBezTo>
                <a:cubicBezTo>
                  <a:pt x="923344" y="3999583"/>
                  <a:pt x="920223" y="4000832"/>
                  <a:pt x="916477" y="4000832"/>
                </a:cubicBezTo>
                <a:cubicBezTo>
                  <a:pt x="908984" y="4000832"/>
                  <a:pt x="900869" y="3995840"/>
                  <a:pt x="897123" y="3988353"/>
                </a:cubicBezTo>
                <a:cubicBezTo>
                  <a:pt x="892130" y="3977121"/>
                  <a:pt x="896499" y="3964642"/>
                  <a:pt x="907112" y="3959026"/>
                </a:cubicBezTo>
                <a:cubicBezTo>
                  <a:pt x="912731" y="3956531"/>
                  <a:pt x="918662" y="3956219"/>
                  <a:pt x="923891" y="3957935"/>
                </a:cubicBezTo>
                <a:close/>
                <a:moveTo>
                  <a:pt x="5033521" y="3953333"/>
                </a:moveTo>
                <a:cubicBezTo>
                  <a:pt x="5038749" y="3951539"/>
                  <a:pt x="5044680" y="3951851"/>
                  <a:pt x="5049987" y="3954659"/>
                </a:cubicBezTo>
                <a:cubicBezTo>
                  <a:pt x="5061224" y="3959650"/>
                  <a:pt x="5065595" y="3972753"/>
                  <a:pt x="5059976" y="3983985"/>
                </a:cubicBezTo>
                <a:cubicBezTo>
                  <a:pt x="5056231" y="3991472"/>
                  <a:pt x="5048739" y="3995840"/>
                  <a:pt x="5040623" y="3995840"/>
                </a:cubicBezTo>
                <a:cubicBezTo>
                  <a:pt x="5037501" y="3995840"/>
                  <a:pt x="5034380" y="3995216"/>
                  <a:pt x="5031258" y="3993968"/>
                </a:cubicBezTo>
                <a:cubicBezTo>
                  <a:pt x="5020645" y="3988977"/>
                  <a:pt x="5015650" y="3975874"/>
                  <a:pt x="5021270" y="3964642"/>
                </a:cubicBezTo>
                <a:cubicBezTo>
                  <a:pt x="5023767" y="3959026"/>
                  <a:pt x="5028293" y="3955126"/>
                  <a:pt x="5033521" y="3953333"/>
                </a:cubicBezTo>
                <a:close/>
                <a:moveTo>
                  <a:pt x="645530" y="3924085"/>
                </a:moveTo>
                <a:cubicBezTo>
                  <a:pt x="654896" y="3920341"/>
                  <a:pt x="666133" y="3924709"/>
                  <a:pt x="669878" y="3934069"/>
                </a:cubicBezTo>
                <a:cubicBezTo>
                  <a:pt x="673624" y="3943428"/>
                  <a:pt x="669254" y="3954659"/>
                  <a:pt x="659889" y="3958403"/>
                </a:cubicBezTo>
                <a:cubicBezTo>
                  <a:pt x="657392" y="3959651"/>
                  <a:pt x="654896" y="3959651"/>
                  <a:pt x="653022" y="3959651"/>
                </a:cubicBezTo>
                <a:cubicBezTo>
                  <a:pt x="645530" y="3960275"/>
                  <a:pt x="638663" y="3955907"/>
                  <a:pt x="635542" y="3948419"/>
                </a:cubicBezTo>
                <a:cubicBezTo>
                  <a:pt x="631795" y="3939060"/>
                  <a:pt x="636166" y="3927828"/>
                  <a:pt x="645530" y="3924085"/>
                </a:cubicBezTo>
                <a:close/>
                <a:moveTo>
                  <a:pt x="5297915" y="3918703"/>
                </a:moveTo>
                <a:cubicBezTo>
                  <a:pt x="5302364" y="3916910"/>
                  <a:pt x="5307514" y="3916910"/>
                  <a:pt x="5312196" y="3919094"/>
                </a:cubicBezTo>
                <a:cubicBezTo>
                  <a:pt x="5322186" y="3922837"/>
                  <a:pt x="5326555" y="3933444"/>
                  <a:pt x="5322186" y="3943428"/>
                </a:cubicBezTo>
                <a:cubicBezTo>
                  <a:pt x="5319064" y="3950915"/>
                  <a:pt x="5312196" y="3954659"/>
                  <a:pt x="5304704" y="3954659"/>
                </a:cubicBezTo>
                <a:cubicBezTo>
                  <a:pt x="5302832" y="3954659"/>
                  <a:pt x="5300334" y="3954036"/>
                  <a:pt x="5297838" y="3953412"/>
                </a:cubicBezTo>
                <a:cubicBezTo>
                  <a:pt x="5288473" y="3949667"/>
                  <a:pt x="5284104" y="3939060"/>
                  <a:pt x="5287849" y="3929076"/>
                </a:cubicBezTo>
                <a:cubicBezTo>
                  <a:pt x="5289721" y="3924085"/>
                  <a:pt x="5293467" y="3920497"/>
                  <a:pt x="5297915" y="3918703"/>
                </a:cubicBezTo>
                <a:close/>
                <a:moveTo>
                  <a:pt x="1964215" y="3891484"/>
                </a:moveTo>
                <a:cubicBezTo>
                  <a:pt x="1972955" y="3891796"/>
                  <a:pt x="1981539" y="3895384"/>
                  <a:pt x="1987782" y="3902247"/>
                </a:cubicBezTo>
                <a:cubicBezTo>
                  <a:pt x="2000892" y="3915974"/>
                  <a:pt x="2000268" y="3937813"/>
                  <a:pt x="1986533" y="3950292"/>
                </a:cubicBezTo>
                <a:cubicBezTo>
                  <a:pt x="1979666" y="3956531"/>
                  <a:pt x="1971550" y="3959652"/>
                  <a:pt x="1963434" y="3959652"/>
                </a:cubicBezTo>
                <a:cubicBezTo>
                  <a:pt x="1954069" y="3960276"/>
                  <a:pt x="1944705" y="3956531"/>
                  <a:pt x="1937837" y="3949044"/>
                </a:cubicBezTo>
                <a:cubicBezTo>
                  <a:pt x="1924727" y="3935318"/>
                  <a:pt x="1925352" y="3913479"/>
                  <a:pt x="1939710" y="3900376"/>
                </a:cubicBezTo>
                <a:cubicBezTo>
                  <a:pt x="1946578" y="3894136"/>
                  <a:pt x="1955474" y="3891172"/>
                  <a:pt x="1964215" y="3891484"/>
                </a:cubicBezTo>
                <a:close/>
                <a:moveTo>
                  <a:pt x="3994136" y="3888364"/>
                </a:moveTo>
                <a:cubicBezTo>
                  <a:pt x="4002877" y="3888052"/>
                  <a:pt x="4011773" y="3891016"/>
                  <a:pt x="4018640" y="3897256"/>
                </a:cubicBezTo>
                <a:cubicBezTo>
                  <a:pt x="4032375" y="3909735"/>
                  <a:pt x="4033623" y="3931573"/>
                  <a:pt x="4020514" y="3945300"/>
                </a:cubicBezTo>
                <a:cubicBezTo>
                  <a:pt x="4013646" y="3952788"/>
                  <a:pt x="4004906" y="3956531"/>
                  <a:pt x="3995541" y="3956531"/>
                </a:cubicBezTo>
                <a:cubicBezTo>
                  <a:pt x="3987425" y="3956531"/>
                  <a:pt x="3979309" y="3953412"/>
                  <a:pt x="3972442" y="3947173"/>
                </a:cubicBezTo>
                <a:cubicBezTo>
                  <a:pt x="3958707" y="3934070"/>
                  <a:pt x="3957458" y="3912855"/>
                  <a:pt x="3970569" y="3899128"/>
                </a:cubicBezTo>
                <a:cubicBezTo>
                  <a:pt x="3976812" y="3892264"/>
                  <a:pt x="3985396" y="3888676"/>
                  <a:pt x="3994136" y="3888364"/>
                </a:cubicBezTo>
                <a:close/>
                <a:moveTo>
                  <a:pt x="1671650" y="3888130"/>
                </a:moveTo>
                <a:cubicBezTo>
                  <a:pt x="1679532" y="3889455"/>
                  <a:pt x="1686867" y="3893823"/>
                  <a:pt x="1691861" y="3900999"/>
                </a:cubicBezTo>
                <a:cubicBezTo>
                  <a:pt x="1701850" y="3914726"/>
                  <a:pt x="1698729" y="3934068"/>
                  <a:pt x="1684370" y="3944052"/>
                </a:cubicBezTo>
                <a:cubicBezTo>
                  <a:pt x="1678751" y="3947796"/>
                  <a:pt x="1672509" y="3950292"/>
                  <a:pt x="1666266" y="3950292"/>
                </a:cubicBezTo>
                <a:cubicBezTo>
                  <a:pt x="1656900" y="3950292"/>
                  <a:pt x="1646911" y="3945924"/>
                  <a:pt x="1641293" y="3937189"/>
                </a:cubicBezTo>
                <a:cubicBezTo>
                  <a:pt x="1631304" y="3923461"/>
                  <a:pt x="1634425" y="3903495"/>
                  <a:pt x="1648160" y="3893511"/>
                </a:cubicBezTo>
                <a:cubicBezTo>
                  <a:pt x="1655340" y="3888520"/>
                  <a:pt x="1663768" y="3886804"/>
                  <a:pt x="1671650" y="3888130"/>
                </a:cubicBezTo>
                <a:close/>
                <a:moveTo>
                  <a:pt x="390190" y="3886648"/>
                </a:moveTo>
                <a:cubicBezTo>
                  <a:pt x="398305" y="3883528"/>
                  <a:pt x="407670" y="3887896"/>
                  <a:pt x="410167" y="3896007"/>
                </a:cubicBezTo>
                <a:cubicBezTo>
                  <a:pt x="413289" y="3904119"/>
                  <a:pt x="408918" y="3912854"/>
                  <a:pt x="400802" y="3915974"/>
                </a:cubicBezTo>
                <a:cubicBezTo>
                  <a:pt x="399554" y="3916598"/>
                  <a:pt x="397681" y="3916598"/>
                  <a:pt x="395809" y="3916598"/>
                </a:cubicBezTo>
                <a:cubicBezTo>
                  <a:pt x="389565" y="3916598"/>
                  <a:pt x="383322" y="3912854"/>
                  <a:pt x="380824" y="3906614"/>
                </a:cubicBezTo>
                <a:cubicBezTo>
                  <a:pt x="378327" y="3898503"/>
                  <a:pt x="382074" y="3889768"/>
                  <a:pt x="390190" y="3886648"/>
                </a:cubicBezTo>
                <a:close/>
                <a:moveTo>
                  <a:pt x="4286621" y="3884854"/>
                </a:moveTo>
                <a:cubicBezTo>
                  <a:pt x="4294425" y="3883528"/>
                  <a:pt x="4302697" y="3885088"/>
                  <a:pt x="4309564" y="3889768"/>
                </a:cubicBezTo>
                <a:cubicBezTo>
                  <a:pt x="4323923" y="3899750"/>
                  <a:pt x="4327045" y="3919093"/>
                  <a:pt x="4317056" y="3933444"/>
                </a:cubicBezTo>
                <a:cubicBezTo>
                  <a:pt x="4310812" y="3942180"/>
                  <a:pt x="4301448" y="3946548"/>
                  <a:pt x="4291460" y="3946548"/>
                </a:cubicBezTo>
                <a:cubicBezTo>
                  <a:pt x="4285217" y="3946548"/>
                  <a:pt x="4278973" y="3944676"/>
                  <a:pt x="4273979" y="3940932"/>
                </a:cubicBezTo>
                <a:cubicBezTo>
                  <a:pt x="4260245" y="3930949"/>
                  <a:pt x="4257123" y="3911606"/>
                  <a:pt x="4266488" y="3897255"/>
                </a:cubicBezTo>
                <a:cubicBezTo>
                  <a:pt x="4271482" y="3890392"/>
                  <a:pt x="4278817" y="3886180"/>
                  <a:pt x="4286621" y="3884854"/>
                </a:cubicBezTo>
                <a:close/>
                <a:moveTo>
                  <a:pt x="5567536" y="3880408"/>
                </a:moveTo>
                <a:cubicBezTo>
                  <a:pt x="5575651" y="3883528"/>
                  <a:pt x="5580022" y="3892263"/>
                  <a:pt x="5576900" y="3900375"/>
                </a:cubicBezTo>
                <a:cubicBezTo>
                  <a:pt x="5574403" y="3906614"/>
                  <a:pt x="5568784" y="3910983"/>
                  <a:pt x="5562542" y="3910983"/>
                </a:cubicBezTo>
                <a:cubicBezTo>
                  <a:pt x="5560668" y="3910359"/>
                  <a:pt x="5558796" y="3910359"/>
                  <a:pt x="5556922" y="3909735"/>
                </a:cubicBezTo>
                <a:cubicBezTo>
                  <a:pt x="5548806" y="3906614"/>
                  <a:pt x="5544436" y="3897880"/>
                  <a:pt x="5547557" y="3889768"/>
                </a:cubicBezTo>
                <a:cubicBezTo>
                  <a:pt x="5550678" y="3881656"/>
                  <a:pt x="5559420" y="3877288"/>
                  <a:pt x="5567536" y="3880408"/>
                </a:cubicBezTo>
                <a:close/>
                <a:moveTo>
                  <a:pt x="2977926" y="3874793"/>
                </a:moveTo>
                <a:cubicBezTo>
                  <a:pt x="2978552" y="3874793"/>
                  <a:pt x="2979176" y="3874793"/>
                  <a:pt x="2979176" y="3874793"/>
                </a:cubicBezTo>
                <a:cubicBezTo>
                  <a:pt x="2980425" y="3874793"/>
                  <a:pt x="2981049" y="3874793"/>
                  <a:pt x="2981673" y="3874793"/>
                </a:cubicBezTo>
                <a:cubicBezTo>
                  <a:pt x="3004148" y="3874793"/>
                  <a:pt x="3022252" y="3892887"/>
                  <a:pt x="3022252" y="3915350"/>
                </a:cubicBezTo>
                <a:cubicBezTo>
                  <a:pt x="3022252" y="3937813"/>
                  <a:pt x="3004148" y="3955907"/>
                  <a:pt x="2981673" y="3955907"/>
                </a:cubicBezTo>
                <a:cubicBezTo>
                  <a:pt x="2981049" y="3955907"/>
                  <a:pt x="2980425" y="3955907"/>
                  <a:pt x="2979800" y="3955907"/>
                </a:cubicBezTo>
                <a:cubicBezTo>
                  <a:pt x="2979176" y="3955907"/>
                  <a:pt x="2978552" y="3955907"/>
                  <a:pt x="2977926" y="3955907"/>
                </a:cubicBezTo>
                <a:cubicBezTo>
                  <a:pt x="2955452" y="3955907"/>
                  <a:pt x="2937347" y="3937813"/>
                  <a:pt x="2937347" y="3915350"/>
                </a:cubicBezTo>
                <a:cubicBezTo>
                  <a:pt x="2937347" y="3892887"/>
                  <a:pt x="2955452" y="3874793"/>
                  <a:pt x="2977926" y="3874793"/>
                </a:cubicBezTo>
                <a:close/>
                <a:moveTo>
                  <a:pt x="1391493" y="3871438"/>
                </a:moveTo>
                <a:cubicBezTo>
                  <a:pt x="1398439" y="3873232"/>
                  <a:pt x="1404682" y="3877599"/>
                  <a:pt x="1408427" y="3884151"/>
                </a:cubicBezTo>
                <a:cubicBezTo>
                  <a:pt x="1415919" y="3897254"/>
                  <a:pt x="1411548" y="3914725"/>
                  <a:pt x="1398439" y="3922212"/>
                </a:cubicBezTo>
                <a:cubicBezTo>
                  <a:pt x="1394068" y="3924709"/>
                  <a:pt x="1389073" y="3925957"/>
                  <a:pt x="1384704" y="3925957"/>
                </a:cubicBezTo>
                <a:cubicBezTo>
                  <a:pt x="1374715" y="3925957"/>
                  <a:pt x="1365350" y="3920964"/>
                  <a:pt x="1360356" y="3912230"/>
                </a:cubicBezTo>
                <a:cubicBezTo>
                  <a:pt x="1352240" y="3898501"/>
                  <a:pt x="1357234" y="3881655"/>
                  <a:pt x="1370345" y="3874168"/>
                </a:cubicBezTo>
                <a:cubicBezTo>
                  <a:pt x="1376900" y="3870424"/>
                  <a:pt x="1384548" y="3869644"/>
                  <a:pt x="1391493" y="3871438"/>
                </a:cubicBezTo>
                <a:close/>
                <a:moveTo>
                  <a:pt x="4566230" y="3867850"/>
                </a:moveTo>
                <a:cubicBezTo>
                  <a:pt x="4573175" y="3866056"/>
                  <a:pt x="4580823" y="3866992"/>
                  <a:pt x="4587379" y="3871047"/>
                </a:cubicBezTo>
                <a:cubicBezTo>
                  <a:pt x="4600489" y="3878535"/>
                  <a:pt x="4605482" y="3896006"/>
                  <a:pt x="4597367" y="3909109"/>
                </a:cubicBezTo>
                <a:cubicBezTo>
                  <a:pt x="4592373" y="3917844"/>
                  <a:pt x="4583008" y="3922836"/>
                  <a:pt x="4573019" y="3922836"/>
                </a:cubicBezTo>
                <a:cubicBezTo>
                  <a:pt x="4568024" y="3922836"/>
                  <a:pt x="4563655" y="3921588"/>
                  <a:pt x="4559285" y="3919092"/>
                </a:cubicBezTo>
                <a:cubicBezTo>
                  <a:pt x="4546175" y="3911605"/>
                  <a:pt x="4541180" y="3894134"/>
                  <a:pt x="4549296" y="3881031"/>
                </a:cubicBezTo>
                <a:cubicBezTo>
                  <a:pt x="4553042" y="3874168"/>
                  <a:pt x="4559285" y="3869644"/>
                  <a:pt x="4566230" y="3867850"/>
                </a:cubicBezTo>
                <a:close/>
                <a:moveTo>
                  <a:pt x="2259197" y="3858803"/>
                </a:moveTo>
                <a:cubicBezTo>
                  <a:pt x="2268718" y="3857633"/>
                  <a:pt x="2278707" y="3860129"/>
                  <a:pt x="2286823" y="3866680"/>
                </a:cubicBezTo>
                <a:cubicBezTo>
                  <a:pt x="2303055" y="3879159"/>
                  <a:pt x="2306176" y="3902869"/>
                  <a:pt x="2293066" y="3919092"/>
                </a:cubicBezTo>
                <a:cubicBezTo>
                  <a:pt x="2285574" y="3928452"/>
                  <a:pt x="2274961" y="3933444"/>
                  <a:pt x="2263724" y="3933444"/>
                </a:cubicBezTo>
                <a:cubicBezTo>
                  <a:pt x="2255608" y="3933444"/>
                  <a:pt x="2247492" y="3930947"/>
                  <a:pt x="2240625" y="3925332"/>
                </a:cubicBezTo>
                <a:cubicBezTo>
                  <a:pt x="2224392" y="3912853"/>
                  <a:pt x="2221271" y="3889142"/>
                  <a:pt x="2234382" y="3872920"/>
                </a:cubicBezTo>
                <a:cubicBezTo>
                  <a:pt x="2240625" y="3864808"/>
                  <a:pt x="2249677" y="3859972"/>
                  <a:pt x="2259197" y="3858803"/>
                </a:cubicBezTo>
                <a:close/>
                <a:moveTo>
                  <a:pt x="2802498" y="3857945"/>
                </a:moveTo>
                <a:cubicBezTo>
                  <a:pt x="2824349" y="3862314"/>
                  <a:pt x="2838708" y="3883529"/>
                  <a:pt x="2834337" y="3905366"/>
                </a:cubicBezTo>
                <a:cubicBezTo>
                  <a:pt x="2830592" y="3924710"/>
                  <a:pt x="2813735" y="3937813"/>
                  <a:pt x="2795006" y="3937813"/>
                </a:cubicBezTo>
                <a:cubicBezTo>
                  <a:pt x="2792509" y="3938437"/>
                  <a:pt x="2790011" y="3937813"/>
                  <a:pt x="2786890" y="3937189"/>
                </a:cubicBezTo>
                <a:cubicBezTo>
                  <a:pt x="2765040" y="3932822"/>
                  <a:pt x="2750680" y="3911607"/>
                  <a:pt x="2755051" y="3889768"/>
                </a:cubicBezTo>
                <a:cubicBezTo>
                  <a:pt x="2759421" y="3867929"/>
                  <a:pt x="2780647" y="3853578"/>
                  <a:pt x="2802498" y="3857945"/>
                </a:cubicBezTo>
                <a:close/>
                <a:moveTo>
                  <a:pt x="3157102" y="3857322"/>
                </a:moveTo>
                <a:cubicBezTo>
                  <a:pt x="3178952" y="3852954"/>
                  <a:pt x="3200179" y="3867305"/>
                  <a:pt x="3204549" y="3889144"/>
                </a:cubicBezTo>
                <a:cubicBezTo>
                  <a:pt x="3208919" y="3910983"/>
                  <a:pt x="3194560" y="3932197"/>
                  <a:pt x="3172710" y="3936565"/>
                </a:cubicBezTo>
                <a:cubicBezTo>
                  <a:pt x="3170212" y="3937189"/>
                  <a:pt x="3167091" y="3937813"/>
                  <a:pt x="3164593" y="3937813"/>
                </a:cubicBezTo>
                <a:cubicBezTo>
                  <a:pt x="3145865" y="3937189"/>
                  <a:pt x="3129009" y="3924086"/>
                  <a:pt x="3125262" y="3904743"/>
                </a:cubicBezTo>
                <a:cubicBezTo>
                  <a:pt x="3120893" y="3882904"/>
                  <a:pt x="3135252" y="3861690"/>
                  <a:pt x="3157102" y="3857322"/>
                </a:cubicBezTo>
                <a:close/>
                <a:moveTo>
                  <a:pt x="3700168" y="3855683"/>
                </a:moveTo>
                <a:cubicBezTo>
                  <a:pt x="3709610" y="3856853"/>
                  <a:pt x="3718663" y="3861688"/>
                  <a:pt x="3725217" y="3869799"/>
                </a:cubicBezTo>
                <a:cubicBezTo>
                  <a:pt x="3737703" y="3886023"/>
                  <a:pt x="3735207" y="3909110"/>
                  <a:pt x="3718974" y="3922213"/>
                </a:cubicBezTo>
                <a:cubicBezTo>
                  <a:pt x="3712108" y="3927204"/>
                  <a:pt x="3703991" y="3930323"/>
                  <a:pt x="3695875" y="3930323"/>
                </a:cubicBezTo>
                <a:cubicBezTo>
                  <a:pt x="3684638" y="3930323"/>
                  <a:pt x="3673400" y="3925332"/>
                  <a:pt x="3666534" y="3915972"/>
                </a:cubicBezTo>
                <a:cubicBezTo>
                  <a:pt x="3654047" y="3899750"/>
                  <a:pt x="3656544" y="3876663"/>
                  <a:pt x="3672776" y="3863560"/>
                </a:cubicBezTo>
                <a:cubicBezTo>
                  <a:pt x="3680892" y="3857009"/>
                  <a:pt x="3690725" y="3854513"/>
                  <a:pt x="3700168" y="3855683"/>
                </a:cubicBezTo>
                <a:close/>
                <a:moveTo>
                  <a:pt x="5801650" y="3848586"/>
                </a:moveTo>
                <a:lnTo>
                  <a:pt x="5825996" y="3854825"/>
                </a:lnTo>
                <a:cubicBezTo>
                  <a:pt x="5824748" y="3860442"/>
                  <a:pt x="5819754" y="3864185"/>
                  <a:pt x="5814135" y="3864185"/>
                </a:cubicBezTo>
                <a:cubicBezTo>
                  <a:pt x="5812886" y="3864185"/>
                  <a:pt x="5812262" y="3864185"/>
                  <a:pt x="5811014" y="3863561"/>
                </a:cubicBezTo>
                <a:cubicBezTo>
                  <a:pt x="5804146" y="3861689"/>
                  <a:pt x="5800400" y="3855449"/>
                  <a:pt x="5801650" y="3848586"/>
                </a:cubicBezTo>
                <a:close/>
                <a:moveTo>
                  <a:pt x="140468" y="3846089"/>
                </a:moveTo>
                <a:cubicBezTo>
                  <a:pt x="147336" y="3844218"/>
                  <a:pt x="153579" y="3848586"/>
                  <a:pt x="155452" y="3855449"/>
                </a:cubicBezTo>
                <a:cubicBezTo>
                  <a:pt x="157324" y="3861689"/>
                  <a:pt x="153579" y="3868552"/>
                  <a:pt x="146712" y="3870425"/>
                </a:cubicBezTo>
                <a:cubicBezTo>
                  <a:pt x="146087" y="3870425"/>
                  <a:pt x="144838" y="3870425"/>
                  <a:pt x="143590" y="3870425"/>
                </a:cubicBezTo>
                <a:cubicBezTo>
                  <a:pt x="138596" y="3870425"/>
                  <a:pt x="133601" y="3867305"/>
                  <a:pt x="131728" y="3862313"/>
                </a:cubicBezTo>
                <a:cubicBezTo>
                  <a:pt x="131728" y="3861689"/>
                  <a:pt x="131728" y="3861689"/>
                  <a:pt x="131104" y="3861065"/>
                </a:cubicBezTo>
                <a:cubicBezTo>
                  <a:pt x="129232" y="3854202"/>
                  <a:pt x="133601" y="3847962"/>
                  <a:pt x="140468" y="3846089"/>
                </a:cubicBezTo>
                <a:close/>
                <a:moveTo>
                  <a:pt x="1122653" y="3844998"/>
                </a:moveTo>
                <a:cubicBezTo>
                  <a:pt x="1128584" y="3847182"/>
                  <a:pt x="1133734" y="3851706"/>
                  <a:pt x="1136855" y="3857945"/>
                </a:cubicBezTo>
                <a:cubicBezTo>
                  <a:pt x="1143099" y="3870424"/>
                  <a:pt x="1137480" y="3884775"/>
                  <a:pt x="1124994" y="3891015"/>
                </a:cubicBezTo>
                <a:cubicBezTo>
                  <a:pt x="1121248" y="3892887"/>
                  <a:pt x="1118127" y="3893511"/>
                  <a:pt x="1114381" y="3893511"/>
                </a:cubicBezTo>
                <a:cubicBezTo>
                  <a:pt x="1105016" y="3892887"/>
                  <a:pt x="1095652" y="3887896"/>
                  <a:pt x="1091906" y="3879160"/>
                </a:cubicBezTo>
                <a:cubicBezTo>
                  <a:pt x="1085664" y="3866681"/>
                  <a:pt x="1091281" y="3852330"/>
                  <a:pt x="1103768" y="3846090"/>
                </a:cubicBezTo>
                <a:cubicBezTo>
                  <a:pt x="1110011" y="3842971"/>
                  <a:pt x="1116722" y="3842815"/>
                  <a:pt x="1122653" y="3844998"/>
                </a:cubicBezTo>
                <a:close/>
                <a:moveTo>
                  <a:pt x="4835695" y="3840864"/>
                </a:moveTo>
                <a:cubicBezTo>
                  <a:pt x="4841626" y="3838759"/>
                  <a:pt x="4848337" y="3838915"/>
                  <a:pt x="4854580" y="3841723"/>
                </a:cubicBezTo>
                <a:cubicBezTo>
                  <a:pt x="4866443" y="3847963"/>
                  <a:pt x="4872061" y="3862313"/>
                  <a:pt x="4866443" y="3874793"/>
                </a:cubicBezTo>
                <a:cubicBezTo>
                  <a:pt x="4862072" y="3883527"/>
                  <a:pt x="4853332" y="3889144"/>
                  <a:pt x="4843968" y="3889144"/>
                </a:cubicBezTo>
                <a:cubicBezTo>
                  <a:pt x="4840222" y="3889144"/>
                  <a:pt x="4836476" y="3887896"/>
                  <a:pt x="4833354" y="3886648"/>
                </a:cubicBezTo>
                <a:cubicBezTo>
                  <a:pt x="4820868" y="3880408"/>
                  <a:pt x="4815874" y="3866057"/>
                  <a:pt x="4821493" y="3853578"/>
                </a:cubicBezTo>
                <a:cubicBezTo>
                  <a:pt x="4824614" y="3847338"/>
                  <a:pt x="4829765" y="3842970"/>
                  <a:pt x="4835695" y="3840864"/>
                </a:cubicBezTo>
                <a:close/>
                <a:moveTo>
                  <a:pt x="2603579" y="3807327"/>
                </a:moveTo>
                <a:cubicBezTo>
                  <a:pt x="2613178" y="3803349"/>
                  <a:pt x="2624259" y="3803038"/>
                  <a:pt x="2634560" y="3807405"/>
                </a:cubicBezTo>
                <a:cubicBezTo>
                  <a:pt x="2655162" y="3816140"/>
                  <a:pt x="2665152" y="3839227"/>
                  <a:pt x="2656410" y="3859818"/>
                </a:cubicBezTo>
                <a:cubicBezTo>
                  <a:pt x="2650167" y="3875417"/>
                  <a:pt x="2635184" y="3884776"/>
                  <a:pt x="2618952" y="3884776"/>
                </a:cubicBezTo>
                <a:cubicBezTo>
                  <a:pt x="2613958" y="3884776"/>
                  <a:pt x="2608339" y="3884153"/>
                  <a:pt x="2603345" y="3881656"/>
                </a:cubicBezTo>
                <a:cubicBezTo>
                  <a:pt x="2582742" y="3872921"/>
                  <a:pt x="2572754" y="3849835"/>
                  <a:pt x="2581494" y="3829244"/>
                </a:cubicBezTo>
                <a:cubicBezTo>
                  <a:pt x="2585864" y="3818948"/>
                  <a:pt x="2593980" y="3811305"/>
                  <a:pt x="2603579" y="3807327"/>
                </a:cubicBezTo>
                <a:close/>
                <a:moveTo>
                  <a:pt x="3356021" y="3805455"/>
                </a:moveTo>
                <a:cubicBezTo>
                  <a:pt x="3365619" y="3809433"/>
                  <a:pt x="3373735" y="3817077"/>
                  <a:pt x="3378105" y="3827372"/>
                </a:cubicBezTo>
                <a:cubicBezTo>
                  <a:pt x="3386845" y="3847963"/>
                  <a:pt x="3376857" y="3871674"/>
                  <a:pt x="3356255" y="3880408"/>
                </a:cubicBezTo>
                <a:cubicBezTo>
                  <a:pt x="3351260" y="3882280"/>
                  <a:pt x="3345642" y="3883529"/>
                  <a:pt x="3340647" y="3883529"/>
                </a:cubicBezTo>
                <a:cubicBezTo>
                  <a:pt x="3324416" y="3883529"/>
                  <a:pt x="3309432" y="3874169"/>
                  <a:pt x="3303189" y="3858569"/>
                </a:cubicBezTo>
                <a:cubicBezTo>
                  <a:pt x="3294449" y="3837979"/>
                  <a:pt x="3304437" y="3814269"/>
                  <a:pt x="3325040" y="3805533"/>
                </a:cubicBezTo>
                <a:cubicBezTo>
                  <a:pt x="3335341" y="3801165"/>
                  <a:pt x="3346422" y="3801477"/>
                  <a:pt x="3356021" y="3805455"/>
                </a:cubicBezTo>
                <a:close/>
                <a:moveTo>
                  <a:pt x="830323" y="3778077"/>
                </a:moveTo>
                <a:cubicBezTo>
                  <a:pt x="841561" y="3773710"/>
                  <a:pt x="854046" y="3779326"/>
                  <a:pt x="858417" y="3790558"/>
                </a:cubicBezTo>
                <a:cubicBezTo>
                  <a:pt x="862786" y="3801788"/>
                  <a:pt x="857168" y="3814267"/>
                  <a:pt x="845930" y="3818636"/>
                </a:cubicBezTo>
                <a:cubicBezTo>
                  <a:pt x="843433" y="3819259"/>
                  <a:pt x="840936" y="3819883"/>
                  <a:pt x="838439" y="3819883"/>
                </a:cubicBezTo>
                <a:cubicBezTo>
                  <a:pt x="829699" y="3819883"/>
                  <a:pt x="821583" y="3814891"/>
                  <a:pt x="817836" y="3806156"/>
                </a:cubicBezTo>
                <a:cubicBezTo>
                  <a:pt x="813467" y="3794925"/>
                  <a:pt x="819086" y="3782446"/>
                  <a:pt x="830323" y="3778077"/>
                </a:cubicBezTo>
                <a:close/>
                <a:moveTo>
                  <a:pt x="5126776" y="3773086"/>
                </a:moveTo>
                <a:cubicBezTo>
                  <a:pt x="5138014" y="3777453"/>
                  <a:pt x="5143632" y="3789932"/>
                  <a:pt x="5139263" y="3801164"/>
                </a:cubicBezTo>
                <a:cubicBezTo>
                  <a:pt x="5136140" y="3809900"/>
                  <a:pt x="5127401" y="3814891"/>
                  <a:pt x="5118661" y="3814891"/>
                </a:cubicBezTo>
                <a:cubicBezTo>
                  <a:pt x="5116788" y="3814891"/>
                  <a:pt x="5113666" y="3814891"/>
                  <a:pt x="5111169" y="3813643"/>
                </a:cubicBezTo>
                <a:cubicBezTo>
                  <a:pt x="5099931" y="3809276"/>
                  <a:pt x="5094313" y="3796797"/>
                  <a:pt x="5098682" y="3785565"/>
                </a:cubicBezTo>
                <a:cubicBezTo>
                  <a:pt x="5103053" y="3774334"/>
                  <a:pt x="5115540" y="3768719"/>
                  <a:pt x="5126776" y="3773086"/>
                </a:cubicBezTo>
                <a:close/>
                <a:moveTo>
                  <a:pt x="1849186" y="3745243"/>
                </a:moveTo>
                <a:cubicBezTo>
                  <a:pt x="1857770" y="3746725"/>
                  <a:pt x="1865731" y="3751561"/>
                  <a:pt x="1871037" y="3759360"/>
                </a:cubicBezTo>
                <a:cubicBezTo>
                  <a:pt x="1881651" y="3774960"/>
                  <a:pt x="1878528" y="3796174"/>
                  <a:pt x="1862921" y="3806781"/>
                </a:cubicBezTo>
                <a:cubicBezTo>
                  <a:pt x="1856678" y="3811150"/>
                  <a:pt x="1849810" y="3813021"/>
                  <a:pt x="1842943" y="3813021"/>
                </a:cubicBezTo>
                <a:cubicBezTo>
                  <a:pt x="1832954" y="3813645"/>
                  <a:pt x="1822342" y="3808653"/>
                  <a:pt x="1815474" y="3798669"/>
                </a:cubicBezTo>
                <a:cubicBezTo>
                  <a:pt x="1804236" y="3783071"/>
                  <a:pt x="1807982" y="3761857"/>
                  <a:pt x="1823590" y="3751249"/>
                </a:cubicBezTo>
                <a:cubicBezTo>
                  <a:pt x="1831393" y="3745633"/>
                  <a:pt x="1840602" y="3743761"/>
                  <a:pt x="1849186" y="3745243"/>
                </a:cubicBezTo>
                <a:close/>
                <a:moveTo>
                  <a:pt x="4109009" y="3741499"/>
                </a:moveTo>
                <a:cubicBezTo>
                  <a:pt x="4117593" y="3740017"/>
                  <a:pt x="4126645" y="3741889"/>
                  <a:pt x="4134136" y="3747505"/>
                </a:cubicBezTo>
                <a:cubicBezTo>
                  <a:pt x="4149744" y="3758112"/>
                  <a:pt x="4153490" y="3779327"/>
                  <a:pt x="4142252" y="3794926"/>
                </a:cubicBezTo>
                <a:cubicBezTo>
                  <a:pt x="4136009" y="3804286"/>
                  <a:pt x="4124772" y="3809277"/>
                  <a:pt x="4114159" y="3809277"/>
                </a:cubicBezTo>
                <a:cubicBezTo>
                  <a:pt x="4107915" y="3809277"/>
                  <a:pt x="4101672" y="3807405"/>
                  <a:pt x="4095430" y="3803038"/>
                </a:cubicBezTo>
                <a:cubicBezTo>
                  <a:pt x="4079822" y="3792430"/>
                  <a:pt x="4076076" y="3771215"/>
                  <a:pt x="4086689" y="3755616"/>
                </a:cubicBezTo>
                <a:cubicBezTo>
                  <a:pt x="4092308" y="3747817"/>
                  <a:pt x="4100424" y="3742981"/>
                  <a:pt x="4109009" y="3741499"/>
                </a:cubicBezTo>
                <a:close/>
                <a:moveTo>
                  <a:pt x="578730" y="3738769"/>
                </a:moveTo>
                <a:cubicBezTo>
                  <a:pt x="588719" y="3735649"/>
                  <a:pt x="598708" y="3741264"/>
                  <a:pt x="601829" y="3750624"/>
                </a:cubicBezTo>
                <a:cubicBezTo>
                  <a:pt x="604951" y="3760608"/>
                  <a:pt x="599332" y="3771215"/>
                  <a:pt x="589968" y="3774334"/>
                </a:cubicBezTo>
                <a:cubicBezTo>
                  <a:pt x="588094" y="3774959"/>
                  <a:pt x="586221" y="3774959"/>
                  <a:pt x="584349" y="3774959"/>
                </a:cubicBezTo>
                <a:cubicBezTo>
                  <a:pt x="576857" y="3774959"/>
                  <a:pt x="569365" y="3769967"/>
                  <a:pt x="566868" y="3762479"/>
                </a:cubicBezTo>
                <a:cubicBezTo>
                  <a:pt x="563746" y="3752496"/>
                  <a:pt x="568741" y="3741888"/>
                  <a:pt x="578730" y="3738769"/>
                </a:cubicBezTo>
                <a:close/>
                <a:moveTo>
                  <a:pt x="5378373" y="3732530"/>
                </a:moveTo>
                <a:cubicBezTo>
                  <a:pt x="5388362" y="3735649"/>
                  <a:pt x="5393980" y="3746257"/>
                  <a:pt x="5390235" y="3756239"/>
                </a:cubicBezTo>
                <a:cubicBezTo>
                  <a:pt x="5387738" y="3764351"/>
                  <a:pt x="5380246" y="3769342"/>
                  <a:pt x="5372130" y="3769342"/>
                </a:cubicBezTo>
                <a:cubicBezTo>
                  <a:pt x="5371505" y="3769342"/>
                  <a:pt x="5369008" y="3769342"/>
                  <a:pt x="5367760" y="3768094"/>
                </a:cubicBezTo>
                <a:cubicBezTo>
                  <a:pt x="5357770" y="3764975"/>
                  <a:pt x="5352152" y="3754368"/>
                  <a:pt x="5355274" y="3745009"/>
                </a:cubicBezTo>
                <a:cubicBezTo>
                  <a:pt x="5358396" y="3735025"/>
                  <a:pt x="5369008" y="3730033"/>
                  <a:pt x="5378373" y="3732530"/>
                </a:cubicBezTo>
                <a:close/>
                <a:moveTo>
                  <a:pt x="2123723" y="3729018"/>
                </a:moveTo>
                <a:cubicBezTo>
                  <a:pt x="2133244" y="3729409"/>
                  <a:pt x="2142609" y="3733464"/>
                  <a:pt x="2149475" y="3741264"/>
                </a:cubicBezTo>
                <a:cubicBezTo>
                  <a:pt x="2163210" y="3756239"/>
                  <a:pt x="2162586" y="3779949"/>
                  <a:pt x="2146979" y="3793676"/>
                </a:cubicBezTo>
                <a:cubicBezTo>
                  <a:pt x="2139487" y="3799916"/>
                  <a:pt x="2130747" y="3803660"/>
                  <a:pt x="2122007" y="3803660"/>
                </a:cubicBezTo>
                <a:cubicBezTo>
                  <a:pt x="2112017" y="3803036"/>
                  <a:pt x="2102029" y="3799292"/>
                  <a:pt x="2094537" y="3791181"/>
                </a:cubicBezTo>
                <a:cubicBezTo>
                  <a:pt x="2080802" y="3776206"/>
                  <a:pt x="2081427" y="3752495"/>
                  <a:pt x="2097034" y="3738768"/>
                </a:cubicBezTo>
                <a:cubicBezTo>
                  <a:pt x="2104526" y="3731904"/>
                  <a:pt x="2114203" y="3728628"/>
                  <a:pt x="2123723" y="3729018"/>
                </a:cubicBezTo>
                <a:close/>
                <a:moveTo>
                  <a:pt x="1573088" y="3728006"/>
                </a:moveTo>
                <a:cubicBezTo>
                  <a:pt x="1580735" y="3730189"/>
                  <a:pt x="1587603" y="3735337"/>
                  <a:pt x="1591973" y="3743137"/>
                </a:cubicBezTo>
                <a:cubicBezTo>
                  <a:pt x="1600089" y="3758112"/>
                  <a:pt x="1594470" y="3776830"/>
                  <a:pt x="1579487" y="3785566"/>
                </a:cubicBezTo>
                <a:cubicBezTo>
                  <a:pt x="1574492" y="3788062"/>
                  <a:pt x="1569498" y="3789309"/>
                  <a:pt x="1564503" y="3789309"/>
                </a:cubicBezTo>
                <a:cubicBezTo>
                  <a:pt x="1553267" y="3788686"/>
                  <a:pt x="1542653" y="3783070"/>
                  <a:pt x="1537034" y="3773087"/>
                </a:cubicBezTo>
                <a:cubicBezTo>
                  <a:pt x="1528294" y="3758112"/>
                  <a:pt x="1533913" y="3738769"/>
                  <a:pt x="1549520" y="3730658"/>
                </a:cubicBezTo>
                <a:cubicBezTo>
                  <a:pt x="1557012" y="3726602"/>
                  <a:pt x="1565440" y="3725822"/>
                  <a:pt x="1573088" y="3728006"/>
                </a:cubicBezTo>
                <a:close/>
                <a:moveTo>
                  <a:pt x="3834627" y="3725509"/>
                </a:moveTo>
                <a:cubicBezTo>
                  <a:pt x="3844148" y="3725041"/>
                  <a:pt x="3853824" y="3728161"/>
                  <a:pt x="3861316" y="3735025"/>
                </a:cubicBezTo>
                <a:cubicBezTo>
                  <a:pt x="3876300" y="3748752"/>
                  <a:pt x="3877548" y="3772462"/>
                  <a:pt x="3863813" y="3787437"/>
                </a:cubicBezTo>
                <a:cubicBezTo>
                  <a:pt x="3856321" y="3795548"/>
                  <a:pt x="3846333" y="3799916"/>
                  <a:pt x="3836343" y="3799916"/>
                </a:cubicBezTo>
                <a:cubicBezTo>
                  <a:pt x="3827603" y="3799916"/>
                  <a:pt x="3818239" y="3796797"/>
                  <a:pt x="3811372" y="3789933"/>
                </a:cubicBezTo>
                <a:cubicBezTo>
                  <a:pt x="3795764" y="3776206"/>
                  <a:pt x="3795140" y="3752495"/>
                  <a:pt x="3808875" y="3737520"/>
                </a:cubicBezTo>
                <a:cubicBezTo>
                  <a:pt x="3815742" y="3730033"/>
                  <a:pt x="3825107" y="3725977"/>
                  <a:pt x="3834627" y="3725509"/>
                </a:cubicBezTo>
                <a:close/>
                <a:moveTo>
                  <a:pt x="4385339" y="3723872"/>
                </a:moveTo>
                <a:cubicBezTo>
                  <a:pt x="4392909" y="3721610"/>
                  <a:pt x="4401337" y="3722235"/>
                  <a:pt x="4408829" y="3726290"/>
                </a:cubicBezTo>
                <a:cubicBezTo>
                  <a:pt x="4423812" y="3734401"/>
                  <a:pt x="4429430" y="3753121"/>
                  <a:pt x="4421314" y="3768095"/>
                </a:cubicBezTo>
                <a:cubicBezTo>
                  <a:pt x="4415697" y="3778703"/>
                  <a:pt x="4405083" y="3784318"/>
                  <a:pt x="4393846" y="3784318"/>
                </a:cubicBezTo>
                <a:cubicBezTo>
                  <a:pt x="4388851" y="3784942"/>
                  <a:pt x="4383232" y="3783694"/>
                  <a:pt x="4378863" y="3781199"/>
                </a:cubicBezTo>
                <a:cubicBezTo>
                  <a:pt x="4363879" y="3772463"/>
                  <a:pt x="4358260" y="3753745"/>
                  <a:pt x="4367000" y="3738769"/>
                </a:cubicBezTo>
                <a:cubicBezTo>
                  <a:pt x="4371058" y="3731282"/>
                  <a:pt x="4377770" y="3726134"/>
                  <a:pt x="4385339" y="3723872"/>
                </a:cubicBezTo>
                <a:close/>
                <a:moveTo>
                  <a:pt x="2449064" y="3718569"/>
                </a:moveTo>
                <a:cubicBezTo>
                  <a:pt x="2459287" y="3716619"/>
                  <a:pt x="2470369" y="3718491"/>
                  <a:pt x="2479733" y="3724419"/>
                </a:cubicBezTo>
                <a:cubicBezTo>
                  <a:pt x="2498462" y="3736898"/>
                  <a:pt x="2503456" y="3761856"/>
                  <a:pt x="2490970" y="3780575"/>
                </a:cubicBezTo>
                <a:cubicBezTo>
                  <a:pt x="2482854" y="3792430"/>
                  <a:pt x="2470368" y="3798670"/>
                  <a:pt x="2457258" y="3798670"/>
                </a:cubicBezTo>
                <a:cubicBezTo>
                  <a:pt x="2449141" y="3798046"/>
                  <a:pt x="2441651" y="3796173"/>
                  <a:pt x="2434783" y="3791806"/>
                </a:cubicBezTo>
                <a:cubicBezTo>
                  <a:pt x="2416678" y="3779327"/>
                  <a:pt x="2411683" y="3754369"/>
                  <a:pt x="2423545" y="3735649"/>
                </a:cubicBezTo>
                <a:cubicBezTo>
                  <a:pt x="2429476" y="3726290"/>
                  <a:pt x="2438841" y="3720519"/>
                  <a:pt x="2449064" y="3718569"/>
                </a:cubicBezTo>
                <a:close/>
                <a:moveTo>
                  <a:pt x="3509677" y="3715839"/>
                </a:moveTo>
                <a:cubicBezTo>
                  <a:pt x="3519822" y="3717867"/>
                  <a:pt x="3529187" y="3723794"/>
                  <a:pt x="3535430" y="3733154"/>
                </a:cubicBezTo>
                <a:cubicBezTo>
                  <a:pt x="3547916" y="3751249"/>
                  <a:pt x="3542921" y="3776831"/>
                  <a:pt x="3524193" y="3789310"/>
                </a:cubicBezTo>
                <a:cubicBezTo>
                  <a:pt x="3517326" y="3794302"/>
                  <a:pt x="3509834" y="3796173"/>
                  <a:pt x="3501718" y="3796173"/>
                </a:cubicBezTo>
                <a:cubicBezTo>
                  <a:pt x="3489232" y="3796173"/>
                  <a:pt x="3476121" y="3789934"/>
                  <a:pt x="3468005" y="3778079"/>
                </a:cubicBezTo>
                <a:cubicBezTo>
                  <a:pt x="3455520" y="3759360"/>
                  <a:pt x="3460513" y="3734401"/>
                  <a:pt x="3479243" y="3721922"/>
                </a:cubicBezTo>
                <a:cubicBezTo>
                  <a:pt x="3488607" y="3715683"/>
                  <a:pt x="3499533" y="3713811"/>
                  <a:pt x="3509677" y="3715839"/>
                </a:cubicBezTo>
                <a:close/>
                <a:moveTo>
                  <a:pt x="1307524" y="3700785"/>
                </a:moveTo>
                <a:cubicBezTo>
                  <a:pt x="1314158" y="3703358"/>
                  <a:pt x="1319776" y="3708506"/>
                  <a:pt x="1322898" y="3715682"/>
                </a:cubicBezTo>
                <a:cubicBezTo>
                  <a:pt x="1329140" y="3730033"/>
                  <a:pt x="1322898" y="3746255"/>
                  <a:pt x="1308539" y="3752496"/>
                </a:cubicBezTo>
                <a:cubicBezTo>
                  <a:pt x="1304793" y="3753743"/>
                  <a:pt x="1301047" y="3754991"/>
                  <a:pt x="1297301" y="3754991"/>
                </a:cubicBezTo>
                <a:cubicBezTo>
                  <a:pt x="1286064" y="3754991"/>
                  <a:pt x="1276075" y="3748751"/>
                  <a:pt x="1271705" y="3738145"/>
                </a:cubicBezTo>
                <a:cubicBezTo>
                  <a:pt x="1265462" y="3724417"/>
                  <a:pt x="1271705" y="3707570"/>
                  <a:pt x="1286064" y="3701330"/>
                </a:cubicBezTo>
                <a:cubicBezTo>
                  <a:pt x="1293243" y="3698211"/>
                  <a:pt x="1300891" y="3698211"/>
                  <a:pt x="1307524" y="3700785"/>
                </a:cubicBezTo>
                <a:close/>
                <a:moveTo>
                  <a:pt x="331505" y="3697588"/>
                </a:moveTo>
                <a:cubicBezTo>
                  <a:pt x="339621" y="3695092"/>
                  <a:pt x="348361" y="3700083"/>
                  <a:pt x="350858" y="3708819"/>
                </a:cubicBezTo>
                <a:cubicBezTo>
                  <a:pt x="353356" y="3716931"/>
                  <a:pt x="348361" y="3725667"/>
                  <a:pt x="340245" y="3728162"/>
                </a:cubicBezTo>
                <a:cubicBezTo>
                  <a:pt x="338997" y="3728162"/>
                  <a:pt x="337124" y="3728786"/>
                  <a:pt x="335874" y="3728786"/>
                </a:cubicBezTo>
                <a:cubicBezTo>
                  <a:pt x="329008" y="3728162"/>
                  <a:pt x="322765" y="3723794"/>
                  <a:pt x="320892" y="3716931"/>
                </a:cubicBezTo>
                <a:cubicBezTo>
                  <a:pt x="318394" y="3708819"/>
                  <a:pt x="323389" y="3700083"/>
                  <a:pt x="331505" y="3697588"/>
                </a:cubicBezTo>
                <a:close/>
                <a:moveTo>
                  <a:pt x="4650199" y="3697041"/>
                </a:moveTo>
                <a:cubicBezTo>
                  <a:pt x="4656832" y="3694467"/>
                  <a:pt x="4664480" y="3694467"/>
                  <a:pt x="4671659" y="3697587"/>
                </a:cubicBezTo>
                <a:cubicBezTo>
                  <a:pt x="4686018" y="3703827"/>
                  <a:pt x="4692261" y="3720673"/>
                  <a:pt x="4686018" y="3734400"/>
                </a:cubicBezTo>
                <a:cubicBezTo>
                  <a:pt x="4681649" y="3745008"/>
                  <a:pt x="4671035" y="3751248"/>
                  <a:pt x="4660422" y="3751248"/>
                </a:cubicBezTo>
                <a:cubicBezTo>
                  <a:pt x="4656676" y="3751248"/>
                  <a:pt x="4652931" y="3749999"/>
                  <a:pt x="4649184" y="3748751"/>
                </a:cubicBezTo>
                <a:cubicBezTo>
                  <a:pt x="4634825" y="3742512"/>
                  <a:pt x="4628583" y="3725664"/>
                  <a:pt x="4634825" y="3711937"/>
                </a:cubicBezTo>
                <a:cubicBezTo>
                  <a:pt x="4637947" y="3704762"/>
                  <a:pt x="4643566" y="3699615"/>
                  <a:pt x="4650199" y="3697041"/>
                </a:cubicBezTo>
                <a:close/>
                <a:moveTo>
                  <a:pt x="5625596" y="3691349"/>
                </a:moveTo>
                <a:cubicBezTo>
                  <a:pt x="5633712" y="3693844"/>
                  <a:pt x="5638706" y="3701956"/>
                  <a:pt x="5636209" y="3710691"/>
                </a:cubicBezTo>
                <a:cubicBezTo>
                  <a:pt x="5634336" y="3717555"/>
                  <a:pt x="5628093" y="3721922"/>
                  <a:pt x="5621226" y="3721922"/>
                </a:cubicBezTo>
                <a:cubicBezTo>
                  <a:pt x="5620601" y="3721922"/>
                  <a:pt x="5618729" y="3721922"/>
                  <a:pt x="5617480" y="3721298"/>
                </a:cubicBezTo>
                <a:cubicBezTo>
                  <a:pt x="5608740" y="3718803"/>
                  <a:pt x="5604369" y="3710691"/>
                  <a:pt x="5606242" y="3702580"/>
                </a:cubicBezTo>
                <a:cubicBezTo>
                  <a:pt x="5608740" y="3693844"/>
                  <a:pt x="5616856" y="3689477"/>
                  <a:pt x="5625596" y="3691349"/>
                </a:cubicBezTo>
                <a:close/>
                <a:moveTo>
                  <a:pt x="1030100" y="3667014"/>
                </a:moveTo>
                <a:cubicBezTo>
                  <a:pt x="1043210" y="3662021"/>
                  <a:pt x="1056945" y="3668886"/>
                  <a:pt x="1061939" y="3681989"/>
                </a:cubicBezTo>
                <a:cubicBezTo>
                  <a:pt x="1066934" y="3694468"/>
                  <a:pt x="1060066" y="3708819"/>
                  <a:pt x="1046957" y="3713811"/>
                </a:cubicBezTo>
                <a:cubicBezTo>
                  <a:pt x="1044459" y="3715059"/>
                  <a:pt x="1041338" y="3715059"/>
                  <a:pt x="1038216" y="3715059"/>
                </a:cubicBezTo>
                <a:cubicBezTo>
                  <a:pt x="1028851" y="3715059"/>
                  <a:pt x="1018863" y="3708819"/>
                  <a:pt x="1015741" y="3698835"/>
                </a:cubicBezTo>
                <a:cubicBezTo>
                  <a:pt x="1010746" y="3685732"/>
                  <a:pt x="1017614" y="3671381"/>
                  <a:pt x="1030100" y="3667014"/>
                </a:cubicBezTo>
                <a:close/>
                <a:moveTo>
                  <a:pt x="4927624" y="3662021"/>
                </a:moveTo>
                <a:cubicBezTo>
                  <a:pt x="4940735" y="3667014"/>
                  <a:pt x="4946977" y="3681365"/>
                  <a:pt x="4942607" y="3693844"/>
                </a:cubicBezTo>
                <a:cubicBezTo>
                  <a:pt x="4938861" y="3703827"/>
                  <a:pt x="4928873" y="3710066"/>
                  <a:pt x="4919508" y="3710066"/>
                </a:cubicBezTo>
                <a:cubicBezTo>
                  <a:pt x="4915762" y="3710691"/>
                  <a:pt x="4912641" y="3710066"/>
                  <a:pt x="4910144" y="3708819"/>
                </a:cubicBezTo>
                <a:cubicBezTo>
                  <a:pt x="4897658" y="3703827"/>
                  <a:pt x="4890790" y="3690100"/>
                  <a:pt x="4895785" y="3676997"/>
                </a:cubicBezTo>
                <a:cubicBezTo>
                  <a:pt x="4900779" y="3663893"/>
                  <a:pt x="4914513" y="3657654"/>
                  <a:pt x="4927624" y="3662021"/>
                </a:cubicBezTo>
                <a:close/>
                <a:moveTo>
                  <a:pt x="91148" y="3653910"/>
                </a:moveTo>
                <a:cubicBezTo>
                  <a:pt x="97391" y="3653910"/>
                  <a:pt x="102386" y="3658278"/>
                  <a:pt x="103635" y="3663894"/>
                </a:cubicBezTo>
                <a:cubicBezTo>
                  <a:pt x="104883" y="3670133"/>
                  <a:pt x="101138" y="3676373"/>
                  <a:pt x="95519" y="3678245"/>
                </a:cubicBezTo>
                <a:cubicBezTo>
                  <a:pt x="93646" y="3679493"/>
                  <a:pt x="92396" y="3679493"/>
                  <a:pt x="91148" y="3679493"/>
                </a:cubicBezTo>
                <a:cubicBezTo>
                  <a:pt x="86154" y="3679493"/>
                  <a:pt x="81160" y="3676373"/>
                  <a:pt x="79287" y="3670757"/>
                </a:cubicBezTo>
                <a:cubicBezTo>
                  <a:pt x="78663" y="3669509"/>
                  <a:pt x="78663" y="3667638"/>
                  <a:pt x="78663" y="3666390"/>
                </a:cubicBezTo>
                <a:cubicBezTo>
                  <a:pt x="78663" y="3659526"/>
                  <a:pt x="84281" y="3653910"/>
                  <a:pt x="91148" y="3653910"/>
                </a:cubicBezTo>
                <a:close/>
                <a:moveTo>
                  <a:pt x="5869698" y="3648294"/>
                </a:moveTo>
                <a:cubicBezTo>
                  <a:pt x="5875942" y="3650167"/>
                  <a:pt x="5879063" y="3656406"/>
                  <a:pt x="5877814" y="3662646"/>
                </a:cubicBezTo>
                <a:cubicBezTo>
                  <a:pt x="5877190" y="3668885"/>
                  <a:pt x="5872195" y="3673253"/>
                  <a:pt x="5865952" y="3673253"/>
                </a:cubicBezTo>
                <a:cubicBezTo>
                  <a:pt x="5859085" y="3673253"/>
                  <a:pt x="5853466" y="3667638"/>
                  <a:pt x="5853466" y="3660774"/>
                </a:cubicBezTo>
                <a:cubicBezTo>
                  <a:pt x="5853466" y="3659526"/>
                  <a:pt x="5853466" y="3657654"/>
                  <a:pt x="5854090" y="3656406"/>
                </a:cubicBezTo>
                <a:cubicBezTo>
                  <a:pt x="5856588" y="3650167"/>
                  <a:pt x="5863454" y="3646422"/>
                  <a:pt x="5869698" y="3648294"/>
                </a:cubicBezTo>
                <a:close/>
                <a:moveTo>
                  <a:pt x="2977926" y="3646424"/>
                </a:moveTo>
                <a:cubicBezTo>
                  <a:pt x="2977926" y="3646424"/>
                  <a:pt x="2977926" y="3646424"/>
                  <a:pt x="2978550" y="3646424"/>
                </a:cubicBezTo>
                <a:cubicBezTo>
                  <a:pt x="2979176" y="3646424"/>
                  <a:pt x="2979800" y="3646424"/>
                  <a:pt x="2981048" y="3646424"/>
                </a:cubicBezTo>
                <a:cubicBezTo>
                  <a:pt x="3004771" y="3646424"/>
                  <a:pt x="3024750" y="3665768"/>
                  <a:pt x="3024750" y="3689478"/>
                </a:cubicBezTo>
                <a:cubicBezTo>
                  <a:pt x="3024750" y="3713813"/>
                  <a:pt x="3005396" y="3733155"/>
                  <a:pt x="2981672" y="3733155"/>
                </a:cubicBezTo>
                <a:cubicBezTo>
                  <a:pt x="2981048" y="3733155"/>
                  <a:pt x="2980424" y="3733155"/>
                  <a:pt x="2980424" y="3733155"/>
                </a:cubicBezTo>
                <a:cubicBezTo>
                  <a:pt x="2979800" y="3733155"/>
                  <a:pt x="2979176" y="3733155"/>
                  <a:pt x="2979176" y="3733155"/>
                </a:cubicBezTo>
                <a:cubicBezTo>
                  <a:pt x="2953578" y="3733779"/>
                  <a:pt x="2934226" y="3714436"/>
                  <a:pt x="2934226" y="3690102"/>
                </a:cubicBezTo>
                <a:cubicBezTo>
                  <a:pt x="2934226" y="3666391"/>
                  <a:pt x="2953578" y="3646424"/>
                  <a:pt x="2977926" y="3646424"/>
                </a:cubicBezTo>
                <a:close/>
                <a:moveTo>
                  <a:pt x="2804994" y="3624585"/>
                </a:moveTo>
                <a:cubicBezTo>
                  <a:pt x="2828093" y="3630825"/>
                  <a:pt x="2841828" y="3654536"/>
                  <a:pt x="2835585" y="3677623"/>
                </a:cubicBezTo>
                <a:cubicBezTo>
                  <a:pt x="2830591" y="3696965"/>
                  <a:pt x="2812486" y="3710068"/>
                  <a:pt x="2793757" y="3710068"/>
                </a:cubicBezTo>
                <a:cubicBezTo>
                  <a:pt x="2790011" y="3709444"/>
                  <a:pt x="2786265" y="3708820"/>
                  <a:pt x="2782519" y="3708196"/>
                </a:cubicBezTo>
                <a:cubicBezTo>
                  <a:pt x="2759420" y="3701957"/>
                  <a:pt x="2745685" y="3678247"/>
                  <a:pt x="2751928" y="3655160"/>
                </a:cubicBezTo>
                <a:cubicBezTo>
                  <a:pt x="2758172" y="3632073"/>
                  <a:pt x="2781895" y="3618346"/>
                  <a:pt x="2804994" y="3624585"/>
                </a:cubicBezTo>
                <a:close/>
                <a:moveTo>
                  <a:pt x="3153356" y="3622714"/>
                </a:moveTo>
                <a:cubicBezTo>
                  <a:pt x="3176455" y="3616475"/>
                  <a:pt x="3200803" y="3630202"/>
                  <a:pt x="3207046" y="3653288"/>
                </a:cubicBezTo>
                <a:cubicBezTo>
                  <a:pt x="3213289" y="3676375"/>
                  <a:pt x="3199554" y="3700086"/>
                  <a:pt x="3176455" y="3706325"/>
                </a:cubicBezTo>
                <a:cubicBezTo>
                  <a:pt x="3172709" y="3707573"/>
                  <a:pt x="3168963" y="3707573"/>
                  <a:pt x="3165217" y="3707573"/>
                </a:cubicBezTo>
                <a:cubicBezTo>
                  <a:pt x="3145864" y="3708820"/>
                  <a:pt x="3128383" y="3696341"/>
                  <a:pt x="3122765" y="3676375"/>
                </a:cubicBezTo>
                <a:cubicBezTo>
                  <a:pt x="3116522" y="3653288"/>
                  <a:pt x="3130257" y="3629578"/>
                  <a:pt x="3153356" y="3622714"/>
                </a:cubicBezTo>
                <a:close/>
                <a:moveTo>
                  <a:pt x="2315541" y="3601030"/>
                </a:moveTo>
                <a:cubicBezTo>
                  <a:pt x="2325998" y="3601030"/>
                  <a:pt x="2336455" y="3604930"/>
                  <a:pt x="2344258" y="3612729"/>
                </a:cubicBezTo>
                <a:cubicBezTo>
                  <a:pt x="2360491" y="3628329"/>
                  <a:pt x="2360491" y="3653911"/>
                  <a:pt x="2344258" y="3670134"/>
                </a:cubicBezTo>
                <a:cubicBezTo>
                  <a:pt x="2336767" y="3677621"/>
                  <a:pt x="2326154" y="3681989"/>
                  <a:pt x="2316166" y="3681989"/>
                </a:cubicBezTo>
                <a:cubicBezTo>
                  <a:pt x="2304928" y="3681365"/>
                  <a:pt x="2294315" y="3677621"/>
                  <a:pt x="2286823" y="3670134"/>
                </a:cubicBezTo>
                <a:cubicBezTo>
                  <a:pt x="2271216" y="3653911"/>
                  <a:pt x="2271216" y="3628329"/>
                  <a:pt x="2286823" y="3612729"/>
                </a:cubicBezTo>
                <a:cubicBezTo>
                  <a:pt x="2294627" y="3604930"/>
                  <a:pt x="2305084" y="3601030"/>
                  <a:pt x="2315541" y="3601030"/>
                </a:cubicBezTo>
                <a:close/>
                <a:moveTo>
                  <a:pt x="3643200" y="3597443"/>
                </a:moveTo>
                <a:cubicBezTo>
                  <a:pt x="3653579" y="3597443"/>
                  <a:pt x="3664037" y="3601499"/>
                  <a:pt x="3672153" y="3609610"/>
                </a:cubicBezTo>
                <a:cubicBezTo>
                  <a:pt x="3688385" y="3625208"/>
                  <a:pt x="3688385" y="3650790"/>
                  <a:pt x="3672153" y="3667014"/>
                </a:cubicBezTo>
                <a:cubicBezTo>
                  <a:pt x="3664036" y="3675126"/>
                  <a:pt x="3654047" y="3678869"/>
                  <a:pt x="3643435" y="3678869"/>
                </a:cubicBezTo>
                <a:cubicBezTo>
                  <a:pt x="3633445" y="3678869"/>
                  <a:pt x="3622832" y="3675126"/>
                  <a:pt x="3614717" y="3667014"/>
                </a:cubicBezTo>
                <a:cubicBezTo>
                  <a:pt x="3599109" y="3651416"/>
                  <a:pt x="3599109" y="3625832"/>
                  <a:pt x="3614717" y="3609610"/>
                </a:cubicBezTo>
                <a:cubicBezTo>
                  <a:pt x="3622520" y="3601499"/>
                  <a:pt x="3632821" y="3597443"/>
                  <a:pt x="3643200" y="3597443"/>
                </a:cubicBezTo>
                <a:close/>
                <a:moveTo>
                  <a:pt x="769765" y="3590890"/>
                </a:moveTo>
                <a:cubicBezTo>
                  <a:pt x="781628" y="3587770"/>
                  <a:pt x="793489" y="3594634"/>
                  <a:pt x="796611" y="3605864"/>
                </a:cubicBezTo>
                <a:cubicBezTo>
                  <a:pt x="799732" y="3617720"/>
                  <a:pt x="792865" y="3629575"/>
                  <a:pt x="781628" y="3632696"/>
                </a:cubicBezTo>
                <a:cubicBezTo>
                  <a:pt x="779130" y="3633319"/>
                  <a:pt x="777257" y="3633319"/>
                  <a:pt x="775384" y="3633319"/>
                </a:cubicBezTo>
                <a:cubicBezTo>
                  <a:pt x="766020" y="3633319"/>
                  <a:pt x="757903" y="3627079"/>
                  <a:pt x="754782" y="3617720"/>
                </a:cubicBezTo>
                <a:cubicBezTo>
                  <a:pt x="751661" y="3605864"/>
                  <a:pt x="758527" y="3594010"/>
                  <a:pt x="769765" y="3590890"/>
                </a:cubicBezTo>
                <a:close/>
                <a:moveTo>
                  <a:pt x="5187334" y="3585274"/>
                </a:moveTo>
                <a:cubicBezTo>
                  <a:pt x="5199196" y="3588394"/>
                  <a:pt x="5205439" y="3600249"/>
                  <a:pt x="5202317" y="3612104"/>
                </a:cubicBezTo>
                <a:cubicBezTo>
                  <a:pt x="5199820" y="3621464"/>
                  <a:pt x="5191080" y="3627703"/>
                  <a:pt x="5181715" y="3627703"/>
                </a:cubicBezTo>
                <a:cubicBezTo>
                  <a:pt x="5179218" y="3627703"/>
                  <a:pt x="5177345" y="3627703"/>
                  <a:pt x="5175473" y="3627079"/>
                </a:cubicBezTo>
                <a:cubicBezTo>
                  <a:pt x="5164234" y="3623960"/>
                  <a:pt x="5157367" y="3611481"/>
                  <a:pt x="5160489" y="3600249"/>
                </a:cubicBezTo>
                <a:cubicBezTo>
                  <a:pt x="5163610" y="3588394"/>
                  <a:pt x="5175473" y="3582155"/>
                  <a:pt x="5187334" y="3585274"/>
                </a:cubicBezTo>
                <a:close/>
                <a:moveTo>
                  <a:pt x="1754838" y="3584963"/>
                </a:moveTo>
                <a:cubicBezTo>
                  <a:pt x="1763189" y="3587615"/>
                  <a:pt x="1770524" y="3593387"/>
                  <a:pt x="1774894" y="3601498"/>
                </a:cubicBezTo>
                <a:cubicBezTo>
                  <a:pt x="1783635" y="3618345"/>
                  <a:pt x="1777392" y="3638937"/>
                  <a:pt x="1760535" y="3647671"/>
                </a:cubicBezTo>
                <a:cubicBezTo>
                  <a:pt x="1755541" y="3650167"/>
                  <a:pt x="1749922" y="3651416"/>
                  <a:pt x="1744927" y="3651416"/>
                </a:cubicBezTo>
                <a:cubicBezTo>
                  <a:pt x="1732442" y="3652040"/>
                  <a:pt x="1720580" y="3645176"/>
                  <a:pt x="1714336" y="3633320"/>
                </a:cubicBezTo>
                <a:cubicBezTo>
                  <a:pt x="1705597" y="3616474"/>
                  <a:pt x="1711840" y="3595883"/>
                  <a:pt x="1728696" y="3587147"/>
                </a:cubicBezTo>
                <a:cubicBezTo>
                  <a:pt x="1737124" y="3582779"/>
                  <a:pt x="1746488" y="3582311"/>
                  <a:pt x="1754838" y="3584963"/>
                </a:cubicBezTo>
                <a:close/>
                <a:moveTo>
                  <a:pt x="4202264" y="3580284"/>
                </a:moveTo>
                <a:cubicBezTo>
                  <a:pt x="4210614" y="3577632"/>
                  <a:pt x="4219978" y="3578100"/>
                  <a:pt x="4228406" y="3582156"/>
                </a:cubicBezTo>
                <a:cubicBezTo>
                  <a:pt x="4245263" y="3590892"/>
                  <a:pt x="4251506" y="3611482"/>
                  <a:pt x="4243389" y="3628329"/>
                </a:cubicBezTo>
                <a:cubicBezTo>
                  <a:pt x="4237147" y="3640184"/>
                  <a:pt x="4225285" y="3646423"/>
                  <a:pt x="4212799" y="3646423"/>
                </a:cubicBezTo>
                <a:cubicBezTo>
                  <a:pt x="4207804" y="3647047"/>
                  <a:pt x="4202185" y="3645800"/>
                  <a:pt x="4197191" y="3643304"/>
                </a:cubicBezTo>
                <a:cubicBezTo>
                  <a:pt x="4180335" y="3634568"/>
                  <a:pt x="4174091" y="3613977"/>
                  <a:pt x="4182208" y="3597131"/>
                </a:cubicBezTo>
                <a:cubicBezTo>
                  <a:pt x="4186578" y="3588707"/>
                  <a:pt x="4193914" y="3582936"/>
                  <a:pt x="4202264" y="3580284"/>
                </a:cubicBezTo>
                <a:close/>
                <a:moveTo>
                  <a:pt x="2011661" y="3578177"/>
                </a:moveTo>
                <a:cubicBezTo>
                  <a:pt x="2021025" y="3580126"/>
                  <a:pt x="2029610" y="3585586"/>
                  <a:pt x="2035228" y="3594009"/>
                </a:cubicBezTo>
                <a:cubicBezTo>
                  <a:pt x="2046466" y="3611480"/>
                  <a:pt x="2041472" y="3634566"/>
                  <a:pt x="2024616" y="3645798"/>
                </a:cubicBezTo>
                <a:cubicBezTo>
                  <a:pt x="2018372" y="3650166"/>
                  <a:pt x="2010881" y="3652038"/>
                  <a:pt x="2004013" y="3652038"/>
                </a:cubicBezTo>
                <a:cubicBezTo>
                  <a:pt x="1992151" y="3652038"/>
                  <a:pt x="1980290" y="3646422"/>
                  <a:pt x="1972798" y="3635190"/>
                </a:cubicBezTo>
                <a:cubicBezTo>
                  <a:pt x="1961560" y="3617720"/>
                  <a:pt x="1966555" y="3594633"/>
                  <a:pt x="1983411" y="3583402"/>
                </a:cubicBezTo>
                <a:cubicBezTo>
                  <a:pt x="1992152" y="3577787"/>
                  <a:pt x="2002296" y="3576227"/>
                  <a:pt x="2011661" y="3578177"/>
                </a:cubicBezTo>
                <a:close/>
                <a:moveTo>
                  <a:pt x="3945987" y="3574744"/>
                </a:moveTo>
                <a:cubicBezTo>
                  <a:pt x="3955274" y="3572794"/>
                  <a:pt x="3965262" y="3574354"/>
                  <a:pt x="3973691" y="3579658"/>
                </a:cubicBezTo>
                <a:cubicBezTo>
                  <a:pt x="3991171" y="3590890"/>
                  <a:pt x="3995540" y="3613977"/>
                  <a:pt x="3984928" y="3631447"/>
                </a:cubicBezTo>
                <a:cubicBezTo>
                  <a:pt x="3978060" y="3642678"/>
                  <a:pt x="3965574" y="3648295"/>
                  <a:pt x="3953713" y="3648295"/>
                </a:cubicBezTo>
                <a:cubicBezTo>
                  <a:pt x="3946845" y="3648295"/>
                  <a:pt x="3939978" y="3646422"/>
                  <a:pt x="3933735" y="3642054"/>
                </a:cubicBezTo>
                <a:cubicBezTo>
                  <a:pt x="3916255" y="3630823"/>
                  <a:pt x="3911260" y="3607736"/>
                  <a:pt x="3922498" y="3590890"/>
                </a:cubicBezTo>
                <a:cubicBezTo>
                  <a:pt x="3928116" y="3582154"/>
                  <a:pt x="3936701" y="3576694"/>
                  <a:pt x="3945987" y="3574744"/>
                </a:cubicBezTo>
                <a:close/>
                <a:moveTo>
                  <a:pt x="1469609" y="3556573"/>
                </a:moveTo>
                <a:cubicBezTo>
                  <a:pt x="1485842" y="3550333"/>
                  <a:pt x="1503946" y="3557821"/>
                  <a:pt x="1510190" y="3574044"/>
                </a:cubicBezTo>
                <a:cubicBezTo>
                  <a:pt x="1516433" y="3589642"/>
                  <a:pt x="1508941" y="3608362"/>
                  <a:pt x="1492709" y="3614601"/>
                </a:cubicBezTo>
                <a:cubicBezTo>
                  <a:pt x="1488963" y="3615849"/>
                  <a:pt x="1485218" y="3617096"/>
                  <a:pt x="1480847" y="3617096"/>
                </a:cubicBezTo>
                <a:cubicBezTo>
                  <a:pt x="1469609" y="3616472"/>
                  <a:pt x="1457748" y="3609610"/>
                  <a:pt x="1452753" y="3597130"/>
                </a:cubicBezTo>
                <a:cubicBezTo>
                  <a:pt x="1446510" y="3581532"/>
                  <a:pt x="1454002" y="3562812"/>
                  <a:pt x="1469609" y="3556573"/>
                </a:cubicBezTo>
                <a:close/>
                <a:moveTo>
                  <a:pt x="2610992" y="3553220"/>
                </a:moveTo>
                <a:cubicBezTo>
                  <a:pt x="2621761" y="3550335"/>
                  <a:pt x="2633623" y="3551582"/>
                  <a:pt x="2643924" y="3557822"/>
                </a:cubicBezTo>
                <a:cubicBezTo>
                  <a:pt x="2664526" y="3569677"/>
                  <a:pt x="2672017" y="3596507"/>
                  <a:pt x="2659532" y="3617099"/>
                </a:cubicBezTo>
                <a:cubicBezTo>
                  <a:pt x="2651416" y="3630825"/>
                  <a:pt x="2636433" y="3638938"/>
                  <a:pt x="2621450" y="3638938"/>
                </a:cubicBezTo>
                <a:cubicBezTo>
                  <a:pt x="2614582" y="3638312"/>
                  <a:pt x="2607090" y="3636441"/>
                  <a:pt x="2600223" y="3632697"/>
                </a:cubicBezTo>
                <a:cubicBezTo>
                  <a:pt x="2579621" y="3620218"/>
                  <a:pt x="2572129" y="3594012"/>
                  <a:pt x="2584616" y="3573421"/>
                </a:cubicBezTo>
                <a:cubicBezTo>
                  <a:pt x="2590547" y="3563126"/>
                  <a:pt x="2600223" y="3556106"/>
                  <a:pt x="2610992" y="3553220"/>
                </a:cubicBezTo>
                <a:close/>
                <a:moveTo>
                  <a:pt x="4486866" y="3552205"/>
                </a:moveTo>
                <a:cubicBezTo>
                  <a:pt x="4503098" y="3558445"/>
                  <a:pt x="4510590" y="3576539"/>
                  <a:pt x="4504347" y="3592763"/>
                </a:cubicBezTo>
                <a:cubicBezTo>
                  <a:pt x="4499353" y="3604617"/>
                  <a:pt x="4487491" y="3612105"/>
                  <a:pt x="4475630" y="3612105"/>
                </a:cubicBezTo>
                <a:cubicBezTo>
                  <a:pt x="4471883" y="3612105"/>
                  <a:pt x="4467513" y="3611481"/>
                  <a:pt x="4463767" y="3609610"/>
                </a:cubicBezTo>
                <a:cubicBezTo>
                  <a:pt x="4447536" y="3603369"/>
                  <a:pt x="4440044" y="3585275"/>
                  <a:pt x="4446287" y="3569052"/>
                </a:cubicBezTo>
                <a:cubicBezTo>
                  <a:pt x="4452529" y="3553453"/>
                  <a:pt x="4470635" y="3545342"/>
                  <a:pt x="4486866" y="3552205"/>
                </a:cubicBezTo>
                <a:close/>
                <a:moveTo>
                  <a:pt x="3347436" y="3551582"/>
                </a:moveTo>
                <a:cubicBezTo>
                  <a:pt x="3358283" y="3554390"/>
                  <a:pt x="3368116" y="3561254"/>
                  <a:pt x="3374359" y="3571549"/>
                </a:cubicBezTo>
                <a:cubicBezTo>
                  <a:pt x="3386221" y="3592140"/>
                  <a:pt x="3379353" y="3618970"/>
                  <a:pt x="3358751" y="3631450"/>
                </a:cubicBezTo>
                <a:cubicBezTo>
                  <a:pt x="3351884" y="3635193"/>
                  <a:pt x="3344392" y="3637065"/>
                  <a:pt x="3336900" y="3637065"/>
                </a:cubicBezTo>
                <a:cubicBezTo>
                  <a:pt x="3321293" y="3637065"/>
                  <a:pt x="3306934" y="3628954"/>
                  <a:pt x="3298818" y="3615851"/>
                </a:cubicBezTo>
                <a:cubicBezTo>
                  <a:pt x="3286957" y="3595260"/>
                  <a:pt x="3293824" y="3568430"/>
                  <a:pt x="3314426" y="3555950"/>
                </a:cubicBezTo>
                <a:cubicBezTo>
                  <a:pt x="3324727" y="3550022"/>
                  <a:pt x="3336589" y="3548774"/>
                  <a:pt x="3347436" y="3551582"/>
                </a:cubicBezTo>
                <a:close/>
                <a:moveTo>
                  <a:pt x="526288" y="3548462"/>
                </a:moveTo>
                <a:cubicBezTo>
                  <a:pt x="536278" y="3545965"/>
                  <a:pt x="546266" y="3552205"/>
                  <a:pt x="548763" y="3562188"/>
                </a:cubicBezTo>
                <a:cubicBezTo>
                  <a:pt x="551261" y="3572171"/>
                  <a:pt x="545018" y="3582154"/>
                  <a:pt x="535028" y="3584650"/>
                </a:cubicBezTo>
                <a:cubicBezTo>
                  <a:pt x="533780" y="3584650"/>
                  <a:pt x="531907" y="3585275"/>
                  <a:pt x="530659" y="3585275"/>
                </a:cubicBezTo>
                <a:cubicBezTo>
                  <a:pt x="522543" y="3585275"/>
                  <a:pt x="515051" y="3579659"/>
                  <a:pt x="512553" y="3570923"/>
                </a:cubicBezTo>
                <a:cubicBezTo>
                  <a:pt x="510057" y="3560941"/>
                  <a:pt x="516300" y="3550957"/>
                  <a:pt x="526288" y="3548462"/>
                </a:cubicBezTo>
                <a:close/>
                <a:moveTo>
                  <a:pt x="5430814" y="3542845"/>
                </a:moveTo>
                <a:cubicBezTo>
                  <a:pt x="5440804" y="3545341"/>
                  <a:pt x="5447046" y="3555324"/>
                  <a:pt x="5444549" y="3565308"/>
                </a:cubicBezTo>
                <a:cubicBezTo>
                  <a:pt x="5442677" y="3574044"/>
                  <a:pt x="5434560" y="3579659"/>
                  <a:pt x="5426444" y="3579659"/>
                </a:cubicBezTo>
                <a:cubicBezTo>
                  <a:pt x="5425196" y="3579035"/>
                  <a:pt x="5423322" y="3579035"/>
                  <a:pt x="5422074" y="3579035"/>
                </a:cubicBezTo>
                <a:cubicBezTo>
                  <a:pt x="5412086" y="3576539"/>
                  <a:pt x="5405842" y="3566556"/>
                  <a:pt x="5408339" y="3556572"/>
                </a:cubicBezTo>
                <a:cubicBezTo>
                  <a:pt x="5410836" y="3546589"/>
                  <a:pt x="5420826" y="3540349"/>
                  <a:pt x="5430814" y="3542845"/>
                </a:cubicBezTo>
                <a:close/>
                <a:moveTo>
                  <a:pt x="1219263" y="3520382"/>
                </a:moveTo>
                <a:cubicBezTo>
                  <a:pt x="1233622" y="3515390"/>
                  <a:pt x="1249854" y="3523502"/>
                  <a:pt x="1254849" y="3538477"/>
                </a:cubicBezTo>
                <a:cubicBezTo>
                  <a:pt x="1259843" y="3552828"/>
                  <a:pt x="1251727" y="3569051"/>
                  <a:pt x="1236744" y="3574043"/>
                </a:cubicBezTo>
                <a:cubicBezTo>
                  <a:pt x="1233622" y="3575290"/>
                  <a:pt x="1230500" y="3575290"/>
                  <a:pt x="1228004" y="3575290"/>
                </a:cubicBezTo>
                <a:cubicBezTo>
                  <a:pt x="1216141" y="3575290"/>
                  <a:pt x="1204904" y="3567803"/>
                  <a:pt x="1201158" y="3555948"/>
                </a:cubicBezTo>
                <a:cubicBezTo>
                  <a:pt x="1196164" y="3540972"/>
                  <a:pt x="1204280" y="3525374"/>
                  <a:pt x="1219263" y="3520382"/>
                </a:cubicBezTo>
                <a:close/>
                <a:moveTo>
                  <a:pt x="4737211" y="3516638"/>
                </a:moveTo>
                <a:cubicBezTo>
                  <a:pt x="4752194" y="3521630"/>
                  <a:pt x="4760310" y="3537229"/>
                  <a:pt x="4755315" y="3551580"/>
                </a:cubicBezTo>
                <a:cubicBezTo>
                  <a:pt x="4751570" y="3563435"/>
                  <a:pt x="4740332" y="3570923"/>
                  <a:pt x="4728471" y="3570923"/>
                </a:cubicBezTo>
                <a:cubicBezTo>
                  <a:pt x="4725974" y="3571547"/>
                  <a:pt x="4723476" y="3570923"/>
                  <a:pt x="4720355" y="3570299"/>
                </a:cubicBezTo>
                <a:cubicBezTo>
                  <a:pt x="4705996" y="3565307"/>
                  <a:pt x="4697880" y="3549708"/>
                  <a:pt x="4702250" y="3534733"/>
                </a:cubicBezTo>
                <a:cubicBezTo>
                  <a:pt x="4707245" y="3520382"/>
                  <a:pt x="4722852" y="3512270"/>
                  <a:pt x="4737211" y="3516638"/>
                </a:cubicBezTo>
                <a:close/>
                <a:moveTo>
                  <a:pt x="287179" y="3505409"/>
                </a:moveTo>
                <a:cubicBezTo>
                  <a:pt x="295295" y="3503536"/>
                  <a:pt x="303411" y="3509152"/>
                  <a:pt x="305284" y="3517264"/>
                </a:cubicBezTo>
                <a:cubicBezTo>
                  <a:pt x="307157" y="3525999"/>
                  <a:pt x="301538" y="3534110"/>
                  <a:pt x="292798" y="3535358"/>
                </a:cubicBezTo>
                <a:cubicBezTo>
                  <a:pt x="291550" y="3535358"/>
                  <a:pt x="290926" y="3535982"/>
                  <a:pt x="289676" y="3535982"/>
                </a:cubicBezTo>
                <a:cubicBezTo>
                  <a:pt x="282809" y="3535982"/>
                  <a:pt x="275942" y="3530991"/>
                  <a:pt x="274693" y="3523503"/>
                </a:cubicBezTo>
                <a:cubicBezTo>
                  <a:pt x="272820" y="3514767"/>
                  <a:pt x="278439" y="3506656"/>
                  <a:pt x="287179" y="3505409"/>
                </a:cubicBezTo>
                <a:close/>
                <a:moveTo>
                  <a:pt x="5669920" y="3498545"/>
                </a:moveTo>
                <a:cubicBezTo>
                  <a:pt x="5678660" y="3500416"/>
                  <a:pt x="5683656" y="3508528"/>
                  <a:pt x="5682408" y="3516640"/>
                </a:cubicBezTo>
                <a:cubicBezTo>
                  <a:pt x="5681158" y="3524127"/>
                  <a:pt x="5674291" y="3529119"/>
                  <a:pt x="5667424" y="3529119"/>
                </a:cubicBezTo>
                <a:cubicBezTo>
                  <a:pt x="5666175" y="3529119"/>
                  <a:pt x="5664927" y="3529119"/>
                  <a:pt x="5664303" y="3529119"/>
                </a:cubicBezTo>
                <a:cubicBezTo>
                  <a:pt x="5655562" y="3527246"/>
                  <a:pt x="5650568" y="3519136"/>
                  <a:pt x="5651816" y="3511024"/>
                </a:cubicBezTo>
                <a:cubicBezTo>
                  <a:pt x="5653066" y="3502288"/>
                  <a:pt x="5661806" y="3497297"/>
                  <a:pt x="5669920" y="3498545"/>
                </a:cubicBezTo>
                <a:close/>
                <a:moveTo>
                  <a:pt x="973913" y="3481074"/>
                </a:moveTo>
                <a:cubicBezTo>
                  <a:pt x="987647" y="3477329"/>
                  <a:pt x="1000758" y="3485441"/>
                  <a:pt x="1004504" y="3498544"/>
                </a:cubicBezTo>
                <a:cubicBezTo>
                  <a:pt x="1008249" y="3512271"/>
                  <a:pt x="1000133" y="3525374"/>
                  <a:pt x="986399" y="3529119"/>
                </a:cubicBezTo>
                <a:cubicBezTo>
                  <a:pt x="984526" y="3529743"/>
                  <a:pt x="982029" y="3529743"/>
                  <a:pt x="980155" y="3529743"/>
                </a:cubicBezTo>
                <a:cubicBezTo>
                  <a:pt x="969543" y="3530367"/>
                  <a:pt x="959554" y="3522879"/>
                  <a:pt x="956432" y="3511647"/>
                </a:cubicBezTo>
                <a:cubicBezTo>
                  <a:pt x="952687" y="3498544"/>
                  <a:pt x="960803" y="3484817"/>
                  <a:pt x="973913" y="3481074"/>
                </a:cubicBezTo>
                <a:close/>
                <a:moveTo>
                  <a:pt x="4982562" y="3477329"/>
                </a:moveTo>
                <a:cubicBezTo>
                  <a:pt x="4995673" y="3481074"/>
                  <a:pt x="5003789" y="3494177"/>
                  <a:pt x="5000044" y="3507904"/>
                </a:cubicBezTo>
                <a:cubicBezTo>
                  <a:pt x="4997546" y="3519135"/>
                  <a:pt x="4986933" y="3525998"/>
                  <a:pt x="4976319" y="3525998"/>
                </a:cubicBezTo>
                <a:cubicBezTo>
                  <a:pt x="4974447" y="3525998"/>
                  <a:pt x="4971950" y="3525374"/>
                  <a:pt x="4970077" y="3525374"/>
                </a:cubicBezTo>
                <a:cubicBezTo>
                  <a:pt x="4956342" y="3521631"/>
                  <a:pt x="4948850" y="3508528"/>
                  <a:pt x="4951971" y="3494801"/>
                </a:cubicBezTo>
                <a:cubicBezTo>
                  <a:pt x="4955718" y="3481698"/>
                  <a:pt x="4968828" y="3473586"/>
                  <a:pt x="4982562" y="3477329"/>
                </a:cubicBezTo>
                <a:close/>
                <a:moveTo>
                  <a:pt x="51817" y="3459859"/>
                </a:moveTo>
                <a:cubicBezTo>
                  <a:pt x="58060" y="3459859"/>
                  <a:pt x="63055" y="3464226"/>
                  <a:pt x="64304" y="3469842"/>
                </a:cubicBezTo>
                <a:cubicBezTo>
                  <a:pt x="65552" y="3476081"/>
                  <a:pt x="61806" y="3482321"/>
                  <a:pt x="56188" y="3484193"/>
                </a:cubicBezTo>
                <a:cubicBezTo>
                  <a:pt x="54314" y="3485441"/>
                  <a:pt x="53066" y="3485441"/>
                  <a:pt x="51817" y="3485441"/>
                </a:cubicBezTo>
                <a:cubicBezTo>
                  <a:pt x="46822" y="3485441"/>
                  <a:pt x="41829" y="3482321"/>
                  <a:pt x="39955" y="3476705"/>
                </a:cubicBezTo>
                <a:cubicBezTo>
                  <a:pt x="39331" y="3475458"/>
                  <a:pt x="39331" y="3473586"/>
                  <a:pt x="39331" y="3472338"/>
                </a:cubicBezTo>
                <a:cubicBezTo>
                  <a:pt x="39331" y="3465475"/>
                  <a:pt x="44950" y="3459859"/>
                  <a:pt x="51817" y="3459859"/>
                </a:cubicBezTo>
                <a:close/>
                <a:moveTo>
                  <a:pt x="2206132" y="3459391"/>
                </a:moveTo>
                <a:cubicBezTo>
                  <a:pt x="2216277" y="3461419"/>
                  <a:pt x="2225641" y="3467347"/>
                  <a:pt x="2231884" y="3476706"/>
                </a:cubicBezTo>
                <a:cubicBezTo>
                  <a:pt x="2244370" y="3495425"/>
                  <a:pt x="2239376" y="3520384"/>
                  <a:pt x="2220647" y="3532863"/>
                </a:cubicBezTo>
                <a:cubicBezTo>
                  <a:pt x="2213779" y="3537230"/>
                  <a:pt x="2205664" y="3539727"/>
                  <a:pt x="2198172" y="3539727"/>
                </a:cubicBezTo>
                <a:cubicBezTo>
                  <a:pt x="2185061" y="3539727"/>
                  <a:pt x="2172575" y="3533487"/>
                  <a:pt x="2164459" y="3521631"/>
                </a:cubicBezTo>
                <a:cubicBezTo>
                  <a:pt x="2151974" y="3503537"/>
                  <a:pt x="2156967" y="3477953"/>
                  <a:pt x="2175697" y="3465474"/>
                </a:cubicBezTo>
                <a:cubicBezTo>
                  <a:pt x="2185062" y="3459235"/>
                  <a:pt x="2195987" y="3457363"/>
                  <a:pt x="2206132" y="3459391"/>
                </a:cubicBezTo>
                <a:close/>
                <a:moveTo>
                  <a:pt x="3751595" y="3456272"/>
                </a:moveTo>
                <a:cubicBezTo>
                  <a:pt x="3761740" y="3454244"/>
                  <a:pt x="3772666" y="3456116"/>
                  <a:pt x="3782030" y="3462355"/>
                </a:cubicBezTo>
                <a:cubicBezTo>
                  <a:pt x="3800759" y="3474834"/>
                  <a:pt x="3805753" y="3499792"/>
                  <a:pt x="3793267" y="3518512"/>
                </a:cubicBezTo>
                <a:cubicBezTo>
                  <a:pt x="3785152" y="3530367"/>
                  <a:pt x="3772666" y="3536606"/>
                  <a:pt x="3759554" y="3536606"/>
                </a:cubicBezTo>
                <a:cubicBezTo>
                  <a:pt x="3752063" y="3536606"/>
                  <a:pt x="3743947" y="3534110"/>
                  <a:pt x="3737080" y="3529743"/>
                </a:cubicBezTo>
                <a:cubicBezTo>
                  <a:pt x="3718351" y="3517264"/>
                  <a:pt x="3713357" y="3492306"/>
                  <a:pt x="3725843" y="3473586"/>
                </a:cubicBezTo>
                <a:cubicBezTo>
                  <a:pt x="3732086" y="3464227"/>
                  <a:pt x="3741450" y="3458299"/>
                  <a:pt x="3751595" y="3456272"/>
                </a:cubicBezTo>
                <a:close/>
                <a:moveTo>
                  <a:pt x="5909029" y="3453620"/>
                </a:moveTo>
                <a:cubicBezTo>
                  <a:pt x="5915272" y="3455491"/>
                  <a:pt x="5918394" y="3461730"/>
                  <a:pt x="5917146" y="3467971"/>
                </a:cubicBezTo>
                <a:cubicBezTo>
                  <a:pt x="5915897" y="3474210"/>
                  <a:pt x="5910902" y="3478578"/>
                  <a:pt x="5905284" y="3478578"/>
                </a:cubicBezTo>
                <a:cubicBezTo>
                  <a:pt x="5898416" y="3478578"/>
                  <a:pt x="5892798" y="3472962"/>
                  <a:pt x="5892798" y="3466099"/>
                </a:cubicBezTo>
                <a:cubicBezTo>
                  <a:pt x="5892798" y="3464850"/>
                  <a:pt x="5892798" y="3462978"/>
                  <a:pt x="5893422" y="3461730"/>
                </a:cubicBezTo>
                <a:cubicBezTo>
                  <a:pt x="5895919" y="3455491"/>
                  <a:pt x="5902786" y="3451747"/>
                  <a:pt x="5909029" y="3453620"/>
                </a:cubicBezTo>
                <a:close/>
                <a:moveTo>
                  <a:pt x="2474114" y="3438490"/>
                </a:moveTo>
                <a:cubicBezTo>
                  <a:pt x="2485195" y="3438490"/>
                  <a:pt x="2496276" y="3442701"/>
                  <a:pt x="2504704" y="3451125"/>
                </a:cubicBezTo>
                <a:cubicBezTo>
                  <a:pt x="2521561" y="3467972"/>
                  <a:pt x="2521561" y="3495426"/>
                  <a:pt x="2504704" y="3512897"/>
                </a:cubicBezTo>
                <a:cubicBezTo>
                  <a:pt x="2495964" y="3521632"/>
                  <a:pt x="2485350" y="3525376"/>
                  <a:pt x="2474114" y="3525376"/>
                </a:cubicBezTo>
                <a:cubicBezTo>
                  <a:pt x="2462876" y="3525376"/>
                  <a:pt x="2452263" y="3521009"/>
                  <a:pt x="2443523" y="3512897"/>
                </a:cubicBezTo>
                <a:cubicBezTo>
                  <a:pt x="2426043" y="3495426"/>
                  <a:pt x="2426043" y="3468596"/>
                  <a:pt x="2443523" y="3451125"/>
                </a:cubicBezTo>
                <a:cubicBezTo>
                  <a:pt x="2451951" y="3442701"/>
                  <a:pt x="2463032" y="3438490"/>
                  <a:pt x="2474114" y="3438490"/>
                </a:cubicBezTo>
                <a:close/>
                <a:moveTo>
                  <a:pt x="3483066" y="3436150"/>
                </a:moveTo>
                <a:cubicBezTo>
                  <a:pt x="3494226" y="3436150"/>
                  <a:pt x="3505463" y="3440518"/>
                  <a:pt x="3514203" y="3449253"/>
                </a:cubicBezTo>
                <a:cubicBezTo>
                  <a:pt x="3531059" y="3466100"/>
                  <a:pt x="3531683" y="3493554"/>
                  <a:pt x="3514203" y="3510401"/>
                </a:cubicBezTo>
                <a:cubicBezTo>
                  <a:pt x="3505463" y="3519137"/>
                  <a:pt x="3494225" y="3523504"/>
                  <a:pt x="3482988" y="3523504"/>
                </a:cubicBezTo>
                <a:cubicBezTo>
                  <a:pt x="3472374" y="3523504"/>
                  <a:pt x="3461137" y="3519137"/>
                  <a:pt x="3452397" y="3510401"/>
                </a:cubicBezTo>
                <a:cubicBezTo>
                  <a:pt x="3435541" y="3493554"/>
                  <a:pt x="3434916" y="3466100"/>
                  <a:pt x="3452397" y="3449253"/>
                </a:cubicBezTo>
                <a:cubicBezTo>
                  <a:pt x="3460825" y="3440518"/>
                  <a:pt x="3471907" y="3436150"/>
                  <a:pt x="3483066" y="3436150"/>
                </a:cubicBezTo>
                <a:close/>
                <a:moveTo>
                  <a:pt x="2977926" y="3418677"/>
                </a:moveTo>
                <a:cubicBezTo>
                  <a:pt x="2977926" y="3418677"/>
                  <a:pt x="2978550" y="3418677"/>
                  <a:pt x="2979174" y="3418677"/>
                </a:cubicBezTo>
                <a:cubicBezTo>
                  <a:pt x="2979174" y="3418677"/>
                  <a:pt x="2979799" y="3418677"/>
                  <a:pt x="2979799" y="3418677"/>
                </a:cubicBezTo>
                <a:cubicBezTo>
                  <a:pt x="3005396" y="3418677"/>
                  <a:pt x="3026622" y="3439268"/>
                  <a:pt x="3026622" y="3464850"/>
                </a:cubicBezTo>
                <a:cubicBezTo>
                  <a:pt x="3026622" y="3490432"/>
                  <a:pt x="3006020" y="3511023"/>
                  <a:pt x="2980424" y="3511647"/>
                </a:cubicBezTo>
                <a:cubicBezTo>
                  <a:pt x="2979799" y="3511647"/>
                  <a:pt x="2979174" y="3511647"/>
                  <a:pt x="2979174" y="3511647"/>
                </a:cubicBezTo>
                <a:cubicBezTo>
                  <a:pt x="2979174" y="3511647"/>
                  <a:pt x="2978550" y="3511647"/>
                  <a:pt x="2977926" y="3511647"/>
                </a:cubicBezTo>
                <a:cubicBezTo>
                  <a:pt x="2952330" y="3511647"/>
                  <a:pt x="2931103" y="3491056"/>
                  <a:pt x="2931103" y="3465474"/>
                </a:cubicBezTo>
                <a:cubicBezTo>
                  <a:pt x="2931103" y="3439892"/>
                  <a:pt x="2951706" y="3418677"/>
                  <a:pt x="2977926" y="3418677"/>
                </a:cubicBezTo>
                <a:close/>
                <a:moveTo>
                  <a:pt x="1657526" y="3411814"/>
                </a:moveTo>
                <a:cubicBezTo>
                  <a:pt x="1675630" y="3405574"/>
                  <a:pt x="1694984" y="3414310"/>
                  <a:pt x="1701227" y="3432405"/>
                </a:cubicBezTo>
                <a:cubicBezTo>
                  <a:pt x="1707469" y="3449876"/>
                  <a:pt x="1698105" y="3469843"/>
                  <a:pt x="1680625" y="3476082"/>
                </a:cubicBezTo>
                <a:cubicBezTo>
                  <a:pt x="1676878" y="3477330"/>
                  <a:pt x="1673133" y="3477954"/>
                  <a:pt x="1668762" y="3477954"/>
                </a:cubicBezTo>
                <a:cubicBezTo>
                  <a:pt x="1655028" y="3477954"/>
                  <a:pt x="1641918" y="3469219"/>
                  <a:pt x="1636923" y="3455491"/>
                </a:cubicBezTo>
                <a:cubicBezTo>
                  <a:pt x="1630680" y="3437397"/>
                  <a:pt x="1640044" y="3418054"/>
                  <a:pt x="1657526" y="3411814"/>
                </a:cubicBezTo>
                <a:close/>
                <a:moveTo>
                  <a:pt x="1926210" y="3411189"/>
                </a:moveTo>
                <a:cubicBezTo>
                  <a:pt x="1935028" y="3414621"/>
                  <a:pt x="1942519" y="3421484"/>
                  <a:pt x="1946577" y="3431156"/>
                </a:cubicBezTo>
                <a:cubicBezTo>
                  <a:pt x="1955317" y="3449874"/>
                  <a:pt x="1946577" y="3471713"/>
                  <a:pt x="1927848" y="3480449"/>
                </a:cubicBezTo>
                <a:cubicBezTo>
                  <a:pt x="1922854" y="3482320"/>
                  <a:pt x="1917859" y="3483568"/>
                  <a:pt x="1912865" y="3483568"/>
                </a:cubicBezTo>
                <a:cubicBezTo>
                  <a:pt x="1898506" y="3483568"/>
                  <a:pt x="1884771" y="3474832"/>
                  <a:pt x="1878528" y="3461106"/>
                </a:cubicBezTo>
                <a:cubicBezTo>
                  <a:pt x="1870412" y="3442387"/>
                  <a:pt x="1878528" y="3420549"/>
                  <a:pt x="1897882" y="3411813"/>
                </a:cubicBezTo>
                <a:cubicBezTo>
                  <a:pt x="1907247" y="3407757"/>
                  <a:pt x="1917391" y="3407757"/>
                  <a:pt x="1926210" y="3411189"/>
                </a:cubicBezTo>
                <a:close/>
                <a:moveTo>
                  <a:pt x="4031517" y="3407055"/>
                </a:moveTo>
                <a:cubicBezTo>
                  <a:pt x="4040335" y="3403545"/>
                  <a:pt x="4050480" y="3403389"/>
                  <a:pt x="4059844" y="3407445"/>
                </a:cubicBezTo>
                <a:cubicBezTo>
                  <a:pt x="4078574" y="3415556"/>
                  <a:pt x="4087314" y="3437395"/>
                  <a:pt x="4079198" y="3456114"/>
                </a:cubicBezTo>
                <a:cubicBezTo>
                  <a:pt x="4072955" y="3470465"/>
                  <a:pt x="4059220" y="3478577"/>
                  <a:pt x="4044861" y="3478577"/>
                </a:cubicBezTo>
                <a:cubicBezTo>
                  <a:pt x="4039866" y="3479201"/>
                  <a:pt x="4034873" y="3477953"/>
                  <a:pt x="4030502" y="3476080"/>
                </a:cubicBezTo>
                <a:cubicBezTo>
                  <a:pt x="4011149" y="3467970"/>
                  <a:pt x="4003032" y="3446131"/>
                  <a:pt x="4011149" y="3426788"/>
                </a:cubicBezTo>
                <a:cubicBezTo>
                  <a:pt x="4015207" y="3417428"/>
                  <a:pt x="4022698" y="3410565"/>
                  <a:pt x="4031517" y="3407055"/>
                </a:cubicBezTo>
                <a:close/>
                <a:moveTo>
                  <a:pt x="4300201" y="3406823"/>
                </a:moveTo>
                <a:cubicBezTo>
                  <a:pt x="4318305" y="3413062"/>
                  <a:pt x="4327046" y="3432405"/>
                  <a:pt x="4320803" y="3450500"/>
                </a:cubicBezTo>
                <a:cubicBezTo>
                  <a:pt x="4315809" y="3464227"/>
                  <a:pt x="4302698" y="3473587"/>
                  <a:pt x="4288339" y="3473587"/>
                </a:cubicBezTo>
                <a:cubicBezTo>
                  <a:pt x="4284594" y="3473587"/>
                  <a:pt x="4280847" y="3472339"/>
                  <a:pt x="4277102" y="3471091"/>
                </a:cubicBezTo>
                <a:cubicBezTo>
                  <a:pt x="4258996" y="3464851"/>
                  <a:pt x="4249632" y="3445509"/>
                  <a:pt x="4256500" y="3427413"/>
                </a:cubicBezTo>
                <a:cubicBezTo>
                  <a:pt x="4262743" y="3409943"/>
                  <a:pt x="4282097" y="3400583"/>
                  <a:pt x="4300201" y="3406823"/>
                </a:cubicBezTo>
                <a:close/>
                <a:moveTo>
                  <a:pt x="726064" y="3398711"/>
                </a:moveTo>
                <a:cubicBezTo>
                  <a:pt x="737926" y="3396214"/>
                  <a:pt x="749163" y="3404326"/>
                  <a:pt x="751661" y="3415557"/>
                </a:cubicBezTo>
                <a:cubicBezTo>
                  <a:pt x="754158" y="3427412"/>
                  <a:pt x="746042" y="3438644"/>
                  <a:pt x="734180" y="3441139"/>
                </a:cubicBezTo>
                <a:cubicBezTo>
                  <a:pt x="732932" y="3441139"/>
                  <a:pt x="731683" y="3441763"/>
                  <a:pt x="729810" y="3441763"/>
                </a:cubicBezTo>
                <a:cubicBezTo>
                  <a:pt x="719821" y="3441763"/>
                  <a:pt x="710456" y="3434900"/>
                  <a:pt x="708584" y="3424293"/>
                </a:cubicBezTo>
                <a:cubicBezTo>
                  <a:pt x="706086" y="3412437"/>
                  <a:pt x="714203" y="3401206"/>
                  <a:pt x="726064" y="3398711"/>
                </a:cubicBezTo>
                <a:close/>
                <a:moveTo>
                  <a:pt x="5231035" y="3393094"/>
                </a:moveTo>
                <a:cubicBezTo>
                  <a:pt x="5242898" y="3395590"/>
                  <a:pt x="5250389" y="3406821"/>
                  <a:pt x="5248515" y="3418676"/>
                </a:cubicBezTo>
                <a:cubicBezTo>
                  <a:pt x="5246643" y="3429284"/>
                  <a:pt x="5237278" y="3436148"/>
                  <a:pt x="5227289" y="3436148"/>
                </a:cubicBezTo>
                <a:cubicBezTo>
                  <a:pt x="5226040" y="3436772"/>
                  <a:pt x="5224168" y="3436148"/>
                  <a:pt x="5222919" y="3436148"/>
                </a:cubicBezTo>
                <a:cubicBezTo>
                  <a:pt x="5211057" y="3433651"/>
                  <a:pt x="5203565" y="3422421"/>
                  <a:pt x="5205439" y="3410566"/>
                </a:cubicBezTo>
                <a:cubicBezTo>
                  <a:pt x="5207936" y="3398711"/>
                  <a:pt x="5219173" y="3391223"/>
                  <a:pt x="5231035" y="3393094"/>
                </a:cubicBezTo>
                <a:close/>
                <a:moveTo>
                  <a:pt x="2791562" y="3381337"/>
                </a:moveTo>
                <a:cubicBezTo>
                  <a:pt x="2797659" y="3381318"/>
                  <a:pt x="2803902" y="3382488"/>
                  <a:pt x="2809989" y="3384984"/>
                </a:cubicBezTo>
                <a:cubicBezTo>
                  <a:pt x="2833712" y="3394967"/>
                  <a:pt x="2844949" y="3421797"/>
                  <a:pt x="2834960" y="3446132"/>
                </a:cubicBezTo>
                <a:cubicBezTo>
                  <a:pt x="2827469" y="3464226"/>
                  <a:pt x="2809989" y="3474833"/>
                  <a:pt x="2791884" y="3474833"/>
                </a:cubicBezTo>
                <a:cubicBezTo>
                  <a:pt x="2785640" y="3474833"/>
                  <a:pt x="2779397" y="3473586"/>
                  <a:pt x="2773779" y="3471090"/>
                </a:cubicBezTo>
                <a:cubicBezTo>
                  <a:pt x="2750056" y="3461107"/>
                  <a:pt x="2738818" y="3434276"/>
                  <a:pt x="2748806" y="3409942"/>
                </a:cubicBezTo>
                <a:cubicBezTo>
                  <a:pt x="2756298" y="3392159"/>
                  <a:pt x="2773272" y="3381396"/>
                  <a:pt x="2791562" y="3381337"/>
                </a:cubicBezTo>
                <a:close/>
                <a:moveTo>
                  <a:pt x="3165900" y="3380713"/>
                </a:moveTo>
                <a:cubicBezTo>
                  <a:pt x="3184103" y="3380771"/>
                  <a:pt x="3201427" y="3391535"/>
                  <a:pt x="3208918" y="3409318"/>
                </a:cubicBezTo>
                <a:cubicBezTo>
                  <a:pt x="3218908" y="3433029"/>
                  <a:pt x="3207670" y="3460482"/>
                  <a:pt x="3183946" y="3470466"/>
                </a:cubicBezTo>
                <a:cubicBezTo>
                  <a:pt x="3177703" y="3472962"/>
                  <a:pt x="3171460" y="3474210"/>
                  <a:pt x="3165841" y="3474210"/>
                </a:cubicBezTo>
                <a:cubicBezTo>
                  <a:pt x="3147737" y="3473586"/>
                  <a:pt x="3130257" y="3462978"/>
                  <a:pt x="3122765" y="3445508"/>
                </a:cubicBezTo>
                <a:cubicBezTo>
                  <a:pt x="3112775" y="3421797"/>
                  <a:pt x="3124014" y="3394343"/>
                  <a:pt x="3147737" y="3384359"/>
                </a:cubicBezTo>
                <a:cubicBezTo>
                  <a:pt x="3153668" y="3381863"/>
                  <a:pt x="3159833" y="3380693"/>
                  <a:pt x="3165900" y="3380713"/>
                </a:cubicBezTo>
                <a:close/>
                <a:moveTo>
                  <a:pt x="1412174" y="3374377"/>
                </a:moveTo>
                <a:cubicBezTo>
                  <a:pt x="1428406" y="3370008"/>
                  <a:pt x="1445886" y="3379368"/>
                  <a:pt x="1450256" y="3396215"/>
                </a:cubicBezTo>
                <a:cubicBezTo>
                  <a:pt x="1454627" y="3413062"/>
                  <a:pt x="1445262" y="3429909"/>
                  <a:pt x="1428406" y="3434277"/>
                </a:cubicBezTo>
                <a:cubicBezTo>
                  <a:pt x="1425909" y="3434901"/>
                  <a:pt x="1422787" y="3435525"/>
                  <a:pt x="1420290" y="3435525"/>
                </a:cubicBezTo>
                <a:cubicBezTo>
                  <a:pt x="1406555" y="3435525"/>
                  <a:pt x="1394068" y="3426165"/>
                  <a:pt x="1390323" y="3412438"/>
                </a:cubicBezTo>
                <a:cubicBezTo>
                  <a:pt x="1385953" y="3395592"/>
                  <a:pt x="1395318" y="3378744"/>
                  <a:pt x="1412174" y="3374377"/>
                </a:cubicBezTo>
                <a:close/>
                <a:moveTo>
                  <a:pt x="4544927" y="3370008"/>
                </a:moveTo>
                <a:cubicBezTo>
                  <a:pt x="4561158" y="3374377"/>
                  <a:pt x="4571147" y="3391847"/>
                  <a:pt x="4566778" y="3408071"/>
                </a:cubicBezTo>
                <a:cubicBezTo>
                  <a:pt x="4563031" y="3421798"/>
                  <a:pt x="4550546" y="3431156"/>
                  <a:pt x="4536811" y="3431156"/>
                </a:cubicBezTo>
                <a:cubicBezTo>
                  <a:pt x="4533689" y="3431156"/>
                  <a:pt x="4531192" y="3430532"/>
                  <a:pt x="4528695" y="3429909"/>
                </a:cubicBezTo>
                <a:cubicBezTo>
                  <a:pt x="4511838" y="3425541"/>
                  <a:pt x="4501850" y="3408695"/>
                  <a:pt x="4506845" y="3391847"/>
                </a:cubicBezTo>
                <a:cubicBezTo>
                  <a:pt x="4511214" y="3375624"/>
                  <a:pt x="4528071" y="3365641"/>
                  <a:pt x="4544927" y="3370008"/>
                </a:cubicBezTo>
                <a:close/>
                <a:moveTo>
                  <a:pt x="489454" y="3355034"/>
                </a:moveTo>
                <a:cubicBezTo>
                  <a:pt x="499444" y="3353786"/>
                  <a:pt x="508808" y="3360025"/>
                  <a:pt x="510681" y="3370632"/>
                </a:cubicBezTo>
                <a:cubicBezTo>
                  <a:pt x="511929" y="3380616"/>
                  <a:pt x="505062" y="3390599"/>
                  <a:pt x="495073" y="3391847"/>
                </a:cubicBezTo>
                <a:cubicBezTo>
                  <a:pt x="493825" y="3391847"/>
                  <a:pt x="493201" y="3391847"/>
                  <a:pt x="492576" y="3391847"/>
                </a:cubicBezTo>
                <a:cubicBezTo>
                  <a:pt x="483836" y="3391847"/>
                  <a:pt x="475719" y="3384983"/>
                  <a:pt x="473847" y="3376247"/>
                </a:cubicBezTo>
                <a:cubicBezTo>
                  <a:pt x="471974" y="3366265"/>
                  <a:pt x="478842" y="3356281"/>
                  <a:pt x="489454" y="3355034"/>
                </a:cubicBezTo>
                <a:close/>
                <a:moveTo>
                  <a:pt x="5467024" y="3348169"/>
                </a:moveTo>
                <a:cubicBezTo>
                  <a:pt x="5477014" y="3350041"/>
                  <a:pt x="5483880" y="3359401"/>
                  <a:pt x="5482631" y="3369385"/>
                </a:cubicBezTo>
                <a:cubicBezTo>
                  <a:pt x="5481383" y="3378744"/>
                  <a:pt x="5473267" y="3384983"/>
                  <a:pt x="5464526" y="3384983"/>
                </a:cubicBezTo>
                <a:cubicBezTo>
                  <a:pt x="5463278" y="3385607"/>
                  <a:pt x="5462030" y="3385607"/>
                  <a:pt x="5461406" y="3384983"/>
                </a:cubicBezTo>
                <a:cubicBezTo>
                  <a:pt x="5451416" y="3383735"/>
                  <a:pt x="5444549" y="3373752"/>
                  <a:pt x="5445798" y="3363768"/>
                </a:cubicBezTo>
                <a:cubicBezTo>
                  <a:pt x="5447046" y="3353786"/>
                  <a:pt x="5457034" y="3346922"/>
                  <a:pt x="5467024" y="3348169"/>
                </a:cubicBezTo>
                <a:close/>
                <a:moveTo>
                  <a:pt x="1171817" y="3334442"/>
                </a:moveTo>
                <a:cubicBezTo>
                  <a:pt x="1186799" y="3331322"/>
                  <a:pt x="1201782" y="3340681"/>
                  <a:pt x="1204904" y="3356280"/>
                </a:cubicBezTo>
                <a:cubicBezTo>
                  <a:pt x="1208026" y="3371256"/>
                  <a:pt x="1198661" y="3386231"/>
                  <a:pt x="1183054" y="3389350"/>
                </a:cubicBezTo>
                <a:cubicBezTo>
                  <a:pt x="1181181" y="3389974"/>
                  <a:pt x="1179309" y="3389974"/>
                  <a:pt x="1177435" y="3389974"/>
                </a:cubicBezTo>
                <a:cubicBezTo>
                  <a:pt x="1164949" y="3389350"/>
                  <a:pt x="1153711" y="3380615"/>
                  <a:pt x="1150590" y="3367512"/>
                </a:cubicBezTo>
                <a:cubicBezTo>
                  <a:pt x="1147468" y="3352537"/>
                  <a:pt x="1156832" y="3337562"/>
                  <a:pt x="1171817" y="3334442"/>
                </a:cubicBezTo>
                <a:close/>
                <a:moveTo>
                  <a:pt x="4784034" y="3330074"/>
                </a:moveTo>
                <a:cubicBezTo>
                  <a:pt x="4799017" y="3333195"/>
                  <a:pt x="4809007" y="3348169"/>
                  <a:pt x="4805885" y="3363144"/>
                </a:cubicBezTo>
                <a:cubicBezTo>
                  <a:pt x="4802763" y="3376247"/>
                  <a:pt x="4791525" y="3385607"/>
                  <a:pt x="4778416" y="3385607"/>
                </a:cubicBezTo>
                <a:cubicBezTo>
                  <a:pt x="4776542" y="3385607"/>
                  <a:pt x="4774670" y="3384983"/>
                  <a:pt x="4772797" y="3384983"/>
                </a:cubicBezTo>
                <a:cubicBezTo>
                  <a:pt x="4757813" y="3381862"/>
                  <a:pt x="4747824" y="3366888"/>
                  <a:pt x="4750946" y="3351913"/>
                </a:cubicBezTo>
                <a:cubicBezTo>
                  <a:pt x="4754067" y="3336938"/>
                  <a:pt x="4769050" y="3326955"/>
                  <a:pt x="4784034" y="3330074"/>
                </a:cubicBezTo>
                <a:close/>
                <a:moveTo>
                  <a:pt x="256589" y="3309485"/>
                </a:moveTo>
                <a:cubicBezTo>
                  <a:pt x="265329" y="3308237"/>
                  <a:pt x="272820" y="3314476"/>
                  <a:pt x="274069" y="3323212"/>
                </a:cubicBezTo>
                <a:cubicBezTo>
                  <a:pt x="275318" y="3331947"/>
                  <a:pt x="269075" y="3339435"/>
                  <a:pt x="260334" y="3340682"/>
                </a:cubicBezTo>
                <a:cubicBezTo>
                  <a:pt x="259710" y="3340682"/>
                  <a:pt x="259085" y="3340682"/>
                  <a:pt x="258461" y="3340682"/>
                </a:cubicBezTo>
                <a:cubicBezTo>
                  <a:pt x="250345" y="3340682"/>
                  <a:pt x="243478" y="3335067"/>
                  <a:pt x="242854" y="3326956"/>
                </a:cubicBezTo>
                <a:cubicBezTo>
                  <a:pt x="241605" y="3318220"/>
                  <a:pt x="247849" y="3310733"/>
                  <a:pt x="256589" y="3309485"/>
                </a:cubicBezTo>
                <a:close/>
                <a:moveTo>
                  <a:pt x="5700512" y="3302621"/>
                </a:moveTo>
                <a:cubicBezTo>
                  <a:pt x="5709252" y="3303869"/>
                  <a:pt x="5714870" y="3311357"/>
                  <a:pt x="5714246" y="3320091"/>
                </a:cubicBezTo>
                <a:cubicBezTo>
                  <a:pt x="5712998" y="3328203"/>
                  <a:pt x="5706754" y="3333819"/>
                  <a:pt x="5698640" y="3333819"/>
                </a:cubicBezTo>
                <a:cubicBezTo>
                  <a:pt x="5698014" y="3334443"/>
                  <a:pt x="5697390" y="3333819"/>
                  <a:pt x="5696766" y="3333819"/>
                </a:cubicBezTo>
                <a:cubicBezTo>
                  <a:pt x="5688026" y="3332572"/>
                  <a:pt x="5682408" y="3325084"/>
                  <a:pt x="5683032" y="3316348"/>
                </a:cubicBezTo>
                <a:cubicBezTo>
                  <a:pt x="5684280" y="3307612"/>
                  <a:pt x="5691772" y="3301997"/>
                  <a:pt x="5700512" y="3302621"/>
                </a:cubicBezTo>
                <a:close/>
                <a:moveTo>
                  <a:pt x="2126767" y="3300671"/>
                </a:moveTo>
                <a:cubicBezTo>
                  <a:pt x="2136366" y="3304649"/>
                  <a:pt x="2144482" y="3312292"/>
                  <a:pt x="2148852" y="3322588"/>
                </a:cubicBezTo>
                <a:cubicBezTo>
                  <a:pt x="2157592" y="3343178"/>
                  <a:pt x="2147603" y="3366265"/>
                  <a:pt x="2127001" y="3375000"/>
                </a:cubicBezTo>
                <a:cubicBezTo>
                  <a:pt x="2122007" y="3376872"/>
                  <a:pt x="2116388" y="3378120"/>
                  <a:pt x="2111393" y="3378120"/>
                </a:cubicBezTo>
                <a:cubicBezTo>
                  <a:pt x="2095786" y="3378120"/>
                  <a:pt x="2080803" y="3368761"/>
                  <a:pt x="2073935" y="3353162"/>
                </a:cubicBezTo>
                <a:cubicBezTo>
                  <a:pt x="2065195" y="3332572"/>
                  <a:pt x="2075184" y="3308861"/>
                  <a:pt x="2095786" y="3300749"/>
                </a:cubicBezTo>
                <a:cubicBezTo>
                  <a:pt x="2106087" y="3296382"/>
                  <a:pt x="2117168" y="3296694"/>
                  <a:pt x="2126767" y="3300671"/>
                </a:cubicBezTo>
                <a:close/>
                <a:moveTo>
                  <a:pt x="3830023" y="3296928"/>
                </a:moveTo>
                <a:cubicBezTo>
                  <a:pt x="3839466" y="3292950"/>
                  <a:pt x="3850391" y="3292638"/>
                  <a:pt x="3860692" y="3297006"/>
                </a:cubicBezTo>
                <a:cubicBezTo>
                  <a:pt x="3881294" y="3305741"/>
                  <a:pt x="3891283" y="3328827"/>
                  <a:pt x="3882543" y="3349418"/>
                </a:cubicBezTo>
                <a:cubicBezTo>
                  <a:pt x="3876300" y="3365017"/>
                  <a:pt x="3860692" y="3374377"/>
                  <a:pt x="3845085" y="3374377"/>
                </a:cubicBezTo>
                <a:cubicBezTo>
                  <a:pt x="3840714" y="3374377"/>
                  <a:pt x="3835721" y="3373753"/>
                  <a:pt x="3830102" y="3371257"/>
                </a:cubicBezTo>
                <a:cubicBezTo>
                  <a:pt x="3809499" y="3362521"/>
                  <a:pt x="3799511" y="3339435"/>
                  <a:pt x="3808251" y="3318845"/>
                </a:cubicBezTo>
                <a:cubicBezTo>
                  <a:pt x="3812621" y="3308549"/>
                  <a:pt x="3820581" y="3300906"/>
                  <a:pt x="3830023" y="3296928"/>
                </a:cubicBezTo>
                <a:close/>
                <a:moveTo>
                  <a:pt x="2371572" y="3292717"/>
                </a:moveTo>
                <a:cubicBezTo>
                  <a:pt x="2382341" y="3295603"/>
                  <a:pt x="2392018" y="3302622"/>
                  <a:pt x="2397949" y="3313230"/>
                </a:cubicBezTo>
                <a:cubicBezTo>
                  <a:pt x="2409810" y="3333821"/>
                  <a:pt x="2402943" y="3360651"/>
                  <a:pt x="2381717" y="3372506"/>
                </a:cubicBezTo>
                <a:cubicBezTo>
                  <a:pt x="2374850" y="3376249"/>
                  <a:pt x="2367358" y="3378745"/>
                  <a:pt x="2359866" y="3378745"/>
                </a:cubicBezTo>
                <a:cubicBezTo>
                  <a:pt x="2346132" y="3378121"/>
                  <a:pt x="2331148" y="3370009"/>
                  <a:pt x="2323032" y="3356282"/>
                </a:cubicBezTo>
                <a:cubicBezTo>
                  <a:pt x="2310546" y="3335692"/>
                  <a:pt x="2318038" y="3308861"/>
                  <a:pt x="2338640" y="3297006"/>
                </a:cubicBezTo>
                <a:cubicBezTo>
                  <a:pt x="2348941" y="3291079"/>
                  <a:pt x="2360803" y="3289831"/>
                  <a:pt x="2371572" y="3292717"/>
                </a:cubicBezTo>
                <a:close/>
                <a:moveTo>
                  <a:pt x="935830" y="3292013"/>
                </a:moveTo>
                <a:cubicBezTo>
                  <a:pt x="949564" y="3289518"/>
                  <a:pt x="962051" y="3298877"/>
                  <a:pt x="964548" y="3312604"/>
                </a:cubicBezTo>
                <a:cubicBezTo>
                  <a:pt x="967046" y="3326331"/>
                  <a:pt x="957681" y="3338810"/>
                  <a:pt x="943947" y="3341306"/>
                </a:cubicBezTo>
                <a:cubicBezTo>
                  <a:pt x="942697" y="3341306"/>
                  <a:pt x="941449" y="3341930"/>
                  <a:pt x="940200" y="3341930"/>
                </a:cubicBezTo>
                <a:cubicBezTo>
                  <a:pt x="928338" y="3341306"/>
                  <a:pt x="917725" y="3332570"/>
                  <a:pt x="915228" y="3320716"/>
                </a:cubicBezTo>
                <a:cubicBezTo>
                  <a:pt x="912731" y="3306988"/>
                  <a:pt x="922096" y="3294509"/>
                  <a:pt x="935830" y="3292013"/>
                </a:cubicBezTo>
                <a:close/>
                <a:moveTo>
                  <a:pt x="3584905" y="3290455"/>
                </a:moveTo>
                <a:cubicBezTo>
                  <a:pt x="3595675" y="3287491"/>
                  <a:pt x="3607536" y="3288583"/>
                  <a:pt x="3617837" y="3294510"/>
                </a:cubicBezTo>
                <a:cubicBezTo>
                  <a:pt x="3638440" y="3306366"/>
                  <a:pt x="3645931" y="3333196"/>
                  <a:pt x="3634069" y="3353787"/>
                </a:cubicBezTo>
                <a:cubicBezTo>
                  <a:pt x="3625953" y="3367514"/>
                  <a:pt x="3610970" y="3375626"/>
                  <a:pt x="3595987" y="3375626"/>
                </a:cubicBezTo>
                <a:cubicBezTo>
                  <a:pt x="3588495" y="3375626"/>
                  <a:pt x="3581003" y="3373754"/>
                  <a:pt x="3574760" y="3370009"/>
                </a:cubicBezTo>
                <a:cubicBezTo>
                  <a:pt x="3554158" y="3357530"/>
                  <a:pt x="3546666" y="3331324"/>
                  <a:pt x="3558528" y="3310734"/>
                </a:cubicBezTo>
                <a:cubicBezTo>
                  <a:pt x="3564459" y="3300438"/>
                  <a:pt x="3574136" y="3293419"/>
                  <a:pt x="3584905" y="3290455"/>
                </a:cubicBezTo>
                <a:close/>
                <a:moveTo>
                  <a:pt x="5020645" y="3287022"/>
                </a:moveTo>
                <a:cubicBezTo>
                  <a:pt x="5034380" y="3289518"/>
                  <a:pt x="5043120" y="3301997"/>
                  <a:pt x="5041247" y="3315724"/>
                </a:cubicBezTo>
                <a:cubicBezTo>
                  <a:pt x="5039374" y="3327579"/>
                  <a:pt x="5028761" y="3336315"/>
                  <a:pt x="5016899" y="3336315"/>
                </a:cubicBezTo>
                <a:cubicBezTo>
                  <a:pt x="5015027" y="3336939"/>
                  <a:pt x="5013777" y="3336315"/>
                  <a:pt x="5012529" y="3336315"/>
                </a:cubicBezTo>
                <a:cubicBezTo>
                  <a:pt x="4998794" y="3333819"/>
                  <a:pt x="4989430" y="3321340"/>
                  <a:pt x="4991927" y="3307612"/>
                </a:cubicBezTo>
                <a:cubicBezTo>
                  <a:pt x="4994425" y="3293885"/>
                  <a:pt x="5006910" y="3284526"/>
                  <a:pt x="5020645" y="3287022"/>
                </a:cubicBezTo>
                <a:close/>
                <a:moveTo>
                  <a:pt x="2633935" y="3275322"/>
                </a:moveTo>
                <a:cubicBezTo>
                  <a:pt x="2645953" y="3275322"/>
                  <a:pt x="2657971" y="3279846"/>
                  <a:pt x="2667023" y="3288893"/>
                </a:cubicBezTo>
                <a:cubicBezTo>
                  <a:pt x="2685128" y="3306988"/>
                  <a:pt x="2685128" y="3336315"/>
                  <a:pt x="2667023" y="3355033"/>
                </a:cubicBezTo>
                <a:cubicBezTo>
                  <a:pt x="2657658" y="3364393"/>
                  <a:pt x="2645796" y="3368761"/>
                  <a:pt x="2633935" y="3368761"/>
                </a:cubicBezTo>
                <a:cubicBezTo>
                  <a:pt x="2622073" y="3368761"/>
                  <a:pt x="2609587" y="3364393"/>
                  <a:pt x="2600846" y="3355033"/>
                </a:cubicBezTo>
                <a:cubicBezTo>
                  <a:pt x="2582742" y="3336938"/>
                  <a:pt x="2582742" y="3307613"/>
                  <a:pt x="2600846" y="3288893"/>
                </a:cubicBezTo>
                <a:cubicBezTo>
                  <a:pt x="2609899" y="3279846"/>
                  <a:pt x="2621917" y="3275322"/>
                  <a:pt x="2633935" y="3275322"/>
                </a:cubicBezTo>
                <a:close/>
                <a:moveTo>
                  <a:pt x="3323556" y="3274074"/>
                </a:moveTo>
                <a:cubicBezTo>
                  <a:pt x="3335496" y="3274074"/>
                  <a:pt x="3347514" y="3278598"/>
                  <a:pt x="3356878" y="3287645"/>
                </a:cubicBezTo>
                <a:cubicBezTo>
                  <a:pt x="3374984" y="3305740"/>
                  <a:pt x="3374984" y="3335067"/>
                  <a:pt x="3356878" y="3353785"/>
                </a:cubicBezTo>
                <a:cubicBezTo>
                  <a:pt x="3348138" y="3363145"/>
                  <a:pt x="3335652" y="3367512"/>
                  <a:pt x="3323791" y="3367512"/>
                </a:cubicBezTo>
                <a:cubicBezTo>
                  <a:pt x="3311304" y="3367512"/>
                  <a:pt x="3299443" y="3363145"/>
                  <a:pt x="3290702" y="3353785"/>
                </a:cubicBezTo>
                <a:cubicBezTo>
                  <a:pt x="3272598" y="3335691"/>
                  <a:pt x="3272598" y="3306364"/>
                  <a:pt x="3290702" y="3287645"/>
                </a:cubicBezTo>
                <a:cubicBezTo>
                  <a:pt x="3299755" y="3278598"/>
                  <a:pt x="3311616" y="3274074"/>
                  <a:pt x="3323556" y="3274074"/>
                </a:cubicBezTo>
                <a:close/>
                <a:moveTo>
                  <a:pt x="22475" y="3263935"/>
                </a:moveTo>
                <a:cubicBezTo>
                  <a:pt x="29342" y="3262063"/>
                  <a:pt x="35586" y="3266431"/>
                  <a:pt x="37458" y="3273295"/>
                </a:cubicBezTo>
                <a:cubicBezTo>
                  <a:pt x="37458" y="3274543"/>
                  <a:pt x="38082" y="3275791"/>
                  <a:pt x="38082" y="3276414"/>
                </a:cubicBezTo>
                <a:cubicBezTo>
                  <a:pt x="38082" y="3283278"/>
                  <a:pt x="32463" y="3288893"/>
                  <a:pt x="25597" y="3288893"/>
                </a:cubicBezTo>
                <a:cubicBezTo>
                  <a:pt x="19354" y="3288893"/>
                  <a:pt x="13735" y="3283902"/>
                  <a:pt x="13111" y="3277662"/>
                </a:cubicBezTo>
                <a:cubicBezTo>
                  <a:pt x="12486" y="3271423"/>
                  <a:pt x="16232" y="3265807"/>
                  <a:pt x="22475" y="3263935"/>
                </a:cubicBezTo>
                <a:close/>
                <a:moveTo>
                  <a:pt x="5930880" y="3257072"/>
                </a:moveTo>
                <a:cubicBezTo>
                  <a:pt x="5937746" y="3257072"/>
                  <a:pt x="5943366" y="3262687"/>
                  <a:pt x="5943366" y="3269551"/>
                </a:cubicBezTo>
                <a:cubicBezTo>
                  <a:pt x="5943366" y="3270799"/>
                  <a:pt x="5943366" y="3272047"/>
                  <a:pt x="5942742" y="3272671"/>
                </a:cubicBezTo>
                <a:cubicBezTo>
                  <a:pt x="5941493" y="3278286"/>
                  <a:pt x="5936498" y="3282654"/>
                  <a:pt x="5930880" y="3282654"/>
                </a:cubicBezTo>
                <a:cubicBezTo>
                  <a:pt x="5929632" y="3282654"/>
                  <a:pt x="5929006" y="3282654"/>
                  <a:pt x="5927758" y="3282031"/>
                </a:cubicBezTo>
                <a:cubicBezTo>
                  <a:pt x="5921516" y="3280783"/>
                  <a:pt x="5917770" y="3274543"/>
                  <a:pt x="5918394" y="3268304"/>
                </a:cubicBezTo>
                <a:cubicBezTo>
                  <a:pt x="5919018" y="3262063"/>
                  <a:pt x="5924013" y="3257072"/>
                  <a:pt x="5930880" y="3257072"/>
                </a:cubicBezTo>
                <a:close/>
                <a:moveTo>
                  <a:pt x="1841070" y="3228368"/>
                </a:moveTo>
                <a:cubicBezTo>
                  <a:pt x="1861048" y="3223377"/>
                  <a:pt x="1881650" y="3235232"/>
                  <a:pt x="1886644" y="3255200"/>
                </a:cubicBezTo>
                <a:cubicBezTo>
                  <a:pt x="1891639" y="3275165"/>
                  <a:pt x="1879776" y="3295757"/>
                  <a:pt x="1859800" y="3300748"/>
                </a:cubicBezTo>
                <a:cubicBezTo>
                  <a:pt x="1856678" y="3301372"/>
                  <a:pt x="1853556" y="3301996"/>
                  <a:pt x="1850434" y="3301996"/>
                </a:cubicBezTo>
                <a:cubicBezTo>
                  <a:pt x="1833578" y="3301996"/>
                  <a:pt x="1817971" y="3290764"/>
                  <a:pt x="1814225" y="3273918"/>
                </a:cubicBezTo>
                <a:cubicBezTo>
                  <a:pt x="1809231" y="3253951"/>
                  <a:pt x="1821092" y="3233361"/>
                  <a:pt x="1841070" y="3228368"/>
                </a:cubicBezTo>
                <a:close/>
                <a:moveTo>
                  <a:pt x="1611326" y="3227746"/>
                </a:moveTo>
                <a:cubicBezTo>
                  <a:pt x="1629432" y="3224003"/>
                  <a:pt x="1648160" y="3235858"/>
                  <a:pt x="1651282" y="3254576"/>
                </a:cubicBezTo>
                <a:cubicBezTo>
                  <a:pt x="1655028" y="3272672"/>
                  <a:pt x="1643167" y="3291390"/>
                  <a:pt x="1625061" y="3295133"/>
                </a:cubicBezTo>
                <a:cubicBezTo>
                  <a:pt x="1622564" y="3295757"/>
                  <a:pt x="1620067" y="3295757"/>
                  <a:pt x="1617569" y="3295757"/>
                </a:cubicBezTo>
                <a:cubicBezTo>
                  <a:pt x="1601962" y="3295757"/>
                  <a:pt x="1588227" y="3284527"/>
                  <a:pt x="1584482" y="3268303"/>
                </a:cubicBezTo>
                <a:cubicBezTo>
                  <a:pt x="1580736" y="3250209"/>
                  <a:pt x="1592598" y="3231490"/>
                  <a:pt x="1611326" y="3227746"/>
                </a:cubicBezTo>
                <a:close/>
                <a:moveTo>
                  <a:pt x="4116032" y="3224001"/>
                </a:moveTo>
                <a:cubicBezTo>
                  <a:pt x="4136009" y="3228992"/>
                  <a:pt x="4147871" y="3249583"/>
                  <a:pt x="4142876" y="3268926"/>
                </a:cubicBezTo>
                <a:cubicBezTo>
                  <a:pt x="4138507" y="3285773"/>
                  <a:pt x="4123524" y="3297004"/>
                  <a:pt x="4106667" y="3297004"/>
                </a:cubicBezTo>
                <a:cubicBezTo>
                  <a:pt x="4104170" y="3297004"/>
                  <a:pt x="4101049" y="3296380"/>
                  <a:pt x="4097927" y="3295757"/>
                </a:cubicBezTo>
                <a:cubicBezTo>
                  <a:pt x="4077948" y="3290764"/>
                  <a:pt x="4065463" y="3270798"/>
                  <a:pt x="4070457" y="3250831"/>
                </a:cubicBezTo>
                <a:cubicBezTo>
                  <a:pt x="4075452" y="3230864"/>
                  <a:pt x="4095430" y="3219010"/>
                  <a:pt x="4116032" y="3224001"/>
                </a:cubicBezTo>
                <a:close/>
                <a:moveTo>
                  <a:pt x="4345775" y="3222754"/>
                </a:moveTo>
                <a:cubicBezTo>
                  <a:pt x="4363880" y="3226498"/>
                  <a:pt x="4376366" y="3244593"/>
                  <a:pt x="4372621" y="3263312"/>
                </a:cubicBezTo>
                <a:cubicBezTo>
                  <a:pt x="4369499" y="3279535"/>
                  <a:pt x="4355139" y="3290766"/>
                  <a:pt x="4338908" y="3290766"/>
                </a:cubicBezTo>
                <a:cubicBezTo>
                  <a:pt x="4336411" y="3290766"/>
                  <a:pt x="4333914" y="3290142"/>
                  <a:pt x="4332040" y="3290142"/>
                </a:cubicBezTo>
                <a:cubicBezTo>
                  <a:pt x="4313312" y="3286399"/>
                  <a:pt x="4301449" y="3268303"/>
                  <a:pt x="4305196" y="3249585"/>
                </a:cubicBezTo>
                <a:cubicBezTo>
                  <a:pt x="4308941" y="3230866"/>
                  <a:pt x="4327046" y="3219010"/>
                  <a:pt x="4345775" y="3222754"/>
                </a:cubicBezTo>
                <a:close/>
                <a:moveTo>
                  <a:pt x="697971" y="3204035"/>
                </a:moveTo>
                <a:cubicBezTo>
                  <a:pt x="709832" y="3202787"/>
                  <a:pt x="720446" y="3211523"/>
                  <a:pt x="721693" y="3223377"/>
                </a:cubicBezTo>
                <a:cubicBezTo>
                  <a:pt x="722943" y="3235856"/>
                  <a:pt x="714203" y="3246464"/>
                  <a:pt x="702341" y="3247711"/>
                </a:cubicBezTo>
                <a:cubicBezTo>
                  <a:pt x="701717" y="3247711"/>
                  <a:pt x="701092" y="3247711"/>
                  <a:pt x="699844" y="3247711"/>
                </a:cubicBezTo>
                <a:cubicBezTo>
                  <a:pt x="689230" y="3247087"/>
                  <a:pt x="679866" y="3238977"/>
                  <a:pt x="678617" y="3227745"/>
                </a:cubicBezTo>
                <a:cubicBezTo>
                  <a:pt x="677369" y="3215890"/>
                  <a:pt x="686109" y="3205283"/>
                  <a:pt x="697971" y="3204035"/>
                </a:cubicBezTo>
                <a:close/>
                <a:moveTo>
                  <a:pt x="5258505" y="3197795"/>
                </a:moveTo>
                <a:cubicBezTo>
                  <a:pt x="5270366" y="3199044"/>
                  <a:pt x="5279106" y="3209650"/>
                  <a:pt x="5277858" y="3221505"/>
                </a:cubicBezTo>
                <a:cubicBezTo>
                  <a:pt x="5276609" y="3232736"/>
                  <a:pt x="5267245" y="3240848"/>
                  <a:pt x="5256631" y="3240848"/>
                </a:cubicBezTo>
                <a:cubicBezTo>
                  <a:pt x="5255383" y="3241472"/>
                  <a:pt x="5254134" y="3241472"/>
                  <a:pt x="5253510" y="3241472"/>
                </a:cubicBezTo>
                <a:cubicBezTo>
                  <a:pt x="5241648" y="3240224"/>
                  <a:pt x="5232907" y="3228993"/>
                  <a:pt x="5234156" y="3217138"/>
                </a:cubicBezTo>
                <a:cubicBezTo>
                  <a:pt x="5235404" y="3205283"/>
                  <a:pt x="5246643" y="3196547"/>
                  <a:pt x="5258505" y="3197795"/>
                </a:cubicBezTo>
                <a:close/>
                <a:moveTo>
                  <a:pt x="2976052" y="3189059"/>
                </a:moveTo>
                <a:cubicBezTo>
                  <a:pt x="2977302" y="3189059"/>
                  <a:pt x="2977926" y="3189059"/>
                  <a:pt x="2978550" y="3189059"/>
                </a:cubicBezTo>
                <a:cubicBezTo>
                  <a:pt x="3006020" y="3189059"/>
                  <a:pt x="3028493" y="3210897"/>
                  <a:pt x="3028493" y="3238352"/>
                </a:cubicBezTo>
                <a:cubicBezTo>
                  <a:pt x="3028493" y="3265806"/>
                  <a:pt x="3006644" y="3288269"/>
                  <a:pt x="2979174" y="3288269"/>
                </a:cubicBezTo>
                <a:lnTo>
                  <a:pt x="2978550" y="3288269"/>
                </a:lnTo>
                <a:lnTo>
                  <a:pt x="2978550" y="3288893"/>
                </a:lnTo>
                <a:cubicBezTo>
                  <a:pt x="2950456" y="3288893"/>
                  <a:pt x="2928605" y="3266430"/>
                  <a:pt x="2928605" y="3238976"/>
                </a:cubicBezTo>
                <a:cubicBezTo>
                  <a:pt x="2928605" y="3212146"/>
                  <a:pt x="2949832" y="3190307"/>
                  <a:pt x="2976052" y="3189059"/>
                </a:cubicBezTo>
                <a:close/>
                <a:moveTo>
                  <a:pt x="1376588" y="3186565"/>
                </a:moveTo>
                <a:cubicBezTo>
                  <a:pt x="1393444" y="3184068"/>
                  <a:pt x="1409676" y="3195924"/>
                  <a:pt x="1412174" y="3212771"/>
                </a:cubicBezTo>
                <a:cubicBezTo>
                  <a:pt x="1414671" y="3230242"/>
                  <a:pt x="1402810" y="3245840"/>
                  <a:pt x="1385953" y="3248337"/>
                </a:cubicBezTo>
                <a:cubicBezTo>
                  <a:pt x="1384704" y="3248337"/>
                  <a:pt x="1382832" y="3248961"/>
                  <a:pt x="1380959" y="3248961"/>
                </a:cubicBezTo>
                <a:cubicBezTo>
                  <a:pt x="1365976" y="3248961"/>
                  <a:pt x="1352865" y="3237729"/>
                  <a:pt x="1350368" y="3222130"/>
                </a:cubicBezTo>
                <a:cubicBezTo>
                  <a:pt x="1347870" y="3205283"/>
                  <a:pt x="1359732" y="3189060"/>
                  <a:pt x="1376588" y="3186565"/>
                </a:cubicBezTo>
                <a:close/>
                <a:moveTo>
                  <a:pt x="4579887" y="3181572"/>
                </a:moveTo>
                <a:cubicBezTo>
                  <a:pt x="4596744" y="3184068"/>
                  <a:pt x="4608605" y="3199668"/>
                  <a:pt x="4606109" y="3217138"/>
                </a:cubicBezTo>
                <a:cubicBezTo>
                  <a:pt x="4603612" y="3232737"/>
                  <a:pt x="4590501" y="3243968"/>
                  <a:pt x="4575518" y="3243968"/>
                </a:cubicBezTo>
                <a:cubicBezTo>
                  <a:pt x="4573645" y="3243968"/>
                  <a:pt x="4572396" y="3243968"/>
                  <a:pt x="4570523" y="3243345"/>
                </a:cubicBezTo>
                <a:cubicBezTo>
                  <a:pt x="4553667" y="3240849"/>
                  <a:pt x="4541805" y="3225250"/>
                  <a:pt x="4544303" y="3207779"/>
                </a:cubicBezTo>
                <a:cubicBezTo>
                  <a:pt x="4546800" y="3190932"/>
                  <a:pt x="4562407" y="3179077"/>
                  <a:pt x="4579887" y="3181572"/>
                </a:cubicBezTo>
                <a:close/>
                <a:moveTo>
                  <a:pt x="467604" y="3158486"/>
                </a:moveTo>
                <a:cubicBezTo>
                  <a:pt x="477593" y="3157238"/>
                  <a:pt x="486957" y="3165349"/>
                  <a:pt x="487582" y="3175332"/>
                </a:cubicBezTo>
                <a:cubicBezTo>
                  <a:pt x="488206" y="3185316"/>
                  <a:pt x="480714" y="3194676"/>
                  <a:pt x="470101" y="3195300"/>
                </a:cubicBezTo>
                <a:cubicBezTo>
                  <a:pt x="469477" y="3195300"/>
                  <a:pt x="468853" y="3195300"/>
                  <a:pt x="468853" y="3195300"/>
                </a:cubicBezTo>
                <a:cubicBezTo>
                  <a:pt x="459488" y="3195300"/>
                  <a:pt x="451372" y="3187812"/>
                  <a:pt x="450748" y="3178452"/>
                </a:cubicBezTo>
                <a:cubicBezTo>
                  <a:pt x="450123" y="3168470"/>
                  <a:pt x="457615" y="3159110"/>
                  <a:pt x="467604" y="3158486"/>
                </a:cubicBezTo>
                <a:close/>
                <a:moveTo>
                  <a:pt x="5488250" y="3152246"/>
                </a:moveTo>
                <a:cubicBezTo>
                  <a:pt x="5498864" y="3152870"/>
                  <a:pt x="5506356" y="3162230"/>
                  <a:pt x="5505731" y="3172213"/>
                </a:cubicBezTo>
                <a:cubicBezTo>
                  <a:pt x="5505107" y="3182197"/>
                  <a:pt x="5496990" y="3189684"/>
                  <a:pt x="5487626" y="3189684"/>
                </a:cubicBezTo>
                <a:cubicBezTo>
                  <a:pt x="5486378" y="3189060"/>
                  <a:pt x="5485752" y="3189060"/>
                  <a:pt x="5485128" y="3189060"/>
                </a:cubicBezTo>
                <a:cubicBezTo>
                  <a:pt x="5475140" y="3188436"/>
                  <a:pt x="5467024" y="3179076"/>
                  <a:pt x="5468272" y="3169093"/>
                </a:cubicBezTo>
                <a:cubicBezTo>
                  <a:pt x="5468896" y="3158486"/>
                  <a:pt x="5478262" y="3150998"/>
                  <a:pt x="5488250" y="3152246"/>
                </a:cubicBezTo>
                <a:close/>
                <a:moveTo>
                  <a:pt x="1144972" y="3143510"/>
                </a:moveTo>
                <a:cubicBezTo>
                  <a:pt x="1159955" y="3141638"/>
                  <a:pt x="1174314" y="3152870"/>
                  <a:pt x="1175562" y="3168468"/>
                </a:cubicBezTo>
                <a:cubicBezTo>
                  <a:pt x="1176811" y="3184068"/>
                  <a:pt x="1166198" y="3197795"/>
                  <a:pt x="1150590" y="3199043"/>
                </a:cubicBezTo>
                <a:cubicBezTo>
                  <a:pt x="1149342" y="3199043"/>
                  <a:pt x="1148717" y="3199043"/>
                  <a:pt x="1147468" y="3199043"/>
                </a:cubicBezTo>
                <a:cubicBezTo>
                  <a:pt x="1133733" y="3199043"/>
                  <a:pt x="1121872" y="3188436"/>
                  <a:pt x="1120000" y="3174085"/>
                </a:cubicBezTo>
                <a:cubicBezTo>
                  <a:pt x="1118750" y="3158485"/>
                  <a:pt x="1129988" y="3144758"/>
                  <a:pt x="1144972" y="3143510"/>
                </a:cubicBezTo>
                <a:close/>
                <a:moveTo>
                  <a:pt x="4810879" y="3139767"/>
                </a:moveTo>
                <a:cubicBezTo>
                  <a:pt x="4825862" y="3141638"/>
                  <a:pt x="4837724" y="3155365"/>
                  <a:pt x="4835851" y="3170340"/>
                </a:cubicBezTo>
                <a:cubicBezTo>
                  <a:pt x="4834603" y="3184692"/>
                  <a:pt x="4822116" y="3195298"/>
                  <a:pt x="4807757" y="3195298"/>
                </a:cubicBezTo>
                <a:cubicBezTo>
                  <a:pt x="4807133" y="3195298"/>
                  <a:pt x="4806509" y="3195298"/>
                  <a:pt x="4805260" y="3195298"/>
                </a:cubicBezTo>
                <a:cubicBezTo>
                  <a:pt x="4789652" y="3194051"/>
                  <a:pt x="4778416" y="3180324"/>
                  <a:pt x="4780288" y="3164725"/>
                </a:cubicBezTo>
                <a:cubicBezTo>
                  <a:pt x="4782161" y="3149126"/>
                  <a:pt x="4795896" y="3137895"/>
                  <a:pt x="4810879" y="3139767"/>
                </a:cubicBezTo>
                <a:close/>
                <a:moveTo>
                  <a:pt x="2805461" y="3129002"/>
                </a:moveTo>
                <a:cubicBezTo>
                  <a:pt x="2818104" y="3127911"/>
                  <a:pt x="2831214" y="3131654"/>
                  <a:pt x="2841827" y="3140390"/>
                </a:cubicBezTo>
                <a:cubicBezTo>
                  <a:pt x="2862429" y="3157861"/>
                  <a:pt x="2865551" y="3189059"/>
                  <a:pt x="2848070" y="3210273"/>
                </a:cubicBezTo>
                <a:cubicBezTo>
                  <a:pt x="2838081" y="3222128"/>
                  <a:pt x="2823722" y="3227745"/>
                  <a:pt x="2809987" y="3227745"/>
                </a:cubicBezTo>
                <a:cubicBezTo>
                  <a:pt x="2798750" y="3227745"/>
                  <a:pt x="2786889" y="3224625"/>
                  <a:pt x="2778148" y="3216513"/>
                </a:cubicBezTo>
                <a:cubicBezTo>
                  <a:pt x="2756922" y="3199042"/>
                  <a:pt x="2754425" y="3167220"/>
                  <a:pt x="2771905" y="3146629"/>
                </a:cubicBezTo>
                <a:cubicBezTo>
                  <a:pt x="2780645" y="3136022"/>
                  <a:pt x="2792819" y="3130094"/>
                  <a:pt x="2805461" y="3129002"/>
                </a:cubicBezTo>
                <a:close/>
                <a:moveTo>
                  <a:pt x="3150389" y="3128067"/>
                </a:moveTo>
                <a:cubicBezTo>
                  <a:pt x="3163031" y="3129159"/>
                  <a:pt x="3175205" y="3135087"/>
                  <a:pt x="3183945" y="3145382"/>
                </a:cubicBezTo>
                <a:cubicBezTo>
                  <a:pt x="3201426" y="3165973"/>
                  <a:pt x="3198929" y="3197794"/>
                  <a:pt x="3178327" y="3215265"/>
                </a:cubicBezTo>
                <a:cubicBezTo>
                  <a:pt x="3168962" y="3223376"/>
                  <a:pt x="3157725" y="3227121"/>
                  <a:pt x="3146487" y="3227121"/>
                </a:cubicBezTo>
                <a:cubicBezTo>
                  <a:pt x="3132752" y="3227121"/>
                  <a:pt x="3118394" y="3221505"/>
                  <a:pt x="3108405" y="3209649"/>
                </a:cubicBezTo>
                <a:cubicBezTo>
                  <a:pt x="3090924" y="3188435"/>
                  <a:pt x="3093421" y="3157237"/>
                  <a:pt x="3114023" y="3139767"/>
                </a:cubicBezTo>
                <a:cubicBezTo>
                  <a:pt x="3124636" y="3130719"/>
                  <a:pt x="3137747" y="3126975"/>
                  <a:pt x="3150389" y="3128067"/>
                </a:cubicBezTo>
                <a:close/>
                <a:moveTo>
                  <a:pt x="2050212" y="3122296"/>
                </a:moveTo>
                <a:cubicBezTo>
                  <a:pt x="2072063" y="3117929"/>
                  <a:pt x="2093289" y="3132280"/>
                  <a:pt x="2097659" y="3154119"/>
                </a:cubicBezTo>
                <a:cubicBezTo>
                  <a:pt x="2102029" y="3175958"/>
                  <a:pt x="2087670" y="3197172"/>
                  <a:pt x="2065820" y="3201540"/>
                </a:cubicBezTo>
                <a:cubicBezTo>
                  <a:pt x="2063322" y="3202164"/>
                  <a:pt x="2060200" y="3202164"/>
                  <a:pt x="2057703" y="3202164"/>
                </a:cubicBezTo>
                <a:cubicBezTo>
                  <a:pt x="2038975" y="3202164"/>
                  <a:pt x="2022118" y="3189061"/>
                  <a:pt x="2018373" y="3169717"/>
                </a:cubicBezTo>
                <a:cubicBezTo>
                  <a:pt x="2014002" y="3147880"/>
                  <a:pt x="2028361" y="3126665"/>
                  <a:pt x="2050212" y="3122296"/>
                </a:cubicBezTo>
                <a:close/>
                <a:moveTo>
                  <a:pt x="2278083" y="3120426"/>
                </a:moveTo>
                <a:cubicBezTo>
                  <a:pt x="2301182" y="3114186"/>
                  <a:pt x="2325529" y="3127914"/>
                  <a:pt x="2331773" y="3150999"/>
                </a:cubicBezTo>
                <a:cubicBezTo>
                  <a:pt x="2338016" y="3174086"/>
                  <a:pt x="2324281" y="3197797"/>
                  <a:pt x="2301182" y="3204037"/>
                </a:cubicBezTo>
                <a:cubicBezTo>
                  <a:pt x="2297435" y="3205284"/>
                  <a:pt x="2293690" y="3205284"/>
                  <a:pt x="2289944" y="3205284"/>
                </a:cubicBezTo>
                <a:cubicBezTo>
                  <a:pt x="2270591" y="3206532"/>
                  <a:pt x="2253110" y="3194053"/>
                  <a:pt x="2247492" y="3174086"/>
                </a:cubicBezTo>
                <a:cubicBezTo>
                  <a:pt x="2241249" y="3150999"/>
                  <a:pt x="2254984" y="3126665"/>
                  <a:pt x="2278083" y="3120426"/>
                </a:cubicBezTo>
                <a:close/>
                <a:moveTo>
                  <a:pt x="2527861" y="3118026"/>
                </a:moveTo>
                <a:cubicBezTo>
                  <a:pt x="2546064" y="3118085"/>
                  <a:pt x="2563388" y="3128848"/>
                  <a:pt x="2570880" y="3146630"/>
                </a:cubicBezTo>
                <a:cubicBezTo>
                  <a:pt x="2580869" y="3170341"/>
                  <a:pt x="2569631" y="3197796"/>
                  <a:pt x="2545908" y="3207778"/>
                </a:cubicBezTo>
                <a:cubicBezTo>
                  <a:pt x="2539665" y="3210275"/>
                  <a:pt x="2534046" y="3211523"/>
                  <a:pt x="2527804" y="3211523"/>
                </a:cubicBezTo>
                <a:cubicBezTo>
                  <a:pt x="2509698" y="3211523"/>
                  <a:pt x="2492218" y="3200291"/>
                  <a:pt x="2484726" y="3182820"/>
                </a:cubicBezTo>
                <a:cubicBezTo>
                  <a:pt x="2474737" y="3159109"/>
                  <a:pt x="2485975" y="3131655"/>
                  <a:pt x="2509698" y="3121672"/>
                </a:cubicBezTo>
                <a:cubicBezTo>
                  <a:pt x="2515629" y="3119176"/>
                  <a:pt x="2521794" y="3118006"/>
                  <a:pt x="2527861" y="3118026"/>
                </a:cubicBezTo>
                <a:close/>
                <a:moveTo>
                  <a:pt x="3906266" y="3117929"/>
                </a:moveTo>
                <a:cubicBezTo>
                  <a:pt x="3928117" y="3122296"/>
                  <a:pt x="3942476" y="3143511"/>
                  <a:pt x="3938106" y="3165350"/>
                </a:cubicBezTo>
                <a:cubicBezTo>
                  <a:pt x="3934360" y="3184693"/>
                  <a:pt x="3917503" y="3198420"/>
                  <a:pt x="3898775" y="3198420"/>
                </a:cubicBezTo>
                <a:cubicBezTo>
                  <a:pt x="3896278" y="3198420"/>
                  <a:pt x="3893156" y="3198420"/>
                  <a:pt x="3890659" y="3197172"/>
                </a:cubicBezTo>
                <a:cubicBezTo>
                  <a:pt x="3868808" y="3192804"/>
                  <a:pt x="3854449" y="3171590"/>
                  <a:pt x="3858819" y="3149751"/>
                </a:cubicBezTo>
                <a:cubicBezTo>
                  <a:pt x="3863189" y="3127912"/>
                  <a:pt x="3884415" y="3113562"/>
                  <a:pt x="3906266" y="3117929"/>
                </a:cubicBezTo>
                <a:close/>
                <a:moveTo>
                  <a:pt x="3660611" y="3116925"/>
                </a:moveTo>
                <a:cubicBezTo>
                  <a:pt x="3666181" y="3116097"/>
                  <a:pt x="3671995" y="3116370"/>
                  <a:pt x="3677770" y="3117930"/>
                </a:cubicBezTo>
                <a:cubicBezTo>
                  <a:pt x="3700870" y="3124169"/>
                  <a:pt x="3714604" y="3147880"/>
                  <a:pt x="3708361" y="3170966"/>
                </a:cubicBezTo>
                <a:cubicBezTo>
                  <a:pt x="3703366" y="3190310"/>
                  <a:pt x="3685886" y="3203412"/>
                  <a:pt x="3666532" y="3203412"/>
                </a:cubicBezTo>
                <a:cubicBezTo>
                  <a:pt x="3662787" y="3203412"/>
                  <a:pt x="3659041" y="3203412"/>
                  <a:pt x="3655296" y="3202165"/>
                </a:cubicBezTo>
                <a:cubicBezTo>
                  <a:pt x="3632196" y="3195925"/>
                  <a:pt x="3618461" y="3172214"/>
                  <a:pt x="3624705" y="3149128"/>
                </a:cubicBezTo>
                <a:cubicBezTo>
                  <a:pt x="3629387" y="3131813"/>
                  <a:pt x="3643902" y="3119412"/>
                  <a:pt x="3660611" y="3116925"/>
                </a:cubicBezTo>
                <a:close/>
                <a:moveTo>
                  <a:pt x="3427727" y="3116251"/>
                </a:moveTo>
                <a:cubicBezTo>
                  <a:pt x="3433824" y="3116173"/>
                  <a:pt x="3440067" y="3117304"/>
                  <a:pt x="3446154" y="3119800"/>
                </a:cubicBezTo>
                <a:cubicBezTo>
                  <a:pt x="3469877" y="3129783"/>
                  <a:pt x="3481739" y="3156614"/>
                  <a:pt x="3471751" y="3180948"/>
                </a:cubicBezTo>
                <a:cubicBezTo>
                  <a:pt x="3464259" y="3199044"/>
                  <a:pt x="3446778" y="3209651"/>
                  <a:pt x="3428674" y="3209651"/>
                </a:cubicBezTo>
                <a:cubicBezTo>
                  <a:pt x="3422430" y="3209651"/>
                  <a:pt x="3416811" y="3208402"/>
                  <a:pt x="3410568" y="3205906"/>
                </a:cubicBezTo>
                <a:cubicBezTo>
                  <a:pt x="3386845" y="3195923"/>
                  <a:pt x="3374984" y="3169093"/>
                  <a:pt x="3384972" y="3145382"/>
                </a:cubicBezTo>
                <a:cubicBezTo>
                  <a:pt x="3392464" y="3127600"/>
                  <a:pt x="3409437" y="3116485"/>
                  <a:pt x="3427727" y="3116251"/>
                </a:cubicBezTo>
                <a:close/>
                <a:moveTo>
                  <a:pt x="239108" y="3112937"/>
                </a:moveTo>
                <a:cubicBezTo>
                  <a:pt x="247849" y="3112314"/>
                  <a:pt x="254716" y="3119177"/>
                  <a:pt x="255340" y="3127289"/>
                </a:cubicBezTo>
                <a:cubicBezTo>
                  <a:pt x="255964" y="3136023"/>
                  <a:pt x="249097" y="3142887"/>
                  <a:pt x="240357" y="3143511"/>
                </a:cubicBezTo>
                <a:cubicBezTo>
                  <a:pt x="240357" y="3143511"/>
                  <a:pt x="239733" y="3143511"/>
                  <a:pt x="239733" y="3143511"/>
                </a:cubicBezTo>
                <a:cubicBezTo>
                  <a:pt x="232241" y="3143511"/>
                  <a:pt x="225374" y="3137272"/>
                  <a:pt x="224749" y="3129160"/>
                </a:cubicBezTo>
                <a:cubicBezTo>
                  <a:pt x="224125" y="3120424"/>
                  <a:pt x="230993" y="3113562"/>
                  <a:pt x="239108" y="3112937"/>
                </a:cubicBezTo>
                <a:close/>
                <a:moveTo>
                  <a:pt x="5716120" y="3106697"/>
                </a:moveTo>
                <a:cubicBezTo>
                  <a:pt x="5724860" y="3107321"/>
                  <a:pt x="5731103" y="3114185"/>
                  <a:pt x="5730478" y="3122920"/>
                </a:cubicBezTo>
                <a:cubicBezTo>
                  <a:pt x="5729854" y="3131032"/>
                  <a:pt x="5722986" y="3137272"/>
                  <a:pt x="5714870" y="3137272"/>
                </a:cubicBezTo>
                <a:cubicBezTo>
                  <a:pt x="5706130" y="3136648"/>
                  <a:pt x="5699264" y="3129784"/>
                  <a:pt x="5699888" y="3121049"/>
                </a:cubicBezTo>
                <a:cubicBezTo>
                  <a:pt x="5700512" y="3112314"/>
                  <a:pt x="5708004" y="3106074"/>
                  <a:pt x="5716120" y="3106697"/>
                </a:cubicBezTo>
                <a:close/>
                <a:moveTo>
                  <a:pt x="915853" y="3099209"/>
                </a:moveTo>
                <a:cubicBezTo>
                  <a:pt x="929588" y="3097961"/>
                  <a:pt x="941449" y="3108569"/>
                  <a:pt x="942073" y="3122296"/>
                </a:cubicBezTo>
                <a:cubicBezTo>
                  <a:pt x="943322" y="3136023"/>
                  <a:pt x="932709" y="3147878"/>
                  <a:pt x="918974" y="3149127"/>
                </a:cubicBezTo>
                <a:cubicBezTo>
                  <a:pt x="918349" y="3149127"/>
                  <a:pt x="917725" y="3149127"/>
                  <a:pt x="917101" y="3149127"/>
                </a:cubicBezTo>
                <a:cubicBezTo>
                  <a:pt x="904615" y="3149127"/>
                  <a:pt x="893378" y="3139143"/>
                  <a:pt x="892754" y="3126040"/>
                </a:cubicBezTo>
                <a:cubicBezTo>
                  <a:pt x="891505" y="3112313"/>
                  <a:pt x="902118" y="3100458"/>
                  <a:pt x="915853" y="3099209"/>
                </a:cubicBezTo>
                <a:close/>
                <a:moveTo>
                  <a:pt x="5039999" y="3094842"/>
                </a:moveTo>
                <a:cubicBezTo>
                  <a:pt x="5053734" y="3096090"/>
                  <a:pt x="5064346" y="3107321"/>
                  <a:pt x="5063098" y="3121672"/>
                </a:cubicBezTo>
                <a:cubicBezTo>
                  <a:pt x="5062474" y="3134775"/>
                  <a:pt x="5051236" y="3144759"/>
                  <a:pt x="5038750" y="3144759"/>
                </a:cubicBezTo>
                <a:cubicBezTo>
                  <a:pt x="5037502" y="3144759"/>
                  <a:pt x="5037502" y="3144759"/>
                  <a:pt x="5036877" y="3144134"/>
                </a:cubicBezTo>
                <a:cubicBezTo>
                  <a:pt x="5023143" y="3143511"/>
                  <a:pt x="5012529" y="3131655"/>
                  <a:pt x="5013777" y="3117929"/>
                </a:cubicBezTo>
                <a:cubicBezTo>
                  <a:pt x="5014401" y="3104201"/>
                  <a:pt x="5026264" y="3093594"/>
                  <a:pt x="5039999" y="3094842"/>
                </a:cubicBezTo>
                <a:close/>
                <a:moveTo>
                  <a:pt x="12486" y="3066140"/>
                </a:moveTo>
                <a:cubicBezTo>
                  <a:pt x="19354" y="3066140"/>
                  <a:pt x="24973" y="3071755"/>
                  <a:pt x="24973" y="3078619"/>
                </a:cubicBezTo>
                <a:cubicBezTo>
                  <a:pt x="24973" y="3085483"/>
                  <a:pt x="19354" y="3091098"/>
                  <a:pt x="12486" y="3091098"/>
                </a:cubicBezTo>
                <a:cubicBezTo>
                  <a:pt x="5619" y="3091098"/>
                  <a:pt x="0" y="3085483"/>
                  <a:pt x="0" y="3078619"/>
                </a:cubicBezTo>
                <a:cubicBezTo>
                  <a:pt x="0" y="3071755"/>
                  <a:pt x="5619" y="3066140"/>
                  <a:pt x="12486" y="3066140"/>
                </a:cubicBezTo>
                <a:close/>
                <a:moveTo>
                  <a:pt x="5943366" y="3059901"/>
                </a:moveTo>
                <a:cubicBezTo>
                  <a:pt x="5950234" y="3059901"/>
                  <a:pt x="5955852" y="3065516"/>
                  <a:pt x="5955852" y="3072380"/>
                </a:cubicBezTo>
                <a:cubicBezTo>
                  <a:pt x="5955852" y="3079243"/>
                  <a:pt x="5950234" y="3084858"/>
                  <a:pt x="5943366" y="3084858"/>
                </a:cubicBezTo>
                <a:cubicBezTo>
                  <a:pt x="5936498" y="3084858"/>
                  <a:pt x="5930880" y="3079243"/>
                  <a:pt x="5930880" y="3072380"/>
                </a:cubicBezTo>
                <a:cubicBezTo>
                  <a:pt x="5930880" y="3065516"/>
                  <a:pt x="5936498" y="3059901"/>
                  <a:pt x="5943366" y="3059901"/>
                </a:cubicBezTo>
                <a:close/>
                <a:moveTo>
                  <a:pt x="1590101" y="3040558"/>
                </a:moveTo>
                <a:cubicBezTo>
                  <a:pt x="1608829" y="3039311"/>
                  <a:pt x="1625061" y="3053661"/>
                  <a:pt x="1626935" y="3072380"/>
                </a:cubicBezTo>
                <a:cubicBezTo>
                  <a:pt x="1628183" y="3091099"/>
                  <a:pt x="1613824" y="3107946"/>
                  <a:pt x="1595095" y="3109193"/>
                </a:cubicBezTo>
                <a:cubicBezTo>
                  <a:pt x="1593846" y="3109193"/>
                  <a:pt x="1593222" y="3109193"/>
                  <a:pt x="1592598" y="3109193"/>
                </a:cubicBezTo>
                <a:cubicBezTo>
                  <a:pt x="1574493" y="3107946"/>
                  <a:pt x="1559510" y="3094843"/>
                  <a:pt x="1558260" y="3076748"/>
                </a:cubicBezTo>
                <a:cubicBezTo>
                  <a:pt x="1557012" y="3058029"/>
                  <a:pt x="1571371" y="3041806"/>
                  <a:pt x="1590101" y="3040558"/>
                </a:cubicBezTo>
                <a:close/>
                <a:moveTo>
                  <a:pt x="1816098" y="3038685"/>
                </a:moveTo>
                <a:cubicBezTo>
                  <a:pt x="1836700" y="3036813"/>
                  <a:pt x="1854181" y="3052412"/>
                  <a:pt x="1856053" y="3073003"/>
                </a:cubicBezTo>
                <a:cubicBezTo>
                  <a:pt x="1857926" y="3093593"/>
                  <a:pt x="1842318" y="3111688"/>
                  <a:pt x="1821717" y="3113560"/>
                </a:cubicBezTo>
                <a:cubicBezTo>
                  <a:pt x="1820468" y="3113560"/>
                  <a:pt x="1819843" y="3113560"/>
                  <a:pt x="1818595" y="3113560"/>
                </a:cubicBezTo>
                <a:cubicBezTo>
                  <a:pt x="1799242" y="3112936"/>
                  <a:pt x="1783009" y="3097961"/>
                  <a:pt x="1781761" y="3078618"/>
                </a:cubicBezTo>
                <a:cubicBezTo>
                  <a:pt x="1779888" y="3058027"/>
                  <a:pt x="1795496" y="3039933"/>
                  <a:pt x="1816098" y="3038685"/>
                </a:cubicBezTo>
                <a:close/>
                <a:moveTo>
                  <a:pt x="4365753" y="3034942"/>
                </a:moveTo>
                <a:cubicBezTo>
                  <a:pt x="4384482" y="3036190"/>
                  <a:pt x="4398841" y="3052414"/>
                  <a:pt x="4397592" y="3071132"/>
                </a:cubicBezTo>
                <a:cubicBezTo>
                  <a:pt x="4396344" y="3089227"/>
                  <a:pt x="4381361" y="3102954"/>
                  <a:pt x="4363255" y="3102954"/>
                </a:cubicBezTo>
                <a:cubicBezTo>
                  <a:pt x="4363255" y="3102954"/>
                  <a:pt x="4362006" y="3102954"/>
                  <a:pt x="4361382" y="3102954"/>
                </a:cubicBezTo>
                <a:cubicBezTo>
                  <a:pt x="4342654" y="3101706"/>
                  <a:pt x="4328295" y="3085483"/>
                  <a:pt x="4329543" y="3066765"/>
                </a:cubicBezTo>
                <a:cubicBezTo>
                  <a:pt x="4330791" y="3048045"/>
                  <a:pt x="4347024" y="3033695"/>
                  <a:pt x="4365753" y="3034942"/>
                </a:cubicBezTo>
                <a:close/>
                <a:moveTo>
                  <a:pt x="4140379" y="3033069"/>
                </a:moveTo>
                <a:cubicBezTo>
                  <a:pt x="4160982" y="3034940"/>
                  <a:pt x="4175965" y="3052412"/>
                  <a:pt x="4174715" y="3073003"/>
                </a:cubicBezTo>
                <a:cubicBezTo>
                  <a:pt x="4173467" y="3092345"/>
                  <a:pt x="4156612" y="3107320"/>
                  <a:pt x="4137257" y="3107320"/>
                </a:cubicBezTo>
                <a:cubicBezTo>
                  <a:pt x="4136633" y="3107944"/>
                  <a:pt x="4136009" y="3107320"/>
                  <a:pt x="4134761" y="3107320"/>
                </a:cubicBezTo>
                <a:cubicBezTo>
                  <a:pt x="4114158" y="3106072"/>
                  <a:pt x="4098551" y="3087978"/>
                  <a:pt x="4100425" y="3067387"/>
                </a:cubicBezTo>
                <a:cubicBezTo>
                  <a:pt x="4101673" y="3046797"/>
                  <a:pt x="4119777" y="3031821"/>
                  <a:pt x="4140379" y="3033069"/>
                </a:cubicBezTo>
                <a:close/>
                <a:moveTo>
                  <a:pt x="687357" y="3007487"/>
                </a:moveTo>
                <a:cubicBezTo>
                  <a:pt x="699220" y="3006863"/>
                  <a:pt x="709208" y="3016847"/>
                  <a:pt x="709208" y="3028702"/>
                </a:cubicBezTo>
                <a:cubicBezTo>
                  <a:pt x="709208" y="3040557"/>
                  <a:pt x="699844" y="3050540"/>
                  <a:pt x="687982" y="3051164"/>
                </a:cubicBezTo>
                <a:cubicBezTo>
                  <a:pt x="675496" y="3050540"/>
                  <a:pt x="666131" y="3041181"/>
                  <a:pt x="666131" y="3029326"/>
                </a:cubicBezTo>
                <a:cubicBezTo>
                  <a:pt x="666131" y="3017471"/>
                  <a:pt x="675496" y="3007487"/>
                  <a:pt x="687357" y="3007487"/>
                </a:cubicBezTo>
                <a:close/>
                <a:moveTo>
                  <a:pt x="5268493" y="3001871"/>
                </a:moveTo>
                <a:cubicBezTo>
                  <a:pt x="5280356" y="3001871"/>
                  <a:pt x="5290344" y="3011855"/>
                  <a:pt x="5289720" y="3024334"/>
                </a:cubicBezTo>
                <a:cubicBezTo>
                  <a:pt x="5289720" y="3035565"/>
                  <a:pt x="5279730" y="3044925"/>
                  <a:pt x="5267869" y="3044925"/>
                </a:cubicBezTo>
                <a:cubicBezTo>
                  <a:pt x="5256007" y="3044925"/>
                  <a:pt x="5246019" y="3034941"/>
                  <a:pt x="5246643" y="3023086"/>
                </a:cubicBezTo>
                <a:cubicBezTo>
                  <a:pt x="5246643" y="3011231"/>
                  <a:pt x="5256631" y="3001247"/>
                  <a:pt x="5268493" y="3001871"/>
                </a:cubicBezTo>
                <a:close/>
                <a:moveTo>
                  <a:pt x="1363478" y="2996257"/>
                </a:moveTo>
                <a:cubicBezTo>
                  <a:pt x="1380959" y="2995633"/>
                  <a:pt x="1394694" y="3009360"/>
                  <a:pt x="1395318" y="3026206"/>
                </a:cubicBezTo>
                <a:cubicBezTo>
                  <a:pt x="1395942" y="3043678"/>
                  <a:pt x="1382208" y="3058028"/>
                  <a:pt x="1365351" y="3058028"/>
                </a:cubicBezTo>
                <a:cubicBezTo>
                  <a:pt x="1365351" y="3058028"/>
                  <a:pt x="1364726" y="3058028"/>
                  <a:pt x="1364102" y="3058028"/>
                </a:cubicBezTo>
                <a:cubicBezTo>
                  <a:pt x="1347246" y="3058028"/>
                  <a:pt x="1334136" y="3044926"/>
                  <a:pt x="1332887" y="3028079"/>
                </a:cubicBezTo>
                <a:cubicBezTo>
                  <a:pt x="1332887" y="3010607"/>
                  <a:pt x="1345997" y="2996257"/>
                  <a:pt x="1363478" y="2996257"/>
                </a:cubicBezTo>
                <a:close/>
                <a:moveTo>
                  <a:pt x="4592373" y="2990641"/>
                </a:moveTo>
                <a:cubicBezTo>
                  <a:pt x="4609230" y="2991265"/>
                  <a:pt x="4622964" y="3004992"/>
                  <a:pt x="4622964" y="3022463"/>
                </a:cubicBezTo>
                <a:cubicBezTo>
                  <a:pt x="4622340" y="3039309"/>
                  <a:pt x="4608605" y="3053037"/>
                  <a:pt x="4591749" y="3053037"/>
                </a:cubicBezTo>
                <a:cubicBezTo>
                  <a:pt x="4591125" y="3053037"/>
                  <a:pt x="4591125" y="3053037"/>
                  <a:pt x="4590501" y="3053037"/>
                </a:cubicBezTo>
                <a:cubicBezTo>
                  <a:pt x="4573021" y="3052413"/>
                  <a:pt x="4559910" y="3038685"/>
                  <a:pt x="4560534" y="3021215"/>
                </a:cubicBezTo>
                <a:cubicBezTo>
                  <a:pt x="4561158" y="3003744"/>
                  <a:pt x="4574894" y="2990641"/>
                  <a:pt x="4592373" y="2990641"/>
                </a:cubicBezTo>
                <a:close/>
                <a:moveTo>
                  <a:pt x="2711972" y="2975040"/>
                </a:moveTo>
                <a:cubicBezTo>
                  <a:pt x="2738818" y="2970049"/>
                  <a:pt x="2764413" y="2988767"/>
                  <a:pt x="2769408" y="3015598"/>
                </a:cubicBezTo>
                <a:cubicBezTo>
                  <a:pt x="2774402" y="3042429"/>
                  <a:pt x="2756298" y="3068635"/>
                  <a:pt x="2728828" y="3073002"/>
                </a:cubicBezTo>
                <a:cubicBezTo>
                  <a:pt x="2725707" y="3073626"/>
                  <a:pt x="2723210" y="3073626"/>
                  <a:pt x="2720088" y="3073626"/>
                </a:cubicBezTo>
                <a:cubicBezTo>
                  <a:pt x="2696365" y="3073626"/>
                  <a:pt x="2675762" y="3056779"/>
                  <a:pt x="2671393" y="3032445"/>
                </a:cubicBezTo>
                <a:cubicBezTo>
                  <a:pt x="2666398" y="3005615"/>
                  <a:pt x="2684502" y="2979409"/>
                  <a:pt x="2711972" y="2975040"/>
                </a:cubicBezTo>
                <a:close/>
                <a:moveTo>
                  <a:pt x="3243878" y="2973792"/>
                </a:moveTo>
                <a:cubicBezTo>
                  <a:pt x="3270724" y="2978161"/>
                  <a:pt x="3289452" y="3004367"/>
                  <a:pt x="3284458" y="3031197"/>
                </a:cubicBezTo>
                <a:cubicBezTo>
                  <a:pt x="3280088" y="3055532"/>
                  <a:pt x="3259486" y="3073002"/>
                  <a:pt x="3235762" y="3073002"/>
                </a:cubicBezTo>
                <a:cubicBezTo>
                  <a:pt x="3232641" y="3072378"/>
                  <a:pt x="3230145" y="3072378"/>
                  <a:pt x="3227022" y="3071754"/>
                </a:cubicBezTo>
                <a:cubicBezTo>
                  <a:pt x="3200178" y="3066763"/>
                  <a:pt x="3181448" y="3041181"/>
                  <a:pt x="3186443" y="3014351"/>
                </a:cubicBezTo>
                <a:cubicBezTo>
                  <a:pt x="3190812" y="2987520"/>
                  <a:pt x="3217034" y="2968801"/>
                  <a:pt x="3243878" y="2973792"/>
                </a:cubicBezTo>
                <a:close/>
                <a:moveTo>
                  <a:pt x="461986" y="2961315"/>
                </a:moveTo>
                <a:cubicBezTo>
                  <a:pt x="471974" y="2961315"/>
                  <a:pt x="480714" y="2969425"/>
                  <a:pt x="480714" y="2980033"/>
                </a:cubicBezTo>
                <a:cubicBezTo>
                  <a:pt x="480714" y="2990017"/>
                  <a:pt x="471974" y="2998752"/>
                  <a:pt x="461986" y="2998752"/>
                </a:cubicBezTo>
                <a:cubicBezTo>
                  <a:pt x="451372" y="2998128"/>
                  <a:pt x="443256" y="2990017"/>
                  <a:pt x="443256" y="2980033"/>
                </a:cubicBezTo>
                <a:cubicBezTo>
                  <a:pt x="443256" y="2969425"/>
                  <a:pt x="451372" y="2961315"/>
                  <a:pt x="461986" y="2961315"/>
                </a:cubicBezTo>
                <a:close/>
                <a:moveTo>
                  <a:pt x="5493868" y="2955076"/>
                </a:moveTo>
                <a:cubicBezTo>
                  <a:pt x="5503858" y="2955076"/>
                  <a:pt x="5512598" y="2963186"/>
                  <a:pt x="5512598" y="2973794"/>
                </a:cubicBezTo>
                <a:cubicBezTo>
                  <a:pt x="5512598" y="2983778"/>
                  <a:pt x="5503858" y="2992512"/>
                  <a:pt x="5493868" y="2992512"/>
                </a:cubicBezTo>
                <a:cubicBezTo>
                  <a:pt x="5483880" y="2991888"/>
                  <a:pt x="5475140" y="2983778"/>
                  <a:pt x="5475140" y="2973794"/>
                </a:cubicBezTo>
                <a:cubicBezTo>
                  <a:pt x="5475140" y="2963810"/>
                  <a:pt x="5483256" y="2955076"/>
                  <a:pt x="5493868" y="2955076"/>
                </a:cubicBezTo>
                <a:close/>
                <a:moveTo>
                  <a:pt x="1138104" y="2951331"/>
                </a:moveTo>
                <a:cubicBezTo>
                  <a:pt x="1153711" y="2951331"/>
                  <a:pt x="1166198" y="2963810"/>
                  <a:pt x="1166198" y="2979409"/>
                </a:cubicBezTo>
                <a:cubicBezTo>
                  <a:pt x="1166198" y="2995008"/>
                  <a:pt x="1153711" y="3007487"/>
                  <a:pt x="1138104" y="3007487"/>
                </a:cubicBezTo>
                <a:cubicBezTo>
                  <a:pt x="1122496" y="3006863"/>
                  <a:pt x="1110010" y="2994384"/>
                  <a:pt x="1110010" y="2979409"/>
                </a:cubicBezTo>
                <a:cubicBezTo>
                  <a:pt x="1110010" y="2963810"/>
                  <a:pt x="1122496" y="2951331"/>
                  <a:pt x="1138104" y="2951331"/>
                </a:cubicBezTo>
                <a:close/>
                <a:moveTo>
                  <a:pt x="4817746" y="2946963"/>
                </a:moveTo>
                <a:cubicBezTo>
                  <a:pt x="4833354" y="2946963"/>
                  <a:pt x="4845839" y="2959442"/>
                  <a:pt x="4845839" y="2975041"/>
                </a:cubicBezTo>
                <a:cubicBezTo>
                  <a:pt x="4845839" y="2990640"/>
                  <a:pt x="4833354" y="3003119"/>
                  <a:pt x="4817746" y="3003119"/>
                </a:cubicBezTo>
                <a:cubicBezTo>
                  <a:pt x="4802139" y="3003119"/>
                  <a:pt x="4789652" y="2990640"/>
                  <a:pt x="4789652" y="2975041"/>
                </a:cubicBezTo>
                <a:cubicBezTo>
                  <a:pt x="4789652" y="2959442"/>
                  <a:pt x="4802139" y="2946963"/>
                  <a:pt x="4817746" y="2946963"/>
                </a:cubicBezTo>
                <a:close/>
                <a:moveTo>
                  <a:pt x="2040223" y="2938853"/>
                </a:moveTo>
                <a:cubicBezTo>
                  <a:pt x="2062698" y="2938853"/>
                  <a:pt x="2080803" y="2956947"/>
                  <a:pt x="2080803" y="2978786"/>
                </a:cubicBezTo>
                <a:cubicBezTo>
                  <a:pt x="2080803" y="3001249"/>
                  <a:pt x="2062698" y="3019343"/>
                  <a:pt x="2040848" y="3019343"/>
                </a:cubicBezTo>
                <a:cubicBezTo>
                  <a:pt x="2017749" y="3019343"/>
                  <a:pt x="1999643" y="3001249"/>
                  <a:pt x="1999643" y="2979410"/>
                </a:cubicBezTo>
                <a:cubicBezTo>
                  <a:pt x="1999643" y="2956947"/>
                  <a:pt x="2017749" y="2938853"/>
                  <a:pt x="2040223" y="2938853"/>
                </a:cubicBezTo>
                <a:close/>
                <a:moveTo>
                  <a:pt x="2265596" y="2935109"/>
                </a:moveTo>
                <a:cubicBezTo>
                  <a:pt x="2289944" y="2935109"/>
                  <a:pt x="2309298" y="2954453"/>
                  <a:pt x="2309298" y="2978786"/>
                </a:cubicBezTo>
                <a:cubicBezTo>
                  <a:pt x="2309298" y="3003121"/>
                  <a:pt x="2289944" y="3022464"/>
                  <a:pt x="2265596" y="3022464"/>
                </a:cubicBezTo>
                <a:cubicBezTo>
                  <a:pt x="2241249" y="3022464"/>
                  <a:pt x="2221895" y="3003121"/>
                  <a:pt x="2221895" y="2978786"/>
                </a:cubicBezTo>
                <a:cubicBezTo>
                  <a:pt x="2221895" y="2955076"/>
                  <a:pt x="2241249" y="2935109"/>
                  <a:pt x="2265596" y="2935109"/>
                </a:cubicBezTo>
                <a:close/>
                <a:moveTo>
                  <a:pt x="3916255" y="2934485"/>
                </a:moveTo>
                <a:cubicBezTo>
                  <a:pt x="3938106" y="2934485"/>
                  <a:pt x="3956211" y="2952580"/>
                  <a:pt x="3956835" y="2975043"/>
                </a:cubicBezTo>
                <a:cubicBezTo>
                  <a:pt x="3956835" y="2997504"/>
                  <a:pt x="3938730" y="3015600"/>
                  <a:pt x="3916255" y="3015600"/>
                </a:cubicBezTo>
                <a:cubicBezTo>
                  <a:pt x="3893780" y="3015600"/>
                  <a:pt x="3875676" y="2997504"/>
                  <a:pt x="3875676" y="2975043"/>
                </a:cubicBezTo>
                <a:cubicBezTo>
                  <a:pt x="3875676" y="2952580"/>
                  <a:pt x="3893780" y="2934485"/>
                  <a:pt x="3916255" y="2934485"/>
                </a:cubicBezTo>
                <a:close/>
                <a:moveTo>
                  <a:pt x="3689633" y="2932614"/>
                </a:moveTo>
                <a:cubicBezTo>
                  <a:pt x="3713980" y="2932614"/>
                  <a:pt x="3733333" y="2951956"/>
                  <a:pt x="3733333" y="2975667"/>
                </a:cubicBezTo>
                <a:cubicBezTo>
                  <a:pt x="3733333" y="3000001"/>
                  <a:pt x="3713980" y="3019344"/>
                  <a:pt x="3689633" y="3019344"/>
                </a:cubicBezTo>
                <a:cubicBezTo>
                  <a:pt x="3666532" y="3019344"/>
                  <a:pt x="3646555" y="3000001"/>
                  <a:pt x="3646555" y="2976291"/>
                </a:cubicBezTo>
                <a:cubicBezTo>
                  <a:pt x="3646555" y="2952580"/>
                  <a:pt x="3665908" y="2932614"/>
                  <a:pt x="3689633" y="2932614"/>
                </a:cubicBezTo>
                <a:close/>
                <a:moveTo>
                  <a:pt x="2490969" y="2931988"/>
                </a:moveTo>
                <a:cubicBezTo>
                  <a:pt x="2516565" y="2931988"/>
                  <a:pt x="2537168" y="2952579"/>
                  <a:pt x="2537168" y="2978162"/>
                </a:cubicBezTo>
                <a:cubicBezTo>
                  <a:pt x="2537168" y="3003744"/>
                  <a:pt x="2516565" y="3024959"/>
                  <a:pt x="2490969" y="3024959"/>
                </a:cubicBezTo>
                <a:cubicBezTo>
                  <a:pt x="2465373" y="3024959"/>
                  <a:pt x="2444146" y="3004368"/>
                  <a:pt x="2444146" y="2978785"/>
                </a:cubicBezTo>
                <a:cubicBezTo>
                  <a:pt x="2444146" y="2953203"/>
                  <a:pt x="2464748" y="2931988"/>
                  <a:pt x="2490969" y="2931988"/>
                </a:cubicBezTo>
                <a:close/>
                <a:moveTo>
                  <a:pt x="3464259" y="2930116"/>
                </a:moveTo>
                <a:cubicBezTo>
                  <a:pt x="3489855" y="2930116"/>
                  <a:pt x="3511082" y="2950706"/>
                  <a:pt x="3511082" y="2976290"/>
                </a:cubicBezTo>
                <a:cubicBezTo>
                  <a:pt x="3511082" y="3001872"/>
                  <a:pt x="3490479" y="3022462"/>
                  <a:pt x="3464883" y="3023086"/>
                </a:cubicBezTo>
                <a:cubicBezTo>
                  <a:pt x="3439286" y="3023086"/>
                  <a:pt x="3418061" y="3002496"/>
                  <a:pt x="3418061" y="2976914"/>
                </a:cubicBezTo>
                <a:cubicBezTo>
                  <a:pt x="3418061" y="2951332"/>
                  <a:pt x="3438662" y="2930116"/>
                  <a:pt x="3464259" y="2930116"/>
                </a:cubicBezTo>
                <a:close/>
                <a:moveTo>
                  <a:pt x="236610" y="2914518"/>
                </a:moveTo>
                <a:cubicBezTo>
                  <a:pt x="245351" y="2914518"/>
                  <a:pt x="252218" y="2922006"/>
                  <a:pt x="251594" y="2930117"/>
                </a:cubicBezTo>
                <a:cubicBezTo>
                  <a:pt x="252218" y="2939477"/>
                  <a:pt x="245351" y="2945717"/>
                  <a:pt x="236610" y="2945717"/>
                </a:cubicBezTo>
                <a:cubicBezTo>
                  <a:pt x="227870" y="2945717"/>
                  <a:pt x="221003" y="2938228"/>
                  <a:pt x="221003" y="2929493"/>
                </a:cubicBezTo>
                <a:cubicBezTo>
                  <a:pt x="221003" y="2920757"/>
                  <a:pt x="228495" y="2913895"/>
                  <a:pt x="236610" y="2914518"/>
                </a:cubicBezTo>
                <a:close/>
                <a:moveTo>
                  <a:pt x="5718617" y="2908278"/>
                </a:moveTo>
                <a:cubicBezTo>
                  <a:pt x="5727358" y="2908278"/>
                  <a:pt x="5734224" y="2915141"/>
                  <a:pt x="5734224" y="2923253"/>
                </a:cubicBezTo>
                <a:cubicBezTo>
                  <a:pt x="5734224" y="2931989"/>
                  <a:pt x="5727358" y="2938852"/>
                  <a:pt x="5719241" y="2938852"/>
                </a:cubicBezTo>
                <a:cubicBezTo>
                  <a:pt x="5719241" y="2938852"/>
                  <a:pt x="5719241" y="2938852"/>
                  <a:pt x="5718617" y="2938852"/>
                </a:cubicBezTo>
                <a:cubicBezTo>
                  <a:pt x="5710501" y="2939477"/>
                  <a:pt x="5703633" y="2932613"/>
                  <a:pt x="5703633" y="2923877"/>
                </a:cubicBezTo>
                <a:cubicBezTo>
                  <a:pt x="5703633" y="2915141"/>
                  <a:pt x="5710501" y="2908278"/>
                  <a:pt x="5718617" y="2908278"/>
                </a:cubicBezTo>
                <a:close/>
                <a:moveTo>
                  <a:pt x="913980" y="2905782"/>
                </a:moveTo>
                <a:cubicBezTo>
                  <a:pt x="927714" y="2905782"/>
                  <a:pt x="938328" y="2917014"/>
                  <a:pt x="938328" y="2931365"/>
                </a:cubicBezTo>
                <a:cubicBezTo>
                  <a:pt x="937704" y="2945092"/>
                  <a:pt x="926466" y="2955699"/>
                  <a:pt x="912731" y="2955699"/>
                </a:cubicBezTo>
                <a:cubicBezTo>
                  <a:pt x="898997" y="2955075"/>
                  <a:pt x="888383" y="2943844"/>
                  <a:pt x="888383" y="2930117"/>
                </a:cubicBezTo>
                <a:cubicBezTo>
                  <a:pt x="889007" y="2916390"/>
                  <a:pt x="900245" y="2905782"/>
                  <a:pt x="913980" y="2905782"/>
                </a:cubicBezTo>
                <a:close/>
                <a:moveTo>
                  <a:pt x="5041871" y="2901415"/>
                </a:moveTo>
                <a:cubicBezTo>
                  <a:pt x="5055607" y="2900790"/>
                  <a:pt x="5067467" y="2912022"/>
                  <a:pt x="5067467" y="2925748"/>
                </a:cubicBezTo>
                <a:cubicBezTo>
                  <a:pt x="5067467" y="2939476"/>
                  <a:pt x="5056855" y="2950707"/>
                  <a:pt x="5043120" y="2951332"/>
                </a:cubicBezTo>
                <a:cubicBezTo>
                  <a:pt x="5043120" y="2951332"/>
                  <a:pt x="5042495" y="2951332"/>
                  <a:pt x="5042495" y="2951332"/>
                </a:cubicBezTo>
                <a:cubicBezTo>
                  <a:pt x="5028761" y="2951332"/>
                  <a:pt x="5017524" y="2940100"/>
                  <a:pt x="5017524" y="2926996"/>
                </a:cubicBezTo>
                <a:cubicBezTo>
                  <a:pt x="5017524" y="2913270"/>
                  <a:pt x="5028137" y="2902038"/>
                  <a:pt x="5041871" y="2901415"/>
                </a:cubicBezTo>
                <a:close/>
                <a:moveTo>
                  <a:pt x="12486" y="2868345"/>
                </a:moveTo>
                <a:cubicBezTo>
                  <a:pt x="19354" y="2868345"/>
                  <a:pt x="24973" y="2873960"/>
                  <a:pt x="24973" y="2880824"/>
                </a:cubicBezTo>
                <a:cubicBezTo>
                  <a:pt x="24973" y="2887687"/>
                  <a:pt x="19354" y="2893304"/>
                  <a:pt x="12486" y="2893304"/>
                </a:cubicBezTo>
                <a:cubicBezTo>
                  <a:pt x="5619" y="2893304"/>
                  <a:pt x="0" y="2887687"/>
                  <a:pt x="0" y="2880824"/>
                </a:cubicBezTo>
                <a:cubicBezTo>
                  <a:pt x="0" y="2873960"/>
                  <a:pt x="5619" y="2868345"/>
                  <a:pt x="12486" y="2868345"/>
                </a:cubicBezTo>
                <a:close/>
                <a:moveTo>
                  <a:pt x="5943366" y="2861482"/>
                </a:moveTo>
                <a:cubicBezTo>
                  <a:pt x="5950234" y="2861482"/>
                  <a:pt x="5955852" y="2867097"/>
                  <a:pt x="5955852" y="2873960"/>
                </a:cubicBezTo>
                <a:cubicBezTo>
                  <a:pt x="5955852" y="2880824"/>
                  <a:pt x="5950234" y="2886439"/>
                  <a:pt x="5943366" y="2886439"/>
                </a:cubicBezTo>
                <a:cubicBezTo>
                  <a:pt x="5936498" y="2886439"/>
                  <a:pt x="5930880" y="2880824"/>
                  <a:pt x="5930880" y="2873960"/>
                </a:cubicBezTo>
                <a:cubicBezTo>
                  <a:pt x="5930880" y="2867097"/>
                  <a:pt x="5936498" y="2861482"/>
                  <a:pt x="5943366" y="2861482"/>
                </a:cubicBezTo>
                <a:close/>
                <a:moveTo>
                  <a:pt x="1595095" y="2850874"/>
                </a:moveTo>
                <a:cubicBezTo>
                  <a:pt x="1613824" y="2852122"/>
                  <a:pt x="1628183" y="2868346"/>
                  <a:pt x="1626935" y="2887064"/>
                </a:cubicBezTo>
                <a:cubicBezTo>
                  <a:pt x="1625685" y="2905159"/>
                  <a:pt x="1610702" y="2918886"/>
                  <a:pt x="1592598" y="2918886"/>
                </a:cubicBezTo>
                <a:cubicBezTo>
                  <a:pt x="1591349" y="2918886"/>
                  <a:pt x="1590725" y="2918886"/>
                  <a:pt x="1590101" y="2918886"/>
                </a:cubicBezTo>
                <a:cubicBezTo>
                  <a:pt x="1571371" y="2917638"/>
                  <a:pt x="1557012" y="2901416"/>
                  <a:pt x="1558260" y="2882696"/>
                </a:cubicBezTo>
                <a:cubicBezTo>
                  <a:pt x="1559510" y="2863977"/>
                  <a:pt x="1575742" y="2849626"/>
                  <a:pt x="1595095" y="2850874"/>
                </a:cubicBezTo>
                <a:close/>
                <a:moveTo>
                  <a:pt x="1821092" y="2845881"/>
                </a:moveTo>
                <a:cubicBezTo>
                  <a:pt x="1841694" y="2847129"/>
                  <a:pt x="1856678" y="2865224"/>
                  <a:pt x="1855429" y="2886438"/>
                </a:cubicBezTo>
                <a:cubicBezTo>
                  <a:pt x="1853556" y="2905781"/>
                  <a:pt x="1837325" y="2920756"/>
                  <a:pt x="1817971" y="2920756"/>
                </a:cubicBezTo>
                <a:cubicBezTo>
                  <a:pt x="1817346" y="2920756"/>
                  <a:pt x="1816098" y="2920756"/>
                  <a:pt x="1815474" y="2920756"/>
                </a:cubicBezTo>
                <a:cubicBezTo>
                  <a:pt x="1794872" y="2918884"/>
                  <a:pt x="1779888" y="2901414"/>
                  <a:pt x="1781137" y="2880199"/>
                </a:cubicBezTo>
                <a:cubicBezTo>
                  <a:pt x="1782385" y="2859608"/>
                  <a:pt x="1800491" y="2844633"/>
                  <a:pt x="1821092" y="2845881"/>
                </a:cubicBezTo>
                <a:close/>
                <a:moveTo>
                  <a:pt x="4360758" y="2845259"/>
                </a:moveTo>
                <a:cubicBezTo>
                  <a:pt x="4379488" y="2844011"/>
                  <a:pt x="4395719" y="2858362"/>
                  <a:pt x="4397592" y="2877080"/>
                </a:cubicBezTo>
                <a:cubicBezTo>
                  <a:pt x="4398841" y="2895799"/>
                  <a:pt x="4384482" y="2912022"/>
                  <a:pt x="4365753" y="2913270"/>
                </a:cubicBezTo>
                <a:cubicBezTo>
                  <a:pt x="4365129" y="2913270"/>
                  <a:pt x="4364504" y="2913270"/>
                  <a:pt x="4363255" y="2913270"/>
                </a:cubicBezTo>
                <a:cubicBezTo>
                  <a:pt x="4345151" y="2913894"/>
                  <a:pt x="4330167" y="2899544"/>
                  <a:pt x="4328919" y="2882072"/>
                </a:cubicBezTo>
                <a:cubicBezTo>
                  <a:pt x="4327670" y="2863353"/>
                  <a:pt x="4342030" y="2846507"/>
                  <a:pt x="4360758" y="2845259"/>
                </a:cubicBezTo>
                <a:close/>
                <a:moveTo>
                  <a:pt x="4134136" y="2841513"/>
                </a:moveTo>
                <a:cubicBezTo>
                  <a:pt x="4154739" y="2839642"/>
                  <a:pt x="4172843" y="2854617"/>
                  <a:pt x="4174715" y="2875831"/>
                </a:cubicBezTo>
                <a:cubicBezTo>
                  <a:pt x="4176589" y="2896422"/>
                  <a:pt x="4160982" y="2914517"/>
                  <a:pt x="4141004" y="2916388"/>
                </a:cubicBezTo>
                <a:cubicBezTo>
                  <a:pt x="4139755" y="2916388"/>
                  <a:pt x="4138507" y="2916388"/>
                  <a:pt x="4137883" y="2916388"/>
                </a:cubicBezTo>
                <a:cubicBezTo>
                  <a:pt x="4117904" y="2915765"/>
                  <a:pt x="4101673" y="2900790"/>
                  <a:pt x="4099799" y="2881447"/>
                </a:cubicBezTo>
                <a:cubicBezTo>
                  <a:pt x="4097927" y="2860856"/>
                  <a:pt x="4113534" y="2842761"/>
                  <a:pt x="4134136" y="2841513"/>
                </a:cubicBezTo>
                <a:close/>
                <a:moveTo>
                  <a:pt x="693600" y="2810316"/>
                </a:moveTo>
                <a:cubicBezTo>
                  <a:pt x="705462" y="2810940"/>
                  <a:pt x="714827" y="2821547"/>
                  <a:pt x="714203" y="2833402"/>
                </a:cubicBezTo>
                <a:cubicBezTo>
                  <a:pt x="713578" y="2844634"/>
                  <a:pt x="704213" y="2853370"/>
                  <a:pt x="692352" y="2853370"/>
                </a:cubicBezTo>
                <a:cubicBezTo>
                  <a:pt x="691103" y="2853370"/>
                  <a:pt x="690478" y="2853370"/>
                  <a:pt x="690478" y="2853370"/>
                </a:cubicBezTo>
                <a:cubicBezTo>
                  <a:pt x="678617" y="2852746"/>
                  <a:pt x="669253" y="2842137"/>
                  <a:pt x="670502" y="2830283"/>
                </a:cubicBezTo>
                <a:cubicBezTo>
                  <a:pt x="671126" y="2818428"/>
                  <a:pt x="681738" y="2809692"/>
                  <a:pt x="693600" y="2810316"/>
                </a:cubicBezTo>
                <a:close/>
                <a:moveTo>
                  <a:pt x="1372219" y="2805325"/>
                </a:moveTo>
                <a:cubicBezTo>
                  <a:pt x="1389699" y="2806573"/>
                  <a:pt x="1402184" y="2821548"/>
                  <a:pt x="1400312" y="2839019"/>
                </a:cubicBezTo>
                <a:cubicBezTo>
                  <a:pt x="1399063" y="2855242"/>
                  <a:pt x="1385329" y="2867096"/>
                  <a:pt x="1369097" y="2867096"/>
                </a:cubicBezTo>
                <a:cubicBezTo>
                  <a:pt x="1369097" y="2867096"/>
                  <a:pt x="1367848" y="2867096"/>
                  <a:pt x="1366600" y="2867096"/>
                </a:cubicBezTo>
                <a:cubicBezTo>
                  <a:pt x="1349119" y="2865848"/>
                  <a:pt x="1337258" y="2850251"/>
                  <a:pt x="1338506" y="2833403"/>
                </a:cubicBezTo>
                <a:cubicBezTo>
                  <a:pt x="1339754" y="2816555"/>
                  <a:pt x="1354738" y="2803453"/>
                  <a:pt x="1372219" y="2805325"/>
                </a:cubicBezTo>
                <a:close/>
                <a:moveTo>
                  <a:pt x="5262250" y="2804701"/>
                </a:moveTo>
                <a:cubicBezTo>
                  <a:pt x="5274112" y="2804077"/>
                  <a:pt x="5284725" y="2813435"/>
                  <a:pt x="5285349" y="2825291"/>
                </a:cubicBezTo>
                <a:cubicBezTo>
                  <a:pt x="5285973" y="2837146"/>
                  <a:pt x="5276609" y="2847129"/>
                  <a:pt x="5264747" y="2848377"/>
                </a:cubicBezTo>
                <a:cubicBezTo>
                  <a:pt x="5264122" y="2848377"/>
                  <a:pt x="5263498" y="2848377"/>
                  <a:pt x="5263498" y="2848377"/>
                </a:cubicBezTo>
                <a:cubicBezTo>
                  <a:pt x="5252262" y="2848377"/>
                  <a:pt x="5242898" y="2839641"/>
                  <a:pt x="5241648" y="2827787"/>
                </a:cubicBezTo>
                <a:cubicBezTo>
                  <a:pt x="5241024" y="2815931"/>
                  <a:pt x="5250389" y="2805323"/>
                  <a:pt x="5262250" y="2804701"/>
                </a:cubicBezTo>
                <a:close/>
                <a:moveTo>
                  <a:pt x="4582385" y="2800333"/>
                </a:moveTo>
                <a:cubicBezTo>
                  <a:pt x="4599866" y="2799085"/>
                  <a:pt x="4614848" y="2811564"/>
                  <a:pt x="4616097" y="2828411"/>
                </a:cubicBezTo>
                <a:cubicBezTo>
                  <a:pt x="4617345" y="2845882"/>
                  <a:pt x="4604860" y="2860857"/>
                  <a:pt x="4588003" y="2862105"/>
                </a:cubicBezTo>
                <a:cubicBezTo>
                  <a:pt x="4586754" y="2862105"/>
                  <a:pt x="4586130" y="2862105"/>
                  <a:pt x="4585506" y="2862105"/>
                </a:cubicBezTo>
                <a:cubicBezTo>
                  <a:pt x="4569275" y="2862729"/>
                  <a:pt x="4556164" y="2850251"/>
                  <a:pt x="4554291" y="2834027"/>
                </a:cubicBezTo>
                <a:cubicBezTo>
                  <a:pt x="4553043" y="2816555"/>
                  <a:pt x="4565528" y="2801581"/>
                  <a:pt x="4582385" y="2800333"/>
                </a:cubicBezTo>
                <a:close/>
                <a:moveTo>
                  <a:pt x="2757566" y="2798401"/>
                </a:moveTo>
                <a:cubicBezTo>
                  <a:pt x="2763984" y="2799201"/>
                  <a:pt x="2770345" y="2801268"/>
                  <a:pt x="2776276" y="2804699"/>
                </a:cubicBezTo>
                <a:cubicBezTo>
                  <a:pt x="2799999" y="2818427"/>
                  <a:pt x="2808115" y="2849001"/>
                  <a:pt x="2794380" y="2872711"/>
                </a:cubicBezTo>
                <a:cubicBezTo>
                  <a:pt x="2785016" y="2888310"/>
                  <a:pt x="2768160" y="2897669"/>
                  <a:pt x="2751303" y="2897669"/>
                </a:cubicBezTo>
                <a:cubicBezTo>
                  <a:pt x="2742563" y="2897669"/>
                  <a:pt x="2734447" y="2895174"/>
                  <a:pt x="2726331" y="2890807"/>
                </a:cubicBezTo>
                <a:cubicBezTo>
                  <a:pt x="2702608" y="2877079"/>
                  <a:pt x="2694492" y="2847129"/>
                  <a:pt x="2708227" y="2822794"/>
                </a:cubicBezTo>
                <a:cubicBezTo>
                  <a:pt x="2718528" y="2805012"/>
                  <a:pt x="2738310" y="2796003"/>
                  <a:pt x="2757566" y="2798401"/>
                </a:cubicBezTo>
                <a:close/>
                <a:moveTo>
                  <a:pt x="3197661" y="2797777"/>
                </a:moveTo>
                <a:cubicBezTo>
                  <a:pt x="3216917" y="2795379"/>
                  <a:pt x="3236700" y="2804388"/>
                  <a:pt x="3247000" y="2822171"/>
                </a:cubicBezTo>
                <a:cubicBezTo>
                  <a:pt x="3260735" y="2845881"/>
                  <a:pt x="3252618" y="2876455"/>
                  <a:pt x="3228895" y="2890182"/>
                </a:cubicBezTo>
                <a:cubicBezTo>
                  <a:pt x="3220779" y="2895174"/>
                  <a:pt x="3212039" y="2897046"/>
                  <a:pt x="3203923" y="2897046"/>
                </a:cubicBezTo>
                <a:cubicBezTo>
                  <a:pt x="3187067" y="2896422"/>
                  <a:pt x="3170210" y="2887686"/>
                  <a:pt x="3160846" y="2872087"/>
                </a:cubicBezTo>
                <a:cubicBezTo>
                  <a:pt x="3147111" y="2848377"/>
                  <a:pt x="3155227" y="2817803"/>
                  <a:pt x="3178951" y="2804075"/>
                </a:cubicBezTo>
                <a:cubicBezTo>
                  <a:pt x="3184882" y="2800644"/>
                  <a:pt x="3191242" y="2798577"/>
                  <a:pt x="3197661" y="2797777"/>
                </a:cubicBezTo>
                <a:close/>
                <a:moveTo>
                  <a:pt x="470101" y="2764143"/>
                </a:moveTo>
                <a:cubicBezTo>
                  <a:pt x="480090" y="2764767"/>
                  <a:pt x="488206" y="2774127"/>
                  <a:pt x="486957" y="2784111"/>
                </a:cubicBezTo>
                <a:cubicBezTo>
                  <a:pt x="486333" y="2794093"/>
                  <a:pt x="478217" y="2801581"/>
                  <a:pt x="468228" y="2801581"/>
                </a:cubicBezTo>
                <a:cubicBezTo>
                  <a:pt x="468853" y="2800957"/>
                  <a:pt x="468228" y="2800957"/>
                  <a:pt x="467604" y="2800957"/>
                </a:cubicBezTo>
                <a:cubicBezTo>
                  <a:pt x="457615" y="2800333"/>
                  <a:pt x="449499" y="2790973"/>
                  <a:pt x="450123" y="2780990"/>
                </a:cubicBezTo>
                <a:cubicBezTo>
                  <a:pt x="450748" y="2771006"/>
                  <a:pt x="460113" y="2762896"/>
                  <a:pt x="470101" y="2764143"/>
                </a:cubicBezTo>
                <a:close/>
                <a:moveTo>
                  <a:pt x="1150590" y="2759152"/>
                </a:moveTo>
                <a:cubicBezTo>
                  <a:pt x="1166198" y="2760400"/>
                  <a:pt x="1177435" y="2774126"/>
                  <a:pt x="1175562" y="2789725"/>
                </a:cubicBezTo>
                <a:cubicBezTo>
                  <a:pt x="1174314" y="2804076"/>
                  <a:pt x="1161827" y="2814684"/>
                  <a:pt x="1148093" y="2814684"/>
                </a:cubicBezTo>
                <a:cubicBezTo>
                  <a:pt x="1146844" y="2814684"/>
                  <a:pt x="1146220" y="2814684"/>
                  <a:pt x="1144972" y="2814684"/>
                </a:cubicBezTo>
                <a:cubicBezTo>
                  <a:pt x="1129364" y="2813435"/>
                  <a:pt x="1118126" y="2799708"/>
                  <a:pt x="1120000" y="2784109"/>
                </a:cubicBezTo>
                <a:cubicBezTo>
                  <a:pt x="1121872" y="2768511"/>
                  <a:pt x="1135607" y="2757279"/>
                  <a:pt x="1150590" y="2759152"/>
                </a:cubicBezTo>
                <a:close/>
                <a:moveTo>
                  <a:pt x="5485128" y="2757904"/>
                </a:moveTo>
                <a:cubicBezTo>
                  <a:pt x="5495116" y="2757280"/>
                  <a:pt x="5504482" y="2764767"/>
                  <a:pt x="5505107" y="2774751"/>
                </a:cubicBezTo>
                <a:cubicBezTo>
                  <a:pt x="5506356" y="2784733"/>
                  <a:pt x="5498239" y="2794093"/>
                  <a:pt x="5488250" y="2794717"/>
                </a:cubicBezTo>
                <a:cubicBezTo>
                  <a:pt x="5487626" y="2794717"/>
                  <a:pt x="5487002" y="2794717"/>
                  <a:pt x="5487002" y="2794717"/>
                </a:cubicBezTo>
                <a:cubicBezTo>
                  <a:pt x="5476388" y="2794717"/>
                  <a:pt x="5468272" y="2787230"/>
                  <a:pt x="5467648" y="2777870"/>
                </a:cubicBezTo>
                <a:cubicBezTo>
                  <a:pt x="5467024" y="2767888"/>
                  <a:pt x="5474516" y="2758528"/>
                  <a:pt x="5485128" y="2757904"/>
                </a:cubicBezTo>
                <a:close/>
                <a:moveTo>
                  <a:pt x="2065195" y="2756656"/>
                </a:moveTo>
                <a:cubicBezTo>
                  <a:pt x="2087046" y="2761024"/>
                  <a:pt x="2101405" y="2782238"/>
                  <a:pt x="2097034" y="2804077"/>
                </a:cubicBezTo>
                <a:cubicBezTo>
                  <a:pt x="2093289" y="2823420"/>
                  <a:pt x="2076433" y="2837147"/>
                  <a:pt x="2057703" y="2837147"/>
                </a:cubicBezTo>
                <a:cubicBezTo>
                  <a:pt x="2055207" y="2837147"/>
                  <a:pt x="2052709" y="2836523"/>
                  <a:pt x="2049588" y="2835899"/>
                </a:cubicBezTo>
                <a:cubicBezTo>
                  <a:pt x="2027737" y="2831531"/>
                  <a:pt x="2013378" y="2810316"/>
                  <a:pt x="2017749" y="2788478"/>
                </a:cubicBezTo>
                <a:cubicBezTo>
                  <a:pt x="2022118" y="2766640"/>
                  <a:pt x="2043344" y="2752288"/>
                  <a:pt x="2065195" y="2756656"/>
                </a:cubicBezTo>
                <a:close/>
                <a:moveTo>
                  <a:pt x="4804636" y="2755407"/>
                </a:moveTo>
                <a:cubicBezTo>
                  <a:pt x="4820243" y="2754159"/>
                  <a:pt x="4833978" y="2765391"/>
                  <a:pt x="4835227" y="2780366"/>
                </a:cubicBezTo>
                <a:cubicBezTo>
                  <a:pt x="4836475" y="2795964"/>
                  <a:pt x="4825238" y="2809691"/>
                  <a:pt x="4810255" y="2810939"/>
                </a:cubicBezTo>
                <a:cubicBezTo>
                  <a:pt x="4809007" y="2810939"/>
                  <a:pt x="4808381" y="2810939"/>
                  <a:pt x="4807133" y="2810939"/>
                </a:cubicBezTo>
                <a:cubicBezTo>
                  <a:pt x="4793399" y="2810939"/>
                  <a:pt x="4780913" y="2800333"/>
                  <a:pt x="4779664" y="2785981"/>
                </a:cubicBezTo>
                <a:cubicBezTo>
                  <a:pt x="4777791" y="2770382"/>
                  <a:pt x="4789028" y="2756655"/>
                  <a:pt x="4804636" y="2755407"/>
                </a:cubicBezTo>
                <a:close/>
                <a:moveTo>
                  <a:pt x="2300558" y="2752913"/>
                </a:moveTo>
                <a:cubicBezTo>
                  <a:pt x="2323657" y="2759152"/>
                  <a:pt x="2337392" y="2782863"/>
                  <a:pt x="2331148" y="2805949"/>
                </a:cubicBezTo>
                <a:cubicBezTo>
                  <a:pt x="2326153" y="2825293"/>
                  <a:pt x="2308673" y="2838395"/>
                  <a:pt x="2289320" y="2838395"/>
                </a:cubicBezTo>
                <a:cubicBezTo>
                  <a:pt x="2285574" y="2837772"/>
                  <a:pt x="2281828" y="2837772"/>
                  <a:pt x="2278083" y="2836524"/>
                </a:cubicBezTo>
                <a:cubicBezTo>
                  <a:pt x="2254984" y="2830284"/>
                  <a:pt x="2241249" y="2806573"/>
                  <a:pt x="2247492" y="2783488"/>
                </a:cubicBezTo>
                <a:cubicBezTo>
                  <a:pt x="2253734" y="2760400"/>
                  <a:pt x="2277458" y="2746673"/>
                  <a:pt x="2300558" y="2752913"/>
                </a:cubicBezTo>
                <a:close/>
                <a:moveTo>
                  <a:pt x="3889410" y="2752912"/>
                </a:moveTo>
                <a:cubicBezTo>
                  <a:pt x="3911261" y="2748545"/>
                  <a:pt x="3932487" y="2762895"/>
                  <a:pt x="3936857" y="2784734"/>
                </a:cubicBezTo>
                <a:cubicBezTo>
                  <a:pt x="3941228" y="2806573"/>
                  <a:pt x="3926869" y="2827787"/>
                  <a:pt x="3905018" y="2832155"/>
                </a:cubicBezTo>
                <a:cubicBezTo>
                  <a:pt x="3902520" y="2832779"/>
                  <a:pt x="3900023" y="2832779"/>
                  <a:pt x="3896902" y="2832779"/>
                </a:cubicBezTo>
                <a:cubicBezTo>
                  <a:pt x="3878172" y="2832779"/>
                  <a:pt x="3861317" y="2819676"/>
                  <a:pt x="3857570" y="2800333"/>
                </a:cubicBezTo>
                <a:cubicBezTo>
                  <a:pt x="3853200" y="2778494"/>
                  <a:pt x="3867560" y="2757280"/>
                  <a:pt x="3889410" y="2752912"/>
                </a:cubicBezTo>
                <a:close/>
                <a:moveTo>
                  <a:pt x="3654047" y="2749794"/>
                </a:moveTo>
                <a:cubicBezTo>
                  <a:pt x="3677146" y="2743554"/>
                  <a:pt x="3700870" y="2757280"/>
                  <a:pt x="3707113" y="2780367"/>
                </a:cubicBezTo>
                <a:cubicBezTo>
                  <a:pt x="3713356" y="2803454"/>
                  <a:pt x="3699621" y="2827788"/>
                  <a:pt x="3676522" y="2834027"/>
                </a:cubicBezTo>
                <a:cubicBezTo>
                  <a:pt x="3672776" y="2835276"/>
                  <a:pt x="3669030" y="2835276"/>
                  <a:pt x="3665284" y="2835276"/>
                </a:cubicBezTo>
                <a:cubicBezTo>
                  <a:pt x="3646555" y="2835276"/>
                  <a:pt x="3629074" y="2822797"/>
                  <a:pt x="3623456" y="2803454"/>
                </a:cubicBezTo>
                <a:cubicBezTo>
                  <a:pt x="3617213" y="2780367"/>
                  <a:pt x="3630948" y="2756033"/>
                  <a:pt x="3654047" y="2749794"/>
                </a:cubicBezTo>
                <a:close/>
                <a:moveTo>
                  <a:pt x="2526857" y="2745882"/>
                </a:moveTo>
                <a:cubicBezTo>
                  <a:pt x="2532954" y="2745775"/>
                  <a:pt x="2539197" y="2746828"/>
                  <a:pt x="2545284" y="2749168"/>
                </a:cubicBezTo>
                <a:cubicBezTo>
                  <a:pt x="2569007" y="2759151"/>
                  <a:pt x="2580245" y="2785982"/>
                  <a:pt x="2570880" y="2810316"/>
                </a:cubicBezTo>
                <a:cubicBezTo>
                  <a:pt x="2563388" y="2828410"/>
                  <a:pt x="2545908" y="2839019"/>
                  <a:pt x="2527804" y="2839019"/>
                </a:cubicBezTo>
                <a:cubicBezTo>
                  <a:pt x="2521560" y="2839019"/>
                  <a:pt x="2515317" y="2837770"/>
                  <a:pt x="2509698" y="2835898"/>
                </a:cubicBezTo>
                <a:cubicBezTo>
                  <a:pt x="2485975" y="2825915"/>
                  <a:pt x="2474737" y="2799084"/>
                  <a:pt x="2484102" y="2774750"/>
                </a:cubicBezTo>
                <a:cubicBezTo>
                  <a:pt x="2491594" y="2756967"/>
                  <a:pt x="2508567" y="2746204"/>
                  <a:pt x="2526857" y="2745882"/>
                </a:cubicBezTo>
                <a:close/>
                <a:moveTo>
                  <a:pt x="3427484" y="2743650"/>
                </a:moveTo>
                <a:cubicBezTo>
                  <a:pt x="3445686" y="2743709"/>
                  <a:pt x="3463010" y="2754471"/>
                  <a:pt x="3470502" y="2772254"/>
                </a:cubicBezTo>
                <a:cubicBezTo>
                  <a:pt x="3480491" y="2795965"/>
                  <a:pt x="3469253" y="2823419"/>
                  <a:pt x="3445530" y="2833402"/>
                </a:cubicBezTo>
                <a:cubicBezTo>
                  <a:pt x="3439286" y="2835898"/>
                  <a:pt x="3433668" y="2837146"/>
                  <a:pt x="3427425" y="2837146"/>
                </a:cubicBezTo>
                <a:cubicBezTo>
                  <a:pt x="3409320" y="2837146"/>
                  <a:pt x="3391840" y="2826539"/>
                  <a:pt x="3384348" y="2808444"/>
                </a:cubicBezTo>
                <a:cubicBezTo>
                  <a:pt x="3374360" y="2784734"/>
                  <a:pt x="3385596" y="2757279"/>
                  <a:pt x="3409320" y="2747296"/>
                </a:cubicBezTo>
                <a:cubicBezTo>
                  <a:pt x="3415251" y="2744800"/>
                  <a:pt x="3421416" y="2743630"/>
                  <a:pt x="3427484" y="2743650"/>
                </a:cubicBezTo>
                <a:close/>
                <a:moveTo>
                  <a:pt x="247849" y="2717970"/>
                </a:moveTo>
                <a:cubicBezTo>
                  <a:pt x="256589" y="2718594"/>
                  <a:pt x="262832" y="2726082"/>
                  <a:pt x="262208" y="2734817"/>
                </a:cubicBezTo>
                <a:cubicBezTo>
                  <a:pt x="261583" y="2742928"/>
                  <a:pt x="254716" y="2749168"/>
                  <a:pt x="246600" y="2749168"/>
                </a:cubicBezTo>
                <a:cubicBezTo>
                  <a:pt x="246600" y="2748545"/>
                  <a:pt x="245975" y="2748545"/>
                  <a:pt x="245351" y="2748545"/>
                </a:cubicBezTo>
                <a:cubicBezTo>
                  <a:pt x="236610" y="2747920"/>
                  <a:pt x="230368" y="2740434"/>
                  <a:pt x="230993" y="2731698"/>
                </a:cubicBezTo>
                <a:cubicBezTo>
                  <a:pt x="231617" y="2722962"/>
                  <a:pt x="239733" y="2716722"/>
                  <a:pt x="247849" y="2717970"/>
                </a:cubicBezTo>
                <a:close/>
                <a:moveTo>
                  <a:pt x="928963" y="2712978"/>
                </a:moveTo>
                <a:cubicBezTo>
                  <a:pt x="942697" y="2714226"/>
                  <a:pt x="952062" y="2726705"/>
                  <a:pt x="950813" y="2740432"/>
                </a:cubicBezTo>
                <a:cubicBezTo>
                  <a:pt x="949564" y="2752912"/>
                  <a:pt x="938328" y="2762272"/>
                  <a:pt x="926466" y="2762272"/>
                </a:cubicBezTo>
                <a:cubicBezTo>
                  <a:pt x="925217" y="2762896"/>
                  <a:pt x="924593" y="2762896"/>
                  <a:pt x="923345" y="2762272"/>
                </a:cubicBezTo>
                <a:cubicBezTo>
                  <a:pt x="909610" y="2761023"/>
                  <a:pt x="900245" y="2748544"/>
                  <a:pt x="901494" y="2734817"/>
                </a:cubicBezTo>
                <a:cubicBezTo>
                  <a:pt x="903366" y="2721090"/>
                  <a:pt x="915228" y="2711107"/>
                  <a:pt x="928963" y="2712978"/>
                </a:cubicBezTo>
                <a:close/>
                <a:moveTo>
                  <a:pt x="5706754" y="2711107"/>
                </a:moveTo>
                <a:cubicBezTo>
                  <a:pt x="5715496" y="2710483"/>
                  <a:pt x="5722986" y="2716722"/>
                  <a:pt x="5723612" y="2724834"/>
                </a:cubicBezTo>
                <a:cubicBezTo>
                  <a:pt x="5724236" y="2733570"/>
                  <a:pt x="5717993" y="2741058"/>
                  <a:pt x="5709252" y="2741680"/>
                </a:cubicBezTo>
                <a:cubicBezTo>
                  <a:pt x="5708628" y="2741680"/>
                  <a:pt x="5708628" y="2741680"/>
                  <a:pt x="5708004" y="2741680"/>
                </a:cubicBezTo>
                <a:cubicBezTo>
                  <a:pt x="5700512" y="2741680"/>
                  <a:pt x="5693020" y="2735441"/>
                  <a:pt x="5692396" y="2727954"/>
                </a:cubicBezTo>
                <a:cubicBezTo>
                  <a:pt x="5691772" y="2719219"/>
                  <a:pt x="5698014" y="2711731"/>
                  <a:pt x="5706754" y="2711107"/>
                </a:cubicBezTo>
                <a:close/>
                <a:moveTo>
                  <a:pt x="5026264" y="2708611"/>
                </a:moveTo>
                <a:cubicBezTo>
                  <a:pt x="5039999" y="2707363"/>
                  <a:pt x="5052485" y="2716722"/>
                  <a:pt x="5053734" y="2730450"/>
                </a:cubicBezTo>
                <a:cubicBezTo>
                  <a:pt x="5054982" y="2744177"/>
                  <a:pt x="5045617" y="2756656"/>
                  <a:pt x="5031883" y="2758528"/>
                </a:cubicBezTo>
                <a:cubicBezTo>
                  <a:pt x="5030635" y="2758528"/>
                  <a:pt x="5029385" y="2758528"/>
                  <a:pt x="5028761" y="2758528"/>
                </a:cubicBezTo>
                <a:cubicBezTo>
                  <a:pt x="5016275" y="2757904"/>
                  <a:pt x="5005662" y="2748544"/>
                  <a:pt x="5004413" y="2736065"/>
                </a:cubicBezTo>
                <a:cubicBezTo>
                  <a:pt x="5002541" y="2722338"/>
                  <a:pt x="5012529" y="2710482"/>
                  <a:pt x="5026264" y="2708611"/>
                </a:cubicBezTo>
                <a:close/>
                <a:moveTo>
                  <a:pt x="2889977" y="2683183"/>
                </a:moveTo>
                <a:cubicBezTo>
                  <a:pt x="2909291" y="2684120"/>
                  <a:pt x="2927201" y="2696287"/>
                  <a:pt x="2934224" y="2715473"/>
                </a:cubicBezTo>
                <a:cubicBezTo>
                  <a:pt x="2943589" y="2741055"/>
                  <a:pt x="2930478" y="2769758"/>
                  <a:pt x="2904882" y="2779117"/>
                </a:cubicBezTo>
                <a:cubicBezTo>
                  <a:pt x="2899263" y="2780990"/>
                  <a:pt x="2893644" y="2782237"/>
                  <a:pt x="2888026" y="2782237"/>
                </a:cubicBezTo>
                <a:cubicBezTo>
                  <a:pt x="2867424" y="2782237"/>
                  <a:pt x="2848694" y="2769758"/>
                  <a:pt x="2841202" y="2749791"/>
                </a:cubicBezTo>
                <a:cubicBezTo>
                  <a:pt x="2831838" y="2724209"/>
                  <a:pt x="2844949" y="2695507"/>
                  <a:pt x="2870545" y="2686147"/>
                </a:cubicBezTo>
                <a:cubicBezTo>
                  <a:pt x="2876944" y="2683807"/>
                  <a:pt x="2883539" y="2682871"/>
                  <a:pt x="2889977" y="2683183"/>
                </a:cubicBezTo>
                <a:close/>
                <a:moveTo>
                  <a:pt x="3064001" y="2682920"/>
                </a:moveTo>
                <a:cubicBezTo>
                  <a:pt x="3070439" y="2682637"/>
                  <a:pt x="3077034" y="2683651"/>
                  <a:pt x="3083433" y="2686147"/>
                </a:cubicBezTo>
                <a:cubicBezTo>
                  <a:pt x="3109029" y="2695507"/>
                  <a:pt x="3122764" y="2724209"/>
                  <a:pt x="3113399" y="2749791"/>
                </a:cubicBezTo>
                <a:cubicBezTo>
                  <a:pt x="3105908" y="2769758"/>
                  <a:pt x="3087178" y="2782861"/>
                  <a:pt x="3066577" y="2782861"/>
                </a:cubicBezTo>
                <a:cubicBezTo>
                  <a:pt x="3060958" y="2782237"/>
                  <a:pt x="3055339" y="2780990"/>
                  <a:pt x="3049720" y="2779117"/>
                </a:cubicBezTo>
                <a:cubicBezTo>
                  <a:pt x="3024124" y="2769758"/>
                  <a:pt x="3010389" y="2741055"/>
                  <a:pt x="3019753" y="2715473"/>
                </a:cubicBezTo>
                <a:cubicBezTo>
                  <a:pt x="3026777" y="2696287"/>
                  <a:pt x="3044687" y="2683769"/>
                  <a:pt x="3064001" y="2682920"/>
                </a:cubicBezTo>
                <a:close/>
                <a:moveTo>
                  <a:pt x="28094" y="2670549"/>
                </a:moveTo>
                <a:cubicBezTo>
                  <a:pt x="34337" y="2671797"/>
                  <a:pt x="38082" y="2678037"/>
                  <a:pt x="37458" y="2684276"/>
                </a:cubicBezTo>
                <a:cubicBezTo>
                  <a:pt x="36834" y="2690517"/>
                  <a:pt x="31839" y="2695508"/>
                  <a:pt x="24973" y="2695508"/>
                </a:cubicBezTo>
                <a:cubicBezTo>
                  <a:pt x="18105" y="2695508"/>
                  <a:pt x="12486" y="2689891"/>
                  <a:pt x="12486" y="2683029"/>
                </a:cubicBezTo>
                <a:cubicBezTo>
                  <a:pt x="12486" y="2681781"/>
                  <a:pt x="12486" y="2680533"/>
                  <a:pt x="13111" y="2679909"/>
                </a:cubicBezTo>
                <a:cubicBezTo>
                  <a:pt x="14983" y="2673045"/>
                  <a:pt x="21226" y="2669302"/>
                  <a:pt x="28094" y="2670549"/>
                </a:cubicBezTo>
                <a:close/>
                <a:moveTo>
                  <a:pt x="5929632" y="2663685"/>
                </a:moveTo>
                <a:cubicBezTo>
                  <a:pt x="5935874" y="2663685"/>
                  <a:pt x="5941493" y="2668678"/>
                  <a:pt x="5942118" y="2674917"/>
                </a:cubicBezTo>
                <a:cubicBezTo>
                  <a:pt x="5942742" y="2681157"/>
                  <a:pt x="5938996" y="2686772"/>
                  <a:pt x="5932753" y="2688645"/>
                </a:cubicBezTo>
                <a:cubicBezTo>
                  <a:pt x="5932128" y="2688645"/>
                  <a:pt x="5930880" y="2688645"/>
                  <a:pt x="5929632" y="2688645"/>
                </a:cubicBezTo>
                <a:cubicBezTo>
                  <a:pt x="5924013" y="2688645"/>
                  <a:pt x="5919018" y="2684900"/>
                  <a:pt x="5917770" y="2679285"/>
                </a:cubicBezTo>
                <a:cubicBezTo>
                  <a:pt x="5917770" y="2678037"/>
                  <a:pt x="5917146" y="2676788"/>
                  <a:pt x="5917146" y="2676164"/>
                </a:cubicBezTo>
                <a:cubicBezTo>
                  <a:pt x="5917146" y="2669302"/>
                  <a:pt x="5922764" y="2663685"/>
                  <a:pt x="5929632" y="2663685"/>
                </a:cubicBezTo>
                <a:close/>
                <a:moveTo>
                  <a:pt x="1624437" y="2663062"/>
                </a:moveTo>
                <a:cubicBezTo>
                  <a:pt x="1643167" y="2666806"/>
                  <a:pt x="1655028" y="2684901"/>
                  <a:pt x="1651282" y="2703619"/>
                </a:cubicBezTo>
                <a:cubicBezTo>
                  <a:pt x="1648160" y="2719842"/>
                  <a:pt x="1633802" y="2731073"/>
                  <a:pt x="1617569" y="2731073"/>
                </a:cubicBezTo>
                <a:cubicBezTo>
                  <a:pt x="1615073" y="2731697"/>
                  <a:pt x="1612576" y="2731073"/>
                  <a:pt x="1610702" y="2730449"/>
                </a:cubicBezTo>
                <a:cubicBezTo>
                  <a:pt x="1592598" y="2726706"/>
                  <a:pt x="1580111" y="2708611"/>
                  <a:pt x="1583858" y="2689892"/>
                </a:cubicBezTo>
                <a:cubicBezTo>
                  <a:pt x="1587603" y="2671797"/>
                  <a:pt x="1605708" y="2659319"/>
                  <a:pt x="1624437" y="2663062"/>
                </a:cubicBezTo>
                <a:close/>
                <a:moveTo>
                  <a:pt x="1858550" y="2658693"/>
                </a:moveTo>
                <a:cubicBezTo>
                  <a:pt x="1878528" y="2663684"/>
                  <a:pt x="1890390" y="2684275"/>
                  <a:pt x="1885396" y="2704242"/>
                </a:cubicBezTo>
                <a:cubicBezTo>
                  <a:pt x="1881025" y="2721089"/>
                  <a:pt x="1866043" y="2732320"/>
                  <a:pt x="1849186" y="2732320"/>
                </a:cubicBezTo>
                <a:cubicBezTo>
                  <a:pt x="1846065" y="2731696"/>
                  <a:pt x="1843568" y="2731073"/>
                  <a:pt x="1840446" y="2730449"/>
                </a:cubicBezTo>
                <a:cubicBezTo>
                  <a:pt x="1820468" y="2725456"/>
                  <a:pt x="1808607" y="2704866"/>
                  <a:pt x="1813600" y="2685523"/>
                </a:cubicBezTo>
                <a:cubicBezTo>
                  <a:pt x="1818595" y="2665557"/>
                  <a:pt x="1839197" y="2653701"/>
                  <a:pt x="1858550" y="2658693"/>
                </a:cubicBezTo>
                <a:close/>
                <a:moveTo>
                  <a:pt x="4329543" y="2658070"/>
                </a:moveTo>
                <a:cubicBezTo>
                  <a:pt x="4348272" y="2654326"/>
                  <a:pt x="4366377" y="2666182"/>
                  <a:pt x="4370123" y="2684277"/>
                </a:cubicBezTo>
                <a:cubicBezTo>
                  <a:pt x="4373869" y="2702997"/>
                  <a:pt x="4362006" y="2721090"/>
                  <a:pt x="4343903" y="2724834"/>
                </a:cubicBezTo>
                <a:cubicBezTo>
                  <a:pt x="4341406" y="2725458"/>
                  <a:pt x="4338908" y="2725458"/>
                  <a:pt x="4337035" y="2725458"/>
                </a:cubicBezTo>
                <a:cubicBezTo>
                  <a:pt x="4321427" y="2726082"/>
                  <a:pt x="4307069" y="2714851"/>
                  <a:pt x="4303322" y="2698628"/>
                </a:cubicBezTo>
                <a:cubicBezTo>
                  <a:pt x="4299577" y="2680533"/>
                  <a:pt x="4311439" y="2661814"/>
                  <a:pt x="4329543" y="2658070"/>
                </a:cubicBezTo>
                <a:close/>
                <a:moveTo>
                  <a:pt x="4095430" y="2653077"/>
                </a:moveTo>
                <a:cubicBezTo>
                  <a:pt x="4115406" y="2648085"/>
                  <a:pt x="4136009" y="2659941"/>
                  <a:pt x="4141004" y="2679908"/>
                </a:cubicBezTo>
                <a:cubicBezTo>
                  <a:pt x="4145998" y="2699874"/>
                  <a:pt x="4134136" y="2720465"/>
                  <a:pt x="4114158" y="2724833"/>
                </a:cubicBezTo>
                <a:cubicBezTo>
                  <a:pt x="4111037" y="2726080"/>
                  <a:pt x="4107915" y="2726080"/>
                  <a:pt x="4104794" y="2726080"/>
                </a:cubicBezTo>
                <a:cubicBezTo>
                  <a:pt x="4088562" y="2726704"/>
                  <a:pt x="4072955" y="2715474"/>
                  <a:pt x="4068584" y="2698626"/>
                </a:cubicBezTo>
                <a:cubicBezTo>
                  <a:pt x="4063591" y="2678659"/>
                  <a:pt x="4075452" y="2658069"/>
                  <a:pt x="4095430" y="2653077"/>
                </a:cubicBezTo>
                <a:close/>
                <a:moveTo>
                  <a:pt x="1404058" y="2616265"/>
                </a:moveTo>
                <a:cubicBezTo>
                  <a:pt x="1420914" y="2620008"/>
                  <a:pt x="1431527" y="2636232"/>
                  <a:pt x="1428406" y="2653078"/>
                </a:cubicBezTo>
                <a:cubicBezTo>
                  <a:pt x="1425284" y="2667429"/>
                  <a:pt x="1412174" y="2678037"/>
                  <a:pt x="1397815" y="2678037"/>
                </a:cubicBezTo>
                <a:cubicBezTo>
                  <a:pt x="1395318" y="2678037"/>
                  <a:pt x="1393444" y="2678037"/>
                  <a:pt x="1391572" y="2677413"/>
                </a:cubicBezTo>
                <a:cubicBezTo>
                  <a:pt x="1374716" y="2673669"/>
                  <a:pt x="1364102" y="2657447"/>
                  <a:pt x="1367224" y="2640599"/>
                </a:cubicBezTo>
                <a:cubicBezTo>
                  <a:pt x="1370969" y="2623753"/>
                  <a:pt x="1387201" y="2613145"/>
                  <a:pt x="1404058" y="2616265"/>
                </a:cubicBezTo>
                <a:close/>
                <a:moveTo>
                  <a:pt x="716076" y="2614392"/>
                </a:moveTo>
                <a:cubicBezTo>
                  <a:pt x="727937" y="2616264"/>
                  <a:pt x="736053" y="2627495"/>
                  <a:pt x="734180" y="2639351"/>
                </a:cubicBezTo>
                <a:cubicBezTo>
                  <a:pt x="732932" y="2650582"/>
                  <a:pt x="722943" y="2658070"/>
                  <a:pt x="712329" y="2658070"/>
                </a:cubicBezTo>
                <a:cubicBezTo>
                  <a:pt x="711081" y="2658070"/>
                  <a:pt x="710456" y="2657446"/>
                  <a:pt x="709208" y="2657446"/>
                </a:cubicBezTo>
                <a:cubicBezTo>
                  <a:pt x="697346" y="2655573"/>
                  <a:pt x="689230" y="2644342"/>
                  <a:pt x="691103" y="2632486"/>
                </a:cubicBezTo>
                <a:cubicBezTo>
                  <a:pt x="692976" y="2620632"/>
                  <a:pt x="704213" y="2612521"/>
                  <a:pt x="716076" y="2614392"/>
                </a:cubicBezTo>
                <a:close/>
                <a:moveTo>
                  <a:pt x="4550546" y="2611897"/>
                </a:moveTo>
                <a:cubicBezTo>
                  <a:pt x="4567402" y="2608154"/>
                  <a:pt x="4583633" y="2619384"/>
                  <a:pt x="4587379" y="2636232"/>
                </a:cubicBezTo>
                <a:cubicBezTo>
                  <a:pt x="4591125" y="2653078"/>
                  <a:pt x="4579887" y="2669301"/>
                  <a:pt x="4563031" y="2673045"/>
                </a:cubicBezTo>
                <a:cubicBezTo>
                  <a:pt x="4561158" y="2673669"/>
                  <a:pt x="4558661" y="2673669"/>
                  <a:pt x="4556788" y="2673669"/>
                </a:cubicBezTo>
                <a:cubicBezTo>
                  <a:pt x="4542429" y="2673045"/>
                  <a:pt x="4529943" y="2663062"/>
                  <a:pt x="4526821" y="2648711"/>
                </a:cubicBezTo>
                <a:cubicBezTo>
                  <a:pt x="4523076" y="2631863"/>
                  <a:pt x="4534313" y="2615641"/>
                  <a:pt x="4550546" y="2611897"/>
                </a:cubicBezTo>
                <a:close/>
                <a:moveTo>
                  <a:pt x="5239151" y="2608777"/>
                </a:moveTo>
                <a:cubicBezTo>
                  <a:pt x="5251013" y="2606904"/>
                  <a:pt x="5262250" y="2615016"/>
                  <a:pt x="5263498" y="2626872"/>
                </a:cubicBezTo>
                <a:cubicBezTo>
                  <a:pt x="5265372" y="2638727"/>
                  <a:pt x="5257255" y="2649958"/>
                  <a:pt x="5245394" y="2651206"/>
                </a:cubicBezTo>
                <a:cubicBezTo>
                  <a:pt x="5244146" y="2651206"/>
                  <a:pt x="5242898" y="2651206"/>
                  <a:pt x="5242272" y="2651206"/>
                </a:cubicBezTo>
                <a:cubicBezTo>
                  <a:pt x="5231659" y="2652454"/>
                  <a:pt x="5222295" y="2644967"/>
                  <a:pt x="5221047" y="2633735"/>
                </a:cubicBezTo>
                <a:cubicBezTo>
                  <a:pt x="5219173" y="2621880"/>
                  <a:pt x="5227289" y="2610649"/>
                  <a:pt x="5239151" y="2608777"/>
                </a:cubicBezTo>
                <a:close/>
                <a:moveTo>
                  <a:pt x="2633076" y="2587718"/>
                </a:moveTo>
                <a:cubicBezTo>
                  <a:pt x="2645016" y="2587718"/>
                  <a:pt x="2657034" y="2592242"/>
                  <a:pt x="2666398" y="2601289"/>
                </a:cubicBezTo>
                <a:cubicBezTo>
                  <a:pt x="2684504" y="2619384"/>
                  <a:pt x="2684504" y="2648710"/>
                  <a:pt x="2666398" y="2667429"/>
                </a:cubicBezTo>
                <a:cubicBezTo>
                  <a:pt x="2657034" y="2676788"/>
                  <a:pt x="2645172" y="2681157"/>
                  <a:pt x="2633311" y="2681157"/>
                </a:cubicBezTo>
                <a:cubicBezTo>
                  <a:pt x="2620824" y="2681157"/>
                  <a:pt x="2609587" y="2676788"/>
                  <a:pt x="2600222" y="2667429"/>
                </a:cubicBezTo>
                <a:cubicBezTo>
                  <a:pt x="2582117" y="2649334"/>
                  <a:pt x="2582117" y="2620007"/>
                  <a:pt x="2600222" y="2601289"/>
                </a:cubicBezTo>
                <a:cubicBezTo>
                  <a:pt x="2609275" y="2592242"/>
                  <a:pt x="2621136" y="2587718"/>
                  <a:pt x="2633076" y="2587718"/>
                </a:cubicBezTo>
                <a:close/>
                <a:moveTo>
                  <a:pt x="3321059" y="2586471"/>
                </a:moveTo>
                <a:cubicBezTo>
                  <a:pt x="3332999" y="2586471"/>
                  <a:pt x="3345017" y="2590994"/>
                  <a:pt x="3354381" y="2600042"/>
                </a:cubicBezTo>
                <a:cubicBezTo>
                  <a:pt x="3372486" y="2618136"/>
                  <a:pt x="3372486" y="2648086"/>
                  <a:pt x="3354381" y="2666181"/>
                </a:cubicBezTo>
                <a:cubicBezTo>
                  <a:pt x="3345017" y="2674917"/>
                  <a:pt x="3333155" y="2679909"/>
                  <a:pt x="3321293" y="2679909"/>
                </a:cubicBezTo>
                <a:cubicBezTo>
                  <a:pt x="3309432" y="2679909"/>
                  <a:pt x="3297570" y="2675540"/>
                  <a:pt x="3288205" y="2666181"/>
                </a:cubicBezTo>
                <a:cubicBezTo>
                  <a:pt x="3270101" y="2648086"/>
                  <a:pt x="3270101" y="2618760"/>
                  <a:pt x="3288205" y="2600042"/>
                </a:cubicBezTo>
                <a:cubicBezTo>
                  <a:pt x="3297257" y="2590994"/>
                  <a:pt x="3309119" y="2586471"/>
                  <a:pt x="3321059" y="2586471"/>
                </a:cubicBezTo>
                <a:close/>
                <a:moveTo>
                  <a:pt x="2095396" y="2583741"/>
                </a:moveTo>
                <a:cubicBezTo>
                  <a:pt x="2104994" y="2579763"/>
                  <a:pt x="2116076" y="2579451"/>
                  <a:pt x="2126377" y="2583819"/>
                </a:cubicBezTo>
                <a:cubicBezTo>
                  <a:pt x="2146979" y="2592554"/>
                  <a:pt x="2156967" y="2616265"/>
                  <a:pt x="2148227" y="2636856"/>
                </a:cubicBezTo>
                <a:cubicBezTo>
                  <a:pt x="2141984" y="2652454"/>
                  <a:pt x="2126377" y="2661814"/>
                  <a:pt x="2110769" y="2661814"/>
                </a:cubicBezTo>
                <a:cubicBezTo>
                  <a:pt x="2105774" y="2660566"/>
                  <a:pt x="2100157" y="2659942"/>
                  <a:pt x="2095162" y="2658071"/>
                </a:cubicBezTo>
                <a:cubicBezTo>
                  <a:pt x="2074559" y="2649335"/>
                  <a:pt x="2064571" y="2626248"/>
                  <a:pt x="2073311" y="2605658"/>
                </a:cubicBezTo>
                <a:cubicBezTo>
                  <a:pt x="2077681" y="2595362"/>
                  <a:pt x="2085797" y="2587719"/>
                  <a:pt x="2095396" y="2583741"/>
                </a:cubicBezTo>
                <a:close/>
                <a:moveTo>
                  <a:pt x="2348785" y="2581011"/>
                </a:moveTo>
                <a:cubicBezTo>
                  <a:pt x="2359554" y="2578048"/>
                  <a:pt x="2371416" y="2579139"/>
                  <a:pt x="2381717" y="2585067"/>
                </a:cubicBezTo>
                <a:cubicBezTo>
                  <a:pt x="2402318" y="2596923"/>
                  <a:pt x="2409810" y="2623753"/>
                  <a:pt x="2397325" y="2644344"/>
                </a:cubicBezTo>
                <a:cubicBezTo>
                  <a:pt x="2389209" y="2658071"/>
                  <a:pt x="2374850" y="2666183"/>
                  <a:pt x="2359242" y="2666183"/>
                </a:cubicBezTo>
                <a:cubicBezTo>
                  <a:pt x="2352999" y="2666183"/>
                  <a:pt x="2345507" y="2664310"/>
                  <a:pt x="2338640" y="2660566"/>
                </a:cubicBezTo>
                <a:cubicBezTo>
                  <a:pt x="2318038" y="2648087"/>
                  <a:pt x="2310546" y="2621881"/>
                  <a:pt x="2322408" y="2601290"/>
                </a:cubicBezTo>
                <a:cubicBezTo>
                  <a:pt x="2328339" y="2590995"/>
                  <a:pt x="2338016" y="2583975"/>
                  <a:pt x="2348785" y="2581011"/>
                </a:cubicBezTo>
                <a:close/>
                <a:moveTo>
                  <a:pt x="3859209" y="2579373"/>
                </a:moveTo>
                <a:cubicBezTo>
                  <a:pt x="3868808" y="2583351"/>
                  <a:pt x="3876924" y="2590995"/>
                  <a:pt x="3881294" y="2601290"/>
                </a:cubicBezTo>
                <a:cubicBezTo>
                  <a:pt x="3890034" y="2621881"/>
                  <a:pt x="3880045" y="2645592"/>
                  <a:pt x="3859444" y="2654326"/>
                </a:cubicBezTo>
                <a:cubicBezTo>
                  <a:pt x="3854449" y="2656199"/>
                  <a:pt x="3849454" y="2657447"/>
                  <a:pt x="3843836" y="2657447"/>
                </a:cubicBezTo>
                <a:cubicBezTo>
                  <a:pt x="3827604" y="2657447"/>
                  <a:pt x="3812620" y="2648087"/>
                  <a:pt x="3806378" y="2632488"/>
                </a:cubicBezTo>
                <a:cubicBezTo>
                  <a:pt x="3797637" y="2611897"/>
                  <a:pt x="3807627" y="2588187"/>
                  <a:pt x="3828228" y="2579451"/>
                </a:cubicBezTo>
                <a:cubicBezTo>
                  <a:pt x="3838529" y="2575083"/>
                  <a:pt x="3849611" y="2575396"/>
                  <a:pt x="3859209" y="2579373"/>
                </a:cubicBezTo>
                <a:close/>
                <a:moveTo>
                  <a:pt x="3604649" y="2578594"/>
                </a:moveTo>
                <a:cubicBezTo>
                  <a:pt x="3615496" y="2581480"/>
                  <a:pt x="3625329" y="2588499"/>
                  <a:pt x="3631572" y="2598794"/>
                </a:cubicBezTo>
                <a:cubicBezTo>
                  <a:pt x="3643433" y="2619385"/>
                  <a:pt x="3636566" y="2646215"/>
                  <a:pt x="3615340" y="2658695"/>
                </a:cubicBezTo>
                <a:cubicBezTo>
                  <a:pt x="3608473" y="2662438"/>
                  <a:pt x="3600981" y="2664310"/>
                  <a:pt x="3593490" y="2664310"/>
                </a:cubicBezTo>
                <a:cubicBezTo>
                  <a:pt x="3579131" y="2663687"/>
                  <a:pt x="3564772" y="2656199"/>
                  <a:pt x="3556031" y="2642472"/>
                </a:cubicBezTo>
                <a:cubicBezTo>
                  <a:pt x="3544169" y="2621881"/>
                  <a:pt x="3551037" y="2595051"/>
                  <a:pt x="3571639" y="2583196"/>
                </a:cubicBezTo>
                <a:cubicBezTo>
                  <a:pt x="3581939" y="2576956"/>
                  <a:pt x="3593801" y="2575709"/>
                  <a:pt x="3604649" y="2578594"/>
                </a:cubicBezTo>
                <a:close/>
                <a:moveTo>
                  <a:pt x="1183054" y="2570091"/>
                </a:moveTo>
                <a:cubicBezTo>
                  <a:pt x="1198037" y="2573211"/>
                  <a:pt x="1208026" y="2588186"/>
                  <a:pt x="1204904" y="2603162"/>
                </a:cubicBezTo>
                <a:cubicBezTo>
                  <a:pt x="1202407" y="2616264"/>
                  <a:pt x="1190545" y="2624999"/>
                  <a:pt x="1177435" y="2624999"/>
                </a:cubicBezTo>
                <a:cubicBezTo>
                  <a:pt x="1175562" y="2624999"/>
                  <a:pt x="1173689" y="2624375"/>
                  <a:pt x="1171817" y="2624375"/>
                </a:cubicBezTo>
                <a:cubicBezTo>
                  <a:pt x="1156832" y="2621256"/>
                  <a:pt x="1146844" y="2606281"/>
                  <a:pt x="1149966" y="2591305"/>
                </a:cubicBezTo>
                <a:cubicBezTo>
                  <a:pt x="1153087" y="2576330"/>
                  <a:pt x="1168070" y="2566971"/>
                  <a:pt x="1183054" y="2570091"/>
                </a:cubicBezTo>
                <a:close/>
                <a:moveTo>
                  <a:pt x="494449" y="2567596"/>
                </a:moveTo>
                <a:cubicBezTo>
                  <a:pt x="504437" y="2569468"/>
                  <a:pt x="511929" y="2578827"/>
                  <a:pt x="510057" y="2588811"/>
                </a:cubicBezTo>
                <a:cubicBezTo>
                  <a:pt x="508808" y="2598169"/>
                  <a:pt x="500692" y="2604409"/>
                  <a:pt x="491952" y="2604409"/>
                </a:cubicBezTo>
                <a:cubicBezTo>
                  <a:pt x="491328" y="2605033"/>
                  <a:pt x="490078" y="2605033"/>
                  <a:pt x="488830" y="2604409"/>
                </a:cubicBezTo>
                <a:cubicBezTo>
                  <a:pt x="478842" y="2603162"/>
                  <a:pt x="471350" y="2593178"/>
                  <a:pt x="473222" y="2583195"/>
                </a:cubicBezTo>
                <a:cubicBezTo>
                  <a:pt x="474471" y="2573211"/>
                  <a:pt x="484461" y="2565724"/>
                  <a:pt x="494449" y="2567596"/>
                </a:cubicBezTo>
                <a:close/>
                <a:moveTo>
                  <a:pt x="4771548" y="2565723"/>
                </a:moveTo>
                <a:cubicBezTo>
                  <a:pt x="4786531" y="2562604"/>
                  <a:pt x="4801515" y="2571963"/>
                  <a:pt x="4804636" y="2586938"/>
                </a:cubicBezTo>
                <a:cubicBezTo>
                  <a:pt x="4807757" y="2601913"/>
                  <a:pt x="4798393" y="2616888"/>
                  <a:pt x="4783409" y="2620008"/>
                </a:cubicBezTo>
                <a:cubicBezTo>
                  <a:pt x="4781537" y="2620008"/>
                  <a:pt x="4779664" y="2620632"/>
                  <a:pt x="4777166" y="2620632"/>
                </a:cubicBezTo>
                <a:cubicBezTo>
                  <a:pt x="4764056" y="2620632"/>
                  <a:pt x="4752819" y="2611896"/>
                  <a:pt x="4749698" y="2598793"/>
                </a:cubicBezTo>
                <a:cubicBezTo>
                  <a:pt x="4746576" y="2583818"/>
                  <a:pt x="4755941" y="2568844"/>
                  <a:pt x="4771548" y="2565723"/>
                </a:cubicBezTo>
                <a:close/>
                <a:moveTo>
                  <a:pt x="5460156" y="2561981"/>
                </a:moveTo>
                <a:cubicBezTo>
                  <a:pt x="5470146" y="2560732"/>
                  <a:pt x="5479510" y="2567596"/>
                  <a:pt x="5481383" y="2577579"/>
                </a:cubicBezTo>
                <a:cubicBezTo>
                  <a:pt x="5483256" y="2587563"/>
                  <a:pt x="5476388" y="2596922"/>
                  <a:pt x="5465775" y="2598794"/>
                </a:cubicBezTo>
                <a:cubicBezTo>
                  <a:pt x="5464526" y="2598794"/>
                  <a:pt x="5463902" y="2598794"/>
                  <a:pt x="5462654" y="2598794"/>
                </a:cubicBezTo>
                <a:cubicBezTo>
                  <a:pt x="5453913" y="2598794"/>
                  <a:pt x="5445798" y="2592554"/>
                  <a:pt x="5444549" y="2583195"/>
                </a:cubicBezTo>
                <a:cubicBezTo>
                  <a:pt x="5442677" y="2573211"/>
                  <a:pt x="5449544" y="2563851"/>
                  <a:pt x="5460156" y="2561981"/>
                </a:cubicBezTo>
                <a:close/>
                <a:moveTo>
                  <a:pt x="962675" y="2522671"/>
                </a:moveTo>
                <a:cubicBezTo>
                  <a:pt x="976410" y="2525790"/>
                  <a:pt x="984526" y="2538893"/>
                  <a:pt x="982029" y="2551997"/>
                </a:cubicBezTo>
                <a:cubicBezTo>
                  <a:pt x="979531" y="2563852"/>
                  <a:pt x="969543" y="2571340"/>
                  <a:pt x="957681" y="2571340"/>
                </a:cubicBezTo>
                <a:cubicBezTo>
                  <a:pt x="955808" y="2571964"/>
                  <a:pt x="954560" y="2571964"/>
                  <a:pt x="952687" y="2571340"/>
                </a:cubicBezTo>
                <a:cubicBezTo>
                  <a:pt x="938952" y="2568843"/>
                  <a:pt x="930836" y="2555116"/>
                  <a:pt x="933333" y="2542013"/>
                </a:cubicBezTo>
                <a:cubicBezTo>
                  <a:pt x="935830" y="2528286"/>
                  <a:pt x="948940" y="2520174"/>
                  <a:pt x="962675" y="2522671"/>
                </a:cubicBezTo>
                <a:close/>
                <a:moveTo>
                  <a:pt x="274069" y="2521423"/>
                </a:moveTo>
                <a:cubicBezTo>
                  <a:pt x="282809" y="2522671"/>
                  <a:pt x="288428" y="2530783"/>
                  <a:pt x="287179" y="2538894"/>
                </a:cubicBezTo>
                <a:cubicBezTo>
                  <a:pt x="285931" y="2546382"/>
                  <a:pt x="279688" y="2551997"/>
                  <a:pt x="272196" y="2551997"/>
                </a:cubicBezTo>
                <a:cubicBezTo>
                  <a:pt x="270948" y="2551997"/>
                  <a:pt x="269699" y="2551997"/>
                  <a:pt x="269075" y="2551997"/>
                </a:cubicBezTo>
                <a:cubicBezTo>
                  <a:pt x="260334" y="2550749"/>
                  <a:pt x="254716" y="2542637"/>
                  <a:pt x="256589" y="2533903"/>
                </a:cubicBezTo>
                <a:cubicBezTo>
                  <a:pt x="257837" y="2525167"/>
                  <a:pt x="265953" y="2519552"/>
                  <a:pt x="274069" y="2521423"/>
                </a:cubicBezTo>
                <a:close/>
                <a:moveTo>
                  <a:pt x="4991927" y="2518302"/>
                </a:moveTo>
                <a:cubicBezTo>
                  <a:pt x="5005662" y="2515183"/>
                  <a:pt x="5018772" y="2523919"/>
                  <a:pt x="5021269" y="2537646"/>
                </a:cubicBezTo>
                <a:cubicBezTo>
                  <a:pt x="5023767" y="2551373"/>
                  <a:pt x="5015651" y="2564476"/>
                  <a:pt x="5001916" y="2566971"/>
                </a:cubicBezTo>
                <a:cubicBezTo>
                  <a:pt x="5000044" y="2566971"/>
                  <a:pt x="4998170" y="2567595"/>
                  <a:pt x="4996922" y="2567595"/>
                </a:cubicBezTo>
                <a:cubicBezTo>
                  <a:pt x="4985684" y="2567595"/>
                  <a:pt x="4975071" y="2559485"/>
                  <a:pt x="4972574" y="2547629"/>
                </a:cubicBezTo>
                <a:cubicBezTo>
                  <a:pt x="4970077" y="2533901"/>
                  <a:pt x="4978193" y="2520799"/>
                  <a:pt x="4991927" y="2518302"/>
                </a:cubicBezTo>
                <a:close/>
                <a:moveTo>
                  <a:pt x="5680534" y="2514559"/>
                </a:moveTo>
                <a:cubicBezTo>
                  <a:pt x="5689275" y="2513312"/>
                  <a:pt x="5696766" y="2518927"/>
                  <a:pt x="5698640" y="2527662"/>
                </a:cubicBezTo>
                <a:cubicBezTo>
                  <a:pt x="5699888" y="2536398"/>
                  <a:pt x="5694269" y="2543885"/>
                  <a:pt x="5685528" y="2545134"/>
                </a:cubicBezTo>
                <a:cubicBezTo>
                  <a:pt x="5684904" y="2545134"/>
                  <a:pt x="5683656" y="2545134"/>
                  <a:pt x="5683032" y="2545134"/>
                </a:cubicBezTo>
                <a:cubicBezTo>
                  <a:pt x="5675540" y="2545758"/>
                  <a:pt x="5668672" y="2540142"/>
                  <a:pt x="5667424" y="2532655"/>
                </a:cubicBezTo>
                <a:cubicBezTo>
                  <a:pt x="5666175" y="2523919"/>
                  <a:pt x="5671794" y="2516431"/>
                  <a:pt x="5680534" y="2514559"/>
                </a:cubicBezTo>
                <a:close/>
                <a:moveTo>
                  <a:pt x="1680000" y="2482737"/>
                </a:moveTo>
                <a:cubicBezTo>
                  <a:pt x="1697481" y="2488976"/>
                  <a:pt x="1706845" y="2508320"/>
                  <a:pt x="1700602" y="2526415"/>
                </a:cubicBezTo>
                <a:cubicBezTo>
                  <a:pt x="1695608" y="2540142"/>
                  <a:pt x="1682497" y="2548877"/>
                  <a:pt x="1668138" y="2548877"/>
                </a:cubicBezTo>
                <a:cubicBezTo>
                  <a:pt x="1664393" y="2548877"/>
                  <a:pt x="1660647" y="2548253"/>
                  <a:pt x="1656901" y="2547005"/>
                </a:cubicBezTo>
                <a:cubicBezTo>
                  <a:pt x="1638796" y="2540766"/>
                  <a:pt x="1630056" y="2521423"/>
                  <a:pt x="1636299" y="2503329"/>
                </a:cubicBezTo>
                <a:cubicBezTo>
                  <a:pt x="1642542" y="2485233"/>
                  <a:pt x="1661895" y="2476498"/>
                  <a:pt x="1680000" y="2482737"/>
                </a:cubicBezTo>
                <a:close/>
                <a:moveTo>
                  <a:pt x="2790693" y="2482210"/>
                </a:moveTo>
                <a:cubicBezTo>
                  <a:pt x="2808896" y="2482269"/>
                  <a:pt x="2826220" y="2493032"/>
                  <a:pt x="2833712" y="2510814"/>
                </a:cubicBezTo>
                <a:cubicBezTo>
                  <a:pt x="2843701" y="2534525"/>
                  <a:pt x="2832464" y="2561980"/>
                  <a:pt x="2808740" y="2571964"/>
                </a:cubicBezTo>
                <a:cubicBezTo>
                  <a:pt x="2803121" y="2574459"/>
                  <a:pt x="2796878" y="2575707"/>
                  <a:pt x="2790635" y="2575707"/>
                </a:cubicBezTo>
                <a:cubicBezTo>
                  <a:pt x="2772529" y="2575083"/>
                  <a:pt x="2755049" y="2564476"/>
                  <a:pt x="2747558" y="2547004"/>
                </a:cubicBezTo>
                <a:cubicBezTo>
                  <a:pt x="2737569" y="2523293"/>
                  <a:pt x="2748806" y="2495840"/>
                  <a:pt x="2772529" y="2485856"/>
                </a:cubicBezTo>
                <a:cubicBezTo>
                  <a:pt x="2778460" y="2483361"/>
                  <a:pt x="2784626" y="2482191"/>
                  <a:pt x="2790693" y="2482210"/>
                </a:cubicBezTo>
                <a:close/>
                <a:moveTo>
                  <a:pt x="3162135" y="2481323"/>
                </a:moveTo>
                <a:cubicBezTo>
                  <a:pt x="3168144" y="2481216"/>
                  <a:pt x="3174270" y="2482269"/>
                  <a:pt x="3180200" y="2484608"/>
                </a:cubicBezTo>
                <a:cubicBezTo>
                  <a:pt x="3203925" y="2494592"/>
                  <a:pt x="3215786" y="2521423"/>
                  <a:pt x="3205797" y="2545756"/>
                </a:cubicBezTo>
                <a:cubicBezTo>
                  <a:pt x="3198305" y="2563852"/>
                  <a:pt x="3181449" y="2574459"/>
                  <a:pt x="3162720" y="2574459"/>
                </a:cubicBezTo>
                <a:cubicBezTo>
                  <a:pt x="3157101" y="2574459"/>
                  <a:pt x="3151483" y="2573211"/>
                  <a:pt x="3145240" y="2571339"/>
                </a:cubicBezTo>
                <a:cubicBezTo>
                  <a:pt x="3121515" y="2561356"/>
                  <a:pt x="3109654" y="2534525"/>
                  <a:pt x="3119643" y="2510190"/>
                </a:cubicBezTo>
                <a:cubicBezTo>
                  <a:pt x="3127135" y="2492408"/>
                  <a:pt x="3144108" y="2481645"/>
                  <a:pt x="3162135" y="2481323"/>
                </a:cubicBezTo>
                <a:close/>
                <a:moveTo>
                  <a:pt x="4273981" y="2477746"/>
                </a:moveTo>
                <a:cubicBezTo>
                  <a:pt x="4292085" y="2471506"/>
                  <a:pt x="4311439" y="2480866"/>
                  <a:pt x="4317681" y="2498336"/>
                </a:cubicBezTo>
                <a:cubicBezTo>
                  <a:pt x="4323924" y="2516431"/>
                  <a:pt x="4314560" y="2535775"/>
                  <a:pt x="4297080" y="2542014"/>
                </a:cubicBezTo>
                <a:cubicBezTo>
                  <a:pt x="4293333" y="2543262"/>
                  <a:pt x="4289588" y="2543886"/>
                  <a:pt x="4285842" y="2543886"/>
                </a:cubicBezTo>
                <a:cubicBezTo>
                  <a:pt x="4271483" y="2543886"/>
                  <a:pt x="4258372" y="2535150"/>
                  <a:pt x="4253379" y="2521423"/>
                </a:cubicBezTo>
                <a:cubicBezTo>
                  <a:pt x="4247136" y="2503952"/>
                  <a:pt x="4256500" y="2483985"/>
                  <a:pt x="4273981" y="2477746"/>
                </a:cubicBezTo>
                <a:close/>
                <a:moveTo>
                  <a:pt x="1897648" y="2477355"/>
                </a:moveTo>
                <a:cubicBezTo>
                  <a:pt x="1906466" y="2473845"/>
                  <a:pt x="1916611" y="2473689"/>
                  <a:pt x="1925976" y="2477744"/>
                </a:cubicBezTo>
                <a:cubicBezTo>
                  <a:pt x="1944704" y="2485856"/>
                  <a:pt x="1953445" y="2508319"/>
                  <a:pt x="1945329" y="2527037"/>
                </a:cubicBezTo>
                <a:cubicBezTo>
                  <a:pt x="1939085" y="2540764"/>
                  <a:pt x="1925351" y="2548876"/>
                  <a:pt x="1910991" y="2548876"/>
                </a:cubicBezTo>
                <a:cubicBezTo>
                  <a:pt x="1906622" y="2549500"/>
                  <a:pt x="1901627" y="2548252"/>
                  <a:pt x="1896633" y="2546380"/>
                </a:cubicBezTo>
                <a:cubicBezTo>
                  <a:pt x="1877904" y="2538269"/>
                  <a:pt x="1869164" y="2515806"/>
                  <a:pt x="1877280" y="2497088"/>
                </a:cubicBezTo>
                <a:cubicBezTo>
                  <a:pt x="1881338" y="2487728"/>
                  <a:pt x="1888830" y="2480864"/>
                  <a:pt x="1897648" y="2477355"/>
                </a:cubicBezTo>
                <a:close/>
                <a:moveTo>
                  <a:pt x="51817" y="2474002"/>
                </a:moveTo>
                <a:cubicBezTo>
                  <a:pt x="58685" y="2474002"/>
                  <a:pt x="64304" y="2479618"/>
                  <a:pt x="64304" y="2486481"/>
                </a:cubicBezTo>
                <a:cubicBezTo>
                  <a:pt x="64304" y="2487729"/>
                  <a:pt x="64304" y="2489602"/>
                  <a:pt x="63679" y="2490849"/>
                </a:cubicBezTo>
                <a:cubicBezTo>
                  <a:pt x="61181" y="2495841"/>
                  <a:pt x="56188" y="2498960"/>
                  <a:pt x="51193" y="2498960"/>
                </a:cubicBezTo>
                <a:cubicBezTo>
                  <a:pt x="49945" y="2498960"/>
                  <a:pt x="48696" y="2498960"/>
                  <a:pt x="47447" y="2498336"/>
                </a:cubicBezTo>
                <a:cubicBezTo>
                  <a:pt x="41205" y="2496465"/>
                  <a:pt x="38082" y="2490224"/>
                  <a:pt x="39331" y="2483985"/>
                </a:cubicBezTo>
                <a:cubicBezTo>
                  <a:pt x="40580" y="2478370"/>
                  <a:pt x="45574" y="2474002"/>
                  <a:pt x="51817" y="2474002"/>
                </a:cubicBezTo>
                <a:close/>
                <a:moveTo>
                  <a:pt x="4055786" y="2472753"/>
                </a:moveTo>
                <a:cubicBezTo>
                  <a:pt x="4064683" y="2476185"/>
                  <a:pt x="4072330" y="2483048"/>
                  <a:pt x="4076700" y="2492720"/>
                </a:cubicBezTo>
                <a:cubicBezTo>
                  <a:pt x="4084816" y="2511439"/>
                  <a:pt x="4076700" y="2533277"/>
                  <a:pt x="4057347" y="2542013"/>
                </a:cubicBezTo>
                <a:cubicBezTo>
                  <a:pt x="4052352" y="2543885"/>
                  <a:pt x="4047358" y="2545132"/>
                  <a:pt x="4042364" y="2545132"/>
                </a:cubicBezTo>
                <a:cubicBezTo>
                  <a:pt x="4028005" y="2545132"/>
                  <a:pt x="4014270" y="2537021"/>
                  <a:pt x="4008027" y="2522670"/>
                </a:cubicBezTo>
                <a:cubicBezTo>
                  <a:pt x="3999911" y="2503952"/>
                  <a:pt x="4008027" y="2482113"/>
                  <a:pt x="4027381" y="2473377"/>
                </a:cubicBezTo>
                <a:cubicBezTo>
                  <a:pt x="4036745" y="2469321"/>
                  <a:pt x="4046890" y="2469321"/>
                  <a:pt x="4055786" y="2472753"/>
                </a:cubicBezTo>
                <a:close/>
                <a:moveTo>
                  <a:pt x="5899040" y="2468387"/>
                </a:moveTo>
                <a:cubicBezTo>
                  <a:pt x="5905284" y="2465890"/>
                  <a:pt x="5912776" y="2469635"/>
                  <a:pt x="5914648" y="2476497"/>
                </a:cubicBezTo>
                <a:cubicBezTo>
                  <a:pt x="5915272" y="2477745"/>
                  <a:pt x="5915272" y="2479618"/>
                  <a:pt x="5915272" y="2480866"/>
                </a:cubicBezTo>
                <a:cubicBezTo>
                  <a:pt x="5915897" y="2487105"/>
                  <a:pt x="5910278" y="2492720"/>
                  <a:pt x="5903410" y="2492720"/>
                </a:cubicBezTo>
                <a:cubicBezTo>
                  <a:pt x="5897167" y="2492720"/>
                  <a:pt x="5892174" y="2488353"/>
                  <a:pt x="5890924" y="2482737"/>
                </a:cubicBezTo>
                <a:cubicBezTo>
                  <a:pt x="5889676" y="2476497"/>
                  <a:pt x="5893422" y="2470258"/>
                  <a:pt x="5899040" y="2468387"/>
                </a:cubicBezTo>
                <a:close/>
                <a:moveTo>
                  <a:pt x="2976053" y="2444675"/>
                </a:moveTo>
                <a:cubicBezTo>
                  <a:pt x="3001649" y="2444675"/>
                  <a:pt x="3022876" y="2465266"/>
                  <a:pt x="3022876" y="2490848"/>
                </a:cubicBezTo>
                <a:cubicBezTo>
                  <a:pt x="3022876" y="2516431"/>
                  <a:pt x="3002275" y="2537646"/>
                  <a:pt x="2976677" y="2537646"/>
                </a:cubicBezTo>
                <a:cubicBezTo>
                  <a:pt x="2951082" y="2538269"/>
                  <a:pt x="2929855" y="2517054"/>
                  <a:pt x="2929855" y="2491472"/>
                </a:cubicBezTo>
                <a:cubicBezTo>
                  <a:pt x="2929855" y="2465890"/>
                  <a:pt x="2950456" y="2444675"/>
                  <a:pt x="2976053" y="2444675"/>
                </a:cubicBezTo>
                <a:close/>
                <a:moveTo>
                  <a:pt x="1457748" y="2433444"/>
                </a:moveTo>
                <a:cubicBezTo>
                  <a:pt x="1473980" y="2439060"/>
                  <a:pt x="1482720" y="2456531"/>
                  <a:pt x="1477102" y="2472753"/>
                </a:cubicBezTo>
                <a:cubicBezTo>
                  <a:pt x="1472731" y="2485856"/>
                  <a:pt x="1460869" y="2493969"/>
                  <a:pt x="1447760" y="2493969"/>
                </a:cubicBezTo>
                <a:cubicBezTo>
                  <a:pt x="1444637" y="2493344"/>
                  <a:pt x="1440892" y="2493344"/>
                  <a:pt x="1437770" y="2492097"/>
                </a:cubicBezTo>
                <a:cubicBezTo>
                  <a:pt x="1421538" y="2486482"/>
                  <a:pt x="1412798" y="2469010"/>
                  <a:pt x="1418417" y="2452787"/>
                </a:cubicBezTo>
                <a:cubicBezTo>
                  <a:pt x="1424035" y="2436565"/>
                  <a:pt x="1441516" y="2427829"/>
                  <a:pt x="1457748" y="2433444"/>
                </a:cubicBezTo>
                <a:close/>
                <a:moveTo>
                  <a:pt x="2473802" y="2432041"/>
                </a:moveTo>
                <a:cubicBezTo>
                  <a:pt x="2485039" y="2432041"/>
                  <a:pt x="2496276" y="2436253"/>
                  <a:pt x="2504704" y="2444676"/>
                </a:cubicBezTo>
                <a:cubicBezTo>
                  <a:pt x="2521561" y="2461523"/>
                  <a:pt x="2522185" y="2488977"/>
                  <a:pt x="2504704" y="2505824"/>
                </a:cubicBezTo>
                <a:cubicBezTo>
                  <a:pt x="2495964" y="2514560"/>
                  <a:pt x="2485350" y="2518927"/>
                  <a:pt x="2474114" y="2518927"/>
                </a:cubicBezTo>
                <a:cubicBezTo>
                  <a:pt x="2462252" y="2518927"/>
                  <a:pt x="2451014" y="2514560"/>
                  <a:pt x="2442899" y="2506448"/>
                </a:cubicBezTo>
                <a:cubicBezTo>
                  <a:pt x="2426043" y="2488977"/>
                  <a:pt x="2426043" y="2461523"/>
                  <a:pt x="2442899" y="2444676"/>
                </a:cubicBezTo>
                <a:cubicBezTo>
                  <a:pt x="2451327" y="2436253"/>
                  <a:pt x="2462564" y="2432041"/>
                  <a:pt x="2473802" y="2432041"/>
                </a:cubicBezTo>
                <a:close/>
                <a:moveTo>
                  <a:pt x="3480568" y="2430170"/>
                </a:moveTo>
                <a:cubicBezTo>
                  <a:pt x="3491728" y="2430170"/>
                  <a:pt x="3502965" y="2434381"/>
                  <a:pt x="3511706" y="2442804"/>
                </a:cubicBezTo>
                <a:cubicBezTo>
                  <a:pt x="3528562" y="2459652"/>
                  <a:pt x="3529186" y="2487106"/>
                  <a:pt x="3511706" y="2503952"/>
                </a:cubicBezTo>
                <a:cubicBezTo>
                  <a:pt x="3502966" y="2512688"/>
                  <a:pt x="3492352" y="2517055"/>
                  <a:pt x="3481115" y="2517055"/>
                </a:cubicBezTo>
                <a:cubicBezTo>
                  <a:pt x="3469253" y="2517055"/>
                  <a:pt x="3458016" y="2512688"/>
                  <a:pt x="3449899" y="2504576"/>
                </a:cubicBezTo>
                <a:cubicBezTo>
                  <a:pt x="3432419" y="2487730"/>
                  <a:pt x="3432419" y="2460276"/>
                  <a:pt x="3449899" y="2442804"/>
                </a:cubicBezTo>
                <a:cubicBezTo>
                  <a:pt x="3458327" y="2434381"/>
                  <a:pt x="3469409" y="2430170"/>
                  <a:pt x="3480568" y="2430170"/>
                </a:cubicBezTo>
                <a:close/>
                <a:moveTo>
                  <a:pt x="4496230" y="2428453"/>
                </a:moveTo>
                <a:cubicBezTo>
                  <a:pt x="4512463" y="2422837"/>
                  <a:pt x="4530568" y="2431573"/>
                  <a:pt x="4535563" y="2447795"/>
                </a:cubicBezTo>
                <a:cubicBezTo>
                  <a:pt x="4541181" y="2464019"/>
                  <a:pt x="4532440" y="2481489"/>
                  <a:pt x="4516209" y="2487105"/>
                </a:cubicBezTo>
                <a:cubicBezTo>
                  <a:pt x="4513088" y="2488353"/>
                  <a:pt x="4509342" y="2488977"/>
                  <a:pt x="4506221" y="2488977"/>
                </a:cubicBezTo>
                <a:cubicBezTo>
                  <a:pt x="4493734" y="2488977"/>
                  <a:pt x="4481248" y="2480865"/>
                  <a:pt x="4476878" y="2467762"/>
                </a:cubicBezTo>
                <a:cubicBezTo>
                  <a:pt x="4471259" y="2451539"/>
                  <a:pt x="4479999" y="2434068"/>
                  <a:pt x="4496230" y="2428453"/>
                </a:cubicBezTo>
                <a:close/>
                <a:moveTo>
                  <a:pt x="754782" y="2421588"/>
                </a:moveTo>
                <a:cubicBezTo>
                  <a:pt x="766644" y="2424085"/>
                  <a:pt x="773511" y="2435940"/>
                  <a:pt x="771014" y="2447795"/>
                </a:cubicBezTo>
                <a:cubicBezTo>
                  <a:pt x="768517" y="2457778"/>
                  <a:pt x="759777" y="2464642"/>
                  <a:pt x="749787" y="2464642"/>
                </a:cubicBezTo>
                <a:cubicBezTo>
                  <a:pt x="748539" y="2464642"/>
                  <a:pt x="746666" y="2464018"/>
                  <a:pt x="744794" y="2464018"/>
                </a:cubicBezTo>
                <a:cubicBezTo>
                  <a:pt x="732932" y="2461523"/>
                  <a:pt x="726064" y="2449667"/>
                  <a:pt x="728561" y="2437812"/>
                </a:cubicBezTo>
                <a:cubicBezTo>
                  <a:pt x="731059" y="2425957"/>
                  <a:pt x="742920" y="2419093"/>
                  <a:pt x="754782" y="2421588"/>
                </a:cubicBezTo>
                <a:close/>
                <a:moveTo>
                  <a:pt x="2188963" y="2418860"/>
                </a:moveTo>
                <a:cubicBezTo>
                  <a:pt x="2199108" y="2416754"/>
                  <a:pt x="2210034" y="2418469"/>
                  <a:pt x="2219398" y="2424709"/>
                </a:cubicBezTo>
                <a:cubicBezTo>
                  <a:pt x="2237503" y="2437189"/>
                  <a:pt x="2243122" y="2462147"/>
                  <a:pt x="2230635" y="2480865"/>
                </a:cubicBezTo>
                <a:cubicBezTo>
                  <a:pt x="2222520" y="2492721"/>
                  <a:pt x="2210033" y="2498961"/>
                  <a:pt x="2196924" y="2498961"/>
                </a:cubicBezTo>
                <a:cubicBezTo>
                  <a:pt x="2189432" y="2498961"/>
                  <a:pt x="2181316" y="2496464"/>
                  <a:pt x="2174449" y="2492097"/>
                </a:cubicBezTo>
                <a:cubicBezTo>
                  <a:pt x="2156343" y="2479617"/>
                  <a:pt x="2151349" y="2454659"/>
                  <a:pt x="2163211" y="2435941"/>
                </a:cubicBezTo>
                <a:cubicBezTo>
                  <a:pt x="2169454" y="2426893"/>
                  <a:pt x="2178819" y="2420966"/>
                  <a:pt x="2188963" y="2418860"/>
                </a:cubicBezTo>
                <a:close/>
                <a:moveTo>
                  <a:pt x="5198571" y="2416597"/>
                </a:moveTo>
                <a:cubicBezTo>
                  <a:pt x="5210433" y="2414101"/>
                  <a:pt x="5221671" y="2420965"/>
                  <a:pt x="5224792" y="2432819"/>
                </a:cubicBezTo>
                <a:cubicBezTo>
                  <a:pt x="5227289" y="2444675"/>
                  <a:pt x="5220422" y="2455906"/>
                  <a:pt x="5208560" y="2459027"/>
                </a:cubicBezTo>
                <a:cubicBezTo>
                  <a:pt x="5206688" y="2459651"/>
                  <a:pt x="5204814" y="2459651"/>
                  <a:pt x="5203565" y="2459651"/>
                </a:cubicBezTo>
                <a:cubicBezTo>
                  <a:pt x="5194825" y="2459027"/>
                  <a:pt x="5185461" y="2452787"/>
                  <a:pt x="5182964" y="2442803"/>
                </a:cubicBezTo>
                <a:cubicBezTo>
                  <a:pt x="5180467" y="2430949"/>
                  <a:pt x="5187334" y="2419717"/>
                  <a:pt x="5198571" y="2416597"/>
                </a:cubicBezTo>
                <a:close/>
                <a:moveTo>
                  <a:pt x="3764393" y="2415506"/>
                </a:moveTo>
                <a:cubicBezTo>
                  <a:pt x="3774538" y="2417534"/>
                  <a:pt x="3783902" y="2423461"/>
                  <a:pt x="3790145" y="2432820"/>
                </a:cubicBezTo>
                <a:cubicBezTo>
                  <a:pt x="3802632" y="2450916"/>
                  <a:pt x="3797637" y="2476498"/>
                  <a:pt x="3778909" y="2488977"/>
                </a:cubicBezTo>
                <a:cubicBezTo>
                  <a:pt x="3772041" y="2493970"/>
                  <a:pt x="3763925" y="2495840"/>
                  <a:pt x="3756433" y="2495840"/>
                </a:cubicBezTo>
                <a:cubicBezTo>
                  <a:pt x="3743323" y="2495840"/>
                  <a:pt x="3730836" y="2489601"/>
                  <a:pt x="3722721" y="2477746"/>
                </a:cubicBezTo>
                <a:cubicBezTo>
                  <a:pt x="3710236" y="2459652"/>
                  <a:pt x="3715229" y="2434069"/>
                  <a:pt x="3733959" y="2421589"/>
                </a:cubicBezTo>
                <a:cubicBezTo>
                  <a:pt x="3743323" y="2415350"/>
                  <a:pt x="3754248" y="2413478"/>
                  <a:pt x="3764393" y="2415506"/>
                </a:cubicBezTo>
                <a:close/>
                <a:moveTo>
                  <a:pt x="1236119" y="2384151"/>
                </a:moveTo>
                <a:cubicBezTo>
                  <a:pt x="1251103" y="2389142"/>
                  <a:pt x="1259219" y="2404741"/>
                  <a:pt x="1254225" y="2419717"/>
                </a:cubicBezTo>
                <a:cubicBezTo>
                  <a:pt x="1250478" y="2431573"/>
                  <a:pt x="1239242" y="2439059"/>
                  <a:pt x="1227379" y="2439059"/>
                </a:cubicBezTo>
                <a:cubicBezTo>
                  <a:pt x="1224257" y="2439059"/>
                  <a:pt x="1221136" y="2438435"/>
                  <a:pt x="1218639" y="2437812"/>
                </a:cubicBezTo>
                <a:cubicBezTo>
                  <a:pt x="1204280" y="2432820"/>
                  <a:pt x="1195540" y="2417220"/>
                  <a:pt x="1200534" y="2402247"/>
                </a:cubicBezTo>
                <a:cubicBezTo>
                  <a:pt x="1205529" y="2387895"/>
                  <a:pt x="1221136" y="2379159"/>
                  <a:pt x="1236119" y="2384151"/>
                </a:cubicBezTo>
                <a:close/>
                <a:moveTo>
                  <a:pt x="4718483" y="2380407"/>
                </a:moveTo>
                <a:cubicBezTo>
                  <a:pt x="4732840" y="2375416"/>
                  <a:pt x="4749073" y="2383527"/>
                  <a:pt x="4754067" y="2398502"/>
                </a:cubicBezTo>
                <a:cubicBezTo>
                  <a:pt x="4759062" y="2412853"/>
                  <a:pt x="4750946" y="2429076"/>
                  <a:pt x="4735963" y="2434068"/>
                </a:cubicBezTo>
                <a:cubicBezTo>
                  <a:pt x="4732840" y="2435316"/>
                  <a:pt x="4730343" y="2435316"/>
                  <a:pt x="4727222" y="2435316"/>
                </a:cubicBezTo>
                <a:cubicBezTo>
                  <a:pt x="4715361" y="2435316"/>
                  <a:pt x="4704748" y="2427204"/>
                  <a:pt x="4700377" y="2415973"/>
                </a:cubicBezTo>
                <a:cubicBezTo>
                  <a:pt x="4695382" y="2400998"/>
                  <a:pt x="4703498" y="2385399"/>
                  <a:pt x="4718483" y="2380407"/>
                </a:cubicBezTo>
                <a:close/>
                <a:moveTo>
                  <a:pt x="534404" y="2374792"/>
                </a:moveTo>
                <a:cubicBezTo>
                  <a:pt x="544394" y="2377288"/>
                  <a:pt x="550637" y="2387271"/>
                  <a:pt x="548139" y="2397255"/>
                </a:cubicBezTo>
                <a:cubicBezTo>
                  <a:pt x="546266" y="2405990"/>
                  <a:pt x="538150" y="2411606"/>
                  <a:pt x="530035" y="2411606"/>
                </a:cubicBezTo>
                <a:cubicBezTo>
                  <a:pt x="528786" y="2411606"/>
                  <a:pt x="527537" y="2411606"/>
                  <a:pt x="525664" y="2410981"/>
                </a:cubicBezTo>
                <a:cubicBezTo>
                  <a:pt x="515675" y="2408486"/>
                  <a:pt x="509432" y="2398503"/>
                  <a:pt x="511929" y="2388519"/>
                </a:cubicBezTo>
                <a:cubicBezTo>
                  <a:pt x="514427" y="2378536"/>
                  <a:pt x="524416" y="2372296"/>
                  <a:pt x="534404" y="2374792"/>
                </a:cubicBezTo>
                <a:close/>
                <a:moveTo>
                  <a:pt x="5419576" y="2368553"/>
                </a:moveTo>
                <a:cubicBezTo>
                  <a:pt x="5429565" y="2366056"/>
                  <a:pt x="5439554" y="2372296"/>
                  <a:pt x="5442052" y="2382280"/>
                </a:cubicBezTo>
                <a:cubicBezTo>
                  <a:pt x="5444549" y="2392263"/>
                  <a:pt x="5438306" y="2402247"/>
                  <a:pt x="5428317" y="2404742"/>
                </a:cubicBezTo>
                <a:cubicBezTo>
                  <a:pt x="5427068" y="2404742"/>
                  <a:pt x="5425196" y="2405366"/>
                  <a:pt x="5423948" y="2405366"/>
                </a:cubicBezTo>
                <a:cubicBezTo>
                  <a:pt x="5415831" y="2405366"/>
                  <a:pt x="5408339" y="2399751"/>
                  <a:pt x="5405842" y="2391016"/>
                </a:cubicBezTo>
                <a:cubicBezTo>
                  <a:pt x="5403344" y="2381032"/>
                  <a:pt x="5409588" y="2371048"/>
                  <a:pt x="5419576" y="2368553"/>
                </a:cubicBezTo>
                <a:close/>
                <a:moveTo>
                  <a:pt x="1014492" y="2336106"/>
                </a:moveTo>
                <a:cubicBezTo>
                  <a:pt x="1027603" y="2339850"/>
                  <a:pt x="1035095" y="2354201"/>
                  <a:pt x="1030724" y="2367304"/>
                </a:cubicBezTo>
                <a:cubicBezTo>
                  <a:pt x="1027603" y="2377912"/>
                  <a:pt x="1017614" y="2384775"/>
                  <a:pt x="1007001" y="2384775"/>
                </a:cubicBezTo>
                <a:cubicBezTo>
                  <a:pt x="1004504" y="2384775"/>
                  <a:pt x="1002006" y="2384775"/>
                  <a:pt x="999509" y="2383527"/>
                </a:cubicBezTo>
                <a:cubicBezTo>
                  <a:pt x="986399" y="2379160"/>
                  <a:pt x="978907" y="2365433"/>
                  <a:pt x="983277" y="2352330"/>
                </a:cubicBezTo>
                <a:cubicBezTo>
                  <a:pt x="987023" y="2339227"/>
                  <a:pt x="1001382" y="2331740"/>
                  <a:pt x="1014492" y="2336106"/>
                </a:cubicBezTo>
                <a:close/>
                <a:moveTo>
                  <a:pt x="4940111" y="2331740"/>
                </a:moveTo>
                <a:cubicBezTo>
                  <a:pt x="4953220" y="2327371"/>
                  <a:pt x="4966955" y="2334858"/>
                  <a:pt x="4971326" y="2347961"/>
                </a:cubicBezTo>
                <a:cubicBezTo>
                  <a:pt x="4975695" y="2361064"/>
                  <a:pt x="4968204" y="2374792"/>
                  <a:pt x="4955094" y="2379160"/>
                </a:cubicBezTo>
                <a:cubicBezTo>
                  <a:pt x="4952596" y="2379784"/>
                  <a:pt x="4950099" y="2380408"/>
                  <a:pt x="4947602" y="2380408"/>
                </a:cubicBezTo>
                <a:cubicBezTo>
                  <a:pt x="4936989" y="2380408"/>
                  <a:pt x="4927000" y="2373544"/>
                  <a:pt x="4923878" y="2362937"/>
                </a:cubicBezTo>
                <a:cubicBezTo>
                  <a:pt x="4919508" y="2349833"/>
                  <a:pt x="4927000" y="2336106"/>
                  <a:pt x="4940111" y="2331740"/>
                </a:cubicBezTo>
                <a:close/>
                <a:moveTo>
                  <a:pt x="314025" y="2327372"/>
                </a:moveTo>
                <a:cubicBezTo>
                  <a:pt x="322765" y="2329243"/>
                  <a:pt x="327759" y="2337978"/>
                  <a:pt x="325886" y="2346090"/>
                </a:cubicBezTo>
                <a:cubicBezTo>
                  <a:pt x="324013" y="2353578"/>
                  <a:pt x="317770" y="2357945"/>
                  <a:pt x="310903" y="2357945"/>
                </a:cubicBezTo>
                <a:cubicBezTo>
                  <a:pt x="309030" y="2357945"/>
                  <a:pt x="307782" y="2357945"/>
                  <a:pt x="306533" y="2357945"/>
                </a:cubicBezTo>
                <a:cubicBezTo>
                  <a:pt x="298417" y="2356073"/>
                  <a:pt x="293423" y="2347338"/>
                  <a:pt x="295295" y="2339227"/>
                </a:cubicBezTo>
                <a:cubicBezTo>
                  <a:pt x="297168" y="2330491"/>
                  <a:pt x="305908" y="2325500"/>
                  <a:pt x="314025" y="2327372"/>
                </a:cubicBezTo>
                <a:close/>
                <a:moveTo>
                  <a:pt x="5639954" y="2321133"/>
                </a:moveTo>
                <a:cubicBezTo>
                  <a:pt x="5648070" y="2319261"/>
                  <a:pt x="5656811" y="2324252"/>
                  <a:pt x="5658684" y="2332363"/>
                </a:cubicBezTo>
                <a:cubicBezTo>
                  <a:pt x="5660556" y="2341099"/>
                  <a:pt x="5655562" y="2349209"/>
                  <a:pt x="5647446" y="2351081"/>
                </a:cubicBezTo>
                <a:cubicBezTo>
                  <a:pt x="5646198" y="2351706"/>
                  <a:pt x="5644948" y="2351706"/>
                  <a:pt x="5643700" y="2351706"/>
                </a:cubicBezTo>
                <a:cubicBezTo>
                  <a:pt x="5636833" y="2351706"/>
                  <a:pt x="5630590" y="2346714"/>
                  <a:pt x="5628717" y="2339851"/>
                </a:cubicBezTo>
                <a:cubicBezTo>
                  <a:pt x="5626220" y="2331739"/>
                  <a:pt x="5631838" y="2323003"/>
                  <a:pt x="5639954" y="2321133"/>
                </a:cubicBezTo>
                <a:close/>
                <a:moveTo>
                  <a:pt x="2631360" y="2319962"/>
                </a:moveTo>
                <a:cubicBezTo>
                  <a:pt x="2642207" y="2322848"/>
                  <a:pt x="2652040" y="2329868"/>
                  <a:pt x="2658283" y="2340475"/>
                </a:cubicBezTo>
                <a:cubicBezTo>
                  <a:pt x="2670145" y="2361066"/>
                  <a:pt x="2663277" y="2387896"/>
                  <a:pt x="2642676" y="2399751"/>
                </a:cubicBezTo>
                <a:cubicBezTo>
                  <a:pt x="2635809" y="2403495"/>
                  <a:pt x="2628317" y="2405990"/>
                  <a:pt x="2620825" y="2405990"/>
                </a:cubicBezTo>
                <a:cubicBezTo>
                  <a:pt x="2605842" y="2405367"/>
                  <a:pt x="2590859" y="2397880"/>
                  <a:pt x="2582742" y="2383528"/>
                </a:cubicBezTo>
                <a:cubicBezTo>
                  <a:pt x="2570881" y="2362938"/>
                  <a:pt x="2577748" y="2336108"/>
                  <a:pt x="2598350" y="2324252"/>
                </a:cubicBezTo>
                <a:cubicBezTo>
                  <a:pt x="2608651" y="2318324"/>
                  <a:pt x="2620513" y="2317077"/>
                  <a:pt x="2631360" y="2319962"/>
                </a:cubicBezTo>
                <a:close/>
                <a:moveTo>
                  <a:pt x="3321449" y="2318402"/>
                </a:moveTo>
                <a:cubicBezTo>
                  <a:pt x="3332218" y="2315516"/>
                  <a:pt x="3344080" y="2316764"/>
                  <a:pt x="3354382" y="2323004"/>
                </a:cubicBezTo>
                <a:cubicBezTo>
                  <a:pt x="3374983" y="2334860"/>
                  <a:pt x="3382474" y="2361690"/>
                  <a:pt x="3369989" y="2382280"/>
                </a:cubicBezTo>
                <a:cubicBezTo>
                  <a:pt x="3361873" y="2396007"/>
                  <a:pt x="3347514" y="2404119"/>
                  <a:pt x="3331907" y="2404119"/>
                </a:cubicBezTo>
                <a:cubicBezTo>
                  <a:pt x="3325039" y="2404119"/>
                  <a:pt x="3317548" y="2402247"/>
                  <a:pt x="3310680" y="2398503"/>
                </a:cubicBezTo>
                <a:cubicBezTo>
                  <a:pt x="3290078" y="2386024"/>
                  <a:pt x="3282586" y="2359817"/>
                  <a:pt x="3295073" y="2338603"/>
                </a:cubicBezTo>
                <a:cubicBezTo>
                  <a:pt x="3301004" y="2328307"/>
                  <a:pt x="3310680" y="2321288"/>
                  <a:pt x="3321449" y="2318402"/>
                </a:cubicBezTo>
                <a:close/>
                <a:moveTo>
                  <a:pt x="1733769" y="2308107"/>
                </a:moveTo>
                <a:cubicBezTo>
                  <a:pt x="1742119" y="2305533"/>
                  <a:pt x="1751483" y="2306157"/>
                  <a:pt x="1759911" y="2310524"/>
                </a:cubicBezTo>
                <a:cubicBezTo>
                  <a:pt x="1776767" y="2319260"/>
                  <a:pt x="1783011" y="2339850"/>
                  <a:pt x="1774270" y="2356698"/>
                </a:cubicBezTo>
                <a:cubicBezTo>
                  <a:pt x="1768028" y="2368553"/>
                  <a:pt x="1756165" y="2374792"/>
                  <a:pt x="1743679" y="2374792"/>
                </a:cubicBezTo>
                <a:cubicBezTo>
                  <a:pt x="1738685" y="2374792"/>
                  <a:pt x="1733066" y="2373544"/>
                  <a:pt x="1728071" y="2371049"/>
                </a:cubicBezTo>
                <a:cubicBezTo>
                  <a:pt x="1711215" y="2362313"/>
                  <a:pt x="1704972" y="2341722"/>
                  <a:pt x="1713712" y="2324875"/>
                </a:cubicBezTo>
                <a:cubicBezTo>
                  <a:pt x="1718083" y="2316452"/>
                  <a:pt x="1725419" y="2310680"/>
                  <a:pt x="1733769" y="2308107"/>
                </a:cubicBezTo>
                <a:close/>
                <a:moveTo>
                  <a:pt x="1995039" y="2307716"/>
                </a:moveTo>
                <a:cubicBezTo>
                  <a:pt x="2004326" y="2305687"/>
                  <a:pt x="2014314" y="2307091"/>
                  <a:pt x="2022742" y="2312395"/>
                </a:cubicBezTo>
                <a:cubicBezTo>
                  <a:pt x="2040223" y="2323627"/>
                  <a:pt x="2044593" y="2346712"/>
                  <a:pt x="2033980" y="2364184"/>
                </a:cubicBezTo>
                <a:cubicBezTo>
                  <a:pt x="2026488" y="2375415"/>
                  <a:pt x="2014626" y="2381030"/>
                  <a:pt x="2002765" y="2381030"/>
                </a:cubicBezTo>
                <a:cubicBezTo>
                  <a:pt x="1995898" y="2381030"/>
                  <a:pt x="1989030" y="2378535"/>
                  <a:pt x="1982787" y="2374791"/>
                </a:cubicBezTo>
                <a:cubicBezTo>
                  <a:pt x="1965307" y="2363560"/>
                  <a:pt x="1960936" y="2340473"/>
                  <a:pt x="1971550" y="2323627"/>
                </a:cubicBezTo>
                <a:cubicBezTo>
                  <a:pt x="1977169" y="2315203"/>
                  <a:pt x="1985753" y="2309743"/>
                  <a:pt x="1995039" y="2307716"/>
                </a:cubicBezTo>
                <a:close/>
                <a:moveTo>
                  <a:pt x="4219588" y="2303738"/>
                </a:moveTo>
                <a:cubicBezTo>
                  <a:pt x="4227938" y="2306312"/>
                  <a:pt x="4235274" y="2312084"/>
                  <a:pt x="4239644" y="2320508"/>
                </a:cubicBezTo>
                <a:cubicBezTo>
                  <a:pt x="4248384" y="2337354"/>
                  <a:pt x="4242141" y="2357946"/>
                  <a:pt x="4225285" y="2366680"/>
                </a:cubicBezTo>
                <a:cubicBezTo>
                  <a:pt x="4220290" y="2369177"/>
                  <a:pt x="4214672" y="2370425"/>
                  <a:pt x="4209053" y="2370425"/>
                </a:cubicBezTo>
                <a:cubicBezTo>
                  <a:pt x="4197191" y="2370425"/>
                  <a:pt x="4185330" y="2363561"/>
                  <a:pt x="4179086" y="2352329"/>
                </a:cubicBezTo>
                <a:cubicBezTo>
                  <a:pt x="4170346" y="2335483"/>
                  <a:pt x="4176588" y="2314892"/>
                  <a:pt x="4193445" y="2306157"/>
                </a:cubicBezTo>
                <a:cubicBezTo>
                  <a:pt x="4201873" y="2301789"/>
                  <a:pt x="4211238" y="2301165"/>
                  <a:pt x="4219588" y="2303738"/>
                </a:cubicBezTo>
                <a:close/>
                <a:moveTo>
                  <a:pt x="3957615" y="2303191"/>
                </a:moveTo>
                <a:cubicBezTo>
                  <a:pt x="3966979" y="2305063"/>
                  <a:pt x="3975563" y="2310523"/>
                  <a:pt x="3981181" y="2319258"/>
                </a:cubicBezTo>
                <a:cubicBezTo>
                  <a:pt x="3992419" y="2336730"/>
                  <a:pt x="3987424" y="2359816"/>
                  <a:pt x="3970569" y="2371048"/>
                </a:cubicBezTo>
                <a:cubicBezTo>
                  <a:pt x="3964325" y="2375415"/>
                  <a:pt x="3956834" y="2377287"/>
                  <a:pt x="3949966" y="2377287"/>
                </a:cubicBezTo>
                <a:cubicBezTo>
                  <a:pt x="3938106" y="2376663"/>
                  <a:pt x="3926243" y="2371048"/>
                  <a:pt x="3918751" y="2359816"/>
                </a:cubicBezTo>
                <a:cubicBezTo>
                  <a:pt x="3907515" y="2342345"/>
                  <a:pt x="3912508" y="2319258"/>
                  <a:pt x="3929365" y="2308652"/>
                </a:cubicBezTo>
                <a:cubicBezTo>
                  <a:pt x="3938105" y="2303035"/>
                  <a:pt x="3948250" y="2301320"/>
                  <a:pt x="3957615" y="2303191"/>
                </a:cubicBezTo>
                <a:close/>
                <a:moveTo>
                  <a:pt x="91148" y="2279950"/>
                </a:moveTo>
                <a:cubicBezTo>
                  <a:pt x="98016" y="2279950"/>
                  <a:pt x="103635" y="2285565"/>
                  <a:pt x="103635" y="2292429"/>
                </a:cubicBezTo>
                <a:cubicBezTo>
                  <a:pt x="103635" y="2293677"/>
                  <a:pt x="103635" y="2295549"/>
                  <a:pt x="103010" y="2296796"/>
                </a:cubicBezTo>
                <a:cubicBezTo>
                  <a:pt x="100513" y="2301789"/>
                  <a:pt x="95519" y="2304908"/>
                  <a:pt x="90524" y="2304908"/>
                </a:cubicBezTo>
                <a:cubicBezTo>
                  <a:pt x="89275" y="2304908"/>
                  <a:pt x="88027" y="2304908"/>
                  <a:pt x="86779" y="2304284"/>
                </a:cubicBezTo>
                <a:cubicBezTo>
                  <a:pt x="80535" y="2302413"/>
                  <a:pt x="77413" y="2296174"/>
                  <a:pt x="78663" y="2289934"/>
                </a:cubicBezTo>
                <a:cubicBezTo>
                  <a:pt x="79911" y="2284317"/>
                  <a:pt x="84905" y="2279950"/>
                  <a:pt x="91148" y="2279950"/>
                </a:cubicBezTo>
                <a:close/>
                <a:moveTo>
                  <a:pt x="2313434" y="2275739"/>
                </a:moveTo>
                <a:cubicBezTo>
                  <a:pt x="2323813" y="2275739"/>
                  <a:pt x="2334270" y="2279638"/>
                  <a:pt x="2342386" y="2287437"/>
                </a:cubicBezTo>
                <a:cubicBezTo>
                  <a:pt x="2357993" y="2303037"/>
                  <a:pt x="2357993" y="2328619"/>
                  <a:pt x="2342386" y="2344842"/>
                </a:cubicBezTo>
                <a:cubicBezTo>
                  <a:pt x="2334270" y="2352330"/>
                  <a:pt x="2324281" y="2356697"/>
                  <a:pt x="2313667" y="2356697"/>
                </a:cubicBezTo>
                <a:cubicBezTo>
                  <a:pt x="2303055" y="2356697"/>
                  <a:pt x="2293066" y="2352954"/>
                  <a:pt x="2284951" y="2344842"/>
                </a:cubicBezTo>
                <a:cubicBezTo>
                  <a:pt x="2269342" y="2329243"/>
                  <a:pt x="2269342" y="2303661"/>
                  <a:pt x="2284951" y="2287437"/>
                </a:cubicBezTo>
                <a:cubicBezTo>
                  <a:pt x="2292754" y="2279638"/>
                  <a:pt x="2303055" y="2275739"/>
                  <a:pt x="2313434" y="2275739"/>
                </a:cubicBezTo>
                <a:close/>
                <a:moveTo>
                  <a:pt x="5859710" y="2274334"/>
                </a:moveTo>
                <a:cubicBezTo>
                  <a:pt x="5866576" y="2271838"/>
                  <a:pt x="5873444" y="2275583"/>
                  <a:pt x="5875316" y="2282446"/>
                </a:cubicBezTo>
                <a:cubicBezTo>
                  <a:pt x="5875942" y="2283695"/>
                  <a:pt x="5875942" y="2285565"/>
                  <a:pt x="5875942" y="2286813"/>
                </a:cubicBezTo>
                <a:cubicBezTo>
                  <a:pt x="5875942" y="2293053"/>
                  <a:pt x="5870947" y="2298669"/>
                  <a:pt x="5864080" y="2298669"/>
                </a:cubicBezTo>
                <a:cubicBezTo>
                  <a:pt x="5857837" y="2298669"/>
                  <a:pt x="5852842" y="2294301"/>
                  <a:pt x="5851594" y="2288686"/>
                </a:cubicBezTo>
                <a:cubicBezTo>
                  <a:pt x="5850345" y="2282446"/>
                  <a:pt x="5854090" y="2276207"/>
                  <a:pt x="5859710" y="2274334"/>
                </a:cubicBezTo>
                <a:close/>
                <a:moveTo>
                  <a:pt x="3639455" y="2273243"/>
                </a:moveTo>
                <a:cubicBezTo>
                  <a:pt x="3649834" y="2273243"/>
                  <a:pt x="3660291" y="2277143"/>
                  <a:pt x="3668406" y="2284942"/>
                </a:cubicBezTo>
                <a:cubicBezTo>
                  <a:pt x="3684638" y="2301165"/>
                  <a:pt x="3684638" y="2326748"/>
                  <a:pt x="3668406" y="2342347"/>
                </a:cubicBezTo>
                <a:cubicBezTo>
                  <a:pt x="3660291" y="2350458"/>
                  <a:pt x="3650302" y="2354202"/>
                  <a:pt x="3639688" y="2354202"/>
                </a:cubicBezTo>
                <a:cubicBezTo>
                  <a:pt x="3629076" y="2354202"/>
                  <a:pt x="3618462" y="2349834"/>
                  <a:pt x="3610971" y="2342347"/>
                </a:cubicBezTo>
                <a:cubicBezTo>
                  <a:pt x="3595363" y="2326748"/>
                  <a:pt x="3595363" y="2301165"/>
                  <a:pt x="3610971" y="2284942"/>
                </a:cubicBezTo>
                <a:cubicBezTo>
                  <a:pt x="3618775" y="2277143"/>
                  <a:pt x="3629076" y="2273243"/>
                  <a:pt x="3639455" y="2273243"/>
                </a:cubicBezTo>
                <a:close/>
                <a:moveTo>
                  <a:pt x="1509643" y="2256630"/>
                </a:moveTo>
                <a:cubicBezTo>
                  <a:pt x="1517057" y="2254056"/>
                  <a:pt x="1525484" y="2254368"/>
                  <a:pt x="1533288" y="2258112"/>
                </a:cubicBezTo>
                <a:cubicBezTo>
                  <a:pt x="1548896" y="2265600"/>
                  <a:pt x="1555139" y="2283694"/>
                  <a:pt x="1547648" y="2299293"/>
                </a:cubicBezTo>
                <a:cubicBezTo>
                  <a:pt x="1542653" y="2310524"/>
                  <a:pt x="1531416" y="2316764"/>
                  <a:pt x="1519554" y="2316764"/>
                </a:cubicBezTo>
                <a:cubicBezTo>
                  <a:pt x="1515184" y="2316140"/>
                  <a:pt x="1510190" y="2315516"/>
                  <a:pt x="1506443" y="2313645"/>
                </a:cubicBezTo>
                <a:cubicBezTo>
                  <a:pt x="1490836" y="2306157"/>
                  <a:pt x="1484592" y="2288061"/>
                  <a:pt x="1492084" y="2272463"/>
                </a:cubicBezTo>
                <a:cubicBezTo>
                  <a:pt x="1495831" y="2264664"/>
                  <a:pt x="1502230" y="2259204"/>
                  <a:pt x="1509643" y="2256630"/>
                </a:cubicBezTo>
                <a:close/>
                <a:moveTo>
                  <a:pt x="4444648" y="2251638"/>
                </a:moveTo>
                <a:cubicBezTo>
                  <a:pt x="4452218" y="2254212"/>
                  <a:pt x="4458773" y="2259672"/>
                  <a:pt x="4462519" y="2267471"/>
                </a:cubicBezTo>
                <a:cubicBezTo>
                  <a:pt x="4470011" y="2283070"/>
                  <a:pt x="4463143" y="2301789"/>
                  <a:pt x="4448160" y="2309276"/>
                </a:cubicBezTo>
                <a:cubicBezTo>
                  <a:pt x="4443790" y="2311148"/>
                  <a:pt x="4439420" y="2312397"/>
                  <a:pt x="4434425" y="2312397"/>
                </a:cubicBezTo>
                <a:cubicBezTo>
                  <a:pt x="4422563" y="2312397"/>
                  <a:pt x="4411326" y="2305533"/>
                  <a:pt x="4406331" y="2294301"/>
                </a:cubicBezTo>
                <a:cubicBezTo>
                  <a:pt x="4398839" y="2278703"/>
                  <a:pt x="4405707" y="2259983"/>
                  <a:pt x="4420690" y="2253120"/>
                </a:cubicBezTo>
                <a:cubicBezTo>
                  <a:pt x="4428494" y="2249377"/>
                  <a:pt x="4437078" y="2249065"/>
                  <a:pt x="4444648" y="2251638"/>
                </a:cubicBezTo>
                <a:close/>
                <a:moveTo>
                  <a:pt x="3171460" y="2248128"/>
                </a:moveTo>
                <a:cubicBezTo>
                  <a:pt x="3194559" y="2254368"/>
                  <a:pt x="3208294" y="2278079"/>
                  <a:pt x="3202675" y="2301166"/>
                </a:cubicBezTo>
                <a:cubicBezTo>
                  <a:pt x="3197681" y="2320508"/>
                  <a:pt x="3179576" y="2333612"/>
                  <a:pt x="3160223" y="2333612"/>
                </a:cubicBezTo>
                <a:cubicBezTo>
                  <a:pt x="3157101" y="2332987"/>
                  <a:pt x="3153356" y="2332987"/>
                  <a:pt x="3149609" y="2331739"/>
                </a:cubicBezTo>
                <a:cubicBezTo>
                  <a:pt x="3126510" y="2325500"/>
                  <a:pt x="3112151" y="2301790"/>
                  <a:pt x="3118394" y="2278703"/>
                </a:cubicBezTo>
                <a:cubicBezTo>
                  <a:pt x="3124638" y="2255616"/>
                  <a:pt x="3148361" y="2241889"/>
                  <a:pt x="3171460" y="2248128"/>
                </a:cubicBezTo>
                <a:close/>
                <a:moveTo>
                  <a:pt x="2780647" y="2248128"/>
                </a:moveTo>
                <a:cubicBezTo>
                  <a:pt x="2803746" y="2241889"/>
                  <a:pt x="2827469" y="2255616"/>
                  <a:pt x="2833712" y="2278703"/>
                </a:cubicBezTo>
                <a:cubicBezTo>
                  <a:pt x="2839956" y="2301790"/>
                  <a:pt x="2826221" y="2325500"/>
                  <a:pt x="2803122" y="2331739"/>
                </a:cubicBezTo>
                <a:cubicBezTo>
                  <a:pt x="2799375" y="2332987"/>
                  <a:pt x="2795630" y="2332987"/>
                  <a:pt x="2791884" y="2332987"/>
                </a:cubicBezTo>
                <a:cubicBezTo>
                  <a:pt x="2773155" y="2334236"/>
                  <a:pt x="2755051" y="2321132"/>
                  <a:pt x="2750056" y="2301790"/>
                </a:cubicBezTo>
                <a:cubicBezTo>
                  <a:pt x="2743813" y="2278703"/>
                  <a:pt x="2757548" y="2254368"/>
                  <a:pt x="2780647" y="2248128"/>
                </a:cubicBezTo>
                <a:close/>
                <a:moveTo>
                  <a:pt x="810969" y="2233154"/>
                </a:moveTo>
                <a:cubicBezTo>
                  <a:pt x="822207" y="2236897"/>
                  <a:pt x="828450" y="2249375"/>
                  <a:pt x="824705" y="2260607"/>
                </a:cubicBezTo>
                <a:cubicBezTo>
                  <a:pt x="821583" y="2269966"/>
                  <a:pt x="812843" y="2275581"/>
                  <a:pt x="804101" y="2275581"/>
                </a:cubicBezTo>
                <a:cubicBezTo>
                  <a:pt x="801605" y="2274957"/>
                  <a:pt x="799732" y="2274334"/>
                  <a:pt x="797235" y="2274334"/>
                </a:cubicBezTo>
                <a:cubicBezTo>
                  <a:pt x="785997" y="2270590"/>
                  <a:pt x="779754" y="2258111"/>
                  <a:pt x="783500" y="2246881"/>
                </a:cubicBezTo>
                <a:cubicBezTo>
                  <a:pt x="787245" y="2235649"/>
                  <a:pt x="799108" y="2229409"/>
                  <a:pt x="810969" y="2233154"/>
                </a:cubicBezTo>
                <a:close/>
                <a:moveTo>
                  <a:pt x="5143008" y="2227538"/>
                </a:moveTo>
                <a:cubicBezTo>
                  <a:pt x="5154246" y="2223793"/>
                  <a:pt x="5166731" y="2230033"/>
                  <a:pt x="5170477" y="2241264"/>
                </a:cubicBezTo>
                <a:cubicBezTo>
                  <a:pt x="5174223" y="2252496"/>
                  <a:pt x="5167981" y="2264975"/>
                  <a:pt x="5156743" y="2268718"/>
                </a:cubicBezTo>
                <a:cubicBezTo>
                  <a:pt x="5154246" y="2269342"/>
                  <a:pt x="5152374" y="2269966"/>
                  <a:pt x="5149876" y="2269966"/>
                </a:cubicBezTo>
                <a:cubicBezTo>
                  <a:pt x="5140511" y="2269966"/>
                  <a:pt x="5132395" y="2264351"/>
                  <a:pt x="5129273" y="2254991"/>
                </a:cubicBezTo>
                <a:cubicBezTo>
                  <a:pt x="5125528" y="2243760"/>
                  <a:pt x="5131771" y="2231281"/>
                  <a:pt x="5143008" y="2227538"/>
                </a:cubicBezTo>
                <a:close/>
                <a:moveTo>
                  <a:pt x="2976678" y="2222546"/>
                </a:moveTo>
                <a:cubicBezTo>
                  <a:pt x="3000401" y="2222546"/>
                  <a:pt x="3020379" y="2241889"/>
                  <a:pt x="3020379" y="2266224"/>
                </a:cubicBezTo>
                <a:cubicBezTo>
                  <a:pt x="3020379" y="2289934"/>
                  <a:pt x="3001025" y="2309900"/>
                  <a:pt x="2977302" y="2309900"/>
                </a:cubicBezTo>
                <a:cubicBezTo>
                  <a:pt x="2952330" y="2309900"/>
                  <a:pt x="2932976" y="2290558"/>
                  <a:pt x="2932976" y="2266224"/>
                </a:cubicBezTo>
                <a:cubicBezTo>
                  <a:pt x="2932976" y="2242513"/>
                  <a:pt x="2952330" y="2222546"/>
                  <a:pt x="2976678" y="2222546"/>
                </a:cubicBezTo>
                <a:close/>
                <a:moveTo>
                  <a:pt x="1286064" y="2205386"/>
                </a:moveTo>
                <a:cubicBezTo>
                  <a:pt x="1292776" y="2202734"/>
                  <a:pt x="1300423" y="2202579"/>
                  <a:pt x="1307291" y="2205698"/>
                </a:cubicBezTo>
                <a:cubicBezTo>
                  <a:pt x="1321650" y="2211938"/>
                  <a:pt x="1327892" y="2228785"/>
                  <a:pt x="1321650" y="2242512"/>
                </a:cubicBezTo>
                <a:cubicBezTo>
                  <a:pt x="1317279" y="2253119"/>
                  <a:pt x="1307291" y="2259359"/>
                  <a:pt x="1296052" y="2259359"/>
                </a:cubicBezTo>
                <a:cubicBezTo>
                  <a:pt x="1292307" y="2259359"/>
                  <a:pt x="1288561" y="2258736"/>
                  <a:pt x="1284816" y="2256863"/>
                </a:cubicBezTo>
                <a:cubicBezTo>
                  <a:pt x="1270457" y="2250624"/>
                  <a:pt x="1264213" y="2233776"/>
                  <a:pt x="1270457" y="2220049"/>
                </a:cubicBezTo>
                <a:cubicBezTo>
                  <a:pt x="1273578" y="2213186"/>
                  <a:pt x="1279353" y="2208039"/>
                  <a:pt x="1286064" y="2205386"/>
                </a:cubicBezTo>
                <a:close/>
                <a:moveTo>
                  <a:pt x="4667914" y="2202033"/>
                </a:moveTo>
                <a:cubicBezTo>
                  <a:pt x="4674625" y="2204607"/>
                  <a:pt x="4680400" y="2209754"/>
                  <a:pt x="4683521" y="2216930"/>
                </a:cubicBezTo>
                <a:cubicBezTo>
                  <a:pt x="4689764" y="2231280"/>
                  <a:pt x="4683521" y="2247504"/>
                  <a:pt x="4669786" y="2253743"/>
                </a:cubicBezTo>
                <a:cubicBezTo>
                  <a:pt x="4666041" y="2255615"/>
                  <a:pt x="4662295" y="2256239"/>
                  <a:pt x="4658548" y="2256239"/>
                </a:cubicBezTo>
                <a:cubicBezTo>
                  <a:pt x="4647312" y="2255615"/>
                  <a:pt x="4637323" y="2249376"/>
                  <a:pt x="4632328" y="2239392"/>
                </a:cubicBezTo>
                <a:cubicBezTo>
                  <a:pt x="4626085" y="2225041"/>
                  <a:pt x="4632328" y="2208818"/>
                  <a:pt x="4646688" y="2202579"/>
                </a:cubicBezTo>
                <a:cubicBezTo>
                  <a:pt x="4653555" y="2199459"/>
                  <a:pt x="4661203" y="2199459"/>
                  <a:pt x="4667914" y="2202033"/>
                </a:cubicBezTo>
                <a:close/>
                <a:moveTo>
                  <a:pt x="589344" y="2185108"/>
                </a:moveTo>
                <a:cubicBezTo>
                  <a:pt x="599332" y="2188228"/>
                  <a:pt x="604327" y="2198835"/>
                  <a:pt x="601205" y="2208819"/>
                </a:cubicBezTo>
                <a:cubicBezTo>
                  <a:pt x="598708" y="2216306"/>
                  <a:pt x="591216" y="2221298"/>
                  <a:pt x="583724" y="2221298"/>
                </a:cubicBezTo>
                <a:cubicBezTo>
                  <a:pt x="581852" y="2221298"/>
                  <a:pt x="579354" y="2220674"/>
                  <a:pt x="578105" y="2220674"/>
                </a:cubicBezTo>
                <a:cubicBezTo>
                  <a:pt x="568117" y="2217554"/>
                  <a:pt x="563122" y="2206946"/>
                  <a:pt x="566244" y="2196964"/>
                </a:cubicBezTo>
                <a:cubicBezTo>
                  <a:pt x="569365" y="2186980"/>
                  <a:pt x="579978" y="2181989"/>
                  <a:pt x="589344" y="2185108"/>
                </a:cubicBezTo>
                <a:close/>
                <a:moveTo>
                  <a:pt x="5364638" y="2178869"/>
                </a:moveTo>
                <a:cubicBezTo>
                  <a:pt x="5374626" y="2175749"/>
                  <a:pt x="5384616" y="2181365"/>
                  <a:pt x="5387738" y="2190723"/>
                </a:cubicBezTo>
                <a:cubicBezTo>
                  <a:pt x="5390859" y="2200707"/>
                  <a:pt x="5385864" y="2211315"/>
                  <a:pt x="5375876" y="2214434"/>
                </a:cubicBezTo>
                <a:cubicBezTo>
                  <a:pt x="5374002" y="2215058"/>
                  <a:pt x="5372130" y="2215682"/>
                  <a:pt x="5370256" y="2215682"/>
                </a:cubicBezTo>
                <a:cubicBezTo>
                  <a:pt x="5362141" y="2215682"/>
                  <a:pt x="5355274" y="2210691"/>
                  <a:pt x="5352777" y="2202579"/>
                </a:cubicBezTo>
                <a:cubicBezTo>
                  <a:pt x="5349656" y="2192595"/>
                  <a:pt x="5354649" y="2181989"/>
                  <a:pt x="5364638" y="2178869"/>
                </a:cubicBezTo>
                <a:close/>
                <a:moveTo>
                  <a:pt x="2463111" y="2159682"/>
                </a:moveTo>
                <a:cubicBezTo>
                  <a:pt x="2473334" y="2161710"/>
                  <a:pt x="2482854" y="2167638"/>
                  <a:pt x="2489097" y="2176998"/>
                </a:cubicBezTo>
                <a:cubicBezTo>
                  <a:pt x="2501584" y="2195716"/>
                  <a:pt x="2496589" y="2220674"/>
                  <a:pt x="2477860" y="2233153"/>
                </a:cubicBezTo>
                <a:cubicBezTo>
                  <a:pt x="2470992" y="2237521"/>
                  <a:pt x="2462876" y="2240017"/>
                  <a:pt x="2455384" y="2240017"/>
                </a:cubicBezTo>
                <a:cubicBezTo>
                  <a:pt x="2442275" y="2240017"/>
                  <a:pt x="2429789" y="2233777"/>
                  <a:pt x="2421673" y="2221922"/>
                </a:cubicBezTo>
                <a:cubicBezTo>
                  <a:pt x="2409186" y="2203204"/>
                  <a:pt x="2414181" y="2178245"/>
                  <a:pt x="2432910" y="2165766"/>
                </a:cubicBezTo>
                <a:cubicBezTo>
                  <a:pt x="2441963" y="2159526"/>
                  <a:pt x="2452888" y="2157654"/>
                  <a:pt x="2463111" y="2159682"/>
                </a:cubicBezTo>
                <a:close/>
                <a:moveTo>
                  <a:pt x="3488764" y="2157187"/>
                </a:moveTo>
                <a:cubicBezTo>
                  <a:pt x="3498909" y="2155158"/>
                  <a:pt x="3509834" y="2157030"/>
                  <a:pt x="3519198" y="2163269"/>
                </a:cubicBezTo>
                <a:cubicBezTo>
                  <a:pt x="3537928" y="2175749"/>
                  <a:pt x="3542921" y="2200708"/>
                  <a:pt x="3530436" y="2219426"/>
                </a:cubicBezTo>
                <a:cubicBezTo>
                  <a:pt x="3522319" y="2231282"/>
                  <a:pt x="3509834" y="2237521"/>
                  <a:pt x="3496723" y="2237521"/>
                </a:cubicBezTo>
                <a:cubicBezTo>
                  <a:pt x="3489232" y="2237521"/>
                  <a:pt x="3481740" y="2235649"/>
                  <a:pt x="3474248" y="2230658"/>
                </a:cubicBezTo>
                <a:cubicBezTo>
                  <a:pt x="3456144" y="2218179"/>
                  <a:pt x="3450525" y="2193220"/>
                  <a:pt x="3463010" y="2174501"/>
                </a:cubicBezTo>
                <a:cubicBezTo>
                  <a:pt x="3469254" y="2165142"/>
                  <a:pt x="3478619" y="2159214"/>
                  <a:pt x="3488764" y="2157187"/>
                </a:cubicBezTo>
                <a:close/>
                <a:moveTo>
                  <a:pt x="1082542" y="2155158"/>
                </a:moveTo>
                <a:cubicBezTo>
                  <a:pt x="1095028" y="2160773"/>
                  <a:pt x="1101271" y="2175125"/>
                  <a:pt x="1096276" y="2187603"/>
                </a:cubicBezTo>
                <a:cubicBezTo>
                  <a:pt x="1092530" y="2196963"/>
                  <a:pt x="1083166" y="2202579"/>
                  <a:pt x="1073177" y="2202579"/>
                </a:cubicBezTo>
                <a:cubicBezTo>
                  <a:pt x="1070055" y="2203202"/>
                  <a:pt x="1066934" y="2202579"/>
                  <a:pt x="1063813" y="2201332"/>
                </a:cubicBezTo>
                <a:cubicBezTo>
                  <a:pt x="1051327" y="2196339"/>
                  <a:pt x="1045083" y="2181364"/>
                  <a:pt x="1050078" y="2168885"/>
                </a:cubicBezTo>
                <a:cubicBezTo>
                  <a:pt x="1055696" y="2156406"/>
                  <a:pt x="1070055" y="2150166"/>
                  <a:pt x="1082542" y="2155158"/>
                </a:cubicBezTo>
                <a:close/>
                <a:moveTo>
                  <a:pt x="2119041" y="2154768"/>
                </a:moveTo>
                <a:cubicBezTo>
                  <a:pt x="2128562" y="2154378"/>
                  <a:pt x="2138238" y="2157653"/>
                  <a:pt x="2145730" y="2164517"/>
                </a:cubicBezTo>
                <a:cubicBezTo>
                  <a:pt x="2160713" y="2178244"/>
                  <a:pt x="2161962" y="2201954"/>
                  <a:pt x="2148227" y="2216929"/>
                </a:cubicBezTo>
                <a:cubicBezTo>
                  <a:pt x="2140736" y="2225041"/>
                  <a:pt x="2130747" y="2228784"/>
                  <a:pt x="2120758" y="2228784"/>
                </a:cubicBezTo>
                <a:cubicBezTo>
                  <a:pt x="2112017" y="2229408"/>
                  <a:pt x="2102653" y="2225665"/>
                  <a:pt x="2095786" y="2219425"/>
                </a:cubicBezTo>
                <a:cubicBezTo>
                  <a:pt x="2080802" y="2205698"/>
                  <a:pt x="2079554" y="2181987"/>
                  <a:pt x="2093289" y="2167012"/>
                </a:cubicBezTo>
                <a:cubicBezTo>
                  <a:pt x="2100156" y="2159213"/>
                  <a:pt x="2109521" y="2155157"/>
                  <a:pt x="2119041" y="2154768"/>
                </a:cubicBezTo>
                <a:close/>
                <a:moveTo>
                  <a:pt x="3833144" y="2151569"/>
                </a:moveTo>
                <a:cubicBezTo>
                  <a:pt x="3842743" y="2151881"/>
                  <a:pt x="3852263" y="2155781"/>
                  <a:pt x="3859442" y="2163269"/>
                </a:cubicBezTo>
                <a:cubicBezTo>
                  <a:pt x="3873178" y="2178244"/>
                  <a:pt x="3872553" y="2201954"/>
                  <a:pt x="3856946" y="2215681"/>
                </a:cubicBezTo>
                <a:cubicBezTo>
                  <a:pt x="3849454" y="2222544"/>
                  <a:pt x="3840714" y="2225665"/>
                  <a:pt x="3831348" y="2225665"/>
                </a:cubicBezTo>
                <a:cubicBezTo>
                  <a:pt x="3821360" y="2225665"/>
                  <a:pt x="3811996" y="2221920"/>
                  <a:pt x="3804504" y="2213810"/>
                </a:cubicBezTo>
                <a:cubicBezTo>
                  <a:pt x="3790769" y="2198834"/>
                  <a:pt x="3791394" y="2175124"/>
                  <a:pt x="3806377" y="2161396"/>
                </a:cubicBezTo>
                <a:cubicBezTo>
                  <a:pt x="3813869" y="2154533"/>
                  <a:pt x="3823545" y="2151257"/>
                  <a:pt x="3833144" y="2151569"/>
                </a:cubicBezTo>
                <a:close/>
                <a:moveTo>
                  <a:pt x="4889620" y="2151181"/>
                </a:moveTo>
                <a:cubicBezTo>
                  <a:pt x="4895473" y="2153598"/>
                  <a:pt x="4900468" y="2158278"/>
                  <a:pt x="4903277" y="2164517"/>
                </a:cubicBezTo>
                <a:cubicBezTo>
                  <a:pt x="4908895" y="2176997"/>
                  <a:pt x="4902653" y="2191972"/>
                  <a:pt x="4890166" y="2196963"/>
                </a:cubicBezTo>
                <a:cubicBezTo>
                  <a:pt x="4887044" y="2198211"/>
                  <a:pt x="4883923" y="2198835"/>
                  <a:pt x="4880176" y="2198835"/>
                </a:cubicBezTo>
                <a:cubicBezTo>
                  <a:pt x="4870812" y="2198835"/>
                  <a:pt x="4861448" y="2193220"/>
                  <a:pt x="4857701" y="2183860"/>
                </a:cubicBezTo>
                <a:cubicBezTo>
                  <a:pt x="4852083" y="2171382"/>
                  <a:pt x="4858327" y="2157030"/>
                  <a:pt x="4870812" y="2151414"/>
                </a:cubicBezTo>
                <a:cubicBezTo>
                  <a:pt x="4877055" y="2148607"/>
                  <a:pt x="4883767" y="2148763"/>
                  <a:pt x="4889620" y="2151181"/>
                </a:cubicBezTo>
                <a:close/>
                <a:moveTo>
                  <a:pt x="1836076" y="2145409"/>
                </a:moveTo>
                <a:cubicBezTo>
                  <a:pt x="1844660" y="2143927"/>
                  <a:pt x="1853868" y="2145798"/>
                  <a:pt x="1861672" y="2151414"/>
                </a:cubicBezTo>
                <a:cubicBezTo>
                  <a:pt x="1877280" y="2162022"/>
                  <a:pt x="1881026" y="2183237"/>
                  <a:pt x="1869788" y="2198836"/>
                </a:cubicBezTo>
                <a:cubicBezTo>
                  <a:pt x="1863545" y="2208194"/>
                  <a:pt x="1852932" y="2213186"/>
                  <a:pt x="1841694" y="2213186"/>
                </a:cubicBezTo>
                <a:cubicBezTo>
                  <a:pt x="1835451" y="2213186"/>
                  <a:pt x="1828585" y="2210691"/>
                  <a:pt x="1822342" y="2206946"/>
                </a:cubicBezTo>
                <a:cubicBezTo>
                  <a:pt x="1806734" y="2196340"/>
                  <a:pt x="1802988" y="2175125"/>
                  <a:pt x="1814226" y="2159525"/>
                </a:cubicBezTo>
                <a:cubicBezTo>
                  <a:pt x="1819532" y="2151726"/>
                  <a:pt x="1827492" y="2146891"/>
                  <a:pt x="1836076" y="2145409"/>
                </a:cubicBezTo>
                <a:close/>
                <a:moveTo>
                  <a:pt x="4116656" y="2141041"/>
                </a:moveTo>
                <a:cubicBezTo>
                  <a:pt x="4125240" y="2142523"/>
                  <a:pt x="4133200" y="2147359"/>
                  <a:pt x="4138506" y="2155158"/>
                </a:cubicBezTo>
                <a:cubicBezTo>
                  <a:pt x="4149744" y="2170757"/>
                  <a:pt x="4145998" y="2191972"/>
                  <a:pt x="4130390" y="2202579"/>
                </a:cubicBezTo>
                <a:cubicBezTo>
                  <a:pt x="4124147" y="2206946"/>
                  <a:pt x="4117281" y="2208819"/>
                  <a:pt x="4110413" y="2208819"/>
                </a:cubicBezTo>
                <a:cubicBezTo>
                  <a:pt x="4099799" y="2208819"/>
                  <a:pt x="4089187" y="2203827"/>
                  <a:pt x="4082944" y="2194468"/>
                </a:cubicBezTo>
                <a:cubicBezTo>
                  <a:pt x="4071705" y="2178868"/>
                  <a:pt x="4075452" y="2157654"/>
                  <a:pt x="4091060" y="2147046"/>
                </a:cubicBezTo>
                <a:cubicBezTo>
                  <a:pt x="4098864" y="2141431"/>
                  <a:pt x="4108072" y="2139559"/>
                  <a:pt x="4116656" y="2141041"/>
                </a:cubicBezTo>
                <a:close/>
                <a:moveTo>
                  <a:pt x="367715" y="2137687"/>
                </a:moveTo>
                <a:cubicBezTo>
                  <a:pt x="375831" y="2140184"/>
                  <a:pt x="380200" y="2148919"/>
                  <a:pt x="377703" y="2157030"/>
                </a:cubicBezTo>
                <a:cubicBezTo>
                  <a:pt x="375206" y="2163269"/>
                  <a:pt x="368963" y="2167638"/>
                  <a:pt x="362720" y="2167638"/>
                </a:cubicBezTo>
                <a:cubicBezTo>
                  <a:pt x="361471" y="2167638"/>
                  <a:pt x="359599" y="2167014"/>
                  <a:pt x="358349" y="2167014"/>
                </a:cubicBezTo>
                <a:cubicBezTo>
                  <a:pt x="350234" y="2164517"/>
                  <a:pt x="345864" y="2155783"/>
                  <a:pt x="348361" y="2147671"/>
                </a:cubicBezTo>
                <a:cubicBezTo>
                  <a:pt x="350858" y="2139559"/>
                  <a:pt x="359599" y="2135191"/>
                  <a:pt x="367715" y="2137687"/>
                </a:cubicBezTo>
                <a:close/>
                <a:moveTo>
                  <a:pt x="5585640" y="2130824"/>
                </a:moveTo>
                <a:cubicBezTo>
                  <a:pt x="5593756" y="2128328"/>
                  <a:pt x="5602496" y="2132696"/>
                  <a:pt x="5604994" y="2140808"/>
                </a:cubicBezTo>
                <a:cubicBezTo>
                  <a:pt x="5607490" y="2148919"/>
                  <a:pt x="5603120" y="2157654"/>
                  <a:pt x="5595004" y="2160150"/>
                </a:cubicBezTo>
                <a:cubicBezTo>
                  <a:pt x="5593132" y="2160774"/>
                  <a:pt x="5591883" y="2160774"/>
                  <a:pt x="5590011" y="2160774"/>
                </a:cubicBezTo>
                <a:cubicBezTo>
                  <a:pt x="5584391" y="2161398"/>
                  <a:pt x="5578148" y="2157030"/>
                  <a:pt x="5575651" y="2150166"/>
                </a:cubicBezTo>
                <a:cubicBezTo>
                  <a:pt x="5573154" y="2142054"/>
                  <a:pt x="5577524" y="2133320"/>
                  <a:pt x="5585640" y="2130824"/>
                </a:cubicBezTo>
                <a:close/>
                <a:moveTo>
                  <a:pt x="145463" y="2088395"/>
                </a:moveTo>
                <a:cubicBezTo>
                  <a:pt x="152331" y="2090890"/>
                  <a:pt x="156076" y="2097753"/>
                  <a:pt x="154827" y="2103994"/>
                </a:cubicBezTo>
                <a:lnTo>
                  <a:pt x="130480" y="2097753"/>
                </a:lnTo>
                <a:cubicBezTo>
                  <a:pt x="132353" y="2090890"/>
                  <a:pt x="138596" y="2087146"/>
                  <a:pt x="145463" y="2088395"/>
                </a:cubicBezTo>
                <a:close/>
                <a:moveTo>
                  <a:pt x="1604537" y="2087849"/>
                </a:moveTo>
                <a:cubicBezTo>
                  <a:pt x="1612263" y="2086055"/>
                  <a:pt x="1620691" y="2087147"/>
                  <a:pt x="1628183" y="2091514"/>
                </a:cubicBezTo>
                <a:cubicBezTo>
                  <a:pt x="1642542" y="2100873"/>
                  <a:pt x="1646911" y="2119593"/>
                  <a:pt x="1637547" y="2134568"/>
                </a:cubicBezTo>
                <a:cubicBezTo>
                  <a:pt x="1631304" y="2143927"/>
                  <a:pt x="1621316" y="2148919"/>
                  <a:pt x="1611326" y="2148919"/>
                </a:cubicBezTo>
                <a:cubicBezTo>
                  <a:pt x="1606332" y="2148919"/>
                  <a:pt x="1600713" y="2147671"/>
                  <a:pt x="1595094" y="2144551"/>
                </a:cubicBezTo>
                <a:cubicBezTo>
                  <a:pt x="1580735" y="2135191"/>
                  <a:pt x="1576366" y="2116473"/>
                  <a:pt x="1585106" y="2101497"/>
                </a:cubicBezTo>
                <a:cubicBezTo>
                  <a:pt x="1589788" y="2094322"/>
                  <a:pt x="1596812" y="2089643"/>
                  <a:pt x="1604537" y="2087849"/>
                </a:cubicBezTo>
                <a:close/>
                <a:moveTo>
                  <a:pt x="4347959" y="2083559"/>
                </a:moveTo>
                <a:cubicBezTo>
                  <a:pt x="4355763" y="2085275"/>
                  <a:pt x="4362942" y="2089954"/>
                  <a:pt x="4367624" y="2097131"/>
                </a:cubicBezTo>
                <a:cubicBezTo>
                  <a:pt x="4376989" y="2111482"/>
                  <a:pt x="4372619" y="2130824"/>
                  <a:pt x="4357636" y="2140183"/>
                </a:cubicBezTo>
                <a:cubicBezTo>
                  <a:pt x="4352641" y="2143303"/>
                  <a:pt x="4346398" y="2145175"/>
                  <a:pt x="4340780" y="2145175"/>
                </a:cubicBezTo>
                <a:cubicBezTo>
                  <a:pt x="4331415" y="2145175"/>
                  <a:pt x="4320802" y="2140183"/>
                  <a:pt x="4315183" y="2130824"/>
                </a:cubicBezTo>
                <a:cubicBezTo>
                  <a:pt x="4305818" y="2116473"/>
                  <a:pt x="4310188" y="2097131"/>
                  <a:pt x="4324547" y="2087770"/>
                </a:cubicBezTo>
                <a:cubicBezTo>
                  <a:pt x="4331727" y="2083091"/>
                  <a:pt x="4340155" y="2081843"/>
                  <a:pt x="4347959" y="2083559"/>
                </a:cubicBezTo>
                <a:close/>
                <a:moveTo>
                  <a:pt x="5807892" y="2082779"/>
                </a:moveTo>
                <a:cubicBezTo>
                  <a:pt x="5814135" y="2080907"/>
                  <a:pt x="5821003" y="2084028"/>
                  <a:pt x="5822876" y="2090890"/>
                </a:cubicBezTo>
                <a:cubicBezTo>
                  <a:pt x="5822876" y="2091514"/>
                  <a:pt x="5822876" y="2091514"/>
                  <a:pt x="5823500" y="2092138"/>
                </a:cubicBezTo>
                <a:cubicBezTo>
                  <a:pt x="5825372" y="2099001"/>
                  <a:pt x="5821003" y="2105241"/>
                  <a:pt x="5814135" y="2107113"/>
                </a:cubicBezTo>
                <a:cubicBezTo>
                  <a:pt x="5813511" y="2107113"/>
                  <a:pt x="5812262" y="2107113"/>
                  <a:pt x="5811014" y="2107113"/>
                </a:cubicBezTo>
                <a:cubicBezTo>
                  <a:pt x="5805395" y="2107113"/>
                  <a:pt x="5800400" y="2103371"/>
                  <a:pt x="5799152" y="2097753"/>
                </a:cubicBezTo>
                <a:cubicBezTo>
                  <a:pt x="5797279" y="2091514"/>
                  <a:pt x="5801024" y="2084650"/>
                  <a:pt x="5807892" y="2082779"/>
                </a:cubicBezTo>
                <a:close/>
                <a:moveTo>
                  <a:pt x="2633077" y="2075214"/>
                </a:moveTo>
                <a:cubicBezTo>
                  <a:pt x="2642676" y="2079191"/>
                  <a:pt x="2650792" y="2086835"/>
                  <a:pt x="2655162" y="2097130"/>
                </a:cubicBezTo>
                <a:cubicBezTo>
                  <a:pt x="2663902" y="2117721"/>
                  <a:pt x="2653913" y="2141432"/>
                  <a:pt x="2633311" y="2150166"/>
                </a:cubicBezTo>
                <a:cubicBezTo>
                  <a:pt x="2628317" y="2152038"/>
                  <a:pt x="2623323" y="2153287"/>
                  <a:pt x="2617704" y="2153287"/>
                </a:cubicBezTo>
                <a:cubicBezTo>
                  <a:pt x="2601472" y="2152662"/>
                  <a:pt x="2586489" y="2143927"/>
                  <a:pt x="2580245" y="2127705"/>
                </a:cubicBezTo>
                <a:cubicBezTo>
                  <a:pt x="2571506" y="2107114"/>
                  <a:pt x="2581494" y="2083403"/>
                  <a:pt x="2602096" y="2075291"/>
                </a:cubicBezTo>
                <a:cubicBezTo>
                  <a:pt x="2612397" y="2070923"/>
                  <a:pt x="2623479" y="2071235"/>
                  <a:pt x="2633077" y="2075214"/>
                </a:cubicBezTo>
                <a:close/>
                <a:moveTo>
                  <a:pt x="3319343" y="2073966"/>
                </a:moveTo>
                <a:cubicBezTo>
                  <a:pt x="3328785" y="2069988"/>
                  <a:pt x="3339710" y="2069676"/>
                  <a:pt x="3350011" y="2074043"/>
                </a:cubicBezTo>
                <a:cubicBezTo>
                  <a:pt x="3370614" y="2082779"/>
                  <a:pt x="3380602" y="2105866"/>
                  <a:pt x="3371862" y="2126457"/>
                </a:cubicBezTo>
                <a:cubicBezTo>
                  <a:pt x="3365619" y="2142056"/>
                  <a:pt x="3350636" y="2151414"/>
                  <a:pt x="3334404" y="2151414"/>
                </a:cubicBezTo>
                <a:cubicBezTo>
                  <a:pt x="3329410" y="2151414"/>
                  <a:pt x="3324416" y="2150166"/>
                  <a:pt x="3319421" y="2148295"/>
                </a:cubicBezTo>
                <a:cubicBezTo>
                  <a:pt x="3298820" y="2139559"/>
                  <a:pt x="3288830" y="2116473"/>
                  <a:pt x="3297570" y="2095882"/>
                </a:cubicBezTo>
                <a:cubicBezTo>
                  <a:pt x="3301940" y="2085587"/>
                  <a:pt x="3309900" y="2077943"/>
                  <a:pt x="3319343" y="2073966"/>
                </a:cubicBezTo>
                <a:close/>
                <a:moveTo>
                  <a:pt x="866689" y="2048616"/>
                </a:moveTo>
                <a:cubicBezTo>
                  <a:pt x="871839" y="2046589"/>
                  <a:pt x="877770" y="2046589"/>
                  <a:pt x="883388" y="2049085"/>
                </a:cubicBezTo>
                <a:cubicBezTo>
                  <a:pt x="894626" y="2054077"/>
                  <a:pt x="899620" y="2066556"/>
                  <a:pt x="894626" y="2077787"/>
                </a:cubicBezTo>
                <a:cubicBezTo>
                  <a:pt x="890880" y="2085898"/>
                  <a:pt x="882764" y="2090889"/>
                  <a:pt x="874648" y="2090889"/>
                </a:cubicBezTo>
                <a:cubicBezTo>
                  <a:pt x="871526" y="2090889"/>
                  <a:pt x="869029" y="2090266"/>
                  <a:pt x="865908" y="2089018"/>
                </a:cubicBezTo>
                <a:cubicBezTo>
                  <a:pt x="854670" y="2084026"/>
                  <a:pt x="849676" y="2071547"/>
                  <a:pt x="854670" y="2060317"/>
                </a:cubicBezTo>
                <a:cubicBezTo>
                  <a:pt x="857168" y="2054701"/>
                  <a:pt x="861538" y="2050645"/>
                  <a:pt x="866689" y="2048616"/>
                </a:cubicBezTo>
                <a:close/>
                <a:moveTo>
                  <a:pt x="5086665" y="2044249"/>
                </a:moveTo>
                <a:cubicBezTo>
                  <a:pt x="5091815" y="2046277"/>
                  <a:pt x="5096186" y="2050333"/>
                  <a:pt x="5098682" y="2055948"/>
                </a:cubicBezTo>
                <a:cubicBezTo>
                  <a:pt x="5103677" y="2067180"/>
                  <a:pt x="5098682" y="2079659"/>
                  <a:pt x="5087446" y="2084650"/>
                </a:cubicBezTo>
                <a:cubicBezTo>
                  <a:pt x="5084324" y="2085898"/>
                  <a:pt x="5081827" y="2086522"/>
                  <a:pt x="5078705" y="2086522"/>
                </a:cubicBezTo>
                <a:cubicBezTo>
                  <a:pt x="5070589" y="2086522"/>
                  <a:pt x="5062474" y="2081531"/>
                  <a:pt x="5058728" y="2073420"/>
                </a:cubicBezTo>
                <a:cubicBezTo>
                  <a:pt x="5053733" y="2062189"/>
                  <a:pt x="5059352" y="2049708"/>
                  <a:pt x="5069964" y="2044718"/>
                </a:cubicBezTo>
                <a:cubicBezTo>
                  <a:pt x="5075583" y="2042222"/>
                  <a:pt x="5081514" y="2042222"/>
                  <a:pt x="5086665" y="2044249"/>
                </a:cubicBezTo>
                <a:close/>
                <a:moveTo>
                  <a:pt x="1376666" y="2032783"/>
                </a:moveTo>
                <a:cubicBezTo>
                  <a:pt x="1383612" y="2030990"/>
                  <a:pt x="1391259" y="2031925"/>
                  <a:pt x="1397815" y="2035982"/>
                </a:cubicBezTo>
                <a:cubicBezTo>
                  <a:pt x="1410924" y="2043470"/>
                  <a:pt x="1415919" y="2060939"/>
                  <a:pt x="1407803" y="2074042"/>
                </a:cubicBezTo>
                <a:cubicBezTo>
                  <a:pt x="1402808" y="2082778"/>
                  <a:pt x="1393444" y="2087769"/>
                  <a:pt x="1383455" y="2087769"/>
                </a:cubicBezTo>
                <a:cubicBezTo>
                  <a:pt x="1379085" y="2087769"/>
                  <a:pt x="1374090" y="2086522"/>
                  <a:pt x="1369721" y="2084026"/>
                </a:cubicBezTo>
                <a:cubicBezTo>
                  <a:pt x="1356610" y="2076539"/>
                  <a:pt x="1351615" y="2059069"/>
                  <a:pt x="1359732" y="2045964"/>
                </a:cubicBezTo>
                <a:cubicBezTo>
                  <a:pt x="1363478" y="2039101"/>
                  <a:pt x="1369721" y="2034577"/>
                  <a:pt x="1376666" y="2032783"/>
                </a:cubicBezTo>
                <a:close/>
                <a:moveTo>
                  <a:pt x="4576922" y="2029274"/>
                </a:moveTo>
                <a:cubicBezTo>
                  <a:pt x="4583789" y="2031146"/>
                  <a:pt x="4589876" y="2035669"/>
                  <a:pt x="4593622" y="2042221"/>
                </a:cubicBezTo>
                <a:cubicBezTo>
                  <a:pt x="4601113" y="2055948"/>
                  <a:pt x="4596743" y="2072794"/>
                  <a:pt x="4583633" y="2080282"/>
                </a:cubicBezTo>
                <a:cubicBezTo>
                  <a:pt x="4579263" y="2082778"/>
                  <a:pt x="4574267" y="2084026"/>
                  <a:pt x="4569898" y="2084026"/>
                </a:cubicBezTo>
                <a:cubicBezTo>
                  <a:pt x="4560533" y="2084026"/>
                  <a:pt x="4551169" y="2079035"/>
                  <a:pt x="4545550" y="2070300"/>
                </a:cubicBezTo>
                <a:cubicBezTo>
                  <a:pt x="4538058" y="2057197"/>
                  <a:pt x="4542428" y="2039725"/>
                  <a:pt x="4555539" y="2032238"/>
                </a:cubicBezTo>
                <a:cubicBezTo>
                  <a:pt x="4562406" y="2028182"/>
                  <a:pt x="4570054" y="2027402"/>
                  <a:pt x="4576922" y="2029274"/>
                </a:cubicBezTo>
                <a:close/>
                <a:moveTo>
                  <a:pt x="2266377" y="2024593"/>
                </a:moveTo>
                <a:cubicBezTo>
                  <a:pt x="2275897" y="2025685"/>
                  <a:pt x="2284950" y="2030365"/>
                  <a:pt x="2291192" y="2038476"/>
                </a:cubicBezTo>
                <a:cubicBezTo>
                  <a:pt x="2303679" y="2054700"/>
                  <a:pt x="2301182" y="2077786"/>
                  <a:pt x="2284950" y="2090889"/>
                </a:cubicBezTo>
                <a:cubicBezTo>
                  <a:pt x="2278083" y="2096505"/>
                  <a:pt x="2269967" y="2099001"/>
                  <a:pt x="2261850" y="2099001"/>
                </a:cubicBezTo>
                <a:cubicBezTo>
                  <a:pt x="2250613" y="2099001"/>
                  <a:pt x="2240000" y="2094009"/>
                  <a:pt x="2232509" y="2084649"/>
                </a:cubicBezTo>
                <a:cubicBezTo>
                  <a:pt x="2220022" y="2068427"/>
                  <a:pt x="2222519" y="2045340"/>
                  <a:pt x="2238751" y="2032237"/>
                </a:cubicBezTo>
                <a:cubicBezTo>
                  <a:pt x="2246868" y="2025998"/>
                  <a:pt x="2256856" y="2023502"/>
                  <a:pt x="2266377" y="2024593"/>
                </a:cubicBezTo>
                <a:close/>
                <a:moveTo>
                  <a:pt x="3685106" y="2021863"/>
                </a:moveTo>
                <a:cubicBezTo>
                  <a:pt x="3694627" y="2020694"/>
                  <a:pt x="3704616" y="2023189"/>
                  <a:pt x="3712732" y="2029741"/>
                </a:cubicBezTo>
                <a:cubicBezTo>
                  <a:pt x="3728964" y="2042221"/>
                  <a:pt x="3732085" y="2065931"/>
                  <a:pt x="3719600" y="2082154"/>
                </a:cubicBezTo>
                <a:cubicBezTo>
                  <a:pt x="3712108" y="2092137"/>
                  <a:pt x="3701494" y="2096505"/>
                  <a:pt x="3690257" y="2096505"/>
                </a:cubicBezTo>
                <a:cubicBezTo>
                  <a:pt x="3682141" y="2095881"/>
                  <a:pt x="3674024" y="2093385"/>
                  <a:pt x="3667158" y="2088393"/>
                </a:cubicBezTo>
                <a:cubicBezTo>
                  <a:pt x="3650925" y="2075914"/>
                  <a:pt x="3647804" y="2052204"/>
                  <a:pt x="3660290" y="2035980"/>
                </a:cubicBezTo>
                <a:cubicBezTo>
                  <a:pt x="3666533" y="2027869"/>
                  <a:pt x="3675585" y="2023034"/>
                  <a:pt x="3685106" y="2021863"/>
                </a:cubicBezTo>
                <a:close/>
                <a:moveTo>
                  <a:pt x="2785017" y="2019135"/>
                </a:moveTo>
                <a:cubicBezTo>
                  <a:pt x="2806867" y="2014767"/>
                  <a:pt x="2828094" y="2029118"/>
                  <a:pt x="2832464" y="2050957"/>
                </a:cubicBezTo>
                <a:cubicBezTo>
                  <a:pt x="2836835" y="2072796"/>
                  <a:pt x="2822476" y="2094010"/>
                  <a:pt x="2800625" y="2098379"/>
                </a:cubicBezTo>
                <a:cubicBezTo>
                  <a:pt x="2798127" y="2099002"/>
                  <a:pt x="2795630" y="2099002"/>
                  <a:pt x="2792509" y="2099002"/>
                </a:cubicBezTo>
                <a:cubicBezTo>
                  <a:pt x="2774404" y="2099627"/>
                  <a:pt x="2757548" y="2085899"/>
                  <a:pt x="2753177" y="2066556"/>
                </a:cubicBezTo>
                <a:cubicBezTo>
                  <a:pt x="2748808" y="2044718"/>
                  <a:pt x="2763167" y="2023503"/>
                  <a:pt x="2785017" y="2019135"/>
                </a:cubicBezTo>
                <a:close/>
                <a:moveTo>
                  <a:pt x="3166467" y="2018512"/>
                </a:moveTo>
                <a:cubicBezTo>
                  <a:pt x="3188318" y="2022879"/>
                  <a:pt x="3202677" y="2044094"/>
                  <a:pt x="3198306" y="2065932"/>
                </a:cubicBezTo>
                <a:cubicBezTo>
                  <a:pt x="3194560" y="2085275"/>
                  <a:pt x="3177704" y="2099002"/>
                  <a:pt x="3158975" y="2099002"/>
                </a:cubicBezTo>
                <a:cubicBezTo>
                  <a:pt x="3156477" y="2098379"/>
                  <a:pt x="3153981" y="2098379"/>
                  <a:pt x="3150859" y="2097754"/>
                </a:cubicBezTo>
                <a:cubicBezTo>
                  <a:pt x="3129009" y="2093387"/>
                  <a:pt x="3114650" y="2072172"/>
                  <a:pt x="3119019" y="2050333"/>
                </a:cubicBezTo>
                <a:cubicBezTo>
                  <a:pt x="3123390" y="2028494"/>
                  <a:pt x="3144616" y="2014143"/>
                  <a:pt x="3166467" y="2018512"/>
                </a:cubicBezTo>
                <a:close/>
                <a:moveTo>
                  <a:pt x="2975429" y="2001040"/>
                </a:moveTo>
                <a:cubicBezTo>
                  <a:pt x="2997905" y="2001040"/>
                  <a:pt x="3016010" y="2019135"/>
                  <a:pt x="3016010" y="2040974"/>
                </a:cubicBezTo>
                <a:cubicBezTo>
                  <a:pt x="3016010" y="2063436"/>
                  <a:pt x="2997905" y="2081531"/>
                  <a:pt x="2975429" y="2081531"/>
                </a:cubicBezTo>
                <a:cubicBezTo>
                  <a:pt x="2953579" y="2081531"/>
                  <a:pt x="2935475" y="2062812"/>
                  <a:pt x="2935475" y="2040974"/>
                </a:cubicBezTo>
                <a:cubicBezTo>
                  <a:pt x="2935475" y="2019135"/>
                  <a:pt x="2953579" y="2001040"/>
                  <a:pt x="2975429" y="2001040"/>
                </a:cubicBezTo>
                <a:close/>
                <a:moveTo>
                  <a:pt x="644984" y="2000026"/>
                </a:moveTo>
                <a:cubicBezTo>
                  <a:pt x="649432" y="1998232"/>
                  <a:pt x="654583" y="1998232"/>
                  <a:pt x="659265" y="2000416"/>
                </a:cubicBezTo>
                <a:cubicBezTo>
                  <a:pt x="668629" y="2004160"/>
                  <a:pt x="673624" y="2015391"/>
                  <a:pt x="669254" y="2024751"/>
                </a:cubicBezTo>
                <a:cubicBezTo>
                  <a:pt x="666133" y="2032238"/>
                  <a:pt x="659265" y="2035982"/>
                  <a:pt x="652398" y="2035982"/>
                </a:cubicBezTo>
                <a:cubicBezTo>
                  <a:pt x="649277" y="2035982"/>
                  <a:pt x="646779" y="2035358"/>
                  <a:pt x="644906" y="2034734"/>
                </a:cubicBezTo>
                <a:cubicBezTo>
                  <a:pt x="635542" y="2030990"/>
                  <a:pt x="630547" y="2019758"/>
                  <a:pt x="634918" y="2010400"/>
                </a:cubicBezTo>
                <a:cubicBezTo>
                  <a:pt x="636791" y="2005408"/>
                  <a:pt x="640536" y="2001821"/>
                  <a:pt x="644984" y="2000026"/>
                </a:cubicBezTo>
                <a:close/>
                <a:moveTo>
                  <a:pt x="1960390" y="1998154"/>
                </a:moveTo>
                <a:cubicBezTo>
                  <a:pt x="1969053" y="1997764"/>
                  <a:pt x="1977793" y="2000728"/>
                  <a:pt x="1984660" y="2007279"/>
                </a:cubicBezTo>
                <a:cubicBezTo>
                  <a:pt x="1998394" y="2020383"/>
                  <a:pt x="1999019" y="2041597"/>
                  <a:pt x="1986533" y="2055324"/>
                </a:cubicBezTo>
                <a:cubicBezTo>
                  <a:pt x="1979666" y="2062812"/>
                  <a:pt x="1970926" y="2066556"/>
                  <a:pt x="1961561" y="2066556"/>
                </a:cubicBezTo>
                <a:cubicBezTo>
                  <a:pt x="1953445" y="2065932"/>
                  <a:pt x="1944705" y="2062812"/>
                  <a:pt x="1938461" y="2057196"/>
                </a:cubicBezTo>
                <a:cubicBezTo>
                  <a:pt x="1924727" y="2044094"/>
                  <a:pt x="1924102" y="2022878"/>
                  <a:pt x="1936589" y="2009151"/>
                </a:cubicBezTo>
                <a:cubicBezTo>
                  <a:pt x="1943144" y="2002288"/>
                  <a:pt x="1951728" y="1998544"/>
                  <a:pt x="1960390" y="1998154"/>
                </a:cubicBezTo>
                <a:close/>
                <a:moveTo>
                  <a:pt x="5294716" y="1994801"/>
                </a:moveTo>
                <a:cubicBezTo>
                  <a:pt x="5304080" y="1991056"/>
                  <a:pt x="5315319" y="1995424"/>
                  <a:pt x="5319064" y="2004785"/>
                </a:cubicBezTo>
                <a:cubicBezTo>
                  <a:pt x="5322810" y="2014143"/>
                  <a:pt x="5318440" y="2025374"/>
                  <a:pt x="5309075" y="2029119"/>
                </a:cubicBezTo>
                <a:cubicBezTo>
                  <a:pt x="5306578" y="2030367"/>
                  <a:pt x="5304080" y="2030367"/>
                  <a:pt x="5301583" y="2030367"/>
                </a:cubicBezTo>
                <a:cubicBezTo>
                  <a:pt x="5294092" y="2030367"/>
                  <a:pt x="5287225" y="2025998"/>
                  <a:pt x="5284728" y="2019135"/>
                </a:cubicBezTo>
                <a:cubicBezTo>
                  <a:pt x="5280981" y="2009776"/>
                  <a:pt x="5285352" y="1998544"/>
                  <a:pt x="5294716" y="1994801"/>
                </a:cubicBezTo>
                <a:close/>
                <a:moveTo>
                  <a:pt x="3991405" y="1994099"/>
                </a:moveTo>
                <a:cubicBezTo>
                  <a:pt x="4000223" y="1994333"/>
                  <a:pt x="4008964" y="1997920"/>
                  <a:pt x="4015519" y="2004784"/>
                </a:cubicBezTo>
                <a:cubicBezTo>
                  <a:pt x="4028630" y="2018511"/>
                  <a:pt x="4028005" y="2040350"/>
                  <a:pt x="4014270" y="2052829"/>
                </a:cubicBezTo>
                <a:cubicBezTo>
                  <a:pt x="4007403" y="2059069"/>
                  <a:pt x="3999287" y="2062189"/>
                  <a:pt x="3991171" y="2062189"/>
                </a:cubicBezTo>
                <a:cubicBezTo>
                  <a:pt x="3981806" y="2062812"/>
                  <a:pt x="3972442" y="2059069"/>
                  <a:pt x="3965574" y="2051581"/>
                </a:cubicBezTo>
                <a:cubicBezTo>
                  <a:pt x="3952463" y="2037854"/>
                  <a:pt x="3953089" y="2016015"/>
                  <a:pt x="3966823" y="2003536"/>
                </a:cubicBezTo>
                <a:cubicBezTo>
                  <a:pt x="3973690" y="1996984"/>
                  <a:pt x="3982586" y="1993865"/>
                  <a:pt x="3991405" y="1994099"/>
                </a:cubicBezTo>
                <a:close/>
                <a:moveTo>
                  <a:pt x="1149732" y="1979669"/>
                </a:moveTo>
                <a:cubicBezTo>
                  <a:pt x="1155898" y="1977797"/>
                  <a:pt x="1162765" y="1978265"/>
                  <a:pt x="1168696" y="1981697"/>
                </a:cubicBezTo>
                <a:cubicBezTo>
                  <a:pt x="1181181" y="1987937"/>
                  <a:pt x="1185552" y="2002911"/>
                  <a:pt x="1178684" y="2015392"/>
                </a:cubicBezTo>
                <a:cubicBezTo>
                  <a:pt x="1174314" y="2024126"/>
                  <a:pt x="1165574" y="2028494"/>
                  <a:pt x="1156834" y="2028494"/>
                </a:cubicBezTo>
                <a:cubicBezTo>
                  <a:pt x="1153088" y="2028494"/>
                  <a:pt x="1148718" y="2027870"/>
                  <a:pt x="1144973" y="2025374"/>
                </a:cubicBezTo>
                <a:cubicBezTo>
                  <a:pt x="1132486" y="2019135"/>
                  <a:pt x="1128116" y="2003536"/>
                  <a:pt x="1134983" y="1991680"/>
                </a:cubicBezTo>
                <a:cubicBezTo>
                  <a:pt x="1138105" y="1985753"/>
                  <a:pt x="1143567" y="1981541"/>
                  <a:pt x="1149732" y="1979669"/>
                </a:cubicBezTo>
                <a:close/>
                <a:moveTo>
                  <a:pt x="4803856" y="1975692"/>
                </a:moveTo>
                <a:cubicBezTo>
                  <a:pt x="4809943" y="1977485"/>
                  <a:pt x="4815250" y="1981697"/>
                  <a:pt x="4818371" y="1987937"/>
                </a:cubicBezTo>
                <a:cubicBezTo>
                  <a:pt x="4824614" y="2000416"/>
                  <a:pt x="4820244" y="2014768"/>
                  <a:pt x="4808382" y="2021631"/>
                </a:cubicBezTo>
                <a:cubicBezTo>
                  <a:pt x="4804636" y="2023502"/>
                  <a:pt x="4800891" y="2024750"/>
                  <a:pt x="4796520" y="2024750"/>
                </a:cubicBezTo>
                <a:cubicBezTo>
                  <a:pt x="4787780" y="2024750"/>
                  <a:pt x="4779040" y="2019759"/>
                  <a:pt x="4774671" y="2011647"/>
                </a:cubicBezTo>
                <a:cubicBezTo>
                  <a:pt x="4768427" y="1999168"/>
                  <a:pt x="4772797" y="1984817"/>
                  <a:pt x="4784659" y="1977953"/>
                </a:cubicBezTo>
                <a:cubicBezTo>
                  <a:pt x="4790902" y="1974521"/>
                  <a:pt x="4797769" y="1973898"/>
                  <a:pt x="4803856" y="1975692"/>
                </a:cubicBezTo>
                <a:close/>
                <a:moveTo>
                  <a:pt x="435764" y="1951123"/>
                </a:moveTo>
                <a:cubicBezTo>
                  <a:pt x="443880" y="1954244"/>
                  <a:pt x="447626" y="1963602"/>
                  <a:pt x="444504" y="1971090"/>
                </a:cubicBezTo>
                <a:cubicBezTo>
                  <a:pt x="442007" y="1977329"/>
                  <a:pt x="436388" y="1981074"/>
                  <a:pt x="430145" y="1981074"/>
                </a:cubicBezTo>
                <a:cubicBezTo>
                  <a:pt x="427648" y="1981074"/>
                  <a:pt x="425774" y="1980449"/>
                  <a:pt x="423901" y="1979825"/>
                </a:cubicBezTo>
                <a:cubicBezTo>
                  <a:pt x="415786" y="1976706"/>
                  <a:pt x="412040" y="1967346"/>
                  <a:pt x="415161" y="1959859"/>
                </a:cubicBezTo>
                <a:cubicBezTo>
                  <a:pt x="418282" y="1951747"/>
                  <a:pt x="427648" y="1948004"/>
                  <a:pt x="435764" y="1951123"/>
                </a:cubicBezTo>
                <a:close/>
                <a:moveTo>
                  <a:pt x="5518216" y="1945508"/>
                </a:moveTo>
                <a:cubicBezTo>
                  <a:pt x="5526332" y="1942387"/>
                  <a:pt x="5535072" y="1946132"/>
                  <a:pt x="5538817" y="1954244"/>
                </a:cubicBezTo>
                <a:cubicBezTo>
                  <a:pt x="5541938" y="1962355"/>
                  <a:pt x="5538193" y="1971090"/>
                  <a:pt x="5530078" y="1974210"/>
                </a:cubicBezTo>
                <a:cubicBezTo>
                  <a:pt x="5528204" y="1974834"/>
                  <a:pt x="5526332" y="1975458"/>
                  <a:pt x="5524458" y="1975458"/>
                </a:cubicBezTo>
                <a:cubicBezTo>
                  <a:pt x="5517592" y="1974834"/>
                  <a:pt x="5511972" y="1971714"/>
                  <a:pt x="5509475" y="1965475"/>
                </a:cubicBezTo>
                <a:cubicBezTo>
                  <a:pt x="5506354" y="1957362"/>
                  <a:pt x="5510099" y="1948628"/>
                  <a:pt x="5518216" y="1945508"/>
                </a:cubicBezTo>
                <a:close/>
                <a:moveTo>
                  <a:pt x="1720268" y="1931702"/>
                </a:moveTo>
                <a:cubicBezTo>
                  <a:pt x="1728227" y="1930845"/>
                  <a:pt x="1736499" y="1933029"/>
                  <a:pt x="1743054" y="1938644"/>
                </a:cubicBezTo>
                <a:cubicBezTo>
                  <a:pt x="1756165" y="1949252"/>
                  <a:pt x="1758662" y="1969219"/>
                  <a:pt x="1747425" y="1982322"/>
                </a:cubicBezTo>
                <a:cubicBezTo>
                  <a:pt x="1741182" y="1989810"/>
                  <a:pt x="1732442" y="1993553"/>
                  <a:pt x="1723076" y="1993553"/>
                </a:cubicBezTo>
                <a:cubicBezTo>
                  <a:pt x="1716209" y="1993553"/>
                  <a:pt x="1709341" y="1991680"/>
                  <a:pt x="1703724" y="1986689"/>
                </a:cubicBezTo>
                <a:cubicBezTo>
                  <a:pt x="1690613" y="1976082"/>
                  <a:pt x="1688116" y="1956115"/>
                  <a:pt x="1699353" y="1943011"/>
                </a:cubicBezTo>
                <a:cubicBezTo>
                  <a:pt x="1704660" y="1936460"/>
                  <a:pt x="1712308" y="1932560"/>
                  <a:pt x="1720268" y="1931702"/>
                </a:cubicBezTo>
                <a:close/>
                <a:moveTo>
                  <a:pt x="4232463" y="1927959"/>
                </a:moveTo>
                <a:cubicBezTo>
                  <a:pt x="4240423" y="1928817"/>
                  <a:pt x="4248071" y="1932716"/>
                  <a:pt x="4253378" y="1939268"/>
                </a:cubicBezTo>
                <a:cubicBezTo>
                  <a:pt x="4264614" y="1952371"/>
                  <a:pt x="4262117" y="1972338"/>
                  <a:pt x="4249007" y="1982946"/>
                </a:cubicBezTo>
                <a:cubicBezTo>
                  <a:pt x="4243387" y="1987937"/>
                  <a:pt x="4236521" y="1989810"/>
                  <a:pt x="4229654" y="1989810"/>
                </a:cubicBezTo>
                <a:cubicBezTo>
                  <a:pt x="4220289" y="1990433"/>
                  <a:pt x="4211548" y="1986065"/>
                  <a:pt x="4205305" y="1978577"/>
                </a:cubicBezTo>
                <a:cubicBezTo>
                  <a:pt x="4194693" y="1964850"/>
                  <a:pt x="4196565" y="1945508"/>
                  <a:pt x="4209676" y="1934901"/>
                </a:cubicBezTo>
                <a:cubicBezTo>
                  <a:pt x="4216232" y="1929285"/>
                  <a:pt x="4224504" y="1927101"/>
                  <a:pt x="4232463" y="1927959"/>
                </a:cubicBezTo>
                <a:close/>
                <a:moveTo>
                  <a:pt x="2432520" y="1920626"/>
                </a:moveTo>
                <a:cubicBezTo>
                  <a:pt x="2441650" y="1923356"/>
                  <a:pt x="2449766" y="1929596"/>
                  <a:pt x="2454760" y="1938644"/>
                </a:cubicBezTo>
                <a:cubicBezTo>
                  <a:pt x="2464749" y="1956738"/>
                  <a:pt x="2457882" y="1979201"/>
                  <a:pt x="2439777" y="1989184"/>
                </a:cubicBezTo>
                <a:cubicBezTo>
                  <a:pt x="2434159" y="1992304"/>
                  <a:pt x="2427916" y="1993552"/>
                  <a:pt x="2421673" y="1993552"/>
                </a:cubicBezTo>
                <a:cubicBezTo>
                  <a:pt x="2409186" y="1993552"/>
                  <a:pt x="2396075" y="1986689"/>
                  <a:pt x="2389209" y="1974209"/>
                </a:cubicBezTo>
                <a:cubicBezTo>
                  <a:pt x="2379219" y="1956114"/>
                  <a:pt x="2386087" y="1933651"/>
                  <a:pt x="2404191" y="1923668"/>
                </a:cubicBezTo>
                <a:cubicBezTo>
                  <a:pt x="2413244" y="1918676"/>
                  <a:pt x="2423389" y="1917896"/>
                  <a:pt x="2432520" y="1920626"/>
                </a:cubicBezTo>
                <a:close/>
                <a:moveTo>
                  <a:pt x="3518963" y="1918131"/>
                </a:moveTo>
                <a:cubicBezTo>
                  <a:pt x="3528094" y="1915401"/>
                  <a:pt x="3538239" y="1916181"/>
                  <a:pt x="3547292" y="1921172"/>
                </a:cubicBezTo>
                <a:cubicBezTo>
                  <a:pt x="3565396" y="1931156"/>
                  <a:pt x="3572264" y="1953617"/>
                  <a:pt x="3562275" y="1971713"/>
                </a:cubicBezTo>
                <a:cubicBezTo>
                  <a:pt x="3555408" y="1984192"/>
                  <a:pt x="3542921" y="1991056"/>
                  <a:pt x="3529186" y="1991056"/>
                </a:cubicBezTo>
                <a:cubicBezTo>
                  <a:pt x="3522943" y="1991056"/>
                  <a:pt x="3517324" y="1989808"/>
                  <a:pt x="3511706" y="1986689"/>
                </a:cubicBezTo>
                <a:cubicBezTo>
                  <a:pt x="3493601" y="1976705"/>
                  <a:pt x="3486733" y="1954241"/>
                  <a:pt x="3496723" y="1936147"/>
                </a:cubicBezTo>
                <a:cubicBezTo>
                  <a:pt x="3501717" y="1927100"/>
                  <a:pt x="3509833" y="1920861"/>
                  <a:pt x="3518963" y="1918131"/>
                </a:cubicBezTo>
                <a:close/>
                <a:moveTo>
                  <a:pt x="203913" y="1901753"/>
                </a:moveTo>
                <a:cubicBezTo>
                  <a:pt x="206957" y="1900738"/>
                  <a:pt x="210390" y="1900895"/>
                  <a:pt x="213512" y="1902454"/>
                </a:cubicBezTo>
                <a:cubicBezTo>
                  <a:pt x="219754" y="1905574"/>
                  <a:pt x="222252" y="1913061"/>
                  <a:pt x="219130" y="1919301"/>
                </a:cubicBezTo>
                <a:cubicBezTo>
                  <a:pt x="217257" y="1924294"/>
                  <a:pt x="212263" y="1926788"/>
                  <a:pt x="207893" y="1926788"/>
                </a:cubicBezTo>
                <a:cubicBezTo>
                  <a:pt x="206645" y="1926788"/>
                  <a:pt x="204771" y="1926788"/>
                  <a:pt x="203523" y="1926165"/>
                </a:cubicBezTo>
                <a:cubicBezTo>
                  <a:pt x="197279" y="1924294"/>
                  <a:pt x="193534" y="1916182"/>
                  <a:pt x="196031" y="1909942"/>
                </a:cubicBezTo>
                <a:cubicBezTo>
                  <a:pt x="196031" y="1909318"/>
                  <a:pt x="196655" y="1908694"/>
                  <a:pt x="196655" y="1908070"/>
                </a:cubicBezTo>
                <a:cubicBezTo>
                  <a:pt x="198216" y="1904950"/>
                  <a:pt x="200870" y="1902766"/>
                  <a:pt x="203913" y="1901753"/>
                </a:cubicBezTo>
                <a:close/>
                <a:moveTo>
                  <a:pt x="5742340" y="1896839"/>
                </a:moveTo>
                <a:cubicBezTo>
                  <a:pt x="5748584" y="1894967"/>
                  <a:pt x="5754826" y="1896839"/>
                  <a:pt x="5757324" y="1903079"/>
                </a:cubicBezTo>
                <a:cubicBezTo>
                  <a:pt x="5759821" y="1909318"/>
                  <a:pt x="5757324" y="1916182"/>
                  <a:pt x="5751705" y="1918678"/>
                </a:cubicBezTo>
                <a:cubicBezTo>
                  <a:pt x="5749832" y="1919925"/>
                  <a:pt x="5747958" y="1920549"/>
                  <a:pt x="5746086" y="1920549"/>
                </a:cubicBezTo>
                <a:cubicBezTo>
                  <a:pt x="5741716" y="1920549"/>
                  <a:pt x="5737346" y="1918054"/>
                  <a:pt x="5734848" y="1913686"/>
                </a:cubicBezTo>
                <a:cubicBezTo>
                  <a:pt x="5732976" y="1907446"/>
                  <a:pt x="5736098" y="1899334"/>
                  <a:pt x="5742340" y="1896839"/>
                </a:cubicBezTo>
                <a:close/>
                <a:moveTo>
                  <a:pt x="954247" y="1871412"/>
                </a:moveTo>
                <a:cubicBezTo>
                  <a:pt x="959553" y="1869852"/>
                  <a:pt x="965484" y="1870320"/>
                  <a:pt x="970791" y="1873128"/>
                </a:cubicBezTo>
                <a:cubicBezTo>
                  <a:pt x="981404" y="1878744"/>
                  <a:pt x="985150" y="1891846"/>
                  <a:pt x="979531" y="1902454"/>
                </a:cubicBezTo>
                <a:cubicBezTo>
                  <a:pt x="975785" y="1909941"/>
                  <a:pt x="968293" y="1913686"/>
                  <a:pt x="960177" y="1913686"/>
                </a:cubicBezTo>
                <a:cubicBezTo>
                  <a:pt x="957056" y="1913686"/>
                  <a:pt x="953934" y="1913061"/>
                  <a:pt x="950189" y="1911189"/>
                </a:cubicBezTo>
                <a:cubicBezTo>
                  <a:pt x="939576" y="1905574"/>
                  <a:pt x="935830" y="1892470"/>
                  <a:pt x="941449" y="1881864"/>
                </a:cubicBezTo>
                <a:cubicBezTo>
                  <a:pt x="944258" y="1876560"/>
                  <a:pt x="948940" y="1872972"/>
                  <a:pt x="954247" y="1871412"/>
                </a:cubicBezTo>
                <a:close/>
                <a:moveTo>
                  <a:pt x="1484358" y="1870788"/>
                </a:moveTo>
                <a:cubicBezTo>
                  <a:pt x="1491460" y="1869696"/>
                  <a:pt x="1498951" y="1871256"/>
                  <a:pt x="1505194" y="1875623"/>
                </a:cubicBezTo>
                <a:cubicBezTo>
                  <a:pt x="1517680" y="1884984"/>
                  <a:pt x="1520802" y="1902454"/>
                  <a:pt x="1511437" y="1914933"/>
                </a:cubicBezTo>
                <a:cubicBezTo>
                  <a:pt x="1505818" y="1922420"/>
                  <a:pt x="1497703" y="1926788"/>
                  <a:pt x="1488962" y="1926788"/>
                </a:cubicBezTo>
                <a:cubicBezTo>
                  <a:pt x="1482719" y="1926165"/>
                  <a:pt x="1477100" y="1924917"/>
                  <a:pt x="1472105" y="1921173"/>
                </a:cubicBezTo>
                <a:cubicBezTo>
                  <a:pt x="1459620" y="1912437"/>
                  <a:pt x="1457123" y="1894342"/>
                  <a:pt x="1465863" y="1881863"/>
                </a:cubicBezTo>
                <a:cubicBezTo>
                  <a:pt x="1470546" y="1875623"/>
                  <a:pt x="1477257" y="1871880"/>
                  <a:pt x="1484358" y="1870788"/>
                </a:cubicBezTo>
                <a:close/>
                <a:moveTo>
                  <a:pt x="2103278" y="1868683"/>
                </a:moveTo>
                <a:cubicBezTo>
                  <a:pt x="2112018" y="1869541"/>
                  <a:pt x="2120446" y="1873752"/>
                  <a:pt x="2126376" y="1881240"/>
                </a:cubicBezTo>
                <a:cubicBezTo>
                  <a:pt x="2138239" y="1895591"/>
                  <a:pt x="2136366" y="1917429"/>
                  <a:pt x="2121383" y="1929285"/>
                </a:cubicBezTo>
                <a:cubicBezTo>
                  <a:pt x="2115140" y="1934276"/>
                  <a:pt x="2107024" y="1936773"/>
                  <a:pt x="2099532" y="1936773"/>
                </a:cubicBezTo>
                <a:cubicBezTo>
                  <a:pt x="2090168" y="1936773"/>
                  <a:pt x="2080178" y="1932404"/>
                  <a:pt x="2073311" y="1924292"/>
                </a:cubicBezTo>
                <a:cubicBezTo>
                  <a:pt x="2061450" y="1909941"/>
                  <a:pt x="2063322" y="1888104"/>
                  <a:pt x="2078306" y="1876248"/>
                </a:cubicBezTo>
                <a:cubicBezTo>
                  <a:pt x="2085486" y="1870320"/>
                  <a:pt x="2094538" y="1867824"/>
                  <a:pt x="2103278" y="1868683"/>
                </a:cubicBezTo>
                <a:close/>
                <a:moveTo>
                  <a:pt x="4469619" y="1867434"/>
                </a:moveTo>
                <a:cubicBezTo>
                  <a:pt x="4476721" y="1868604"/>
                  <a:pt x="4483433" y="1872504"/>
                  <a:pt x="4488115" y="1878744"/>
                </a:cubicBezTo>
                <a:cubicBezTo>
                  <a:pt x="4497479" y="1891223"/>
                  <a:pt x="4494358" y="1908693"/>
                  <a:pt x="4481871" y="1918053"/>
                </a:cubicBezTo>
                <a:cubicBezTo>
                  <a:pt x="4476876" y="1921796"/>
                  <a:pt x="4471257" y="1923044"/>
                  <a:pt x="4465640" y="1923044"/>
                </a:cubicBezTo>
                <a:cubicBezTo>
                  <a:pt x="4456275" y="1923044"/>
                  <a:pt x="4448158" y="1919301"/>
                  <a:pt x="4442540" y="1911813"/>
                </a:cubicBezTo>
                <a:cubicBezTo>
                  <a:pt x="4433175" y="1899334"/>
                  <a:pt x="4436297" y="1881863"/>
                  <a:pt x="4448782" y="1872503"/>
                </a:cubicBezTo>
                <a:cubicBezTo>
                  <a:pt x="4455026" y="1867824"/>
                  <a:pt x="4462518" y="1866264"/>
                  <a:pt x="4469619" y="1867434"/>
                </a:cubicBezTo>
                <a:close/>
                <a:moveTo>
                  <a:pt x="4998482" y="1867045"/>
                </a:moveTo>
                <a:cubicBezTo>
                  <a:pt x="5003789" y="1868604"/>
                  <a:pt x="5008471" y="1872192"/>
                  <a:pt x="5011280" y="1877496"/>
                </a:cubicBezTo>
                <a:cubicBezTo>
                  <a:pt x="5016899" y="1888103"/>
                  <a:pt x="5013153" y="1901206"/>
                  <a:pt x="5002541" y="1906822"/>
                </a:cubicBezTo>
                <a:cubicBezTo>
                  <a:pt x="4999419" y="1908694"/>
                  <a:pt x="4995673" y="1909318"/>
                  <a:pt x="4991927" y="1909318"/>
                </a:cubicBezTo>
                <a:cubicBezTo>
                  <a:pt x="4985059" y="1909318"/>
                  <a:pt x="4977568" y="1905574"/>
                  <a:pt x="4973198" y="1898086"/>
                </a:cubicBezTo>
                <a:cubicBezTo>
                  <a:pt x="4967579" y="1887480"/>
                  <a:pt x="4971325" y="1874376"/>
                  <a:pt x="4981938" y="1868761"/>
                </a:cubicBezTo>
                <a:cubicBezTo>
                  <a:pt x="4987245" y="1865952"/>
                  <a:pt x="4993176" y="1865484"/>
                  <a:pt x="4998482" y="1867045"/>
                </a:cubicBezTo>
                <a:close/>
                <a:moveTo>
                  <a:pt x="3847971" y="1865797"/>
                </a:moveTo>
                <a:cubicBezTo>
                  <a:pt x="3856634" y="1864861"/>
                  <a:pt x="3865686" y="1867201"/>
                  <a:pt x="3873178" y="1873128"/>
                </a:cubicBezTo>
                <a:cubicBezTo>
                  <a:pt x="3887536" y="1884983"/>
                  <a:pt x="3890033" y="1906822"/>
                  <a:pt x="3878172" y="1921174"/>
                </a:cubicBezTo>
                <a:cubicBezTo>
                  <a:pt x="3871305" y="1929285"/>
                  <a:pt x="3861315" y="1933652"/>
                  <a:pt x="3851327" y="1933652"/>
                </a:cubicBezTo>
                <a:cubicBezTo>
                  <a:pt x="3844460" y="1933652"/>
                  <a:pt x="3836344" y="1931157"/>
                  <a:pt x="3830100" y="1926165"/>
                </a:cubicBezTo>
                <a:cubicBezTo>
                  <a:pt x="3815741" y="1914309"/>
                  <a:pt x="3813245" y="1893095"/>
                  <a:pt x="3825105" y="1878120"/>
                </a:cubicBezTo>
                <a:cubicBezTo>
                  <a:pt x="3831037" y="1870944"/>
                  <a:pt x="3839309" y="1866732"/>
                  <a:pt x="3847971" y="1865797"/>
                </a:cubicBezTo>
                <a:close/>
                <a:moveTo>
                  <a:pt x="2585864" y="1843801"/>
                </a:moveTo>
                <a:cubicBezTo>
                  <a:pt x="2605217" y="1836937"/>
                  <a:pt x="2626444" y="1847545"/>
                  <a:pt x="2633311" y="1866888"/>
                </a:cubicBezTo>
                <a:cubicBezTo>
                  <a:pt x="2640178" y="1886230"/>
                  <a:pt x="2629566" y="1907445"/>
                  <a:pt x="2610212" y="1914308"/>
                </a:cubicBezTo>
                <a:cubicBezTo>
                  <a:pt x="2606466" y="1915556"/>
                  <a:pt x="2602096" y="1916804"/>
                  <a:pt x="2597725" y="1916804"/>
                </a:cubicBezTo>
                <a:cubicBezTo>
                  <a:pt x="2582742" y="1916181"/>
                  <a:pt x="2567759" y="1906821"/>
                  <a:pt x="2562765" y="1891222"/>
                </a:cubicBezTo>
                <a:cubicBezTo>
                  <a:pt x="2555898" y="1871879"/>
                  <a:pt x="2566510" y="1850664"/>
                  <a:pt x="2585864" y="1843801"/>
                </a:cubicBezTo>
                <a:close/>
                <a:moveTo>
                  <a:pt x="3365619" y="1841929"/>
                </a:moveTo>
                <a:cubicBezTo>
                  <a:pt x="3384973" y="1848793"/>
                  <a:pt x="3395585" y="1870008"/>
                  <a:pt x="3388718" y="1889350"/>
                </a:cubicBezTo>
                <a:cubicBezTo>
                  <a:pt x="3383100" y="1904949"/>
                  <a:pt x="3368741" y="1914308"/>
                  <a:pt x="3353132" y="1914308"/>
                </a:cubicBezTo>
                <a:cubicBezTo>
                  <a:pt x="3349387" y="1914308"/>
                  <a:pt x="3345016" y="1913684"/>
                  <a:pt x="3341271" y="1912436"/>
                </a:cubicBezTo>
                <a:cubicBezTo>
                  <a:pt x="3321917" y="1905572"/>
                  <a:pt x="3311305" y="1884359"/>
                  <a:pt x="3318172" y="1865015"/>
                </a:cubicBezTo>
                <a:cubicBezTo>
                  <a:pt x="3324415" y="1845673"/>
                  <a:pt x="3345642" y="1835066"/>
                  <a:pt x="3365619" y="1841929"/>
                </a:cubicBezTo>
                <a:close/>
                <a:moveTo>
                  <a:pt x="729031" y="1820481"/>
                </a:moveTo>
                <a:cubicBezTo>
                  <a:pt x="733557" y="1819000"/>
                  <a:pt x="738552" y="1819156"/>
                  <a:pt x="742922" y="1821339"/>
                </a:cubicBezTo>
                <a:cubicBezTo>
                  <a:pt x="752286" y="1825707"/>
                  <a:pt x="756032" y="1836939"/>
                  <a:pt x="751037" y="1846298"/>
                </a:cubicBezTo>
                <a:cubicBezTo>
                  <a:pt x="747916" y="1852538"/>
                  <a:pt x="741049" y="1856281"/>
                  <a:pt x="734181" y="1856281"/>
                </a:cubicBezTo>
                <a:cubicBezTo>
                  <a:pt x="731685" y="1856281"/>
                  <a:pt x="728563" y="1855657"/>
                  <a:pt x="726065" y="1854409"/>
                </a:cubicBezTo>
                <a:cubicBezTo>
                  <a:pt x="716701" y="1850042"/>
                  <a:pt x="713579" y="1838811"/>
                  <a:pt x="717950" y="1829451"/>
                </a:cubicBezTo>
                <a:cubicBezTo>
                  <a:pt x="720447" y="1825083"/>
                  <a:pt x="724504" y="1821963"/>
                  <a:pt x="729031" y="1820481"/>
                </a:cubicBezTo>
                <a:close/>
                <a:moveTo>
                  <a:pt x="5224170" y="1815022"/>
                </a:moveTo>
                <a:cubicBezTo>
                  <a:pt x="5228697" y="1816504"/>
                  <a:pt x="5232598" y="1819780"/>
                  <a:pt x="5234783" y="1824459"/>
                </a:cubicBezTo>
                <a:cubicBezTo>
                  <a:pt x="5239778" y="1833818"/>
                  <a:pt x="5236031" y="1845050"/>
                  <a:pt x="5226667" y="1849418"/>
                </a:cubicBezTo>
                <a:cubicBezTo>
                  <a:pt x="5224171" y="1850666"/>
                  <a:pt x="5221049" y="1851290"/>
                  <a:pt x="5217927" y="1851290"/>
                </a:cubicBezTo>
                <a:cubicBezTo>
                  <a:pt x="5211684" y="1851290"/>
                  <a:pt x="5205441" y="1848170"/>
                  <a:pt x="5201695" y="1841306"/>
                </a:cubicBezTo>
                <a:cubicBezTo>
                  <a:pt x="5196701" y="1831947"/>
                  <a:pt x="5200447" y="1820715"/>
                  <a:pt x="5209811" y="1816348"/>
                </a:cubicBezTo>
                <a:cubicBezTo>
                  <a:pt x="5214494" y="1813852"/>
                  <a:pt x="5219644" y="1813540"/>
                  <a:pt x="5224170" y="1815022"/>
                </a:cubicBezTo>
                <a:close/>
                <a:moveTo>
                  <a:pt x="1250635" y="1813384"/>
                </a:moveTo>
                <a:cubicBezTo>
                  <a:pt x="1256878" y="1812136"/>
                  <a:pt x="1263590" y="1813227"/>
                  <a:pt x="1269208" y="1816971"/>
                </a:cubicBezTo>
                <a:cubicBezTo>
                  <a:pt x="1280446" y="1824459"/>
                  <a:pt x="1283567" y="1840058"/>
                  <a:pt x="1276076" y="1851289"/>
                </a:cubicBezTo>
                <a:cubicBezTo>
                  <a:pt x="1271081" y="1858776"/>
                  <a:pt x="1263589" y="1862521"/>
                  <a:pt x="1255473" y="1862521"/>
                </a:cubicBezTo>
                <a:cubicBezTo>
                  <a:pt x="1251728" y="1862521"/>
                  <a:pt x="1246733" y="1861273"/>
                  <a:pt x="1242363" y="1858153"/>
                </a:cubicBezTo>
                <a:cubicBezTo>
                  <a:pt x="1231126" y="1850665"/>
                  <a:pt x="1228005" y="1835067"/>
                  <a:pt x="1234871" y="1823835"/>
                </a:cubicBezTo>
                <a:cubicBezTo>
                  <a:pt x="1238617" y="1818219"/>
                  <a:pt x="1244392" y="1814632"/>
                  <a:pt x="1250635" y="1813384"/>
                </a:cubicBezTo>
                <a:close/>
                <a:moveTo>
                  <a:pt x="4702095" y="1809406"/>
                </a:moveTo>
                <a:cubicBezTo>
                  <a:pt x="4708338" y="1810577"/>
                  <a:pt x="4714113" y="1814164"/>
                  <a:pt x="4717858" y="1820091"/>
                </a:cubicBezTo>
                <a:cubicBezTo>
                  <a:pt x="4725350" y="1831322"/>
                  <a:pt x="4722228" y="1846922"/>
                  <a:pt x="4710991" y="1854409"/>
                </a:cubicBezTo>
                <a:cubicBezTo>
                  <a:pt x="4706621" y="1856905"/>
                  <a:pt x="4702251" y="1858776"/>
                  <a:pt x="4697256" y="1858776"/>
                </a:cubicBezTo>
                <a:cubicBezTo>
                  <a:pt x="4689140" y="1858776"/>
                  <a:pt x="4681025" y="1855033"/>
                  <a:pt x="4676654" y="1847546"/>
                </a:cubicBezTo>
                <a:cubicBezTo>
                  <a:pt x="4669162" y="1836315"/>
                  <a:pt x="4671660" y="1820715"/>
                  <a:pt x="4683521" y="1813228"/>
                </a:cubicBezTo>
                <a:cubicBezTo>
                  <a:pt x="4689140" y="1809484"/>
                  <a:pt x="4695852" y="1808236"/>
                  <a:pt x="4702095" y="1809406"/>
                </a:cubicBezTo>
                <a:close/>
                <a:moveTo>
                  <a:pt x="2778150" y="1794508"/>
                </a:moveTo>
                <a:cubicBezTo>
                  <a:pt x="2798127" y="1790764"/>
                  <a:pt x="2817481" y="1805115"/>
                  <a:pt x="2821226" y="1825082"/>
                </a:cubicBezTo>
                <a:cubicBezTo>
                  <a:pt x="2824972" y="1845673"/>
                  <a:pt x="2811237" y="1864391"/>
                  <a:pt x="2790635" y="1868136"/>
                </a:cubicBezTo>
                <a:cubicBezTo>
                  <a:pt x="2788763" y="1868136"/>
                  <a:pt x="2786890" y="1868760"/>
                  <a:pt x="2784392" y="1868760"/>
                </a:cubicBezTo>
                <a:cubicBezTo>
                  <a:pt x="2766288" y="1868760"/>
                  <a:pt x="2750056" y="1855657"/>
                  <a:pt x="2747558" y="1837561"/>
                </a:cubicBezTo>
                <a:cubicBezTo>
                  <a:pt x="2743813" y="1816971"/>
                  <a:pt x="2757548" y="1798252"/>
                  <a:pt x="2778150" y="1794508"/>
                </a:cubicBezTo>
                <a:close/>
                <a:moveTo>
                  <a:pt x="3173333" y="1793884"/>
                </a:moveTo>
                <a:cubicBezTo>
                  <a:pt x="3193935" y="1797004"/>
                  <a:pt x="3207670" y="1816346"/>
                  <a:pt x="3203925" y="1836937"/>
                </a:cubicBezTo>
                <a:cubicBezTo>
                  <a:pt x="3200803" y="1855032"/>
                  <a:pt x="3185195" y="1868136"/>
                  <a:pt x="3167091" y="1868136"/>
                </a:cubicBezTo>
                <a:cubicBezTo>
                  <a:pt x="3164593" y="1868136"/>
                  <a:pt x="3162720" y="1867512"/>
                  <a:pt x="3160848" y="1867512"/>
                </a:cubicBezTo>
                <a:cubicBezTo>
                  <a:pt x="3140869" y="1863767"/>
                  <a:pt x="3126510" y="1845049"/>
                  <a:pt x="3130257" y="1824458"/>
                </a:cubicBezTo>
                <a:cubicBezTo>
                  <a:pt x="3133378" y="1803867"/>
                  <a:pt x="3152732" y="1790140"/>
                  <a:pt x="3173333" y="1793884"/>
                </a:cubicBezTo>
                <a:close/>
                <a:moveTo>
                  <a:pt x="1852542" y="1790064"/>
                </a:moveTo>
                <a:cubicBezTo>
                  <a:pt x="1860423" y="1790142"/>
                  <a:pt x="1868227" y="1793261"/>
                  <a:pt x="1874158" y="1799501"/>
                </a:cubicBezTo>
                <a:cubicBezTo>
                  <a:pt x="1886020" y="1811980"/>
                  <a:pt x="1886020" y="1831323"/>
                  <a:pt x="1873533" y="1843178"/>
                </a:cubicBezTo>
                <a:cubicBezTo>
                  <a:pt x="1867291" y="1849418"/>
                  <a:pt x="1859800" y="1851914"/>
                  <a:pt x="1851683" y="1851914"/>
                </a:cubicBezTo>
                <a:cubicBezTo>
                  <a:pt x="1844191" y="1852538"/>
                  <a:pt x="1836075" y="1849418"/>
                  <a:pt x="1829833" y="1843178"/>
                </a:cubicBezTo>
                <a:cubicBezTo>
                  <a:pt x="1817971" y="1830699"/>
                  <a:pt x="1817971" y="1811357"/>
                  <a:pt x="1830457" y="1798877"/>
                </a:cubicBezTo>
                <a:cubicBezTo>
                  <a:pt x="1836700" y="1792949"/>
                  <a:pt x="1844660" y="1789985"/>
                  <a:pt x="1852542" y="1790064"/>
                </a:cubicBezTo>
                <a:close/>
                <a:moveTo>
                  <a:pt x="4099877" y="1786945"/>
                </a:moveTo>
                <a:cubicBezTo>
                  <a:pt x="4107915" y="1786867"/>
                  <a:pt x="4116030" y="1789830"/>
                  <a:pt x="4122273" y="1795757"/>
                </a:cubicBezTo>
                <a:cubicBezTo>
                  <a:pt x="4134135" y="1807612"/>
                  <a:pt x="4134760" y="1827579"/>
                  <a:pt x="4122897" y="1840058"/>
                </a:cubicBezTo>
                <a:cubicBezTo>
                  <a:pt x="4116655" y="1846297"/>
                  <a:pt x="4108538" y="1849418"/>
                  <a:pt x="4100423" y="1849418"/>
                </a:cubicBezTo>
                <a:cubicBezTo>
                  <a:pt x="4092307" y="1849418"/>
                  <a:pt x="4084815" y="1846922"/>
                  <a:pt x="4078573" y="1840682"/>
                </a:cubicBezTo>
                <a:cubicBezTo>
                  <a:pt x="4066087" y="1828827"/>
                  <a:pt x="4066087" y="1808861"/>
                  <a:pt x="4077947" y="1796382"/>
                </a:cubicBezTo>
                <a:cubicBezTo>
                  <a:pt x="4083879" y="1790142"/>
                  <a:pt x="4091839" y="1787022"/>
                  <a:pt x="4099877" y="1786945"/>
                </a:cubicBezTo>
                <a:close/>
                <a:moveTo>
                  <a:pt x="2975429" y="1777661"/>
                </a:moveTo>
                <a:cubicBezTo>
                  <a:pt x="2996032" y="1777661"/>
                  <a:pt x="3012887" y="1793884"/>
                  <a:pt x="3012887" y="1814475"/>
                </a:cubicBezTo>
                <a:cubicBezTo>
                  <a:pt x="3012887" y="1835690"/>
                  <a:pt x="2996032" y="1852536"/>
                  <a:pt x="2975429" y="1852536"/>
                </a:cubicBezTo>
                <a:cubicBezTo>
                  <a:pt x="2954827" y="1852536"/>
                  <a:pt x="2937971" y="1835690"/>
                  <a:pt x="2937971" y="1815099"/>
                </a:cubicBezTo>
                <a:cubicBezTo>
                  <a:pt x="2937971" y="1794508"/>
                  <a:pt x="2954827" y="1777661"/>
                  <a:pt x="2975429" y="1777661"/>
                </a:cubicBezTo>
                <a:close/>
                <a:moveTo>
                  <a:pt x="503969" y="1769706"/>
                </a:moveTo>
                <a:cubicBezTo>
                  <a:pt x="507714" y="1768303"/>
                  <a:pt x="511929" y="1768303"/>
                  <a:pt x="515675" y="1770174"/>
                </a:cubicBezTo>
                <a:cubicBezTo>
                  <a:pt x="523165" y="1773919"/>
                  <a:pt x="526912" y="1783278"/>
                  <a:pt x="523165" y="1790766"/>
                </a:cubicBezTo>
                <a:cubicBezTo>
                  <a:pt x="520669" y="1796382"/>
                  <a:pt x="515050" y="1799501"/>
                  <a:pt x="509431" y="1799501"/>
                </a:cubicBezTo>
                <a:cubicBezTo>
                  <a:pt x="506934" y="1800125"/>
                  <a:pt x="504437" y="1799501"/>
                  <a:pt x="502564" y="1798253"/>
                </a:cubicBezTo>
                <a:cubicBezTo>
                  <a:pt x="495072" y="1794509"/>
                  <a:pt x="491326" y="1785150"/>
                  <a:pt x="495072" y="1777662"/>
                </a:cubicBezTo>
                <a:cubicBezTo>
                  <a:pt x="496945" y="1773918"/>
                  <a:pt x="500223" y="1771111"/>
                  <a:pt x="503969" y="1769706"/>
                </a:cubicBezTo>
                <a:close/>
                <a:moveTo>
                  <a:pt x="5448762" y="1764481"/>
                </a:moveTo>
                <a:cubicBezTo>
                  <a:pt x="5452508" y="1765807"/>
                  <a:pt x="5455785" y="1768615"/>
                  <a:pt x="5457658" y="1772671"/>
                </a:cubicBezTo>
                <a:cubicBezTo>
                  <a:pt x="5461404" y="1780158"/>
                  <a:pt x="5458282" y="1790142"/>
                  <a:pt x="5450166" y="1793261"/>
                </a:cubicBezTo>
                <a:cubicBezTo>
                  <a:pt x="5447669" y="1794509"/>
                  <a:pt x="5445796" y="1794509"/>
                  <a:pt x="5443300" y="1794509"/>
                </a:cubicBezTo>
                <a:cubicBezTo>
                  <a:pt x="5437680" y="1794509"/>
                  <a:pt x="5432686" y="1791389"/>
                  <a:pt x="5429564" y="1785773"/>
                </a:cubicBezTo>
                <a:cubicBezTo>
                  <a:pt x="5425818" y="1778286"/>
                  <a:pt x="5428940" y="1768927"/>
                  <a:pt x="5437056" y="1765183"/>
                </a:cubicBezTo>
                <a:cubicBezTo>
                  <a:pt x="5440802" y="1763312"/>
                  <a:pt x="5445016" y="1763155"/>
                  <a:pt x="5448762" y="1764481"/>
                </a:cubicBezTo>
                <a:close/>
                <a:moveTo>
                  <a:pt x="2262007" y="1759723"/>
                </a:moveTo>
                <a:cubicBezTo>
                  <a:pt x="2270435" y="1761751"/>
                  <a:pt x="2278083" y="1767055"/>
                  <a:pt x="2283077" y="1775166"/>
                </a:cubicBezTo>
                <a:cubicBezTo>
                  <a:pt x="2293066" y="1791390"/>
                  <a:pt x="2288072" y="1811980"/>
                  <a:pt x="2271840" y="1821963"/>
                </a:cubicBezTo>
                <a:cubicBezTo>
                  <a:pt x="2266221" y="1825083"/>
                  <a:pt x="2259978" y="1826955"/>
                  <a:pt x="2254360" y="1826955"/>
                </a:cubicBezTo>
                <a:cubicBezTo>
                  <a:pt x="2242498" y="1826955"/>
                  <a:pt x="2231260" y="1821339"/>
                  <a:pt x="2225017" y="1810732"/>
                </a:cubicBezTo>
                <a:cubicBezTo>
                  <a:pt x="2215028" y="1794509"/>
                  <a:pt x="2220022" y="1773918"/>
                  <a:pt x="2236254" y="1763935"/>
                </a:cubicBezTo>
                <a:cubicBezTo>
                  <a:pt x="2244370" y="1758944"/>
                  <a:pt x="2253579" y="1757696"/>
                  <a:pt x="2262007" y="1759723"/>
                </a:cubicBezTo>
                <a:close/>
                <a:moveTo>
                  <a:pt x="3688852" y="1757228"/>
                </a:moveTo>
                <a:cubicBezTo>
                  <a:pt x="3697280" y="1755200"/>
                  <a:pt x="3706489" y="1756448"/>
                  <a:pt x="3714605" y="1761439"/>
                </a:cubicBezTo>
                <a:cubicBezTo>
                  <a:pt x="3730836" y="1771423"/>
                  <a:pt x="3735831" y="1792013"/>
                  <a:pt x="3725842" y="1808236"/>
                </a:cubicBezTo>
                <a:cubicBezTo>
                  <a:pt x="3719599" y="1818844"/>
                  <a:pt x="3708362" y="1824459"/>
                  <a:pt x="3696499" y="1824459"/>
                </a:cubicBezTo>
                <a:cubicBezTo>
                  <a:pt x="3690880" y="1824459"/>
                  <a:pt x="3684638" y="1823211"/>
                  <a:pt x="3679019" y="1819468"/>
                </a:cubicBezTo>
                <a:cubicBezTo>
                  <a:pt x="3662788" y="1809484"/>
                  <a:pt x="3657793" y="1788893"/>
                  <a:pt x="3667781" y="1772670"/>
                </a:cubicBezTo>
                <a:cubicBezTo>
                  <a:pt x="3672776" y="1764559"/>
                  <a:pt x="3680424" y="1759255"/>
                  <a:pt x="3688852" y="1757228"/>
                </a:cubicBezTo>
                <a:close/>
                <a:moveTo>
                  <a:pt x="1608048" y="1721116"/>
                </a:moveTo>
                <a:cubicBezTo>
                  <a:pt x="1615228" y="1720726"/>
                  <a:pt x="1622563" y="1723065"/>
                  <a:pt x="1628181" y="1728369"/>
                </a:cubicBezTo>
                <a:cubicBezTo>
                  <a:pt x="1639419" y="1738352"/>
                  <a:pt x="1640668" y="1756447"/>
                  <a:pt x="1630055" y="1767679"/>
                </a:cubicBezTo>
                <a:cubicBezTo>
                  <a:pt x="1624436" y="1773918"/>
                  <a:pt x="1616945" y="1777038"/>
                  <a:pt x="1609453" y="1777038"/>
                </a:cubicBezTo>
                <a:cubicBezTo>
                  <a:pt x="1603210" y="1777038"/>
                  <a:pt x="1596342" y="1774542"/>
                  <a:pt x="1590723" y="1769550"/>
                </a:cubicBezTo>
                <a:cubicBezTo>
                  <a:pt x="1579486" y="1758943"/>
                  <a:pt x="1578238" y="1741473"/>
                  <a:pt x="1588851" y="1730241"/>
                </a:cubicBezTo>
                <a:cubicBezTo>
                  <a:pt x="1593845" y="1724625"/>
                  <a:pt x="1600869" y="1721506"/>
                  <a:pt x="1608048" y="1721116"/>
                </a:cubicBezTo>
                <a:close/>
                <a:moveTo>
                  <a:pt x="282107" y="1719244"/>
                </a:moveTo>
                <a:cubicBezTo>
                  <a:pt x="285307" y="1718542"/>
                  <a:pt x="288741" y="1719010"/>
                  <a:pt x="291550" y="1720881"/>
                </a:cubicBezTo>
                <a:cubicBezTo>
                  <a:pt x="296544" y="1724626"/>
                  <a:pt x="298417" y="1730865"/>
                  <a:pt x="295920" y="1736481"/>
                </a:cubicBezTo>
                <a:cubicBezTo>
                  <a:pt x="294047" y="1740848"/>
                  <a:pt x="289677" y="1743968"/>
                  <a:pt x="284682" y="1743968"/>
                </a:cubicBezTo>
                <a:cubicBezTo>
                  <a:pt x="283434" y="1743968"/>
                  <a:pt x="282185" y="1743968"/>
                  <a:pt x="280937" y="1743344"/>
                </a:cubicBezTo>
                <a:cubicBezTo>
                  <a:pt x="274694" y="1740848"/>
                  <a:pt x="270947" y="1733985"/>
                  <a:pt x="272821" y="1727745"/>
                </a:cubicBezTo>
                <a:cubicBezTo>
                  <a:pt x="273445" y="1726497"/>
                  <a:pt x="274069" y="1725250"/>
                  <a:pt x="274069" y="1724626"/>
                </a:cubicBezTo>
                <a:cubicBezTo>
                  <a:pt x="275942" y="1721818"/>
                  <a:pt x="278908" y="1719946"/>
                  <a:pt x="282107" y="1719244"/>
                </a:cubicBezTo>
                <a:close/>
                <a:moveTo>
                  <a:pt x="4344681" y="1718229"/>
                </a:moveTo>
                <a:cubicBezTo>
                  <a:pt x="4351860" y="1718541"/>
                  <a:pt x="4358884" y="1721505"/>
                  <a:pt x="4363878" y="1727121"/>
                </a:cubicBezTo>
                <a:cubicBezTo>
                  <a:pt x="4373867" y="1738976"/>
                  <a:pt x="4373242" y="1756447"/>
                  <a:pt x="4362005" y="1766430"/>
                </a:cubicBezTo>
                <a:cubicBezTo>
                  <a:pt x="4356386" y="1771422"/>
                  <a:pt x="4349518" y="1773918"/>
                  <a:pt x="4343275" y="1773918"/>
                </a:cubicBezTo>
                <a:cubicBezTo>
                  <a:pt x="4335784" y="1773918"/>
                  <a:pt x="4328292" y="1770798"/>
                  <a:pt x="4322674" y="1764558"/>
                </a:cubicBezTo>
                <a:cubicBezTo>
                  <a:pt x="4312060" y="1753327"/>
                  <a:pt x="4313309" y="1735232"/>
                  <a:pt x="4324547" y="1725249"/>
                </a:cubicBezTo>
                <a:cubicBezTo>
                  <a:pt x="4330166" y="1720257"/>
                  <a:pt x="4337501" y="1717917"/>
                  <a:pt x="4344681" y="1718229"/>
                </a:cubicBezTo>
                <a:close/>
                <a:moveTo>
                  <a:pt x="5664304" y="1714018"/>
                </a:moveTo>
                <a:cubicBezTo>
                  <a:pt x="5670546" y="1712146"/>
                  <a:pt x="5676789" y="1715266"/>
                  <a:pt x="5679910" y="1720881"/>
                </a:cubicBezTo>
                <a:cubicBezTo>
                  <a:pt x="5682406" y="1726497"/>
                  <a:pt x="5680534" y="1732736"/>
                  <a:pt x="5675540" y="1736481"/>
                </a:cubicBezTo>
                <a:cubicBezTo>
                  <a:pt x="5673042" y="1737729"/>
                  <a:pt x="5670546" y="1738353"/>
                  <a:pt x="5668048" y="1738353"/>
                </a:cubicBezTo>
                <a:cubicBezTo>
                  <a:pt x="5664304" y="1738353"/>
                  <a:pt x="5659932" y="1736481"/>
                  <a:pt x="5657436" y="1732736"/>
                </a:cubicBezTo>
                <a:cubicBezTo>
                  <a:pt x="5656811" y="1732112"/>
                  <a:pt x="5656186" y="1730865"/>
                  <a:pt x="5656186" y="1729617"/>
                </a:cubicBezTo>
                <a:cubicBezTo>
                  <a:pt x="5654314" y="1723378"/>
                  <a:pt x="5657436" y="1715891"/>
                  <a:pt x="5664304" y="1714018"/>
                </a:cubicBezTo>
                <a:close/>
                <a:moveTo>
                  <a:pt x="1057413" y="1701460"/>
                </a:moveTo>
                <a:cubicBezTo>
                  <a:pt x="1062876" y="1700291"/>
                  <a:pt x="1068806" y="1701226"/>
                  <a:pt x="1073800" y="1704658"/>
                </a:cubicBezTo>
                <a:cubicBezTo>
                  <a:pt x="1083790" y="1710898"/>
                  <a:pt x="1086911" y="1724625"/>
                  <a:pt x="1080044" y="1734609"/>
                </a:cubicBezTo>
                <a:cubicBezTo>
                  <a:pt x="1075674" y="1740848"/>
                  <a:pt x="1068807" y="1744592"/>
                  <a:pt x="1061939" y="1744592"/>
                </a:cubicBezTo>
                <a:cubicBezTo>
                  <a:pt x="1057569" y="1744592"/>
                  <a:pt x="1053823" y="1743344"/>
                  <a:pt x="1050077" y="1740848"/>
                </a:cubicBezTo>
                <a:cubicBezTo>
                  <a:pt x="1040088" y="1734609"/>
                  <a:pt x="1036967" y="1720881"/>
                  <a:pt x="1043835" y="1710898"/>
                </a:cubicBezTo>
                <a:cubicBezTo>
                  <a:pt x="1046956" y="1705906"/>
                  <a:pt x="1051951" y="1702631"/>
                  <a:pt x="1057413" y="1701460"/>
                </a:cubicBezTo>
                <a:close/>
                <a:moveTo>
                  <a:pt x="4895706" y="1697717"/>
                </a:moveTo>
                <a:cubicBezTo>
                  <a:pt x="4901091" y="1698887"/>
                  <a:pt x="4906086" y="1702162"/>
                  <a:pt x="4909519" y="1707155"/>
                </a:cubicBezTo>
                <a:cubicBezTo>
                  <a:pt x="4915762" y="1717137"/>
                  <a:pt x="4913265" y="1730241"/>
                  <a:pt x="4903276" y="1737105"/>
                </a:cubicBezTo>
                <a:cubicBezTo>
                  <a:pt x="4899531" y="1739600"/>
                  <a:pt x="4895160" y="1740848"/>
                  <a:pt x="4891415" y="1740848"/>
                </a:cubicBezTo>
                <a:cubicBezTo>
                  <a:pt x="4884547" y="1740224"/>
                  <a:pt x="4877055" y="1737105"/>
                  <a:pt x="4873309" y="1730865"/>
                </a:cubicBezTo>
                <a:cubicBezTo>
                  <a:pt x="4866442" y="1720881"/>
                  <a:pt x="4869564" y="1707155"/>
                  <a:pt x="4879552" y="1700915"/>
                </a:cubicBezTo>
                <a:cubicBezTo>
                  <a:pt x="4884547" y="1697483"/>
                  <a:pt x="4890322" y="1696547"/>
                  <a:pt x="4895706" y="1697717"/>
                </a:cubicBezTo>
                <a:close/>
                <a:moveTo>
                  <a:pt x="2434783" y="1673773"/>
                </a:moveTo>
                <a:cubicBezTo>
                  <a:pt x="2442899" y="1677049"/>
                  <a:pt x="2449766" y="1683444"/>
                  <a:pt x="2453512" y="1692179"/>
                </a:cubicBezTo>
                <a:cubicBezTo>
                  <a:pt x="2461004" y="1709027"/>
                  <a:pt x="2453512" y="1729617"/>
                  <a:pt x="2436032" y="1737105"/>
                </a:cubicBezTo>
                <a:cubicBezTo>
                  <a:pt x="2431661" y="1738976"/>
                  <a:pt x="2427291" y="1739600"/>
                  <a:pt x="2422297" y="1739600"/>
                </a:cubicBezTo>
                <a:cubicBezTo>
                  <a:pt x="2409186" y="1739600"/>
                  <a:pt x="2396701" y="1732113"/>
                  <a:pt x="2391082" y="1719634"/>
                </a:cubicBezTo>
                <a:cubicBezTo>
                  <a:pt x="2383590" y="1702163"/>
                  <a:pt x="2391082" y="1682197"/>
                  <a:pt x="2408562" y="1674085"/>
                </a:cubicBezTo>
                <a:cubicBezTo>
                  <a:pt x="2417302" y="1670341"/>
                  <a:pt x="2426667" y="1670497"/>
                  <a:pt x="2434783" y="1673773"/>
                </a:cubicBezTo>
                <a:close/>
                <a:moveTo>
                  <a:pt x="3515452" y="1671277"/>
                </a:moveTo>
                <a:cubicBezTo>
                  <a:pt x="3523568" y="1668001"/>
                  <a:pt x="3532933" y="1667845"/>
                  <a:pt x="3541673" y="1671589"/>
                </a:cubicBezTo>
                <a:cubicBezTo>
                  <a:pt x="3559153" y="1679076"/>
                  <a:pt x="3567269" y="1699043"/>
                  <a:pt x="3559153" y="1716514"/>
                </a:cubicBezTo>
                <a:cubicBezTo>
                  <a:pt x="3553534" y="1728994"/>
                  <a:pt x="3541049" y="1737105"/>
                  <a:pt x="3527938" y="1737105"/>
                </a:cubicBezTo>
                <a:cubicBezTo>
                  <a:pt x="3524192" y="1737729"/>
                  <a:pt x="3519198" y="1736481"/>
                  <a:pt x="3514827" y="1734609"/>
                </a:cubicBezTo>
                <a:cubicBezTo>
                  <a:pt x="3497347" y="1727121"/>
                  <a:pt x="3489232" y="1707155"/>
                  <a:pt x="3496723" y="1689684"/>
                </a:cubicBezTo>
                <a:cubicBezTo>
                  <a:pt x="3500469" y="1680948"/>
                  <a:pt x="3507336" y="1674553"/>
                  <a:pt x="3515452" y="1671277"/>
                </a:cubicBezTo>
                <a:close/>
                <a:moveTo>
                  <a:pt x="2000814" y="1666207"/>
                </a:moveTo>
                <a:cubicBezTo>
                  <a:pt x="2008696" y="1667378"/>
                  <a:pt x="2016187" y="1671589"/>
                  <a:pt x="2021493" y="1678453"/>
                </a:cubicBezTo>
                <a:cubicBezTo>
                  <a:pt x="2031482" y="1692180"/>
                  <a:pt x="2028985" y="1711523"/>
                  <a:pt x="2015250" y="1722131"/>
                </a:cubicBezTo>
                <a:cubicBezTo>
                  <a:pt x="2009631" y="1726498"/>
                  <a:pt x="2002765" y="1728370"/>
                  <a:pt x="1996522" y="1728370"/>
                </a:cubicBezTo>
                <a:cubicBezTo>
                  <a:pt x="1987782" y="1727746"/>
                  <a:pt x="1978416" y="1723377"/>
                  <a:pt x="1972174" y="1715890"/>
                </a:cubicBezTo>
                <a:cubicBezTo>
                  <a:pt x="1961560" y="1702163"/>
                  <a:pt x="1964057" y="1682820"/>
                  <a:pt x="1977792" y="1672213"/>
                </a:cubicBezTo>
                <a:cubicBezTo>
                  <a:pt x="1984660" y="1666909"/>
                  <a:pt x="1992932" y="1665038"/>
                  <a:pt x="2000814" y="1666207"/>
                </a:cubicBezTo>
                <a:close/>
                <a:moveTo>
                  <a:pt x="3951058" y="1662698"/>
                </a:moveTo>
                <a:cubicBezTo>
                  <a:pt x="3959018" y="1661606"/>
                  <a:pt x="3967447" y="1663478"/>
                  <a:pt x="3974314" y="1668469"/>
                </a:cubicBezTo>
                <a:cubicBezTo>
                  <a:pt x="3988048" y="1679077"/>
                  <a:pt x="3990545" y="1698419"/>
                  <a:pt x="3979932" y="1712146"/>
                </a:cubicBezTo>
                <a:cubicBezTo>
                  <a:pt x="3973690" y="1720258"/>
                  <a:pt x="3964949" y="1724625"/>
                  <a:pt x="3955584" y="1724625"/>
                </a:cubicBezTo>
                <a:cubicBezTo>
                  <a:pt x="3948717" y="1725250"/>
                  <a:pt x="3941850" y="1722754"/>
                  <a:pt x="3936232" y="1718386"/>
                </a:cubicBezTo>
                <a:cubicBezTo>
                  <a:pt x="3922497" y="1707779"/>
                  <a:pt x="3919999" y="1688436"/>
                  <a:pt x="3930612" y="1674708"/>
                </a:cubicBezTo>
                <a:cubicBezTo>
                  <a:pt x="3935606" y="1667845"/>
                  <a:pt x="3943098" y="1663790"/>
                  <a:pt x="3951058" y="1662698"/>
                </a:cubicBezTo>
                <a:close/>
                <a:moveTo>
                  <a:pt x="1367770" y="1656848"/>
                </a:moveTo>
                <a:cubicBezTo>
                  <a:pt x="1374091" y="1656146"/>
                  <a:pt x="1380646" y="1657862"/>
                  <a:pt x="1385953" y="1662230"/>
                </a:cubicBezTo>
                <a:cubicBezTo>
                  <a:pt x="1396566" y="1670965"/>
                  <a:pt x="1398439" y="1686563"/>
                  <a:pt x="1389698" y="1697171"/>
                </a:cubicBezTo>
                <a:cubicBezTo>
                  <a:pt x="1384704" y="1703411"/>
                  <a:pt x="1377212" y="1706530"/>
                  <a:pt x="1370346" y="1706530"/>
                </a:cubicBezTo>
                <a:cubicBezTo>
                  <a:pt x="1365351" y="1706530"/>
                  <a:pt x="1359732" y="1704659"/>
                  <a:pt x="1354737" y="1700915"/>
                </a:cubicBezTo>
                <a:cubicBezTo>
                  <a:pt x="1344124" y="1692179"/>
                  <a:pt x="1342876" y="1676581"/>
                  <a:pt x="1350992" y="1665973"/>
                </a:cubicBezTo>
                <a:cubicBezTo>
                  <a:pt x="1355362" y="1660669"/>
                  <a:pt x="1361449" y="1657550"/>
                  <a:pt x="1367770" y="1656848"/>
                </a:cubicBezTo>
                <a:close/>
                <a:moveTo>
                  <a:pt x="4584960" y="1653728"/>
                </a:moveTo>
                <a:cubicBezTo>
                  <a:pt x="4591281" y="1654430"/>
                  <a:pt x="4597367" y="1657550"/>
                  <a:pt x="4601737" y="1662853"/>
                </a:cubicBezTo>
                <a:cubicBezTo>
                  <a:pt x="4610479" y="1673460"/>
                  <a:pt x="4609229" y="1689060"/>
                  <a:pt x="4597992" y="1697795"/>
                </a:cubicBezTo>
                <a:cubicBezTo>
                  <a:pt x="4592997" y="1701539"/>
                  <a:pt x="4588004" y="1703411"/>
                  <a:pt x="4582385" y="1703411"/>
                </a:cubicBezTo>
                <a:cubicBezTo>
                  <a:pt x="4574893" y="1702787"/>
                  <a:pt x="4568025" y="1699666"/>
                  <a:pt x="4563031" y="1694051"/>
                </a:cubicBezTo>
                <a:cubicBezTo>
                  <a:pt x="4554291" y="1683444"/>
                  <a:pt x="4556164" y="1667845"/>
                  <a:pt x="4566777" y="1659109"/>
                </a:cubicBezTo>
                <a:cubicBezTo>
                  <a:pt x="4572083" y="1654742"/>
                  <a:pt x="4578639" y="1653026"/>
                  <a:pt x="4584960" y="1653728"/>
                </a:cubicBezTo>
                <a:close/>
                <a:moveTo>
                  <a:pt x="826735" y="1647723"/>
                </a:moveTo>
                <a:cubicBezTo>
                  <a:pt x="831417" y="1646631"/>
                  <a:pt x="836567" y="1647254"/>
                  <a:pt x="840937" y="1649750"/>
                </a:cubicBezTo>
                <a:cubicBezTo>
                  <a:pt x="849677" y="1655366"/>
                  <a:pt x="852175" y="1666598"/>
                  <a:pt x="847180" y="1675332"/>
                </a:cubicBezTo>
                <a:cubicBezTo>
                  <a:pt x="843435" y="1680949"/>
                  <a:pt x="837192" y="1684068"/>
                  <a:pt x="831573" y="1684068"/>
                </a:cubicBezTo>
                <a:cubicBezTo>
                  <a:pt x="827826" y="1684068"/>
                  <a:pt x="824705" y="1683444"/>
                  <a:pt x="821584" y="1681573"/>
                </a:cubicBezTo>
                <a:cubicBezTo>
                  <a:pt x="812843" y="1675956"/>
                  <a:pt x="809722" y="1664726"/>
                  <a:pt x="815341" y="1655990"/>
                </a:cubicBezTo>
                <a:cubicBezTo>
                  <a:pt x="817838" y="1651622"/>
                  <a:pt x="822052" y="1648815"/>
                  <a:pt x="826735" y="1647723"/>
                </a:cubicBezTo>
                <a:close/>
                <a:moveTo>
                  <a:pt x="5126623" y="1642498"/>
                </a:moveTo>
                <a:cubicBezTo>
                  <a:pt x="5131305" y="1643667"/>
                  <a:pt x="5135519" y="1646630"/>
                  <a:pt x="5138016" y="1650998"/>
                </a:cubicBezTo>
                <a:cubicBezTo>
                  <a:pt x="5143635" y="1659734"/>
                  <a:pt x="5140514" y="1670965"/>
                  <a:pt x="5131773" y="1676580"/>
                </a:cubicBezTo>
                <a:cubicBezTo>
                  <a:pt x="5128652" y="1678453"/>
                  <a:pt x="5125531" y="1679077"/>
                  <a:pt x="5121784" y="1679077"/>
                </a:cubicBezTo>
                <a:cubicBezTo>
                  <a:pt x="5115541" y="1679701"/>
                  <a:pt x="5109298" y="1676580"/>
                  <a:pt x="5106177" y="1670341"/>
                </a:cubicBezTo>
                <a:cubicBezTo>
                  <a:pt x="5100558" y="1661605"/>
                  <a:pt x="5103680" y="1649750"/>
                  <a:pt x="5112420" y="1644760"/>
                </a:cubicBezTo>
                <a:cubicBezTo>
                  <a:pt x="5116790" y="1641952"/>
                  <a:pt x="5121941" y="1641328"/>
                  <a:pt x="5126623" y="1642498"/>
                </a:cubicBezTo>
                <a:close/>
                <a:moveTo>
                  <a:pt x="2591483" y="1609193"/>
                </a:moveTo>
                <a:cubicBezTo>
                  <a:pt x="2609588" y="1604202"/>
                  <a:pt x="2628316" y="1614808"/>
                  <a:pt x="2633935" y="1632904"/>
                </a:cubicBezTo>
                <a:cubicBezTo>
                  <a:pt x="2638930" y="1650998"/>
                  <a:pt x="2628316" y="1669716"/>
                  <a:pt x="2610212" y="1675333"/>
                </a:cubicBezTo>
                <a:cubicBezTo>
                  <a:pt x="2607091" y="1676580"/>
                  <a:pt x="2603969" y="1676580"/>
                  <a:pt x="2600848" y="1676580"/>
                </a:cubicBezTo>
                <a:cubicBezTo>
                  <a:pt x="2585864" y="1675956"/>
                  <a:pt x="2572130" y="1665973"/>
                  <a:pt x="2567759" y="1650998"/>
                </a:cubicBezTo>
                <a:cubicBezTo>
                  <a:pt x="2562765" y="1632904"/>
                  <a:pt x="2573378" y="1614184"/>
                  <a:pt x="2591483" y="1609193"/>
                </a:cubicBezTo>
                <a:close/>
                <a:moveTo>
                  <a:pt x="3358752" y="1607945"/>
                </a:moveTo>
                <a:cubicBezTo>
                  <a:pt x="3376857" y="1612937"/>
                  <a:pt x="3387469" y="1631656"/>
                  <a:pt x="3382475" y="1649750"/>
                </a:cubicBezTo>
                <a:cubicBezTo>
                  <a:pt x="3378105" y="1664725"/>
                  <a:pt x="3364371" y="1674709"/>
                  <a:pt x="3349387" y="1674709"/>
                </a:cubicBezTo>
                <a:cubicBezTo>
                  <a:pt x="3346890" y="1674709"/>
                  <a:pt x="3343768" y="1674085"/>
                  <a:pt x="3340647" y="1673461"/>
                </a:cubicBezTo>
                <a:cubicBezTo>
                  <a:pt x="3322542" y="1668470"/>
                  <a:pt x="3311305" y="1649750"/>
                  <a:pt x="3316924" y="1631656"/>
                </a:cubicBezTo>
                <a:cubicBezTo>
                  <a:pt x="3321917" y="1613561"/>
                  <a:pt x="3340647" y="1602329"/>
                  <a:pt x="3358752" y="1607945"/>
                </a:cubicBezTo>
                <a:close/>
                <a:moveTo>
                  <a:pt x="598160" y="1594453"/>
                </a:moveTo>
                <a:cubicBezTo>
                  <a:pt x="601984" y="1593439"/>
                  <a:pt x="606198" y="1593907"/>
                  <a:pt x="609944" y="1596091"/>
                </a:cubicBezTo>
                <a:cubicBezTo>
                  <a:pt x="617436" y="1600458"/>
                  <a:pt x="619932" y="1609818"/>
                  <a:pt x="615563" y="1617306"/>
                </a:cubicBezTo>
                <a:cubicBezTo>
                  <a:pt x="612441" y="1622297"/>
                  <a:pt x="607447" y="1624794"/>
                  <a:pt x="601828" y="1624794"/>
                </a:cubicBezTo>
                <a:cubicBezTo>
                  <a:pt x="599331" y="1624794"/>
                  <a:pt x="596833" y="1624169"/>
                  <a:pt x="594337" y="1622921"/>
                </a:cubicBezTo>
                <a:cubicBezTo>
                  <a:pt x="586845" y="1618554"/>
                  <a:pt x="584348" y="1609194"/>
                  <a:pt x="588717" y="1601706"/>
                </a:cubicBezTo>
                <a:cubicBezTo>
                  <a:pt x="590903" y="1597963"/>
                  <a:pt x="594336" y="1595467"/>
                  <a:pt x="598160" y="1594453"/>
                </a:cubicBezTo>
                <a:close/>
                <a:moveTo>
                  <a:pt x="5354570" y="1589461"/>
                </a:moveTo>
                <a:cubicBezTo>
                  <a:pt x="5358394" y="1590475"/>
                  <a:pt x="5361828" y="1592971"/>
                  <a:pt x="5364013" y="1596715"/>
                </a:cubicBezTo>
                <a:cubicBezTo>
                  <a:pt x="5368384" y="1604203"/>
                  <a:pt x="5365885" y="1613561"/>
                  <a:pt x="5358394" y="1617930"/>
                </a:cubicBezTo>
                <a:cubicBezTo>
                  <a:pt x="5355896" y="1619177"/>
                  <a:pt x="5353400" y="1619801"/>
                  <a:pt x="5350278" y="1619801"/>
                </a:cubicBezTo>
                <a:cubicBezTo>
                  <a:pt x="5345283" y="1619801"/>
                  <a:pt x="5340290" y="1617306"/>
                  <a:pt x="5337168" y="1612313"/>
                </a:cubicBezTo>
                <a:cubicBezTo>
                  <a:pt x="5332798" y="1604826"/>
                  <a:pt x="5335295" y="1595467"/>
                  <a:pt x="5342787" y="1591100"/>
                </a:cubicBezTo>
                <a:cubicBezTo>
                  <a:pt x="5346532" y="1588916"/>
                  <a:pt x="5350746" y="1588447"/>
                  <a:pt x="5354570" y="1589461"/>
                </a:cubicBezTo>
                <a:close/>
                <a:moveTo>
                  <a:pt x="1746956" y="1585093"/>
                </a:moveTo>
                <a:cubicBezTo>
                  <a:pt x="1754135" y="1585483"/>
                  <a:pt x="1761159" y="1588602"/>
                  <a:pt x="1766153" y="1594218"/>
                </a:cubicBezTo>
                <a:cubicBezTo>
                  <a:pt x="1776766" y="1605449"/>
                  <a:pt x="1775518" y="1623545"/>
                  <a:pt x="1764279" y="1633527"/>
                </a:cubicBezTo>
                <a:cubicBezTo>
                  <a:pt x="1758662" y="1638518"/>
                  <a:pt x="1751794" y="1641015"/>
                  <a:pt x="1745551" y="1641015"/>
                </a:cubicBezTo>
                <a:cubicBezTo>
                  <a:pt x="1738059" y="1640391"/>
                  <a:pt x="1730568" y="1637271"/>
                  <a:pt x="1724949" y="1631656"/>
                </a:cubicBezTo>
                <a:cubicBezTo>
                  <a:pt x="1714336" y="1620424"/>
                  <a:pt x="1715584" y="1602330"/>
                  <a:pt x="1726821" y="1592346"/>
                </a:cubicBezTo>
                <a:cubicBezTo>
                  <a:pt x="1732440" y="1587042"/>
                  <a:pt x="1739776" y="1584703"/>
                  <a:pt x="1746956" y="1585093"/>
                </a:cubicBezTo>
                <a:close/>
                <a:moveTo>
                  <a:pt x="4205383" y="1582519"/>
                </a:moveTo>
                <a:cubicBezTo>
                  <a:pt x="4212485" y="1582051"/>
                  <a:pt x="4219664" y="1584235"/>
                  <a:pt x="4225283" y="1589227"/>
                </a:cubicBezTo>
                <a:cubicBezTo>
                  <a:pt x="4236520" y="1599833"/>
                  <a:pt x="4237769" y="1617305"/>
                  <a:pt x="4227780" y="1628536"/>
                </a:cubicBezTo>
                <a:cubicBezTo>
                  <a:pt x="4222161" y="1634775"/>
                  <a:pt x="4214669" y="1637896"/>
                  <a:pt x="4207178" y="1637896"/>
                </a:cubicBezTo>
                <a:cubicBezTo>
                  <a:pt x="4200310" y="1637896"/>
                  <a:pt x="4193442" y="1635399"/>
                  <a:pt x="4188449" y="1631032"/>
                </a:cubicBezTo>
                <a:cubicBezTo>
                  <a:pt x="4176587" y="1620424"/>
                  <a:pt x="4175963" y="1602954"/>
                  <a:pt x="4185951" y="1591722"/>
                </a:cubicBezTo>
                <a:cubicBezTo>
                  <a:pt x="4191258" y="1586106"/>
                  <a:pt x="4198282" y="1582987"/>
                  <a:pt x="4205383" y="1582519"/>
                </a:cubicBezTo>
                <a:close/>
                <a:moveTo>
                  <a:pt x="2781895" y="1569260"/>
                </a:moveTo>
                <a:cubicBezTo>
                  <a:pt x="2800625" y="1566764"/>
                  <a:pt x="2818105" y="1579866"/>
                  <a:pt x="2820602" y="1598586"/>
                </a:cubicBezTo>
                <a:cubicBezTo>
                  <a:pt x="2823100" y="1617305"/>
                  <a:pt x="2809989" y="1634152"/>
                  <a:pt x="2791260" y="1637271"/>
                </a:cubicBezTo>
                <a:cubicBezTo>
                  <a:pt x="2790011" y="1637271"/>
                  <a:pt x="2788138" y="1637271"/>
                  <a:pt x="2786266" y="1637271"/>
                </a:cubicBezTo>
                <a:cubicBezTo>
                  <a:pt x="2769409" y="1637271"/>
                  <a:pt x="2754426" y="1624792"/>
                  <a:pt x="2752553" y="1607945"/>
                </a:cubicBezTo>
                <a:cubicBezTo>
                  <a:pt x="2750056" y="1589227"/>
                  <a:pt x="2763167" y="1572380"/>
                  <a:pt x="2781895" y="1569260"/>
                </a:cubicBezTo>
                <a:close/>
                <a:moveTo>
                  <a:pt x="3168339" y="1568636"/>
                </a:moveTo>
                <a:cubicBezTo>
                  <a:pt x="3187068" y="1571132"/>
                  <a:pt x="3200179" y="1588602"/>
                  <a:pt x="3197682" y="1607321"/>
                </a:cubicBezTo>
                <a:cubicBezTo>
                  <a:pt x="3195184" y="1624168"/>
                  <a:pt x="3180825" y="1636647"/>
                  <a:pt x="3163969" y="1636647"/>
                </a:cubicBezTo>
                <a:cubicBezTo>
                  <a:pt x="3162720" y="1636647"/>
                  <a:pt x="3160848" y="1636647"/>
                  <a:pt x="3159598" y="1636647"/>
                </a:cubicBezTo>
                <a:cubicBezTo>
                  <a:pt x="3140870" y="1634152"/>
                  <a:pt x="3127759" y="1617305"/>
                  <a:pt x="3130257" y="1597962"/>
                </a:cubicBezTo>
                <a:cubicBezTo>
                  <a:pt x="3132754" y="1579243"/>
                  <a:pt x="3149610" y="1566141"/>
                  <a:pt x="3168339" y="1568636"/>
                </a:cubicBezTo>
                <a:close/>
                <a:moveTo>
                  <a:pt x="2163054" y="1559667"/>
                </a:moveTo>
                <a:cubicBezTo>
                  <a:pt x="2170702" y="1561617"/>
                  <a:pt x="2177570" y="1566452"/>
                  <a:pt x="2181940" y="1573628"/>
                </a:cubicBezTo>
                <a:cubicBezTo>
                  <a:pt x="2190680" y="1588603"/>
                  <a:pt x="2185685" y="1607321"/>
                  <a:pt x="2171326" y="1616057"/>
                </a:cubicBezTo>
                <a:cubicBezTo>
                  <a:pt x="2166331" y="1619176"/>
                  <a:pt x="2160713" y="1620425"/>
                  <a:pt x="2155719" y="1620425"/>
                </a:cubicBezTo>
                <a:cubicBezTo>
                  <a:pt x="2144482" y="1620425"/>
                  <a:pt x="2134492" y="1615433"/>
                  <a:pt x="2128249" y="1605449"/>
                </a:cubicBezTo>
                <a:cubicBezTo>
                  <a:pt x="2119509" y="1590475"/>
                  <a:pt x="2124504" y="1571755"/>
                  <a:pt x="2139487" y="1563021"/>
                </a:cubicBezTo>
                <a:cubicBezTo>
                  <a:pt x="2146978" y="1558653"/>
                  <a:pt x="2155406" y="1557717"/>
                  <a:pt x="2163054" y="1559667"/>
                </a:cubicBezTo>
                <a:close/>
                <a:moveTo>
                  <a:pt x="3788662" y="1557717"/>
                </a:moveTo>
                <a:cubicBezTo>
                  <a:pt x="3796388" y="1555689"/>
                  <a:pt x="3804816" y="1556469"/>
                  <a:pt x="3811995" y="1560525"/>
                </a:cubicBezTo>
                <a:cubicBezTo>
                  <a:pt x="3826978" y="1569260"/>
                  <a:pt x="3831973" y="1587979"/>
                  <a:pt x="3823232" y="1602954"/>
                </a:cubicBezTo>
                <a:cubicBezTo>
                  <a:pt x="3817614" y="1612937"/>
                  <a:pt x="3807000" y="1618553"/>
                  <a:pt x="3796387" y="1618553"/>
                </a:cubicBezTo>
                <a:cubicBezTo>
                  <a:pt x="3790768" y="1618553"/>
                  <a:pt x="3785774" y="1616681"/>
                  <a:pt x="3780780" y="1614185"/>
                </a:cubicBezTo>
                <a:cubicBezTo>
                  <a:pt x="3766421" y="1605449"/>
                  <a:pt x="3761426" y="1586107"/>
                  <a:pt x="3769542" y="1571755"/>
                </a:cubicBezTo>
                <a:cubicBezTo>
                  <a:pt x="3773912" y="1564580"/>
                  <a:pt x="3780936" y="1559744"/>
                  <a:pt x="3788662" y="1557717"/>
                </a:cubicBezTo>
                <a:close/>
                <a:moveTo>
                  <a:pt x="2975429" y="1555533"/>
                </a:moveTo>
                <a:cubicBezTo>
                  <a:pt x="2994158" y="1555533"/>
                  <a:pt x="3009767" y="1571132"/>
                  <a:pt x="3009767" y="1589850"/>
                </a:cubicBezTo>
                <a:cubicBezTo>
                  <a:pt x="3009141" y="1608569"/>
                  <a:pt x="2994158" y="1624168"/>
                  <a:pt x="2975429" y="1624168"/>
                </a:cubicBezTo>
                <a:cubicBezTo>
                  <a:pt x="2956700" y="1624168"/>
                  <a:pt x="2941092" y="1609193"/>
                  <a:pt x="2941092" y="1589850"/>
                </a:cubicBezTo>
                <a:cubicBezTo>
                  <a:pt x="2941092" y="1571132"/>
                  <a:pt x="2956700" y="1555533"/>
                  <a:pt x="2975429" y="1555533"/>
                </a:cubicBezTo>
                <a:close/>
                <a:moveTo>
                  <a:pt x="378952" y="1542430"/>
                </a:moveTo>
                <a:cubicBezTo>
                  <a:pt x="385196" y="1544926"/>
                  <a:pt x="388941" y="1551790"/>
                  <a:pt x="387068" y="1558029"/>
                </a:cubicBezTo>
                <a:cubicBezTo>
                  <a:pt x="386444" y="1559277"/>
                  <a:pt x="385820" y="1560524"/>
                  <a:pt x="385196" y="1561148"/>
                </a:cubicBezTo>
                <a:cubicBezTo>
                  <a:pt x="382698" y="1564893"/>
                  <a:pt x="378328" y="1566764"/>
                  <a:pt x="374582" y="1566764"/>
                </a:cubicBezTo>
                <a:cubicBezTo>
                  <a:pt x="372085" y="1566764"/>
                  <a:pt x="369587" y="1566141"/>
                  <a:pt x="367714" y="1564893"/>
                </a:cubicBezTo>
                <a:cubicBezTo>
                  <a:pt x="362096" y="1561148"/>
                  <a:pt x="360847" y="1554285"/>
                  <a:pt x="363969" y="1548669"/>
                </a:cubicBezTo>
                <a:cubicBezTo>
                  <a:pt x="366466" y="1543678"/>
                  <a:pt x="373333" y="1540558"/>
                  <a:pt x="378952" y="1542430"/>
                </a:cubicBezTo>
                <a:close/>
                <a:moveTo>
                  <a:pt x="1174548" y="1541727"/>
                </a:moveTo>
                <a:cubicBezTo>
                  <a:pt x="1180089" y="1541025"/>
                  <a:pt x="1185864" y="1542429"/>
                  <a:pt x="1190546" y="1546173"/>
                </a:cubicBezTo>
                <a:cubicBezTo>
                  <a:pt x="1199910" y="1553661"/>
                  <a:pt x="1201784" y="1567388"/>
                  <a:pt x="1194292" y="1576747"/>
                </a:cubicBezTo>
                <a:cubicBezTo>
                  <a:pt x="1189921" y="1582363"/>
                  <a:pt x="1183678" y="1584859"/>
                  <a:pt x="1176811" y="1584859"/>
                </a:cubicBezTo>
                <a:cubicBezTo>
                  <a:pt x="1172441" y="1584859"/>
                  <a:pt x="1167446" y="1582987"/>
                  <a:pt x="1163701" y="1580491"/>
                </a:cubicBezTo>
                <a:cubicBezTo>
                  <a:pt x="1154336" y="1573003"/>
                  <a:pt x="1152463" y="1559276"/>
                  <a:pt x="1159955" y="1549917"/>
                </a:cubicBezTo>
                <a:cubicBezTo>
                  <a:pt x="1163701" y="1545237"/>
                  <a:pt x="1169007" y="1542429"/>
                  <a:pt x="1174548" y="1541727"/>
                </a:cubicBezTo>
                <a:close/>
                <a:moveTo>
                  <a:pt x="5571282" y="1538686"/>
                </a:moveTo>
                <a:cubicBezTo>
                  <a:pt x="5576900" y="1534942"/>
                  <a:pt x="5584392" y="1536190"/>
                  <a:pt x="5588761" y="1542430"/>
                </a:cubicBezTo>
                <a:cubicBezTo>
                  <a:pt x="5589386" y="1543054"/>
                  <a:pt x="5590010" y="1544302"/>
                  <a:pt x="5590634" y="1545550"/>
                </a:cubicBezTo>
                <a:cubicBezTo>
                  <a:pt x="5592508" y="1551790"/>
                  <a:pt x="5589386" y="1559277"/>
                  <a:pt x="5582518" y="1561148"/>
                </a:cubicBezTo>
                <a:cubicBezTo>
                  <a:pt x="5581270" y="1561773"/>
                  <a:pt x="5580022" y="1561773"/>
                  <a:pt x="5578772" y="1561773"/>
                </a:cubicBezTo>
                <a:cubicBezTo>
                  <a:pt x="5574403" y="1561773"/>
                  <a:pt x="5570032" y="1559277"/>
                  <a:pt x="5567536" y="1554909"/>
                </a:cubicBezTo>
                <a:cubicBezTo>
                  <a:pt x="5564414" y="1549293"/>
                  <a:pt x="5566287" y="1542430"/>
                  <a:pt x="5571282" y="1538686"/>
                </a:cubicBezTo>
                <a:close/>
                <a:moveTo>
                  <a:pt x="4778181" y="1537984"/>
                </a:moveTo>
                <a:cubicBezTo>
                  <a:pt x="4783722" y="1538686"/>
                  <a:pt x="4789028" y="1541494"/>
                  <a:pt x="4792774" y="1546173"/>
                </a:cubicBezTo>
                <a:cubicBezTo>
                  <a:pt x="4800266" y="1555533"/>
                  <a:pt x="4799017" y="1569260"/>
                  <a:pt x="4789028" y="1576747"/>
                </a:cubicBezTo>
                <a:cubicBezTo>
                  <a:pt x="4785282" y="1579866"/>
                  <a:pt x="4780288" y="1581739"/>
                  <a:pt x="4775294" y="1581739"/>
                </a:cubicBezTo>
                <a:cubicBezTo>
                  <a:pt x="4769675" y="1581115"/>
                  <a:pt x="4762807" y="1577996"/>
                  <a:pt x="4758437" y="1573003"/>
                </a:cubicBezTo>
                <a:cubicBezTo>
                  <a:pt x="4750946" y="1563645"/>
                  <a:pt x="4752194" y="1549917"/>
                  <a:pt x="4762183" y="1542430"/>
                </a:cubicBezTo>
                <a:cubicBezTo>
                  <a:pt x="4766866" y="1538686"/>
                  <a:pt x="4772641" y="1537282"/>
                  <a:pt x="4778181" y="1537984"/>
                </a:cubicBezTo>
                <a:close/>
                <a:moveTo>
                  <a:pt x="1498952" y="1511855"/>
                </a:moveTo>
                <a:cubicBezTo>
                  <a:pt x="1505351" y="1511855"/>
                  <a:pt x="1511750" y="1514351"/>
                  <a:pt x="1516432" y="1519343"/>
                </a:cubicBezTo>
                <a:cubicBezTo>
                  <a:pt x="1526421" y="1528702"/>
                  <a:pt x="1526421" y="1544302"/>
                  <a:pt x="1517056" y="1554284"/>
                </a:cubicBezTo>
                <a:cubicBezTo>
                  <a:pt x="1512062" y="1559277"/>
                  <a:pt x="1505820" y="1561772"/>
                  <a:pt x="1498952" y="1561772"/>
                </a:cubicBezTo>
                <a:cubicBezTo>
                  <a:pt x="1492709" y="1561772"/>
                  <a:pt x="1486466" y="1559277"/>
                  <a:pt x="1482095" y="1554908"/>
                </a:cubicBezTo>
                <a:cubicBezTo>
                  <a:pt x="1472107" y="1544926"/>
                  <a:pt x="1472107" y="1529326"/>
                  <a:pt x="1481471" y="1519343"/>
                </a:cubicBezTo>
                <a:cubicBezTo>
                  <a:pt x="1486154" y="1514351"/>
                  <a:pt x="1492553" y="1511855"/>
                  <a:pt x="1498952" y="1511855"/>
                </a:cubicBezTo>
                <a:close/>
                <a:moveTo>
                  <a:pt x="4454012" y="1508969"/>
                </a:moveTo>
                <a:cubicBezTo>
                  <a:pt x="4460333" y="1509047"/>
                  <a:pt x="4466576" y="1511543"/>
                  <a:pt x="4471258" y="1516223"/>
                </a:cubicBezTo>
                <a:cubicBezTo>
                  <a:pt x="4480623" y="1526206"/>
                  <a:pt x="4480623" y="1541805"/>
                  <a:pt x="4471258" y="1551789"/>
                </a:cubicBezTo>
                <a:cubicBezTo>
                  <a:pt x="4466264" y="1556781"/>
                  <a:pt x="4460022" y="1558653"/>
                  <a:pt x="4453778" y="1558653"/>
                </a:cubicBezTo>
                <a:cubicBezTo>
                  <a:pt x="4446911" y="1558653"/>
                  <a:pt x="4440668" y="1556157"/>
                  <a:pt x="4435673" y="1551165"/>
                </a:cubicBezTo>
                <a:cubicBezTo>
                  <a:pt x="4425685" y="1541181"/>
                  <a:pt x="4426309" y="1525583"/>
                  <a:pt x="4436297" y="1516223"/>
                </a:cubicBezTo>
                <a:cubicBezTo>
                  <a:pt x="4441292" y="1511231"/>
                  <a:pt x="4447691" y="1508891"/>
                  <a:pt x="4454012" y="1508969"/>
                </a:cubicBezTo>
                <a:close/>
                <a:moveTo>
                  <a:pt x="938016" y="1483388"/>
                </a:moveTo>
                <a:cubicBezTo>
                  <a:pt x="942699" y="1482686"/>
                  <a:pt x="947693" y="1483778"/>
                  <a:pt x="952063" y="1486898"/>
                </a:cubicBezTo>
                <a:cubicBezTo>
                  <a:pt x="960179" y="1493137"/>
                  <a:pt x="962052" y="1504368"/>
                  <a:pt x="955809" y="1513104"/>
                </a:cubicBezTo>
                <a:cubicBezTo>
                  <a:pt x="952063" y="1518095"/>
                  <a:pt x="946444" y="1520591"/>
                  <a:pt x="940826" y="1520591"/>
                </a:cubicBezTo>
                <a:cubicBezTo>
                  <a:pt x="937080" y="1519968"/>
                  <a:pt x="933335" y="1518720"/>
                  <a:pt x="930212" y="1516224"/>
                </a:cubicBezTo>
                <a:cubicBezTo>
                  <a:pt x="921472" y="1509984"/>
                  <a:pt x="919600" y="1498753"/>
                  <a:pt x="925843" y="1490641"/>
                </a:cubicBezTo>
                <a:cubicBezTo>
                  <a:pt x="928964" y="1486585"/>
                  <a:pt x="933334" y="1484089"/>
                  <a:pt x="938016" y="1483388"/>
                </a:cubicBezTo>
                <a:close/>
                <a:moveTo>
                  <a:pt x="5014482" y="1478396"/>
                </a:moveTo>
                <a:cubicBezTo>
                  <a:pt x="5019242" y="1479098"/>
                  <a:pt x="5023768" y="1481594"/>
                  <a:pt x="5026889" y="1485650"/>
                </a:cubicBezTo>
                <a:cubicBezTo>
                  <a:pt x="5033133" y="1494385"/>
                  <a:pt x="5031260" y="1505616"/>
                  <a:pt x="5023144" y="1511856"/>
                </a:cubicBezTo>
                <a:cubicBezTo>
                  <a:pt x="5020023" y="1514352"/>
                  <a:pt x="5015653" y="1515600"/>
                  <a:pt x="5011908" y="1515600"/>
                </a:cubicBezTo>
                <a:cubicBezTo>
                  <a:pt x="5005665" y="1515600"/>
                  <a:pt x="5000045" y="1513104"/>
                  <a:pt x="4996299" y="1508113"/>
                </a:cubicBezTo>
                <a:cubicBezTo>
                  <a:pt x="4990057" y="1499377"/>
                  <a:pt x="4991929" y="1488146"/>
                  <a:pt x="5000670" y="1481907"/>
                </a:cubicBezTo>
                <a:cubicBezTo>
                  <a:pt x="5004728" y="1478786"/>
                  <a:pt x="5009722" y="1477694"/>
                  <a:pt x="5014482" y="1478396"/>
                </a:cubicBezTo>
                <a:close/>
                <a:moveTo>
                  <a:pt x="2336299" y="1472547"/>
                </a:moveTo>
                <a:cubicBezTo>
                  <a:pt x="2343790" y="1475354"/>
                  <a:pt x="2350189" y="1480970"/>
                  <a:pt x="2353622" y="1488769"/>
                </a:cubicBezTo>
                <a:cubicBezTo>
                  <a:pt x="2360490" y="1504368"/>
                  <a:pt x="2353622" y="1523086"/>
                  <a:pt x="2338015" y="1529950"/>
                </a:cubicBezTo>
                <a:cubicBezTo>
                  <a:pt x="2334270" y="1531822"/>
                  <a:pt x="2329899" y="1532446"/>
                  <a:pt x="2325529" y="1532446"/>
                </a:cubicBezTo>
                <a:cubicBezTo>
                  <a:pt x="2313043" y="1533070"/>
                  <a:pt x="2301806" y="1526207"/>
                  <a:pt x="2296812" y="1514352"/>
                </a:cubicBezTo>
                <a:cubicBezTo>
                  <a:pt x="2289320" y="1498753"/>
                  <a:pt x="2296812" y="1480034"/>
                  <a:pt x="2312419" y="1473171"/>
                </a:cubicBezTo>
                <a:cubicBezTo>
                  <a:pt x="2320223" y="1469739"/>
                  <a:pt x="2328807" y="1469739"/>
                  <a:pt x="2336299" y="1472547"/>
                </a:cubicBezTo>
                <a:close/>
                <a:moveTo>
                  <a:pt x="3614871" y="1471689"/>
                </a:moveTo>
                <a:cubicBezTo>
                  <a:pt x="3622207" y="1468803"/>
                  <a:pt x="3630635" y="1468803"/>
                  <a:pt x="3638439" y="1472547"/>
                </a:cubicBezTo>
                <a:cubicBezTo>
                  <a:pt x="3654671" y="1479410"/>
                  <a:pt x="3661538" y="1497505"/>
                  <a:pt x="3654671" y="1513104"/>
                </a:cubicBezTo>
                <a:cubicBezTo>
                  <a:pt x="3649676" y="1524959"/>
                  <a:pt x="3637815" y="1531822"/>
                  <a:pt x="3625952" y="1531822"/>
                </a:cubicBezTo>
                <a:cubicBezTo>
                  <a:pt x="3622207" y="1531198"/>
                  <a:pt x="3617836" y="1529950"/>
                  <a:pt x="3613466" y="1528703"/>
                </a:cubicBezTo>
                <a:cubicBezTo>
                  <a:pt x="3597858" y="1521839"/>
                  <a:pt x="3590367" y="1503744"/>
                  <a:pt x="3597858" y="1488146"/>
                </a:cubicBezTo>
                <a:cubicBezTo>
                  <a:pt x="3601292" y="1480346"/>
                  <a:pt x="3607535" y="1474575"/>
                  <a:pt x="3614871" y="1471689"/>
                </a:cubicBezTo>
                <a:close/>
                <a:moveTo>
                  <a:pt x="1899364" y="1463732"/>
                </a:moveTo>
                <a:cubicBezTo>
                  <a:pt x="1906465" y="1464902"/>
                  <a:pt x="1913177" y="1468802"/>
                  <a:pt x="1917859" y="1475041"/>
                </a:cubicBezTo>
                <a:cubicBezTo>
                  <a:pt x="1927223" y="1487520"/>
                  <a:pt x="1924102" y="1504992"/>
                  <a:pt x="1911615" y="1514351"/>
                </a:cubicBezTo>
                <a:cubicBezTo>
                  <a:pt x="1906622" y="1518095"/>
                  <a:pt x="1901003" y="1519967"/>
                  <a:pt x="1895383" y="1519967"/>
                </a:cubicBezTo>
                <a:cubicBezTo>
                  <a:pt x="1886644" y="1519343"/>
                  <a:pt x="1877903" y="1515598"/>
                  <a:pt x="1872285" y="1508111"/>
                </a:cubicBezTo>
                <a:cubicBezTo>
                  <a:pt x="1863544" y="1495632"/>
                  <a:pt x="1866041" y="1478161"/>
                  <a:pt x="1878528" y="1468802"/>
                </a:cubicBezTo>
                <a:cubicBezTo>
                  <a:pt x="1884771" y="1464122"/>
                  <a:pt x="1892262" y="1462563"/>
                  <a:pt x="1899364" y="1463732"/>
                </a:cubicBezTo>
                <a:close/>
                <a:moveTo>
                  <a:pt x="4053131" y="1461471"/>
                </a:moveTo>
                <a:cubicBezTo>
                  <a:pt x="4060311" y="1460379"/>
                  <a:pt x="4067959" y="1461939"/>
                  <a:pt x="4074202" y="1466307"/>
                </a:cubicBezTo>
                <a:cubicBezTo>
                  <a:pt x="4086687" y="1475665"/>
                  <a:pt x="4089185" y="1493137"/>
                  <a:pt x="4080444" y="1505616"/>
                </a:cubicBezTo>
                <a:cubicBezTo>
                  <a:pt x="4074826" y="1513103"/>
                  <a:pt x="4066710" y="1517471"/>
                  <a:pt x="4057969" y="1517471"/>
                </a:cubicBezTo>
                <a:cubicBezTo>
                  <a:pt x="4051727" y="1516847"/>
                  <a:pt x="4046108" y="1515598"/>
                  <a:pt x="4041113" y="1511855"/>
                </a:cubicBezTo>
                <a:cubicBezTo>
                  <a:pt x="4028628" y="1503120"/>
                  <a:pt x="4025506" y="1485649"/>
                  <a:pt x="4034870" y="1472546"/>
                </a:cubicBezTo>
                <a:cubicBezTo>
                  <a:pt x="4039240" y="1466307"/>
                  <a:pt x="4045952" y="1462563"/>
                  <a:pt x="4053131" y="1461471"/>
                </a:cubicBezTo>
                <a:close/>
                <a:moveTo>
                  <a:pt x="704214" y="1425983"/>
                </a:moveTo>
                <a:cubicBezTo>
                  <a:pt x="708116" y="1425282"/>
                  <a:pt x="712330" y="1426062"/>
                  <a:pt x="716075" y="1428245"/>
                </a:cubicBezTo>
                <a:cubicBezTo>
                  <a:pt x="722943" y="1433237"/>
                  <a:pt x="724815" y="1442596"/>
                  <a:pt x="719822" y="1450084"/>
                </a:cubicBezTo>
                <a:cubicBezTo>
                  <a:pt x="716699" y="1454451"/>
                  <a:pt x="712330" y="1456947"/>
                  <a:pt x="707335" y="1456947"/>
                </a:cubicBezTo>
                <a:cubicBezTo>
                  <a:pt x="704214" y="1456947"/>
                  <a:pt x="701092" y="1456323"/>
                  <a:pt x="698595" y="1454451"/>
                </a:cubicBezTo>
                <a:cubicBezTo>
                  <a:pt x="691104" y="1449460"/>
                  <a:pt x="689855" y="1439476"/>
                  <a:pt x="694225" y="1432613"/>
                </a:cubicBezTo>
                <a:cubicBezTo>
                  <a:pt x="696722" y="1428869"/>
                  <a:pt x="700312" y="1426686"/>
                  <a:pt x="704214" y="1425983"/>
                </a:cubicBezTo>
                <a:close/>
                <a:moveTo>
                  <a:pt x="5247893" y="1421304"/>
                </a:moveTo>
                <a:cubicBezTo>
                  <a:pt x="5251794" y="1422006"/>
                  <a:pt x="5255384" y="1424189"/>
                  <a:pt x="5257881" y="1427621"/>
                </a:cubicBezTo>
                <a:cubicBezTo>
                  <a:pt x="5262875" y="1435109"/>
                  <a:pt x="5261002" y="1444469"/>
                  <a:pt x="5254135" y="1449460"/>
                </a:cubicBezTo>
                <a:cubicBezTo>
                  <a:pt x="5251638" y="1451332"/>
                  <a:pt x="5248517" y="1451956"/>
                  <a:pt x="5245395" y="1451956"/>
                </a:cubicBezTo>
                <a:cubicBezTo>
                  <a:pt x="5240400" y="1452580"/>
                  <a:pt x="5235406" y="1450084"/>
                  <a:pt x="5232284" y="1445717"/>
                </a:cubicBezTo>
                <a:cubicBezTo>
                  <a:pt x="5227291" y="1438229"/>
                  <a:pt x="5229163" y="1428869"/>
                  <a:pt x="5236031" y="1423878"/>
                </a:cubicBezTo>
                <a:cubicBezTo>
                  <a:pt x="5239777" y="1421382"/>
                  <a:pt x="5243991" y="1420602"/>
                  <a:pt x="5247893" y="1421304"/>
                </a:cubicBezTo>
                <a:close/>
                <a:moveTo>
                  <a:pt x="2495339" y="1405782"/>
                </a:moveTo>
                <a:cubicBezTo>
                  <a:pt x="2511571" y="1400791"/>
                  <a:pt x="2529052" y="1409527"/>
                  <a:pt x="2534046" y="1426373"/>
                </a:cubicBezTo>
                <a:cubicBezTo>
                  <a:pt x="2539041" y="1442596"/>
                  <a:pt x="2529676" y="1460067"/>
                  <a:pt x="2513445" y="1465683"/>
                </a:cubicBezTo>
                <a:cubicBezTo>
                  <a:pt x="2510322" y="1466307"/>
                  <a:pt x="2507201" y="1466930"/>
                  <a:pt x="2504079" y="1466930"/>
                </a:cubicBezTo>
                <a:cubicBezTo>
                  <a:pt x="2490970" y="1466307"/>
                  <a:pt x="2478483" y="1457571"/>
                  <a:pt x="2474738" y="1444468"/>
                </a:cubicBezTo>
                <a:cubicBezTo>
                  <a:pt x="2469743" y="1428245"/>
                  <a:pt x="2478483" y="1410775"/>
                  <a:pt x="2495339" y="1405782"/>
                </a:cubicBezTo>
                <a:close/>
                <a:moveTo>
                  <a:pt x="3455517" y="1404535"/>
                </a:moveTo>
                <a:cubicBezTo>
                  <a:pt x="3471750" y="1409527"/>
                  <a:pt x="3481114" y="1426373"/>
                  <a:pt x="3476119" y="1443220"/>
                </a:cubicBezTo>
                <a:cubicBezTo>
                  <a:pt x="3472374" y="1456947"/>
                  <a:pt x="3459888" y="1465059"/>
                  <a:pt x="3446777" y="1465059"/>
                </a:cubicBezTo>
                <a:cubicBezTo>
                  <a:pt x="3443656" y="1465059"/>
                  <a:pt x="3441158" y="1464435"/>
                  <a:pt x="3437413" y="1463811"/>
                </a:cubicBezTo>
                <a:cubicBezTo>
                  <a:pt x="3421181" y="1458819"/>
                  <a:pt x="3411817" y="1441348"/>
                  <a:pt x="3416811" y="1425126"/>
                </a:cubicBezTo>
                <a:cubicBezTo>
                  <a:pt x="3421805" y="1408902"/>
                  <a:pt x="3439286" y="1399542"/>
                  <a:pt x="3455517" y="1404535"/>
                </a:cubicBezTo>
                <a:close/>
                <a:moveTo>
                  <a:pt x="1304247" y="1391977"/>
                </a:moveTo>
                <a:cubicBezTo>
                  <a:pt x="1309788" y="1391743"/>
                  <a:pt x="1315406" y="1393615"/>
                  <a:pt x="1319776" y="1397671"/>
                </a:cubicBezTo>
                <a:cubicBezTo>
                  <a:pt x="1328517" y="1405783"/>
                  <a:pt x="1329142" y="1419510"/>
                  <a:pt x="1321024" y="1428246"/>
                </a:cubicBezTo>
                <a:cubicBezTo>
                  <a:pt x="1316655" y="1432613"/>
                  <a:pt x="1311036" y="1435109"/>
                  <a:pt x="1305417" y="1435109"/>
                </a:cubicBezTo>
                <a:cubicBezTo>
                  <a:pt x="1299799" y="1435109"/>
                  <a:pt x="1294804" y="1433237"/>
                  <a:pt x="1290434" y="1429493"/>
                </a:cubicBezTo>
                <a:cubicBezTo>
                  <a:pt x="1281694" y="1421381"/>
                  <a:pt x="1281070" y="1407654"/>
                  <a:pt x="1289185" y="1398919"/>
                </a:cubicBezTo>
                <a:cubicBezTo>
                  <a:pt x="1293243" y="1394551"/>
                  <a:pt x="1298706" y="1392211"/>
                  <a:pt x="1304247" y="1391977"/>
                </a:cubicBezTo>
                <a:close/>
                <a:moveTo>
                  <a:pt x="4647858" y="1388858"/>
                </a:moveTo>
                <a:cubicBezTo>
                  <a:pt x="4653399" y="1389091"/>
                  <a:pt x="4658861" y="1391431"/>
                  <a:pt x="4662919" y="1395798"/>
                </a:cubicBezTo>
                <a:cubicBezTo>
                  <a:pt x="4671659" y="1404535"/>
                  <a:pt x="4671035" y="1418262"/>
                  <a:pt x="4662295" y="1426373"/>
                </a:cubicBezTo>
                <a:cubicBezTo>
                  <a:pt x="4657924" y="1430117"/>
                  <a:pt x="4652306" y="1432613"/>
                  <a:pt x="4647312" y="1432613"/>
                </a:cubicBezTo>
                <a:cubicBezTo>
                  <a:pt x="4641069" y="1431989"/>
                  <a:pt x="4635449" y="1429493"/>
                  <a:pt x="4631080" y="1425125"/>
                </a:cubicBezTo>
                <a:cubicBezTo>
                  <a:pt x="4622964" y="1416389"/>
                  <a:pt x="4623588" y="1402662"/>
                  <a:pt x="4632328" y="1394550"/>
                </a:cubicBezTo>
                <a:cubicBezTo>
                  <a:pt x="4636699" y="1390495"/>
                  <a:pt x="4642317" y="1388624"/>
                  <a:pt x="4647858" y="1388858"/>
                </a:cubicBezTo>
                <a:close/>
                <a:moveTo>
                  <a:pt x="1642620" y="1380668"/>
                </a:moveTo>
                <a:cubicBezTo>
                  <a:pt x="1648941" y="1381136"/>
                  <a:pt x="1655028" y="1383943"/>
                  <a:pt x="1659397" y="1388935"/>
                </a:cubicBezTo>
                <a:cubicBezTo>
                  <a:pt x="1668138" y="1399542"/>
                  <a:pt x="1666889" y="1415142"/>
                  <a:pt x="1656901" y="1423877"/>
                </a:cubicBezTo>
                <a:cubicBezTo>
                  <a:pt x="1651906" y="1427621"/>
                  <a:pt x="1646287" y="1430116"/>
                  <a:pt x="1640669" y="1430116"/>
                </a:cubicBezTo>
                <a:cubicBezTo>
                  <a:pt x="1633802" y="1430116"/>
                  <a:pt x="1626934" y="1426997"/>
                  <a:pt x="1621939" y="1421382"/>
                </a:cubicBezTo>
                <a:cubicBezTo>
                  <a:pt x="1613199" y="1410773"/>
                  <a:pt x="1614448" y="1395174"/>
                  <a:pt x="1624436" y="1386439"/>
                </a:cubicBezTo>
                <a:cubicBezTo>
                  <a:pt x="1629743" y="1382072"/>
                  <a:pt x="1636299" y="1380200"/>
                  <a:pt x="1642620" y="1380668"/>
                </a:cubicBezTo>
                <a:close/>
                <a:moveTo>
                  <a:pt x="4308862" y="1377002"/>
                </a:moveTo>
                <a:cubicBezTo>
                  <a:pt x="4315183" y="1376456"/>
                  <a:pt x="4321738" y="1378328"/>
                  <a:pt x="4327045" y="1382695"/>
                </a:cubicBezTo>
                <a:cubicBezTo>
                  <a:pt x="4337658" y="1391431"/>
                  <a:pt x="4338906" y="1407031"/>
                  <a:pt x="4330166" y="1417637"/>
                </a:cubicBezTo>
                <a:cubicBezTo>
                  <a:pt x="4325172" y="1423253"/>
                  <a:pt x="4318304" y="1426373"/>
                  <a:pt x="4310813" y="1426373"/>
                </a:cubicBezTo>
                <a:cubicBezTo>
                  <a:pt x="4305818" y="1426997"/>
                  <a:pt x="4300200" y="1425125"/>
                  <a:pt x="4295206" y="1420758"/>
                </a:cubicBezTo>
                <a:cubicBezTo>
                  <a:pt x="4284592" y="1412022"/>
                  <a:pt x="4283343" y="1396422"/>
                  <a:pt x="4292083" y="1385816"/>
                </a:cubicBezTo>
                <a:cubicBezTo>
                  <a:pt x="4296454" y="1380511"/>
                  <a:pt x="4302541" y="1377548"/>
                  <a:pt x="4308862" y="1377002"/>
                </a:cubicBezTo>
                <a:close/>
                <a:moveTo>
                  <a:pt x="480089" y="1371465"/>
                </a:moveTo>
                <a:cubicBezTo>
                  <a:pt x="486332" y="1373961"/>
                  <a:pt x="490079" y="1380825"/>
                  <a:pt x="488206" y="1387064"/>
                </a:cubicBezTo>
                <a:cubicBezTo>
                  <a:pt x="487581" y="1388312"/>
                  <a:pt x="486956" y="1389559"/>
                  <a:pt x="486332" y="1390183"/>
                </a:cubicBezTo>
                <a:cubicBezTo>
                  <a:pt x="483835" y="1393927"/>
                  <a:pt x="479465" y="1395799"/>
                  <a:pt x="475720" y="1395799"/>
                </a:cubicBezTo>
                <a:cubicBezTo>
                  <a:pt x="473222" y="1395799"/>
                  <a:pt x="470725" y="1395175"/>
                  <a:pt x="468852" y="1393927"/>
                </a:cubicBezTo>
                <a:cubicBezTo>
                  <a:pt x="463233" y="1390183"/>
                  <a:pt x="461985" y="1383320"/>
                  <a:pt x="465106" y="1377704"/>
                </a:cubicBezTo>
                <a:cubicBezTo>
                  <a:pt x="468228" y="1372089"/>
                  <a:pt x="474470" y="1369593"/>
                  <a:pt x="480089" y="1371465"/>
                </a:cubicBezTo>
                <a:close/>
                <a:moveTo>
                  <a:pt x="5469520" y="1368345"/>
                </a:moveTo>
                <a:cubicBezTo>
                  <a:pt x="5475139" y="1364601"/>
                  <a:pt x="5482630" y="1365849"/>
                  <a:pt x="5487000" y="1372089"/>
                </a:cubicBezTo>
                <a:cubicBezTo>
                  <a:pt x="5487624" y="1372713"/>
                  <a:pt x="5488248" y="1373961"/>
                  <a:pt x="5488872" y="1375208"/>
                </a:cubicBezTo>
                <a:cubicBezTo>
                  <a:pt x="5490746" y="1381448"/>
                  <a:pt x="5487624" y="1388935"/>
                  <a:pt x="5480758" y="1390808"/>
                </a:cubicBezTo>
                <a:cubicBezTo>
                  <a:pt x="5480134" y="1391431"/>
                  <a:pt x="5478260" y="1391431"/>
                  <a:pt x="5477012" y="1391431"/>
                </a:cubicBezTo>
                <a:cubicBezTo>
                  <a:pt x="5472642" y="1391431"/>
                  <a:pt x="5468271" y="1388935"/>
                  <a:pt x="5465774" y="1384568"/>
                </a:cubicBezTo>
                <a:cubicBezTo>
                  <a:pt x="5462652" y="1378952"/>
                  <a:pt x="5464526" y="1372089"/>
                  <a:pt x="5469520" y="1368345"/>
                </a:cubicBezTo>
                <a:close/>
                <a:moveTo>
                  <a:pt x="2684504" y="1359609"/>
                </a:moveTo>
                <a:cubicBezTo>
                  <a:pt x="2701360" y="1356490"/>
                  <a:pt x="2717591" y="1367721"/>
                  <a:pt x="2720713" y="1384569"/>
                </a:cubicBezTo>
                <a:cubicBezTo>
                  <a:pt x="2723835" y="1401415"/>
                  <a:pt x="2712597" y="1417638"/>
                  <a:pt x="2695741" y="1420757"/>
                </a:cubicBezTo>
                <a:cubicBezTo>
                  <a:pt x="2693868" y="1420757"/>
                  <a:pt x="2691996" y="1421381"/>
                  <a:pt x="2690122" y="1421381"/>
                </a:cubicBezTo>
                <a:cubicBezTo>
                  <a:pt x="2675139" y="1421381"/>
                  <a:pt x="2662029" y="1410775"/>
                  <a:pt x="2659531" y="1395799"/>
                </a:cubicBezTo>
                <a:cubicBezTo>
                  <a:pt x="2656410" y="1378952"/>
                  <a:pt x="2667647" y="1362730"/>
                  <a:pt x="2684504" y="1359609"/>
                </a:cubicBezTo>
                <a:close/>
                <a:moveTo>
                  <a:pt x="2063477" y="1359375"/>
                </a:moveTo>
                <a:cubicBezTo>
                  <a:pt x="2070345" y="1361169"/>
                  <a:pt x="2076432" y="1365537"/>
                  <a:pt x="2080178" y="1372088"/>
                </a:cubicBezTo>
                <a:cubicBezTo>
                  <a:pt x="2087669" y="1385815"/>
                  <a:pt x="2083299" y="1402662"/>
                  <a:pt x="2070188" y="1410150"/>
                </a:cubicBezTo>
                <a:cubicBezTo>
                  <a:pt x="2065819" y="1412645"/>
                  <a:pt x="2060824" y="1413893"/>
                  <a:pt x="2056453" y="1413893"/>
                </a:cubicBezTo>
                <a:cubicBezTo>
                  <a:pt x="2047089" y="1413893"/>
                  <a:pt x="2037100" y="1408902"/>
                  <a:pt x="2032106" y="1400166"/>
                </a:cubicBezTo>
                <a:cubicBezTo>
                  <a:pt x="2023990" y="1386439"/>
                  <a:pt x="2028985" y="1369593"/>
                  <a:pt x="2042095" y="1362105"/>
                </a:cubicBezTo>
                <a:cubicBezTo>
                  <a:pt x="2048962" y="1358361"/>
                  <a:pt x="2056610" y="1357581"/>
                  <a:pt x="2063477" y="1359375"/>
                </a:cubicBezTo>
                <a:close/>
                <a:moveTo>
                  <a:pt x="3266354" y="1358361"/>
                </a:moveTo>
                <a:cubicBezTo>
                  <a:pt x="3283210" y="1361482"/>
                  <a:pt x="3294448" y="1377704"/>
                  <a:pt x="3291327" y="1394551"/>
                </a:cubicBezTo>
                <a:cubicBezTo>
                  <a:pt x="3288829" y="1409527"/>
                  <a:pt x="3275718" y="1420133"/>
                  <a:pt x="3260735" y="1420133"/>
                </a:cubicBezTo>
                <a:cubicBezTo>
                  <a:pt x="3258862" y="1420133"/>
                  <a:pt x="3257614" y="1420133"/>
                  <a:pt x="3255117" y="1420133"/>
                </a:cubicBezTo>
                <a:cubicBezTo>
                  <a:pt x="3238260" y="1417014"/>
                  <a:pt x="3227023" y="1400791"/>
                  <a:pt x="3230144" y="1383944"/>
                </a:cubicBezTo>
                <a:cubicBezTo>
                  <a:pt x="3233266" y="1367097"/>
                  <a:pt x="3249498" y="1355866"/>
                  <a:pt x="3266354" y="1358361"/>
                </a:cubicBezTo>
                <a:close/>
                <a:moveTo>
                  <a:pt x="3888861" y="1356957"/>
                </a:moveTo>
                <a:cubicBezTo>
                  <a:pt x="3895807" y="1355085"/>
                  <a:pt x="3903454" y="1355865"/>
                  <a:pt x="3910010" y="1359609"/>
                </a:cubicBezTo>
                <a:cubicBezTo>
                  <a:pt x="3923120" y="1367097"/>
                  <a:pt x="3928114" y="1384567"/>
                  <a:pt x="3919999" y="1397671"/>
                </a:cubicBezTo>
                <a:cubicBezTo>
                  <a:pt x="3915004" y="1406406"/>
                  <a:pt x="3905639" y="1411397"/>
                  <a:pt x="3895651" y="1411397"/>
                </a:cubicBezTo>
                <a:cubicBezTo>
                  <a:pt x="3891281" y="1412021"/>
                  <a:pt x="3886287" y="1410774"/>
                  <a:pt x="3881916" y="1408278"/>
                </a:cubicBezTo>
                <a:cubicBezTo>
                  <a:pt x="3868181" y="1400790"/>
                  <a:pt x="3863812" y="1383320"/>
                  <a:pt x="3871927" y="1370216"/>
                </a:cubicBezTo>
                <a:cubicBezTo>
                  <a:pt x="3875673" y="1363353"/>
                  <a:pt x="3881916" y="1358829"/>
                  <a:pt x="3888861" y="1356957"/>
                </a:cubicBezTo>
                <a:close/>
                <a:moveTo>
                  <a:pt x="3072820" y="1336522"/>
                </a:moveTo>
                <a:cubicBezTo>
                  <a:pt x="3090301" y="1337770"/>
                  <a:pt x="3103410" y="1352122"/>
                  <a:pt x="3102162" y="1369593"/>
                </a:cubicBezTo>
                <a:cubicBezTo>
                  <a:pt x="3100914" y="1385816"/>
                  <a:pt x="3087803" y="1398918"/>
                  <a:pt x="3070947" y="1398918"/>
                </a:cubicBezTo>
                <a:cubicBezTo>
                  <a:pt x="3070323" y="1398294"/>
                  <a:pt x="3069699" y="1398294"/>
                  <a:pt x="3069074" y="1398294"/>
                </a:cubicBezTo>
                <a:cubicBezTo>
                  <a:pt x="3052218" y="1397048"/>
                  <a:pt x="3038484" y="1382696"/>
                  <a:pt x="3039732" y="1365849"/>
                </a:cubicBezTo>
                <a:cubicBezTo>
                  <a:pt x="3040980" y="1348378"/>
                  <a:pt x="3055340" y="1335275"/>
                  <a:pt x="3072820" y="1336522"/>
                </a:cubicBezTo>
                <a:close/>
                <a:moveTo>
                  <a:pt x="2878037" y="1336522"/>
                </a:moveTo>
                <a:cubicBezTo>
                  <a:pt x="2895518" y="1335275"/>
                  <a:pt x="2909877" y="1348378"/>
                  <a:pt x="2911126" y="1365849"/>
                </a:cubicBezTo>
                <a:cubicBezTo>
                  <a:pt x="2911750" y="1382696"/>
                  <a:pt x="2898639" y="1397671"/>
                  <a:pt x="2881783" y="1398918"/>
                </a:cubicBezTo>
                <a:cubicBezTo>
                  <a:pt x="2881159" y="1398918"/>
                  <a:pt x="2880535" y="1398918"/>
                  <a:pt x="2879911" y="1398918"/>
                </a:cubicBezTo>
                <a:cubicBezTo>
                  <a:pt x="2863678" y="1398918"/>
                  <a:pt x="2849944" y="1385816"/>
                  <a:pt x="2848695" y="1369593"/>
                </a:cubicBezTo>
                <a:cubicBezTo>
                  <a:pt x="2847446" y="1352746"/>
                  <a:pt x="2860557" y="1337770"/>
                  <a:pt x="2878037" y="1336522"/>
                </a:cubicBezTo>
                <a:close/>
                <a:moveTo>
                  <a:pt x="1061472" y="1327398"/>
                </a:moveTo>
                <a:cubicBezTo>
                  <a:pt x="1066155" y="1327008"/>
                  <a:pt x="1070994" y="1328411"/>
                  <a:pt x="1075052" y="1331531"/>
                </a:cubicBezTo>
                <a:cubicBezTo>
                  <a:pt x="1082543" y="1338395"/>
                  <a:pt x="1083791" y="1350251"/>
                  <a:pt x="1076924" y="1357737"/>
                </a:cubicBezTo>
                <a:cubicBezTo>
                  <a:pt x="1073178" y="1362106"/>
                  <a:pt x="1068184" y="1364601"/>
                  <a:pt x="1062565" y="1364601"/>
                </a:cubicBezTo>
                <a:cubicBezTo>
                  <a:pt x="1058820" y="1365225"/>
                  <a:pt x="1055073" y="1363354"/>
                  <a:pt x="1051327" y="1360234"/>
                </a:cubicBezTo>
                <a:cubicBezTo>
                  <a:pt x="1043211" y="1353370"/>
                  <a:pt x="1042587" y="1341515"/>
                  <a:pt x="1048830" y="1334027"/>
                </a:cubicBezTo>
                <a:cubicBezTo>
                  <a:pt x="1052264" y="1329971"/>
                  <a:pt x="1056790" y="1327787"/>
                  <a:pt x="1061472" y="1327398"/>
                </a:cubicBezTo>
                <a:close/>
                <a:moveTo>
                  <a:pt x="4890012" y="1323966"/>
                </a:moveTo>
                <a:cubicBezTo>
                  <a:pt x="4894694" y="1324356"/>
                  <a:pt x="4899220" y="1326540"/>
                  <a:pt x="4902654" y="1330283"/>
                </a:cubicBezTo>
                <a:cubicBezTo>
                  <a:pt x="4909522" y="1338395"/>
                  <a:pt x="4908897" y="1349627"/>
                  <a:pt x="4900781" y="1356490"/>
                </a:cubicBezTo>
                <a:cubicBezTo>
                  <a:pt x="4897035" y="1359610"/>
                  <a:pt x="4892664" y="1360858"/>
                  <a:pt x="4888295" y="1360858"/>
                </a:cubicBezTo>
                <a:cubicBezTo>
                  <a:pt x="4883925" y="1360858"/>
                  <a:pt x="4878307" y="1358985"/>
                  <a:pt x="4874560" y="1354618"/>
                </a:cubicBezTo>
                <a:cubicBezTo>
                  <a:pt x="4867692" y="1346506"/>
                  <a:pt x="4868941" y="1335275"/>
                  <a:pt x="4876433" y="1328412"/>
                </a:cubicBezTo>
                <a:cubicBezTo>
                  <a:pt x="4880491" y="1324980"/>
                  <a:pt x="4885329" y="1323576"/>
                  <a:pt x="4890012" y="1323966"/>
                </a:cubicBezTo>
                <a:close/>
                <a:moveTo>
                  <a:pt x="2238361" y="1272956"/>
                </a:moveTo>
                <a:cubicBezTo>
                  <a:pt x="2244994" y="1275530"/>
                  <a:pt x="2250613" y="1280678"/>
                  <a:pt x="2253734" y="1287853"/>
                </a:cubicBezTo>
                <a:cubicBezTo>
                  <a:pt x="2259977" y="1302204"/>
                  <a:pt x="2253734" y="1318428"/>
                  <a:pt x="2239375" y="1324667"/>
                </a:cubicBezTo>
                <a:cubicBezTo>
                  <a:pt x="2235628" y="1326539"/>
                  <a:pt x="2231883" y="1327163"/>
                  <a:pt x="2228137" y="1327163"/>
                </a:cubicBezTo>
                <a:cubicBezTo>
                  <a:pt x="2216900" y="1326539"/>
                  <a:pt x="2206910" y="1320300"/>
                  <a:pt x="2202541" y="1310316"/>
                </a:cubicBezTo>
                <a:cubicBezTo>
                  <a:pt x="2196297" y="1295965"/>
                  <a:pt x="2202541" y="1279743"/>
                  <a:pt x="2216900" y="1273502"/>
                </a:cubicBezTo>
                <a:cubicBezTo>
                  <a:pt x="2224080" y="1270382"/>
                  <a:pt x="2231727" y="1270382"/>
                  <a:pt x="2238361" y="1272956"/>
                </a:cubicBezTo>
                <a:close/>
                <a:moveTo>
                  <a:pt x="3713978" y="1270461"/>
                </a:moveTo>
                <a:cubicBezTo>
                  <a:pt x="3720689" y="1267887"/>
                  <a:pt x="3728337" y="1267887"/>
                  <a:pt x="3735205" y="1271007"/>
                </a:cubicBezTo>
                <a:cubicBezTo>
                  <a:pt x="3749563" y="1277246"/>
                  <a:pt x="3755806" y="1293470"/>
                  <a:pt x="3749563" y="1307820"/>
                </a:cubicBezTo>
                <a:cubicBezTo>
                  <a:pt x="3744570" y="1318428"/>
                  <a:pt x="3734580" y="1324667"/>
                  <a:pt x="3723967" y="1324667"/>
                </a:cubicBezTo>
                <a:cubicBezTo>
                  <a:pt x="3720221" y="1324667"/>
                  <a:pt x="3716476" y="1324043"/>
                  <a:pt x="3712729" y="1322171"/>
                </a:cubicBezTo>
                <a:cubicBezTo>
                  <a:pt x="3698371" y="1315931"/>
                  <a:pt x="3692128" y="1299709"/>
                  <a:pt x="3698371" y="1285358"/>
                </a:cubicBezTo>
                <a:cubicBezTo>
                  <a:pt x="3701493" y="1278182"/>
                  <a:pt x="3707267" y="1273035"/>
                  <a:pt x="3713978" y="1270461"/>
                </a:cubicBezTo>
                <a:close/>
                <a:moveTo>
                  <a:pt x="822441" y="1266328"/>
                </a:moveTo>
                <a:cubicBezTo>
                  <a:pt x="826421" y="1265860"/>
                  <a:pt x="830635" y="1266952"/>
                  <a:pt x="834069" y="1269759"/>
                </a:cubicBezTo>
                <a:cubicBezTo>
                  <a:pt x="840936" y="1275375"/>
                  <a:pt x="842185" y="1284735"/>
                  <a:pt x="836566" y="1291598"/>
                </a:cubicBezTo>
                <a:cubicBezTo>
                  <a:pt x="833445" y="1295342"/>
                  <a:pt x="829075" y="1297838"/>
                  <a:pt x="824080" y="1297838"/>
                </a:cubicBezTo>
                <a:cubicBezTo>
                  <a:pt x="820958" y="1297838"/>
                  <a:pt x="817837" y="1296590"/>
                  <a:pt x="814715" y="1294095"/>
                </a:cubicBezTo>
                <a:cubicBezTo>
                  <a:pt x="807849" y="1288478"/>
                  <a:pt x="807223" y="1279119"/>
                  <a:pt x="812218" y="1272256"/>
                </a:cubicBezTo>
                <a:cubicBezTo>
                  <a:pt x="814715" y="1268824"/>
                  <a:pt x="818461" y="1266796"/>
                  <a:pt x="822441" y="1266328"/>
                </a:cubicBezTo>
                <a:close/>
                <a:moveTo>
                  <a:pt x="1798462" y="1262505"/>
                </a:moveTo>
                <a:cubicBezTo>
                  <a:pt x="1804705" y="1263675"/>
                  <a:pt x="1810479" y="1267263"/>
                  <a:pt x="1814225" y="1272879"/>
                </a:cubicBezTo>
                <a:cubicBezTo>
                  <a:pt x="1822341" y="1284111"/>
                  <a:pt x="1819219" y="1299709"/>
                  <a:pt x="1807982" y="1307196"/>
                </a:cubicBezTo>
                <a:cubicBezTo>
                  <a:pt x="1803611" y="1310317"/>
                  <a:pt x="1798617" y="1311565"/>
                  <a:pt x="1793623" y="1311565"/>
                </a:cubicBezTo>
                <a:cubicBezTo>
                  <a:pt x="1786131" y="1311565"/>
                  <a:pt x="1778640" y="1307821"/>
                  <a:pt x="1773645" y="1300957"/>
                </a:cubicBezTo>
                <a:cubicBezTo>
                  <a:pt x="1766153" y="1289726"/>
                  <a:pt x="1768651" y="1274127"/>
                  <a:pt x="1779888" y="1266639"/>
                </a:cubicBezTo>
                <a:cubicBezTo>
                  <a:pt x="1785507" y="1262583"/>
                  <a:pt x="1792218" y="1261335"/>
                  <a:pt x="1798462" y="1262505"/>
                </a:cubicBezTo>
                <a:close/>
                <a:moveTo>
                  <a:pt x="5129665" y="1261960"/>
                </a:moveTo>
                <a:cubicBezTo>
                  <a:pt x="5133645" y="1262428"/>
                  <a:pt x="5137391" y="1264456"/>
                  <a:pt x="5139888" y="1267887"/>
                </a:cubicBezTo>
                <a:cubicBezTo>
                  <a:pt x="5144883" y="1274751"/>
                  <a:pt x="5144258" y="1284111"/>
                  <a:pt x="5137391" y="1289726"/>
                </a:cubicBezTo>
                <a:cubicBezTo>
                  <a:pt x="5134269" y="1292222"/>
                  <a:pt x="5131148" y="1292847"/>
                  <a:pt x="5127402" y="1292847"/>
                </a:cubicBezTo>
                <a:cubicBezTo>
                  <a:pt x="5123656" y="1293470"/>
                  <a:pt x="5118662" y="1291598"/>
                  <a:pt x="5115540" y="1287231"/>
                </a:cubicBezTo>
                <a:cubicBezTo>
                  <a:pt x="5109921" y="1280367"/>
                  <a:pt x="5111170" y="1271007"/>
                  <a:pt x="5118038" y="1265392"/>
                </a:cubicBezTo>
                <a:cubicBezTo>
                  <a:pt x="5121472" y="1262585"/>
                  <a:pt x="5125685" y="1261492"/>
                  <a:pt x="5129665" y="1261960"/>
                </a:cubicBezTo>
                <a:close/>
                <a:moveTo>
                  <a:pt x="4153020" y="1259620"/>
                </a:moveTo>
                <a:cubicBezTo>
                  <a:pt x="4159263" y="1258528"/>
                  <a:pt x="4165974" y="1259776"/>
                  <a:pt x="4171593" y="1263520"/>
                </a:cubicBezTo>
                <a:cubicBezTo>
                  <a:pt x="4182831" y="1271631"/>
                  <a:pt x="4185328" y="1286606"/>
                  <a:pt x="4177836" y="1297838"/>
                </a:cubicBezTo>
                <a:cubicBezTo>
                  <a:pt x="4172842" y="1304701"/>
                  <a:pt x="4165350" y="1308444"/>
                  <a:pt x="4157234" y="1308444"/>
                </a:cubicBezTo>
                <a:cubicBezTo>
                  <a:pt x="4152863" y="1309069"/>
                  <a:pt x="4148494" y="1307821"/>
                  <a:pt x="4143499" y="1304077"/>
                </a:cubicBezTo>
                <a:cubicBezTo>
                  <a:pt x="4132262" y="1296590"/>
                  <a:pt x="4129764" y="1280990"/>
                  <a:pt x="4137256" y="1269759"/>
                </a:cubicBezTo>
                <a:cubicBezTo>
                  <a:pt x="4141002" y="1264143"/>
                  <a:pt x="4146777" y="1260711"/>
                  <a:pt x="4153020" y="1259620"/>
                </a:cubicBezTo>
                <a:close/>
                <a:moveTo>
                  <a:pt x="1447056" y="1254082"/>
                </a:moveTo>
                <a:cubicBezTo>
                  <a:pt x="1452597" y="1254316"/>
                  <a:pt x="1458059" y="1256656"/>
                  <a:pt x="1462117" y="1261024"/>
                </a:cubicBezTo>
                <a:cubicBezTo>
                  <a:pt x="1470233" y="1269760"/>
                  <a:pt x="1469609" y="1283486"/>
                  <a:pt x="1460245" y="1291598"/>
                </a:cubicBezTo>
                <a:cubicBezTo>
                  <a:pt x="1455875" y="1295342"/>
                  <a:pt x="1450880" y="1297214"/>
                  <a:pt x="1445885" y="1297214"/>
                </a:cubicBezTo>
                <a:cubicBezTo>
                  <a:pt x="1440267" y="1297214"/>
                  <a:pt x="1434024" y="1295342"/>
                  <a:pt x="1430278" y="1290350"/>
                </a:cubicBezTo>
                <a:cubicBezTo>
                  <a:pt x="1422162" y="1281615"/>
                  <a:pt x="1422786" y="1267888"/>
                  <a:pt x="1431526" y="1259776"/>
                </a:cubicBezTo>
                <a:cubicBezTo>
                  <a:pt x="1435897" y="1255720"/>
                  <a:pt x="1441516" y="1253848"/>
                  <a:pt x="1447056" y="1254082"/>
                </a:cubicBezTo>
                <a:close/>
                <a:moveTo>
                  <a:pt x="4505049" y="1250650"/>
                </a:moveTo>
                <a:cubicBezTo>
                  <a:pt x="4510590" y="1250260"/>
                  <a:pt x="4516208" y="1251976"/>
                  <a:pt x="4520578" y="1256031"/>
                </a:cubicBezTo>
                <a:cubicBezTo>
                  <a:pt x="4529318" y="1264143"/>
                  <a:pt x="4530566" y="1277870"/>
                  <a:pt x="4522451" y="1286606"/>
                </a:cubicBezTo>
                <a:cubicBezTo>
                  <a:pt x="4518081" y="1291598"/>
                  <a:pt x="4512462" y="1294094"/>
                  <a:pt x="4506219" y="1294094"/>
                </a:cubicBezTo>
                <a:cubicBezTo>
                  <a:pt x="4500600" y="1294094"/>
                  <a:pt x="4495606" y="1292221"/>
                  <a:pt x="4491236" y="1288478"/>
                </a:cubicBezTo>
                <a:cubicBezTo>
                  <a:pt x="4482496" y="1280367"/>
                  <a:pt x="4481247" y="1266640"/>
                  <a:pt x="4489987" y="1257904"/>
                </a:cubicBezTo>
                <a:cubicBezTo>
                  <a:pt x="4494045" y="1253536"/>
                  <a:pt x="4499508" y="1251040"/>
                  <a:pt x="4505049" y="1250650"/>
                </a:cubicBezTo>
                <a:close/>
                <a:moveTo>
                  <a:pt x="579978" y="1211107"/>
                </a:moveTo>
                <a:cubicBezTo>
                  <a:pt x="584972" y="1206116"/>
                  <a:pt x="592464" y="1206116"/>
                  <a:pt x="597458" y="1211107"/>
                </a:cubicBezTo>
                <a:cubicBezTo>
                  <a:pt x="602453" y="1216100"/>
                  <a:pt x="602453" y="1223586"/>
                  <a:pt x="597458" y="1228579"/>
                </a:cubicBezTo>
                <a:cubicBezTo>
                  <a:pt x="594961" y="1232322"/>
                  <a:pt x="591215" y="1233570"/>
                  <a:pt x="588094" y="1233570"/>
                </a:cubicBezTo>
                <a:cubicBezTo>
                  <a:pt x="585596" y="1233570"/>
                  <a:pt x="583099" y="1232946"/>
                  <a:pt x="580602" y="1231074"/>
                </a:cubicBezTo>
                <a:cubicBezTo>
                  <a:pt x="574983" y="1227330"/>
                  <a:pt x="573735" y="1218595"/>
                  <a:pt x="578104" y="1212979"/>
                </a:cubicBezTo>
                <a:cubicBezTo>
                  <a:pt x="578730" y="1212355"/>
                  <a:pt x="579354" y="1211731"/>
                  <a:pt x="579978" y="1211107"/>
                </a:cubicBezTo>
                <a:close/>
                <a:moveTo>
                  <a:pt x="5357769" y="1205492"/>
                </a:moveTo>
                <a:cubicBezTo>
                  <a:pt x="5363388" y="1201747"/>
                  <a:pt x="5370880" y="1202995"/>
                  <a:pt x="5374626" y="1208612"/>
                </a:cubicBezTo>
                <a:cubicBezTo>
                  <a:pt x="5378372" y="1213603"/>
                  <a:pt x="5378372" y="1220467"/>
                  <a:pt x="5373378" y="1224834"/>
                </a:cubicBezTo>
                <a:cubicBezTo>
                  <a:pt x="5370880" y="1227330"/>
                  <a:pt x="5367758" y="1228579"/>
                  <a:pt x="5364637" y="1228579"/>
                </a:cubicBezTo>
                <a:cubicBezTo>
                  <a:pt x="5361516" y="1228579"/>
                  <a:pt x="5358394" y="1227330"/>
                  <a:pt x="5355897" y="1224834"/>
                </a:cubicBezTo>
                <a:cubicBezTo>
                  <a:pt x="5355273" y="1224210"/>
                  <a:pt x="5354648" y="1223586"/>
                  <a:pt x="5354024" y="1222963"/>
                </a:cubicBezTo>
                <a:cubicBezTo>
                  <a:pt x="5350278" y="1217347"/>
                  <a:pt x="5351526" y="1209235"/>
                  <a:pt x="5357769" y="1205492"/>
                </a:cubicBezTo>
                <a:close/>
                <a:moveTo>
                  <a:pt x="2398572" y="1202371"/>
                </a:moveTo>
                <a:cubicBezTo>
                  <a:pt x="2413555" y="1197380"/>
                  <a:pt x="2429162" y="1205491"/>
                  <a:pt x="2434157" y="1220466"/>
                </a:cubicBezTo>
                <a:cubicBezTo>
                  <a:pt x="2439152" y="1234817"/>
                  <a:pt x="2431035" y="1251040"/>
                  <a:pt x="2416052" y="1256031"/>
                </a:cubicBezTo>
                <a:cubicBezTo>
                  <a:pt x="2413555" y="1256656"/>
                  <a:pt x="2410434" y="1257280"/>
                  <a:pt x="2407312" y="1257280"/>
                </a:cubicBezTo>
                <a:cubicBezTo>
                  <a:pt x="2395451" y="1257280"/>
                  <a:pt x="2384837" y="1249792"/>
                  <a:pt x="2381092" y="1237937"/>
                </a:cubicBezTo>
                <a:cubicBezTo>
                  <a:pt x="2376097" y="1222962"/>
                  <a:pt x="2384213" y="1207362"/>
                  <a:pt x="2398572" y="1202371"/>
                </a:cubicBezTo>
                <a:close/>
                <a:moveTo>
                  <a:pt x="3552908" y="1201123"/>
                </a:moveTo>
                <a:cubicBezTo>
                  <a:pt x="3567267" y="1206114"/>
                  <a:pt x="3575383" y="1221714"/>
                  <a:pt x="3571013" y="1236065"/>
                </a:cubicBezTo>
                <a:cubicBezTo>
                  <a:pt x="3567267" y="1247920"/>
                  <a:pt x="3556655" y="1255408"/>
                  <a:pt x="3544168" y="1255408"/>
                </a:cubicBezTo>
                <a:cubicBezTo>
                  <a:pt x="3541671" y="1256031"/>
                  <a:pt x="3538549" y="1256031"/>
                  <a:pt x="3535428" y="1254783"/>
                </a:cubicBezTo>
                <a:cubicBezTo>
                  <a:pt x="3521069" y="1249792"/>
                  <a:pt x="3512953" y="1234193"/>
                  <a:pt x="3517323" y="1219218"/>
                </a:cubicBezTo>
                <a:cubicBezTo>
                  <a:pt x="3522317" y="1204243"/>
                  <a:pt x="3537925" y="1196756"/>
                  <a:pt x="3552908" y="1201123"/>
                </a:cubicBezTo>
                <a:close/>
                <a:moveTo>
                  <a:pt x="1197649" y="1182405"/>
                </a:moveTo>
                <a:cubicBezTo>
                  <a:pt x="1202409" y="1182405"/>
                  <a:pt x="1207091" y="1184277"/>
                  <a:pt x="1210525" y="1188021"/>
                </a:cubicBezTo>
                <a:cubicBezTo>
                  <a:pt x="1218017" y="1195508"/>
                  <a:pt x="1218017" y="1207363"/>
                  <a:pt x="1210525" y="1214226"/>
                </a:cubicBezTo>
                <a:cubicBezTo>
                  <a:pt x="1206779" y="1217971"/>
                  <a:pt x="1202409" y="1219843"/>
                  <a:pt x="1197414" y="1219843"/>
                </a:cubicBezTo>
                <a:cubicBezTo>
                  <a:pt x="1192420" y="1219843"/>
                  <a:pt x="1188050" y="1217971"/>
                  <a:pt x="1184304" y="1214226"/>
                </a:cubicBezTo>
                <a:cubicBezTo>
                  <a:pt x="1176812" y="1206739"/>
                  <a:pt x="1176812" y="1194884"/>
                  <a:pt x="1184304" y="1188021"/>
                </a:cubicBezTo>
                <a:cubicBezTo>
                  <a:pt x="1188050" y="1184277"/>
                  <a:pt x="1192889" y="1182405"/>
                  <a:pt x="1197649" y="1182405"/>
                </a:cubicBezTo>
                <a:close/>
                <a:moveTo>
                  <a:pt x="4754694" y="1178661"/>
                </a:moveTo>
                <a:cubicBezTo>
                  <a:pt x="4759376" y="1178661"/>
                  <a:pt x="4764058" y="1180533"/>
                  <a:pt x="4767804" y="1184277"/>
                </a:cubicBezTo>
                <a:cubicBezTo>
                  <a:pt x="4775296" y="1191764"/>
                  <a:pt x="4775296" y="1203620"/>
                  <a:pt x="4767804" y="1210483"/>
                </a:cubicBezTo>
                <a:cubicBezTo>
                  <a:pt x="4764058" y="1214226"/>
                  <a:pt x="4759065" y="1216099"/>
                  <a:pt x="4754694" y="1216099"/>
                </a:cubicBezTo>
                <a:cubicBezTo>
                  <a:pt x="4749699" y="1216099"/>
                  <a:pt x="4745329" y="1214226"/>
                  <a:pt x="4741583" y="1211108"/>
                </a:cubicBezTo>
                <a:cubicBezTo>
                  <a:pt x="4734092" y="1203620"/>
                  <a:pt x="4734092" y="1191764"/>
                  <a:pt x="4741583" y="1184277"/>
                </a:cubicBezTo>
                <a:cubicBezTo>
                  <a:pt x="4745329" y="1180533"/>
                  <a:pt x="4750012" y="1178661"/>
                  <a:pt x="4754694" y="1178661"/>
                </a:cubicBezTo>
                <a:close/>
                <a:moveTo>
                  <a:pt x="1964136" y="1159473"/>
                </a:moveTo>
                <a:cubicBezTo>
                  <a:pt x="1970301" y="1161190"/>
                  <a:pt x="1975919" y="1165246"/>
                  <a:pt x="1979665" y="1171173"/>
                </a:cubicBezTo>
                <a:cubicBezTo>
                  <a:pt x="1986533" y="1183028"/>
                  <a:pt x="1982162" y="1198003"/>
                  <a:pt x="1970300" y="1205491"/>
                </a:cubicBezTo>
                <a:cubicBezTo>
                  <a:pt x="1966555" y="1207363"/>
                  <a:pt x="1962184" y="1208612"/>
                  <a:pt x="1957814" y="1208612"/>
                </a:cubicBezTo>
                <a:cubicBezTo>
                  <a:pt x="1949075" y="1207987"/>
                  <a:pt x="1940333" y="1203619"/>
                  <a:pt x="1935964" y="1195507"/>
                </a:cubicBezTo>
                <a:cubicBezTo>
                  <a:pt x="1929096" y="1183652"/>
                  <a:pt x="1933467" y="1168677"/>
                  <a:pt x="1945328" y="1161813"/>
                </a:cubicBezTo>
                <a:cubicBezTo>
                  <a:pt x="1951259" y="1158382"/>
                  <a:pt x="1957970" y="1157758"/>
                  <a:pt x="1964136" y="1159473"/>
                </a:cubicBezTo>
                <a:close/>
                <a:moveTo>
                  <a:pt x="3987424" y="1156354"/>
                </a:moveTo>
                <a:cubicBezTo>
                  <a:pt x="3993511" y="1154639"/>
                  <a:pt x="4000222" y="1155262"/>
                  <a:pt x="4006153" y="1158694"/>
                </a:cubicBezTo>
                <a:cubicBezTo>
                  <a:pt x="4018015" y="1165558"/>
                  <a:pt x="4022385" y="1180533"/>
                  <a:pt x="4015517" y="1193012"/>
                </a:cubicBezTo>
                <a:cubicBezTo>
                  <a:pt x="4010523" y="1201124"/>
                  <a:pt x="4002406" y="1205491"/>
                  <a:pt x="3993666" y="1205491"/>
                </a:cubicBezTo>
                <a:cubicBezTo>
                  <a:pt x="3989921" y="1205491"/>
                  <a:pt x="3985551" y="1204867"/>
                  <a:pt x="3981805" y="1202372"/>
                </a:cubicBezTo>
                <a:cubicBezTo>
                  <a:pt x="3969943" y="1195507"/>
                  <a:pt x="3966198" y="1180533"/>
                  <a:pt x="3972440" y="1168053"/>
                </a:cubicBezTo>
                <a:cubicBezTo>
                  <a:pt x="3975874" y="1162126"/>
                  <a:pt x="3981336" y="1158070"/>
                  <a:pt x="3987424" y="1156354"/>
                </a:cubicBezTo>
                <a:close/>
                <a:moveTo>
                  <a:pt x="2587735" y="1152454"/>
                </a:moveTo>
                <a:cubicBezTo>
                  <a:pt x="2602719" y="1149335"/>
                  <a:pt x="2617702" y="1158694"/>
                  <a:pt x="2620824" y="1174293"/>
                </a:cubicBezTo>
                <a:cubicBezTo>
                  <a:pt x="2623945" y="1189268"/>
                  <a:pt x="2614581" y="1204243"/>
                  <a:pt x="2599598" y="1207362"/>
                </a:cubicBezTo>
                <a:cubicBezTo>
                  <a:pt x="2597725" y="1207987"/>
                  <a:pt x="2595851" y="1207987"/>
                  <a:pt x="2593979" y="1207987"/>
                </a:cubicBezTo>
                <a:cubicBezTo>
                  <a:pt x="2580244" y="1207362"/>
                  <a:pt x="2569007" y="1198627"/>
                  <a:pt x="2565885" y="1185524"/>
                </a:cubicBezTo>
                <a:cubicBezTo>
                  <a:pt x="2562764" y="1170549"/>
                  <a:pt x="2572128" y="1155574"/>
                  <a:pt x="2587735" y="1152454"/>
                </a:cubicBezTo>
                <a:close/>
                <a:moveTo>
                  <a:pt x="3363744" y="1151206"/>
                </a:moveTo>
                <a:cubicBezTo>
                  <a:pt x="3378728" y="1154326"/>
                  <a:pt x="3388716" y="1169302"/>
                  <a:pt x="3385595" y="1184276"/>
                </a:cubicBezTo>
                <a:cubicBezTo>
                  <a:pt x="3383097" y="1197380"/>
                  <a:pt x="3371236" y="1206114"/>
                  <a:pt x="3358126" y="1206114"/>
                </a:cubicBezTo>
                <a:cubicBezTo>
                  <a:pt x="3356253" y="1206739"/>
                  <a:pt x="3354380" y="1206114"/>
                  <a:pt x="3352507" y="1206114"/>
                </a:cubicBezTo>
                <a:cubicBezTo>
                  <a:pt x="3337523" y="1202995"/>
                  <a:pt x="3327535" y="1188020"/>
                  <a:pt x="3330656" y="1173045"/>
                </a:cubicBezTo>
                <a:cubicBezTo>
                  <a:pt x="3333778" y="1158070"/>
                  <a:pt x="3348761" y="1148087"/>
                  <a:pt x="3363744" y="1151206"/>
                </a:cubicBezTo>
                <a:close/>
                <a:moveTo>
                  <a:pt x="1601337" y="1128120"/>
                </a:moveTo>
                <a:cubicBezTo>
                  <a:pt x="1606799" y="1128900"/>
                  <a:pt x="1611950" y="1131864"/>
                  <a:pt x="1615696" y="1136856"/>
                </a:cubicBezTo>
                <a:cubicBezTo>
                  <a:pt x="1623188" y="1146215"/>
                  <a:pt x="1620691" y="1159942"/>
                  <a:pt x="1611326" y="1167430"/>
                </a:cubicBezTo>
                <a:cubicBezTo>
                  <a:pt x="1607580" y="1170550"/>
                  <a:pt x="1602586" y="1171798"/>
                  <a:pt x="1598215" y="1171798"/>
                </a:cubicBezTo>
                <a:cubicBezTo>
                  <a:pt x="1591349" y="1171798"/>
                  <a:pt x="1585106" y="1169302"/>
                  <a:pt x="1580735" y="1163062"/>
                </a:cubicBezTo>
                <a:cubicBezTo>
                  <a:pt x="1573243" y="1153702"/>
                  <a:pt x="1575740" y="1139975"/>
                  <a:pt x="1585106" y="1132488"/>
                </a:cubicBezTo>
                <a:cubicBezTo>
                  <a:pt x="1590100" y="1128744"/>
                  <a:pt x="1595875" y="1127340"/>
                  <a:pt x="1601337" y="1128120"/>
                </a:cubicBezTo>
                <a:close/>
                <a:moveTo>
                  <a:pt x="4350768" y="1126093"/>
                </a:moveTo>
                <a:cubicBezTo>
                  <a:pt x="4356231" y="1125313"/>
                  <a:pt x="4362005" y="1126561"/>
                  <a:pt x="4367000" y="1129992"/>
                </a:cubicBezTo>
                <a:cubicBezTo>
                  <a:pt x="4376988" y="1137480"/>
                  <a:pt x="4378237" y="1150583"/>
                  <a:pt x="4371369" y="1160566"/>
                </a:cubicBezTo>
                <a:cubicBezTo>
                  <a:pt x="4367000" y="1166182"/>
                  <a:pt x="4360757" y="1169302"/>
                  <a:pt x="4353889" y="1169302"/>
                </a:cubicBezTo>
                <a:cubicBezTo>
                  <a:pt x="4348894" y="1169302"/>
                  <a:pt x="4344525" y="1168053"/>
                  <a:pt x="4340779" y="1164934"/>
                </a:cubicBezTo>
                <a:cubicBezTo>
                  <a:pt x="4330790" y="1157447"/>
                  <a:pt x="4328918" y="1144343"/>
                  <a:pt x="4336409" y="1134359"/>
                </a:cubicBezTo>
                <a:cubicBezTo>
                  <a:pt x="4340155" y="1129681"/>
                  <a:pt x="4345305" y="1126872"/>
                  <a:pt x="4350768" y="1126093"/>
                </a:cubicBezTo>
                <a:close/>
                <a:moveTo>
                  <a:pt x="2780645" y="1121881"/>
                </a:moveTo>
                <a:cubicBezTo>
                  <a:pt x="2796253" y="1120632"/>
                  <a:pt x="2809987" y="1131863"/>
                  <a:pt x="2811236" y="1146839"/>
                </a:cubicBezTo>
                <a:cubicBezTo>
                  <a:pt x="2812484" y="1161814"/>
                  <a:pt x="2801248" y="1176165"/>
                  <a:pt x="2786264" y="1177412"/>
                </a:cubicBezTo>
                <a:cubicBezTo>
                  <a:pt x="2785016" y="1177412"/>
                  <a:pt x="2784392" y="1177412"/>
                  <a:pt x="2783142" y="1177412"/>
                </a:cubicBezTo>
                <a:cubicBezTo>
                  <a:pt x="2769408" y="1177412"/>
                  <a:pt x="2757546" y="1166805"/>
                  <a:pt x="2755674" y="1152454"/>
                </a:cubicBezTo>
                <a:cubicBezTo>
                  <a:pt x="2753801" y="1136855"/>
                  <a:pt x="2765038" y="1123128"/>
                  <a:pt x="2780645" y="1121881"/>
                </a:cubicBezTo>
                <a:close/>
                <a:moveTo>
                  <a:pt x="3170835" y="1121257"/>
                </a:moveTo>
                <a:cubicBezTo>
                  <a:pt x="3186442" y="1122504"/>
                  <a:pt x="3197680" y="1136231"/>
                  <a:pt x="3195808" y="1151830"/>
                </a:cubicBezTo>
                <a:cubicBezTo>
                  <a:pt x="3194558" y="1166182"/>
                  <a:pt x="3182073" y="1176788"/>
                  <a:pt x="3167714" y="1176788"/>
                </a:cubicBezTo>
                <a:cubicBezTo>
                  <a:pt x="3167089" y="1176788"/>
                  <a:pt x="3165840" y="1176788"/>
                  <a:pt x="3165216" y="1176788"/>
                </a:cubicBezTo>
                <a:cubicBezTo>
                  <a:pt x="3149608" y="1175541"/>
                  <a:pt x="3138371" y="1161814"/>
                  <a:pt x="3140244" y="1146215"/>
                </a:cubicBezTo>
                <a:cubicBezTo>
                  <a:pt x="3141492" y="1130615"/>
                  <a:pt x="3155851" y="1119384"/>
                  <a:pt x="3170835" y="1121257"/>
                </a:cubicBezTo>
                <a:close/>
                <a:moveTo>
                  <a:pt x="951516" y="1115564"/>
                </a:moveTo>
                <a:cubicBezTo>
                  <a:pt x="955496" y="1115330"/>
                  <a:pt x="959554" y="1116577"/>
                  <a:pt x="962675" y="1119385"/>
                </a:cubicBezTo>
                <a:cubicBezTo>
                  <a:pt x="968918" y="1125001"/>
                  <a:pt x="969543" y="1134985"/>
                  <a:pt x="963924" y="1141224"/>
                </a:cubicBezTo>
                <a:cubicBezTo>
                  <a:pt x="960803" y="1144343"/>
                  <a:pt x="956432" y="1146216"/>
                  <a:pt x="952687" y="1146216"/>
                </a:cubicBezTo>
                <a:cubicBezTo>
                  <a:pt x="948316" y="1146839"/>
                  <a:pt x="945195" y="1145591"/>
                  <a:pt x="942073" y="1142472"/>
                </a:cubicBezTo>
                <a:cubicBezTo>
                  <a:pt x="935831" y="1136855"/>
                  <a:pt x="935205" y="1126873"/>
                  <a:pt x="940825" y="1120634"/>
                </a:cubicBezTo>
                <a:cubicBezTo>
                  <a:pt x="943634" y="1117514"/>
                  <a:pt x="947536" y="1115798"/>
                  <a:pt x="951516" y="1115564"/>
                </a:cubicBezTo>
                <a:close/>
                <a:moveTo>
                  <a:pt x="4999966" y="1111586"/>
                </a:moveTo>
                <a:cubicBezTo>
                  <a:pt x="5003946" y="1111741"/>
                  <a:pt x="5007847" y="1113457"/>
                  <a:pt x="5010657" y="1116889"/>
                </a:cubicBezTo>
                <a:cubicBezTo>
                  <a:pt x="5016276" y="1123128"/>
                  <a:pt x="5016276" y="1133112"/>
                  <a:pt x="5009409" y="1138728"/>
                </a:cubicBezTo>
                <a:cubicBezTo>
                  <a:pt x="5006287" y="1141224"/>
                  <a:pt x="5002542" y="1142472"/>
                  <a:pt x="4998795" y="1142472"/>
                </a:cubicBezTo>
                <a:cubicBezTo>
                  <a:pt x="4995674" y="1142472"/>
                  <a:pt x="4991304" y="1141224"/>
                  <a:pt x="4988183" y="1137480"/>
                </a:cubicBezTo>
                <a:cubicBezTo>
                  <a:pt x="4981939" y="1131240"/>
                  <a:pt x="4982563" y="1121258"/>
                  <a:pt x="4988807" y="1115642"/>
                </a:cubicBezTo>
                <a:cubicBezTo>
                  <a:pt x="4991928" y="1112834"/>
                  <a:pt x="4995986" y="1111430"/>
                  <a:pt x="4999966" y="1111586"/>
                </a:cubicBezTo>
                <a:close/>
                <a:moveTo>
                  <a:pt x="2976052" y="1111273"/>
                </a:moveTo>
                <a:cubicBezTo>
                  <a:pt x="2991660" y="1111273"/>
                  <a:pt x="3004146" y="1123752"/>
                  <a:pt x="3004146" y="1139351"/>
                </a:cubicBezTo>
                <a:cubicBezTo>
                  <a:pt x="3004146" y="1154951"/>
                  <a:pt x="2991660" y="1167430"/>
                  <a:pt x="2976052" y="1167430"/>
                </a:cubicBezTo>
                <a:cubicBezTo>
                  <a:pt x="2960445" y="1167430"/>
                  <a:pt x="2947958" y="1154951"/>
                  <a:pt x="2947958" y="1139351"/>
                </a:cubicBezTo>
                <a:cubicBezTo>
                  <a:pt x="2947958" y="1123752"/>
                  <a:pt x="2960445" y="1111273"/>
                  <a:pt x="2976052" y="1111273"/>
                </a:cubicBezTo>
                <a:close/>
                <a:moveTo>
                  <a:pt x="2138628" y="1072041"/>
                </a:moveTo>
                <a:cubicBezTo>
                  <a:pt x="2144637" y="1074303"/>
                  <a:pt x="2149788" y="1078827"/>
                  <a:pt x="2152597" y="1085067"/>
                </a:cubicBezTo>
                <a:cubicBezTo>
                  <a:pt x="2158216" y="1097546"/>
                  <a:pt x="2152597" y="1111898"/>
                  <a:pt x="2140111" y="1118137"/>
                </a:cubicBezTo>
                <a:cubicBezTo>
                  <a:pt x="2136366" y="1119385"/>
                  <a:pt x="2133243" y="1120632"/>
                  <a:pt x="2129498" y="1120632"/>
                </a:cubicBezTo>
                <a:cubicBezTo>
                  <a:pt x="2120134" y="1120632"/>
                  <a:pt x="2111393" y="1115016"/>
                  <a:pt x="2107023" y="1105658"/>
                </a:cubicBezTo>
                <a:cubicBezTo>
                  <a:pt x="2101404" y="1093178"/>
                  <a:pt x="2107023" y="1078204"/>
                  <a:pt x="2119509" y="1072587"/>
                </a:cubicBezTo>
                <a:cubicBezTo>
                  <a:pt x="2125752" y="1069779"/>
                  <a:pt x="2132620" y="1069779"/>
                  <a:pt x="2138628" y="1072041"/>
                </a:cubicBezTo>
                <a:close/>
                <a:moveTo>
                  <a:pt x="3812853" y="1070170"/>
                </a:moveTo>
                <a:cubicBezTo>
                  <a:pt x="3818862" y="1067908"/>
                  <a:pt x="3825730" y="1067908"/>
                  <a:pt x="3831973" y="1070716"/>
                </a:cubicBezTo>
                <a:cubicBezTo>
                  <a:pt x="3844458" y="1076332"/>
                  <a:pt x="3850077" y="1090683"/>
                  <a:pt x="3844458" y="1103786"/>
                </a:cubicBezTo>
                <a:cubicBezTo>
                  <a:pt x="3840088" y="1113146"/>
                  <a:pt x="3830724" y="1118137"/>
                  <a:pt x="3821359" y="1118137"/>
                </a:cubicBezTo>
                <a:cubicBezTo>
                  <a:pt x="3818237" y="1118137"/>
                  <a:pt x="3814491" y="1117513"/>
                  <a:pt x="3811370" y="1116265"/>
                </a:cubicBezTo>
                <a:cubicBezTo>
                  <a:pt x="3798884" y="1110649"/>
                  <a:pt x="3793266" y="1095674"/>
                  <a:pt x="3798884" y="1083195"/>
                </a:cubicBezTo>
                <a:cubicBezTo>
                  <a:pt x="3801694" y="1076956"/>
                  <a:pt x="3806844" y="1072432"/>
                  <a:pt x="3812853" y="1070170"/>
                </a:cubicBezTo>
                <a:close/>
                <a:moveTo>
                  <a:pt x="704214" y="1053869"/>
                </a:moveTo>
                <a:cubicBezTo>
                  <a:pt x="709833" y="1050126"/>
                  <a:pt x="717325" y="1051373"/>
                  <a:pt x="721694" y="1057613"/>
                </a:cubicBezTo>
                <a:cubicBezTo>
                  <a:pt x="724816" y="1062605"/>
                  <a:pt x="724192" y="1068844"/>
                  <a:pt x="720446" y="1072588"/>
                </a:cubicBezTo>
                <a:cubicBezTo>
                  <a:pt x="717949" y="1075708"/>
                  <a:pt x="714204" y="1076956"/>
                  <a:pt x="711081" y="1076956"/>
                </a:cubicBezTo>
                <a:cubicBezTo>
                  <a:pt x="708584" y="1076956"/>
                  <a:pt x="706086" y="1076332"/>
                  <a:pt x="704214" y="1075084"/>
                </a:cubicBezTo>
                <a:cubicBezTo>
                  <a:pt x="698595" y="1071339"/>
                  <a:pt x="696722" y="1063853"/>
                  <a:pt x="700469" y="1057613"/>
                </a:cubicBezTo>
                <a:cubicBezTo>
                  <a:pt x="701093" y="1056365"/>
                  <a:pt x="702965" y="1055117"/>
                  <a:pt x="704214" y="1053869"/>
                </a:cubicBezTo>
                <a:close/>
                <a:moveTo>
                  <a:pt x="5234782" y="1050126"/>
                </a:moveTo>
                <a:cubicBezTo>
                  <a:pt x="5239777" y="1046381"/>
                  <a:pt x="5247269" y="1047629"/>
                  <a:pt x="5251014" y="1051997"/>
                </a:cubicBezTo>
                <a:cubicBezTo>
                  <a:pt x="5254760" y="1056365"/>
                  <a:pt x="5255385" y="1062605"/>
                  <a:pt x="5252264" y="1066972"/>
                </a:cubicBezTo>
                <a:cubicBezTo>
                  <a:pt x="5249766" y="1071339"/>
                  <a:pt x="5245396" y="1073212"/>
                  <a:pt x="5241649" y="1073212"/>
                </a:cubicBezTo>
                <a:cubicBezTo>
                  <a:pt x="5239152" y="1073212"/>
                  <a:pt x="5236655" y="1072588"/>
                  <a:pt x="5234782" y="1071339"/>
                </a:cubicBezTo>
                <a:cubicBezTo>
                  <a:pt x="5233534" y="1070716"/>
                  <a:pt x="5232285" y="1068844"/>
                  <a:pt x="5231037" y="1067596"/>
                </a:cubicBezTo>
                <a:cubicBezTo>
                  <a:pt x="5227291" y="1061981"/>
                  <a:pt x="5228539" y="1053869"/>
                  <a:pt x="5234782" y="1050126"/>
                </a:cubicBezTo>
                <a:close/>
                <a:moveTo>
                  <a:pt x="1343112" y="1048176"/>
                </a:moveTo>
                <a:cubicBezTo>
                  <a:pt x="1347872" y="1048566"/>
                  <a:pt x="1352554" y="1050750"/>
                  <a:pt x="1355987" y="1054494"/>
                </a:cubicBezTo>
                <a:cubicBezTo>
                  <a:pt x="1362855" y="1062604"/>
                  <a:pt x="1361606" y="1073836"/>
                  <a:pt x="1354115" y="1080700"/>
                </a:cubicBezTo>
                <a:cubicBezTo>
                  <a:pt x="1350368" y="1083819"/>
                  <a:pt x="1345999" y="1085067"/>
                  <a:pt x="1341628" y="1085067"/>
                </a:cubicBezTo>
                <a:cubicBezTo>
                  <a:pt x="1337259" y="1085691"/>
                  <a:pt x="1331640" y="1083195"/>
                  <a:pt x="1327894" y="1078828"/>
                </a:cubicBezTo>
                <a:cubicBezTo>
                  <a:pt x="1321026" y="1071340"/>
                  <a:pt x="1322275" y="1059485"/>
                  <a:pt x="1329767" y="1052622"/>
                </a:cubicBezTo>
                <a:cubicBezTo>
                  <a:pt x="1333513" y="1049190"/>
                  <a:pt x="1338351" y="1047786"/>
                  <a:pt x="1343112" y="1048176"/>
                </a:cubicBezTo>
                <a:close/>
                <a:moveTo>
                  <a:pt x="4608139" y="1045056"/>
                </a:moveTo>
                <a:cubicBezTo>
                  <a:pt x="4612821" y="1044665"/>
                  <a:pt x="4617659" y="1046070"/>
                  <a:pt x="4621717" y="1049501"/>
                </a:cubicBezTo>
                <a:cubicBezTo>
                  <a:pt x="4629833" y="1056365"/>
                  <a:pt x="4630457" y="1067597"/>
                  <a:pt x="4624215" y="1075707"/>
                </a:cubicBezTo>
                <a:cubicBezTo>
                  <a:pt x="4620469" y="1080076"/>
                  <a:pt x="4615474" y="1082571"/>
                  <a:pt x="4609856" y="1082571"/>
                </a:cubicBezTo>
                <a:cubicBezTo>
                  <a:pt x="4605485" y="1082571"/>
                  <a:pt x="4600491" y="1080700"/>
                  <a:pt x="4597370" y="1077580"/>
                </a:cubicBezTo>
                <a:cubicBezTo>
                  <a:pt x="4589878" y="1070716"/>
                  <a:pt x="4588629" y="1059485"/>
                  <a:pt x="4595497" y="1051373"/>
                </a:cubicBezTo>
                <a:cubicBezTo>
                  <a:pt x="4598930" y="1047630"/>
                  <a:pt x="4603456" y="1045446"/>
                  <a:pt x="4608139" y="1045056"/>
                </a:cubicBezTo>
                <a:close/>
                <a:moveTo>
                  <a:pt x="1765061" y="1017289"/>
                </a:moveTo>
                <a:cubicBezTo>
                  <a:pt x="1770524" y="1018459"/>
                  <a:pt x="1775518" y="1021735"/>
                  <a:pt x="1778640" y="1027039"/>
                </a:cubicBezTo>
                <a:cubicBezTo>
                  <a:pt x="1784882" y="1037022"/>
                  <a:pt x="1781761" y="1050749"/>
                  <a:pt x="1771772" y="1056988"/>
                </a:cubicBezTo>
                <a:cubicBezTo>
                  <a:pt x="1768026" y="1059485"/>
                  <a:pt x="1764280" y="1060109"/>
                  <a:pt x="1759910" y="1060109"/>
                </a:cubicBezTo>
                <a:cubicBezTo>
                  <a:pt x="1753043" y="1060109"/>
                  <a:pt x="1746175" y="1056988"/>
                  <a:pt x="1741806" y="1050125"/>
                </a:cubicBezTo>
                <a:cubicBezTo>
                  <a:pt x="1735562" y="1040142"/>
                  <a:pt x="1738059" y="1026415"/>
                  <a:pt x="1748673" y="1020175"/>
                </a:cubicBezTo>
                <a:cubicBezTo>
                  <a:pt x="1753668" y="1017055"/>
                  <a:pt x="1759599" y="1016120"/>
                  <a:pt x="1765061" y="1017289"/>
                </a:cubicBezTo>
                <a:close/>
                <a:moveTo>
                  <a:pt x="4186420" y="1014793"/>
                </a:moveTo>
                <a:cubicBezTo>
                  <a:pt x="4191882" y="1013467"/>
                  <a:pt x="4197813" y="1014247"/>
                  <a:pt x="4202808" y="1017679"/>
                </a:cubicBezTo>
                <a:cubicBezTo>
                  <a:pt x="4212797" y="1023919"/>
                  <a:pt x="4215919" y="1037022"/>
                  <a:pt x="4209676" y="1047630"/>
                </a:cubicBezTo>
                <a:cubicBezTo>
                  <a:pt x="4205929" y="1053869"/>
                  <a:pt x="4198438" y="1057613"/>
                  <a:pt x="4191570" y="1057613"/>
                </a:cubicBezTo>
                <a:cubicBezTo>
                  <a:pt x="4187200" y="1057613"/>
                  <a:pt x="4183454" y="1056364"/>
                  <a:pt x="4179709" y="1054493"/>
                </a:cubicBezTo>
                <a:cubicBezTo>
                  <a:pt x="4169720" y="1048254"/>
                  <a:pt x="4166599" y="1035151"/>
                  <a:pt x="4172842" y="1024543"/>
                </a:cubicBezTo>
                <a:cubicBezTo>
                  <a:pt x="4175963" y="1019551"/>
                  <a:pt x="4180957" y="1016119"/>
                  <a:pt x="4186420" y="1014793"/>
                </a:cubicBezTo>
                <a:close/>
                <a:moveTo>
                  <a:pt x="2301806" y="1000832"/>
                </a:moveTo>
                <a:cubicBezTo>
                  <a:pt x="2314915" y="996464"/>
                  <a:pt x="2328650" y="1003327"/>
                  <a:pt x="2333645" y="1016432"/>
                </a:cubicBezTo>
                <a:cubicBezTo>
                  <a:pt x="2338014" y="1029535"/>
                  <a:pt x="2331148" y="1043262"/>
                  <a:pt x="2318037" y="1048253"/>
                </a:cubicBezTo>
                <a:cubicBezTo>
                  <a:pt x="2315541" y="1049501"/>
                  <a:pt x="2312419" y="1049501"/>
                  <a:pt x="2309922" y="1049501"/>
                </a:cubicBezTo>
                <a:cubicBezTo>
                  <a:pt x="2299308" y="1049501"/>
                  <a:pt x="2289943" y="1042638"/>
                  <a:pt x="2286198" y="1032654"/>
                </a:cubicBezTo>
                <a:cubicBezTo>
                  <a:pt x="2281828" y="1019551"/>
                  <a:pt x="2288695" y="1005824"/>
                  <a:pt x="2301806" y="1000832"/>
                </a:cubicBezTo>
                <a:close/>
                <a:moveTo>
                  <a:pt x="3649675" y="998960"/>
                </a:moveTo>
                <a:cubicBezTo>
                  <a:pt x="3662786" y="1003327"/>
                  <a:pt x="3669653" y="1017055"/>
                  <a:pt x="3665284" y="1030782"/>
                </a:cubicBezTo>
                <a:cubicBezTo>
                  <a:pt x="3661537" y="1040765"/>
                  <a:pt x="3652173" y="1047629"/>
                  <a:pt x="3642184" y="1047629"/>
                </a:cubicBezTo>
                <a:cubicBezTo>
                  <a:pt x="3638438" y="1047629"/>
                  <a:pt x="3635942" y="1047005"/>
                  <a:pt x="3633444" y="1046381"/>
                </a:cubicBezTo>
                <a:cubicBezTo>
                  <a:pt x="3620334" y="1042014"/>
                  <a:pt x="3613466" y="1028287"/>
                  <a:pt x="3617836" y="1014559"/>
                </a:cubicBezTo>
                <a:cubicBezTo>
                  <a:pt x="3622207" y="1001456"/>
                  <a:pt x="3635942" y="994593"/>
                  <a:pt x="3649675" y="998960"/>
                </a:cubicBezTo>
                <a:close/>
                <a:moveTo>
                  <a:pt x="1091828" y="974626"/>
                </a:moveTo>
                <a:cubicBezTo>
                  <a:pt x="1095808" y="974782"/>
                  <a:pt x="1099710" y="976498"/>
                  <a:pt x="1102519" y="979618"/>
                </a:cubicBezTo>
                <a:cubicBezTo>
                  <a:pt x="1108762" y="985857"/>
                  <a:pt x="1108138" y="995841"/>
                  <a:pt x="1101895" y="1001456"/>
                </a:cubicBezTo>
                <a:cubicBezTo>
                  <a:pt x="1098773" y="1003953"/>
                  <a:pt x="1095028" y="1005824"/>
                  <a:pt x="1091281" y="1005824"/>
                </a:cubicBezTo>
                <a:cubicBezTo>
                  <a:pt x="1086912" y="1005824"/>
                  <a:pt x="1083166" y="1003953"/>
                  <a:pt x="1080044" y="1000832"/>
                </a:cubicBezTo>
                <a:cubicBezTo>
                  <a:pt x="1073801" y="994593"/>
                  <a:pt x="1074425" y="984610"/>
                  <a:pt x="1080669" y="978994"/>
                </a:cubicBezTo>
                <a:cubicBezTo>
                  <a:pt x="1083791" y="975874"/>
                  <a:pt x="1087848" y="974470"/>
                  <a:pt x="1091828" y="974626"/>
                </a:cubicBezTo>
                <a:close/>
                <a:moveTo>
                  <a:pt x="4860278" y="971117"/>
                </a:moveTo>
                <a:cubicBezTo>
                  <a:pt x="4864258" y="971039"/>
                  <a:pt x="4868317" y="972443"/>
                  <a:pt x="4871438" y="975251"/>
                </a:cubicBezTo>
                <a:cubicBezTo>
                  <a:pt x="4877681" y="981490"/>
                  <a:pt x="4877681" y="991474"/>
                  <a:pt x="4872062" y="997089"/>
                </a:cubicBezTo>
                <a:cubicBezTo>
                  <a:pt x="4868941" y="1000208"/>
                  <a:pt x="4864570" y="1002081"/>
                  <a:pt x="4860825" y="1002081"/>
                </a:cubicBezTo>
                <a:cubicBezTo>
                  <a:pt x="4857078" y="1002081"/>
                  <a:pt x="4852709" y="1000832"/>
                  <a:pt x="4850211" y="997714"/>
                </a:cubicBezTo>
                <a:cubicBezTo>
                  <a:pt x="4843969" y="991474"/>
                  <a:pt x="4843969" y="982114"/>
                  <a:pt x="4849587" y="975874"/>
                </a:cubicBezTo>
                <a:cubicBezTo>
                  <a:pt x="4852396" y="972755"/>
                  <a:pt x="4856298" y="971195"/>
                  <a:pt x="4860278" y="971117"/>
                </a:cubicBezTo>
                <a:close/>
                <a:moveTo>
                  <a:pt x="2490345" y="946548"/>
                </a:moveTo>
                <a:cubicBezTo>
                  <a:pt x="2503456" y="943427"/>
                  <a:pt x="2517190" y="951539"/>
                  <a:pt x="2520312" y="964642"/>
                </a:cubicBezTo>
                <a:cubicBezTo>
                  <a:pt x="2523433" y="977745"/>
                  <a:pt x="2515317" y="991473"/>
                  <a:pt x="2502206" y="994593"/>
                </a:cubicBezTo>
                <a:cubicBezTo>
                  <a:pt x="2500334" y="995217"/>
                  <a:pt x="2498461" y="995217"/>
                  <a:pt x="2496588" y="995217"/>
                </a:cubicBezTo>
                <a:cubicBezTo>
                  <a:pt x="2484726" y="995217"/>
                  <a:pt x="2474738" y="987729"/>
                  <a:pt x="2471616" y="976497"/>
                </a:cubicBezTo>
                <a:cubicBezTo>
                  <a:pt x="2468495" y="963394"/>
                  <a:pt x="2476610" y="949667"/>
                  <a:pt x="2490345" y="946548"/>
                </a:cubicBezTo>
                <a:close/>
                <a:moveTo>
                  <a:pt x="3461136" y="944676"/>
                </a:moveTo>
                <a:cubicBezTo>
                  <a:pt x="3474247" y="947796"/>
                  <a:pt x="3482987" y="961522"/>
                  <a:pt x="3479241" y="974626"/>
                </a:cubicBezTo>
                <a:cubicBezTo>
                  <a:pt x="3476744" y="985857"/>
                  <a:pt x="3466131" y="993969"/>
                  <a:pt x="3454893" y="993969"/>
                </a:cubicBezTo>
                <a:cubicBezTo>
                  <a:pt x="3453644" y="994593"/>
                  <a:pt x="3451147" y="993969"/>
                  <a:pt x="3449275" y="993345"/>
                </a:cubicBezTo>
                <a:cubicBezTo>
                  <a:pt x="3436164" y="990224"/>
                  <a:pt x="3427424" y="976497"/>
                  <a:pt x="3431169" y="963394"/>
                </a:cubicBezTo>
                <a:cubicBezTo>
                  <a:pt x="3434291" y="949667"/>
                  <a:pt x="3448025" y="941556"/>
                  <a:pt x="3461136" y="944676"/>
                </a:cubicBezTo>
                <a:close/>
                <a:moveTo>
                  <a:pt x="1500279" y="925645"/>
                </a:moveTo>
                <a:cubicBezTo>
                  <a:pt x="1505040" y="926425"/>
                  <a:pt x="1509566" y="929077"/>
                  <a:pt x="1512687" y="933445"/>
                </a:cubicBezTo>
                <a:cubicBezTo>
                  <a:pt x="1518931" y="941556"/>
                  <a:pt x="1517058" y="953412"/>
                  <a:pt x="1508317" y="959027"/>
                </a:cubicBezTo>
                <a:cubicBezTo>
                  <a:pt x="1505196" y="961523"/>
                  <a:pt x="1500825" y="962771"/>
                  <a:pt x="1497080" y="962771"/>
                </a:cubicBezTo>
                <a:cubicBezTo>
                  <a:pt x="1491461" y="963395"/>
                  <a:pt x="1485842" y="960275"/>
                  <a:pt x="1482097" y="955284"/>
                </a:cubicBezTo>
                <a:cubicBezTo>
                  <a:pt x="1475854" y="946548"/>
                  <a:pt x="1477726" y="935317"/>
                  <a:pt x="1486467" y="929077"/>
                </a:cubicBezTo>
                <a:cubicBezTo>
                  <a:pt x="1490525" y="925958"/>
                  <a:pt x="1495519" y="924866"/>
                  <a:pt x="1500279" y="925645"/>
                </a:cubicBezTo>
                <a:close/>
                <a:moveTo>
                  <a:pt x="4450971" y="923072"/>
                </a:moveTo>
                <a:cubicBezTo>
                  <a:pt x="4455653" y="922370"/>
                  <a:pt x="4460647" y="923461"/>
                  <a:pt x="4465017" y="926581"/>
                </a:cubicBezTo>
                <a:cubicBezTo>
                  <a:pt x="4473133" y="932821"/>
                  <a:pt x="4475007" y="944676"/>
                  <a:pt x="4469388" y="952787"/>
                </a:cubicBezTo>
                <a:cubicBezTo>
                  <a:pt x="4465641" y="957780"/>
                  <a:pt x="4460023" y="960275"/>
                  <a:pt x="4454404" y="960275"/>
                </a:cubicBezTo>
                <a:cubicBezTo>
                  <a:pt x="4450658" y="960275"/>
                  <a:pt x="4446913" y="959027"/>
                  <a:pt x="4443166" y="956532"/>
                </a:cubicBezTo>
                <a:cubicBezTo>
                  <a:pt x="4434426" y="950292"/>
                  <a:pt x="4433178" y="939060"/>
                  <a:pt x="4438797" y="930325"/>
                </a:cubicBezTo>
                <a:cubicBezTo>
                  <a:pt x="4441918" y="926269"/>
                  <a:pt x="4446288" y="923774"/>
                  <a:pt x="4450971" y="923072"/>
                </a:cubicBezTo>
                <a:close/>
                <a:moveTo>
                  <a:pt x="1938149" y="920185"/>
                </a:moveTo>
                <a:cubicBezTo>
                  <a:pt x="1943455" y="921901"/>
                  <a:pt x="1948137" y="925645"/>
                  <a:pt x="1950946" y="930949"/>
                </a:cubicBezTo>
                <a:cubicBezTo>
                  <a:pt x="1956565" y="941556"/>
                  <a:pt x="1952196" y="954659"/>
                  <a:pt x="1941582" y="960274"/>
                </a:cubicBezTo>
                <a:cubicBezTo>
                  <a:pt x="1938461" y="961523"/>
                  <a:pt x="1935339" y="962771"/>
                  <a:pt x="1931594" y="962771"/>
                </a:cubicBezTo>
                <a:cubicBezTo>
                  <a:pt x="1923477" y="962771"/>
                  <a:pt x="1915986" y="958403"/>
                  <a:pt x="1912240" y="950916"/>
                </a:cubicBezTo>
                <a:cubicBezTo>
                  <a:pt x="1906622" y="940308"/>
                  <a:pt x="1910991" y="927205"/>
                  <a:pt x="1921605" y="921589"/>
                </a:cubicBezTo>
                <a:cubicBezTo>
                  <a:pt x="1926912" y="918782"/>
                  <a:pt x="1932842" y="918469"/>
                  <a:pt x="1938149" y="920185"/>
                </a:cubicBezTo>
                <a:close/>
                <a:moveTo>
                  <a:pt x="4013098" y="917690"/>
                </a:moveTo>
                <a:cubicBezTo>
                  <a:pt x="4018326" y="915974"/>
                  <a:pt x="4024257" y="916286"/>
                  <a:pt x="4029876" y="919093"/>
                </a:cubicBezTo>
                <a:cubicBezTo>
                  <a:pt x="4040489" y="924709"/>
                  <a:pt x="4044860" y="937813"/>
                  <a:pt x="4039241" y="948420"/>
                </a:cubicBezTo>
                <a:cubicBezTo>
                  <a:pt x="4035494" y="955907"/>
                  <a:pt x="4027378" y="960274"/>
                  <a:pt x="4019887" y="960274"/>
                </a:cubicBezTo>
                <a:cubicBezTo>
                  <a:pt x="4016142" y="960274"/>
                  <a:pt x="4013020" y="959651"/>
                  <a:pt x="4009898" y="957779"/>
                </a:cubicBezTo>
                <a:cubicBezTo>
                  <a:pt x="3999285" y="952164"/>
                  <a:pt x="3994915" y="939061"/>
                  <a:pt x="4000534" y="928453"/>
                </a:cubicBezTo>
                <a:cubicBezTo>
                  <a:pt x="4003343" y="923149"/>
                  <a:pt x="4007869" y="919406"/>
                  <a:pt x="4013098" y="917690"/>
                </a:cubicBezTo>
                <a:close/>
                <a:moveTo>
                  <a:pt x="2682631" y="909734"/>
                </a:moveTo>
                <a:cubicBezTo>
                  <a:pt x="2696365" y="907862"/>
                  <a:pt x="2708851" y="917221"/>
                  <a:pt x="2710724" y="930948"/>
                </a:cubicBezTo>
                <a:cubicBezTo>
                  <a:pt x="2712596" y="944676"/>
                  <a:pt x="2703232" y="957154"/>
                  <a:pt x="2689497" y="959027"/>
                </a:cubicBezTo>
                <a:cubicBezTo>
                  <a:pt x="2688249" y="959027"/>
                  <a:pt x="2687000" y="959027"/>
                  <a:pt x="2685752" y="959027"/>
                </a:cubicBezTo>
                <a:cubicBezTo>
                  <a:pt x="2673890" y="959027"/>
                  <a:pt x="2663277" y="950291"/>
                  <a:pt x="2661404" y="937812"/>
                </a:cubicBezTo>
                <a:cubicBezTo>
                  <a:pt x="2659531" y="924085"/>
                  <a:pt x="2668896" y="911606"/>
                  <a:pt x="2682631" y="909734"/>
                </a:cubicBezTo>
                <a:close/>
                <a:moveTo>
                  <a:pt x="3268227" y="909110"/>
                </a:moveTo>
                <a:cubicBezTo>
                  <a:pt x="3281961" y="910982"/>
                  <a:pt x="3291326" y="923461"/>
                  <a:pt x="3289453" y="937188"/>
                </a:cubicBezTo>
                <a:cubicBezTo>
                  <a:pt x="3287580" y="949667"/>
                  <a:pt x="3276967" y="958403"/>
                  <a:pt x="3265105" y="958403"/>
                </a:cubicBezTo>
                <a:cubicBezTo>
                  <a:pt x="3263856" y="958403"/>
                  <a:pt x="3262608" y="958403"/>
                  <a:pt x="3261360" y="958403"/>
                </a:cubicBezTo>
                <a:cubicBezTo>
                  <a:pt x="3247625" y="956531"/>
                  <a:pt x="3238261" y="944052"/>
                  <a:pt x="3240133" y="930325"/>
                </a:cubicBezTo>
                <a:cubicBezTo>
                  <a:pt x="3242006" y="916597"/>
                  <a:pt x="3254492" y="907238"/>
                  <a:pt x="3268227" y="909110"/>
                </a:cubicBezTo>
                <a:close/>
                <a:moveTo>
                  <a:pt x="835318" y="908486"/>
                </a:moveTo>
                <a:cubicBezTo>
                  <a:pt x="840312" y="903495"/>
                  <a:pt x="847803" y="903495"/>
                  <a:pt x="852798" y="908486"/>
                </a:cubicBezTo>
                <a:cubicBezTo>
                  <a:pt x="857793" y="913478"/>
                  <a:pt x="857793" y="920965"/>
                  <a:pt x="852798" y="925958"/>
                </a:cubicBezTo>
                <a:cubicBezTo>
                  <a:pt x="850301" y="928453"/>
                  <a:pt x="847179" y="929701"/>
                  <a:pt x="844058" y="929701"/>
                </a:cubicBezTo>
                <a:cubicBezTo>
                  <a:pt x="840936" y="929701"/>
                  <a:pt x="837815" y="928453"/>
                  <a:pt x="835318" y="925958"/>
                </a:cubicBezTo>
                <a:cubicBezTo>
                  <a:pt x="830323" y="920965"/>
                  <a:pt x="830323" y="913478"/>
                  <a:pt x="835318" y="908486"/>
                </a:cubicBezTo>
                <a:close/>
                <a:moveTo>
                  <a:pt x="5099933" y="905367"/>
                </a:moveTo>
                <a:cubicBezTo>
                  <a:pt x="5104927" y="900375"/>
                  <a:pt x="5112419" y="900375"/>
                  <a:pt x="5117413" y="905367"/>
                </a:cubicBezTo>
                <a:cubicBezTo>
                  <a:pt x="5122408" y="910359"/>
                  <a:pt x="5122408" y="917846"/>
                  <a:pt x="5117413" y="922838"/>
                </a:cubicBezTo>
                <a:cubicBezTo>
                  <a:pt x="5114916" y="925334"/>
                  <a:pt x="5111795" y="926581"/>
                  <a:pt x="5108673" y="926581"/>
                </a:cubicBezTo>
                <a:cubicBezTo>
                  <a:pt x="5105552" y="926581"/>
                  <a:pt x="5102430" y="925334"/>
                  <a:pt x="5099933" y="922838"/>
                </a:cubicBezTo>
                <a:cubicBezTo>
                  <a:pt x="5094938" y="917846"/>
                  <a:pt x="5094938" y="909734"/>
                  <a:pt x="5099933" y="905367"/>
                </a:cubicBezTo>
                <a:close/>
                <a:moveTo>
                  <a:pt x="3072819" y="891639"/>
                </a:moveTo>
                <a:cubicBezTo>
                  <a:pt x="3086554" y="892264"/>
                  <a:pt x="3097168" y="904118"/>
                  <a:pt x="3096543" y="917845"/>
                </a:cubicBezTo>
                <a:cubicBezTo>
                  <a:pt x="3095919" y="930948"/>
                  <a:pt x="3085306" y="941556"/>
                  <a:pt x="3072195" y="941556"/>
                </a:cubicBezTo>
                <a:cubicBezTo>
                  <a:pt x="3071571" y="940933"/>
                  <a:pt x="3071571" y="940933"/>
                  <a:pt x="3070947" y="940933"/>
                </a:cubicBezTo>
                <a:cubicBezTo>
                  <a:pt x="3057212" y="940308"/>
                  <a:pt x="3046599" y="929076"/>
                  <a:pt x="3047223" y="915349"/>
                </a:cubicBezTo>
                <a:cubicBezTo>
                  <a:pt x="3047847" y="901622"/>
                  <a:pt x="3059709" y="891016"/>
                  <a:pt x="3072819" y="891639"/>
                </a:cubicBezTo>
                <a:close/>
                <a:moveTo>
                  <a:pt x="2877412" y="891639"/>
                </a:moveTo>
                <a:cubicBezTo>
                  <a:pt x="2891147" y="891016"/>
                  <a:pt x="2903009" y="901622"/>
                  <a:pt x="2903633" y="915349"/>
                </a:cubicBezTo>
                <a:cubicBezTo>
                  <a:pt x="2904258" y="929076"/>
                  <a:pt x="2893645" y="940933"/>
                  <a:pt x="2879910" y="941556"/>
                </a:cubicBezTo>
                <a:cubicBezTo>
                  <a:pt x="2879286" y="941556"/>
                  <a:pt x="2879286" y="941556"/>
                  <a:pt x="2878662" y="941556"/>
                </a:cubicBezTo>
                <a:cubicBezTo>
                  <a:pt x="2865551" y="940933"/>
                  <a:pt x="2854313" y="930948"/>
                  <a:pt x="2853689" y="917845"/>
                </a:cubicBezTo>
                <a:cubicBezTo>
                  <a:pt x="2853065" y="904118"/>
                  <a:pt x="2863679" y="892264"/>
                  <a:pt x="2877412" y="891639"/>
                </a:cubicBezTo>
                <a:close/>
                <a:moveTo>
                  <a:pt x="1241037" y="843829"/>
                </a:moveTo>
                <a:cubicBezTo>
                  <a:pt x="1245017" y="844219"/>
                  <a:pt x="1248919" y="846090"/>
                  <a:pt x="1251728" y="849210"/>
                </a:cubicBezTo>
                <a:cubicBezTo>
                  <a:pt x="1257347" y="856074"/>
                  <a:pt x="1256098" y="865434"/>
                  <a:pt x="1249231" y="871049"/>
                </a:cubicBezTo>
                <a:cubicBezTo>
                  <a:pt x="1246109" y="873545"/>
                  <a:pt x="1242988" y="874792"/>
                  <a:pt x="1239242" y="874792"/>
                </a:cubicBezTo>
                <a:cubicBezTo>
                  <a:pt x="1234872" y="874792"/>
                  <a:pt x="1230501" y="872921"/>
                  <a:pt x="1227380" y="869177"/>
                </a:cubicBezTo>
                <a:cubicBezTo>
                  <a:pt x="1221761" y="862313"/>
                  <a:pt x="1223010" y="852955"/>
                  <a:pt x="1229877" y="847338"/>
                </a:cubicBezTo>
                <a:cubicBezTo>
                  <a:pt x="1232998" y="844530"/>
                  <a:pt x="1237056" y="843438"/>
                  <a:pt x="1241037" y="843829"/>
                </a:cubicBezTo>
                <a:close/>
                <a:moveTo>
                  <a:pt x="4710211" y="840397"/>
                </a:moveTo>
                <a:cubicBezTo>
                  <a:pt x="4714113" y="840007"/>
                  <a:pt x="4718171" y="841099"/>
                  <a:pt x="4721605" y="843594"/>
                </a:cubicBezTo>
                <a:cubicBezTo>
                  <a:pt x="4728472" y="848586"/>
                  <a:pt x="4729096" y="858570"/>
                  <a:pt x="4724101" y="865434"/>
                </a:cubicBezTo>
                <a:cubicBezTo>
                  <a:pt x="4720980" y="869177"/>
                  <a:pt x="4716611" y="871049"/>
                  <a:pt x="4711616" y="871049"/>
                </a:cubicBezTo>
                <a:cubicBezTo>
                  <a:pt x="4708494" y="871049"/>
                  <a:pt x="4705373" y="869801"/>
                  <a:pt x="4702251" y="867929"/>
                </a:cubicBezTo>
                <a:cubicBezTo>
                  <a:pt x="4695384" y="862313"/>
                  <a:pt x="4694760" y="852330"/>
                  <a:pt x="4699754" y="846091"/>
                </a:cubicBezTo>
                <a:cubicBezTo>
                  <a:pt x="4702564" y="842659"/>
                  <a:pt x="4706310" y="840788"/>
                  <a:pt x="4710211" y="840397"/>
                </a:cubicBezTo>
                <a:close/>
                <a:moveTo>
                  <a:pt x="2118650" y="838447"/>
                </a:moveTo>
                <a:cubicBezTo>
                  <a:pt x="2123723" y="840631"/>
                  <a:pt x="2127937" y="844842"/>
                  <a:pt x="2130121" y="850458"/>
                </a:cubicBezTo>
                <a:cubicBezTo>
                  <a:pt x="2135116" y="861690"/>
                  <a:pt x="2129497" y="874168"/>
                  <a:pt x="2118260" y="878536"/>
                </a:cubicBezTo>
                <a:cubicBezTo>
                  <a:pt x="2115762" y="879784"/>
                  <a:pt x="2112641" y="880408"/>
                  <a:pt x="2109520" y="880408"/>
                </a:cubicBezTo>
                <a:cubicBezTo>
                  <a:pt x="2102029" y="880408"/>
                  <a:pt x="2093287" y="875416"/>
                  <a:pt x="2090166" y="866681"/>
                </a:cubicBezTo>
                <a:cubicBezTo>
                  <a:pt x="2085172" y="855450"/>
                  <a:pt x="2090791" y="842970"/>
                  <a:pt x="2102029" y="838603"/>
                </a:cubicBezTo>
                <a:cubicBezTo>
                  <a:pt x="2107647" y="836107"/>
                  <a:pt x="2113578" y="836263"/>
                  <a:pt x="2118650" y="838447"/>
                </a:cubicBezTo>
                <a:close/>
                <a:moveTo>
                  <a:pt x="3832206" y="836575"/>
                </a:moveTo>
                <a:cubicBezTo>
                  <a:pt x="3837278" y="834391"/>
                  <a:pt x="3843209" y="834235"/>
                  <a:pt x="3848827" y="836730"/>
                </a:cubicBezTo>
                <a:cubicBezTo>
                  <a:pt x="3860066" y="841099"/>
                  <a:pt x="3865060" y="853578"/>
                  <a:pt x="3860690" y="864808"/>
                </a:cubicBezTo>
                <a:cubicBezTo>
                  <a:pt x="3856945" y="873544"/>
                  <a:pt x="3848827" y="878536"/>
                  <a:pt x="3840711" y="878536"/>
                </a:cubicBezTo>
                <a:cubicBezTo>
                  <a:pt x="3837590" y="878536"/>
                  <a:pt x="3835094" y="877912"/>
                  <a:pt x="3832596" y="876665"/>
                </a:cubicBezTo>
                <a:cubicBezTo>
                  <a:pt x="3821359" y="871672"/>
                  <a:pt x="3816364" y="859193"/>
                  <a:pt x="3820735" y="848586"/>
                </a:cubicBezTo>
                <a:cubicBezTo>
                  <a:pt x="3822920" y="842970"/>
                  <a:pt x="3827133" y="838759"/>
                  <a:pt x="3832206" y="836575"/>
                </a:cubicBezTo>
                <a:close/>
                <a:moveTo>
                  <a:pt x="1666110" y="816608"/>
                </a:moveTo>
                <a:cubicBezTo>
                  <a:pt x="1670793" y="817700"/>
                  <a:pt x="1675007" y="820508"/>
                  <a:pt x="1677504" y="824876"/>
                </a:cubicBezTo>
                <a:cubicBezTo>
                  <a:pt x="1683122" y="833611"/>
                  <a:pt x="1680000" y="844842"/>
                  <a:pt x="1671260" y="850458"/>
                </a:cubicBezTo>
                <a:cubicBezTo>
                  <a:pt x="1668139" y="852330"/>
                  <a:pt x="1665017" y="852954"/>
                  <a:pt x="1661272" y="852954"/>
                </a:cubicBezTo>
                <a:cubicBezTo>
                  <a:pt x="1655029" y="852954"/>
                  <a:pt x="1648785" y="850458"/>
                  <a:pt x="1645664" y="844219"/>
                </a:cubicBezTo>
                <a:cubicBezTo>
                  <a:pt x="1640045" y="835483"/>
                  <a:pt x="1643168" y="823628"/>
                  <a:pt x="1651907" y="818637"/>
                </a:cubicBezTo>
                <a:cubicBezTo>
                  <a:pt x="1656277" y="816140"/>
                  <a:pt x="1661428" y="815516"/>
                  <a:pt x="1666110" y="816608"/>
                </a:cubicBezTo>
                <a:close/>
                <a:moveTo>
                  <a:pt x="4285609" y="813878"/>
                </a:moveTo>
                <a:cubicBezTo>
                  <a:pt x="4290213" y="812709"/>
                  <a:pt x="4295207" y="813333"/>
                  <a:pt x="4299576" y="816140"/>
                </a:cubicBezTo>
                <a:cubicBezTo>
                  <a:pt x="4308317" y="821756"/>
                  <a:pt x="4310815" y="832988"/>
                  <a:pt x="4305820" y="841722"/>
                </a:cubicBezTo>
                <a:cubicBezTo>
                  <a:pt x="4302073" y="847963"/>
                  <a:pt x="4295831" y="850458"/>
                  <a:pt x="4290212" y="850458"/>
                </a:cubicBezTo>
                <a:cubicBezTo>
                  <a:pt x="4286466" y="850458"/>
                  <a:pt x="4283345" y="849834"/>
                  <a:pt x="4280224" y="847963"/>
                </a:cubicBezTo>
                <a:cubicBezTo>
                  <a:pt x="4271483" y="842346"/>
                  <a:pt x="4268361" y="831115"/>
                  <a:pt x="4273981" y="822380"/>
                </a:cubicBezTo>
                <a:cubicBezTo>
                  <a:pt x="4276790" y="818012"/>
                  <a:pt x="4281005" y="815048"/>
                  <a:pt x="4285609" y="813878"/>
                </a:cubicBezTo>
                <a:close/>
                <a:moveTo>
                  <a:pt x="2289319" y="771215"/>
                </a:moveTo>
                <a:cubicBezTo>
                  <a:pt x="2300556" y="767471"/>
                  <a:pt x="2313043" y="773710"/>
                  <a:pt x="2316788" y="785566"/>
                </a:cubicBezTo>
                <a:cubicBezTo>
                  <a:pt x="2320534" y="796797"/>
                  <a:pt x="2313667" y="809276"/>
                  <a:pt x="2302429" y="813021"/>
                </a:cubicBezTo>
                <a:cubicBezTo>
                  <a:pt x="2299932" y="813645"/>
                  <a:pt x="2298059" y="814269"/>
                  <a:pt x="2296187" y="814269"/>
                </a:cubicBezTo>
                <a:cubicBezTo>
                  <a:pt x="2286821" y="813645"/>
                  <a:pt x="2278082" y="807405"/>
                  <a:pt x="2274961" y="798045"/>
                </a:cubicBezTo>
                <a:cubicBezTo>
                  <a:pt x="2271214" y="786814"/>
                  <a:pt x="2277457" y="774334"/>
                  <a:pt x="2289319" y="771215"/>
                </a:cubicBezTo>
                <a:close/>
                <a:moveTo>
                  <a:pt x="3660912" y="769343"/>
                </a:moveTo>
                <a:cubicBezTo>
                  <a:pt x="3672150" y="773087"/>
                  <a:pt x="3679018" y="784942"/>
                  <a:pt x="3675271" y="796797"/>
                </a:cubicBezTo>
                <a:cubicBezTo>
                  <a:pt x="3672150" y="806157"/>
                  <a:pt x="3664035" y="811772"/>
                  <a:pt x="3654670" y="811772"/>
                </a:cubicBezTo>
                <a:cubicBezTo>
                  <a:pt x="3652796" y="811772"/>
                  <a:pt x="3650300" y="811772"/>
                  <a:pt x="3648427" y="811148"/>
                </a:cubicBezTo>
                <a:cubicBezTo>
                  <a:pt x="3637189" y="807405"/>
                  <a:pt x="3630946" y="795549"/>
                  <a:pt x="3634068" y="783694"/>
                </a:cubicBezTo>
                <a:cubicBezTo>
                  <a:pt x="3637813" y="772463"/>
                  <a:pt x="3649675" y="765600"/>
                  <a:pt x="3660912" y="769343"/>
                </a:cubicBezTo>
                <a:close/>
                <a:moveTo>
                  <a:pt x="993267" y="769343"/>
                </a:moveTo>
                <a:cubicBezTo>
                  <a:pt x="998886" y="773087"/>
                  <a:pt x="1000758" y="780575"/>
                  <a:pt x="997012" y="786814"/>
                </a:cubicBezTo>
                <a:cubicBezTo>
                  <a:pt x="996388" y="788062"/>
                  <a:pt x="994515" y="789309"/>
                  <a:pt x="993267" y="790558"/>
                </a:cubicBezTo>
                <a:cubicBezTo>
                  <a:pt x="991394" y="791806"/>
                  <a:pt x="988896" y="792430"/>
                  <a:pt x="986399" y="792430"/>
                </a:cubicBezTo>
                <a:cubicBezTo>
                  <a:pt x="982653" y="792430"/>
                  <a:pt x="978283" y="790558"/>
                  <a:pt x="975785" y="786814"/>
                </a:cubicBezTo>
                <a:cubicBezTo>
                  <a:pt x="972040" y="781823"/>
                  <a:pt x="973289" y="774335"/>
                  <a:pt x="978283" y="770591"/>
                </a:cubicBezTo>
                <a:cubicBezTo>
                  <a:pt x="982653" y="766848"/>
                  <a:pt x="988896" y="766224"/>
                  <a:pt x="993267" y="769343"/>
                </a:cubicBezTo>
                <a:close/>
                <a:moveTo>
                  <a:pt x="4963522" y="763961"/>
                </a:moveTo>
                <a:cubicBezTo>
                  <a:pt x="4966644" y="763259"/>
                  <a:pt x="4970078" y="763727"/>
                  <a:pt x="4973199" y="765600"/>
                </a:cubicBezTo>
                <a:cubicBezTo>
                  <a:pt x="4974448" y="766224"/>
                  <a:pt x="4975697" y="768096"/>
                  <a:pt x="4976945" y="769343"/>
                </a:cubicBezTo>
                <a:cubicBezTo>
                  <a:pt x="4980691" y="774958"/>
                  <a:pt x="4979442" y="783070"/>
                  <a:pt x="4973199" y="786814"/>
                </a:cubicBezTo>
                <a:cubicBezTo>
                  <a:pt x="4970702" y="788062"/>
                  <a:pt x="4968206" y="788686"/>
                  <a:pt x="4965708" y="788686"/>
                </a:cubicBezTo>
                <a:cubicBezTo>
                  <a:pt x="4962586" y="788686"/>
                  <a:pt x="4959464" y="787438"/>
                  <a:pt x="4957591" y="785566"/>
                </a:cubicBezTo>
                <a:cubicBezTo>
                  <a:pt x="4953222" y="781823"/>
                  <a:pt x="4951972" y="774335"/>
                  <a:pt x="4955719" y="769343"/>
                </a:cubicBezTo>
                <a:cubicBezTo>
                  <a:pt x="4957591" y="766535"/>
                  <a:pt x="4960401" y="764663"/>
                  <a:pt x="4963522" y="763961"/>
                </a:cubicBezTo>
                <a:close/>
                <a:moveTo>
                  <a:pt x="1399454" y="723483"/>
                </a:moveTo>
                <a:cubicBezTo>
                  <a:pt x="1403433" y="724106"/>
                  <a:pt x="1407179" y="726290"/>
                  <a:pt x="1409676" y="730034"/>
                </a:cubicBezTo>
                <a:cubicBezTo>
                  <a:pt x="1414671" y="737521"/>
                  <a:pt x="1412798" y="746881"/>
                  <a:pt x="1405930" y="751872"/>
                </a:cubicBezTo>
                <a:cubicBezTo>
                  <a:pt x="1403433" y="753744"/>
                  <a:pt x="1400312" y="754368"/>
                  <a:pt x="1397190" y="754368"/>
                </a:cubicBezTo>
                <a:cubicBezTo>
                  <a:pt x="1392196" y="754992"/>
                  <a:pt x="1387202" y="752496"/>
                  <a:pt x="1384081" y="748129"/>
                </a:cubicBezTo>
                <a:cubicBezTo>
                  <a:pt x="1379086" y="741265"/>
                  <a:pt x="1380959" y="731282"/>
                  <a:pt x="1387826" y="726290"/>
                </a:cubicBezTo>
                <a:cubicBezTo>
                  <a:pt x="1391260" y="723795"/>
                  <a:pt x="1395474" y="722858"/>
                  <a:pt x="1399454" y="723483"/>
                </a:cubicBezTo>
                <a:close/>
                <a:moveTo>
                  <a:pt x="2481604" y="720674"/>
                </a:moveTo>
                <a:cubicBezTo>
                  <a:pt x="2493466" y="718179"/>
                  <a:pt x="2504703" y="725665"/>
                  <a:pt x="2507825" y="737521"/>
                </a:cubicBezTo>
                <a:cubicBezTo>
                  <a:pt x="2510322" y="749376"/>
                  <a:pt x="2502831" y="760607"/>
                  <a:pt x="2490968" y="763104"/>
                </a:cubicBezTo>
                <a:cubicBezTo>
                  <a:pt x="2489720" y="763728"/>
                  <a:pt x="2487847" y="763728"/>
                  <a:pt x="2485975" y="763728"/>
                </a:cubicBezTo>
                <a:cubicBezTo>
                  <a:pt x="2475986" y="763104"/>
                  <a:pt x="2467245" y="756240"/>
                  <a:pt x="2464748" y="746257"/>
                </a:cubicBezTo>
                <a:cubicBezTo>
                  <a:pt x="2462251" y="734401"/>
                  <a:pt x="2469743" y="723170"/>
                  <a:pt x="2481604" y="720674"/>
                </a:cubicBezTo>
                <a:close/>
                <a:moveTo>
                  <a:pt x="4551795" y="720597"/>
                </a:moveTo>
                <a:cubicBezTo>
                  <a:pt x="4555697" y="719895"/>
                  <a:pt x="4559911" y="720674"/>
                  <a:pt x="4563656" y="723171"/>
                </a:cubicBezTo>
                <a:cubicBezTo>
                  <a:pt x="4571147" y="728162"/>
                  <a:pt x="4572396" y="737521"/>
                  <a:pt x="4567402" y="745009"/>
                </a:cubicBezTo>
                <a:cubicBezTo>
                  <a:pt x="4564280" y="749377"/>
                  <a:pt x="4559287" y="751248"/>
                  <a:pt x="4554292" y="751248"/>
                </a:cubicBezTo>
                <a:cubicBezTo>
                  <a:pt x="4551170" y="751248"/>
                  <a:pt x="4548048" y="750625"/>
                  <a:pt x="4545551" y="748753"/>
                </a:cubicBezTo>
                <a:cubicBezTo>
                  <a:pt x="4538684" y="743760"/>
                  <a:pt x="4536810" y="734402"/>
                  <a:pt x="4541805" y="726914"/>
                </a:cubicBezTo>
                <a:cubicBezTo>
                  <a:pt x="4544303" y="723482"/>
                  <a:pt x="4547892" y="721299"/>
                  <a:pt x="4551795" y="720597"/>
                </a:cubicBezTo>
                <a:close/>
                <a:moveTo>
                  <a:pt x="1839199" y="719973"/>
                </a:moveTo>
                <a:cubicBezTo>
                  <a:pt x="1843725" y="721455"/>
                  <a:pt x="1847627" y="724730"/>
                  <a:pt x="1849811" y="729410"/>
                </a:cubicBezTo>
                <a:cubicBezTo>
                  <a:pt x="1854806" y="738769"/>
                  <a:pt x="1851060" y="750001"/>
                  <a:pt x="1841695" y="754368"/>
                </a:cubicBezTo>
                <a:cubicBezTo>
                  <a:pt x="1839198" y="755616"/>
                  <a:pt x="1836076" y="756240"/>
                  <a:pt x="1832955" y="756240"/>
                </a:cubicBezTo>
                <a:cubicBezTo>
                  <a:pt x="1826712" y="756240"/>
                  <a:pt x="1819845" y="752496"/>
                  <a:pt x="1816724" y="746257"/>
                </a:cubicBezTo>
                <a:cubicBezTo>
                  <a:pt x="1811729" y="737521"/>
                  <a:pt x="1815474" y="725666"/>
                  <a:pt x="1824839" y="721299"/>
                </a:cubicBezTo>
                <a:cubicBezTo>
                  <a:pt x="1829522" y="718803"/>
                  <a:pt x="1834672" y="718491"/>
                  <a:pt x="1839199" y="719973"/>
                </a:cubicBezTo>
                <a:close/>
                <a:moveTo>
                  <a:pt x="3468003" y="719426"/>
                </a:moveTo>
                <a:cubicBezTo>
                  <a:pt x="3479865" y="721922"/>
                  <a:pt x="3487356" y="733153"/>
                  <a:pt x="3484859" y="745009"/>
                </a:cubicBezTo>
                <a:cubicBezTo>
                  <a:pt x="3482362" y="754991"/>
                  <a:pt x="3473623" y="762479"/>
                  <a:pt x="3463633" y="762479"/>
                </a:cubicBezTo>
                <a:cubicBezTo>
                  <a:pt x="3463009" y="762479"/>
                  <a:pt x="3461136" y="761855"/>
                  <a:pt x="3459263" y="761855"/>
                </a:cubicBezTo>
                <a:cubicBezTo>
                  <a:pt x="3447401" y="759360"/>
                  <a:pt x="3439910" y="747504"/>
                  <a:pt x="3442407" y="736273"/>
                </a:cubicBezTo>
                <a:cubicBezTo>
                  <a:pt x="3444904" y="724418"/>
                  <a:pt x="3456766" y="716931"/>
                  <a:pt x="3468003" y="719426"/>
                </a:cubicBezTo>
                <a:close/>
                <a:moveTo>
                  <a:pt x="4111662" y="717476"/>
                </a:moveTo>
                <a:cubicBezTo>
                  <a:pt x="4116188" y="715995"/>
                  <a:pt x="4121339" y="716307"/>
                  <a:pt x="4126021" y="718802"/>
                </a:cubicBezTo>
                <a:cubicBezTo>
                  <a:pt x="4135385" y="723794"/>
                  <a:pt x="4139131" y="734402"/>
                  <a:pt x="4134136" y="743761"/>
                </a:cubicBezTo>
                <a:cubicBezTo>
                  <a:pt x="4131015" y="750001"/>
                  <a:pt x="4124148" y="753744"/>
                  <a:pt x="4117281" y="753744"/>
                </a:cubicBezTo>
                <a:cubicBezTo>
                  <a:pt x="4114784" y="753744"/>
                  <a:pt x="4111661" y="753120"/>
                  <a:pt x="4109164" y="751872"/>
                </a:cubicBezTo>
                <a:cubicBezTo>
                  <a:pt x="4099799" y="746880"/>
                  <a:pt x="4096678" y="736274"/>
                  <a:pt x="4101049" y="726914"/>
                </a:cubicBezTo>
                <a:cubicBezTo>
                  <a:pt x="4103233" y="722234"/>
                  <a:pt x="4107135" y="718958"/>
                  <a:pt x="4111662" y="717476"/>
                </a:cubicBezTo>
                <a:close/>
                <a:moveTo>
                  <a:pt x="2677635" y="686356"/>
                </a:moveTo>
                <a:cubicBezTo>
                  <a:pt x="2689497" y="685108"/>
                  <a:pt x="2700110" y="693219"/>
                  <a:pt x="2701984" y="705075"/>
                </a:cubicBezTo>
                <a:cubicBezTo>
                  <a:pt x="2703232" y="716931"/>
                  <a:pt x="2695116" y="727538"/>
                  <a:pt x="2683254" y="729410"/>
                </a:cubicBezTo>
                <a:cubicBezTo>
                  <a:pt x="2682006" y="729410"/>
                  <a:pt x="2681381" y="729410"/>
                  <a:pt x="2680757" y="729410"/>
                </a:cubicBezTo>
                <a:cubicBezTo>
                  <a:pt x="2669519" y="729410"/>
                  <a:pt x="2660155" y="721298"/>
                  <a:pt x="2658907" y="710691"/>
                </a:cubicBezTo>
                <a:cubicBezTo>
                  <a:pt x="2657658" y="698835"/>
                  <a:pt x="2665774" y="687604"/>
                  <a:pt x="2677635" y="686356"/>
                </a:cubicBezTo>
                <a:close/>
                <a:moveTo>
                  <a:pt x="3273221" y="685732"/>
                </a:moveTo>
                <a:cubicBezTo>
                  <a:pt x="3285082" y="687604"/>
                  <a:pt x="3293823" y="698211"/>
                  <a:pt x="3291949" y="710067"/>
                </a:cubicBezTo>
                <a:cubicBezTo>
                  <a:pt x="3290701" y="721298"/>
                  <a:pt x="3280712" y="729410"/>
                  <a:pt x="3270099" y="729410"/>
                </a:cubicBezTo>
                <a:cubicBezTo>
                  <a:pt x="3268850" y="728786"/>
                  <a:pt x="3268226" y="728786"/>
                  <a:pt x="3267602" y="728786"/>
                </a:cubicBezTo>
                <a:cubicBezTo>
                  <a:pt x="3255740" y="727538"/>
                  <a:pt x="3246999" y="716307"/>
                  <a:pt x="3248873" y="704452"/>
                </a:cubicBezTo>
                <a:cubicBezTo>
                  <a:pt x="3250122" y="692596"/>
                  <a:pt x="3261359" y="683861"/>
                  <a:pt x="3273221" y="685732"/>
                </a:cubicBezTo>
                <a:close/>
                <a:moveTo>
                  <a:pt x="2875540" y="669510"/>
                </a:moveTo>
                <a:cubicBezTo>
                  <a:pt x="2887401" y="668886"/>
                  <a:pt x="2897390" y="678244"/>
                  <a:pt x="2898015" y="690100"/>
                </a:cubicBezTo>
                <a:cubicBezTo>
                  <a:pt x="2898639" y="701956"/>
                  <a:pt x="2889275" y="711938"/>
                  <a:pt x="2877413" y="712562"/>
                </a:cubicBezTo>
                <a:cubicBezTo>
                  <a:pt x="2877413" y="712562"/>
                  <a:pt x="2876788" y="712562"/>
                  <a:pt x="2876164" y="712562"/>
                </a:cubicBezTo>
                <a:cubicBezTo>
                  <a:pt x="2864926" y="712562"/>
                  <a:pt x="2855562" y="703828"/>
                  <a:pt x="2854937" y="691971"/>
                </a:cubicBezTo>
                <a:cubicBezTo>
                  <a:pt x="2854313" y="679493"/>
                  <a:pt x="2863678" y="669510"/>
                  <a:pt x="2875540" y="669510"/>
                </a:cubicBezTo>
                <a:close/>
                <a:moveTo>
                  <a:pt x="3074692" y="668886"/>
                </a:moveTo>
                <a:cubicBezTo>
                  <a:pt x="3086554" y="669510"/>
                  <a:pt x="3095919" y="679493"/>
                  <a:pt x="3095294" y="691348"/>
                </a:cubicBezTo>
                <a:cubicBezTo>
                  <a:pt x="3094670" y="703204"/>
                  <a:pt x="3084681" y="712562"/>
                  <a:pt x="3072819" y="711938"/>
                </a:cubicBezTo>
                <a:cubicBezTo>
                  <a:pt x="3060957" y="711938"/>
                  <a:pt x="3051593" y="701956"/>
                  <a:pt x="3052217" y="689476"/>
                </a:cubicBezTo>
                <a:cubicBezTo>
                  <a:pt x="3052841" y="677621"/>
                  <a:pt x="3062831" y="668262"/>
                  <a:pt x="3074692" y="668886"/>
                </a:cubicBezTo>
                <a:close/>
                <a:moveTo>
                  <a:pt x="1129989" y="641431"/>
                </a:moveTo>
                <a:cubicBezTo>
                  <a:pt x="1134984" y="637687"/>
                  <a:pt x="1141851" y="637687"/>
                  <a:pt x="1146220" y="642680"/>
                </a:cubicBezTo>
                <a:cubicBezTo>
                  <a:pt x="1151215" y="647671"/>
                  <a:pt x="1151215" y="655159"/>
                  <a:pt x="1146220" y="660150"/>
                </a:cubicBezTo>
                <a:cubicBezTo>
                  <a:pt x="1145596" y="660774"/>
                  <a:pt x="1144972" y="661398"/>
                  <a:pt x="1144348" y="662022"/>
                </a:cubicBezTo>
                <a:cubicBezTo>
                  <a:pt x="1142475" y="663270"/>
                  <a:pt x="1139977" y="663894"/>
                  <a:pt x="1137481" y="663894"/>
                </a:cubicBezTo>
                <a:cubicBezTo>
                  <a:pt x="1133735" y="663894"/>
                  <a:pt x="1129365" y="662022"/>
                  <a:pt x="1126868" y="658278"/>
                </a:cubicBezTo>
                <a:cubicBezTo>
                  <a:pt x="1123122" y="652662"/>
                  <a:pt x="1124370" y="645175"/>
                  <a:pt x="1129989" y="641431"/>
                </a:cubicBezTo>
                <a:close/>
                <a:moveTo>
                  <a:pt x="2005263" y="637688"/>
                </a:moveTo>
                <a:cubicBezTo>
                  <a:pt x="2014627" y="633944"/>
                  <a:pt x="2025865" y="638312"/>
                  <a:pt x="2029610" y="647672"/>
                </a:cubicBezTo>
                <a:cubicBezTo>
                  <a:pt x="2033357" y="657030"/>
                  <a:pt x="2028986" y="668262"/>
                  <a:pt x="2019622" y="672006"/>
                </a:cubicBezTo>
                <a:cubicBezTo>
                  <a:pt x="2017124" y="673254"/>
                  <a:pt x="2014627" y="673254"/>
                  <a:pt x="2012130" y="673254"/>
                </a:cubicBezTo>
                <a:cubicBezTo>
                  <a:pt x="2005263" y="673878"/>
                  <a:pt x="1997771" y="669509"/>
                  <a:pt x="1995273" y="662022"/>
                </a:cubicBezTo>
                <a:cubicBezTo>
                  <a:pt x="1991528" y="652039"/>
                  <a:pt x="1995899" y="641431"/>
                  <a:pt x="2005263" y="637688"/>
                </a:cubicBezTo>
                <a:close/>
                <a:moveTo>
                  <a:pt x="4811114" y="636440"/>
                </a:moveTo>
                <a:cubicBezTo>
                  <a:pt x="4814470" y="635972"/>
                  <a:pt x="4818060" y="636751"/>
                  <a:pt x="4820869" y="638935"/>
                </a:cubicBezTo>
                <a:cubicBezTo>
                  <a:pt x="4821494" y="639559"/>
                  <a:pt x="4822118" y="640183"/>
                  <a:pt x="4822742" y="640808"/>
                </a:cubicBezTo>
                <a:cubicBezTo>
                  <a:pt x="4827737" y="645799"/>
                  <a:pt x="4827737" y="653286"/>
                  <a:pt x="4822742" y="658278"/>
                </a:cubicBezTo>
                <a:cubicBezTo>
                  <a:pt x="4820869" y="660150"/>
                  <a:pt x="4817747" y="661398"/>
                  <a:pt x="4814002" y="661398"/>
                </a:cubicBezTo>
                <a:cubicBezTo>
                  <a:pt x="4810881" y="661398"/>
                  <a:pt x="4807759" y="660150"/>
                  <a:pt x="4805262" y="657655"/>
                </a:cubicBezTo>
                <a:cubicBezTo>
                  <a:pt x="4799643" y="653910"/>
                  <a:pt x="4799018" y="647047"/>
                  <a:pt x="4802764" y="641431"/>
                </a:cubicBezTo>
                <a:cubicBezTo>
                  <a:pt x="4804637" y="638624"/>
                  <a:pt x="4807759" y="636908"/>
                  <a:pt x="4811114" y="636440"/>
                </a:cubicBezTo>
                <a:close/>
                <a:moveTo>
                  <a:pt x="3944973" y="635816"/>
                </a:moveTo>
                <a:cubicBezTo>
                  <a:pt x="3954337" y="639560"/>
                  <a:pt x="3958708" y="650791"/>
                  <a:pt x="3954961" y="660151"/>
                </a:cubicBezTo>
                <a:cubicBezTo>
                  <a:pt x="3951840" y="667638"/>
                  <a:pt x="3944973" y="672006"/>
                  <a:pt x="3937481" y="672006"/>
                </a:cubicBezTo>
                <a:cubicBezTo>
                  <a:pt x="3935609" y="671382"/>
                  <a:pt x="3933111" y="670758"/>
                  <a:pt x="3930614" y="670133"/>
                </a:cubicBezTo>
                <a:cubicBezTo>
                  <a:pt x="3920625" y="666390"/>
                  <a:pt x="3916255" y="655158"/>
                  <a:pt x="3920625" y="645800"/>
                </a:cubicBezTo>
                <a:cubicBezTo>
                  <a:pt x="3924370" y="636440"/>
                  <a:pt x="3935609" y="632072"/>
                  <a:pt x="3944973" y="635816"/>
                </a:cubicBezTo>
                <a:close/>
                <a:moveTo>
                  <a:pt x="1565674" y="615771"/>
                </a:moveTo>
                <a:cubicBezTo>
                  <a:pt x="1569498" y="616629"/>
                  <a:pt x="1572932" y="618969"/>
                  <a:pt x="1575117" y="622713"/>
                </a:cubicBezTo>
                <a:cubicBezTo>
                  <a:pt x="1579487" y="630200"/>
                  <a:pt x="1577614" y="639560"/>
                  <a:pt x="1570122" y="643928"/>
                </a:cubicBezTo>
                <a:cubicBezTo>
                  <a:pt x="1567625" y="645175"/>
                  <a:pt x="1565128" y="646424"/>
                  <a:pt x="1562006" y="646424"/>
                </a:cubicBezTo>
                <a:cubicBezTo>
                  <a:pt x="1557013" y="646424"/>
                  <a:pt x="1552018" y="643928"/>
                  <a:pt x="1548895" y="638936"/>
                </a:cubicBezTo>
                <a:cubicBezTo>
                  <a:pt x="1544526" y="631448"/>
                  <a:pt x="1547023" y="622089"/>
                  <a:pt x="1553890" y="617721"/>
                </a:cubicBezTo>
                <a:cubicBezTo>
                  <a:pt x="1557636" y="615537"/>
                  <a:pt x="1561850" y="614913"/>
                  <a:pt x="1565674" y="615771"/>
                </a:cubicBezTo>
                <a:close/>
                <a:moveTo>
                  <a:pt x="4385183" y="613041"/>
                </a:moveTo>
                <a:cubicBezTo>
                  <a:pt x="4389007" y="612105"/>
                  <a:pt x="4393221" y="612729"/>
                  <a:pt x="4396968" y="615225"/>
                </a:cubicBezTo>
                <a:cubicBezTo>
                  <a:pt x="4404459" y="619594"/>
                  <a:pt x="4406956" y="629576"/>
                  <a:pt x="4401961" y="636440"/>
                </a:cubicBezTo>
                <a:cubicBezTo>
                  <a:pt x="4398840" y="641431"/>
                  <a:pt x="4393845" y="643928"/>
                  <a:pt x="4388227" y="643928"/>
                </a:cubicBezTo>
                <a:cubicBezTo>
                  <a:pt x="4385729" y="643928"/>
                  <a:pt x="4383232" y="642679"/>
                  <a:pt x="4380735" y="641431"/>
                </a:cubicBezTo>
                <a:cubicBezTo>
                  <a:pt x="4373244" y="637064"/>
                  <a:pt x="4370746" y="627080"/>
                  <a:pt x="4375741" y="620216"/>
                </a:cubicBezTo>
                <a:cubicBezTo>
                  <a:pt x="4377926" y="616473"/>
                  <a:pt x="4381359" y="613977"/>
                  <a:pt x="4385183" y="613041"/>
                </a:cubicBezTo>
                <a:close/>
                <a:moveTo>
                  <a:pt x="2191930" y="569052"/>
                </a:moveTo>
                <a:cubicBezTo>
                  <a:pt x="2201918" y="565932"/>
                  <a:pt x="2211907" y="571548"/>
                  <a:pt x="2215029" y="580907"/>
                </a:cubicBezTo>
                <a:cubicBezTo>
                  <a:pt x="2218150" y="590891"/>
                  <a:pt x="2213156" y="601498"/>
                  <a:pt x="2203167" y="604618"/>
                </a:cubicBezTo>
                <a:cubicBezTo>
                  <a:pt x="2201294" y="605242"/>
                  <a:pt x="2199421" y="605866"/>
                  <a:pt x="2197549" y="605866"/>
                </a:cubicBezTo>
                <a:cubicBezTo>
                  <a:pt x="2189432" y="605242"/>
                  <a:pt x="2182564" y="600250"/>
                  <a:pt x="2180068" y="592763"/>
                </a:cubicBezTo>
                <a:cubicBezTo>
                  <a:pt x="2176946" y="582779"/>
                  <a:pt x="2181940" y="572171"/>
                  <a:pt x="2191930" y="569052"/>
                </a:cubicBezTo>
                <a:close/>
                <a:moveTo>
                  <a:pt x="3757682" y="566556"/>
                </a:moveTo>
                <a:cubicBezTo>
                  <a:pt x="3767670" y="569676"/>
                  <a:pt x="3772665" y="580283"/>
                  <a:pt x="3769543" y="590267"/>
                </a:cubicBezTo>
                <a:cubicBezTo>
                  <a:pt x="3767046" y="597755"/>
                  <a:pt x="3759554" y="603370"/>
                  <a:pt x="3752063" y="603370"/>
                </a:cubicBezTo>
                <a:cubicBezTo>
                  <a:pt x="3750190" y="603370"/>
                  <a:pt x="3748318" y="603370"/>
                  <a:pt x="3746444" y="602122"/>
                </a:cubicBezTo>
                <a:cubicBezTo>
                  <a:pt x="3736455" y="599003"/>
                  <a:pt x="3731460" y="588395"/>
                  <a:pt x="3734583" y="579036"/>
                </a:cubicBezTo>
                <a:cubicBezTo>
                  <a:pt x="3737704" y="569052"/>
                  <a:pt x="3748318" y="564061"/>
                  <a:pt x="3757682" y="566556"/>
                </a:cubicBezTo>
                <a:close/>
                <a:moveTo>
                  <a:pt x="1289186" y="524127"/>
                </a:moveTo>
                <a:cubicBezTo>
                  <a:pt x="1294181" y="520382"/>
                  <a:pt x="1301048" y="521006"/>
                  <a:pt x="1305417" y="525375"/>
                </a:cubicBezTo>
                <a:cubicBezTo>
                  <a:pt x="1310413" y="530366"/>
                  <a:pt x="1310413" y="537854"/>
                  <a:pt x="1305417" y="542845"/>
                </a:cubicBezTo>
                <a:cubicBezTo>
                  <a:pt x="1304793" y="543469"/>
                  <a:pt x="1304169" y="544093"/>
                  <a:pt x="1303545" y="544717"/>
                </a:cubicBezTo>
                <a:cubicBezTo>
                  <a:pt x="1301672" y="545965"/>
                  <a:pt x="1299175" y="546590"/>
                  <a:pt x="1296678" y="546590"/>
                </a:cubicBezTo>
                <a:cubicBezTo>
                  <a:pt x="1292932" y="546590"/>
                  <a:pt x="1288562" y="544717"/>
                  <a:pt x="1286065" y="540973"/>
                </a:cubicBezTo>
                <a:cubicBezTo>
                  <a:pt x="1282319" y="535358"/>
                  <a:pt x="1283568" y="527870"/>
                  <a:pt x="1289186" y="524127"/>
                </a:cubicBezTo>
                <a:close/>
                <a:moveTo>
                  <a:pt x="1739777" y="520617"/>
                </a:moveTo>
                <a:cubicBezTo>
                  <a:pt x="1743523" y="521787"/>
                  <a:pt x="1746801" y="524439"/>
                  <a:pt x="1748673" y="528495"/>
                </a:cubicBezTo>
                <a:cubicBezTo>
                  <a:pt x="1752419" y="535982"/>
                  <a:pt x="1749297" y="545341"/>
                  <a:pt x="1741805" y="549086"/>
                </a:cubicBezTo>
                <a:cubicBezTo>
                  <a:pt x="1739308" y="550334"/>
                  <a:pt x="1737436" y="550958"/>
                  <a:pt x="1734938" y="550958"/>
                </a:cubicBezTo>
                <a:cubicBezTo>
                  <a:pt x="1729320" y="550334"/>
                  <a:pt x="1723701" y="547213"/>
                  <a:pt x="1721203" y="542222"/>
                </a:cubicBezTo>
                <a:cubicBezTo>
                  <a:pt x="1717458" y="534734"/>
                  <a:pt x="1720579" y="525374"/>
                  <a:pt x="1728071" y="521631"/>
                </a:cubicBezTo>
                <a:cubicBezTo>
                  <a:pt x="1731817" y="519759"/>
                  <a:pt x="1736031" y="519447"/>
                  <a:pt x="1739777" y="520617"/>
                </a:cubicBezTo>
                <a:close/>
                <a:moveTo>
                  <a:pt x="4651917" y="518511"/>
                </a:moveTo>
                <a:cubicBezTo>
                  <a:pt x="4655273" y="518043"/>
                  <a:pt x="4658863" y="518823"/>
                  <a:pt x="4661672" y="521006"/>
                </a:cubicBezTo>
                <a:cubicBezTo>
                  <a:pt x="4662297" y="521630"/>
                  <a:pt x="4662921" y="522255"/>
                  <a:pt x="4663545" y="522879"/>
                </a:cubicBezTo>
                <a:cubicBezTo>
                  <a:pt x="4668540" y="527870"/>
                  <a:pt x="4668540" y="535358"/>
                  <a:pt x="4663545" y="540350"/>
                </a:cubicBezTo>
                <a:cubicBezTo>
                  <a:pt x="4661047" y="542221"/>
                  <a:pt x="4657926" y="543469"/>
                  <a:pt x="4654805" y="543469"/>
                </a:cubicBezTo>
                <a:cubicBezTo>
                  <a:pt x="4651683" y="543469"/>
                  <a:pt x="4648562" y="542221"/>
                  <a:pt x="4646065" y="539726"/>
                </a:cubicBezTo>
                <a:cubicBezTo>
                  <a:pt x="4640446" y="535982"/>
                  <a:pt x="4639821" y="529118"/>
                  <a:pt x="4643567" y="523503"/>
                </a:cubicBezTo>
                <a:cubicBezTo>
                  <a:pt x="4645440" y="520695"/>
                  <a:pt x="4648562" y="518979"/>
                  <a:pt x="4651917" y="518511"/>
                </a:cubicBezTo>
                <a:close/>
                <a:moveTo>
                  <a:pt x="4210456" y="517731"/>
                </a:moveTo>
                <a:cubicBezTo>
                  <a:pt x="4214202" y="516483"/>
                  <a:pt x="4218416" y="516639"/>
                  <a:pt x="4222162" y="518511"/>
                </a:cubicBezTo>
                <a:cubicBezTo>
                  <a:pt x="4229653" y="522255"/>
                  <a:pt x="4232775" y="531614"/>
                  <a:pt x="4229029" y="539102"/>
                </a:cubicBezTo>
                <a:cubicBezTo>
                  <a:pt x="4226532" y="544717"/>
                  <a:pt x="4220913" y="547837"/>
                  <a:pt x="4215294" y="547837"/>
                </a:cubicBezTo>
                <a:cubicBezTo>
                  <a:pt x="4212798" y="547837"/>
                  <a:pt x="4210301" y="547213"/>
                  <a:pt x="4208428" y="545965"/>
                </a:cubicBezTo>
                <a:cubicBezTo>
                  <a:pt x="4200936" y="542222"/>
                  <a:pt x="4197814" y="532862"/>
                  <a:pt x="4201560" y="525374"/>
                </a:cubicBezTo>
                <a:cubicBezTo>
                  <a:pt x="4203433" y="521631"/>
                  <a:pt x="4206711" y="518979"/>
                  <a:pt x="4210456" y="517731"/>
                </a:cubicBezTo>
                <a:close/>
                <a:moveTo>
                  <a:pt x="2382966" y="514768"/>
                </a:moveTo>
                <a:cubicBezTo>
                  <a:pt x="2392955" y="512271"/>
                  <a:pt x="2402944" y="518511"/>
                  <a:pt x="2405441" y="528495"/>
                </a:cubicBezTo>
                <a:cubicBezTo>
                  <a:pt x="2407939" y="538477"/>
                  <a:pt x="2401696" y="548461"/>
                  <a:pt x="2391706" y="550958"/>
                </a:cubicBezTo>
                <a:cubicBezTo>
                  <a:pt x="2390458" y="551582"/>
                  <a:pt x="2388585" y="551582"/>
                  <a:pt x="2387337" y="551582"/>
                </a:cubicBezTo>
                <a:cubicBezTo>
                  <a:pt x="2379220" y="551582"/>
                  <a:pt x="2371729" y="545965"/>
                  <a:pt x="2369231" y="537230"/>
                </a:cubicBezTo>
                <a:cubicBezTo>
                  <a:pt x="2366734" y="527247"/>
                  <a:pt x="2372977" y="517264"/>
                  <a:pt x="2382966" y="514768"/>
                </a:cubicBezTo>
                <a:close/>
                <a:moveTo>
                  <a:pt x="3566645" y="513519"/>
                </a:moveTo>
                <a:cubicBezTo>
                  <a:pt x="3576634" y="516016"/>
                  <a:pt x="3582878" y="525998"/>
                  <a:pt x="3580380" y="535982"/>
                </a:cubicBezTo>
                <a:cubicBezTo>
                  <a:pt x="3578507" y="544718"/>
                  <a:pt x="3570391" y="550334"/>
                  <a:pt x="3562275" y="550334"/>
                </a:cubicBezTo>
                <a:cubicBezTo>
                  <a:pt x="3560401" y="550334"/>
                  <a:pt x="3559153" y="549709"/>
                  <a:pt x="3557905" y="549709"/>
                </a:cubicBezTo>
                <a:cubicBezTo>
                  <a:pt x="3547916" y="547213"/>
                  <a:pt x="3541673" y="537230"/>
                  <a:pt x="3544170" y="527247"/>
                </a:cubicBezTo>
                <a:cubicBezTo>
                  <a:pt x="3546668" y="517264"/>
                  <a:pt x="3556656" y="511023"/>
                  <a:pt x="3566645" y="513519"/>
                </a:cubicBezTo>
                <a:close/>
                <a:moveTo>
                  <a:pt x="2578373" y="476081"/>
                </a:moveTo>
                <a:cubicBezTo>
                  <a:pt x="2588362" y="474834"/>
                  <a:pt x="2598351" y="481698"/>
                  <a:pt x="2599599" y="491681"/>
                </a:cubicBezTo>
                <a:cubicBezTo>
                  <a:pt x="2601472" y="501664"/>
                  <a:pt x="2594604" y="511023"/>
                  <a:pt x="2583992" y="512895"/>
                </a:cubicBezTo>
                <a:cubicBezTo>
                  <a:pt x="2582743" y="512895"/>
                  <a:pt x="2582119" y="512895"/>
                  <a:pt x="2580871" y="512895"/>
                </a:cubicBezTo>
                <a:cubicBezTo>
                  <a:pt x="2572131" y="512895"/>
                  <a:pt x="2564014" y="506656"/>
                  <a:pt x="2562765" y="497296"/>
                </a:cubicBezTo>
                <a:cubicBezTo>
                  <a:pt x="2560893" y="487313"/>
                  <a:pt x="2567760" y="477954"/>
                  <a:pt x="2578373" y="476081"/>
                </a:cubicBezTo>
                <a:close/>
                <a:moveTo>
                  <a:pt x="3371238" y="474834"/>
                </a:moveTo>
                <a:cubicBezTo>
                  <a:pt x="3381226" y="476706"/>
                  <a:pt x="3388719" y="486065"/>
                  <a:pt x="3386845" y="496049"/>
                </a:cubicBezTo>
                <a:cubicBezTo>
                  <a:pt x="3385597" y="505408"/>
                  <a:pt x="3377481" y="511647"/>
                  <a:pt x="3368741" y="511647"/>
                </a:cubicBezTo>
                <a:cubicBezTo>
                  <a:pt x="3367493" y="511647"/>
                  <a:pt x="3366244" y="511647"/>
                  <a:pt x="3365619" y="511647"/>
                </a:cubicBezTo>
                <a:cubicBezTo>
                  <a:pt x="3355630" y="509776"/>
                  <a:pt x="3348763" y="500416"/>
                  <a:pt x="3350011" y="490433"/>
                </a:cubicBezTo>
                <a:cubicBezTo>
                  <a:pt x="3351261" y="480450"/>
                  <a:pt x="3361250" y="472962"/>
                  <a:pt x="3371238" y="474834"/>
                </a:cubicBezTo>
                <a:close/>
                <a:moveTo>
                  <a:pt x="2776278" y="452372"/>
                </a:moveTo>
                <a:cubicBezTo>
                  <a:pt x="2786266" y="451747"/>
                  <a:pt x="2795630" y="459235"/>
                  <a:pt x="2796255" y="469218"/>
                </a:cubicBezTo>
                <a:cubicBezTo>
                  <a:pt x="2797504" y="479202"/>
                  <a:pt x="2789387" y="488561"/>
                  <a:pt x="2779399" y="489186"/>
                </a:cubicBezTo>
                <a:cubicBezTo>
                  <a:pt x="2778774" y="489186"/>
                  <a:pt x="2778150" y="489186"/>
                  <a:pt x="2778150" y="489186"/>
                </a:cubicBezTo>
                <a:cubicBezTo>
                  <a:pt x="2767537" y="489808"/>
                  <a:pt x="2759420" y="482322"/>
                  <a:pt x="2758796" y="472338"/>
                </a:cubicBezTo>
                <a:cubicBezTo>
                  <a:pt x="2758172" y="461731"/>
                  <a:pt x="2765664" y="452996"/>
                  <a:pt x="2776278" y="452372"/>
                </a:cubicBezTo>
                <a:close/>
                <a:moveTo>
                  <a:pt x="3173334" y="451747"/>
                </a:moveTo>
                <a:cubicBezTo>
                  <a:pt x="3183323" y="452996"/>
                  <a:pt x="3191439" y="461731"/>
                  <a:pt x="3190814" y="471714"/>
                </a:cubicBezTo>
                <a:cubicBezTo>
                  <a:pt x="3190190" y="481698"/>
                  <a:pt x="3182074" y="488561"/>
                  <a:pt x="3172086" y="488561"/>
                </a:cubicBezTo>
                <a:cubicBezTo>
                  <a:pt x="3171462" y="489186"/>
                  <a:pt x="3170836" y="489186"/>
                  <a:pt x="3170836" y="489186"/>
                </a:cubicBezTo>
                <a:cubicBezTo>
                  <a:pt x="3160848" y="488561"/>
                  <a:pt x="3152732" y="479202"/>
                  <a:pt x="3153356" y="469218"/>
                </a:cubicBezTo>
                <a:cubicBezTo>
                  <a:pt x="3153980" y="458611"/>
                  <a:pt x="3163345" y="451124"/>
                  <a:pt x="3173334" y="451747"/>
                </a:cubicBezTo>
                <a:close/>
                <a:moveTo>
                  <a:pt x="2974805" y="444884"/>
                </a:moveTo>
                <a:cubicBezTo>
                  <a:pt x="2985419" y="444884"/>
                  <a:pt x="2993535" y="453620"/>
                  <a:pt x="2993535" y="463602"/>
                </a:cubicBezTo>
                <a:cubicBezTo>
                  <a:pt x="2993535" y="474210"/>
                  <a:pt x="2985419" y="482322"/>
                  <a:pt x="2974805" y="482322"/>
                </a:cubicBezTo>
                <a:cubicBezTo>
                  <a:pt x="2964193" y="481698"/>
                  <a:pt x="2956077" y="473586"/>
                  <a:pt x="2956077" y="463602"/>
                </a:cubicBezTo>
                <a:cubicBezTo>
                  <a:pt x="2956077" y="452996"/>
                  <a:pt x="2964817" y="444884"/>
                  <a:pt x="2974805" y="444884"/>
                </a:cubicBezTo>
                <a:close/>
                <a:moveTo>
                  <a:pt x="1921059" y="437007"/>
                </a:moveTo>
                <a:cubicBezTo>
                  <a:pt x="1924726" y="438488"/>
                  <a:pt x="1927848" y="441452"/>
                  <a:pt x="1929720" y="445508"/>
                </a:cubicBezTo>
                <a:cubicBezTo>
                  <a:pt x="1932843" y="453620"/>
                  <a:pt x="1929096" y="462978"/>
                  <a:pt x="1920981" y="466099"/>
                </a:cubicBezTo>
                <a:cubicBezTo>
                  <a:pt x="1919108" y="466723"/>
                  <a:pt x="1917235" y="467347"/>
                  <a:pt x="1914737" y="467347"/>
                </a:cubicBezTo>
                <a:cubicBezTo>
                  <a:pt x="1908495" y="467347"/>
                  <a:pt x="1902876" y="463602"/>
                  <a:pt x="1900378" y="457987"/>
                </a:cubicBezTo>
                <a:cubicBezTo>
                  <a:pt x="1897257" y="449875"/>
                  <a:pt x="1901004" y="440517"/>
                  <a:pt x="1909119" y="437396"/>
                </a:cubicBezTo>
                <a:cubicBezTo>
                  <a:pt x="1913177" y="435525"/>
                  <a:pt x="1917391" y="435525"/>
                  <a:pt x="1921059" y="437007"/>
                </a:cubicBezTo>
                <a:close/>
                <a:moveTo>
                  <a:pt x="4041114" y="434900"/>
                </a:moveTo>
                <a:cubicBezTo>
                  <a:pt x="4049230" y="438020"/>
                  <a:pt x="4052976" y="447380"/>
                  <a:pt x="4049854" y="455491"/>
                </a:cubicBezTo>
                <a:cubicBezTo>
                  <a:pt x="4047357" y="461730"/>
                  <a:pt x="4041114" y="464851"/>
                  <a:pt x="4035495" y="464851"/>
                </a:cubicBezTo>
                <a:cubicBezTo>
                  <a:pt x="4032998" y="464851"/>
                  <a:pt x="4031125" y="464226"/>
                  <a:pt x="4029253" y="463602"/>
                </a:cubicBezTo>
                <a:cubicBezTo>
                  <a:pt x="4021137" y="460483"/>
                  <a:pt x="4017391" y="451124"/>
                  <a:pt x="4020512" y="443636"/>
                </a:cubicBezTo>
                <a:cubicBezTo>
                  <a:pt x="4024258" y="435524"/>
                  <a:pt x="4032998" y="431781"/>
                  <a:pt x="4041114" y="434900"/>
                </a:cubicBezTo>
                <a:close/>
                <a:moveTo>
                  <a:pt x="1460245" y="414934"/>
                </a:moveTo>
                <a:cubicBezTo>
                  <a:pt x="1466488" y="413062"/>
                  <a:pt x="1473980" y="416182"/>
                  <a:pt x="1475853" y="423045"/>
                </a:cubicBezTo>
                <a:cubicBezTo>
                  <a:pt x="1477725" y="428661"/>
                  <a:pt x="1475228" y="434900"/>
                  <a:pt x="1469610" y="438020"/>
                </a:cubicBezTo>
                <a:cubicBezTo>
                  <a:pt x="1467737" y="439268"/>
                  <a:pt x="1465864" y="439892"/>
                  <a:pt x="1463991" y="439892"/>
                </a:cubicBezTo>
                <a:cubicBezTo>
                  <a:pt x="1460245" y="439892"/>
                  <a:pt x="1455876" y="438020"/>
                  <a:pt x="1453378" y="434276"/>
                </a:cubicBezTo>
                <a:cubicBezTo>
                  <a:pt x="1449632" y="428661"/>
                  <a:pt x="1450881" y="420549"/>
                  <a:pt x="1457124" y="416806"/>
                </a:cubicBezTo>
                <a:cubicBezTo>
                  <a:pt x="1457748" y="416182"/>
                  <a:pt x="1458997" y="415558"/>
                  <a:pt x="1460245" y="414934"/>
                </a:cubicBezTo>
                <a:close/>
                <a:moveTo>
                  <a:pt x="4493110" y="413062"/>
                </a:moveTo>
                <a:cubicBezTo>
                  <a:pt x="4498105" y="415558"/>
                  <a:pt x="4501226" y="422421"/>
                  <a:pt x="4499353" y="428037"/>
                </a:cubicBezTo>
                <a:cubicBezTo>
                  <a:pt x="4497481" y="433652"/>
                  <a:pt x="4492486" y="436773"/>
                  <a:pt x="4487491" y="436773"/>
                </a:cubicBezTo>
                <a:cubicBezTo>
                  <a:pt x="4486242" y="436773"/>
                  <a:pt x="4484994" y="436773"/>
                  <a:pt x="4483745" y="436148"/>
                </a:cubicBezTo>
                <a:cubicBezTo>
                  <a:pt x="4482497" y="435524"/>
                  <a:pt x="4481249" y="434900"/>
                  <a:pt x="4480623" y="434276"/>
                </a:cubicBezTo>
                <a:cubicBezTo>
                  <a:pt x="4475006" y="430532"/>
                  <a:pt x="4473132" y="423045"/>
                  <a:pt x="4476878" y="416806"/>
                </a:cubicBezTo>
                <a:cubicBezTo>
                  <a:pt x="4480623" y="411189"/>
                  <a:pt x="4487491" y="409941"/>
                  <a:pt x="4493110" y="413062"/>
                </a:cubicBezTo>
                <a:close/>
                <a:moveTo>
                  <a:pt x="2094537" y="367513"/>
                </a:moveTo>
                <a:cubicBezTo>
                  <a:pt x="2102652" y="365016"/>
                  <a:pt x="2111394" y="368761"/>
                  <a:pt x="2113890" y="377497"/>
                </a:cubicBezTo>
                <a:cubicBezTo>
                  <a:pt x="2116387" y="385608"/>
                  <a:pt x="2112642" y="394343"/>
                  <a:pt x="2103902" y="396839"/>
                </a:cubicBezTo>
                <a:cubicBezTo>
                  <a:pt x="2102652" y="397463"/>
                  <a:pt x="2100780" y="397463"/>
                  <a:pt x="2098907" y="397463"/>
                </a:cubicBezTo>
                <a:cubicBezTo>
                  <a:pt x="2092664" y="396839"/>
                  <a:pt x="2087045" y="393095"/>
                  <a:pt x="2084548" y="386855"/>
                </a:cubicBezTo>
                <a:cubicBezTo>
                  <a:pt x="2082051" y="378743"/>
                  <a:pt x="2085796" y="370009"/>
                  <a:pt x="2094537" y="367513"/>
                </a:cubicBezTo>
                <a:close/>
                <a:moveTo>
                  <a:pt x="3854447" y="365016"/>
                </a:moveTo>
                <a:cubicBezTo>
                  <a:pt x="3862563" y="367513"/>
                  <a:pt x="3866934" y="376248"/>
                  <a:pt x="3864437" y="384360"/>
                </a:cubicBezTo>
                <a:cubicBezTo>
                  <a:pt x="3861939" y="390600"/>
                  <a:pt x="3855696" y="394967"/>
                  <a:pt x="3849453" y="394967"/>
                </a:cubicBezTo>
                <a:cubicBezTo>
                  <a:pt x="3848204" y="394967"/>
                  <a:pt x="3846331" y="394967"/>
                  <a:pt x="3845083" y="394343"/>
                </a:cubicBezTo>
                <a:cubicBezTo>
                  <a:pt x="3836967" y="391848"/>
                  <a:pt x="3832597" y="383112"/>
                  <a:pt x="3835095" y="375000"/>
                </a:cubicBezTo>
                <a:cubicBezTo>
                  <a:pt x="3837591" y="366889"/>
                  <a:pt x="3846331" y="362521"/>
                  <a:pt x="3854447" y="365016"/>
                </a:cubicBezTo>
                <a:close/>
                <a:moveTo>
                  <a:pt x="1633801" y="319468"/>
                </a:moveTo>
                <a:cubicBezTo>
                  <a:pt x="1640044" y="317596"/>
                  <a:pt x="1647536" y="320715"/>
                  <a:pt x="1649409" y="327579"/>
                </a:cubicBezTo>
                <a:cubicBezTo>
                  <a:pt x="1651282" y="333195"/>
                  <a:pt x="1648784" y="339435"/>
                  <a:pt x="1643167" y="342554"/>
                </a:cubicBezTo>
                <a:cubicBezTo>
                  <a:pt x="1641293" y="343802"/>
                  <a:pt x="1639420" y="344426"/>
                  <a:pt x="1637547" y="344426"/>
                </a:cubicBezTo>
                <a:cubicBezTo>
                  <a:pt x="1633801" y="344426"/>
                  <a:pt x="1629432" y="342554"/>
                  <a:pt x="1626934" y="338811"/>
                </a:cubicBezTo>
                <a:cubicBezTo>
                  <a:pt x="1623188" y="333195"/>
                  <a:pt x="1624437" y="325083"/>
                  <a:pt x="1630680" y="321339"/>
                </a:cubicBezTo>
                <a:cubicBezTo>
                  <a:pt x="1631304" y="320715"/>
                  <a:pt x="1632553" y="320092"/>
                  <a:pt x="1633801" y="319468"/>
                </a:cubicBezTo>
                <a:close/>
                <a:moveTo>
                  <a:pt x="4318930" y="318220"/>
                </a:moveTo>
                <a:cubicBezTo>
                  <a:pt x="4323923" y="320715"/>
                  <a:pt x="4327045" y="327579"/>
                  <a:pt x="4325173" y="333195"/>
                </a:cubicBezTo>
                <a:cubicBezTo>
                  <a:pt x="4323299" y="338187"/>
                  <a:pt x="4318305" y="341930"/>
                  <a:pt x="4313311" y="341930"/>
                </a:cubicBezTo>
                <a:cubicBezTo>
                  <a:pt x="4312062" y="341930"/>
                  <a:pt x="4310814" y="341930"/>
                  <a:pt x="4309566" y="341306"/>
                </a:cubicBezTo>
                <a:cubicBezTo>
                  <a:pt x="4308316" y="340683"/>
                  <a:pt x="4307068" y="340059"/>
                  <a:pt x="4306443" y="339435"/>
                </a:cubicBezTo>
                <a:cubicBezTo>
                  <a:pt x="4300824" y="335690"/>
                  <a:pt x="4298951" y="328203"/>
                  <a:pt x="4302698" y="321963"/>
                </a:cubicBezTo>
                <a:cubicBezTo>
                  <a:pt x="4306443" y="316348"/>
                  <a:pt x="4313311" y="315100"/>
                  <a:pt x="4318930" y="318220"/>
                </a:cubicBezTo>
                <a:close/>
                <a:moveTo>
                  <a:pt x="2285574" y="310108"/>
                </a:moveTo>
                <a:cubicBezTo>
                  <a:pt x="2293690" y="307613"/>
                  <a:pt x="2302430" y="313228"/>
                  <a:pt x="2304302" y="321340"/>
                </a:cubicBezTo>
                <a:cubicBezTo>
                  <a:pt x="2306800" y="329452"/>
                  <a:pt x="2301806" y="338186"/>
                  <a:pt x="2293065" y="340058"/>
                </a:cubicBezTo>
                <a:cubicBezTo>
                  <a:pt x="2291817" y="340682"/>
                  <a:pt x="2290569" y="340682"/>
                  <a:pt x="2289319" y="340682"/>
                </a:cubicBezTo>
                <a:cubicBezTo>
                  <a:pt x="2281828" y="340682"/>
                  <a:pt x="2275584" y="335691"/>
                  <a:pt x="2274336" y="328828"/>
                </a:cubicBezTo>
                <a:cubicBezTo>
                  <a:pt x="2271839" y="320716"/>
                  <a:pt x="2276834" y="311980"/>
                  <a:pt x="2285574" y="310108"/>
                </a:cubicBezTo>
                <a:close/>
                <a:moveTo>
                  <a:pt x="3664659" y="308237"/>
                </a:moveTo>
                <a:cubicBezTo>
                  <a:pt x="3672775" y="310732"/>
                  <a:pt x="3677770" y="318844"/>
                  <a:pt x="3675896" y="326955"/>
                </a:cubicBezTo>
                <a:cubicBezTo>
                  <a:pt x="3674024" y="334443"/>
                  <a:pt x="3667781" y="338810"/>
                  <a:pt x="3660913" y="338810"/>
                </a:cubicBezTo>
                <a:cubicBezTo>
                  <a:pt x="3659040" y="338810"/>
                  <a:pt x="3657792" y="338810"/>
                  <a:pt x="3656544" y="338186"/>
                </a:cubicBezTo>
                <a:cubicBezTo>
                  <a:pt x="3647803" y="336315"/>
                  <a:pt x="3642809" y="327579"/>
                  <a:pt x="3645306" y="319468"/>
                </a:cubicBezTo>
                <a:cubicBezTo>
                  <a:pt x="3647803" y="311356"/>
                  <a:pt x="3655919" y="306365"/>
                  <a:pt x="3664659" y="308237"/>
                </a:cubicBezTo>
                <a:close/>
                <a:moveTo>
                  <a:pt x="2479732" y="267680"/>
                </a:moveTo>
                <a:cubicBezTo>
                  <a:pt x="2488472" y="266431"/>
                  <a:pt x="2495964" y="271423"/>
                  <a:pt x="2497836" y="280159"/>
                </a:cubicBezTo>
                <a:cubicBezTo>
                  <a:pt x="2499085" y="288894"/>
                  <a:pt x="2493467" y="297005"/>
                  <a:pt x="2485350" y="298253"/>
                </a:cubicBezTo>
                <a:cubicBezTo>
                  <a:pt x="2484102" y="298253"/>
                  <a:pt x="2483478" y="298253"/>
                  <a:pt x="2482853" y="298253"/>
                </a:cubicBezTo>
                <a:cubicBezTo>
                  <a:pt x="2474738" y="298253"/>
                  <a:pt x="2468494" y="293262"/>
                  <a:pt x="2467246" y="285774"/>
                </a:cubicBezTo>
                <a:cubicBezTo>
                  <a:pt x="2465373" y="277038"/>
                  <a:pt x="2470992" y="268927"/>
                  <a:pt x="2479732" y="267680"/>
                </a:cubicBezTo>
                <a:close/>
                <a:moveTo>
                  <a:pt x="3469253" y="265807"/>
                </a:moveTo>
                <a:cubicBezTo>
                  <a:pt x="3477993" y="267056"/>
                  <a:pt x="3482988" y="275790"/>
                  <a:pt x="3481739" y="283902"/>
                </a:cubicBezTo>
                <a:cubicBezTo>
                  <a:pt x="3480490" y="291390"/>
                  <a:pt x="3473622" y="296381"/>
                  <a:pt x="3466756" y="296381"/>
                </a:cubicBezTo>
                <a:cubicBezTo>
                  <a:pt x="3465506" y="297005"/>
                  <a:pt x="3464882" y="297005"/>
                  <a:pt x="3463634" y="296381"/>
                </a:cubicBezTo>
                <a:cubicBezTo>
                  <a:pt x="3454894" y="295134"/>
                  <a:pt x="3449899" y="286398"/>
                  <a:pt x="3451147" y="278286"/>
                </a:cubicBezTo>
                <a:cubicBezTo>
                  <a:pt x="3452397" y="269551"/>
                  <a:pt x="3461137" y="263935"/>
                  <a:pt x="3469253" y="265807"/>
                </a:cubicBezTo>
                <a:close/>
                <a:moveTo>
                  <a:pt x="2676388" y="238353"/>
                </a:moveTo>
                <a:cubicBezTo>
                  <a:pt x="2685127" y="237105"/>
                  <a:pt x="2692619" y="243345"/>
                  <a:pt x="2693244" y="252080"/>
                </a:cubicBezTo>
                <a:cubicBezTo>
                  <a:pt x="2693868" y="260816"/>
                  <a:pt x="2688250" y="268304"/>
                  <a:pt x="2679509" y="268927"/>
                </a:cubicBezTo>
                <a:cubicBezTo>
                  <a:pt x="2678884" y="268927"/>
                  <a:pt x="2678260" y="268927"/>
                  <a:pt x="2678260" y="268927"/>
                </a:cubicBezTo>
                <a:cubicBezTo>
                  <a:pt x="2670144" y="269551"/>
                  <a:pt x="2663277" y="263935"/>
                  <a:pt x="2662653" y="255824"/>
                </a:cubicBezTo>
                <a:cubicBezTo>
                  <a:pt x="2661404" y="247089"/>
                  <a:pt x="2667647" y="239601"/>
                  <a:pt x="2676388" y="238353"/>
                </a:cubicBezTo>
                <a:close/>
                <a:moveTo>
                  <a:pt x="3271972" y="237729"/>
                </a:moveTo>
                <a:cubicBezTo>
                  <a:pt x="3280713" y="238353"/>
                  <a:pt x="3286957" y="246465"/>
                  <a:pt x="3285707" y="254577"/>
                </a:cubicBezTo>
                <a:cubicBezTo>
                  <a:pt x="3284458" y="262687"/>
                  <a:pt x="3278215" y="268927"/>
                  <a:pt x="3270099" y="268927"/>
                </a:cubicBezTo>
                <a:cubicBezTo>
                  <a:pt x="3270099" y="268927"/>
                  <a:pt x="3270099" y="268927"/>
                  <a:pt x="3268851" y="268927"/>
                </a:cubicBezTo>
                <a:cubicBezTo>
                  <a:pt x="3260111" y="267680"/>
                  <a:pt x="3253868" y="260192"/>
                  <a:pt x="3255116" y="251456"/>
                </a:cubicBezTo>
                <a:cubicBezTo>
                  <a:pt x="3255741" y="242721"/>
                  <a:pt x="3263856" y="237105"/>
                  <a:pt x="3271972" y="237729"/>
                </a:cubicBezTo>
                <a:close/>
                <a:moveTo>
                  <a:pt x="1811728" y="236481"/>
                </a:moveTo>
                <a:cubicBezTo>
                  <a:pt x="1817347" y="233985"/>
                  <a:pt x="1823590" y="235857"/>
                  <a:pt x="1827335" y="240849"/>
                </a:cubicBezTo>
                <a:cubicBezTo>
                  <a:pt x="1831082" y="246464"/>
                  <a:pt x="1829832" y="254576"/>
                  <a:pt x="1823590" y="258320"/>
                </a:cubicBezTo>
                <a:cubicBezTo>
                  <a:pt x="1822966" y="258943"/>
                  <a:pt x="1821716" y="259567"/>
                  <a:pt x="1820468" y="259567"/>
                </a:cubicBezTo>
                <a:cubicBezTo>
                  <a:pt x="1819220" y="260191"/>
                  <a:pt x="1817971" y="260815"/>
                  <a:pt x="1816723" y="260815"/>
                </a:cubicBezTo>
                <a:cubicBezTo>
                  <a:pt x="1811728" y="260815"/>
                  <a:pt x="1806733" y="257696"/>
                  <a:pt x="1804860" y="252079"/>
                </a:cubicBezTo>
                <a:cubicBezTo>
                  <a:pt x="1802988" y="245840"/>
                  <a:pt x="1806109" y="239600"/>
                  <a:pt x="1811728" y="236481"/>
                </a:cubicBezTo>
                <a:close/>
                <a:moveTo>
                  <a:pt x="4137256" y="233361"/>
                </a:moveTo>
                <a:cubicBezTo>
                  <a:pt x="4138506" y="233985"/>
                  <a:pt x="4139754" y="234609"/>
                  <a:pt x="4140378" y="234609"/>
                </a:cubicBezTo>
                <a:cubicBezTo>
                  <a:pt x="4145998" y="238352"/>
                  <a:pt x="4147870" y="245840"/>
                  <a:pt x="4144124" y="252079"/>
                </a:cubicBezTo>
                <a:cubicBezTo>
                  <a:pt x="4141003" y="256448"/>
                  <a:pt x="4137256" y="258320"/>
                  <a:pt x="4133511" y="258320"/>
                </a:cubicBezTo>
                <a:cubicBezTo>
                  <a:pt x="4131639" y="258320"/>
                  <a:pt x="4129765" y="257696"/>
                  <a:pt x="4128517" y="257072"/>
                </a:cubicBezTo>
                <a:cubicBezTo>
                  <a:pt x="4122899" y="254576"/>
                  <a:pt x="4119777" y="247712"/>
                  <a:pt x="4121649" y="241473"/>
                </a:cubicBezTo>
                <a:cubicBezTo>
                  <a:pt x="4124147" y="235233"/>
                  <a:pt x="4131014" y="231489"/>
                  <a:pt x="4137256" y="233361"/>
                </a:cubicBezTo>
                <a:close/>
                <a:moveTo>
                  <a:pt x="3074069" y="224002"/>
                </a:moveTo>
                <a:cubicBezTo>
                  <a:pt x="3082809" y="224002"/>
                  <a:pt x="3089676" y="231490"/>
                  <a:pt x="3089052" y="240225"/>
                </a:cubicBezTo>
                <a:cubicBezTo>
                  <a:pt x="3088428" y="248336"/>
                  <a:pt x="3081560" y="255199"/>
                  <a:pt x="3072820" y="255199"/>
                </a:cubicBezTo>
                <a:cubicBezTo>
                  <a:pt x="3064080" y="255199"/>
                  <a:pt x="3057213" y="247712"/>
                  <a:pt x="3057837" y="238977"/>
                </a:cubicBezTo>
                <a:cubicBezTo>
                  <a:pt x="3058461" y="230241"/>
                  <a:pt x="3065328" y="224002"/>
                  <a:pt x="3074069" y="224002"/>
                </a:cubicBezTo>
                <a:close/>
                <a:moveTo>
                  <a:pt x="2874915" y="224002"/>
                </a:moveTo>
                <a:cubicBezTo>
                  <a:pt x="2883657" y="224002"/>
                  <a:pt x="2890524" y="230241"/>
                  <a:pt x="2891148" y="238977"/>
                </a:cubicBezTo>
                <a:cubicBezTo>
                  <a:pt x="2891148" y="247712"/>
                  <a:pt x="2884905" y="254577"/>
                  <a:pt x="2876165" y="255199"/>
                </a:cubicBezTo>
                <a:cubicBezTo>
                  <a:pt x="2876165" y="255199"/>
                  <a:pt x="2875541" y="255199"/>
                  <a:pt x="2875541" y="255199"/>
                </a:cubicBezTo>
                <a:cubicBezTo>
                  <a:pt x="2867425" y="255199"/>
                  <a:pt x="2860557" y="248960"/>
                  <a:pt x="2859932" y="240225"/>
                </a:cubicBezTo>
                <a:cubicBezTo>
                  <a:pt x="2859308" y="231490"/>
                  <a:pt x="2866175" y="224626"/>
                  <a:pt x="2874915" y="224002"/>
                </a:cubicBezTo>
                <a:close/>
                <a:moveTo>
                  <a:pt x="1999019" y="164725"/>
                </a:moveTo>
                <a:cubicBezTo>
                  <a:pt x="2005886" y="162853"/>
                  <a:pt x="2012754" y="167222"/>
                  <a:pt x="2014002" y="174085"/>
                </a:cubicBezTo>
                <a:cubicBezTo>
                  <a:pt x="2015875" y="180949"/>
                  <a:pt x="2011505" y="187188"/>
                  <a:pt x="2004638" y="189060"/>
                </a:cubicBezTo>
                <a:cubicBezTo>
                  <a:pt x="2003389" y="189060"/>
                  <a:pt x="2002765" y="189060"/>
                  <a:pt x="2001516" y="189060"/>
                </a:cubicBezTo>
                <a:cubicBezTo>
                  <a:pt x="1995898" y="189060"/>
                  <a:pt x="1990903" y="185316"/>
                  <a:pt x="1989655" y="180325"/>
                </a:cubicBezTo>
                <a:cubicBezTo>
                  <a:pt x="1987782" y="174085"/>
                  <a:pt x="1990903" y="167222"/>
                  <a:pt x="1997770" y="165349"/>
                </a:cubicBezTo>
                <a:cubicBezTo>
                  <a:pt x="1998394" y="165349"/>
                  <a:pt x="1998394" y="165349"/>
                  <a:pt x="1999019" y="164725"/>
                </a:cubicBezTo>
                <a:close/>
                <a:moveTo>
                  <a:pt x="3951215" y="162229"/>
                </a:moveTo>
                <a:cubicBezTo>
                  <a:pt x="3958083" y="164101"/>
                  <a:pt x="3961828" y="170341"/>
                  <a:pt x="3960580" y="177204"/>
                </a:cubicBezTo>
                <a:cubicBezTo>
                  <a:pt x="3958707" y="183444"/>
                  <a:pt x="3953712" y="187188"/>
                  <a:pt x="3948093" y="187188"/>
                </a:cubicBezTo>
                <a:cubicBezTo>
                  <a:pt x="3946844" y="187188"/>
                  <a:pt x="3946220" y="187188"/>
                  <a:pt x="3944972" y="186564"/>
                </a:cubicBezTo>
                <a:close/>
                <a:moveTo>
                  <a:pt x="2188182" y="106074"/>
                </a:moveTo>
                <a:cubicBezTo>
                  <a:pt x="2195050" y="104202"/>
                  <a:pt x="2201293" y="108569"/>
                  <a:pt x="2203166" y="115432"/>
                </a:cubicBezTo>
                <a:cubicBezTo>
                  <a:pt x="2205038" y="122296"/>
                  <a:pt x="2200669" y="128535"/>
                  <a:pt x="2193802" y="130408"/>
                </a:cubicBezTo>
                <a:cubicBezTo>
                  <a:pt x="2193177" y="130408"/>
                  <a:pt x="2191929" y="130408"/>
                  <a:pt x="2190680" y="130408"/>
                </a:cubicBezTo>
                <a:cubicBezTo>
                  <a:pt x="2185061" y="130408"/>
                  <a:pt x="2180067" y="126664"/>
                  <a:pt x="2178818" y="121672"/>
                </a:cubicBezTo>
                <a:cubicBezTo>
                  <a:pt x="2176946" y="115432"/>
                  <a:pt x="2180067" y="108569"/>
                  <a:pt x="2186934" y="106698"/>
                </a:cubicBezTo>
                <a:cubicBezTo>
                  <a:pt x="2187558" y="106698"/>
                  <a:pt x="2187558" y="106698"/>
                  <a:pt x="2188182" y="106074"/>
                </a:cubicBezTo>
                <a:close/>
                <a:moveTo>
                  <a:pt x="3761426" y="103577"/>
                </a:moveTo>
                <a:cubicBezTo>
                  <a:pt x="3768294" y="105450"/>
                  <a:pt x="3772040" y="111689"/>
                  <a:pt x="3770792" y="118553"/>
                </a:cubicBezTo>
                <a:cubicBezTo>
                  <a:pt x="3768918" y="124792"/>
                  <a:pt x="3763924" y="128535"/>
                  <a:pt x="3758305" y="128535"/>
                </a:cubicBezTo>
                <a:cubicBezTo>
                  <a:pt x="3757057" y="128535"/>
                  <a:pt x="3756432" y="128535"/>
                  <a:pt x="3755183" y="127911"/>
                </a:cubicBezTo>
                <a:close/>
                <a:moveTo>
                  <a:pt x="2379844" y="60524"/>
                </a:moveTo>
                <a:cubicBezTo>
                  <a:pt x="2387336" y="58029"/>
                  <a:pt x="2396700" y="64268"/>
                  <a:pt x="2396700" y="72380"/>
                </a:cubicBezTo>
                <a:cubicBezTo>
                  <a:pt x="2396700" y="78619"/>
                  <a:pt x="2392329" y="83611"/>
                  <a:pt x="2386711" y="84859"/>
                </a:cubicBezTo>
                <a:cubicBezTo>
                  <a:pt x="2385463" y="84235"/>
                  <a:pt x="2384214" y="84859"/>
                  <a:pt x="2383589" y="84859"/>
                </a:cubicBezTo>
                <a:cubicBezTo>
                  <a:pt x="2378595" y="84859"/>
                  <a:pt x="2373601" y="81739"/>
                  <a:pt x="2371728" y="76123"/>
                </a:cubicBezTo>
                <a:cubicBezTo>
                  <a:pt x="2369854" y="69884"/>
                  <a:pt x="2372976" y="62396"/>
                  <a:pt x="2379844" y="60524"/>
                </a:cubicBezTo>
                <a:close/>
                <a:moveTo>
                  <a:pt x="3567268" y="58653"/>
                </a:moveTo>
                <a:cubicBezTo>
                  <a:pt x="3572887" y="59900"/>
                  <a:pt x="3577257" y="64892"/>
                  <a:pt x="3577257" y="71132"/>
                </a:cubicBezTo>
                <a:cubicBezTo>
                  <a:pt x="3577882" y="77371"/>
                  <a:pt x="3572263" y="82987"/>
                  <a:pt x="3565395" y="82987"/>
                </a:cubicBezTo>
                <a:cubicBezTo>
                  <a:pt x="3564147" y="82987"/>
                  <a:pt x="3562274" y="82987"/>
                  <a:pt x="3561026" y="82363"/>
                </a:cubicBezTo>
                <a:cubicBezTo>
                  <a:pt x="3554783" y="80491"/>
                  <a:pt x="3551036" y="73003"/>
                  <a:pt x="3552909" y="66763"/>
                </a:cubicBezTo>
                <a:cubicBezTo>
                  <a:pt x="3554783" y="60524"/>
                  <a:pt x="3561026" y="57405"/>
                  <a:pt x="3567268" y="58653"/>
                </a:cubicBezTo>
                <a:close/>
                <a:moveTo>
                  <a:pt x="2577748" y="26830"/>
                </a:moveTo>
                <a:cubicBezTo>
                  <a:pt x="2583991" y="26206"/>
                  <a:pt x="2589610" y="29950"/>
                  <a:pt x="2591482" y="36190"/>
                </a:cubicBezTo>
                <a:cubicBezTo>
                  <a:pt x="2593355" y="43054"/>
                  <a:pt x="2588986" y="49293"/>
                  <a:pt x="2582118" y="51165"/>
                </a:cubicBezTo>
                <a:cubicBezTo>
                  <a:pt x="2581494" y="51165"/>
                  <a:pt x="2580245" y="51788"/>
                  <a:pt x="2578996" y="51788"/>
                </a:cubicBezTo>
                <a:cubicBezTo>
                  <a:pt x="2572130" y="51788"/>
                  <a:pt x="2566511" y="46173"/>
                  <a:pt x="2566511" y="39309"/>
                </a:cubicBezTo>
                <a:cubicBezTo>
                  <a:pt x="2566511" y="33070"/>
                  <a:pt x="2571505" y="27454"/>
                  <a:pt x="2577748" y="26830"/>
                </a:cubicBezTo>
                <a:close/>
                <a:moveTo>
                  <a:pt x="3373110" y="26206"/>
                </a:moveTo>
                <a:cubicBezTo>
                  <a:pt x="3379977" y="28078"/>
                  <a:pt x="3383723" y="34318"/>
                  <a:pt x="3382475" y="41181"/>
                </a:cubicBezTo>
                <a:cubicBezTo>
                  <a:pt x="3380601" y="46797"/>
                  <a:pt x="3375608" y="50541"/>
                  <a:pt x="3369988" y="50541"/>
                </a:cubicBezTo>
                <a:cubicBezTo>
                  <a:pt x="3369364" y="50541"/>
                  <a:pt x="3368740" y="50541"/>
                  <a:pt x="3368740" y="50541"/>
                </a:cubicBezTo>
                <a:cubicBezTo>
                  <a:pt x="3362497" y="49917"/>
                  <a:pt x="3357502" y="44925"/>
                  <a:pt x="3357502" y="38062"/>
                </a:cubicBezTo>
                <a:cubicBezTo>
                  <a:pt x="3357502" y="29950"/>
                  <a:pt x="3365618" y="24335"/>
                  <a:pt x="3373110" y="26206"/>
                </a:cubicBezTo>
                <a:close/>
                <a:moveTo>
                  <a:pt x="3175830" y="6864"/>
                </a:moveTo>
                <a:cubicBezTo>
                  <a:pt x="3182697" y="8736"/>
                  <a:pt x="3186444" y="14975"/>
                  <a:pt x="3185195" y="21839"/>
                </a:cubicBezTo>
                <a:cubicBezTo>
                  <a:pt x="3183322" y="27454"/>
                  <a:pt x="3178327" y="31198"/>
                  <a:pt x="3172709" y="31198"/>
                </a:cubicBezTo>
                <a:cubicBezTo>
                  <a:pt x="3172085" y="31198"/>
                  <a:pt x="3171461" y="31198"/>
                  <a:pt x="3171461" y="31198"/>
                </a:cubicBezTo>
                <a:cubicBezTo>
                  <a:pt x="3165217" y="30575"/>
                  <a:pt x="3160223" y="25582"/>
                  <a:pt x="3160223" y="18719"/>
                </a:cubicBezTo>
                <a:cubicBezTo>
                  <a:pt x="3160223" y="10607"/>
                  <a:pt x="3168339" y="4991"/>
                  <a:pt x="3175830" y="6864"/>
                </a:cubicBezTo>
                <a:close/>
                <a:moveTo>
                  <a:pt x="2775028" y="6864"/>
                </a:moveTo>
                <a:cubicBezTo>
                  <a:pt x="2781270" y="6239"/>
                  <a:pt x="2786889" y="9984"/>
                  <a:pt x="2788762" y="16223"/>
                </a:cubicBezTo>
                <a:cubicBezTo>
                  <a:pt x="2790636" y="23087"/>
                  <a:pt x="2786265" y="29326"/>
                  <a:pt x="2779398" y="31198"/>
                </a:cubicBezTo>
                <a:cubicBezTo>
                  <a:pt x="2778773" y="31822"/>
                  <a:pt x="2777525" y="31822"/>
                  <a:pt x="2776277" y="31822"/>
                </a:cubicBezTo>
                <a:cubicBezTo>
                  <a:pt x="2769409" y="31822"/>
                  <a:pt x="2763790" y="26206"/>
                  <a:pt x="2763790" y="19343"/>
                </a:cubicBezTo>
                <a:cubicBezTo>
                  <a:pt x="2763790" y="13103"/>
                  <a:pt x="2768785" y="7488"/>
                  <a:pt x="2775028" y="6864"/>
                </a:cubicBezTo>
                <a:close/>
                <a:moveTo>
                  <a:pt x="2974804" y="0"/>
                </a:moveTo>
                <a:cubicBezTo>
                  <a:pt x="2981672" y="0"/>
                  <a:pt x="2987291" y="5615"/>
                  <a:pt x="2987291" y="12479"/>
                </a:cubicBezTo>
                <a:cubicBezTo>
                  <a:pt x="2987291" y="19343"/>
                  <a:pt x="2981672" y="24958"/>
                  <a:pt x="2974804" y="24958"/>
                </a:cubicBezTo>
                <a:cubicBezTo>
                  <a:pt x="2967937" y="24958"/>
                  <a:pt x="2962319" y="19343"/>
                  <a:pt x="2962319" y="12479"/>
                </a:cubicBezTo>
                <a:cubicBezTo>
                  <a:pt x="2962319" y="5615"/>
                  <a:pt x="2967937" y="0"/>
                  <a:pt x="2974804" y="0"/>
                </a:cubicBezTo>
                <a:close/>
              </a:path>
            </a:pathLst>
          </a:custGeom>
          <a:solidFill>
            <a:srgbClr val="68B0C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351" b="0" i="0" u="none" strike="noStrike" cap="none">
              <a:solidFill>
                <a:srgbClr val="000000"/>
              </a:solidFill>
              <a:latin typeface="Arial"/>
              <a:ea typeface="Arial"/>
              <a:cs typeface="Arial"/>
              <a:sym typeface="Arial"/>
            </a:endParaRPr>
          </a:p>
        </p:txBody>
      </p:sp>
      <p:pic>
        <p:nvPicPr>
          <p:cNvPr id="89" name="Google Shape;89;p83"/>
          <p:cNvPicPr preferRelativeResize="0"/>
          <p:nvPr/>
        </p:nvPicPr>
        <p:blipFill rotWithShape="1">
          <a:blip r:embed="rId2">
            <a:alphaModFix/>
          </a:blip>
          <a:srcRect/>
          <a:stretch/>
        </p:blipFill>
        <p:spPr>
          <a:xfrm>
            <a:off x="3763730" y="4213391"/>
            <a:ext cx="3248025" cy="2162175"/>
          </a:xfrm>
          <a:prstGeom prst="rect">
            <a:avLst/>
          </a:prstGeom>
          <a:noFill/>
          <a:ln>
            <a:noFill/>
          </a:ln>
        </p:spPr>
      </p:pic>
      <p:sp>
        <p:nvSpPr>
          <p:cNvPr id="90" name="Google Shape;90;p83"/>
          <p:cNvSpPr/>
          <p:nvPr/>
        </p:nvSpPr>
        <p:spPr>
          <a:xfrm rot="10800000">
            <a:off x="-1026378" y="-600281"/>
            <a:ext cx="1923636" cy="3718340"/>
          </a:xfrm>
          <a:custGeom>
            <a:avLst/>
            <a:gdLst/>
            <a:ahLst/>
            <a:cxnLst/>
            <a:rect l="l" t="t" r="r" b="b"/>
            <a:pathLst>
              <a:path w="2896186" h="5598254" extrusionOk="0">
                <a:moveTo>
                  <a:pt x="1448093" y="841150"/>
                </a:moveTo>
                <a:cubicBezTo>
                  <a:pt x="1782703" y="841150"/>
                  <a:pt x="2055139" y="1113436"/>
                  <a:pt x="2055139" y="1447863"/>
                </a:cubicBezTo>
                <a:lnTo>
                  <a:pt x="2055139" y="5597687"/>
                </a:lnTo>
                <a:lnTo>
                  <a:pt x="2042705" y="5597687"/>
                </a:lnTo>
                <a:lnTo>
                  <a:pt x="2042705" y="1447863"/>
                </a:lnTo>
                <a:cubicBezTo>
                  <a:pt x="2042705" y="1120215"/>
                  <a:pt x="1775921" y="853578"/>
                  <a:pt x="1448093" y="853578"/>
                </a:cubicBezTo>
                <a:cubicBezTo>
                  <a:pt x="1120266" y="853578"/>
                  <a:pt x="853482" y="1120215"/>
                  <a:pt x="853482" y="1447863"/>
                </a:cubicBezTo>
                <a:lnTo>
                  <a:pt x="853482" y="5598252"/>
                </a:lnTo>
                <a:lnTo>
                  <a:pt x="841047" y="5598252"/>
                </a:lnTo>
                <a:lnTo>
                  <a:pt x="841047" y="1447863"/>
                </a:lnTo>
                <a:cubicBezTo>
                  <a:pt x="841047" y="1113436"/>
                  <a:pt x="1113483" y="841150"/>
                  <a:pt x="1448093" y="841150"/>
                </a:cubicBezTo>
                <a:close/>
                <a:moveTo>
                  <a:pt x="1448093" y="631004"/>
                </a:moveTo>
                <a:cubicBezTo>
                  <a:pt x="1898573" y="631004"/>
                  <a:pt x="2265400" y="997630"/>
                  <a:pt x="2265400" y="1447863"/>
                </a:cubicBezTo>
                <a:lnTo>
                  <a:pt x="2265400" y="5597689"/>
                </a:lnTo>
                <a:lnTo>
                  <a:pt x="2252966" y="5597689"/>
                </a:lnTo>
                <a:lnTo>
                  <a:pt x="2252966" y="1447863"/>
                </a:lnTo>
                <a:cubicBezTo>
                  <a:pt x="2252966" y="1004409"/>
                  <a:pt x="1891790" y="643432"/>
                  <a:pt x="1448093" y="643432"/>
                </a:cubicBezTo>
                <a:cubicBezTo>
                  <a:pt x="1004395" y="643432"/>
                  <a:pt x="643220" y="1004409"/>
                  <a:pt x="643220" y="1447863"/>
                </a:cubicBezTo>
                <a:lnTo>
                  <a:pt x="643220" y="5598254"/>
                </a:lnTo>
                <a:lnTo>
                  <a:pt x="630785" y="5598254"/>
                </a:lnTo>
                <a:lnTo>
                  <a:pt x="630785" y="1447863"/>
                </a:lnTo>
                <a:cubicBezTo>
                  <a:pt x="630785" y="997630"/>
                  <a:pt x="997612" y="631004"/>
                  <a:pt x="1448093" y="631004"/>
                </a:cubicBezTo>
                <a:close/>
                <a:moveTo>
                  <a:pt x="1448095" y="420858"/>
                </a:moveTo>
                <a:cubicBezTo>
                  <a:pt x="2015010" y="420858"/>
                  <a:pt x="2475664" y="881824"/>
                  <a:pt x="2475664" y="1447863"/>
                </a:cubicBezTo>
                <a:lnTo>
                  <a:pt x="2475664" y="5597688"/>
                </a:lnTo>
                <a:lnTo>
                  <a:pt x="2463229" y="5597688"/>
                </a:lnTo>
                <a:lnTo>
                  <a:pt x="2463229" y="1447863"/>
                </a:lnTo>
                <a:cubicBezTo>
                  <a:pt x="2463229" y="888603"/>
                  <a:pt x="2007662" y="433286"/>
                  <a:pt x="1448095" y="433286"/>
                </a:cubicBezTo>
                <a:cubicBezTo>
                  <a:pt x="888526" y="433286"/>
                  <a:pt x="432959" y="888603"/>
                  <a:pt x="432959" y="1447863"/>
                </a:cubicBezTo>
                <a:lnTo>
                  <a:pt x="432959" y="5598253"/>
                </a:lnTo>
                <a:lnTo>
                  <a:pt x="420524" y="5598253"/>
                </a:lnTo>
                <a:lnTo>
                  <a:pt x="420524" y="1447863"/>
                </a:lnTo>
                <a:cubicBezTo>
                  <a:pt x="420524" y="881259"/>
                  <a:pt x="881743" y="420858"/>
                  <a:pt x="1448095" y="420858"/>
                </a:cubicBezTo>
                <a:close/>
                <a:moveTo>
                  <a:pt x="1448094" y="210711"/>
                </a:moveTo>
                <a:cubicBezTo>
                  <a:pt x="2130880" y="210711"/>
                  <a:pt x="2685926" y="766017"/>
                  <a:pt x="2685926" y="1447863"/>
                </a:cubicBezTo>
                <a:lnTo>
                  <a:pt x="2685926" y="5597687"/>
                </a:lnTo>
                <a:lnTo>
                  <a:pt x="2673491" y="5597687"/>
                </a:lnTo>
                <a:lnTo>
                  <a:pt x="2673491" y="1447863"/>
                </a:lnTo>
                <a:cubicBezTo>
                  <a:pt x="2673491" y="772231"/>
                  <a:pt x="2123532" y="223139"/>
                  <a:pt x="1448094" y="223139"/>
                </a:cubicBezTo>
                <a:cubicBezTo>
                  <a:pt x="772091" y="223139"/>
                  <a:pt x="222697" y="772796"/>
                  <a:pt x="222697" y="1447863"/>
                </a:cubicBezTo>
                <a:lnTo>
                  <a:pt x="222697" y="5598252"/>
                </a:lnTo>
                <a:lnTo>
                  <a:pt x="210262" y="5598252"/>
                </a:lnTo>
                <a:lnTo>
                  <a:pt x="210262" y="1447863"/>
                </a:lnTo>
                <a:cubicBezTo>
                  <a:pt x="210262" y="765452"/>
                  <a:pt x="765873" y="210711"/>
                  <a:pt x="1448094" y="210711"/>
                </a:cubicBezTo>
                <a:close/>
                <a:moveTo>
                  <a:pt x="1448093" y="0"/>
                </a:moveTo>
                <a:cubicBezTo>
                  <a:pt x="2246749" y="0"/>
                  <a:pt x="2896186" y="649081"/>
                  <a:pt x="2896186" y="1447298"/>
                </a:cubicBezTo>
                <a:lnTo>
                  <a:pt x="2896186" y="5597688"/>
                </a:lnTo>
                <a:lnTo>
                  <a:pt x="2883752" y="5597688"/>
                </a:lnTo>
                <a:lnTo>
                  <a:pt x="2883752" y="1447863"/>
                </a:lnTo>
                <a:cubicBezTo>
                  <a:pt x="2883752" y="656426"/>
                  <a:pt x="2239401" y="12993"/>
                  <a:pt x="1448093" y="12993"/>
                </a:cubicBezTo>
                <a:cubicBezTo>
                  <a:pt x="656785" y="12993"/>
                  <a:pt x="12435" y="656991"/>
                  <a:pt x="12435" y="1447863"/>
                </a:cubicBezTo>
                <a:lnTo>
                  <a:pt x="12435" y="5598252"/>
                </a:lnTo>
                <a:lnTo>
                  <a:pt x="0" y="5598252"/>
                </a:lnTo>
                <a:lnTo>
                  <a:pt x="0" y="1447863"/>
                </a:lnTo>
                <a:cubicBezTo>
                  <a:pt x="0" y="649647"/>
                  <a:pt x="649438" y="0"/>
                  <a:pt x="1448093" y="0"/>
                </a:cubicBezTo>
                <a:close/>
              </a:path>
            </a:pathLst>
          </a:custGeom>
          <a:solidFill>
            <a:srgbClr val="2D6577">
              <a:alpha val="42745"/>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351" b="0" i="0" u="none" strike="noStrike" cap="none">
              <a:solidFill>
                <a:srgbClr val="000000"/>
              </a:solidFill>
              <a:latin typeface="Arial"/>
              <a:ea typeface="Arial"/>
              <a:cs typeface="Arial"/>
              <a:sym typeface="Arial"/>
            </a:endParaRPr>
          </a:p>
        </p:txBody>
      </p:sp>
      <p:sp>
        <p:nvSpPr>
          <p:cNvPr id="91" name="Google Shape;91;p83"/>
          <p:cNvSpPr/>
          <p:nvPr/>
        </p:nvSpPr>
        <p:spPr>
          <a:xfrm>
            <a:off x="-241760" y="2"/>
            <a:ext cx="12409535" cy="131233"/>
          </a:xfrm>
          <a:prstGeom prst="rect">
            <a:avLst/>
          </a:prstGeom>
          <a:solidFill>
            <a:srgbClr val="CB64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sp>
        <p:nvSpPr>
          <p:cNvPr id="92" name="Google Shape;92;p83"/>
          <p:cNvSpPr/>
          <p:nvPr/>
        </p:nvSpPr>
        <p:spPr>
          <a:xfrm>
            <a:off x="2" y="6724013"/>
            <a:ext cx="12409535" cy="131233"/>
          </a:xfrm>
          <a:prstGeom prst="rect">
            <a:avLst/>
          </a:prstGeom>
          <a:solidFill>
            <a:srgbClr val="CB64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sp>
        <p:nvSpPr>
          <p:cNvPr id="93" name="Google Shape;93;p83"/>
          <p:cNvSpPr/>
          <p:nvPr/>
        </p:nvSpPr>
        <p:spPr>
          <a:xfrm>
            <a:off x="1" y="71911"/>
            <a:ext cx="4102923" cy="6882276"/>
          </a:xfrm>
          <a:custGeom>
            <a:avLst/>
            <a:gdLst/>
            <a:ahLst/>
            <a:cxnLst/>
            <a:rect l="l" t="t" r="r" b="b"/>
            <a:pathLst>
              <a:path w="8082148" h="6882276" extrusionOk="0">
                <a:moveTo>
                  <a:pt x="4892" y="0"/>
                </a:moveTo>
                <a:lnTo>
                  <a:pt x="8054610" y="0"/>
                </a:lnTo>
                <a:lnTo>
                  <a:pt x="8082148" y="6806119"/>
                </a:lnTo>
                <a:lnTo>
                  <a:pt x="0" y="6882276"/>
                </a:lnTo>
                <a:cubicBezTo>
                  <a:pt x="1631" y="4588184"/>
                  <a:pt x="3261" y="2294092"/>
                  <a:pt x="4892" y="0"/>
                </a:cubicBezTo>
                <a:close/>
              </a:path>
            </a:pathLst>
          </a:custGeom>
          <a:solidFill>
            <a:srgbClr val="68B0C6">
              <a:alpha val="8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rgbClr val="C5E0E9"/>
              </a:solidFill>
              <a:latin typeface="Arial"/>
              <a:ea typeface="Arial"/>
              <a:cs typeface="Arial"/>
              <a:sym typeface="Arial"/>
            </a:endParaRPr>
          </a:p>
        </p:txBody>
      </p:sp>
      <p:pic>
        <p:nvPicPr>
          <p:cNvPr id="94" name="Google Shape;94;p83" descr="Texto&#10;&#10;Descripción generada automáticamente con confianza media"/>
          <p:cNvPicPr preferRelativeResize="0"/>
          <p:nvPr/>
        </p:nvPicPr>
        <p:blipFill rotWithShape="1">
          <a:blip r:embed="rId3">
            <a:alphaModFix/>
          </a:blip>
          <a:srcRect/>
          <a:stretch/>
        </p:blipFill>
        <p:spPr>
          <a:xfrm>
            <a:off x="9386186" y="5702909"/>
            <a:ext cx="2781591" cy="1019627"/>
          </a:xfrm>
          <a:prstGeom prst="rect">
            <a:avLst/>
          </a:prstGeom>
          <a:noFill/>
          <a:ln>
            <a:noFill/>
          </a:ln>
        </p:spPr>
      </p:pic>
      <p:sp>
        <p:nvSpPr>
          <p:cNvPr id="95" name="Google Shape;95;p83"/>
          <p:cNvSpPr/>
          <p:nvPr/>
        </p:nvSpPr>
        <p:spPr>
          <a:xfrm>
            <a:off x="2676267" y="-180122"/>
            <a:ext cx="4483364" cy="4483364"/>
          </a:xfrm>
          <a:prstGeom prst="ellipse">
            <a:avLst/>
          </a:prstGeom>
          <a:no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sp>
        <p:nvSpPr>
          <p:cNvPr id="96" name="Google Shape;96;p83"/>
          <p:cNvSpPr/>
          <p:nvPr/>
        </p:nvSpPr>
        <p:spPr>
          <a:xfrm>
            <a:off x="-2754870" y="4114671"/>
            <a:ext cx="4483364" cy="4483364"/>
          </a:xfrm>
          <a:prstGeom prst="ellipse">
            <a:avLst/>
          </a:prstGeom>
          <a:no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pic>
        <p:nvPicPr>
          <p:cNvPr id="97" name="Google Shape;97;p83" descr="Texto&#10;&#10;Descripción generada automáticamente"/>
          <p:cNvPicPr preferRelativeResize="0"/>
          <p:nvPr/>
        </p:nvPicPr>
        <p:blipFill rotWithShape="1">
          <a:blip r:embed="rId4">
            <a:alphaModFix/>
          </a:blip>
          <a:srcRect/>
          <a:stretch/>
        </p:blipFill>
        <p:spPr>
          <a:xfrm>
            <a:off x="130499" y="2"/>
            <a:ext cx="1465215" cy="905607"/>
          </a:xfrm>
          <a:prstGeom prst="rect">
            <a:avLst/>
          </a:prstGeom>
          <a:noFill/>
          <a:ln>
            <a:noFill/>
          </a:ln>
        </p:spPr>
      </p:pic>
      <p:pic>
        <p:nvPicPr>
          <p:cNvPr id="98" name="Google Shape;98;p83" descr="Texto&#10;&#10;Descripción generada automáticamente"/>
          <p:cNvPicPr preferRelativeResize="0"/>
          <p:nvPr/>
        </p:nvPicPr>
        <p:blipFill rotWithShape="1">
          <a:blip r:embed="rId4">
            <a:alphaModFix/>
          </a:blip>
          <a:srcRect/>
          <a:stretch/>
        </p:blipFill>
        <p:spPr>
          <a:xfrm>
            <a:off x="130499" y="2"/>
            <a:ext cx="1465215" cy="905607"/>
          </a:xfrm>
          <a:prstGeom prst="rect">
            <a:avLst/>
          </a:prstGeom>
          <a:noFill/>
          <a:ln>
            <a:noFill/>
          </a:ln>
        </p:spPr>
      </p:pic>
      <p:pic>
        <p:nvPicPr>
          <p:cNvPr id="99" name="Google Shape;99;p83" descr="Imagen que contiene exterior, firmar, foto, diferente&#10;&#10;Descripción generada automáticamente"/>
          <p:cNvPicPr preferRelativeResize="0"/>
          <p:nvPr/>
        </p:nvPicPr>
        <p:blipFill rotWithShape="1">
          <a:blip r:embed="rId5">
            <a:alphaModFix/>
          </a:blip>
          <a:srcRect/>
          <a:stretch/>
        </p:blipFill>
        <p:spPr>
          <a:xfrm>
            <a:off x="10771872" y="227037"/>
            <a:ext cx="1263108" cy="1277332"/>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2_Dos objetos">
  <p:cSld name="2_Dos objetos">
    <p:spTree>
      <p:nvGrpSpPr>
        <p:cNvPr id="1" name="Shape 100"/>
        <p:cNvGrpSpPr/>
        <p:nvPr/>
      </p:nvGrpSpPr>
      <p:grpSpPr>
        <a:xfrm>
          <a:off x="0" y="0"/>
          <a:ext cx="0" cy="0"/>
          <a:chOff x="0" y="0"/>
          <a:chExt cx="0" cy="0"/>
        </a:xfrm>
      </p:grpSpPr>
      <p:sp>
        <p:nvSpPr>
          <p:cNvPr id="101" name="Google Shape;101;p84"/>
          <p:cNvSpPr/>
          <p:nvPr/>
        </p:nvSpPr>
        <p:spPr>
          <a:xfrm>
            <a:off x="8019305" y="142653"/>
            <a:ext cx="4172692" cy="6700923"/>
          </a:xfrm>
          <a:prstGeom prst="rect">
            <a:avLst/>
          </a:prstGeom>
          <a:solidFill>
            <a:srgbClr val="68B0C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1" i="0" u="none" strike="noStrike" cap="none">
              <a:solidFill>
                <a:schemeClr val="lt1"/>
              </a:solidFill>
              <a:latin typeface="Arial"/>
              <a:ea typeface="Arial"/>
              <a:cs typeface="Arial"/>
              <a:sym typeface="Arial"/>
            </a:endParaRPr>
          </a:p>
        </p:txBody>
      </p:sp>
      <p:sp>
        <p:nvSpPr>
          <p:cNvPr id="102" name="Google Shape;102;p84"/>
          <p:cNvSpPr txBox="1">
            <a:spLocks noGrp="1"/>
          </p:cNvSpPr>
          <p:nvPr>
            <p:ph type="dt" idx="10"/>
          </p:nvPr>
        </p:nvSpPr>
        <p:spPr>
          <a:xfrm>
            <a:off x="838200" y="6356354"/>
            <a:ext cx="27432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03" name="Google Shape;103;p84"/>
          <p:cNvSpPr txBox="1">
            <a:spLocks noGrp="1"/>
          </p:cNvSpPr>
          <p:nvPr>
            <p:ph type="ftr" idx="11"/>
          </p:nvPr>
        </p:nvSpPr>
        <p:spPr>
          <a:xfrm>
            <a:off x="4038600" y="6356354"/>
            <a:ext cx="4114800" cy="36618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pic>
        <p:nvPicPr>
          <p:cNvPr id="104" name="Google Shape;104;p84" descr="Texto&#10;&#10;Descripción generada automáticamente con confianza media"/>
          <p:cNvPicPr preferRelativeResize="0"/>
          <p:nvPr/>
        </p:nvPicPr>
        <p:blipFill rotWithShape="1">
          <a:blip r:embed="rId2">
            <a:alphaModFix/>
          </a:blip>
          <a:srcRect/>
          <a:stretch/>
        </p:blipFill>
        <p:spPr>
          <a:xfrm>
            <a:off x="9440175" y="9889287"/>
            <a:ext cx="2490741" cy="913012"/>
          </a:xfrm>
          <a:prstGeom prst="rect">
            <a:avLst/>
          </a:prstGeom>
          <a:noFill/>
          <a:ln>
            <a:noFill/>
          </a:ln>
        </p:spPr>
      </p:pic>
      <p:sp>
        <p:nvSpPr>
          <p:cNvPr id="105" name="Google Shape;105;p84"/>
          <p:cNvSpPr/>
          <p:nvPr/>
        </p:nvSpPr>
        <p:spPr>
          <a:xfrm>
            <a:off x="2" y="-1"/>
            <a:ext cx="8019303" cy="699753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s-CO" sz="1351" b="1" i="0" u="none" strike="noStrike" cap="none">
                <a:solidFill>
                  <a:schemeClr val="lt1"/>
                </a:solidFill>
                <a:latin typeface="Arial"/>
                <a:ea typeface="Arial"/>
                <a:cs typeface="Arial"/>
                <a:sym typeface="Arial"/>
              </a:rPr>
              <a:t>ALIADOSCF</a:t>
            </a:r>
            <a:endParaRPr sz="1351" b="1" i="0" u="none" strike="noStrike" cap="none">
              <a:solidFill>
                <a:schemeClr val="lt1"/>
              </a:solidFill>
              <a:latin typeface="Arial"/>
              <a:ea typeface="Arial"/>
              <a:cs typeface="Arial"/>
              <a:sym typeface="Arial"/>
            </a:endParaRPr>
          </a:p>
        </p:txBody>
      </p:sp>
      <p:sp>
        <p:nvSpPr>
          <p:cNvPr id="106" name="Google Shape;106;p84"/>
          <p:cNvSpPr/>
          <p:nvPr/>
        </p:nvSpPr>
        <p:spPr>
          <a:xfrm>
            <a:off x="920050" y="2305275"/>
            <a:ext cx="3962527" cy="3957744"/>
          </a:xfrm>
          <a:prstGeom prst="rect">
            <a:avLst/>
          </a:prstGeom>
        </p:spPr>
      </p:sp>
      <p:pic>
        <p:nvPicPr>
          <p:cNvPr id="107" name="Google Shape;107;p84" descr="Texto&#10;&#10;Descripción generada automáticamente con confianza media"/>
          <p:cNvPicPr preferRelativeResize="0"/>
          <p:nvPr/>
        </p:nvPicPr>
        <p:blipFill rotWithShape="1">
          <a:blip r:embed="rId3">
            <a:alphaModFix/>
          </a:blip>
          <a:srcRect/>
          <a:stretch/>
        </p:blipFill>
        <p:spPr>
          <a:xfrm>
            <a:off x="8833486" y="5603038"/>
            <a:ext cx="2831708" cy="1037999"/>
          </a:xfrm>
          <a:prstGeom prst="rect">
            <a:avLst/>
          </a:prstGeom>
          <a:noFill/>
          <a:ln>
            <a:noFill/>
          </a:ln>
        </p:spPr>
      </p:pic>
      <p:sp>
        <p:nvSpPr>
          <p:cNvPr id="108" name="Google Shape;108;p84"/>
          <p:cNvSpPr/>
          <p:nvPr/>
        </p:nvSpPr>
        <p:spPr>
          <a:xfrm rot="10800000" flipH="1">
            <a:off x="1" y="-24966"/>
            <a:ext cx="12294012" cy="167620"/>
          </a:xfrm>
          <a:prstGeom prst="rect">
            <a:avLst/>
          </a:prstGeom>
          <a:solidFill>
            <a:srgbClr val="CB64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pic>
        <p:nvPicPr>
          <p:cNvPr id="109" name="Google Shape;109;p84" descr="Texto&#10;&#10;Descripción generada automáticamente"/>
          <p:cNvPicPr preferRelativeResize="0"/>
          <p:nvPr/>
        </p:nvPicPr>
        <p:blipFill rotWithShape="1">
          <a:blip r:embed="rId4">
            <a:alphaModFix/>
          </a:blip>
          <a:srcRect/>
          <a:stretch/>
        </p:blipFill>
        <p:spPr>
          <a:xfrm>
            <a:off x="130499" y="2"/>
            <a:ext cx="1465215" cy="905607"/>
          </a:xfrm>
          <a:prstGeom prst="rect">
            <a:avLst/>
          </a:prstGeom>
          <a:noFill/>
          <a:ln>
            <a:noFill/>
          </a:ln>
        </p:spPr>
      </p:pic>
      <p:sp>
        <p:nvSpPr>
          <p:cNvPr id="110" name="Google Shape;110;p84"/>
          <p:cNvSpPr/>
          <p:nvPr/>
        </p:nvSpPr>
        <p:spPr>
          <a:xfrm>
            <a:off x="4488071" y="-526303"/>
            <a:ext cx="4483364" cy="4698664"/>
          </a:xfrm>
          <a:prstGeom prst="ellipse">
            <a:avLst/>
          </a:prstGeom>
          <a:no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sp>
        <p:nvSpPr>
          <p:cNvPr id="111" name="Google Shape;111;p84"/>
          <p:cNvSpPr/>
          <p:nvPr/>
        </p:nvSpPr>
        <p:spPr>
          <a:xfrm rot="10800000" flipH="1">
            <a:off x="-51005" y="6690381"/>
            <a:ext cx="12294012" cy="167620"/>
          </a:xfrm>
          <a:prstGeom prst="rect">
            <a:avLst/>
          </a:prstGeom>
          <a:solidFill>
            <a:srgbClr val="CB64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sp>
        <p:nvSpPr>
          <p:cNvPr id="112" name="Google Shape;112;p84"/>
          <p:cNvSpPr/>
          <p:nvPr/>
        </p:nvSpPr>
        <p:spPr>
          <a:xfrm>
            <a:off x="8315935" y="5325203"/>
            <a:ext cx="4483364" cy="4373732"/>
          </a:xfrm>
          <a:prstGeom prst="ellipse">
            <a:avLst/>
          </a:prstGeom>
          <a:no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pic>
        <p:nvPicPr>
          <p:cNvPr id="113" name="Google Shape;113;p84" descr="Imagen que contiene exterior, firmar, foto, diferente&#10;&#10;Descripción generada automáticamente"/>
          <p:cNvPicPr preferRelativeResize="0"/>
          <p:nvPr/>
        </p:nvPicPr>
        <p:blipFill rotWithShape="1">
          <a:blip r:embed="rId5">
            <a:alphaModFix/>
          </a:blip>
          <a:srcRect/>
          <a:stretch/>
        </p:blipFill>
        <p:spPr>
          <a:xfrm>
            <a:off x="262993" y="5246036"/>
            <a:ext cx="1263108" cy="1277332"/>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ación">
  <p:cSld name="Comparación">
    <p:spTree>
      <p:nvGrpSpPr>
        <p:cNvPr id="1" name="Shape 114"/>
        <p:cNvGrpSpPr/>
        <p:nvPr/>
      </p:nvGrpSpPr>
      <p:grpSpPr>
        <a:xfrm>
          <a:off x="0" y="0"/>
          <a:ext cx="0" cy="0"/>
          <a:chOff x="0" y="0"/>
          <a:chExt cx="0" cy="0"/>
        </a:xfrm>
      </p:grpSpPr>
      <p:sp>
        <p:nvSpPr>
          <p:cNvPr id="115" name="Google Shape;115;p85"/>
          <p:cNvSpPr/>
          <p:nvPr/>
        </p:nvSpPr>
        <p:spPr>
          <a:xfrm>
            <a:off x="35352" y="-57264"/>
            <a:ext cx="12273699" cy="187189"/>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sp>
        <p:nvSpPr>
          <p:cNvPr id="116" name="Google Shape;116;p85"/>
          <p:cNvSpPr/>
          <p:nvPr/>
        </p:nvSpPr>
        <p:spPr>
          <a:xfrm>
            <a:off x="1177795" y="-259821"/>
            <a:ext cx="4483364" cy="4698664"/>
          </a:xfrm>
          <a:prstGeom prst="ellipse">
            <a:avLst/>
          </a:prstGeom>
          <a:no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pic>
        <p:nvPicPr>
          <p:cNvPr id="117" name="Google Shape;117;p85" descr="Interfaz de usuario gráfica&#10;&#10;Descripción generada automáticamente"/>
          <p:cNvPicPr preferRelativeResize="0"/>
          <p:nvPr/>
        </p:nvPicPr>
        <p:blipFill rotWithShape="1">
          <a:blip r:embed="rId2">
            <a:alphaModFix/>
          </a:blip>
          <a:srcRect/>
          <a:stretch/>
        </p:blipFill>
        <p:spPr>
          <a:xfrm>
            <a:off x="-35351" y="-57265"/>
            <a:ext cx="12273697" cy="6994684"/>
          </a:xfrm>
          <a:prstGeom prst="rect">
            <a:avLst/>
          </a:prstGeom>
          <a:noFill/>
          <a:ln>
            <a:noFill/>
          </a:ln>
        </p:spPr>
      </p:pic>
      <p:pic>
        <p:nvPicPr>
          <p:cNvPr id="118" name="Google Shape;118;p85" descr="Texto&#10;&#10;Descripción generada automáticamente"/>
          <p:cNvPicPr preferRelativeResize="0"/>
          <p:nvPr/>
        </p:nvPicPr>
        <p:blipFill rotWithShape="1">
          <a:blip r:embed="rId3">
            <a:alphaModFix/>
          </a:blip>
          <a:srcRect/>
          <a:stretch/>
        </p:blipFill>
        <p:spPr>
          <a:xfrm>
            <a:off x="130499" y="2"/>
            <a:ext cx="1465215" cy="905607"/>
          </a:xfrm>
          <a:prstGeom prst="rect">
            <a:avLst/>
          </a:prstGeom>
          <a:noFill/>
          <a:ln>
            <a:noFill/>
          </a:ln>
        </p:spPr>
      </p:pic>
      <p:sp>
        <p:nvSpPr>
          <p:cNvPr id="119" name="Google Shape;119;p85"/>
          <p:cNvSpPr/>
          <p:nvPr/>
        </p:nvSpPr>
        <p:spPr>
          <a:xfrm>
            <a:off x="-35351" y="1306978"/>
            <a:ext cx="12273697" cy="443151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2400" b="0" i="0" u="none" strike="noStrike" cap="none">
              <a:solidFill>
                <a:schemeClr val="lt1"/>
              </a:solidFill>
              <a:latin typeface="Arial"/>
              <a:ea typeface="Arial"/>
              <a:cs typeface="Arial"/>
              <a:sym typeface="Arial"/>
            </a:endParaRPr>
          </a:p>
        </p:txBody>
      </p:sp>
      <p:pic>
        <p:nvPicPr>
          <p:cNvPr id="120" name="Google Shape;120;p85" descr="Texto&#10;&#10;Descripción generada automáticamente con confianza media"/>
          <p:cNvPicPr preferRelativeResize="0"/>
          <p:nvPr/>
        </p:nvPicPr>
        <p:blipFill rotWithShape="1">
          <a:blip r:embed="rId4">
            <a:alphaModFix/>
          </a:blip>
          <a:srcRect/>
          <a:stretch/>
        </p:blipFill>
        <p:spPr>
          <a:xfrm>
            <a:off x="10171247" y="6103826"/>
            <a:ext cx="1821509" cy="667697"/>
          </a:xfrm>
          <a:prstGeom prst="rect">
            <a:avLst/>
          </a:prstGeom>
          <a:noFill/>
          <a:ln>
            <a:noFill/>
          </a:ln>
        </p:spPr>
      </p:pic>
      <p:pic>
        <p:nvPicPr>
          <p:cNvPr id="121" name="Google Shape;121;p85" descr="Imagen que contiene exterior, firmar, foto, diferente&#10;&#10;Descripción generada automáticamente"/>
          <p:cNvPicPr preferRelativeResize="0"/>
          <p:nvPr/>
        </p:nvPicPr>
        <p:blipFill rotWithShape="1">
          <a:blip r:embed="rId5">
            <a:alphaModFix/>
          </a:blip>
          <a:srcRect/>
          <a:stretch/>
        </p:blipFill>
        <p:spPr>
          <a:xfrm>
            <a:off x="130499" y="5302209"/>
            <a:ext cx="1263108" cy="1277332"/>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_Comparación">
  <p:cSld name="1_Comparación">
    <p:spTree>
      <p:nvGrpSpPr>
        <p:cNvPr id="1" name="Shape 122"/>
        <p:cNvGrpSpPr/>
        <p:nvPr/>
      </p:nvGrpSpPr>
      <p:grpSpPr>
        <a:xfrm>
          <a:off x="0" y="0"/>
          <a:ext cx="0" cy="0"/>
          <a:chOff x="0" y="0"/>
          <a:chExt cx="0" cy="0"/>
        </a:xfrm>
      </p:grpSpPr>
      <p:sp>
        <p:nvSpPr>
          <p:cNvPr id="123" name="Google Shape;123;p86"/>
          <p:cNvSpPr/>
          <p:nvPr/>
        </p:nvSpPr>
        <p:spPr>
          <a:xfrm>
            <a:off x="35352" y="-57264"/>
            <a:ext cx="12273699" cy="187189"/>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sp>
        <p:nvSpPr>
          <p:cNvPr id="124" name="Google Shape;124;p86"/>
          <p:cNvSpPr/>
          <p:nvPr/>
        </p:nvSpPr>
        <p:spPr>
          <a:xfrm>
            <a:off x="1177795" y="-259821"/>
            <a:ext cx="4483364" cy="4698664"/>
          </a:xfrm>
          <a:prstGeom prst="ellipse">
            <a:avLst/>
          </a:prstGeom>
          <a:no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1" b="0" i="0" u="none" strike="noStrike" cap="none">
              <a:solidFill>
                <a:schemeClr val="lt1"/>
              </a:solidFill>
              <a:latin typeface="Arial"/>
              <a:ea typeface="Arial"/>
              <a:cs typeface="Arial"/>
              <a:sym typeface="Arial"/>
            </a:endParaRPr>
          </a:p>
        </p:txBody>
      </p:sp>
      <p:pic>
        <p:nvPicPr>
          <p:cNvPr id="125" name="Google Shape;125;p86" descr="Interfaz de usuario gráfica&#10;&#10;Descripción generada automáticamente"/>
          <p:cNvPicPr preferRelativeResize="0"/>
          <p:nvPr/>
        </p:nvPicPr>
        <p:blipFill rotWithShape="1">
          <a:blip r:embed="rId2">
            <a:alphaModFix/>
          </a:blip>
          <a:srcRect/>
          <a:stretch/>
        </p:blipFill>
        <p:spPr>
          <a:xfrm>
            <a:off x="-35351" y="-57265"/>
            <a:ext cx="12273697" cy="6994684"/>
          </a:xfrm>
          <a:prstGeom prst="rect">
            <a:avLst/>
          </a:prstGeom>
          <a:noFill/>
          <a:ln>
            <a:noFill/>
          </a:ln>
        </p:spPr>
      </p:pic>
      <p:pic>
        <p:nvPicPr>
          <p:cNvPr id="126" name="Google Shape;126;p86" descr="Texto&#10;&#10;Descripción generada automáticamente con confianza media"/>
          <p:cNvPicPr preferRelativeResize="0"/>
          <p:nvPr/>
        </p:nvPicPr>
        <p:blipFill rotWithShape="1">
          <a:blip r:embed="rId3">
            <a:alphaModFix/>
          </a:blip>
          <a:srcRect/>
          <a:stretch/>
        </p:blipFill>
        <p:spPr>
          <a:xfrm>
            <a:off x="10144720" y="6060073"/>
            <a:ext cx="1920025" cy="703809"/>
          </a:xfrm>
          <a:prstGeom prst="rect">
            <a:avLst/>
          </a:prstGeom>
          <a:noFill/>
          <a:ln>
            <a:noFill/>
          </a:ln>
        </p:spPr>
      </p:pic>
      <p:pic>
        <p:nvPicPr>
          <p:cNvPr id="127" name="Google Shape;127;p86" descr="Texto&#10;&#10;Descripción generada automáticamente"/>
          <p:cNvPicPr preferRelativeResize="0"/>
          <p:nvPr/>
        </p:nvPicPr>
        <p:blipFill rotWithShape="1">
          <a:blip r:embed="rId4">
            <a:alphaModFix/>
          </a:blip>
          <a:srcRect/>
          <a:stretch/>
        </p:blipFill>
        <p:spPr>
          <a:xfrm>
            <a:off x="130499" y="2"/>
            <a:ext cx="1465215" cy="905607"/>
          </a:xfrm>
          <a:prstGeom prst="rect">
            <a:avLst/>
          </a:prstGeom>
          <a:noFill/>
          <a:ln>
            <a:noFill/>
          </a:ln>
        </p:spPr>
      </p:pic>
      <p:pic>
        <p:nvPicPr>
          <p:cNvPr id="128" name="Google Shape;128;p86" descr="Imagen que contiene exterior, firmar, foto, diferente&#10;&#10;Descripción generada automáticamente"/>
          <p:cNvPicPr preferRelativeResize="0"/>
          <p:nvPr/>
        </p:nvPicPr>
        <p:blipFill rotWithShape="1">
          <a:blip r:embed="rId5">
            <a:alphaModFix/>
          </a:blip>
          <a:srcRect/>
          <a:stretch/>
        </p:blipFill>
        <p:spPr>
          <a:xfrm>
            <a:off x="231552" y="5315970"/>
            <a:ext cx="1263108" cy="1277332"/>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76" descr="Texto&#10;&#10;Descripción generada automáticamente con confianza media"/>
          <p:cNvPicPr preferRelativeResize="0"/>
          <p:nvPr/>
        </p:nvPicPr>
        <p:blipFill rotWithShape="1">
          <a:blip r:embed="rId11">
            <a:alphaModFix/>
          </a:blip>
          <a:srcRect/>
          <a:stretch/>
        </p:blipFill>
        <p:spPr>
          <a:xfrm>
            <a:off x="9191114" y="5668707"/>
            <a:ext cx="2831708" cy="1037999"/>
          </a:xfrm>
          <a:prstGeom prst="rect">
            <a:avLst/>
          </a:prstGeom>
          <a:noFill/>
          <a:ln>
            <a:noFill/>
          </a:ln>
        </p:spPr>
      </p:pic>
      <p:sp>
        <p:nvSpPr>
          <p:cNvPr id="11" name="Google Shape;11;p76"/>
          <p:cNvSpPr/>
          <p:nvPr/>
        </p:nvSpPr>
        <p:spPr>
          <a:xfrm rot="10800000">
            <a:off x="-13699" y="-27398"/>
            <a:ext cx="699500" cy="1991665"/>
          </a:xfrm>
          <a:custGeom>
            <a:avLst/>
            <a:gdLst/>
            <a:ahLst/>
            <a:cxnLst/>
            <a:rect l="l" t="t" r="r" b="b"/>
            <a:pathLst>
              <a:path w="1972234" h="3639672" extrusionOk="0">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alpha val="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2400" b="0"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image" Target="../media/image23.png"/><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pic>
        <p:nvPicPr>
          <p:cNvPr id="134" name="Google Shape;134;p7" descr="Una mujer con un celular en la mano&#10;&#10;Descripción generada automáticamente con confianza baja"/>
          <p:cNvPicPr preferRelativeResize="0"/>
          <p:nvPr/>
        </p:nvPicPr>
        <p:blipFill rotWithShape="1">
          <a:blip r:embed="rId3">
            <a:alphaModFix/>
          </a:blip>
          <a:srcRect l="12412" t="100000" r="14214" b="-830"/>
          <a:stretch/>
        </p:blipFill>
        <p:spPr>
          <a:xfrm>
            <a:off x="6393623" y="6674916"/>
            <a:ext cx="1593473" cy="21369"/>
          </a:xfrm>
          <a:custGeom>
            <a:avLst/>
            <a:gdLst/>
            <a:ahLst/>
            <a:cxnLst/>
            <a:rect l="l" t="t" r="r" b="b"/>
            <a:pathLst>
              <a:path w="1593473" h="21369" extrusionOk="0">
                <a:moveTo>
                  <a:pt x="0" y="0"/>
                </a:moveTo>
                <a:lnTo>
                  <a:pt x="1593473" y="0"/>
                </a:lnTo>
                <a:lnTo>
                  <a:pt x="1546937" y="14446"/>
                </a:lnTo>
                <a:cubicBezTo>
                  <a:pt x="1524754" y="18985"/>
                  <a:pt x="1501786" y="21369"/>
                  <a:pt x="1478260" y="21369"/>
                </a:cubicBezTo>
                <a:lnTo>
                  <a:pt x="115213" y="21369"/>
                </a:lnTo>
                <a:cubicBezTo>
                  <a:pt x="91688" y="21369"/>
                  <a:pt x="68719" y="18985"/>
                  <a:pt x="46536" y="14446"/>
                </a:cubicBezTo>
                <a:lnTo>
                  <a:pt x="0" y="0"/>
                </a:lnTo>
                <a:close/>
              </a:path>
            </a:pathLst>
          </a:custGeom>
          <a:noFill/>
          <a:ln>
            <a:noFill/>
          </a:ln>
        </p:spPr>
      </p:pic>
      <p:sp>
        <p:nvSpPr>
          <p:cNvPr id="135" name="Google Shape;135;p7"/>
          <p:cNvSpPr txBox="1"/>
          <p:nvPr/>
        </p:nvSpPr>
        <p:spPr>
          <a:xfrm>
            <a:off x="729178" y="4197408"/>
            <a:ext cx="4712538" cy="332471"/>
          </a:xfrm>
          <a:prstGeom prst="rect">
            <a:avLst/>
          </a:prstGeom>
          <a:noFill/>
          <a:ln>
            <a:noFill/>
          </a:ln>
        </p:spPr>
        <p:txBody>
          <a:bodyPr spcFirstLastPara="1" wrap="square" lIns="0" tIns="0" rIns="0" bIns="0" anchor="ctr" anchorCtr="0">
            <a:noAutofit/>
          </a:bodyPr>
          <a:lstStyle/>
          <a:p>
            <a:pPr marL="304776" marR="0" lvl="0" indent="-304776" algn="ctr" rtl="0">
              <a:lnSpc>
                <a:spcPct val="90000"/>
              </a:lnSpc>
              <a:spcBef>
                <a:spcPts val="1000"/>
              </a:spcBef>
              <a:spcAft>
                <a:spcPts val="0"/>
              </a:spcAft>
              <a:buClr>
                <a:schemeClr val="dk1"/>
              </a:buClr>
              <a:buSzPts val="2800"/>
              <a:buFont typeface="Arial"/>
              <a:buNone/>
            </a:pPr>
            <a:r>
              <a:rPr lang="es-CO" sz="2000" b="0" i="0" u="none" strike="noStrike" cap="none">
                <a:solidFill>
                  <a:schemeClr val="dk1"/>
                </a:solidFill>
                <a:latin typeface="Arial Narrow"/>
                <a:ea typeface="Arial Narrow"/>
                <a:cs typeface="Arial Narrow"/>
                <a:sym typeface="Arial Narrow"/>
              </a:rPr>
              <a:t>21-05-2025  30-09-2025</a:t>
            </a:r>
            <a:endParaRPr/>
          </a:p>
        </p:txBody>
      </p:sp>
      <p:sp>
        <p:nvSpPr>
          <p:cNvPr id="136" name="Google Shape;136;p7"/>
          <p:cNvSpPr txBox="1"/>
          <p:nvPr/>
        </p:nvSpPr>
        <p:spPr>
          <a:xfrm>
            <a:off x="695518" y="3351990"/>
            <a:ext cx="4712538" cy="686271"/>
          </a:xfrm>
          <a:prstGeom prst="rect">
            <a:avLst/>
          </a:prstGeom>
          <a:noFill/>
          <a:ln>
            <a:noFill/>
          </a:ln>
        </p:spPr>
        <p:txBody>
          <a:bodyPr spcFirstLastPara="1" wrap="square" lIns="0" tIns="0" rIns="0" bIns="0" anchor="ctr" anchorCtr="0">
            <a:noAutofit/>
          </a:bodyPr>
          <a:lstStyle/>
          <a:p>
            <a:pPr marL="304776" marR="0" lvl="0" indent="-304776" algn="ctr" rtl="0">
              <a:lnSpc>
                <a:spcPct val="90000"/>
              </a:lnSpc>
              <a:spcBef>
                <a:spcPts val="1000"/>
              </a:spcBef>
              <a:spcAft>
                <a:spcPts val="0"/>
              </a:spcAft>
              <a:buClr>
                <a:schemeClr val="dk1"/>
              </a:buClr>
              <a:buSzPts val="2800"/>
              <a:buFont typeface="Arial"/>
              <a:buNone/>
            </a:pPr>
            <a:r>
              <a:rPr lang="es-CO" sz="2400" b="0" i="0" u="none" strike="noStrike" cap="none">
                <a:solidFill>
                  <a:schemeClr val="dk1"/>
                </a:solidFill>
                <a:latin typeface="Arial Black"/>
                <a:ea typeface="Arial Black"/>
                <a:cs typeface="Arial Black"/>
                <a:sym typeface="Arial Black"/>
              </a:rPr>
              <a:t>VERSANIA PSICOSOCIAL</a:t>
            </a:r>
            <a:endParaRPr sz="2400" b="0" i="0" u="none" strike="noStrike" cap="none">
              <a:solidFill>
                <a:schemeClr val="dk1"/>
              </a:solidFill>
              <a:latin typeface="Arial Black"/>
              <a:ea typeface="Arial Black"/>
              <a:cs typeface="Arial Black"/>
              <a:sym typeface="Arial Black"/>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62"/>
          <p:cNvSpPr txBox="1"/>
          <p:nvPr/>
        </p:nvSpPr>
        <p:spPr>
          <a:xfrm>
            <a:off x="4095750" y="512861"/>
            <a:ext cx="6457950" cy="775611"/>
          </a:xfrm>
          <a:prstGeom prst="rect">
            <a:avLst/>
          </a:prstGeom>
          <a:noFill/>
          <a:ln>
            <a:noFill/>
          </a:ln>
        </p:spPr>
        <p:txBody>
          <a:bodyPr spcFirstLastPara="1" wrap="square" lIns="90000" tIns="45000" rIns="90000" bIns="45000" anchor="ctr" anchorCtr="0">
            <a:noAutofit/>
          </a:bodyPr>
          <a:lstStyle/>
          <a:p>
            <a:pPr marL="0" marR="0" lvl="0" indent="0" algn="r" rtl="0">
              <a:lnSpc>
                <a:spcPct val="90000"/>
              </a:lnSpc>
              <a:spcBef>
                <a:spcPts val="0"/>
              </a:spcBef>
              <a:spcAft>
                <a:spcPts val="0"/>
              </a:spcAft>
              <a:buClr>
                <a:schemeClr val="lt1"/>
              </a:buClr>
              <a:buSzPts val="2800"/>
              <a:buFont typeface="Calibri"/>
              <a:buNone/>
            </a:pPr>
            <a:r>
              <a:rPr lang="es-CO" sz="2400" b="0" i="0" u="none" strike="noStrike" cap="none">
                <a:solidFill>
                  <a:schemeClr val="accent2"/>
                </a:solidFill>
                <a:latin typeface="Arial Black"/>
                <a:ea typeface="Arial Black"/>
                <a:cs typeface="Arial Black"/>
                <a:sym typeface="Arial Black"/>
              </a:rPr>
              <a:t>EQUIPO DE MEJORAMIENTO</a:t>
            </a:r>
            <a:endParaRPr/>
          </a:p>
          <a:p>
            <a:pPr marL="0" marR="0" lvl="0" indent="0" algn="r" rtl="0">
              <a:lnSpc>
                <a:spcPct val="90000"/>
              </a:lnSpc>
              <a:spcBef>
                <a:spcPts val="0"/>
              </a:spcBef>
              <a:spcAft>
                <a:spcPts val="0"/>
              </a:spcAft>
              <a:buClr>
                <a:schemeClr val="lt1"/>
              </a:buClr>
              <a:buSzPts val="2800"/>
              <a:buFont typeface="Calibri"/>
              <a:buNone/>
            </a:pPr>
            <a:r>
              <a:rPr lang="es-CO" sz="2400" b="0" i="0" u="none" strike="noStrike" cap="none">
                <a:solidFill>
                  <a:schemeClr val="accent2"/>
                </a:solidFill>
                <a:latin typeface="Arial Black"/>
                <a:ea typeface="Arial Black"/>
                <a:cs typeface="Arial Black"/>
                <a:sym typeface="Arial Black"/>
              </a:rPr>
              <a:t>​</a:t>
            </a:r>
            <a:r>
              <a:rPr lang="es-CO" sz="2400" b="0" i="1" u="none" strike="noStrike" cap="none">
                <a:solidFill>
                  <a:schemeClr val="accent2"/>
                </a:solidFill>
                <a:latin typeface="Arial Black"/>
                <a:ea typeface="Arial Black"/>
                <a:cs typeface="Arial Black"/>
                <a:sym typeface="Arial Black"/>
              </a:rPr>
              <a:t>(Continuación)</a:t>
            </a:r>
            <a:endParaRPr sz="2400" b="0" i="1" u="none" strike="noStrike" cap="none">
              <a:solidFill>
                <a:schemeClr val="accent2"/>
              </a:solidFill>
              <a:latin typeface="Arial Black"/>
              <a:ea typeface="Arial Black"/>
              <a:cs typeface="Arial Black"/>
              <a:sym typeface="Arial Black"/>
            </a:endParaRPr>
          </a:p>
        </p:txBody>
      </p:sp>
      <p:graphicFrame>
        <p:nvGraphicFramePr>
          <p:cNvPr id="207" name="Google Shape;207;p62"/>
          <p:cNvGraphicFramePr/>
          <p:nvPr>
            <p:extLst>
              <p:ext uri="{D42A27DB-BD31-4B8C-83A1-F6EECF244321}">
                <p14:modId xmlns:p14="http://schemas.microsoft.com/office/powerpoint/2010/main" val="4250602320"/>
              </p:ext>
            </p:extLst>
          </p:nvPr>
        </p:nvGraphicFramePr>
        <p:xfrm>
          <a:off x="838375" y="1569140"/>
          <a:ext cx="10515250" cy="3839640"/>
        </p:xfrm>
        <a:graphic>
          <a:graphicData uri="http://schemas.openxmlformats.org/drawingml/2006/table">
            <a:tbl>
              <a:tblPr>
                <a:noFill/>
                <a:tableStyleId>{F1440348-DB34-408C-B37E-ABDD86A0E567}</a:tableStyleId>
              </a:tblPr>
              <a:tblGrid>
                <a:gridCol w="533525">
                  <a:extLst>
                    <a:ext uri="{9D8B030D-6E8A-4147-A177-3AD203B41FA5}">
                      <a16:colId xmlns:a16="http://schemas.microsoft.com/office/drawing/2014/main" val="20000"/>
                    </a:ext>
                  </a:extLst>
                </a:gridCol>
                <a:gridCol w="1619250">
                  <a:extLst>
                    <a:ext uri="{9D8B030D-6E8A-4147-A177-3AD203B41FA5}">
                      <a16:colId xmlns:a16="http://schemas.microsoft.com/office/drawing/2014/main" val="20001"/>
                    </a:ext>
                  </a:extLst>
                </a:gridCol>
                <a:gridCol w="1502775">
                  <a:extLst>
                    <a:ext uri="{9D8B030D-6E8A-4147-A177-3AD203B41FA5}">
                      <a16:colId xmlns:a16="http://schemas.microsoft.com/office/drawing/2014/main" val="20002"/>
                    </a:ext>
                  </a:extLst>
                </a:gridCol>
                <a:gridCol w="2069100">
                  <a:extLst>
                    <a:ext uri="{9D8B030D-6E8A-4147-A177-3AD203B41FA5}">
                      <a16:colId xmlns:a16="http://schemas.microsoft.com/office/drawing/2014/main" val="20003"/>
                    </a:ext>
                  </a:extLst>
                </a:gridCol>
                <a:gridCol w="3200675">
                  <a:extLst>
                    <a:ext uri="{9D8B030D-6E8A-4147-A177-3AD203B41FA5}">
                      <a16:colId xmlns:a16="http://schemas.microsoft.com/office/drawing/2014/main" val="20004"/>
                    </a:ext>
                  </a:extLst>
                </a:gridCol>
                <a:gridCol w="1589925">
                  <a:extLst>
                    <a:ext uri="{9D8B030D-6E8A-4147-A177-3AD203B41FA5}">
                      <a16:colId xmlns:a16="http://schemas.microsoft.com/office/drawing/2014/main" val="20005"/>
                    </a:ext>
                  </a:extLst>
                </a:gridCol>
              </a:tblGrid>
              <a:tr h="669700">
                <a:tc>
                  <a:txBody>
                    <a:bodyPr/>
                    <a:lstStyle/>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a:t>
                      </a:r>
                      <a:r>
                        <a:rPr lang="es-CO" sz="1200" b="0" i="0">
                          <a:solidFill>
                            <a:srgbClr val="000000"/>
                          </a:solidFill>
                          <a:latin typeface="Arial Narrow"/>
                          <a:ea typeface="Arial Narrow"/>
                          <a:cs typeface="Arial Narrow"/>
                          <a:sym typeface="Arial Narrow"/>
                        </a:rPr>
                        <a:t>​</a:t>
                      </a:r>
                      <a:endParaRPr sz="2400" b="0" i="0">
                        <a:solidFill>
                          <a:srgbClr val="000000"/>
                        </a:solidFill>
                        <a:latin typeface="Arial Narrow"/>
                        <a:ea typeface="Arial Narrow"/>
                        <a:cs typeface="Arial Narrow"/>
                        <a:sym typeface="Arial Narrow"/>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30375" cap="flat" cmpd="sng">
                      <a:solidFill>
                        <a:srgbClr val="FFFFFF"/>
                      </a:solidFill>
                      <a:prstDash val="solid"/>
                      <a:round/>
                      <a:headEnd type="none" w="sm" len="sm"/>
                      <a:tailEnd type="none" w="sm" len="sm"/>
                    </a:lnB>
                    <a:solidFill>
                      <a:srgbClr val="3B849B"/>
                    </a:solidFill>
                  </a:tcPr>
                </a:tc>
                <a:tc>
                  <a:txBody>
                    <a:bodyPr/>
                    <a:lstStyle/>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A</a:t>
                      </a:r>
                      <a:endParaRPr/>
                    </a:p>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NOMBRE</a:t>
                      </a:r>
                      <a:r>
                        <a:rPr lang="es-CO" sz="1200" b="0" i="0">
                          <a:solidFill>
                            <a:srgbClr val="000000"/>
                          </a:solidFill>
                          <a:latin typeface="Arial Narrow"/>
                          <a:ea typeface="Arial Narrow"/>
                          <a:cs typeface="Arial Narrow"/>
                          <a:sym typeface="Arial Narrow"/>
                        </a:rPr>
                        <a:t>​</a:t>
                      </a:r>
                      <a:endParaRPr sz="2400" b="0" i="0">
                        <a:solidFill>
                          <a:srgbClr val="000000"/>
                        </a:solidFill>
                        <a:latin typeface="Arial Narrow"/>
                        <a:ea typeface="Arial Narrow"/>
                        <a:cs typeface="Arial Narrow"/>
                        <a:sym typeface="Arial Narrow"/>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30375" cap="flat" cmpd="sng">
                      <a:solidFill>
                        <a:srgbClr val="FFFFFF"/>
                      </a:solidFill>
                      <a:prstDash val="solid"/>
                      <a:round/>
                      <a:headEnd type="none" w="sm" len="sm"/>
                      <a:tailEnd type="none" w="sm" len="sm"/>
                    </a:lnB>
                    <a:solidFill>
                      <a:srgbClr val="3B849B"/>
                    </a:solidFill>
                  </a:tcPr>
                </a:tc>
                <a:tc>
                  <a:txBody>
                    <a:bodyPr/>
                    <a:lstStyle/>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B</a:t>
                      </a:r>
                      <a:endParaRPr/>
                    </a:p>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ROL EN LA IPS</a:t>
                      </a:r>
                      <a:r>
                        <a:rPr lang="es-CO" sz="1200" b="0" i="0">
                          <a:solidFill>
                            <a:srgbClr val="000000"/>
                          </a:solidFill>
                          <a:latin typeface="Arial Narrow"/>
                          <a:ea typeface="Arial Narrow"/>
                          <a:cs typeface="Arial Narrow"/>
                          <a:sym typeface="Arial Narrow"/>
                        </a:rPr>
                        <a:t>​</a:t>
                      </a:r>
                      <a:endParaRPr sz="2400" b="0" i="0">
                        <a:solidFill>
                          <a:srgbClr val="000000"/>
                        </a:solidFill>
                        <a:latin typeface="Arial Narrow"/>
                        <a:ea typeface="Arial Narrow"/>
                        <a:cs typeface="Arial Narrow"/>
                        <a:sym typeface="Arial Narrow"/>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30375" cap="flat" cmpd="sng">
                      <a:solidFill>
                        <a:srgbClr val="FFFFFF"/>
                      </a:solidFill>
                      <a:prstDash val="solid"/>
                      <a:round/>
                      <a:headEnd type="none" w="sm" len="sm"/>
                      <a:tailEnd type="none" w="sm" len="sm"/>
                    </a:lnB>
                    <a:solidFill>
                      <a:srgbClr val="3B849B"/>
                    </a:solidFill>
                  </a:tcPr>
                </a:tc>
                <a:tc>
                  <a:txBody>
                    <a:bodyPr/>
                    <a:lstStyle/>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D</a:t>
                      </a:r>
                      <a:endParaRPr/>
                    </a:p>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PERFIL</a:t>
                      </a:r>
                      <a:r>
                        <a:rPr lang="es-CO" sz="1200" b="0" i="0">
                          <a:solidFill>
                            <a:srgbClr val="000000"/>
                          </a:solidFill>
                          <a:latin typeface="Arial Narrow"/>
                          <a:ea typeface="Arial Narrow"/>
                          <a:cs typeface="Arial Narrow"/>
                          <a:sym typeface="Arial Narrow"/>
                        </a:rPr>
                        <a:t>​</a:t>
                      </a:r>
                      <a:endParaRPr sz="2400" b="0" i="0">
                        <a:solidFill>
                          <a:srgbClr val="000000"/>
                        </a:solidFill>
                        <a:latin typeface="Arial Narrow"/>
                        <a:ea typeface="Arial Narrow"/>
                        <a:cs typeface="Arial Narrow"/>
                        <a:sym typeface="Arial Narrow"/>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30375" cap="flat" cmpd="sng">
                      <a:solidFill>
                        <a:srgbClr val="FFFFFF"/>
                      </a:solidFill>
                      <a:prstDash val="solid"/>
                      <a:round/>
                      <a:headEnd type="none" w="sm" len="sm"/>
                      <a:tailEnd type="none" w="sm" len="sm"/>
                    </a:lnB>
                    <a:solidFill>
                      <a:srgbClr val="3B849B"/>
                    </a:solidFill>
                  </a:tcPr>
                </a:tc>
                <a:tc>
                  <a:txBody>
                    <a:bodyPr/>
                    <a:lstStyle/>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E</a:t>
                      </a:r>
                      <a:endParaRPr/>
                    </a:p>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RESPONSABILIDADES</a:t>
                      </a:r>
                      <a:r>
                        <a:rPr lang="es-CO" sz="1200" b="0" i="0">
                          <a:solidFill>
                            <a:srgbClr val="000000"/>
                          </a:solidFill>
                          <a:latin typeface="Arial Narrow"/>
                          <a:ea typeface="Arial Narrow"/>
                          <a:cs typeface="Arial Narrow"/>
                          <a:sym typeface="Arial Narrow"/>
                        </a:rPr>
                        <a:t>​</a:t>
                      </a:r>
                      <a:endParaRPr sz="2400" b="0" i="0">
                        <a:solidFill>
                          <a:srgbClr val="000000"/>
                        </a:solidFill>
                        <a:latin typeface="Arial Narrow"/>
                        <a:ea typeface="Arial Narrow"/>
                        <a:cs typeface="Arial Narrow"/>
                        <a:sym typeface="Arial Narrow"/>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30375" cap="flat" cmpd="sng">
                      <a:solidFill>
                        <a:srgbClr val="FFFFFF"/>
                      </a:solidFill>
                      <a:prstDash val="solid"/>
                      <a:round/>
                      <a:headEnd type="none" w="sm" len="sm"/>
                      <a:tailEnd type="none" w="sm" len="sm"/>
                    </a:lnB>
                    <a:solidFill>
                      <a:srgbClr val="3B849B"/>
                    </a:solidFill>
                  </a:tcPr>
                </a:tc>
                <a:tc>
                  <a:txBody>
                    <a:bodyPr/>
                    <a:lstStyle/>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F</a:t>
                      </a:r>
                      <a:endParaRPr/>
                    </a:p>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ROL EN EL EQUIPO</a:t>
                      </a:r>
                      <a:r>
                        <a:rPr lang="es-CO" sz="1200" b="0" i="0">
                          <a:solidFill>
                            <a:srgbClr val="000000"/>
                          </a:solidFill>
                          <a:latin typeface="Arial Narrow"/>
                          <a:ea typeface="Arial Narrow"/>
                          <a:cs typeface="Arial Narrow"/>
                          <a:sym typeface="Arial Narrow"/>
                        </a:rPr>
                        <a:t>​</a:t>
                      </a:r>
                      <a:endParaRPr sz="2400" b="0" i="0">
                        <a:solidFill>
                          <a:srgbClr val="000000"/>
                        </a:solidFill>
                        <a:latin typeface="Arial Narrow"/>
                        <a:ea typeface="Arial Narrow"/>
                        <a:cs typeface="Arial Narrow"/>
                        <a:sym typeface="Arial Narrow"/>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30375" cap="flat" cmpd="sng">
                      <a:solidFill>
                        <a:srgbClr val="FFFFFF"/>
                      </a:solidFill>
                      <a:prstDash val="solid"/>
                      <a:round/>
                      <a:headEnd type="none" w="sm" len="sm"/>
                      <a:tailEnd type="none" w="sm" len="sm"/>
                    </a:lnB>
                    <a:solidFill>
                      <a:srgbClr val="3B849B"/>
                    </a:solidFill>
                  </a:tcPr>
                </a:tc>
                <a:extLst>
                  <a:ext uri="{0D108BD9-81ED-4DB2-BD59-A6C34878D82A}">
                    <a16:rowId xmlns:a16="http://schemas.microsoft.com/office/drawing/2014/main" val="10000"/>
                  </a:ext>
                </a:extLst>
              </a:tr>
              <a:tr h="777350">
                <a:tc>
                  <a:txBody>
                    <a:bodyPr/>
                    <a:lstStyle/>
                    <a:p>
                      <a:pPr marL="0" marR="0" lvl="0" indent="0" algn="ctr" rtl="0">
                        <a:spcBef>
                          <a:spcPts val="0"/>
                        </a:spcBef>
                        <a:spcAft>
                          <a:spcPts val="0"/>
                        </a:spcAft>
                        <a:buNone/>
                      </a:pPr>
                      <a:r>
                        <a:rPr lang="es-CO" sz="1400" b="0" i="0" dirty="0">
                          <a:solidFill>
                            <a:srgbClr val="000000"/>
                          </a:solidFill>
                          <a:latin typeface="+mn-lt"/>
                          <a:ea typeface="Arial Narrow"/>
                          <a:cs typeface="Arial Narrow"/>
                          <a:sym typeface="Arial Narrow"/>
                        </a:rPr>
                        <a:t>3​</a:t>
                      </a:r>
                      <a:endParaRPr sz="1400" dirty="0">
                        <a:latin typeface="+mn-lt"/>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3037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CED8DE"/>
                    </a:solidFill>
                  </a:tcPr>
                </a:tc>
                <a:tc>
                  <a:txBody>
                    <a:bodyPr/>
                    <a:lstStyle/>
                    <a:p>
                      <a:pPr marL="0" marR="0" lvl="0" indent="0" algn="ctr" rtl="0">
                        <a:spcBef>
                          <a:spcPts val="0"/>
                        </a:spcBef>
                        <a:spcAft>
                          <a:spcPts val="0"/>
                        </a:spcAft>
                        <a:buNone/>
                      </a:pPr>
                      <a:r>
                        <a:rPr lang="es-MX" sz="1400" b="0" i="0">
                          <a:solidFill>
                            <a:srgbClr val="000000"/>
                          </a:solidFill>
                          <a:latin typeface="+mn-lt"/>
                          <a:sym typeface="Arial Narrow"/>
                        </a:rPr>
                        <a:t>J</a:t>
                      </a:r>
                      <a:r>
                        <a:rPr lang="es-CO" sz="1400" b="0" i="0">
                          <a:solidFill>
                            <a:srgbClr val="000000"/>
                          </a:solidFill>
                          <a:latin typeface="+mn-lt"/>
                          <a:sym typeface="Arial Narrow"/>
                        </a:rPr>
                        <a:t>hon Rodríguez</a:t>
                      </a:r>
                      <a:endParaRPr sz="1400" dirty="0">
                        <a:latin typeface="+mn-lt"/>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3037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CED8DE"/>
                    </a:solidFill>
                  </a:tcPr>
                </a:tc>
                <a:tc>
                  <a:txBody>
                    <a:bodyPr/>
                    <a:lstStyle/>
                    <a:p>
                      <a:pPr marL="0" marR="0" lvl="0" indent="0" algn="ctr" rtl="0">
                        <a:spcBef>
                          <a:spcPts val="0"/>
                        </a:spcBef>
                        <a:spcAft>
                          <a:spcPts val="0"/>
                        </a:spcAft>
                        <a:buNone/>
                      </a:pPr>
                      <a:r>
                        <a:rPr lang="es-CO" sz="1400" b="0" i="0" dirty="0">
                          <a:solidFill>
                            <a:srgbClr val="000000"/>
                          </a:solidFill>
                          <a:latin typeface="+mn-lt"/>
                          <a:ea typeface="Arial Narrow"/>
                          <a:cs typeface="Arial Narrow"/>
                          <a:sym typeface="Arial Narrow"/>
                        </a:rPr>
                        <a:t>Coordinador de Enfermería </a:t>
                      </a:r>
                      <a:endParaRPr sz="1400" dirty="0">
                        <a:latin typeface="+mn-lt"/>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3037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CED8DE"/>
                    </a:solidFill>
                  </a:tcPr>
                </a:tc>
                <a:tc>
                  <a:txBody>
                    <a:bodyPr/>
                    <a:lstStyle/>
                    <a:p>
                      <a:pPr marL="0" marR="0" lvl="0" indent="0" algn="l" rtl="0">
                        <a:spcBef>
                          <a:spcPts val="0"/>
                        </a:spcBef>
                        <a:spcAft>
                          <a:spcPts val="0"/>
                        </a:spcAft>
                        <a:buNone/>
                      </a:pPr>
                      <a:r>
                        <a:rPr lang="es-CO" sz="1400" b="0" i="0" u="none" strike="noStrike" dirty="0">
                          <a:solidFill>
                            <a:schemeClr val="dk1"/>
                          </a:solidFill>
                          <a:latin typeface="+mn-lt"/>
                          <a:ea typeface="Arial Narrow"/>
                          <a:cs typeface="Arial Narrow"/>
                          <a:sym typeface="Arial Narrow"/>
                        </a:rPr>
                        <a:t>Líder o coordinador del servicio, área o proceso donde tendrá lugar la mejora</a:t>
                      </a:r>
                      <a:endParaRPr sz="1400" b="0" dirty="0">
                        <a:latin typeface="+mn-lt"/>
                      </a:endParaRPr>
                    </a:p>
                    <a:p>
                      <a:pPr marL="0" marR="0" lvl="0" indent="0" algn="l" rtl="0">
                        <a:spcBef>
                          <a:spcPts val="0"/>
                        </a:spcBef>
                        <a:spcAft>
                          <a:spcPts val="0"/>
                        </a:spcAft>
                        <a:buNone/>
                      </a:pPr>
                      <a:r>
                        <a:rPr lang="es-CO" sz="1400" dirty="0">
                          <a:latin typeface="+mn-lt"/>
                        </a:rPr>
                        <a:t/>
                      </a:r>
                      <a:br>
                        <a:rPr lang="es-CO" sz="1400" dirty="0">
                          <a:latin typeface="+mn-lt"/>
                        </a:rPr>
                      </a:br>
                      <a:endParaRPr sz="1400" b="0" i="0" dirty="0">
                        <a:solidFill>
                          <a:srgbClr val="000000"/>
                        </a:solidFill>
                        <a:latin typeface="+mn-lt"/>
                        <a:ea typeface="Arial Narrow"/>
                        <a:cs typeface="Arial Narrow"/>
                        <a:sym typeface="Arial Narrow"/>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3037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CED8DE"/>
                    </a:solidFill>
                  </a:tcPr>
                </a:tc>
                <a:tc>
                  <a:txBody>
                    <a:bodyPr/>
                    <a:lstStyle/>
                    <a:p>
                      <a:pPr marL="0" marR="0" lvl="0" indent="0" algn="ctr" rtl="0">
                        <a:lnSpc>
                          <a:spcPct val="100000"/>
                        </a:lnSpc>
                        <a:spcBef>
                          <a:spcPts val="0"/>
                        </a:spcBef>
                        <a:spcAft>
                          <a:spcPts val="0"/>
                        </a:spcAft>
                        <a:buClr>
                          <a:schemeClr val="dk1"/>
                        </a:buClr>
                        <a:buSzPts val="1200"/>
                        <a:buFont typeface="Arial Narrow"/>
                        <a:buNone/>
                      </a:pPr>
                      <a:r>
                        <a:rPr lang="es-CO" sz="1400" b="0" i="0" u="none" strike="noStrike" dirty="0">
                          <a:solidFill>
                            <a:schemeClr val="dk1"/>
                          </a:solidFill>
                          <a:latin typeface="+mn-lt"/>
                          <a:ea typeface="Arial Narrow"/>
                          <a:cs typeface="Arial Narrow"/>
                          <a:sym typeface="Arial Narrow"/>
                        </a:rPr>
                        <a:t>Facilita al interior del servicio, área o proceso la prueba de las ideas sobre cambios que pueden llevar a los resultados.</a:t>
                      </a:r>
                      <a:endParaRPr sz="1400" dirty="0">
                        <a:latin typeface="+mn-lt"/>
                      </a:endParaRPr>
                    </a:p>
                    <a:p>
                      <a:pPr marL="0" marR="0" lvl="0" indent="0" algn="ctr" rtl="0">
                        <a:spcBef>
                          <a:spcPts val="0"/>
                        </a:spcBef>
                        <a:spcAft>
                          <a:spcPts val="0"/>
                        </a:spcAft>
                        <a:buNone/>
                      </a:pPr>
                      <a:endParaRPr sz="1400" b="0" i="0" dirty="0">
                        <a:solidFill>
                          <a:srgbClr val="000000"/>
                        </a:solidFill>
                        <a:latin typeface="+mn-lt"/>
                        <a:ea typeface="Arial Narrow"/>
                        <a:cs typeface="Arial Narrow"/>
                        <a:sym typeface="Arial Narrow"/>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3037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CED8DE"/>
                    </a:solidFill>
                  </a:tcPr>
                </a:tc>
                <a:tc>
                  <a:txBody>
                    <a:bodyPr/>
                    <a:lstStyle/>
                    <a:p>
                      <a:pPr marL="0" marR="0" lvl="0" indent="0" algn="ctr" rtl="0">
                        <a:lnSpc>
                          <a:spcPct val="100000"/>
                        </a:lnSpc>
                        <a:spcBef>
                          <a:spcPts val="0"/>
                        </a:spcBef>
                        <a:spcAft>
                          <a:spcPts val="0"/>
                        </a:spcAft>
                        <a:buClr>
                          <a:srgbClr val="000000"/>
                        </a:buClr>
                        <a:buSzPts val="1400"/>
                        <a:buFont typeface="Arial Narrow"/>
                        <a:buNone/>
                      </a:pPr>
                      <a:r>
                        <a:rPr lang="es-CO" sz="1400" b="0" i="0">
                          <a:solidFill>
                            <a:srgbClr val="000000"/>
                          </a:solidFill>
                          <a:latin typeface="+mn-lt"/>
                          <a:ea typeface="Arial Narrow"/>
                          <a:cs typeface="Arial Narrow"/>
                          <a:sym typeface="Arial Narrow"/>
                        </a:rPr>
                        <a:t>Facilitador de Reuniones </a:t>
                      </a:r>
                      <a:endParaRPr sz="1400">
                        <a:latin typeface="+mn-lt"/>
                      </a:endParaRPr>
                    </a:p>
                    <a:p>
                      <a:pPr marL="0" marR="0" lvl="0" indent="0" algn="ctr" rtl="0">
                        <a:spcBef>
                          <a:spcPts val="0"/>
                        </a:spcBef>
                        <a:spcAft>
                          <a:spcPts val="0"/>
                        </a:spcAft>
                        <a:buNone/>
                      </a:pPr>
                      <a:endParaRPr sz="1400" b="0" i="0">
                        <a:solidFill>
                          <a:srgbClr val="000000"/>
                        </a:solidFill>
                        <a:latin typeface="+mn-lt"/>
                        <a:ea typeface="Arial Narrow"/>
                        <a:cs typeface="Arial Narrow"/>
                        <a:sym typeface="Arial Narrow"/>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3037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CED8DE"/>
                    </a:solidFill>
                  </a:tcPr>
                </a:tc>
                <a:extLst>
                  <a:ext uri="{0D108BD9-81ED-4DB2-BD59-A6C34878D82A}">
                    <a16:rowId xmlns:a16="http://schemas.microsoft.com/office/drawing/2014/main" val="10001"/>
                  </a:ext>
                </a:extLst>
              </a:tr>
              <a:tr h="992600">
                <a:tc>
                  <a:txBody>
                    <a:bodyPr/>
                    <a:lstStyle/>
                    <a:p>
                      <a:pPr marL="0" marR="0" lvl="0" indent="0" algn="ctr" rtl="0">
                        <a:spcBef>
                          <a:spcPts val="0"/>
                        </a:spcBef>
                        <a:spcAft>
                          <a:spcPts val="0"/>
                        </a:spcAft>
                        <a:buNone/>
                      </a:pPr>
                      <a:r>
                        <a:rPr lang="es-CO" sz="1400" b="0" i="0">
                          <a:solidFill>
                            <a:srgbClr val="000000"/>
                          </a:solidFill>
                          <a:latin typeface="+mn-lt"/>
                          <a:ea typeface="Arial Narrow"/>
                          <a:cs typeface="Arial Narrow"/>
                          <a:sym typeface="Arial Narrow"/>
                        </a:rPr>
                        <a:t>4​</a:t>
                      </a:r>
                      <a:endParaRPr sz="1400">
                        <a:latin typeface="+mn-lt"/>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E8ECEF"/>
                    </a:solidFill>
                  </a:tcPr>
                </a:tc>
                <a:tc>
                  <a:txBody>
                    <a:bodyPr/>
                    <a:lstStyle/>
                    <a:p>
                      <a:pPr marL="0" marR="0" lvl="0" indent="0" algn="ctr" rtl="0">
                        <a:spcBef>
                          <a:spcPts val="0"/>
                        </a:spcBef>
                        <a:spcAft>
                          <a:spcPts val="0"/>
                        </a:spcAft>
                        <a:buNone/>
                      </a:pPr>
                      <a:r>
                        <a:rPr lang="es-CO" sz="1400" b="0" i="0">
                          <a:solidFill>
                            <a:srgbClr val="000000"/>
                          </a:solidFill>
                          <a:latin typeface="+mn-lt"/>
                          <a:ea typeface="Arial Narrow"/>
                          <a:cs typeface="Arial Narrow"/>
                          <a:sym typeface="Arial Narrow"/>
                        </a:rPr>
                        <a:t>Juan Boully </a:t>
                      </a:r>
                      <a:endParaRPr sz="1400">
                        <a:latin typeface="+mn-lt"/>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E8ECEF"/>
                    </a:solidFill>
                  </a:tcPr>
                </a:tc>
                <a:tc>
                  <a:txBody>
                    <a:bodyPr/>
                    <a:lstStyle/>
                    <a:p>
                      <a:pPr marL="0" marR="0" lvl="0" indent="0" algn="ctr" rtl="0">
                        <a:spcBef>
                          <a:spcPts val="0"/>
                        </a:spcBef>
                        <a:spcAft>
                          <a:spcPts val="0"/>
                        </a:spcAft>
                        <a:buNone/>
                      </a:pPr>
                      <a:r>
                        <a:rPr lang="es-CO" sz="1400" b="0" i="0">
                          <a:solidFill>
                            <a:srgbClr val="000000"/>
                          </a:solidFill>
                          <a:latin typeface="+mn-lt"/>
                          <a:ea typeface="Arial Narrow"/>
                          <a:cs typeface="Arial Narrow"/>
                          <a:sym typeface="Arial Narrow"/>
                        </a:rPr>
                        <a:t>Químico Farmacéutico</a:t>
                      </a:r>
                      <a:endParaRPr sz="1400">
                        <a:latin typeface="+mn-lt"/>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E8ECEF"/>
                    </a:solidFill>
                  </a:tcPr>
                </a:tc>
                <a:tc>
                  <a:txBody>
                    <a:bodyPr/>
                    <a:lstStyle/>
                    <a:p>
                      <a:pPr marL="0" marR="0" lvl="0" indent="0" algn="l" rtl="0">
                        <a:spcBef>
                          <a:spcPts val="0"/>
                        </a:spcBef>
                        <a:spcAft>
                          <a:spcPts val="0"/>
                        </a:spcAft>
                        <a:buNone/>
                      </a:pPr>
                      <a:r>
                        <a:rPr lang="es-CO" sz="1400" b="0" i="0" u="none" strike="noStrike">
                          <a:solidFill>
                            <a:schemeClr val="dk1"/>
                          </a:solidFill>
                          <a:latin typeface="+mn-lt"/>
                          <a:ea typeface="Arial Narrow"/>
                          <a:cs typeface="Arial Narrow"/>
                          <a:sym typeface="Arial Narrow"/>
                        </a:rPr>
                        <a:t>Líder o coordinador de algún proceso relacionado con el problema, que se considere pertinente involucrar en la mejora</a:t>
                      </a:r>
                      <a:endParaRPr sz="1400" b="0">
                        <a:latin typeface="+mn-lt"/>
                      </a:endParaRPr>
                    </a:p>
                    <a:p>
                      <a:pPr marL="0" marR="0" lvl="0" indent="0" algn="l" rtl="0">
                        <a:spcBef>
                          <a:spcPts val="0"/>
                        </a:spcBef>
                        <a:spcAft>
                          <a:spcPts val="0"/>
                        </a:spcAft>
                        <a:buNone/>
                      </a:pPr>
                      <a:r>
                        <a:rPr lang="es-CO" sz="1400">
                          <a:latin typeface="+mn-lt"/>
                        </a:rPr>
                        <a:t/>
                      </a:r>
                      <a:br>
                        <a:rPr lang="es-CO" sz="1400">
                          <a:latin typeface="+mn-lt"/>
                        </a:rPr>
                      </a:br>
                      <a:endParaRPr sz="1400" b="0" i="0">
                        <a:solidFill>
                          <a:srgbClr val="000000"/>
                        </a:solidFill>
                        <a:latin typeface="+mn-lt"/>
                        <a:ea typeface="Arial Narrow"/>
                        <a:cs typeface="Arial Narrow"/>
                        <a:sym typeface="Arial Narrow"/>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E8ECEF"/>
                    </a:solidFill>
                  </a:tcPr>
                </a:tc>
                <a:tc>
                  <a:txBody>
                    <a:bodyPr/>
                    <a:lstStyle/>
                    <a:p>
                      <a:pPr marL="0" marR="0" lvl="0" indent="0" algn="ctr" rtl="0">
                        <a:lnSpc>
                          <a:spcPct val="100000"/>
                        </a:lnSpc>
                        <a:spcBef>
                          <a:spcPts val="0"/>
                        </a:spcBef>
                        <a:spcAft>
                          <a:spcPts val="0"/>
                        </a:spcAft>
                        <a:buClr>
                          <a:schemeClr val="dk1"/>
                        </a:buClr>
                        <a:buSzPts val="1200"/>
                        <a:buFont typeface="Arial Narrow"/>
                        <a:buNone/>
                      </a:pPr>
                      <a:r>
                        <a:rPr lang="es-CO" sz="1400" b="0" i="0" u="none" strike="noStrike" dirty="0">
                          <a:solidFill>
                            <a:schemeClr val="dk1"/>
                          </a:solidFill>
                          <a:latin typeface="+mn-lt"/>
                          <a:ea typeface="Arial Narrow"/>
                          <a:cs typeface="Arial Narrow"/>
                          <a:sym typeface="Arial Narrow"/>
                        </a:rPr>
                        <a:t>Orientar al equipo sobre el funcionamiento de su proceso, y cómo se relaciona con el problema y los cambios implementados.</a:t>
                      </a:r>
                      <a:endParaRPr sz="1400" dirty="0">
                        <a:latin typeface="+mn-lt"/>
                      </a:endParaRPr>
                    </a:p>
                    <a:p>
                      <a:pPr marL="0" marR="0" lvl="0" indent="0" algn="ctr" rtl="0">
                        <a:spcBef>
                          <a:spcPts val="0"/>
                        </a:spcBef>
                        <a:spcAft>
                          <a:spcPts val="0"/>
                        </a:spcAft>
                        <a:buNone/>
                      </a:pPr>
                      <a:endParaRPr sz="1400" b="0" i="0" dirty="0">
                        <a:solidFill>
                          <a:srgbClr val="000000"/>
                        </a:solidFill>
                        <a:latin typeface="+mn-lt"/>
                        <a:ea typeface="Arial Narrow"/>
                        <a:cs typeface="Arial Narrow"/>
                        <a:sym typeface="Arial Narrow"/>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E8ECEF"/>
                    </a:solidFill>
                  </a:tcPr>
                </a:tc>
                <a:tc>
                  <a:txBody>
                    <a:bodyPr/>
                    <a:lstStyle/>
                    <a:p>
                      <a:pPr marL="0" marR="0" lvl="0" indent="0" algn="ctr" rtl="0">
                        <a:spcBef>
                          <a:spcPts val="0"/>
                        </a:spcBef>
                        <a:spcAft>
                          <a:spcPts val="0"/>
                        </a:spcAft>
                        <a:buNone/>
                      </a:pPr>
                      <a:r>
                        <a:rPr lang="es-CO" sz="1400" b="0" i="0" dirty="0">
                          <a:solidFill>
                            <a:srgbClr val="000000"/>
                          </a:solidFill>
                          <a:latin typeface="+mn-lt"/>
                          <a:ea typeface="Arial Narrow"/>
                          <a:cs typeface="Arial Narrow"/>
                          <a:sym typeface="Arial Narrow"/>
                        </a:rPr>
                        <a:t>Participante </a:t>
                      </a:r>
                      <a:endParaRPr sz="1400" dirty="0">
                        <a:latin typeface="+mn-lt"/>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E8ECEF"/>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63"/>
          <p:cNvSpPr txBox="1"/>
          <p:nvPr/>
        </p:nvSpPr>
        <p:spPr>
          <a:xfrm>
            <a:off x="4019550" y="550962"/>
            <a:ext cx="6457950" cy="369332"/>
          </a:xfrm>
          <a:prstGeom prst="rect">
            <a:avLst/>
          </a:prstGeom>
          <a:noFill/>
          <a:ln>
            <a:noFill/>
          </a:ln>
        </p:spPr>
        <p:txBody>
          <a:bodyPr spcFirstLastPara="1" wrap="square" lIns="90000" tIns="45000" rIns="90000" bIns="45000" anchor="ctr" anchorCtr="0">
            <a:noAutofit/>
          </a:bodyPr>
          <a:lstStyle/>
          <a:p>
            <a:pPr marL="0" marR="0" lvl="0" indent="0" algn="r" rtl="0">
              <a:lnSpc>
                <a:spcPct val="90000"/>
              </a:lnSpc>
              <a:spcBef>
                <a:spcPts val="0"/>
              </a:spcBef>
              <a:spcAft>
                <a:spcPts val="0"/>
              </a:spcAft>
              <a:buClr>
                <a:schemeClr val="lt1"/>
              </a:buClr>
              <a:buSzPts val="2800"/>
              <a:buFont typeface="Calibri"/>
              <a:buNone/>
            </a:pPr>
            <a:r>
              <a:rPr lang="es-CO" sz="2400" b="0" i="0" u="none" strike="noStrike" cap="none">
                <a:solidFill>
                  <a:schemeClr val="accent2"/>
                </a:solidFill>
                <a:latin typeface="Arial Black"/>
                <a:ea typeface="Arial Black"/>
                <a:cs typeface="Arial Black"/>
                <a:sym typeface="Arial Black"/>
              </a:rPr>
              <a:t>EQUIPO FACILITADOR DE LA SDS</a:t>
            </a:r>
            <a:endParaRPr sz="2400" b="0" i="0" u="none" strike="noStrike" cap="none">
              <a:solidFill>
                <a:schemeClr val="accent2"/>
              </a:solidFill>
              <a:latin typeface="Arial Black"/>
              <a:ea typeface="Arial Black"/>
              <a:cs typeface="Arial Black"/>
              <a:sym typeface="Arial Black"/>
            </a:endParaRPr>
          </a:p>
        </p:txBody>
      </p:sp>
      <p:graphicFrame>
        <p:nvGraphicFramePr>
          <p:cNvPr id="4" name="Tabla 3">
            <a:extLst>
              <a:ext uri="{FF2B5EF4-FFF2-40B4-BE49-F238E27FC236}">
                <a16:creationId xmlns:a16="http://schemas.microsoft.com/office/drawing/2014/main" id="{7D48F1C6-7E90-D857-4324-EF7BA308E45A}"/>
              </a:ext>
            </a:extLst>
          </p:cNvPr>
          <p:cNvGraphicFramePr>
            <a:graphicFrameLocks noGrp="1"/>
          </p:cNvGraphicFramePr>
          <p:nvPr>
            <p:extLst>
              <p:ext uri="{D42A27DB-BD31-4B8C-83A1-F6EECF244321}">
                <p14:modId xmlns:p14="http://schemas.microsoft.com/office/powerpoint/2010/main" val="3332803898"/>
              </p:ext>
            </p:extLst>
          </p:nvPr>
        </p:nvGraphicFramePr>
        <p:xfrm>
          <a:off x="838381" y="1888761"/>
          <a:ext cx="10515238" cy="2501475"/>
        </p:xfrm>
        <a:graphic>
          <a:graphicData uri="http://schemas.openxmlformats.org/drawingml/2006/table">
            <a:tbl>
              <a:tblPr/>
              <a:tblGrid>
                <a:gridCol w="533514">
                  <a:extLst>
                    <a:ext uri="{9D8B030D-6E8A-4147-A177-3AD203B41FA5}">
                      <a16:colId xmlns:a16="http://schemas.microsoft.com/office/drawing/2014/main" val="1530941647"/>
                    </a:ext>
                  </a:extLst>
                </a:gridCol>
                <a:gridCol w="1619250">
                  <a:extLst>
                    <a:ext uri="{9D8B030D-6E8A-4147-A177-3AD203B41FA5}">
                      <a16:colId xmlns:a16="http://schemas.microsoft.com/office/drawing/2014/main" val="4188701214"/>
                    </a:ext>
                  </a:extLst>
                </a:gridCol>
                <a:gridCol w="1502769">
                  <a:extLst>
                    <a:ext uri="{9D8B030D-6E8A-4147-A177-3AD203B41FA5}">
                      <a16:colId xmlns:a16="http://schemas.microsoft.com/office/drawing/2014/main" val="3609712686"/>
                    </a:ext>
                  </a:extLst>
                </a:gridCol>
                <a:gridCol w="2069106">
                  <a:extLst>
                    <a:ext uri="{9D8B030D-6E8A-4147-A177-3AD203B41FA5}">
                      <a16:colId xmlns:a16="http://schemas.microsoft.com/office/drawing/2014/main" val="59141741"/>
                    </a:ext>
                  </a:extLst>
                </a:gridCol>
                <a:gridCol w="3200676">
                  <a:extLst>
                    <a:ext uri="{9D8B030D-6E8A-4147-A177-3AD203B41FA5}">
                      <a16:colId xmlns:a16="http://schemas.microsoft.com/office/drawing/2014/main" val="1161989352"/>
                    </a:ext>
                  </a:extLst>
                </a:gridCol>
                <a:gridCol w="1589923">
                  <a:extLst>
                    <a:ext uri="{9D8B030D-6E8A-4147-A177-3AD203B41FA5}">
                      <a16:colId xmlns:a16="http://schemas.microsoft.com/office/drawing/2014/main" val="1079859860"/>
                    </a:ext>
                  </a:extLst>
                </a:gridCol>
              </a:tblGrid>
              <a:tr h="508841">
                <a:tc>
                  <a:txBody>
                    <a:bodyPr/>
                    <a:lstStyle/>
                    <a:p>
                      <a:pPr algn="ctr" rtl="0" fontAlgn="base"/>
                      <a:r>
                        <a:rPr lang="es-CO" sz="1400" b="1" i="0" u="none" strike="noStrike">
                          <a:solidFill>
                            <a:srgbClr val="FFFFFF"/>
                          </a:solidFill>
                          <a:effectLst/>
                          <a:latin typeface="+mn-lt"/>
                        </a:rPr>
                        <a:t>#</a:t>
                      </a:r>
                      <a:r>
                        <a:rPr lang="es-CO" sz="1400" b="0" i="0">
                          <a:solidFill>
                            <a:srgbClr val="000000"/>
                          </a:solidFill>
                          <a:effectLst/>
                          <a:latin typeface="+mn-lt"/>
                        </a:rPr>
                        <a:t>​</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tc>
                  <a:txBody>
                    <a:bodyPr/>
                    <a:lstStyle/>
                    <a:p>
                      <a:pPr algn="ctr" rtl="0" fontAlgn="base"/>
                      <a:r>
                        <a:rPr lang="es-CO" sz="1400" b="1" i="0" u="none" strike="noStrike" dirty="0">
                          <a:solidFill>
                            <a:srgbClr val="FFFFFF"/>
                          </a:solidFill>
                          <a:effectLst/>
                          <a:latin typeface="+mn-lt"/>
                        </a:rPr>
                        <a:t>A</a:t>
                      </a:r>
                    </a:p>
                    <a:p>
                      <a:pPr algn="ctr" rtl="0" fontAlgn="base"/>
                      <a:r>
                        <a:rPr lang="es-CO" sz="1400" b="1" i="0" u="none" strike="noStrike" dirty="0">
                          <a:solidFill>
                            <a:srgbClr val="FFFFFF"/>
                          </a:solidFill>
                          <a:effectLst/>
                          <a:latin typeface="+mn-lt"/>
                        </a:rPr>
                        <a:t>NOMBRE</a:t>
                      </a:r>
                      <a:r>
                        <a:rPr lang="es-CO" sz="1400" b="0" i="0" dirty="0">
                          <a:solidFill>
                            <a:srgbClr val="000000"/>
                          </a:solidFill>
                          <a:effectLst/>
                          <a:latin typeface="+mn-lt"/>
                        </a:rPr>
                        <a:t>​</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tc>
                  <a:txBody>
                    <a:bodyPr/>
                    <a:lstStyle/>
                    <a:p>
                      <a:pPr algn="ctr" rtl="0" fontAlgn="base"/>
                      <a:r>
                        <a:rPr lang="es-CO" sz="1400" b="1" i="0" u="none" strike="noStrike" dirty="0">
                          <a:solidFill>
                            <a:srgbClr val="FFFFFF"/>
                          </a:solidFill>
                          <a:effectLst/>
                          <a:latin typeface="+mn-lt"/>
                        </a:rPr>
                        <a:t>B</a:t>
                      </a:r>
                    </a:p>
                    <a:p>
                      <a:pPr algn="ctr" rtl="0" fontAlgn="base"/>
                      <a:r>
                        <a:rPr lang="es-CO" sz="1400" b="1" i="0" u="none" strike="noStrike" dirty="0">
                          <a:solidFill>
                            <a:srgbClr val="FFFFFF"/>
                          </a:solidFill>
                          <a:effectLst/>
                          <a:latin typeface="+mn-lt"/>
                        </a:rPr>
                        <a:t>ROL EN LA IPS</a:t>
                      </a:r>
                      <a:r>
                        <a:rPr lang="es-CO" sz="1400" b="0" i="0" dirty="0">
                          <a:solidFill>
                            <a:srgbClr val="000000"/>
                          </a:solidFill>
                          <a:effectLst/>
                          <a:latin typeface="+mn-lt"/>
                        </a:rPr>
                        <a:t>​</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tc>
                  <a:txBody>
                    <a:bodyPr/>
                    <a:lstStyle/>
                    <a:p>
                      <a:pPr algn="ctr" rtl="0" fontAlgn="base"/>
                      <a:r>
                        <a:rPr lang="es-CO" sz="1400" b="1" i="0" u="none" strike="noStrike" dirty="0">
                          <a:solidFill>
                            <a:srgbClr val="FFFFFF"/>
                          </a:solidFill>
                          <a:effectLst/>
                          <a:latin typeface="+mn-lt"/>
                        </a:rPr>
                        <a:t>D</a:t>
                      </a:r>
                    </a:p>
                    <a:p>
                      <a:pPr algn="ctr" rtl="0" fontAlgn="base"/>
                      <a:r>
                        <a:rPr lang="es-CO" sz="1400" b="1" i="0" u="none" strike="noStrike" dirty="0">
                          <a:solidFill>
                            <a:srgbClr val="FFFFFF"/>
                          </a:solidFill>
                          <a:effectLst/>
                          <a:latin typeface="+mn-lt"/>
                        </a:rPr>
                        <a:t>PERFIL</a:t>
                      </a:r>
                      <a:r>
                        <a:rPr lang="es-CO" sz="1400" b="0" i="0" dirty="0">
                          <a:solidFill>
                            <a:srgbClr val="000000"/>
                          </a:solidFill>
                          <a:effectLst/>
                          <a:latin typeface="+mn-lt"/>
                        </a:rPr>
                        <a:t>​</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tc>
                  <a:txBody>
                    <a:bodyPr/>
                    <a:lstStyle/>
                    <a:p>
                      <a:pPr algn="ctr" rtl="0" fontAlgn="base"/>
                      <a:r>
                        <a:rPr lang="es-CO" sz="1400" b="1" i="0" u="none" strike="noStrike" dirty="0">
                          <a:solidFill>
                            <a:srgbClr val="FFFFFF"/>
                          </a:solidFill>
                          <a:effectLst/>
                          <a:latin typeface="+mn-lt"/>
                        </a:rPr>
                        <a:t>E</a:t>
                      </a:r>
                    </a:p>
                    <a:p>
                      <a:pPr algn="ctr" rtl="0" fontAlgn="base"/>
                      <a:r>
                        <a:rPr lang="es-CO" sz="1400" b="1" i="0" u="none" strike="noStrike" dirty="0">
                          <a:solidFill>
                            <a:srgbClr val="FFFFFF"/>
                          </a:solidFill>
                          <a:effectLst/>
                          <a:latin typeface="+mn-lt"/>
                        </a:rPr>
                        <a:t>RESPONSABILIDADES</a:t>
                      </a:r>
                      <a:r>
                        <a:rPr lang="es-CO" sz="1400" b="0" i="0" dirty="0">
                          <a:solidFill>
                            <a:srgbClr val="000000"/>
                          </a:solidFill>
                          <a:effectLst/>
                          <a:latin typeface="+mn-lt"/>
                        </a:rPr>
                        <a:t>​</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tc>
                  <a:txBody>
                    <a:bodyPr/>
                    <a:lstStyle/>
                    <a:p>
                      <a:pPr algn="ctr" rtl="0" fontAlgn="base"/>
                      <a:r>
                        <a:rPr lang="es-CO" sz="1400" b="1" i="0" u="none" strike="noStrike" dirty="0">
                          <a:solidFill>
                            <a:srgbClr val="FFFFFF"/>
                          </a:solidFill>
                          <a:effectLst/>
                          <a:latin typeface="+mn-lt"/>
                        </a:rPr>
                        <a:t>F</a:t>
                      </a:r>
                    </a:p>
                    <a:p>
                      <a:pPr algn="ctr" rtl="0" fontAlgn="base"/>
                      <a:r>
                        <a:rPr lang="es-CO" sz="1400" b="1" i="0" u="none" strike="noStrike" dirty="0">
                          <a:solidFill>
                            <a:srgbClr val="FFFFFF"/>
                          </a:solidFill>
                          <a:effectLst/>
                          <a:latin typeface="+mn-lt"/>
                        </a:rPr>
                        <a:t>ROL EN EL EQUIPO</a:t>
                      </a:r>
                      <a:r>
                        <a:rPr lang="es-CO" sz="1400" b="0" i="0" dirty="0">
                          <a:solidFill>
                            <a:srgbClr val="000000"/>
                          </a:solidFill>
                          <a:effectLst/>
                          <a:latin typeface="+mn-lt"/>
                        </a:rPr>
                        <a:t>​</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extLst>
                  <a:ext uri="{0D108BD9-81ED-4DB2-BD59-A6C34878D82A}">
                    <a16:rowId xmlns:a16="http://schemas.microsoft.com/office/drawing/2014/main" val="2191938970"/>
                  </a:ext>
                </a:extLst>
              </a:tr>
              <a:tr h="777345">
                <a:tc>
                  <a:txBody>
                    <a:bodyPr/>
                    <a:lstStyle/>
                    <a:p>
                      <a:pPr algn="ctr" rtl="0" fontAlgn="base"/>
                      <a:r>
                        <a:rPr lang="es-CO" sz="1400" b="0" i="0" dirty="0">
                          <a:solidFill>
                            <a:srgbClr val="000000"/>
                          </a:solidFill>
                          <a:effectLst/>
                          <a:latin typeface="+mn-lt"/>
                        </a:rPr>
                        <a:t>1​</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defRPr/>
                      </a:pPr>
                      <a:r>
                        <a:rPr lang="es-CO" sz="1400" dirty="0">
                          <a:latin typeface="+mn-lt"/>
                          <a:ea typeface="Calibri" panose="020F0502020204030204" pitchFamily="34" charset="0"/>
                          <a:cs typeface="Calibri" panose="020F0502020204030204" pitchFamily="34" charset="0"/>
                        </a:rPr>
                        <a:t>Leonardo Fabio Garzón L. </a:t>
                      </a:r>
                    </a:p>
                    <a:p>
                      <a:pPr algn="ctr" rtl="0" fontAlgn="base"/>
                      <a:endParaRPr lang="es-ES" sz="1400" b="0" i="0" dirty="0">
                        <a:solidFill>
                          <a:srgbClr val="000000"/>
                        </a:solidFill>
                        <a:effectLst/>
                        <a:latin typeface="+mn-l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defRPr/>
                      </a:pPr>
                      <a:r>
                        <a:rPr lang="es-ES" sz="1400" dirty="0">
                          <a:latin typeface="+mn-lt"/>
                          <a:ea typeface="Calibri" panose="020F0502020204030204" pitchFamily="34" charset="0"/>
                          <a:cs typeface="Calibri" panose="020F0502020204030204" pitchFamily="34" charset="0"/>
                        </a:rPr>
                        <a:t>Facilitador </a:t>
                      </a:r>
                      <a:endParaRPr lang="es-CO" sz="1400" dirty="0">
                        <a:latin typeface="+mn-lt"/>
                        <a:ea typeface="Calibri" panose="020F0502020204030204" pitchFamily="34" charset="0"/>
                        <a:cs typeface="Calibri" panose="020F0502020204030204" pitchFamily="34" charset="0"/>
                      </a:endParaRPr>
                    </a:p>
                    <a:p>
                      <a:pPr algn="ctr" rtl="0" fontAlgn="base"/>
                      <a:endParaRPr lang="es-ES" sz="1400" b="0" i="0" dirty="0">
                        <a:solidFill>
                          <a:srgbClr val="000000"/>
                        </a:solidFill>
                        <a:effectLst/>
                        <a:latin typeface="+mn-l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algn="ctr" rtl="0" fontAlgn="base"/>
                      <a:r>
                        <a:rPr lang="es-MX" sz="1400" b="0" i="0" dirty="0">
                          <a:solidFill>
                            <a:srgbClr val="000000"/>
                          </a:solidFill>
                          <a:effectLst/>
                          <a:latin typeface="+mn-lt"/>
                        </a:rPr>
                        <a:t>Profesional especializado SDS</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algn="ctr" rtl="0" fontAlgn="base"/>
                      <a:r>
                        <a:rPr lang="es-ES" sz="1400" b="0" i="0" dirty="0">
                          <a:solidFill>
                            <a:srgbClr val="000000"/>
                          </a:solidFill>
                          <a:effectLst/>
                          <a:latin typeface="+mn-lt"/>
                        </a:rPr>
                        <a:t>Liderar el acompañamiento técnico del programa ruta de mejoramiento basada en el cambio - MECA</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algn="ctr" rtl="0" fontAlgn="base"/>
                      <a:r>
                        <a:rPr lang="es-MX" sz="1400" b="0" i="0" dirty="0">
                          <a:solidFill>
                            <a:srgbClr val="000000"/>
                          </a:solidFill>
                          <a:effectLst/>
                          <a:latin typeface="+mn-lt"/>
                        </a:rPr>
                        <a:t>Líder</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extLst>
                  <a:ext uri="{0D108BD9-81ED-4DB2-BD59-A6C34878D82A}">
                    <a16:rowId xmlns:a16="http://schemas.microsoft.com/office/drawing/2014/main" val="3853376656"/>
                  </a:ext>
                </a:extLst>
              </a:tr>
              <a:tr h="992610">
                <a:tc>
                  <a:txBody>
                    <a:bodyPr/>
                    <a:lstStyle/>
                    <a:p>
                      <a:pPr algn="ctr" rtl="0" fontAlgn="base"/>
                      <a:r>
                        <a:rPr lang="es-CO" sz="1400" b="0" i="0" dirty="0">
                          <a:solidFill>
                            <a:srgbClr val="000000"/>
                          </a:solidFill>
                          <a:effectLst/>
                          <a:latin typeface="+mn-lt"/>
                        </a:rPr>
                        <a:t>2​</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defRPr/>
                      </a:pPr>
                      <a:r>
                        <a:rPr lang="es-MX" sz="1400" dirty="0">
                          <a:latin typeface="+mn-lt"/>
                          <a:ea typeface="Calibri" panose="020F0502020204030204" pitchFamily="34" charset="0"/>
                          <a:cs typeface="Calibri" panose="020F0502020204030204" pitchFamily="34" charset="0"/>
                        </a:rPr>
                        <a:t>Diana Patricia Grillo T. </a:t>
                      </a:r>
                      <a:endParaRPr lang="es-CO" sz="1400" dirty="0">
                        <a:latin typeface="+mn-lt"/>
                        <a:ea typeface="Calibri" panose="020F0502020204030204" pitchFamily="34" charset="0"/>
                        <a:cs typeface="Calibri" panose="020F0502020204030204" pitchFamily="34" charset="0"/>
                      </a:endParaRPr>
                    </a:p>
                    <a:p>
                      <a:pPr algn="ctr" rtl="0" fontAlgn="base"/>
                      <a:endParaRPr lang="es-ES" sz="1400" b="0" i="0" dirty="0">
                        <a:solidFill>
                          <a:srgbClr val="000000"/>
                        </a:solidFill>
                        <a:effectLst/>
                        <a:latin typeface="+mn-l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defRPr/>
                      </a:pPr>
                      <a:r>
                        <a:rPr lang="es-ES" sz="1400" dirty="0">
                          <a:latin typeface="+mn-lt"/>
                          <a:ea typeface="Calibri" panose="020F0502020204030204" pitchFamily="34" charset="0"/>
                          <a:cs typeface="Calibri" panose="020F0502020204030204" pitchFamily="34" charset="0"/>
                        </a:rPr>
                        <a:t>Facilitador </a:t>
                      </a:r>
                      <a:endParaRPr lang="es-CO" sz="1400" dirty="0">
                        <a:latin typeface="+mn-lt"/>
                        <a:ea typeface="Calibri" panose="020F0502020204030204" pitchFamily="34" charset="0"/>
                        <a:cs typeface="Calibri" panose="020F0502020204030204" pitchFamily="34" charset="0"/>
                      </a:endParaRPr>
                    </a:p>
                    <a:p>
                      <a:pPr algn="ctr" rtl="0" fontAlgn="base"/>
                      <a:endParaRPr lang="es-ES" sz="1400" b="0" i="0" dirty="0">
                        <a:solidFill>
                          <a:srgbClr val="000000"/>
                        </a:solidFill>
                        <a:effectLst/>
                        <a:latin typeface="+mn-l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algn="ctr" rtl="0" fontAlgn="base"/>
                      <a:r>
                        <a:rPr lang="es-MX" sz="1400" b="0" i="0" dirty="0">
                          <a:solidFill>
                            <a:srgbClr val="000000"/>
                          </a:solidFill>
                          <a:effectLst/>
                          <a:latin typeface="+mn-lt"/>
                        </a:rPr>
                        <a:t>Profesional especializado SDS</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algn="ctr" rtl="0" fontAlgn="base"/>
                      <a:r>
                        <a:rPr lang="es-ES" sz="1400" b="0" i="0" dirty="0">
                          <a:solidFill>
                            <a:srgbClr val="000000"/>
                          </a:solidFill>
                          <a:effectLst/>
                          <a:latin typeface="+mn-lt"/>
                        </a:rPr>
                        <a:t>Acompañamiento técnico y logístico en el desarrollo de la metodología basada en el cambio - MECA</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algn="ctr" rtl="0" fontAlgn="base"/>
                      <a:r>
                        <a:rPr lang="es-MX" sz="1400" b="0" i="0" dirty="0">
                          <a:solidFill>
                            <a:srgbClr val="000000"/>
                          </a:solidFill>
                          <a:effectLst/>
                          <a:latin typeface="+mn-lt"/>
                        </a:rPr>
                        <a:t>Apoyo</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extLst>
                  <a:ext uri="{0D108BD9-81ED-4DB2-BD59-A6C34878D82A}">
                    <a16:rowId xmlns:a16="http://schemas.microsoft.com/office/drawing/2014/main" val="1687260195"/>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64"/>
          <p:cNvSpPr/>
          <p:nvPr/>
        </p:nvSpPr>
        <p:spPr>
          <a:xfrm>
            <a:off x="481627" y="1920047"/>
            <a:ext cx="3654635" cy="1111925"/>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500" b="0" i="0" u="none" strike="noStrike" cap="none">
              <a:solidFill>
                <a:srgbClr val="000000"/>
              </a:solidFill>
              <a:latin typeface="Montserrat"/>
              <a:ea typeface="Montserrat"/>
              <a:cs typeface="Montserrat"/>
              <a:sym typeface="Montserrat"/>
            </a:endParaRPr>
          </a:p>
        </p:txBody>
      </p:sp>
      <p:sp>
        <p:nvSpPr>
          <p:cNvPr id="219" name="Google Shape;219;p64"/>
          <p:cNvSpPr/>
          <p:nvPr/>
        </p:nvSpPr>
        <p:spPr>
          <a:xfrm>
            <a:off x="292733" y="2720206"/>
            <a:ext cx="437364" cy="634001"/>
          </a:xfrm>
          <a:custGeom>
            <a:avLst/>
            <a:gdLst/>
            <a:ahLst/>
            <a:cxnLst/>
            <a:rect l="l" t="t" r="r" b="b"/>
            <a:pathLst>
              <a:path w="684" h="1299" extrusionOk="0">
                <a:moveTo>
                  <a:pt x="167" y="0"/>
                </a:moveTo>
                <a:lnTo>
                  <a:pt x="0" y="0"/>
                </a:lnTo>
                <a:lnTo>
                  <a:pt x="0" y="1298"/>
                </a:lnTo>
                <a:lnTo>
                  <a:pt x="683" y="1298"/>
                </a:lnTo>
              </a:path>
            </a:pathLst>
          </a:custGeom>
          <a:noFill/>
          <a:ln w="25400" cap="flat" cmpd="sng">
            <a:solidFill>
              <a:schemeClr val="accent4"/>
            </a:solidFill>
            <a:prstDash val="solid"/>
            <a:miter lim="800000"/>
            <a:headEnd type="none" w="med" len="med"/>
            <a:tailEnd type="none" w="med" len="med"/>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675" b="0" i="0" u="none" strike="noStrike" cap="none">
              <a:solidFill>
                <a:srgbClr val="000000"/>
              </a:solidFill>
              <a:latin typeface="Montserrat"/>
              <a:ea typeface="Montserrat"/>
              <a:cs typeface="Montserrat"/>
              <a:sym typeface="Montserrat"/>
            </a:endParaRPr>
          </a:p>
        </p:txBody>
      </p:sp>
      <p:sp>
        <p:nvSpPr>
          <p:cNvPr id="220" name="Google Shape;220;p64"/>
          <p:cNvSpPr txBox="1"/>
          <p:nvPr/>
        </p:nvSpPr>
        <p:spPr>
          <a:xfrm>
            <a:off x="584021" y="2005807"/>
            <a:ext cx="3552241" cy="954107"/>
          </a:xfrm>
          <a:prstGeom prst="rect">
            <a:avLst/>
          </a:prstGeom>
          <a:noFill/>
          <a:ln>
            <a:noFill/>
          </a:ln>
        </p:spPr>
        <p:txBody>
          <a:bodyPr spcFirstLastPara="1" wrap="square" lIns="91425" tIns="45700" rIns="91425" bIns="45700" anchor="b" anchorCtr="0">
            <a:spAutoFit/>
          </a:bodyPr>
          <a:lstStyle/>
          <a:p>
            <a:pPr marL="0" marR="0" lvl="0" indent="0" algn="l" rtl="0">
              <a:lnSpc>
                <a:spcPct val="100000"/>
              </a:lnSpc>
              <a:spcBef>
                <a:spcPts val="0"/>
              </a:spcBef>
              <a:spcAft>
                <a:spcPts val="0"/>
              </a:spcAft>
              <a:buNone/>
            </a:pPr>
            <a:r>
              <a:rPr lang="es-CO" sz="2800" b="1" i="0" u="none" strike="noStrike" cap="none">
                <a:solidFill>
                  <a:schemeClr val="lt1"/>
                </a:solidFill>
                <a:latin typeface="Arial Black"/>
                <a:ea typeface="Arial Black"/>
                <a:cs typeface="Arial Black"/>
                <a:sym typeface="Arial Black"/>
              </a:rPr>
              <a:t>META DE MEJORAMIENTO</a:t>
            </a:r>
            <a:endParaRPr sz="1600" b="1" i="0" u="none" strike="noStrike" cap="none">
              <a:solidFill>
                <a:schemeClr val="dk1"/>
              </a:solidFill>
              <a:latin typeface="Arial Black"/>
              <a:ea typeface="Arial Black"/>
              <a:cs typeface="Arial Black"/>
              <a:sym typeface="Arial Black"/>
            </a:endParaRPr>
          </a:p>
        </p:txBody>
      </p:sp>
      <p:sp>
        <p:nvSpPr>
          <p:cNvPr id="221" name="Google Shape;221;p64"/>
          <p:cNvSpPr/>
          <p:nvPr/>
        </p:nvSpPr>
        <p:spPr>
          <a:xfrm>
            <a:off x="-915" y="4154365"/>
            <a:ext cx="6797553" cy="2703635"/>
          </a:xfrm>
          <a:custGeom>
            <a:avLst/>
            <a:gdLst/>
            <a:ahLst/>
            <a:cxnLst/>
            <a:rect l="l" t="t" r="r" b="b"/>
            <a:pathLst>
              <a:path w="10910" h="4341" extrusionOk="0">
                <a:moveTo>
                  <a:pt x="10858" y="4127"/>
                </a:moveTo>
                <a:lnTo>
                  <a:pt x="10858" y="4127"/>
                </a:lnTo>
                <a:cubicBezTo>
                  <a:pt x="10713" y="3631"/>
                  <a:pt x="10407" y="3242"/>
                  <a:pt x="9950" y="2971"/>
                </a:cubicBezTo>
                <a:cubicBezTo>
                  <a:pt x="9476" y="2689"/>
                  <a:pt x="8844" y="2587"/>
                  <a:pt x="8017" y="2660"/>
                </a:cubicBezTo>
                <a:cubicBezTo>
                  <a:pt x="7286" y="2725"/>
                  <a:pt x="6496" y="2913"/>
                  <a:pt x="5732" y="3096"/>
                </a:cubicBezTo>
                <a:cubicBezTo>
                  <a:pt x="4855" y="3305"/>
                  <a:pt x="4025" y="3504"/>
                  <a:pt x="3344" y="3504"/>
                </a:cubicBezTo>
                <a:cubicBezTo>
                  <a:pt x="3337" y="3504"/>
                  <a:pt x="3331" y="3504"/>
                  <a:pt x="3324" y="3503"/>
                </a:cubicBezTo>
                <a:cubicBezTo>
                  <a:pt x="2958" y="3501"/>
                  <a:pt x="2667" y="3441"/>
                  <a:pt x="2435" y="3319"/>
                </a:cubicBezTo>
                <a:cubicBezTo>
                  <a:pt x="2177" y="3183"/>
                  <a:pt x="1995" y="2974"/>
                  <a:pt x="1882" y="2679"/>
                </a:cubicBezTo>
                <a:cubicBezTo>
                  <a:pt x="1564" y="1854"/>
                  <a:pt x="1030" y="1019"/>
                  <a:pt x="418" y="389"/>
                </a:cubicBezTo>
                <a:cubicBezTo>
                  <a:pt x="276" y="242"/>
                  <a:pt x="136" y="114"/>
                  <a:pt x="0" y="0"/>
                </a:cubicBezTo>
                <a:lnTo>
                  <a:pt x="0" y="14"/>
                </a:lnTo>
                <a:cubicBezTo>
                  <a:pt x="152" y="141"/>
                  <a:pt x="290" y="271"/>
                  <a:pt x="410" y="396"/>
                </a:cubicBezTo>
                <a:cubicBezTo>
                  <a:pt x="1022" y="1025"/>
                  <a:pt x="1554" y="1859"/>
                  <a:pt x="1873" y="2683"/>
                </a:cubicBezTo>
                <a:cubicBezTo>
                  <a:pt x="1987" y="2979"/>
                  <a:pt x="2169" y="3190"/>
                  <a:pt x="2430" y="3328"/>
                </a:cubicBezTo>
                <a:cubicBezTo>
                  <a:pt x="2663" y="3450"/>
                  <a:pt x="2956" y="3511"/>
                  <a:pt x="3324" y="3513"/>
                </a:cubicBezTo>
                <a:cubicBezTo>
                  <a:pt x="4009" y="3517"/>
                  <a:pt x="4847" y="3317"/>
                  <a:pt x="5735" y="3105"/>
                </a:cubicBezTo>
                <a:cubicBezTo>
                  <a:pt x="6498" y="2923"/>
                  <a:pt x="7288" y="2735"/>
                  <a:pt x="8018" y="2671"/>
                </a:cubicBezTo>
                <a:cubicBezTo>
                  <a:pt x="8842" y="2598"/>
                  <a:pt x="9473" y="2699"/>
                  <a:pt x="9945" y="2979"/>
                </a:cubicBezTo>
                <a:cubicBezTo>
                  <a:pt x="10400" y="3250"/>
                  <a:pt x="10704" y="3637"/>
                  <a:pt x="10848" y="4130"/>
                </a:cubicBezTo>
                <a:cubicBezTo>
                  <a:pt x="10869" y="4198"/>
                  <a:pt x="10886" y="4268"/>
                  <a:pt x="10899" y="4340"/>
                </a:cubicBezTo>
                <a:lnTo>
                  <a:pt x="10909" y="4340"/>
                </a:lnTo>
                <a:cubicBezTo>
                  <a:pt x="10895" y="4267"/>
                  <a:pt x="10878" y="4196"/>
                  <a:pt x="10858" y="4127"/>
                </a:cubicBezTo>
              </a:path>
            </a:pathLst>
          </a:custGeom>
          <a:solidFill>
            <a:schemeClr val="accent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675" b="0" i="0" u="none" strike="noStrike" cap="none">
              <a:solidFill>
                <a:srgbClr val="000000"/>
              </a:solidFill>
              <a:latin typeface="Montserrat"/>
              <a:ea typeface="Montserrat"/>
              <a:cs typeface="Montserrat"/>
              <a:sym typeface="Montserrat"/>
            </a:endParaRPr>
          </a:p>
        </p:txBody>
      </p:sp>
      <p:sp>
        <p:nvSpPr>
          <p:cNvPr id="222" name="Google Shape;222;p64"/>
          <p:cNvSpPr/>
          <p:nvPr/>
        </p:nvSpPr>
        <p:spPr>
          <a:xfrm>
            <a:off x="6923220" y="-320931"/>
            <a:ext cx="6797553" cy="2703635"/>
          </a:xfrm>
          <a:custGeom>
            <a:avLst/>
            <a:gdLst/>
            <a:ahLst/>
            <a:cxnLst/>
            <a:rect l="l" t="t" r="r" b="b"/>
            <a:pathLst>
              <a:path w="10910" h="4341" extrusionOk="0">
                <a:moveTo>
                  <a:pt x="10858" y="4127"/>
                </a:moveTo>
                <a:lnTo>
                  <a:pt x="10858" y="4127"/>
                </a:lnTo>
                <a:cubicBezTo>
                  <a:pt x="10713" y="3631"/>
                  <a:pt x="10407" y="3242"/>
                  <a:pt x="9950" y="2971"/>
                </a:cubicBezTo>
                <a:cubicBezTo>
                  <a:pt x="9476" y="2689"/>
                  <a:pt x="8844" y="2587"/>
                  <a:pt x="8017" y="2660"/>
                </a:cubicBezTo>
                <a:cubicBezTo>
                  <a:pt x="7286" y="2725"/>
                  <a:pt x="6496" y="2913"/>
                  <a:pt x="5732" y="3096"/>
                </a:cubicBezTo>
                <a:cubicBezTo>
                  <a:pt x="4855" y="3305"/>
                  <a:pt x="4025" y="3504"/>
                  <a:pt x="3344" y="3504"/>
                </a:cubicBezTo>
                <a:cubicBezTo>
                  <a:pt x="3337" y="3504"/>
                  <a:pt x="3331" y="3504"/>
                  <a:pt x="3324" y="3503"/>
                </a:cubicBezTo>
                <a:cubicBezTo>
                  <a:pt x="2958" y="3501"/>
                  <a:pt x="2667" y="3441"/>
                  <a:pt x="2435" y="3319"/>
                </a:cubicBezTo>
                <a:cubicBezTo>
                  <a:pt x="2177" y="3183"/>
                  <a:pt x="1995" y="2974"/>
                  <a:pt x="1882" y="2679"/>
                </a:cubicBezTo>
                <a:cubicBezTo>
                  <a:pt x="1564" y="1854"/>
                  <a:pt x="1030" y="1019"/>
                  <a:pt x="418" y="389"/>
                </a:cubicBezTo>
                <a:cubicBezTo>
                  <a:pt x="276" y="242"/>
                  <a:pt x="136" y="114"/>
                  <a:pt x="0" y="0"/>
                </a:cubicBezTo>
                <a:lnTo>
                  <a:pt x="0" y="14"/>
                </a:lnTo>
                <a:cubicBezTo>
                  <a:pt x="152" y="141"/>
                  <a:pt x="290" y="271"/>
                  <a:pt x="410" y="396"/>
                </a:cubicBezTo>
                <a:cubicBezTo>
                  <a:pt x="1022" y="1025"/>
                  <a:pt x="1554" y="1859"/>
                  <a:pt x="1873" y="2683"/>
                </a:cubicBezTo>
                <a:cubicBezTo>
                  <a:pt x="1987" y="2979"/>
                  <a:pt x="2169" y="3190"/>
                  <a:pt x="2430" y="3328"/>
                </a:cubicBezTo>
                <a:cubicBezTo>
                  <a:pt x="2663" y="3450"/>
                  <a:pt x="2956" y="3511"/>
                  <a:pt x="3324" y="3513"/>
                </a:cubicBezTo>
                <a:cubicBezTo>
                  <a:pt x="4009" y="3517"/>
                  <a:pt x="4847" y="3317"/>
                  <a:pt x="5735" y="3105"/>
                </a:cubicBezTo>
                <a:cubicBezTo>
                  <a:pt x="6498" y="2923"/>
                  <a:pt x="7288" y="2735"/>
                  <a:pt x="8018" y="2671"/>
                </a:cubicBezTo>
                <a:cubicBezTo>
                  <a:pt x="8842" y="2598"/>
                  <a:pt x="9473" y="2699"/>
                  <a:pt x="9945" y="2979"/>
                </a:cubicBezTo>
                <a:cubicBezTo>
                  <a:pt x="10400" y="3250"/>
                  <a:pt x="10704" y="3637"/>
                  <a:pt x="10848" y="4130"/>
                </a:cubicBezTo>
                <a:cubicBezTo>
                  <a:pt x="10869" y="4198"/>
                  <a:pt x="10886" y="4268"/>
                  <a:pt x="10899" y="4340"/>
                </a:cubicBezTo>
                <a:lnTo>
                  <a:pt x="10909" y="4340"/>
                </a:lnTo>
                <a:cubicBezTo>
                  <a:pt x="10895" y="4267"/>
                  <a:pt x="10878" y="4196"/>
                  <a:pt x="10858" y="4127"/>
                </a:cubicBezTo>
              </a:path>
            </a:pathLst>
          </a:custGeom>
          <a:solidFill>
            <a:schemeClr val="accent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675" b="0" i="0" u="none" strike="noStrike" cap="none">
              <a:solidFill>
                <a:srgbClr val="000000"/>
              </a:solidFill>
              <a:latin typeface="Montserrat"/>
              <a:ea typeface="Montserrat"/>
              <a:cs typeface="Montserrat"/>
              <a:sym typeface="Montserrat"/>
            </a:endParaRPr>
          </a:p>
        </p:txBody>
      </p:sp>
      <p:sp>
        <p:nvSpPr>
          <p:cNvPr id="223" name="Google Shape;223;p64"/>
          <p:cNvSpPr txBox="1"/>
          <p:nvPr/>
        </p:nvSpPr>
        <p:spPr>
          <a:xfrm>
            <a:off x="730097" y="3147350"/>
            <a:ext cx="3609362"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1400" b="1" i="0" u="none" strike="noStrike" cap="none">
                <a:solidFill>
                  <a:schemeClr val="dk1"/>
                </a:solidFill>
                <a:latin typeface="Arial Black"/>
                <a:ea typeface="Arial Black"/>
                <a:cs typeface="Arial Black"/>
                <a:sym typeface="Arial Black"/>
              </a:rPr>
              <a:t>ENUNCIADO DEL RESULTADO A LOGRAR</a:t>
            </a:r>
            <a:endParaRPr/>
          </a:p>
        </p:txBody>
      </p:sp>
      <p:sp>
        <p:nvSpPr>
          <p:cNvPr id="224" name="Google Shape;224;p64"/>
          <p:cNvSpPr txBox="1"/>
          <p:nvPr/>
        </p:nvSpPr>
        <p:spPr>
          <a:xfrm>
            <a:off x="5268781" y="2197388"/>
            <a:ext cx="5710216" cy="2795631"/>
          </a:xfrm>
          <a:prstGeom prst="rect">
            <a:avLst/>
          </a:prstGeom>
          <a:noFill/>
          <a:ln>
            <a:noFill/>
          </a:ln>
        </p:spPr>
        <p:txBody>
          <a:bodyPr spcFirstLastPara="1" wrap="square" lIns="90000" tIns="45000" rIns="90000" bIns="45000" anchor="t" anchorCtr="0">
            <a:noAutofit/>
          </a:bodyPr>
          <a:lstStyle/>
          <a:p>
            <a:pPr marL="0" marR="0" lvl="0" indent="0" algn="just" rtl="0">
              <a:lnSpc>
                <a:spcPct val="100000"/>
              </a:lnSpc>
              <a:spcBef>
                <a:spcPts val="0"/>
              </a:spcBef>
              <a:spcAft>
                <a:spcPts val="0"/>
              </a:spcAft>
              <a:buClr>
                <a:schemeClr val="dk1"/>
              </a:buClr>
              <a:buSzPts val="2800"/>
              <a:buFont typeface="Arial"/>
              <a:buNone/>
            </a:pPr>
            <a:r>
              <a:rPr lang="es-CO" sz="1600" b="0" i="0" u="none" strike="noStrike" cap="none" dirty="0">
                <a:solidFill>
                  <a:schemeClr val="dk1"/>
                </a:solidFill>
                <a:latin typeface="Arial" panose="020B0604020202020204" pitchFamily="34" charset="0"/>
                <a:ea typeface="Arial Narrow"/>
                <a:cs typeface="Arial" panose="020B0604020202020204" pitchFamily="34" charset="0"/>
                <a:sym typeface="Arial Narrow"/>
              </a:rPr>
              <a:t>Nosotros, el equipo de mejoramiento de la IPS VERSANIA PSICOSOCIAL ITA AV 68, deseamos lograr que en el servicio, de Hospitalización de Salud Mental, la </a:t>
            </a:r>
            <a:r>
              <a:rPr lang="es-CO" sz="1600" dirty="0">
                <a:solidFill>
                  <a:schemeClr val="dk1"/>
                </a:solidFill>
                <a:latin typeface="Arial" panose="020B0604020202020204" pitchFamily="34" charset="0"/>
                <a:ea typeface="Arial Narrow"/>
                <a:cs typeface="Arial" panose="020B0604020202020204" pitchFamily="34" charset="0"/>
                <a:sym typeface="Arial Narrow"/>
              </a:rPr>
              <a:t>tasa de</a:t>
            </a:r>
            <a:r>
              <a:rPr lang="es-CO" sz="1600" b="0" i="0" u="none" strike="noStrike" cap="none" dirty="0">
                <a:solidFill>
                  <a:schemeClr val="dk1"/>
                </a:solidFill>
                <a:latin typeface="Arial" panose="020B0604020202020204" pitchFamily="34" charset="0"/>
                <a:ea typeface="Arial Narrow"/>
                <a:cs typeface="Arial" panose="020B0604020202020204" pitchFamily="34" charset="0"/>
                <a:sym typeface="Arial Narrow"/>
              </a:rPr>
              <a:t> los </a:t>
            </a:r>
            <a:r>
              <a:rPr lang="es-CO" sz="1600" dirty="0">
                <a:solidFill>
                  <a:schemeClr val="dk1"/>
                </a:solidFill>
                <a:latin typeface="Arial" panose="020B0604020202020204" pitchFamily="34" charset="0"/>
                <a:ea typeface="Arial Narrow"/>
                <a:cs typeface="Arial" panose="020B0604020202020204" pitchFamily="34" charset="0"/>
                <a:sym typeface="Arial Narrow"/>
              </a:rPr>
              <a:t>Incidentes</a:t>
            </a:r>
            <a:r>
              <a:rPr lang="es-CO" sz="1600" b="0" i="0" u="none" strike="noStrike" cap="none" dirty="0">
                <a:solidFill>
                  <a:schemeClr val="dk1"/>
                </a:solidFill>
                <a:latin typeface="Arial" panose="020B0604020202020204" pitchFamily="34" charset="0"/>
                <a:ea typeface="Arial Narrow"/>
                <a:cs typeface="Arial" panose="020B0604020202020204" pitchFamily="34" charset="0"/>
                <a:sym typeface="Arial Narrow"/>
              </a:rPr>
              <a:t> Relacionados con Medicamentos</a:t>
            </a:r>
            <a:r>
              <a:rPr lang="es-CO" sz="1600" dirty="0">
                <a:solidFill>
                  <a:schemeClr val="dk1"/>
                </a:solidFill>
                <a:latin typeface="Arial" panose="020B0604020202020204" pitchFamily="34" charset="0"/>
                <a:ea typeface="Arial Narrow"/>
                <a:cs typeface="Arial" panose="020B0604020202020204" pitchFamily="34" charset="0"/>
                <a:sym typeface="Arial Narrow"/>
              </a:rPr>
              <a:t>, medida entre julio y septiembre de 2025, </a:t>
            </a:r>
            <a:r>
              <a:rPr lang="es-CO" sz="1600" b="1" dirty="0">
                <a:solidFill>
                  <a:schemeClr val="dk1"/>
                </a:solidFill>
                <a:latin typeface="Arial" panose="020B0604020202020204" pitchFamily="34" charset="0"/>
                <a:ea typeface="Arial Narrow"/>
                <a:cs typeface="Arial" panose="020B0604020202020204" pitchFamily="34" charset="0"/>
                <a:sym typeface="Arial Narrow"/>
              </a:rPr>
              <a:t>disminuya</a:t>
            </a:r>
            <a:r>
              <a:rPr lang="es-CO" sz="1600" b="1" i="0" u="none" strike="noStrike" cap="none" dirty="0">
                <a:solidFill>
                  <a:schemeClr val="dk1"/>
                </a:solidFill>
                <a:latin typeface="Arial" panose="020B0604020202020204" pitchFamily="34" charset="0"/>
                <a:ea typeface="Arial Narrow"/>
                <a:cs typeface="Arial" panose="020B0604020202020204" pitchFamily="34" charset="0"/>
                <a:sym typeface="Arial Narrow"/>
              </a:rPr>
              <a:t> en un </a:t>
            </a:r>
            <a:r>
              <a:rPr lang="es-CO" sz="1600" b="1" i="0" u="none" strike="noStrike" cap="none" dirty="0" smtClean="0">
                <a:solidFill>
                  <a:schemeClr val="dk1"/>
                </a:solidFill>
                <a:latin typeface="Arial" panose="020B0604020202020204" pitchFamily="34" charset="0"/>
                <a:ea typeface="Arial Narrow"/>
                <a:cs typeface="Arial" panose="020B0604020202020204" pitchFamily="34" charset="0"/>
                <a:sym typeface="Arial Narrow"/>
              </a:rPr>
              <a:t>50% </a:t>
            </a:r>
            <a:r>
              <a:rPr lang="es-CO" sz="1600" b="0" i="0" u="none" strike="noStrike" cap="none" dirty="0">
                <a:solidFill>
                  <a:schemeClr val="dk1"/>
                </a:solidFill>
                <a:latin typeface="Arial" panose="020B0604020202020204" pitchFamily="34" charset="0"/>
                <a:ea typeface="Arial Narrow"/>
                <a:cs typeface="Arial" panose="020B0604020202020204" pitchFamily="34" charset="0"/>
                <a:sym typeface="Arial Narrow"/>
              </a:rPr>
              <a:t>con respecto al </a:t>
            </a:r>
            <a:r>
              <a:rPr lang="es-CO" sz="1600" dirty="0" smtClean="0">
                <a:solidFill>
                  <a:schemeClr val="dk1"/>
                </a:solidFill>
                <a:latin typeface="Arial" panose="020B0604020202020204" pitchFamily="34" charset="0"/>
                <a:ea typeface="Arial Narrow"/>
                <a:cs typeface="Arial" panose="020B0604020202020204" pitchFamily="34" charset="0"/>
                <a:sym typeface="Arial Narrow"/>
              </a:rPr>
              <a:t>segundo trimestre del mismo año</a:t>
            </a:r>
            <a:r>
              <a:rPr lang="es-CO" sz="1600" b="0" i="0" u="none" strike="noStrike" cap="none" dirty="0" smtClean="0">
                <a:solidFill>
                  <a:schemeClr val="dk1"/>
                </a:solidFill>
                <a:latin typeface="Arial" panose="020B0604020202020204" pitchFamily="34" charset="0"/>
                <a:ea typeface="Arial Narrow"/>
                <a:cs typeface="Arial" panose="020B0604020202020204" pitchFamily="34" charset="0"/>
                <a:sym typeface="Arial Narrow"/>
              </a:rPr>
              <a:t>, </a:t>
            </a:r>
            <a:r>
              <a:rPr lang="es-CO" sz="1600" dirty="0">
                <a:solidFill>
                  <a:schemeClr val="dk1"/>
                </a:solidFill>
                <a:latin typeface="Arial" panose="020B0604020202020204" pitchFamily="34" charset="0"/>
                <a:ea typeface="Arial Narrow"/>
                <a:cs typeface="Arial" panose="020B0604020202020204" pitchFamily="34" charset="0"/>
                <a:sym typeface="Arial Narrow"/>
              </a:rPr>
              <a:t>pasando de una tasa de </a:t>
            </a:r>
            <a:r>
              <a:rPr lang="es-CO" sz="1600" b="1" dirty="0" smtClean="0">
                <a:solidFill>
                  <a:schemeClr val="dk1"/>
                </a:solidFill>
                <a:latin typeface="Arial" panose="020B0604020202020204" pitchFamily="34" charset="0"/>
                <a:ea typeface="Arial Narrow"/>
                <a:cs typeface="Arial" panose="020B0604020202020204" pitchFamily="34" charset="0"/>
                <a:sym typeface="Arial Narrow"/>
              </a:rPr>
              <a:t>19,6 </a:t>
            </a:r>
            <a:r>
              <a:rPr lang="es-CO" sz="1600" b="1" dirty="0">
                <a:solidFill>
                  <a:schemeClr val="dk1"/>
                </a:solidFill>
                <a:latin typeface="Arial" panose="020B0604020202020204" pitchFamily="34" charset="0"/>
                <a:ea typeface="Arial Narrow"/>
                <a:cs typeface="Arial" panose="020B0604020202020204" pitchFamily="34" charset="0"/>
                <a:sym typeface="Arial Narrow"/>
              </a:rPr>
              <a:t>incidentes relacionados </a:t>
            </a:r>
            <a:r>
              <a:rPr lang="es-CO" sz="1600" dirty="0">
                <a:solidFill>
                  <a:schemeClr val="dk1"/>
                </a:solidFill>
                <a:latin typeface="Arial" panose="020B0604020202020204" pitchFamily="34" charset="0"/>
                <a:ea typeface="Arial Narrow"/>
                <a:cs typeface="Arial" panose="020B0604020202020204" pitchFamily="34" charset="0"/>
                <a:sym typeface="Arial Narrow"/>
              </a:rPr>
              <a:t>con medicamentos por cada 100 pacientes atendidos, a </a:t>
            </a:r>
            <a:r>
              <a:rPr lang="es-CO" sz="1600" b="1" dirty="0" smtClean="0">
                <a:solidFill>
                  <a:schemeClr val="dk1"/>
                </a:solidFill>
                <a:latin typeface="Arial" panose="020B0604020202020204" pitchFamily="34" charset="0"/>
                <a:ea typeface="Arial Narrow"/>
                <a:cs typeface="Arial" panose="020B0604020202020204" pitchFamily="34" charset="0"/>
                <a:sym typeface="Arial Narrow"/>
              </a:rPr>
              <a:t>9,8 </a:t>
            </a:r>
            <a:r>
              <a:rPr lang="es-CO" sz="1600" b="1" dirty="0">
                <a:solidFill>
                  <a:schemeClr val="dk1"/>
                </a:solidFill>
                <a:latin typeface="Arial" panose="020B0604020202020204" pitchFamily="34" charset="0"/>
                <a:ea typeface="Arial Narrow"/>
                <a:cs typeface="Arial" panose="020B0604020202020204" pitchFamily="34" charset="0"/>
                <a:sym typeface="Arial Narrow"/>
              </a:rPr>
              <a:t>incidentes relacionados </a:t>
            </a:r>
            <a:r>
              <a:rPr lang="es-CO" sz="1600" dirty="0">
                <a:solidFill>
                  <a:schemeClr val="dk1"/>
                </a:solidFill>
                <a:latin typeface="Arial" panose="020B0604020202020204" pitchFamily="34" charset="0"/>
                <a:ea typeface="Arial Narrow"/>
                <a:cs typeface="Arial" panose="020B0604020202020204" pitchFamily="34" charset="0"/>
                <a:sym typeface="Arial Narrow"/>
              </a:rPr>
              <a:t>con medicamentos por cada 100 pacientes atendidos. </a:t>
            </a:r>
            <a:endParaRPr sz="1600" dirty="0">
              <a:latin typeface="Arial" panose="020B0604020202020204" pitchFamily="34" charset="0"/>
              <a:cs typeface="Arial" panose="020B0604020202020204" pitchFamily="34" charset="0"/>
            </a:endParaRPr>
          </a:p>
        </p:txBody>
      </p:sp>
      <p:sp>
        <p:nvSpPr>
          <p:cNvPr id="225" name="Google Shape;225;p64"/>
          <p:cNvSpPr txBox="1"/>
          <p:nvPr/>
        </p:nvSpPr>
        <p:spPr>
          <a:xfrm>
            <a:off x="336276" y="4000476"/>
            <a:ext cx="3685166"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s-CO" sz="1400" b="1" i="0" u="none" strike="noStrike" cap="none">
                <a:solidFill>
                  <a:schemeClr val="dk1"/>
                </a:solidFill>
                <a:latin typeface="Arial Narrow"/>
                <a:ea typeface="Arial Narrow"/>
                <a:cs typeface="Arial Narrow"/>
                <a:sym typeface="Arial Narrow"/>
              </a:rPr>
              <a:t>NOTA:</a:t>
            </a:r>
            <a:endParaRPr/>
          </a:p>
          <a:p>
            <a:pPr marL="0" marR="0" lvl="0" indent="0" algn="l" rtl="0">
              <a:lnSpc>
                <a:spcPct val="100000"/>
              </a:lnSpc>
              <a:spcBef>
                <a:spcPts val="0"/>
              </a:spcBef>
              <a:spcAft>
                <a:spcPts val="0"/>
              </a:spcAft>
              <a:buClr>
                <a:srgbClr val="000000"/>
              </a:buClr>
              <a:buSzPts val="1600"/>
              <a:buFont typeface="Arial"/>
              <a:buNone/>
            </a:pPr>
            <a:r>
              <a:rPr lang="es-CO" sz="1400" b="0" i="0" u="none" strike="noStrike" cap="none">
                <a:solidFill>
                  <a:schemeClr val="dk1"/>
                </a:solidFill>
                <a:latin typeface="Arial Narrow"/>
                <a:ea typeface="Arial Narrow"/>
                <a:cs typeface="Arial Narrow"/>
                <a:sym typeface="Arial Narrow"/>
              </a:rPr>
              <a:t>Cambie todos los textos que están en color </a:t>
            </a:r>
            <a:r>
              <a:rPr lang="es-CO" sz="1400" b="0" i="0" u="none" strike="noStrike" cap="none">
                <a:solidFill>
                  <a:srgbClr val="FF0000"/>
                </a:solidFill>
                <a:latin typeface="Arial Narrow"/>
                <a:ea typeface="Arial Narrow"/>
                <a:cs typeface="Arial Narrow"/>
                <a:sym typeface="Arial Narrow"/>
              </a:rPr>
              <a:t>rojo</a:t>
            </a:r>
            <a:r>
              <a:rPr lang="es-CO" sz="1400" b="0" i="0" u="none" strike="noStrike" cap="none">
                <a:solidFill>
                  <a:schemeClr val="dk1"/>
                </a:solidFill>
                <a:latin typeface="Arial Narrow"/>
                <a:ea typeface="Arial Narrow"/>
                <a:cs typeface="Arial Narrow"/>
                <a:sym typeface="Arial Narrow"/>
              </a:rPr>
              <a:t>. Guíese por el ejemplo. No olvide que la meta debe ser congruente con el problema de calidad descrito anteriormente</a:t>
            </a:r>
            <a:endParaRPr/>
          </a:p>
        </p:txBody>
      </p:sp>
      <p:sp>
        <p:nvSpPr>
          <p:cNvPr id="226" name="Google Shape;226;p64"/>
          <p:cNvSpPr/>
          <p:nvPr/>
        </p:nvSpPr>
        <p:spPr>
          <a:xfrm>
            <a:off x="4306633" y="353532"/>
            <a:ext cx="692710" cy="5989209"/>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675" b="0" i="0" u="none" strike="noStrike" cap="none">
              <a:solidFill>
                <a:srgbClr val="000000"/>
              </a:solidFill>
              <a:latin typeface="Montserrat"/>
              <a:ea typeface="Montserrat"/>
              <a:cs typeface="Montserrat"/>
              <a:sym typeface="Montserra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graphicFrame>
        <p:nvGraphicFramePr>
          <p:cNvPr id="232" name="Google Shape;232;p65"/>
          <p:cNvGraphicFramePr/>
          <p:nvPr>
            <p:extLst>
              <p:ext uri="{D42A27DB-BD31-4B8C-83A1-F6EECF244321}">
                <p14:modId xmlns:p14="http://schemas.microsoft.com/office/powerpoint/2010/main" val="1766895427"/>
              </p:ext>
            </p:extLst>
          </p:nvPr>
        </p:nvGraphicFramePr>
        <p:xfrm>
          <a:off x="133350" y="470098"/>
          <a:ext cx="11912600" cy="6292710"/>
        </p:xfrm>
        <a:graphic>
          <a:graphicData uri="http://schemas.openxmlformats.org/drawingml/2006/table">
            <a:tbl>
              <a:tblPr>
                <a:noFill/>
                <a:tableStyleId>{F1440348-DB34-408C-B37E-ABDD86A0E567}</a:tableStyleId>
              </a:tblPr>
              <a:tblGrid>
                <a:gridCol w="1666581">
                  <a:extLst>
                    <a:ext uri="{9D8B030D-6E8A-4147-A177-3AD203B41FA5}">
                      <a16:colId xmlns:a16="http://schemas.microsoft.com/office/drawing/2014/main" val="20000"/>
                    </a:ext>
                  </a:extLst>
                </a:gridCol>
                <a:gridCol w="1179174">
                  <a:extLst>
                    <a:ext uri="{9D8B030D-6E8A-4147-A177-3AD203B41FA5}">
                      <a16:colId xmlns:a16="http://schemas.microsoft.com/office/drawing/2014/main" val="20001"/>
                    </a:ext>
                  </a:extLst>
                </a:gridCol>
                <a:gridCol w="1595459">
                  <a:extLst>
                    <a:ext uri="{9D8B030D-6E8A-4147-A177-3AD203B41FA5}">
                      <a16:colId xmlns:a16="http://schemas.microsoft.com/office/drawing/2014/main" val="20002"/>
                    </a:ext>
                  </a:extLst>
                </a:gridCol>
                <a:gridCol w="1133811">
                  <a:extLst>
                    <a:ext uri="{9D8B030D-6E8A-4147-A177-3AD203B41FA5}">
                      <a16:colId xmlns:a16="http://schemas.microsoft.com/office/drawing/2014/main" val="20003"/>
                    </a:ext>
                  </a:extLst>
                </a:gridCol>
                <a:gridCol w="1164804">
                  <a:extLst>
                    <a:ext uri="{9D8B030D-6E8A-4147-A177-3AD203B41FA5}">
                      <a16:colId xmlns:a16="http://schemas.microsoft.com/office/drawing/2014/main" val="20004"/>
                    </a:ext>
                  </a:extLst>
                </a:gridCol>
                <a:gridCol w="1034449">
                  <a:extLst>
                    <a:ext uri="{9D8B030D-6E8A-4147-A177-3AD203B41FA5}">
                      <a16:colId xmlns:a16="http://schemas.microsoft.com/office/drawing/2014/main" val="20005"/>
                    </a:ext>
                  </a:extLst>
                </a:gridCol>
                <a:gridCol w="900181">
                  <a:extLst>
                    <a:ext uri="{9D8B030D-6E8A-4147-A177-3AD203B41FA5}">
                      <a16:colId xmlns:a16="http://schemas.microsoft.com/office/drawing/2014/main" val="20006"/>
                    </a:ext>
                  </a:extLst>
                </a:gridCol>
                <a:gridCol w="967877">
                  <a:extLst>
                    <a:ext uri="{9D8B030D-6E8A-4147-A177-3AD203B41FA5}">
                      <a16:colId xmlns:a16="http://schemas.microsoft.com/office/drawing/2014/main" val="20007"/>
                    </a:ext>
                  </a:extLst>
                </a:gridCol>
                <a:gridCol w="1145144">
                  <a:extLst>
                    <a:ext uri="{9D8B030D-6E8A-4147-A177-3AD203B41FA5}">
                      <a16:colId xmlns:a16="http://schemas.microsoft.com/office/drawing/2014/main" val="20008"/>
                    </a:ext>
                  </a:extLst>
                </a:gridCol>
                <a:gridCol w="1125120">
                  <a:extLst>
                    <a:ext uri="{9D8B030D-6E8A-4147-A177-3AD203B41FA5}">
                      <a16:colId xmlns:a16="http://schemas.microsoft.com/office/drawing/2014/main" val="20009"/>
                    </a:ext>
                  </a:extLst>
                </a:gridCol>
              </a:tblGrid>
              <a:tr h="1842620">
                <a:tc>
                  <a:txBody>
                    <a:bodyPr/>
                    <a:lstStyle/>
                    <a:p>
                      <a:pPr marL="0" marR="0" lvl="0" indent="0" algn="ctr" rtl="0">
                        <a:lnSpc>
                          <a:spcPct val="100000"/>
                        </a:lnSpc>
                        <a:spcBef>
                          <a:spcPts val="0"/>
                        </a:spcBef>
                        <a:spcAft>
                          <a:spcPts val="0"/>
                        </a:spcAft>
                        <a:buNone/>
                      </a:pPr>
                      <a:r>
                        <a:rPr lang="es-CO" sz="1400" b="1" strike="noStrike" dirty="0">
                          <a:solidFill>
                            <a:srgbClr val="FFFFFF"/>
                          </a:solidFill>
                          <a:latin typeface="Calibri"/>
                          <a:ea typeface="Calibri"/>
                          <a:cs typeface="Calibri"/>
                          <a:sym typeface="Calibri"/>
                        </a:rPr>
                        <a:t>Medida</a:t>
                      </a:r>
                      <a:endParaRPr sz="1400" b="0" strike="noStrike" dirty="0">
                        <a:latin typeface="Arial"/>
                        <a:ea typeface="Arial"/>
                        <a:cs typeface="Arial"/>
                        <a:sym typeface="Arial"/>
                      </a:endParaRPr>
                    </a:p>
                    <a:p>
                      <a:pPr marL="0" marR="0" lvl="0" indent="0" algn="ctr" rtl="0">
                        <a:lnSpc>
                          <a:spcPct val="100000"/>
                        </a:lnSpc>
                        <a:spcBef>
                          <a:spcPts val="601"/>
                        </a:spcBef>
                        <a:spcAft>
                          <a:spcPts val="0"/>
                        </a:spcAft>
                        <a:buNone/>
                      </a:pPr>
                      <a:r>
                        <a:rPr lang="es-CO" sz="1400" b="1" strike="noStrike" dirty="0">
                          <a:solidFill>
                            <a:srgbClr val="FFFFFF"/>
                          </a:solidFill>
                          <a:latin typeface="Calibri"/>
                          <a:ea typeface="Calibri"/>
                          <a:cs typeface="Calibri"/>
                          <a:sym typeface="Calibri"/>
                        </a:rPr>
                        <a:t>(Nombre del indicador)</a:t>
                      </a:r>
                      <a:endParaRPr sz="1400" b="0" strike="noStrike" dirty="0">
                        <a:latin typeface="Arial"/>
                        <a:ea typeface="Arial"/>
                        <a:cs typeface="Arial"/>
                        <a:sym typeface="Arial"/>
                      </a:endParaRPr>
                    </a:p>
                  </a:txBody>
                  <a:tcPr marL="61925" marR="61925" marT="45725" marB="45725" anchor="ctr">
                    <a:lnL w="12225" cap="flat" cmpd="sng">
                      <a:solidFill>
                        <a:srgbClr val="FFFFFF"/>
                      </a:solidFill>
                      <a:prstDash val="solid"/>
                      <a:round/>
                      <a:headEnd type="none" w="sm" len="sm"/>
                      <a:tailEnd type="none" w="sm" len="sm"/>
                    </a:lnL>
                    <a:lnR w="12225" cap="flat" cmpd="sng">
                      <a:solidFill>
                        <a:srgbClr val="FFFFFF"/>
                      </a:solidFill>
                      <a:prstDash val="solid"/>
                      <a:round/>
                      <a:headEnd type="none" w="sm" len="sm"/>
                      <a:tailEnd type="none" w="sm" len="sm"/>
                    </a:lnR>
                    <a:lnT w="12225" cap="flat" cmpd="sng">
                      <a:solidFill>
                        <a:srgbClr val="FFFFFF"/>
                      </a:solidFill>
                      <a:prstDash val="solid"/>
                      <a:round/>
                      <a:headEnd type="none" w="sm" len="sm"/>
                      <a:tailEnd type="none" w="sm" len="sm"/>
                    </a:lnT>
                    <a:lnB w="38150" cap="flat" cmpd="sng">
                      <a:solidFill>
                        <a:srgbClr val="FFFFFF"/>
                      </a:solidFill>
                      <a:prstDash val="solid"/>
                      <a:round/>
                      <a:headEnd type="none" w="sm" len="sm"/>
                      <a:tailEnd type="none" w="sm" len="sm"/>
                    </a:lnB>
                    <a:solidFill>
                      <a:srgbClr val="3B849B"/>
                    </a:solidFill>
                  </a:tcPr>
                </a:tc>
                <a:tc>
                  <a:txBody>
                    <a:bodyPr/>
                    <a:lstStyle/>
                    <a:p>
                      <a:pPr marL="0" marR="0" lvl="0" indent="0" algn="ctr" rtl="0">
                        <a:lnSpc>
                          <a:spcPct val="100000"/>
                        </a:lnSpc>
                        <a:spcBef>
                          <a:spcPts val="0"/>
                        </a:spcBef>
                        <a:spcAft>
                          <a:spcPts val="0"/>
                        </a:spcAft>
                        <a:buNone/>
                      </a:pPr>
                      <a:r>
                        <a:rPr lang="es-CO" sz="1400" b="1" strike="noStrike">
                          <a:solidFill>
                            <a:srgbClr val="FFFFFF"/>
                          </a:solidFill>
                          <a:latin typeface="Calibri"/>
                          <a:ea typeface="Calibri"/>
                          <a:cs typeface="Calibri"/>
                          <a:sym typeface="Calibri"/>
                        </a:rPr>
                        <a:t>Tipo de medida </a:t>
                      </a:r>
                      <a:endParaRPr sz="1400" b="0" strike="noStrike">
                        <a:latin typeface="Arial"/>
                        <a:ea typeface="Arial"/>
                        <a:cs typeface="Arial"/>
                        <a:sym typeface="Arial"/>
                      </a:endParaRPr>
                    </a:p>
                    <a:p>
                      <a:pPr marL="0" marR="0" lvl="0" indent="0" algn="ctr" rtl="0">
                        <a:lnSpc>
                          <a:spcPct val="100000"/>
                        </a:lnSpc>
                        <a:spcBef>
                          <a:spcPts val="601"/>
                        </a:spcBef>
                        <a:spcAft>
                          <a:spcPts val="0"/>
                        </a:spcAft>
                        <a:buNone/>
                      </a:pPr>
                      <a:r>
                        <a:rPr lang="es-CO" sz="1400" b="1" strike="noStrike">
                          <a:solidFill>
                            <a:srgbClr val="FFFFFF"/>
                          </a:solidFill>
                          <a:latin typeface="Calibri"/>
                          <a:ea typeface="Calibri"/>
                          <a:cs typeface="Calibri"/>
                          <a:sym typeface="Calibri"/>
                        </a:rPr>
                        <a:t>(Resultado, Proceso)</a:t>
                      </a:r>
                      <a:endParaRPr sz="1400" b="0" strike="noStrike">
                        <a:latin typeface="Arial"/>
                        <a:ea typeface="Arial"/>
                        <a:cs typeface="Arial"/>
                        <a:sym typeface="Arial"/>
                      </a:endParaRPr>
                    </a:p>
                  </a:txBody>
                  <a:tcPr marL="57250" marR="57250" marT="45725" marB="45725" anchor="ctr">
                    <a:lnL w="12225" cap="flat" cmpd="sng">
                      <a:solidFill>
                        <a:srgbClr val="FFFFFF"/>
                      </a:solidFill>
                      <a:prstDash val="solid"/>
                      <a:round/>
                      <a:headEnd type="none" w="sm" len="sm"/>
                      <a:tailEnd type="none" w="sm" len="sm"/>
                    </a:lnL>
                    <a:lnR w="12225" cap="flat" cmpd="sng">
                      <a:solidFill>
                        <a:srgbClr val="FFFFFF"/>
                      </a:solidFill>
                      <a:prstDash val="solid"/>
                      <a:round/>
                      <a:headEnd type="none" w="sm" len="sm"/>
                      <a:tailEnd type="none" w="sm" len="sm"/>
                    </a:lnR>
                    <a:lnT w="12225" cap="flat" cmpd="sng">
                      <a:solidFill>
                        <a:srgbClr val="FFFFFF"/>
                      </a:solidFill>
                      <a:prstDash val="solid"/>
                      <a:round/>
                      <a:headEnd type="none" w="sm" len="sm"/>
                      <a:tailEnd type="none" w="sm" len="sm"/>
                    </a:lnT>
                    <a:lnB w="38150" cap="flat" cmpd="sng">
                      <a:solidFill>
                        <a:srgbClr val="FFFFFF"/>
                      </a:solidFill>
                      <a:prstDash val="solid"/>
                      <a:round/>
                      <a:headEnd type="none" w="sm" len="sm"/>
                      <a:tailEnd type="none" w="sm" len="sm"/>
                    </a:lnB>
                    <a:solidFill>
                      <a:srgbClr val="3B849B"/>
                    </a:solidFill>
                  </a:tcPr>
                </a:tc>
                <a:tc>
                  <a:txBody>
                    <a:bodyPr/>
                    <a:lstStyle/>
                    <a:p>
                      <a:pPr marL="0" marR="0" lvl="0" indent="0" algn="ctr" rtl="0">
                        <a:lnSpc>
                          <a:spcPct val="100000"/>
                        </a:lnSpc>
                        <a:spcBef>
                          <a:spcPts val="0"/>
                        </a:spcBef>
                        <a:spcAft>
                          <a:spcPts val="0"/>
                        </a:spcAft>
                        <a:buNone/>
                      </a:pPr>
                      <a:r>
                        <a:rPr lang="es-CO" sz="1400" b="1" strike="noStrike">
                          <a:solidFill>
                            <a:srgbClr val="FFFFFF"/>
                          </a:solidFill>
                          <a:latin typeface="Calibri"/>
                          <a:ea typeface="Calibri"/>
                          <a:cs typeface="Calibri"/>
                          <a:sym typeface="Calibri"/>
                        </a:rPr>
                        <a:t>Definición Operacional (Numerador, Denominador, Criterios)</a:t>
                      </a:r>
                      <a:endParaRPr sz="1400" b="0" strike="noStrike">
                        <a:latin typeface="Arial"/>
                        <a:ea typeface="Arial"/>
                        <a:cs typeface="Arial"/>
                        <a:sym typeface="Arial"/>
                      </a:endParaRPr>
                    </a:p>
                  </a:txBody>
                  <a:tcPr marL="57250" marR="57250" marT="45725" marB="45725" anchor="ctr">
                    <a:lnL w="12225" cap="flat" cmpd="sng">
                      <a:solidFill>
                        <a:srgbClr val="FFFFFF"/>
                      </a:solidFill>
                      <a:prstDash val="solid"/>
                      <a:round/>
                      <a:headEnd type="none" w="sm" len="sm"/>
                      <a:tailEnd type="none" w="sm" len="sm"/>
                    </a:lnL>
                    <a:lnR w="12225" cap="flat" cmpd="sng">
                      <a:solidFill>
                        <a:srgbClr val="FFFFFF"/>
                      </a:solidFill>
                      <a:prstDash val="solid"/>
                      <a:round/>
                      <a:headEnd type="none" w="sm" len="sm"/>
                      <a:tailEnd type="none" w="sm" len="sm"/>
                    </a:lnR>
                    <a:lnT w="12225" cap="flat" cmpd="sng">
                      <a:solidFill>
                        <a:srgbClr val="FFFFFF"/>
                      </a:solidFill>
                      <a:prstDash val="solid"/>
                      <a:round/>
                      <a:headEnd type="none" w="sm" len="sm"/>
                      <a:tailEnd type="none" w="sm" len="sm"/>
                    </a:lnT>
                    <a:lnB w="38150" cap="flat" cmpd="sng">
                      <a:solidFill>
                        <a:srgbClr val="FFFFFF"/>
                      </a:solidFill>
                      <a:prstDash val="solid"/>
                      <a:round/>
                      <a:headEnd type="none" w="sm" len="sm"/>
                      <a:tailEnd type="none" w="sm" len="sm"/>
                    </a:lnB>
                    <a:solidFill>
                      <a:srgbClr val="3B849B"/>
                    </a:solidFill>
                  </a:tcPr>
                </a:tc>
                <a:tc>
                  <a:txBody>
                    <a:bodyPr/>
                    <a:lstStyle/>
                    <a:p>
                      <a:pPr marL="0" marR="0" lvl="0" indent="0" algn="ctr" rtl="0">
                        <a:lnSpc>
                          <a:spcPct val="100000"/>
                        </a:lnSpc>
                        <a:spcBef>
                          <a:spcPts val="0"/>
                        </a:spcBef>
                        <a:spcAft>
                          <a:spcPts val="0"/>
                        </a:spcAft>
                        <a:buNone/>
                      </a:pPr>
                      <a:r>
                        <a:rPr lang="es-CO" sz="1400" b="1" strike="noStrike">
                          <a:solidFill>
                            <a:srgbClr val="FFFFFF"/>
                          </a:solidFill>
                          <a:latin typeface="Calibri"/>
                          <a:ea typeface="Calibri"/>
                          <a:cs typeface="Calibri"/>
                          <a:sym typeface="Calibri"/>
                        </a:rPr>
                        <a:t>Valor inicial (si existe)</a:t>
                      </a:r>
                      <a:endParaRPr sz="1400" b="0" strike="noStrike">
                        <a:latin typeface="Arial"/>
                        <a:ea typeface="Arial"/>
                        <a:cs typeface="Arial"/>
                        <a:sym typeface="Arial"/>
                      </a:endParaRPr>
                    </a:p>
                  </a:txBody>
                  <a:tcPr marL="61925" marR="61925" marT="45725" marB="45725" anchor="ctr">
                    <a:lnL w="12225" cap="flat" cmpd="sng">
                      <a:solidFill>
                        <a:srgbClr val="FFFFFF"/>
                      </a:solidFill>
                      <a:prstDash val="solid"/>
                      <a:round/>
                      <a:headEnd type="none" w="sm" len="sm"/>
                      <a:tailEnd type="none" w="sm" len="sm"/>
                    </a:lnL>
                    <a:lnR w="12225" cap="flat" cmpd="sng">
                      <a:solidFill>
                        <a:srgbClr val="FFFFFF"/>
                      </a:solidFill>
                      <a:prstDash val="solid"/>
                      <a:round/>
                      <a:headEnd type="none" w="sm" len="sm"/>
                      <a:tailEnd type="none" w="sm" len="sm"/>
                    </a:lnR>
                    <a:lnT w="12225" cap="flat" cmpd="sng">
                      <a:solidFill>
                        <a:srgbClr val="FFFFFF"/>
                      </a:solidFill>
                      <a:prstDash val="solid"/>
                      <a:round/>
                      <a:headEnd type="none" w="sm" len="sm"/>
                      <a:tailEnd type="none" w="sm" len="sm"/>
                    </a:lnT>
                    <a:lnB w="38150" cap="flat" cmpd="sng">
                      <a:solidFill>
                        <a:srgbClr val="FFFFFF"/>
                      </a:solidFill>
                      <a:prstDash val="solid"/>
                      <a:round/>
                      <a:headEnd type="none" w="sm" len="sm"/>
                      <a:tailEnd type="none" w="sm" len="sm"/>
                    </a:lnB>
                    <a:solidFill>
                      <a:srgbClr val="3B849B"/>
                    </a:solidFill>
                  </a:tcPr>
                </a:tc>
                <a:tc>
                  <a:txBody>
                    <a:bodyPr/>
                    <a:lstStyle/>
                    <a:p>
                      <a:pPr marL="0" marR="0" lvl="0" indent="0" algn="ctr" rtl="0">
                        <a:lnSpc>
                          <a:spcPct val="100000"/>
                        </a:lnSpc>
                        <a:spcBef>
                          <a:spcPts val="0"/>
                        </a:spcBef>
                        <a:spcAft>
                          <a:spcPts val="0"/>
                        </a:spcAft>
                        <a:buNone/>
                      </a:pPr>
                      <a:r>
                        <a:rPr lang="es-CO" sz="1400" b="1" strike="noStrike">
                          <a:solidFill>
                            <a:srgbClr val="FFFFFF"/>
                          </a:solidFill>
                          <a:latin typeface="Calibri"/>
                          <a:ea typeface="Calibri"/>
                          <a:cs typeface="Calibri"/>
                          <a:sym typeface="Calibri"/>
                        </a:rPr>
                        <a:t>Meta</a:t>
                      </a:r>
                      <a:endParaRPr sz="1400" b="0" strike="noStrike">
                        <a:latin typeface="Arial"/>
                        <a:ea typeface="Arial"/>
                        <a:cs typeface="Arial"/>
                        <a:sym typeface="Arial"/>
                      </a:endParaRPr>
                    </a:p>
                  </a:txBody>
                  <a:tcPr marL="61925" marR="61925" marT="45725" marB="45725" anchor="ctr">
                    <a:lnL w="12225" cap="flat" cmpd="sng">
                      <a:solidFill>
                        <a:srgbClr val="FFFFFF"/>
                      </a:solidFill>
                      <a:prstDash val="solid"/>
                      <a:round/>
                      <a:headEnd type="none" w="sm" len="sm"/>
                      <a:tailEnd type="none" w="sm" len="sm"/>
                    </a:lnL>
                    <a:lnR w="12225" cap="flat" cmpd="sng">
                      <a:solidFill>
                        <a:srgbClr val="FFFFFF"/>
                      </a:solidFill>
                      <a:prstDash val="solid"/>
                      <a:round/>
                      <a:headEnd type="none" w="sm" len="sm"/>
                      <a:tailEnd type="none" w="sm" len="sm"/>
                    </a:lnR>
                    <a:lnT w="12225" cap="flat" cmpd="sng">
                      <a:solidFill>
                        <a:srgbClr val="FFFFFF"/>
                      </a:solidFill>
                      <a:prstDash val="solid"/>
                      <a:round/>
                      <a:headEnd type="none" w="sm" len="sm"/>
                      <a:tailEnd type="none" w="sm" len="sm"/>
                    </a:lnT>
                    <a:lnB w="38150" cap="flat" cmpd="sng">
                      <a:solidFill>
                        <a:srgbClr val="FFFFFF"/>
                      </a:solidFill>
                      <a:prstDash val="solid"/>
                      <a:round/>
                      <a:headEnd type="none" w="sm" len="sm"/>
                      <a:tailEnd type="none" w="sm" len="sm"/>
                    </a:lnB>
                    <a:solidFill>
                      <a:srgbClr val="3B849B"/>
                    </a:solidFill>
                  </a:tcPr>
                </a:tc>
                <a:tc>
                  <a:txBody>
                    <a:bodyPr/>
                    <a:lstStyle/>
                    <a:p>
                      <a:pPr marL="0" marR="0" lvl="0" indent="0" algn="ctr" rtl="0">
                        <a:lnSpc>
                          <a:spcPct val="100000"/>
                        </a:lnSpc>
                        <a:spcBef>
                          <a:spcPts val="0"/>
                        </a:spcBef>
                        <a:spcAft>
                          <a:spcPts val="0"/>
                        </a:spcAft>
                        <a:buNone/>
                      </a:pPr>
                      <a:r>
                        <a:rPr lang="es-CO" sz="1400" b="1" strike="noStrike">
                          <a:solidFill>
                            <a:srgbClr val="FFFFFF"/>
                          </a:solidFill>
                          <a:latin typeface="Calibri"/>
                          <a:ea typeface="Calibri"/>
                          <a:cs typeface="Calibri"/>
                          <a:sym typeface="Calibri"/>
                        </a:rPr>
                        <a:t>Población donde se mide</a:t>
                      </a:r>
                      <a:endParaRPr sz="1400" b="0" strike="noStrike">
                        <a:latin typeface="Arial"/>
                        <a:ea typeface="Arial"/>
                        <a:cs typeface="Arial"/>
                        <a:sym typeface="Arial"/>
                      </a:endParaRPr>
                    </a:p>
                  </a:txBody>
                  <a:tcPr marL="61925" marR="61925" marT="45725" marB="45725" anchor="ctr">
                    <a:lnL w="12225" cap="flat" cmpd="sng">
                      <a:solidFill>
                        <a:srgbClr val="FFFFFF"/>
                      </a:solidFill>
                      <a:prstDash val="solid"/>
                      <a:round/>
                      <a:headEnd type="none" w="sm" len="sm"/>
                      <a:tailEnd type="none" w="sm" len="sm"/>
                    </a:lnL>
                    <a:lnR w="12225" cap="flat" cmpd="sng">
                      <a:solidFill>
                        <a:srgbClr val="FFFFFF"/>
                      </a:solidFill>
                      <a:prstDash val="solid"/>
                      <a:round/>
                      <a:headEnd type="none" w="sm" len="sm"/>
                      <a:tailEnd type="none" w="sm" len="sm"/>
                    </a:lnR>
                    <a:lnT w="12225" cap="flat" cmpd="sng">
                      <a:solidFill>
                        <a:srgbClr val="FFFFFF"/>
                      </a:solidFill>
                      <a:prstDash val="solid"/>
                      <a:round/>
                      <a:headEnd type="none" w="sm" len="sm"/>
                      <a:tailEnd type="none" w="sm" len="sm"/>
                    </a:lnT>
                    <a:lnB w="38150" cap="flat" cmpd="sng">
                      <a:solidFill>
                        <a:srgbClr val="FFFFFF"/>
                      </a:solidFill>
                      <a:prstDash val="solid"/>
                      <a:round/>
                      <a:headEnd type="none" w="sm" len="sm"/>
                      <a:tailEnd type="none" w="sm" len="sm"/>
                    </a:lnB>
                    <a:solidFill>
                      <a:srgbClr val="3B849B"/>
                    </a:solidFill>
                  </a:tcPr>
                </a:tc>
                <a:tc>
                  <a:txBody>
                    <a:bodyPr/>
                    <a:lstStyle/>
                    <a:p>
                      <a:pPr marL="0" marR="0" lvl="0" indent="0" algn="ctr" rtl="0">
                        <a:lnSpc>
                          <a:spcPct val="100000"/>
                        </a:lnSpc>
                        <a:spcBef>
                          <a:spcPts val="0"/>
                        </a:spcBef>
                        <a:spcAft>
                          <a:spcPts val="0"/>
                        </a:spcAft>
                        <a:buNone/>
                      </a:pPr>
                      <a:r>
                        <a:rPr lang="es-CO" sz="1400" b="1" strike="noStrike">
                          <a:solidFill>
                            <a:srgbClr val="FFFFFF"/>
                          </a:solidFill>
                          <a:latin typeface="Calibri"/>
                          <a:ea typeface="Calibri"/>
                          <a:cs typeface="Calibri"/>
                          <a:sym typeface="Calibri"/>
                        </a:rPr>
                        <a:t>Frecuencia de medición</a:t>
                      </a:r>
                      <a:endParaRPr sz="1400" b="0" strike="noStrike">
                        <a:latin typeface="Arial"/>
                        <a:ea typeface="Arial"/>
                        <a:cs typeface="Arial"/>
                        <a:sym typeface="Arial"/>
                      </a:endParaRPr>
                    </a:p>
                  </a:txBody>
                  <a:tcPr marL="61925" marR="61925" marT="45725" marB="45725" anchor="ctr">
                    <a:lnL w="12225" cap="flat" cmpd="sng">
                      <a:solidFill>
                        <a:srgbClr val="FFFFFF"/>
                      </a:solidFill>
                      <a:prstDash val="solid"/>
                      <a:round/>
                      <a:headEnd type="none" w="sm" len="sm"/>
                      <a:tailEnd type="none" w="sm" len="sm"/>
                    </a:lnL>
                    <a:lnR w="12225" cap="flat" cmpd="sng">
                      <a:solidFill>
                        <a:srgbClr val="FFFFFF"/>
                      </a:solidFill>
                      <a:prstDash val="solid"/>
                      <a:round/>
                      <a:headEnd type="none" w="sm" len="sm"/>
                      <a:tailEnd type="none" w="sm" len="sm"/>
                    </a:lnR>
                    <a:lnT w="12225" cap="flat" cmpd="sng">
                      <a:solidFill>
                        <a:srgbClr val="FFFFFF"/>
                      </a:solidFill>
                      <a:prstDash val="solid"/>
                      <a:round/>
                      <a:headEnd type="none" w="sm" len="sm"/>
                      <a:tailEnd type="none" w="sm" len="sm"/>
                    </a:lnT>
                    <a:lnB w="38150" cap="flat" cmpd="sng">
                      <a:solidFill>
                        <a:srgbClr val="FFFFFF"/>
                      </a:solidFill>
                      <a:prstDash val="solid"/>
                      <a:round/>
                      <a:headEnd type="none" w="sm" len="sm"/>
                      <a:tailEnd type="none" w="sm" len="sm"/>
                    </a:lnB>
                    <a:solidFill>
                      <a:srgbClr val="3B849B"/>
                    </a:solidFill>
                  </a:tcPr>
                </a:tc>
                <a:tc>
                  <a:txBody>
                    <a:bodyPr/>
                    <a:lstStyle/>
                    <a:p>
                      <a:pPr marL="0" marR="0" lvl="0" indent="0" algn="ctr" rtl="0">
                        <a:lnSpc>
                          <a:spcPct val="100000"/>
                        </a:lnSpc>
                        <a:spcBef>
                          <a:spcPts val="0"/>
                        </a:spcBef>
                        <a:spcAft>
                          <a:spcPts val="0"/>
                        </a:spcAft>
                        <a:buNone/>
                      </a:pPr>
                      <a:r>
                        <a:rPr lang="es-CO" sz="1400" b="1" strike="noStrike">
                          <a:solidFill>
                            <a:srgbClr val="FFFFFF"/>
                          </a:solidFill>
                          <a:latin typeface="Calibri"/>
                          <a:ea typeface="Calibri"/>
                          <a:cs typeface="Calibri"/>
                          <a:sym typeface="Calibri"/>
                        </a:rPr>
                        <a:t>Instrumento de medición (si aplica)</a:t>
                      </a:r>
                      <a:endParaRPr sz="1400" b="0" strike="noStrike">
                        <a:latin typeface="Arial"/>
                        <a:ea typeface="Arial"/>
                        <a:cs typeface="Arial"/>
                        <a:sym typeface="Arial"/>
                      </a:endParaRPr>
                    </a:p>
                  </a:txBody>
                  <a:tcPr marL="61925" marR="61925" marT="45725" marB="45725" anchor="ctr">
                    <a:lnL w="12225" cap="flat" cmpd="sng">
                      <a:solidFill>
                        <a:srgbClr val="FFFFFF"/>
                      </a:solidFill>
                      <a:prstDash val="solid"/>
                      <a:round/>
                      <a:headEnd type="none" w="sm" len="sm"/>
                      <a:tailEnd type="none" w="sm" len="sm"/>
                    </a:lnL>
                    <a:lnR w="12225" cap="flat" cmpd="sng">
                      <a:solidFill>
                        <a:srgbClr val="FFFFFF"/>
                      </a:solidFill>
                      <a:prstDash val="solid"/>
                      <a:round/>
                      <a:headEnd type="none" w="sm" len="sm"/>
                      <a:tailEnd type="none" w="sm" len="sm"/>
                    </a:lnR>
                    <a:lnT w="12225" cap="flat" cmpd="sng">
                      <a:solidFill>
                        <a:srgbClr val="FFFFFF"/>
                      </a:solidFill>
                      <a:prstDash val="solid"/>
                      <a:round/>
                      <a:headEnd type="none" w="sm" len="sm"/>
                      <a:tailEnd type="none" w="sm" len="sm"/>
                    </a:lnT>
                    <a:lnB w="38150" cap="flat" cmpd="sng">
                      <a:solidFill>
                        <a:srgbClr val="FFFFFF"/>
                      </a:solidFill>
                      <a:prstDash val="solid"/>
                      <a:round/>
                      <a:headEnd type="none" w="sm" len="sm"/>
                      <a:tailEnd type="none" w="sm" len="sm"/>
                    </a:lnB>
                    <a:solidFill>
                      <a:srgbClr val="3B849B"/>
                    </a:solidFill>
                  </a:tcPr>
                </a:tc>
                <a:tc>
                  <a:txBody>
                    <a:bodyPr/>
                    <a:lstStyle/>
                    <a:p>
                      <a:pPr marL="0" marR="0" lvl="0" indent="0" algn="ctr" rtl="0">
                        <a:lnSpc>
                          <a:spcPct val="100000"/>
                        </a:lnSpc>
                        <a:spcBef>
                          <a:spcPts val="0"/>
                        </a:spcBef>
                        <a:spcAft>
                          <a:spcPts val="0"/>
                        </a:spcAft>
                        <a:buNone/>
                      </a:pPr>
                      <a:r>
                        <a:rPr lang="es-CO" sz="1400" b="1" strike="noStrike">
                          <a:solidFill>
                            <a:srgbClr val="FFFFFF"/>
                          </a:solidFill>
                          <a:latin typeface="Calibri"/>
                          <a:ea typeface="Calibri"/>
                          <a:cs typeface="Calibri"/>
                          <a:sym typeface="Calibri"/>
                        </a:rPr>
                        <a:t>Fuente de información (Ej. HC, instrumento, software, etc.)</a:t>
                      </a:r>
                      <a:endParaRPr sz="1400" b="0" strike="noStrike">
                        <a:latin typeface="Arial"/>
                        <a:ea typeface="Arial"/>
                        <a:cs typeface="Arial"/>
                        <a:sym typeface="Arial"/>
                      </a:endParaRPr>
                    </a:p>
                  </a:txBody>
                  <a:tcPr marL="61925" marR="61925" marT="45725" marB="45725" anchor="ctr">
                    <a:lnL w="12225" cap="flat" cmpd="sng">
                      <a:solidFill>
                        <a:srgbClr val="FFFFFF"/>
                      </a:solidFill>
                      <a:prstDash val="solid"/>
                      <a:round/>
                      <a:headEnd type="none" w="sm" len="sm"/>
                      <a:tailEnd type="none" w="sm" len="sm"/>
                    </a:lnL>
                    <a:lnR w="12225" cap="flat" cmpd="sng">
                      <a:solidFill>
                        <a:srgbClr val="FFFFFF"/>
                      </a:solidFill>
                      <a:prstDash val="solid"/>
                      <a:round/>
                      <a:headEnd type="none" w="sm" len="sm"/>
                      <a:tailEnd type="none" w="sm" len="sm"/>
                    </a:lnR>
                    <a:lnT w="12225" cap="flat" cmpd="sng">
                      <a:solidFill>
                        <a:srgbClr val="FFFFFF"/>
                      </a:solidFill>
                      <a:prstDash val="solid"/>
                      <a:round/>
                      <a:headEnd type="none" w="sm" len="sm"/>
                      <a:tailEnd type="none" w="sm" len="sm"/>
                    </a:lnT>
                    <a:lnB w="38150" cap="flat" cmpd="sng">
                      <a:solidFill>
                        <a:srgbClr val="FFFFFF"/>
                      </a:solidFill>
                      <a:prstDash val="solid"/>
                      <a:round/>
                      <a:headEnd type="none" w="sm" len="sm"/>
                      <a:tailEnd type="none" w="sm" len="sm"/>
                    </a:lnB>
                    <a:solidFill>
                      <a:srgbClr val="3B849B"/>
                    </a:solidFill>
                  </a:tcPr>
                </a:tc>
                <a:tc>
                  <a:txBody>
                    <a:bodyPr/>
                    <a:lstStyle/>
                    <a:p>
                      <a:pPr marL="0" marR="0" lvl="0" indent="0" algn="ctr" rtl="0">
                        <a:lnSpc>
                          <a:spcPct val="100000"/>
                        </a:lnSpc>
                        <a:spcBef>
                          <a:spcPts val="0"/>
                        </a:spcBef>
                        <a:spcAft>
                          <a:spcPts val="0"/>
                        </a:spcAft>
                        <a:buNone/>
                      </a:pPr>
                      <a:r>
                        <a:rPr lang="es-CO" sz="1400" b="1" strike="noStrike">
                          <a:solidFill>
                            <a:srgbClr val="FFFFFF"/>
                          </a:solidFill>
                          <a:latin typeface="Calibri"/>
                          <a:ea typeface="Calibri"/>
                          <a:cs typeface="Calibri"/>
                          <a:sym typeface="Calibri"/>
                        </a:rPr>
                        <a:t>Responsable del indicador</a:t>
                      </a:r>
                      <a:endParaRPr sz="1400" b="0" strike="noStrike">
                        <a:latin typeface="Arial"/>
                        <a:ea typeface="Arial"/>
                        <a:cs typeface="Arial"/>
                        <a:sym typeface="Arial"/>
                      </a:endParaRPr>
                    </a:p>
                  </a:txBody>
                  <a:tcPr marL="61925" marR="61925" marT="45725" marB="45725" anchor="ctr">
                    <a:lnL w="12225" cap="flat" cmpd="sng">
                      <a:solidFill>
                        <a:srgbClr val="FFFFFF"/>
                      </a:solidFill>
                      <a:prstDash val="solid"/>
                      <a:round/>
                      <a:headEnd type="none" w="sm" len="sm"/>
                      <a:tailEnd type="none" w="sm" len="sm"/>
                    </a:lnL>
                    <a:lnR w="12225" cap="flat" cmpd="sng">
                      <a:solidFill>
                        <a:srgbClr val="FFFFFF"/>
                      </a:solidFill>
                      <a:prstDash val="solid"/>
                      <a:round/>
                      <a:headEnd type="none" w="sm" len="sm"/>
                      <a:tailEnd type="none" w="sm" len="sm"/>
                    </a:lnR>
                    <a:lnT w="12225" cap="flat" cmpd="sng">
                      <a:solidFill>
                        <a:srgbClr val="FFFFFF"/>
                      </a:solidFill>
                      <a:prstDash val="solid"/>
                      <a:round/>
                      <a:headEnd type="none" w="sm" len="sm"/>
                      <a:tailEnd type="none" w="sm" len="sm"/>
                    </a:lnT>
                    <a:lnB w="38150" cap="flat" cmpd="sng">
                      <a:solidFill>
                        <a:srgbClr val="FFFFFF"/>
                      </a:solidFill>
                      <a:prstDash val="solid"/>
                      <a:round/>
                      <a:headEnd type="none" w="sm" len="sm"/>
                      <a:tailEnd type="none" w="sm" len="sm"/>
                    </a:lnB>
                    <a:solidFill>
                      <a:srgbClr val="3B849B"/>
                    </a:solidFill>
                  </a:tcPr>
                </a:tc>
                <a:extLst>
                  <a:ext uri="{0D108BD9-81ED-4DB2-BD59-A6C34878D82A}">
                    <a16:rowId xmlns:a16="http://schemas.microsoft.com/office/drawing/2014/main" val="10000"/>
                  </a:ext>
                </a:extLst>
              </a:tr>
              <a:tr h="4418283">
                <a:tc>
                  <a:txBody>
                    <a:bodyPr/>
                    <a:lstStyle/>
                    <a:p>
                      <a:pPr marL="0" marR="0" lvl="0" indent="0" algn="l" rtl="0">
                        <a:lnSpc>
                          <a:spcPct val="100000"/>
                        </a:lnSpc>
                        <a:spcBef>
                          <a:spcPts val="0"/>
                        </a:spcBef>
                        <a:spcAft>
                          <a:spcPts val="0"/>
                        </a:spcAft>
                        <a:buNone/>
                      </a:pPr>
                      <a:r>
                        <a:rPr lang="es-CO" sz="1400" b="1" strike="noStrike" dirty="0">
                          <a:solidFill>
                            <a:srgbClr val="FFFFFF"/>
                          </a:solidFill>
                          <a:latin typeface="Calibri"/>
                          <a:ea typeface="Calibri"/>
                          <a:cs typeface="Calibri"/>
                          <a:sym typeface="Calibri"/>
                        </a:rPr>
                        <a:t> </a:t>
                      </a:r>
                      <a:endParaRPr sz="1400" b="0" strike="noStrike" dirty="0">
                        <a:latin typeface="Arial"/>
                        <a:ea typeface="Arial"/>
                        <a:cs typeface="Arial"/>
                        <a:sym typeface="Arial"/>
                      </a:endParaRPr>
                    </a:p>
                    <a:p>
                      <a:pPr marL="0" marR="0" lvl="0" indent="0" algn="l" rtl="0">
                        <a:lnSpc>
                          <a:spcPct val="100000"/>
                        </a:lnSpc>
                        <a:spcBef>
                          <a:spcPts val="601"/>
                        </a:spcBef>
                        <a:spcAft>
                          <a:spcPts val="0"/>
                        </a:spcAft>
                        <a:buNone/>
                      </a:pPr>
                      <a:r>
                        <a:rPr lang="es-CO" sz="1400" b="1" strike="noStrike" dirty="0">
                          <a:solidFill>
                            <a:srgbClr val="FFFFFF"/>
                          </a:solidFill>
                          <a:latin typeface="Calibri"/>
                          <a:ea typeface="Calibri"/>
                          <a:cs typeface="Calibri"/>
                          <a:sym typeface="Calibri"/>
                        </a:rPr>
                        <a:t> </a:t>
                      </a:r>
                      <a:endParaRPr dirty="0"/>
                    </a:p>
                    <a:p>
                      <a:pPr marL="0" marR="0" lvl="0" indent="0" algn="ctr" rtl="0">
                        <a:lnSpc>
                          <a:spcPct val="100000"/>
                        </a:lnSpc>
                        <a:spcBef>
                          <a:spcPts val="601"/>
                        </a:spcBef>
                        <a:spcAft>
                          <a:spcPts val="0"/>
                        </a:spcAft>
                        <a:buNone/>
                      </a:pPr>
                      <a:endParaRPr lang="es-CO" b="1" dirty="0">
                        <a:solidFill>
                          <a:srgbClr val="FFFFFF"/>
                        </a:solidFill>
                        <a:latin typeface="Calibri"/>
                        <a:ea typeface="Calibri"/>
                        <a:cs typeface="Calibri"/>
                        <a:sym typeface="Calibri"/>
                      </a:endParaRPr>
                    </a:p>
                    <a:p>
                      <a:pPr marL="0" marR="0" lvl="0" indent="0" algn="ctr" rtl="0">
                        <a:lnSpc>
                          <a:spcPct val="100000"/>
                        </a:lnSpc>
                        <a:spcBef>
                          <a:spcPts val="601"/>
                        </a:spcBef>
                        <a:spcAft>
                          <a:spcPts val="0"/>
                        </a:spcAft>
                        <a:buNone/>
                      </a:pPr>
                      <a:endParaRPr lang="es-CO" b="1" dirty="0">
                        <a:solidFill>
                          <a:srgbClr val="FFFFFF"/>
                        </a:solidFill>
                        <a:latin typeface="Calibri"/>
                        <a:ea typeface="Calibri"/>
                        <a:cs typeface="Calibri"/>
                        <a:sym typeface="Calibri"/>
                      </a:endParaRPr>
                    </a:p>
                    <a:p>
                      <a:pPr marL="0" marR="0" lvl="0" indent="0" algn="ctr" rtl="0">
                        <a:lnSpc>
                          <a:spcPct val="100000"/>
                        </a:lnSpc>
                        <a:spcBef>
                          <a:spcPts val="601"/>
                        </a:spcBef>
                        <a:spcAft>
                          <a:spcPts val="0"/>
                        </a:spcAft>
                        <a:buNone/>
                      </a:pPr>
                      <a:endParaRPr lang="es-CO" b="1" dirty="0">
                        <a:solidFill>
                          <a:srgbClr val="FFFFFF"/>
                        </a:solidFill>
                        <a:latin typeface="Calibri"/>
                        <a:ea typeface="Calibri"/>
                        <a:cs typeface="Calibri"/>
                        <a:sym typeface="Calibri"/>
                      </a:endParaRPr>
                    </a:p>
                    <a:p>
                      <a:pPr marL="0" marR="0" lvl="0" indent="0" algn="ctr" rtl="0">
                        <a:lnSpc>
                          <a:spcPct val="100000"/>
                        </a:lnSpc>
                        <a:spcBef>
                          <a:spcPts val="601"/>
                        </a:spcBef>
                        <a:spcAft>
                          <a:spcPts val="0"/>
                        </a:spcAft>
                        <a:buNone/>
                      </a:pPr>
                      <a:endParaRPr lang="es-CO" b="1" dirty="0">
                        <a:solidFill>
                          <a:srgbClr val="FFFFFF"/>
                        </a:solidFill>
                        <a:latin typeface="Calibri"/>
                        <a:ea typeface="Calibri"/>
                        <a:cs typeface="Calibri"/>
                        <a:sym typeface="Calibri"/>
                      </a:endParaRPr>
                    </a:p>
                    <a:p>
                      <a:pPr marL="0" marR="0" lvl="0" indent="0" algn="ctr" rtl="0">
                        <a:lnSpc>
                          <a:spcPct val="100000"/>
                        </a:lnSpc>
                        <a:spcBef>
                          <a:spcPts val="601"/>
                        </a:spcBef>
                        <a:spcAft>
                          <a:spcPts val="0"/>
                        </a:spcAft>
                        <a:buNone/>
                      </a:pPr>
                      <a:r>
                        <a:rPr lang="es-CO" b="1" dirty="0">
                          <a:solidFill>
                            <a:srgbClr val="FFFFFF"/>
                          </a:solidFill>
                          <a:latin typeface="Calibri"/>
                          <a:ea typeface="Calibri"/>
                          <a:cs typeface="Calibri"/>
                          <a:sym typeface="Calibri"/>
                        </a:rPr>
                        <a:t>Tasa de Incidentes Relacionados con Medicamentos </a:t>
                      </a:r>
                      <a:endParaRPr sz="1400" b="0" strike="noStrike" dirty="0">
                        <a:latin typeface="Arial"/>
                        <a:ea typeface="Arial"/>
                        <a:cs typeface="Arial"/>
                        <a:sym typeface="Arial"/>
                      </a:endParaRPr>
                    </a:p>
                  </a:txBody>
                  <a:tcPr marL="61925" marR="61925" marT="45725" marB="45725">
                    <a:lnL w="12225" cap="flat" cmpd="sng">
                      <a:solidFill>
                        <a:srgbClr val="FFFFFF"/>
                      </a:solidFill>
                      <a:prstDash val="solid"/>
                      <a:round/>
                      <a:headEnd type="none" w="sm" len="sm"/>
                      <a:tailEnd type="none" w="sm" len="sm"/>
                    </a:lnL>
                    <a:lnR w="12225" cap="flat" cmpd="sng">
                      <a:solidFill>
                        <a:srgbClr val="FFFFFF"/>
                      </a:solidFill>
                      <a:prstDash val="solid"/>
                      <a:round/>
                      <a:headEnd type="none" w="sm" len="sm"/>
                      <a:tailEnd type="none" w="sm" len="sm"/>
                    </a:lnR>
                    <a:lnT w="38150" cap="flat" cmpd="sng">
                      <a:solidFill>
                        <a:srgbClr val="FFFFFF"/>
                      </a:solidFill>
                      <a:prstDash val="solid"/>
                      <a:round/>
                      <a:headEnd type="none" w="sm" len="sm"/>
                      <a:tailEnd type="none" w="sm" len="sm"/>
                    </a:lnT>
                    <a:lnB w="12225" cap="flat" cmpd="sng">
                      <a:solidFill>
                        <a:srgbClr val="FFFFFF"/>
                      </a:solidFill>
                      <a:prstDash val="solid"/>
                      <a:round/>
                      <a:headEnd type="none" w="sm" len="sm"/>
                      <a:tailEnd type="none" w="sm" len="sm"/>
                    </a:lnB>
                    <a:solidFill>
                      <a:srgbClr val="3B849B"/>
                    </a:solidFill>
                  </a:tcPr>
                </a:tc>
                <a:tc>
                  <a:txBody>
                    <a:bodyPr/>
                    <a:lstStyle/>
                    <a:p>
                      <a:pPr marL="0" marR="0" lvl="0" indent="0" algn="l" rtl="0">
                        <a:lnSpc>
                          <a:spcPct val="100000"/>
                        </a:lnSpc>
                        <a:spcBef>
                          <a:spcPts val="0"/>
                        </a:spcBef>
                        <a:spcAft>
                          <a:spcPts val="0"/>
                        </a:spcAft>
                        <a:buNone/>
                      </a:pPr>
                      <a:r>
                        <a:rPr lang="es-CO" sz="1300" strike="noStrike">
                          <a:solidFill>
                            <a:srgbClr val="171616"/>
                          </a:solidFill>
                          <a:latin typeface="Arial Narrow"/>
                          <a:ea typeface="Arial Narrow"/>
                          <a:cs typeface="Arial Narrow"/>
                          <a:sym typeface="Arial Narrow"/>
                        </a:rPr>
                        <a:t> </a:t>
                      </a:r>
                      <a:endParaRPr sz="1300">
                        <a:latin typeface="Arial Narrow"/>
                        <a:ea typeface="Arial Narrow"/>
                        <a:cs typeface="Arial Narrow"/>
                        <a:sym typeface="Arial Narrow"/>
                      </a:endParaRPr>
                    </a:p>
                    <a:p>
                      <a:pPr marL="0" marR="0" lvl="0" indent="0" algn="l" rtl="0">
                        <a:lnSpc>
                          <a:spcPct val="100000"/>
                        </a:lnSpc>
                        <a:spcBef>
                          <a:spcPts val="601"/>
                        </a:spcBef>
                        <a:spcAft>
                          <a:spcPts val="0"/>
                        </a:spcAft>
                        <a:buNone/>
                      </a:pPr>
                      <a:endParaRPr sz="1300" dirty="0">
                        <a:solidFill>
                          <a:srgbClr val="171616"/>
                        </a:solidFill>
                        <a:latin typeface="Arial Narrow"/>
                        <a:ea typeface="Arial Narrow"/>
                        <a:cs typeface="Arial Narrow"/>
                        <a:sym typeface="Arial Narrow"/>
                      </a:endParaRPr>
                    </a:p>
                    <a:p>
                      <a:pPr marL="0" marR="0" lvl="0" indent="0" algn="l" rtl="0">
                        <a:lnSpc>
                          <a:spcPct val="100000"/>
                        </a:lnSpc>
                        <a:spcBef>
                          <a:spcPts val="601"/>
                        </a:spcBef>
                        <a:spcAft>
                          <a:spcPts val="0"/>
                        </a:spcAft>
                        <a:buNone/>
                      </a:pPr>
                      <a:endParaRPr sz="1300" dirty="0">
                        <a:solidFill>
                          <a:srgbClr val="171616"/>
                        </a:solidFill>
                        <a:latin typeface="Arial Narrow"/>
                        <a:ea typeface="Arial Narrow"/>
                        <a:cs typeface="Arial Narrow"/>
                        <a:sym typeface="Arial Narrow"/>
                      </a:endParaRPr>
                    </a:p>
                    <a:p>
                      <a:pPr marL="0" marR="0" lvl="0" indent="0" algn="ctr" rtl="0">
                        <a:lnSpc>
                          <a:spcPct val="100000"/>
                        </a:lnSpc>
                        <a:spcBef>
                          <a:spcPts val="601"/>
                        </a:spcBef>
                        <a:spcAft>
                          <a:spcPts val="0"/>
                        </a:spcAft>
                        <a:buNone/>
                      </a:pPr>
                      <a:r>
                        <a:rPr lang="es-CO" sz="1300" strike="noStrike">
                          <a:solidFill>
                            <a:srgbClr val="171616"/>
                          </a:solidFill>
                          <a:latin typeface="Arial Narrow"/>
                          <a:ea typeface="Arial Narrow"/>
                          <a:cs typeface="Arial Narrow"/>
                          <a:sym typeface="Arial Narrow"/>
                        </a:rPr>
                        <a:t>Resultado </a:t>
                      </a:r>
                      <a:endParaRPr sz="1300" strike="noStrike">
                        <a:latin typeface="Arial Narrow"/>
                        <a:ea typeface="Arial Narrow"/>
                        <a:cs typeface="Arial Narrow"/>
                        <a:sym typeface="Arial Narrow"/>
                      </a:endParaRPr>
                    </a:p>
                  </a:txBody>
                  <a:tcPr marL="61925" marR="61925" marT="45725" marB="45725">
                    <a:lnL w="12225" cap="flat" cmpd="sng">
                      <a:solidFill>
                        <a:srgbClr val="FFFFFF"/>
                      </a:solidFill>
                      <a:prstDash val="solid"/>
                      <a:round/>
                      <a:headEnd type="none" w="sm" len="sm"/>
                      <a:tailEnd type="none" w="sm" len="sm"/>
                    </a:lnL>
                    <a:lnR w="12225" cap="flat" cmpd="sng">
                      <a:solidFill>
                        <a:srgbClr val="FFFFFF"/>
                      </a:solidFill>
                      <a:prstDash val="solid"/>
                      <a:round/>
                      <a:headEnd type="none" w="sm" len="sm"/>
                      <a:tailEnd type="none" w="sm" len="sm"/>
                    </a:lnR>
                    <a:lnT w="38150" cap="flat" cmpd="sng">
                      <a:solidFill>
                        <a:srgbClr val="FFFFFF"/>
                      </a:solidFill>
                      <a:prstDash val="solid"/>
                      <a:round/>
                      <a:headEnd type="none" w="sm" len="sm"/>
                      <a:tailEnd type="none" w="sm" len="sm"/>
                    </a:lnT>
                    <a:lnB w="12225" cap="flat" cmpd="sng">
                      <a:solidFill>
                        <a:srgbClr val="FFFFFF"/>
                      </a:solidFill>
                      <a:prstDash val="solid"/>
                      <a:round/>
                      <a:headEnd type="none" w="sm" len="sm"/>
                      <a:tailEnd type="none" w="sm" len="sm"/>
                    </a:lnB>
                    <a:solidFill>
                      <a:srgbClr val="CED8DE"/>
                    </a:solidFill>
                  </a:tcPr>
                </a:tc>
                <a:tc>
                  <a:txBody>
                    <a:bodyPr/>
                    <a:lstStyle/>
                    <a:p>
                      <a:pPr marL="0" marR="0" lvl="0" indent="0" algn="l" rtl="0">
                        <a:spcBef>
                          <a:spcPts val="0"/>
                        </a:spcBef>
                        <a:spcAft>
                          <a:spcPts val="0"/>
                        </a:spcAft>
                        <a:buNone/>
                      </a:pPr>
                      <a:r>
                        <a:rPr lang="es-CO" sz="1300" b="1" dirty="0">
                          <a:latin typeface="Arial Narrow"/>
                          <a:ea typeface="Arial Narrow"/>
                          <a:cs typeface="Arial Narrow"/>
                          <a:sym typeface="Arial Narrow"/>
                        </a:rPr>
                        <a:t>NUMERADOR: </a:t>
                      </a:r>
                      <a:r>
                        <a:rPr lang="es-CO" sz="1300" dirty="0">
                          <a:latin typeface="Arial Narrow"/>
                          <a:ea typeface="Arial Narrow"/>
                          <a:cs typeface="Arial Narrow"/>
                          <a:sym typeface="Arial Narrow"/>
                        </a:rPr>
                        <a:t>Número de  incidentes presentados en </a:t>
                      </a:r>
                      <a:r>
                        <a:rPr lang="es-CO" sz="1300" dirty="0" err="1">
                          <a:latin typeface="Arial Narrow"/>
                          <a:ea typeface="Arial Narrow"/>
                          <a:cs typeface="Arial Narrow"/>
                          <a:sym typeface="Arial Narrow"/>
                        </a:rPr>
                        <a:t>Versania</a:t>
                      </a:r>
                      <a:r>
                        <a:rPr lang="es-CO" sz="1300" dirty="0">
                          <a:latin typeface="Arial Narrow"/>
                          <a:ea typeface="Arial Narrow"/>
                          <a:cs typeface="Arial Narrow"/>
                          <a:sym typeface="Arial Narrow"/>
                        </a:rPr>
                        <a:t> Psicosocial ITA Av. 68, en el servicio de Hospitalización en salud mental durante el trimestre objeto de seguimiento (Tercer trimestre 2025). </a:t>
                      </a:r>
                      <a:endParaRPr sz="1300" dirty="0">
                        <a:latin typeface="Arial Narrow"/>
                        <a:ea typeface="Arial Narrow"/>
                        <a:cs typeface="Arial Narrow"/>
                        <a:sym typeface="Arial Narrow"/>
                      </a:endParaRPr>
                    </a:p>
                    <a:p>
                      <a:pPr marL="0" marR="0" lvl="0" indent="0" algn="l" rtl="0">
                        <a:spcBef>
                          <a:spcPts val="0"/>
                        </a:spcBef>
                        <a:spcAft>
                          <a:spcPts val="0"/>
                        </a:spcAft>
                        <a:buNone/>
                      </a:pPr>
                      <a:endParaRPr sz="1300" dirty="0">
                        <a:latin typeface="Arial Narrow"/>
                        <a:ea typeface="Arial Narrow"/>
                        <a:cs typeface="Arial Narrow"/>
                        <a:sym typeface="Arial Narrow"/>
                      </a:endParaRPr>
                    </a:p>
                    <a:p>
                      <a:pPr marL="0" marR="0" lvl="0" indent="0" algn="l" rtl="0">
                        <a:spcBef>
                          <a:spcPts val="0"/>
                        </a:spcBef>
                        <a:spcAft>
                          <a:spcPts val="0"/>
                        </a:spcAft>
                        <a:buNone/>
                      </a:pPr>
                      <a:r>
                        <a:rPr lang="es-CO" sz="1300" b="1" dirty="0">
                          <a:latin typeface="Arial Narrow"/>
                          <a:ea typeface="Arial Narrow"/>
                          <a:cs typeface="Arial Narrow"/>
                          <a:sym typeface="Arial Narrow"/>
                        </a:rPr>
                        <a:t>DENOMINADOR </a:t>
                      </a:r>
                      <a:endParaRPr sz="1300" b="1" dirty="0">
                        <a:latin typeface="Arial Narrow"/>
                        <a:ea typeface="Arial Narrow"/>
                        <a:cs typeface="Arial Narrow"/>
                        <a:sym typeface="Arial Narrow"/>
                      </a:endParaRPr>
                    </a:p>
                    <a:p>
                      <a:pPr marL="0" marR="0" lvl="0" indent="0" algn="l" rtl="0">
                        <a:spcBef>
                          <a:spcPts val="0"/>
                        </a:spcBef>
                        <a:spcAft>
                          <a:spcPts val="0"/>
                        </a:spcAft>
                        <a:buNone/>
                      </a:pPr>
                      <a:r>
                        <a:rPr lang="es-CO" sz="1300" dirty="0">
                          <a:latin typeface="Arial Narrow"/>
                          <a:ea typeface="Arial Narrow"/>
                          <a:cs typeface="Arial Narrow"/>
                          <a:sym typeface="Arial Narrow"/>
                        </a:rPr>
                        <a:t>Pacientes Atendidos en </a:t>
                      </a:r>
                      <a:r>
                        <a:rPr lang="es-CO" sz="1300" dirty="0" err="1">
                          <a:latin typeface="Arial Narrow"/>
                          <a:ea typeface="Arial Narrow"/>
                          <a:cs typeface="Arial Narrow"/>
                          <a:sym typeface="Arial Narrow"/>
                        </a:rPr>
                        <a:t>Versania</a:t>
                      </a:r>
                      <a:r>
                        <a:rPr lang="es-CO" sz="1300" dirty="0">
                          <a:latin typeface="Arial Narrow"/>
                          <a:ea typeface="Arial Narrow"/>
                          <a:cs typeface="Arial Narrow"/>
                          <a:sym typeface="Arial Narrow"/>
                        </a:rPr>
                        <a:t> Psicosocial ITA Av. 68, en el servicio de Hospitalización en salud mental durante el trimestre objeto de seguimiento (Tercer trimestre de 2025). </a:t>
                      </a:r>
                      <a:endParaRPr sz="1300" dirty="0">
                        <a:latin typeface="Arial Narrow"/>
                        <a:ea typeface="Arial Narrow"/>
                        <a:cs typeface="Arial Narrow"/>
                        <a:sym typeface="Arial Narrow"/>
                      </a:endParaRPr>
                    </a:p>
                  </a:txBody>
                  <a:tcPr marL="61925" marR="61925" marT="45725" marB="45725">
                    <a:lnL w="12225" cap="flat" cmpd="sng">
                      <a:solidFill>
                        <a:srgbClr val="FFFFFF"/>
                      </a:solidFill>
                      <a:prstDash val="solid"/>
                      <a:round/>
                      <a:headEnd type="none" w="sm" len="sm"/>
                      <a:tailEnd type="none" w="sm" len="sm"/>
                    </a:lnL>
                    <a:lnR w="12225" cap="flat" cmpd="sng">
                      <a:solidFill>
                        <a:srgbClr val="FFFFFF"/>
                      </a:solidFill>
                      <a:prstDash val="solid"/>
                      <a:round/>
                      <a:headEnd type="none" w="sm" len="sm"/>
                      <a:tailEnd type="none" w="sm" len="sm"/>
                    </a:lnR>
                    <a:lnT w="38150" cap="flat" cmpd="sng">
                      <a:solidFill>
                        <a:srgbClr val="FFFFFF"/>
                      </a:solidFill>
                      <a:prstDash val="solid"/>
                      <a:round/>
                      <a:headEnd type="none" w="sm" len="sm"/>
                      <a:tailEnd type="none" w="sm" len="sm"/>
                    </a:lnT>
                    <a:lnB w="12225" cap="flat" cmpd="sng">
                      <a:solidFill>
                        <a:srgbClr val="FFFFFF"/>
                      </a:solidFill>
                      <a:prstDash val="solid"/>
                      <a:round/>
                      <a:headEnd type="none" w="sm" len="sm"/>
                      <a:tailEnd type="none" w="sm" len="sm"/>
                    </a:lnB>
                    <a:solidFill>
                      <a:srgbClr val="CED8DE"/>
                    </a:solidFill>
                  </a:tcPr>
                </a:tc>
                <a:tc>
                  <a:txBody>
                    <a:bodyPr/>
                    <a:lstStyle/>
                    <a:p>
                      <a:pPr marL="0" marR="0" lvl="0" indent="0" algn="l" rtl="0">
                        <a:spcBef>
                          <a:spcPts val="0"/>
                        </a:spcBef>
                        <a:spcAft>
                          <a:spcPts val="0"/>
                        </a:spcAft>
                        <a:buNone/>
                      </a:pPr>
                      <a:r>
                        <a:rPr lang="es-CO" sz="1300" dirty="0">
                          <a:latin typeface="Arial Narrow"/>
                          <a:ea typeface="Arial Narrow"/>
                          <a:cs typeface="Arial Narrow"/>
                          <a:sym typeface="Arial Narrow"/>
                        </a:rPr>
                        <a:t>Tasa de </a:t>
                      </a:r>
                      <a:r>
                        <a:rPr lang="es-CO" sz="1300" dirty="0" smtClean="0">
                          <a:latin typeface="Arial Narrow"/>
                          <a:ea typeface="Arial Narrow"/>
                          <a:cs typeface="Arial Narrow"/>
                          <a:sym typeface="Arial Narrow"/>
                        </a:rPr>
                        <a:t>19,6</a:t>
                      </a:r>
                      <a:r>
                        <a:rPr lang="es-CO" sz="1300" baseline="0" dirty="0" smtClean="0">
                          <a:latin typeface="Arial Narrow"/>
                          <a:ea typeface="Arial Narrow"/>
                          <a:cs typeface="Arial Narrow"/>
                          <a:sym typeface="Arial Narrow"/>
                        </a:rPr>
                        <a:t> </a:t>
                      </a:r>
                      <a:r>
                        <a:rPr lang="es-CO" sz="1300" dirty="0" smtClean="0">
                          <a:latin typeface="Arial Narrow"/>
                          <a:ea typeface="Arial Narrow"/>
                          <a:cs typeface="Arial Narrow"/>
                          <a:sym typeface="Arial Narrow"/>
                        </a:rPr>
                        <a:t>incidentes </a:t>
                      </a:r>
                      <a:r>
                        <a:rPr lang="es-CO" sz="1300" dirty="0">
                          <a:latin typeface="Arial Narrow"/>
                          <a:ea typeface="Arial Narrow"/>
                          <a:cs typeface="Arial Narrow"/>
                          <a:sym typeface="Arial Narrow"/>
                        </a:rPr>
                        <a:t>relacionados con medicamentos por cada 100 pacientes atendidos, en el servicio de hospitalización en salud mental  de </a:t>
                      </a:r>
                      <a:r>
                        <a:rPr lang="es-CO" sz="1300" dirty="0" err="1">
                          <a:latin typeface="Arial Narrow"/>
                          <a:ea typeface="Arial Narrow"/>
                          <a:cs typeface="Arial Narrow"/>
                          <a:sym typeface="Arial Narrow"/>
                        </a:rPr>
                        <a:t>Versania</a:t>
                      </a:r>
                      <a:r>
                        <a:rPr lang="es-CO" sz="1300" dirty="0">
                          <a:latin typeface="Arial Narrow"/>
                          <a:ea typeface="Arial Narrow"/>
                          <a:cs typeface="Arial Narrow"/>
                          <a:sym typeface="Arial Narrow"/>
                        </a:rPr>
                        <a:t> Psicosocial  ITA Av. 68 durante el </a:t>
                      </a:r>
                      <a:r>
                        <a:rPr lang="es-CO" sz="1300" dirty="0" smtClean="0">
                          <a:latin typeface="Arial Narrow"/>
                          <a:ea typeface="Arial Narrow"/>
                          <a:cs typeface="Arial Narrow"/>
                          <a:sym typeface="Arial Narrow"/>
                        </a:rPr>
                        <a:t>segundo </a:t>
                      </a:r>
                      <a:r>
                        <a:rPr lang="es-CO" sz="1300" dirty="0">
                          <a:latin typeface="Arial Narrow"/>
                          <a:ea typeface="Arial Narrow"/>
                          <a:cs typeface="Arial Narrow"/>
                          <a:sym typeface="Arial Narrow"/>
                        </a:rPr>
                        <a:t>trimestre </a:t>
                      </a:r>
                      <a:r>
                        <a:rPr lang="es-CO" sz="1300" dirty="0" smtClean="0">
                          <a:latin typeface="Arial Narrow"/>
                          <a:ea typeface="Arial Narrow"/>
                          <a:cs typeface="Arial Narrow"/>
                          <a:sym typeface="Arial Narrow"/>
                        </a:rPr>
                        <a:t>(Abril, Mayo y Junio) </a:t>
                      </a:r>
                      <a:r>
                        <a:rPr lang="es-CO" sz="1300" dirty="0">
                          <a:latin typeface="Arial Narrow"/>
                          <a:ea typeface="Arial Narrow"/>
                          <a:cs typeface="Arial Narrow"/>
                          <a:sym typeface="Arial Narrow"/>
                        </a:rPr>
                        <a:t>de </a:t>
                      </a:r>
                      <a:r>
                        <a:rPr lang="es-CO" sz="1300" dirty="0" smtClean="0">
                          <a:latin typeface="Arial Narrow"/>
                          <a:ea typeface="Arial Narrow"/>
                          <a:cs typeface="Arial Narrow"/>
                          <a:sym typeface="Arial Narrow"/>
                        </a:rPr>
                        <a:t>2025. </a:t>
                      </a:r>
                      <a:endParaRPr sz="1300" dirty="0">
                        <a:latin typeface="Arial Narrow"/>
                        <a:ea typeface="Arial Narrow"/>
                        <a:cs typeface="Arial Narrow"/>
                        <a:sym typeface="Arial Narrow"/>
                      </a:endParaRPr>
                    </a:p>
                  </a:txBody>
                  <a:tcPr marL="61925" marR="61925" marT="45725" marB="45725">
                    <a:lnL w="12225" cap="flat" cmpd="sng">
                      <a:solidFill>
                        <a:srgbClr val="FFFFFF"/>
                      </a:solidFill>
                      <a:prstDash val="solid"/>
                      <a:round/>
                      <a:headEnd type="none" w="sm" len="sm"/>
                      <a:tailEnd type="none" w="sm" len="sm"/>
                    </a:lnL>
                    <a:lnR w="12225" cap="flat" cmpd="sng">
                      <a:solidFill>
                        <a:srgbClr val="FFFFFF"/>
                      </a:solidFill>
                      <a:prstDash val="solid"/>
                      <a:round/>
                      <a:headEnd type="none" w="sm" len="sm"/>
                      <a:tailEnd type="none" w="sm" len="sm"/>
                    </a:lnR>
                    <a:lnT w="38150" cap="flat" cmpd="sng">
                      <a:solidFill>
                        <a:srgbClr val="FFFFFF"/>
                      </a:solidFill>
                      <a:prstDash val="solid"/>
                      <a:round/>
                      <a:headEnd type="none" w="sm" len="sm"/>
                      <a:tailEnd type="none" w="sm" len="sm"/>
                    </a:lnT>
                    <a:lnB w="12225" cap="flat" cmpd="sng">
                      <a:solidFill>
                        <a:srgbClr val="FFFFFF"/>
                      </a:solidFill>
                      <a:prstDash val="solid"/>
                      <a:round/>
                      <a:headEnd type="none" w="sm" len="sm"/>
                      <a:tailEnd type="none" w="sm" len="sm"/>
                    </a:lnB>
                    <a:solidFill>
                      <a:srgbClr val="CED8DE"/>
                    </a:solidFill>
                  </a:tcPr>
                </a:tc>
                <a:tc>
                  <a:txBody>
                    <a:bodyPr/>
                    <a:lstStyle/>
                    <a:p>
                      <a:pPr marL="0" marR="0" lvl="0" indent="0" algn="l" rtl="0">
                        <a:spcBef>
                          <a:spcPts val="0"/>
                        </a:spcBef>
                        <a:spcAft>
                          <a:spcPts val="0"/>
                        </a:spcAft>
                        <a:buNone/>
                      </a:pPr>
                      <a:r>
                        <a:rPr lang="es-CO" sz="1300" dirty="0">
                          <a:latin typeface="Arial Narrow"/>
                          <a:ea typeface="Arial Narrow"/>
                          <a:cs typeface="Arial Narrow"/>
                          <a:sym typeface="Arial Narrow"/>
                        </a:rPr>
                        <a:t>Tasa de </a:t>
                      </a:r>
                      <a:r>
                        <a:rPr lang="es-CO" sz="1300" dirty="0" smtClean="0">
                          <a:latin typeface="Arial Narrow"/>
                          <a:ea typeface="Arial Narrow"/>
                          <a:cs typeface="Arial Narrow"/>
                          <a:sym typeface="Arial Narrow"/>
                        </a:rPr>
                        <a:t>9,8 </a:t>
                      </a:r>
                      <a:r>
                        <a:rPr lang="es-CO" sz="1300" dirty="0">
                          <a:latin typeface="Arial Narrow"/>
                          <a:ea typeface="Arial Narrow"/>
                          <a:cs typeface="Arial Narrow"/>
                          <a:sym typeface="Arial Narrow"/>
                        </a:rPr>
                        <a:t>incidentes relacionados con medicamentos por cada 100 pacientes atendidos en el servicio de hospitalización en salud mental  de </a:t>
                      </a:r>
                      <a:r>
                        <a:rPr lang="es-CO" sz="1300" dirty="0" err="1">
                          <a:latin typeface="Arial Narrow"/>
                          <a:ea typeface="Arial Narrow"/>
                          <a:cs typeface="Arial Narrow"/>
                          <a:sym typeface="Arial Narrow"/>
                        </a:rPr>
                        <a:t>Versania</a:t>
                      </a:r>
                      <a:r>
                        <a:rPr lang="es-CO" sz="1300" dirty="0">
                          <a:latin typeface="Arial Narrow"/>
                          <a:ea typeface="Arial Narrow"/>
                          <a:cs typeface="Arial Narrow"/>
                          <a:sym typeface="Arial Narrow"/>
                        </a:rPr>
                        <a:t> Psicosocial  ITA Av. 68 durante el tercer trimestre (Julio, agosto y septiembre) de </a:t>
                      </a:r>
                      <a:r>
                        <a:rPr lang="es-CO" sz="1300" dirty="0" smtClean="0">
                          <a:latin typeface="Arial Narrow"/>
                          <a:ea typeface="Arial Narrow"/>
                          <a:cs typeface="Arial Narrow"/>
                          <a:sym typeface="Arial Narrow"/>
                        </a:rPr>
                        <a:t>2025. </a:t>
                      </a:r>
                      <a:endParaRPr sz="1300" dirty="0">
                        <a:latin typeface="Arial Narrow"/>
                        <a:ea typeface="Arial Narrow"/>
                        <a:cs typeface="Arial Narrow"/>
                        <a:sym typeface="Arial Narrow"/>
                      </a:endParaRPr>
                    </a:p>
                    <a:p>
                      <a:pPr marL="0" marR="0" lvl="0" indent="0" algn="l" rtl="0">
                        <a:spcBef>
                          <a:spcPts val="0"/>
                        </a:spcBef>
                        <a:spcAft>
                          <a:spcPts val="0"/>
                        </a:spcAft>
                        <a:buNone/>
                      </a:pPr>
                      <a:endParaRPr sz="1300" dirty="0">
                        <a:latin typeface="Arial Narrow"/>
                        <a:ea typeface="Arial Narrow"/>
                        <a:cs typeface="Arial Narrow"/>
                        <a:sym typeface="Arial Narrow"/>
                      </a:endParaRPr>
                    </a:p>
                  </a:txBody>
                  <a:tcPr marL="61925" marR="61925" marT="45725" marB="45725">
                    <a:lnL w="12225" cap="flat" cmpd="sng">
                      <a:solidFill>
                        <a:srgbClr val="FFFFFF"/>
                      </a:solidFill>
                      <a:prstDash val="solid"/>
                      <a:round/>
                      <a:headEnd type="none" w="sm" len="sm"/>
                      <a:tailEnd type="none" w="sm" len="sm"/>
                    </a:lnL>
                    <a:lnR w="12225" cap="flat" cmpd="sng">
                      <a:solidFill>
                        <a:srgbClr val="FFFFFF"/>
                      </a:solidFill>
                      <a:prstDash val="solid"/>
                      <a:round/>
                      <a:headEnd type="none" w="sm" len="sm"/>
                      <a:tailEnd type="none" w="sm" len="sm"/>
                    </a:lnR>
                    <a:lnT w="38150" cap="flat" cmpd="sng">
                      <a:solidFill>
                        <a:srgbClr val="FFFFFF"/>
                      </a:solidFill>
                      <a:prstDash val="solid"/>
                      <a:round/>
                      <a:headEnd type="none" w="sm" len="sm"/>
                      <a:tailEnd type="none" w="sm" len="sm"/>
                    </a:lnT>
                    <a:lnB w="12225" cap="flat" cmpd="sng">
                      <a:solidFill>
                        <a:srgbClr val="FFFFFF"/>
                      </a:solidFill>
                      <a:prstDash val="solid"/>
                      <a:round/>
                      <a:headEnd type="none" w="sm" len="sm"/>
                      <a:tailEnd type="none" w="sm" len="sm"/>
                    </a:lnB>
                    <a:solidFill>
                      <a:srgbClr val="CED8DE"/>
                    </a:solidFill>
                  </a:tcPr>
                </a:tc>
                <a:tc>
                  <a:txBody>
                    <a:bodyPr/>
                    <a:lstStyle/>
                    <a:p>
                      <a:pPr marL="0" marR="0" lvl="0" indent="0" algn="l" rtl="0">
                        <a:spcBef>
                          <a:spcPts val="0"/>
                        </a:spcBef>
                        <a:spcAft>
                          <a:spcPts val="0"/>
                        </a:spcAft>
                        <a:buNone/>
                      </a:pPr>
                      <a:endParaRPr sz="1300" dirty="0">
                        <a:latin typeface="Arial Narrow"/>
                        <a:ea typeface="Arial Narrow"/>
                        <a:cs typeface="Arial Narrow"/>
                        <a:sym typeface="Arial Narrow"/>
                      </a:endParaRPr>
                    </a:p>
                    <a:p>
                      <a:pPr marL="0" marR="0" lvl="0" indent="0" algn="l" rtl="0">
                        <a:spcBef>
                          <a:spcPts val="0"/>
                        </a:spcBef>
                        <a:spcAft>
                          <a:spcPts val="0"/>
                        </a:spcAft>
                        <a:buNone/>
                      </a:pPr>
                      <a:endParaRPr sz="1300" dirty="0">
                        <a:latin typeface="Arial Narrow"/>
                        <a:ea typeface="Arial Narrow"/>
                        <a:cs typeface="Arial Narrow"/>
                        <a:sym typeface="Arial Narrow"/>
                      </a:endParaRPr>
                    </a:p>
                    <a:p>
                      <a:pPr marL="0" marR="0" lvl="0" indent="0" algn="l" rtl="0">
                        <a:spcBef>
                          <a:spcPts val="0"/>
                        </a:spcBef>
                        <a:spcAft>
                          <a:spcPts val="0"/>
                        </a:spcAft>
                        <a:buNone/>
                      </a:pPr>
                      <a:endParaRPr sz="1300" dirty="0">
                        <a:latin typeface="Arial Narrow"/>
                        <a:ea typeface="Arial Narrow"/>
                        <a:cs typeface="Arial Narrow"/>
                        <a:sym typeface="Arial Narrow"/>
                      </a:endParaRPr>
                    </a:p>
                    <a:p>
                      <a:pPr marL="0" marR="0" lvl="0" indent="0" algn="l" rtl="0">
                        <a:spcBef>
                          <a:spcPts val="0"/>
                        </a:spcBef>
                        <a:spcAft>
                          <a:spcPts val="0"/>
                        </a:spcAft>
                        <a:buNone/>
                      </a:pPr>
                      <a:r>
                        <a:rPr lang="es-CO" sz="1300" dirty="0">
                          <a:latin typeface="Arial Narrow"/>
                          <a:ea typeface="Arial Narrow"/>
                          <a:cs typeface="Arial Narrow"/>
                          <a:sym typeface="Arial Narrow"/>
                        </a:rPr>
                        <a:t>Hospitalización en Salud Mental en </a:t>
                      </a:r>
                      <a:r>
                        <a:rPr lang="es-CO" sz="1300" dirty="0" err="1">
                          <a:latin typeface="Arial Narrow"/>
                          <a:ea typeface="Arial Narrow"/>
                          <a:cs typeface="Arial Narrow"/>
                          <a:sym typeface="Arial Narrow"/>
                        </a:rPr>
                        <a:t>Versania</a:t>
                      </a:r>
                      <a:r>
                        <a:rPr lang="es-CO" sz="1300" dirty="0">
                          <a:latin typeface="Arial Narrow"/>
                          <a:ea typeface="Arial Narrow"/>
                          <a:cs typeface="Arial Narrow"/>
                          <a:sym typeface="Arial Narrow"/>
                        </a:rPr>
                        <a:t> psicosocial ITA Av. 68 </a:t>
                      </a:r>
                      <a:endParaRPr sz="1300" dirty="0">
                        <a:latin typeface="Arial Narrow"/>
                        <a:ea typeface="Arial Narrow"/>
                        <a:cs typeface="Arial Narrow"/>
                        <a:sym typeface="Arial Narrow"/>
                      </a:endParaRPr>
                    </a:p>
                  </a:txBody>
                  <a:tcPr marL="61925" marR="61925" marT="45725" marB="45725">
                    <a:lnL w="12225" cap="flat" cmpd="sng">
                      <a:solidFill>
                        <a:srgbClr val="FFFFFF"/>
                      </a:solidFill>
                      <a:prstDash val="solid"/>
                      <a:round/>
                      <a:headEnd type="none" w="sm" len="sm"/>
                      <a:tailEnd type="none" w="sm" len="sm"/>
                    </a:lnL>
                    <a:lnR w="12225" cap="flat" cmpd="sng">
                      <a:solidFill>
                        <a:srgbClr val="FFFFFF"/>
                      </a:solidFill>
                      <a:prstDash val="solid"/>
                      <a:round/>
                      <a:headEnd type="none" w="sm" len="sm"/>
                      <a:tailEnd type="none" w="sm" len="sm"/>
                    </a:lnR>
                    <a:lnT w="38150" cap="flat" cmpd="sng">
                      <a:solidFill>
                        <a:srgbClr val="FFFFFF"/>
                      </a:solidFill>
                      <a:prstDash val="solid"/>
                      <a:round/>
                      <a:headEnd type="none" w="sm" len="sm"/>
                      <a:tailEnd type="none" w="sm" len="sm"/>
                    </a:lnT>
                    <a:lnB w="12225" cap="flat" cmpd="sng">
                      <a:solidFill>
                        <a:srgbClr val="FFFFFF"/>
                      </a:solidFill>
                      <a:prstDash val="solid"/>
                      <a:round/>
                      <a:headEnd type="none" w="sm" len="sm"/>
                      <a:tailEnd type="none" w="sm" len="sm"/>
                    </a:lnB>
                    <a:solidFill>
                      <a:srgbClr val="CED8DE"/>
                    </a:solidFill>
                  </a:tcPr>
                </a:tc>
                <a:tc>
                  <a:txBody>
                    <a:bodyPr/>
                    <a:lstStyle/>
                    <a:p>
                      <a:pPr marL="0" marR="0" lvl="0" indent="0" algn="l" rtl="0">
                        <a:lnSpc>
                          <a:spcPct val="100000"/>
                        </a:lnSpc>
                        <a:spcBef>
                          <a:spcPts val="0"/>
                        </a:spcBef>
                        <a:spcAft>
                          <a:spcPts val="0"/>
                        </a:spcAft>
                        <a:buNone/>
                      </a:pPr>
                      <a:r>
                        <a:rPr lang="es-CO" sz="1300" strike="noStrike" dirty="0">
                          <a:solidFill>
                            <a:srgbClr val="171616"/>
                          </a:solidFill>
                          <a:latin typeface="Arial Narrow"/>
                          <a:ea typeface="Arial Narrow"/>
                          <a:cs typeface="Arial Narrow"/>
                          <a:sym typeface="Arial Narrow"/>
                        </a:rPr>
                        <a:t> </a:t>
                      </a:r>
                      <a:endParaRPr sz="1300" strike="noStrike" dirty="0">
                        <a:solidFill>
                          <a:srgbClr val="171616"/>
                        </a:solidFill>
                        <a:latin typeface="Arial Narrow"/>
                        <a:ea typeface="Arial Narrow"/>
                        <a:cs typeface="Arial Narrow"/>
                        <a:sym typeface="Arial Narrow"/>
                      </a:endParaRPr>
                    </a:p>
                    <a:p>
                      <a:pPr marL="0" marR="0" lvl="0" indent="0" algn="l" rtl="0">
                        <a:lnSpc>
                          <a:spcPct val="100000"/>
                        </a:lnSpc>
                        <a:spcBef>
                          <a:spcPts val="0"/>
                        </a:spcBef>
                        <a:spcAft>
                          <a:spcPts val="0"/>
                        </a:spcAft>
                        <a:buNone/>
                      </a:pPr>
                      <a:endParaRPr sz="1300" dirty="0">
                        <a:solidFill>
                          <a:srgbClr val="171616"/>
                        </a:solidFill>
                        <a:latin typeface="Arial Narrow"/>
                        <a:ea typeface="Arial Narrow"/>
                        <a:cs typeface="Arial Narrow"/>
                        <a:sym typeface="Arial Narrow"/>
                      </a:endParaRPr>
                    </a:p>
                    <a:p>
                      <a:pPr marL="0" marR="0" lvl="0" indent="0" algn="l" rtl="0">
                        <a:lnSpc>
                          <a:spcPct val="100000"/>
                        </a:lnSpc>
                        <a:spcBef>
                          <a:spcPts val="0"/>
                        </a:spcBef>
                        <a:spcAft>
                          <a:spcPts val="0"/>
                        </a:spcAft>
                        <a:buNone/>
                      </a:pPr>
                      <a:endParaRPr sz="1300" dirty="0">
                        <a:solidFill>
                          <a:srgbClr val="171616"/>
                        </a:solidFill>
                        <a:latin typeface="Arial Narrow"/>
                        <a:ea typeface="Arial Narrow"/>
                        <a:cs typeface="Arial Narrow"/>
                        <a:sym typeface="Arial Narrow"/>
                      </a:endParaRPr>
                    </a:p>
                    <a:p>
                      <a:pPr marL="0" marR="0" lvl="0" indent="0" algn="l" rtl="0">
                        <a:lnSpc>
                          <a:spcPct val="100000"/>
                        </a:lnSpc>
                        <a:spcBef>
                          <a:spcPts val="0"/>
                        </a:spcBef>
                        <a:spcAft>
                          <a:spcPts val="0"/>
                        </a:spcAft>
                        <a:buNone/>
                      </a:pPr>
                      <a:endParaRPr sz="1300" dirty="0">
                        <a:solidFill>
                          <a:srgbClr val="171616"/>
                        </a:solidFill>
                        <a:latin typeface="Arial Narrow"/>
                        <a:ea typeface="Arial Narrow"/>
                        <a:cs typeface="Arial Narrow"/>
                        <a:sym typeface="Arial Narrow"/>
                      </a:endParaRPr>
                    </a:p>
                    <a:p>
                      <a:pPr marL="0" marR="0" lvl="0" indent="0" algn="l" rtl="0">
                        <a:lnSpc>
                          <a:spcPct val="100000"/>
                        </a:lnSpc>
                        <a:spcBef>
                          <a:spcPts val="0"/>
                        </a:spcBef>
                        <a:spcAft>
                          <a:spcPts val="0"/>
                        </a:spcAft>
                        <a:buNone/>
                      </a:pPr>
                      <a:endParaRPr sz="1300" dirty="0">
                        <a:solidFill>
                          <a:srgbClr val="171616"/>
                        </a:solidFill>
                        <a:latin typeface="Arial Narrow"/>
                        <a:ea typeface="Arial Narrow"/>
                        <a:cs typeface="Arial Narrow"/>
                        <a:sym typeface="Arial Narrow"/>
                      </a:endParaRPr>
                    </a:p>
                    <a:p>
                      <a:pPr marL="0" marR="0" lvl="0" indent="0" algn="l" rtl="0">
                        <a:lnSpc>
                          <a:spcPct val="100000"/>
                        </a:lnSpc>
                        <a:spcBef>
                          <a:spcPts val="0"/>
                        </a:spcBef>
                        <a:spcAft>
                          <a:spcPts val="0"/>
                        </a:spcAft>
                        <a:buNone/>
                      </a:pPr>
                      <a:r>
                        <a:rPr lang="es-CO" sz="1300" dirty="0">
                          <a:solidFill>
                            <a:srgbClr val="171616"/>
                          </a:solidFill>
                          <a:latin typeface="Arial Narrow"/>
                          <a:ea typeface="Arial Narrow"/>
                          <a:cs typeface="Arial Narrow"/>
                          <a:sym typeface="Arial Narrow"/>
                        </a:rPr>
                        <a:t>Medición mensual </a:t>
                      </a:r>
                      <a:r>
                        <a:rPr lang="es-CO" sz="1300">
                          <a:solidFill>
                            <a:srgbClr val="171616"/>
                          </a:solidFill>
                          <a:latin typeface="Arial Narrow"/>
                          <a:ea typeface="Arial Narrow"/>
                          <a:cs typeface="Arial Narrow"/>
                          <a:sym typeface="Arial Narrow"/>
                        </a:rPr>
                        <a:t>con consolidación </a:t>
                      </a:r>
                      <a:r>
                        <a:rPr lang="es-CO" sz="1300" dirty="0">
                          <a:solidFill>
                            <a:srgbClr val="171616"/>
                          </a:solidFill>
                          <a:latin typeface="Arial Narrow"/>
                          <a:ea typeface="Arial Narrow"/>
                          <a:cs typeface="Arial Narrow"/>
                          <a:sym typeface="Arial Narrow"/>
                        </a:rPr>
                        <a:t>trimestral del periodo comprendido entre Julio a Septiembre de 2025</a:t>
                      </a:r>
                      <a:endParaRPr sz="1300" dirty="0">
                        <a:solidFill>
                          <a:srgbClr val="171616"/>
                        </a:solidFill>
                        <a:latin typeface="Arial Narrow"/>
                        <a:ea typeface="Arial Narrow"/>
                        <a:cs typeface="Arial Narrow"/>
                        <a:sym typeface="Arial Narrow"/>
                      </a:endParaRPr>
                    </a:p>
                  </a:txBody>
                  <a:tcPr marL="61925" marR="61925" marT="45725" marB="45725">
                    <a:lnL w="12225" cap="flat" cmpd="sng">
                      <a:solidFill>
                        <a:srgbClr val="FFFFFF"/>
                      </a:solidFill>
                      <a:prstDash val="solid"/>
                      <a:round/>
                      <a:headEnd type="none" w="sm" len="sm"/>
                      <a:tailEnd type="none" w="sm" len="sm"/>
                    </a:lnL>
                    <a:lnR w="12225" cap="flat" cmpd="sng">
                      <a:solidFill>
                        <a:srgbClr val="FFFFFF"/>
                      </a:solidFill>
                      <a:prstDash val="solid"/>
                      <a:round/>
                      <a:headEnd type="none" w="sm" len="sm"/>
                      <a:tailEnd type="none" w="sm" len="sm"/>
                    </a:lnR>
                    <a:lnT w="38150" cap="flat" cmpd="sng">
                      <a:solidFill>
                        <a:srgbClr val="FFFFFF"/>
                      </a:solidFill>
                      <a:prstDash val="solid"/>
                      <a:round/>
                      <a:headEnd type="none" w="sm" len="sm"/>
                      <a:tailEnd type="none" w="sm" len="sm"/>
                    </a:lnT>
                    <a:lnB w="12225" cap="flat" cmpd="sng">
                      <a:solidFill>
                        <a:srgbClr val="FFFFFF"/>
                      </a:solidFill>
                      <a:prstDash val="solid"/>
                      <a:round/>
                      <a:headEnd type="none" w="sm" len="sm"/>
                      <a:tailEnd type="none" w="sm" len="sm"/>
                    </a:lnB>
                    <a:solidFill>
                      <a:srgbClr val="CED8DE"/>
                    </a:solidFill>
                  </a:tcPr>
                </a:tc>
                <a:tc>
                  <a:txBody>
                    <a:bodyPr/>
                    <a:lstStyle/>
                    <a:p>
                      <a:pPr marL="0" marR="0" lvl="0" indent="0" algn="l" rtl="0">
                        <a:lnSpc>
                          <a:spcPct val="100000"/>
                        </a:lnSpc>
                        <a:spcBef>
                          <a:spcPts val="0"/>
                        </a:spcBef>
                        <a:spcAft>
                          <a:spcPts val="0"/>
                        </a:spcAft>
                        <a:buNone/>
                      </a:pPr>
                      <a:r>
                        <a:rPr lang="es-CO" sz="1300" strike="noStrike" dirty="0">
                          <a:solidFill>
                            <a:srgbClr val="171616"/>
                          </a:solidFill>
                          <a:latin typeface="Arial Narrow"/>
                          <a:ea typeface="Arial Narrow"/>
                          <a:cs typeface="Arial Narrow"/>
                          <a:sym typeface="Arial Narrow"/>
                        </a:rPr>
                        <a:t> </a:t>
                      </a:r>
                      <a:endParaRPr sz="1300" strike="noStrike" dirty="0">
                        <a:solidFill>
                          <a:srgbClr val="171616"/>
                        </a:solidFill>
                        <a:latin typeface="Arial Narrow"/>
                        <a:ea typeface="Arial Narrow"/>
                        <a:cs typeface="Arial Narrow"/>
                        <a:sym typeface="Arial Narrow"/>
                      </a:endParaRPr>
                    </a:p>
                    <a:p>
                      <a:pPr marL="0" marR="0" lvl="0" indent="0" algn="l" rtl="0">
                        <a:lnSpc>
                          <a:spcPct val="100000"/>
                        </a:lnSpc>
                        <a:spcBef>
                          <a:spcPts val="0"/>
                        </a:spcBef>
                        <a:spcAft>
                          <a:spcPts val="0"/>
                        </a:spcAft>
                        <a:buNone/>
                      </a:pPr>
                      <a:endParaRPr sz="1300" dirty="0">
                        <a:solidFill>
                          <a:srgbClr val="171616"/>
                        </a:solidFill>
                        <a:latin typeface="Arial Narrow"/>
                        <a:ea typeface="Arial Narrow"/>
                        <a:cs typeface="Arial Narrow"/>
                        <a:sym typeface="Arial Narrow"/>
                      </a:endParaRPr>
                    </a:p>
                    <a:p>
                      <a:pPr marL="0" marR="0" lvl="0" indent="0" algn="l" rtl="0">
                        <a:lnSpc>
                          <a:spcPct val="100000"/>
                        </a:lnSpc>
                        <a:spcBef>
                          <a:spcPts val="0"/>
                        </a:spcBef>
                        <a:spcAft>
                          <a:spcPts val="0"/>
                        </a:spcAft>
                        <a:buNone/>
                      </a:pPr>
                      <a:endParaRPr sz="1300" dirty="0">
                        <a:solidFill>
                          <a:srgbClr val="171616"/>
                        </a:solidFill>
                        <a:latin typeface="Arial Narrow"/>
                        <a:ea typeface="Arial Narrow"/>
                        <a:cs typeface="Arial Narrow"/>
                        <a:sym typeface="Arial Narrow"/>
                      </a:endParaRPr>
                    </a:p>
                    <a:p>
                      <a:pPr marL="0" marR="0" lvl="0" indent="0" algn="l" rtl="0">
                        <a:lnSpc>
                          <a:spcPct val="100000"/>
                        </a:lnSpc>
                        <a:spcBef>
                          <a:spcPts val="0"/>
                        </a:spcBef>
                        <a:spcAft>
                          <a:spcPts val="0"/>
                        </a:spcAft>
                        <a:buNone/>
                      </a:pPr>
                      <a:endParaRPr sz="1300" dirty="0">
                        <a:solidFill>
                          <a:srgbClr val="171616"/>
                        </a:solidFill>
                        <a:latin typeface="Arial Narrow"/>
                        <a:ea typeface="Arial Narrow"/>
                        <a:cs typeface="Arial Narrow"/>
                        <a:sym typeface="Arial Narrow"/>
                      </a:endParaRPr>
                    </a:p>
                    <a:p>
                      <a:pPr marL="0" marR="0" lvl="0" indent="0" algn="l" rtl="0">
                        <a:lnSpc>
                          <a:spcPct val="100000"/>
                        </a:lnSpc>
                        <a:spcBef>
                          <a:spcPts val="0"/>
                        </a:spcBef>
                        <a:spcAft>
                          <a:spcPts val="0"/>
                        </a:spcAft>
                        <a:buNone/>
                      </a:pPr>
                      <a:r>
                        <a:rPr lang="es-MX" sz="1300" dirty="0">
                          <a:solidFill>
                            <a:srgbClr val="171616"/>
                          </a:solidFill>
                          <a:latin typeface="Arial Narrow"/>
                          <a:ea typeface="Arial Narrow"/>
                          <a:cs typeface="Arial Narrow"/>
                          <a:sym typeface="Arial Narrow"/>
                        </a:rPr>
                        <a:t>Formato en físico de reporte de seguridad paciente y código QR del reporte de seguridad del paciente </a:t>
                      </a:r>
                      <a:endParaRPr sz="1300" dirty="0">
                        <a:solidFill>
                          <a:srgbClr val="171616"/>
                        </a:solidFill>
                        <a:latin typeface="Arial Narrow"/>
                        <a:ea typeface="Arial Narrow"/>
                        <a:cs typeface="Arial Narrow"/>
                        <a:sym typeface="Arial Narrow"/>
                      </a:endParaRPr>
                    </a:p>
                  </a:txBody>
                  <a:tcPr marL="61925" marR="61925" marT="45725" marB="45725">
                    <a:lnL w="12225" cap="flat" cmpd="sng">
                      <a:solidFill>
                        <a:srgbClr val="FFFFFF"/>
                      </a:solidFill>
                      <a:prstDash val="solid"/>
                      <a:round/>
                      <a:headEnd type="none" w="sm" len="sm"/>
                      <a:tailEnd type="none" w="sm" len="sm"/>
                    </a:lnL>
                    <a:lnR w="12225" cap="flat" cmpd="sng">
                      <a:solidFill>
                        <a:srgbClr val="FFFFFF"/>
                      </a:solidFill>
                      <a:prstDash val="solid"/>
                      <a:round/>
                      <a:headEnd type="none" w="sm" len="sm"/>
                      <a:tailEnd type="none" w="sm" len="sm"/>
                    </a:lnR>
                    <a:lnT w="38150" cap="flat" cmpd="sng">
                      <a:solidFill>
                        <a:srgbClr val="FFFFFF"/>
                      </a:solidFill>
                      <a:prstDash val="solid"/>
                      <a:round/>
                      <a:headEnd type="none" w="sm" len="sm"/>
                      <a:tailEnd type="none" w="sm" len="sm"/>
                    </a:lnT>
                    <a:lnB w="12225" cap="flat" cmpd="sng">
                      <a:solidFill>
                        <a:srgbClr val="FFFFFF"/>
                      </a:solidFill>
                      <a:prstDash val="solid"/>
                      <a:round/>
                      <a:headEnd type="none" w="sm" len="sm"/>
                      <a:tailEnd type="none" w="sm" len="sm"/>
                    </a:lnB>
                    <a:solidFill>
                      <a:srgbClr val="CED8DE"/>
                    </a:solidFill>
                  </a:tcPr>
                </a:tc>
                <a:tc>
                  <a:txBody>
                    <a:bodyPr/>
                    <a:lstStyle/>
                    <a:p>
                      <a:pPr marL="0" marR="0" lvl="0" indent="0" algn="l" rtl="0">
                        <a:spcBef>
                          <a:spcPts val="0"/>
                        </a:spcBef>
                        <a:spcAft>
                          <a:spcPts val="0"/>
                        </a:spcAft>
                        <a:buNone/>
                      </a:pPr>
                      <a:endParaRPr sz="1300" dirty="0">
                        <a:latin typeface="Arial Narrow"/>
                        <a:ea typeface="Arial Narrow"/>
                        <a:cs typeface="Arial Narrow"/>
                        <a:sym typeface="Arial Narrow"/>
                      </a:endParaRPr>
                    </a:p>
                    <a:p>
                      <a:pPr marL="0" marR="0" lvl="0" indent="0" algn="l" rtl="0">
                        <a:spcBef>
                          <a:spcPts val="0"/>
                        </a:spcBef>
                        <a:spcAft>
                          <a:spcPts val="0"/>
                        </a:spcAft>
                        <a:buNone/>
                      </a:pPr>
                      <a:endParaRPr sz="1300" dirty="0">
                        <a:latin typeface="Arial Narrow"/>
                        <a:ea typeface="Arial Narrow"/>
                        <a:cs typeface="Arial Narrow"/>
                        <a:sym typeface="Arial Narrow"/>
                      </a:endParaRPr>
                    </a:p>
                    <a:p>
                      <a:pPr marL="0" marR="0" lvl="0" indent="0" algn="l" rtl="0">
                        <a:spcBef>
                          <a:spcPts val="0"/>
                        </a:spcBef>
                        <a:spcAft>
                          <a:spcPts val="0"/>
                        </a:spcAft>
                        <a:buNone/>
                      </a:pPr>
                      <a:endParaRPr sz="1300" dirty="0">
                        <a:latin typeface="Arial Narrow"/>
                        <a:ea typeface="Arial Narrow"/>
                        <a:cs typeface="Arial Narrow"/>
                        <a:sym typeface="Arial Narrow"/>
                      </a:endParaRPr>
                    </a:p>
                    <a:p>
                      <a:pPr marL="0" marR="0" lvl="0" indent="0" algn="l" rtl="0">
                        <a:spcBef>
                          <a:spcPts val="0"/>
                        </a:spcBef>
                        <a:spcAft>
                          <a:spcPts val="0"/>
                        </a:spcAft>
                        <a:buNone/>
                      </a:pPr>
                      <a:endParaRPr sz="1300" dirty="0">
                        <a:latin typeface="Arial Narrow"/>
                        <a:ea typeface="Arial Narrow"/>
                        <a:cs typeface="Arial Narrow"/>
                        <a:sym typeface="Arial Narrow"/>
                      </a:endParaRPr>
                    </a:p>
                    <a:p>
                      <a:pPr marL="0" marR="0" lvl="0" indent="0" algn="l" rtl="0">
                        <a:spcBef>
                          <a:spcPts val="0"/>
                        </a:spcBef>
                        <a:spcAft>
                          <a:spcPts val="0"/>
                        </a:spcAft>
                        <a:buNone/>
                      </a:pPr>
                      <a:r>
                        <a:rPr lang="es-CO" sz="1300" dirty="0">
                          <a:latin typeface="Arial Narrow"/>
                          <a:ea typeface="Arial Narrow"/>
                          <a:cs typeface="Arial Narrow"/>
                          <a:sym typeface="Arial Narrow"/>
                        </a:rPr>
                        <a:t>Base de Datos Seguridad del Paciente </a:t>
                      </a:r>
                      <a:endParaRPr sz="1300" dirty="0">
                        <a:latin typeface="Arial Narrow"/>
                        <a:ea typeface="Arial Narrow"/>
                        <a:cs typeface="Arial Narrow"/>
                        <a:sym typeface="Arial Narrow"/>
                      </a:endParaRPr>
                    </a:p>
                  </a:txBody>
                  <a:tcPr marL="61925" marR="61925" marT="45725" marB="45725">
                    <a:lnL w="12225" cap="flat" cmpd="sng">
                      <a:solidFill>
                        <a:srgbClr val="FFFFFF"/>
                      </a:solidFill>
                      <a:prstDash val="solid"/>
                      <a:round/>
                      <a:headEnd type="none" w="sm" len="sm"/>
                      <a:tailEnd type="none" w="sm" len="sm"/>
                    </a:lnL>
                    <a:lnR w="12225" cap="flat" cmpd="sng">
                      <a:solidFill>
                        <a:srgbClr val="FFFFFF"/>
                      </a:solidFill>
                      <a:prstDash val="solid"/>
                      <a:round/>
                      <a:headEnd type="none" w="sm" len="sm"/>
                      <a:tailEnd type="none" w="sm" len="sm"/>
                    </a:lnR>
                    <a:lnT w="38150" cap="flat" cmpd="sng">
                      <a:solidFill>
                        <a:srgbClr val="FFFFFF"/>
                      </a:solidFill>
                      <a:prstDash val="solid"/>
                      <a:round/>
                      <a:headEnd type="none" w="sm" len="sm"/>
                      <a:tailEnd type="none" w="sm" len="sm"/>
                    </a:lnT>
                    <a:lnB w="12225" cap="flat" cmpd="sng">
                      <a:solidFill>
                        <a:srgbClr val="FFFFFF"/>
                      </a:solidFill>
                      <a:prstDash val="solid"/>
                      <a:round/>
                      <a:headEnd type="none" w="sm" len="sm"/>
                      <a:tailEnd type="none" w="sm" len="sm"/>
                    </a:lnB>
                    <a:solidFill>
                      <a:srgbClr val="CED8DE"/>
                    </a:solidFill>
                  </a:tcPr>
                </a:tc>
                <a:tc>
                  <a:txBody>
                    <a:bodyPr/>
                    <a:lstStyle/>
                    <a:p>
                      <a:pPr marL="0" marR="0" lvl="0" indent="0" algn="l" rtl="0">
                        <a:lnSpc>
                          <a:spcPct val="100000"/>
                        </a:lnSpc>
                        <a:spcBef>
                          <a:spcPts val="0"/>
                        </a:spcBef>
                        <a:spcAft>
                          <a:spcPts val="0"/>
                        </a:spcAft>
                        <a:buNone/>
                      </a:pPr>
                      <a:r>
                        <a:rPr lang="es-CO" sz="1300" strike="noStrike" dirty="0">
                          <a:solidFill>
                            <a:srgbClr val="171616"/>
                          </a:solidFill>
                          <a:latin typeface="Arial Narrow"/>
                          <a:ea typeface="Arial Narrow"/>
                          <a:cs typeface="Arial Narrow"/>
                          <a:sym typeface="Arial Narrow"/>
                        </a:rPr>
                        <a:t> </a:t>
                      </a:r>
                      <a:endParaRPr sz="1300" strike="noStrike" dirty="0">
                        <a:solidFill>
                          <a:srgbClr val="171616"/>
                        </a:solidFill>
                        <a:latin typeface="Arial Narrow"/>
                        <a:ea typeface="Arial Narrow"/>
                        <a:cs typeface="Arial Narrow"/>
                        <a:sym typeface="Arial Narrow"/>
                      </a:endParaRPr>
                    </a:p>
                    <a:p>
                      <a:pPr marL="0" marR="0" lvl="0" indent="0" algn="l" rtl="0">
                        <a:lnSpc>
                          <a:spcPct val="100000"/>
                        </a:lnSpc>
                        <a:spcBef>
                          <a:spcPts val="0"/>
                        </a:spcBef>
                        <a:spcAft>
                          <a:spcPts val="0"/>
                        </a:spcAft>
                        <a:buNone/>
                      </a:pPr>
                      <a:endParaRPr sz="1300" dirty="0">
                        <a:solidFill>
                          <a:srgbClr val="171616"/>
                        </a:solidFill>
                        <a:latin typeface="Arial Narrow"/>
                        <a:ea typeface="Arial Narrow"/>
                        <a:cs typeface="Arial Narrow"/>
                        <a:sym typeface="Arial Narrow"/>
                      </a:endParaRPr>
                    </a:p>
                    <a:p>
                      <a:pPr marL="0" marR="0" lvl="0" indent="0" algn="l" rtl="0">
                        <a:lnSpc>
                          <a:spcPct val="100000"/>
                        </a:lnSpc>
                        <a:spcBef>
                          <a:spcPts val="0"/>
                        </a:spcBef>
                        <a:spcAft>
                          <a:spcPts val="0"/>
                        </a:spcAft>
                        <a:buNone/>
                      </a:pPr>
                      <a:endParaRPr sz="1300" dirty="0">
                        <a:solidFill>
                          <a:srgbClr val="171616"/>
                        </a:solidFill>
                        <a:latin typeface="Arial Narrow"/>
                        <a:ea typeface="Arial Narrow"/>
                        <a:cs typeface="Arial Narrow"/>
                        <a:sym typeface="Arial Narrow"/>
                      </a:endParaRPr>
                    </a:p>
                    <a:p>
                      <a:pPr marL="0" marR="0" lvl="0" indent="0" algn="l" rtl="0">
                        <a:lnSpc>
                          <a:spcPct val="100000"/>
                        </a:lnSpc>
                        <a:spcBef>
                          <a:spcPts val="0"/>
                        </a:spcBef>
                        <a:spcAft>
                          <a:spcPts val="0"/>
                        </a:spcAft>
                        <a:buNone/>
                      </a:pPr>
                      <a:r>
                        <a:rPr lang="es-CO" sz="1300" dirty="0">
                          <a:solidFill>
                            <a:srgbClr val="171616"/>
                          </a:solidFill>
                          <a:latin typeface="Arial Narrow"/>
                          <a:ea typeface="Arial Narrow"/>
                          <a:cs typeface="Arial Narrow"/>
                          <a:sym typeface="Arial Narrow"/>
                        </a:rPr>
                        <a:t>Coordinador de enfermería - Coordinador servicio farmacéutico</a:t>
                      </a:r>
                      <a:endParaRPr sz="1300" dirty="0">
                        <a:solidFill>
                          <a:srgbClr val="171616"/>
                        </a:solidFill>
                        <a:latin typeface="Arial Narrow"/>
                        <a:ea typeface="Arial Narrow"/>
                        <a:cs typeface="Arial Narrow"/>
                        <a:sym typeface="Arial Narrow"/>
                      </a:endParaRPr>
                    </a:p>
                  </a:txBody>
                  <a:tcPr marL="61925" marR="61925" marT="45725" marB="45725">
                    <a:lnL w="12225" cap="flat" cmpd="sng">
                      <a:solidFill>
                        <a:srgbClr val="FFFFFF"/>
                      </a:solidFill>
                      <a:prstDash val="solid"/>
                      <a:round/>
                      <a:headEnd type="none" w="sm" len="sm"/>
                      <a:tailEnd type="none" w="sm" len="sm"/>
                    </a:lnL>
                    <a:lnR w="12225" cap="flat" cmpd="sng">
                      <a:solidFill>
                        <a:srgbClr val="FFFFFF"/>
                      </a:solidFill>
                      <a:prstDash val="solid"/>
                      <a:round/>
                      <a:headEnd type="none" w="sm" len="sm"/>
                      <a:tailEnd type="none" w="sm" len="sm"/>
                    </a:lnR>
                    <a:lnT w="38150" cap="flat" cmpd="sng">
                      <a:solidFill>
                        <a:srgbClr val="FFFFFF"/>
                      </a:solidFill>
                      <a:prstDash val="solid"/>
                      <a:round/>
                      <a:headEnd type="none" w="sm" len="sm"/>
                      <a:tailEnd type="none" w="sm" len="sm"/>
                    </a:lnT>
                    <a:lnB w="12225" cap="flat" cmpd="sng">
                      <a:solidFill>
                        <a:srgbClr val="FFFFFF"/>
                      </a:solidFill>
                      <a:prstDash val="solid"/>
                      <a:round/>
                      <a:headEnd type="none" w="sm" len="sm"/>
                      <a:tailEnd type="none" w="sm" len="sm"/>
                    </a:lnB>
                    <a:solidFill>
                      <a:srgbClr val="CED8DE"/>
                    </a:solidFill>
                  </a:tcPr>
                </a:tc>
                <a:extLst>
                  <a:ext uri="{0D108BD9-81ED-4DB2-BD59-A6C34878D82A}">
                    <a16:rowId xmlns:a16="http://schemas.microsoft.com/office/drawing/2014/main" val="10001"/>
                  </a:ext>
                </a:extLst>
              </a:tr>
            </a:tbl>
          </a:graphicData>
        </a:graphic>
      </p:graphicFrame>
      <p:sp>
        <p:nvSpPr>
          <p:cNvPr id="233" name="Google Shape;233;p65"/>
          <p:cNvSpPr>
            <a:spLocks noGrp="1"/>
          </p:cNvSpPr>
          <p:nvPr>
            <p:ph type="title"/>
          </p:nvPr>
        </p:nvSpPr>
        <p:spPr>
          <a:xfrm>
            <a:off x="714375" y="126999"/>
            <a:ext cx="8921750" cy="526193"/>
          </a:xfrm>
          <a:prstGeom prst="roundRect">
            <a:avLst>
              <a:gd name="adj" fmla="val 16667"/>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accent2"/>
              </a:buClr>
              <a:buSzPts val="2000"/>
              <a:buFont typeface="Arial Black"/>
              <a:buNone/>
            </a:pPr>
            <a:r>
              <a:rPr lang="es-CO" sz="2000" b="0" i="0" u="none" strike="noStrike" cap="none" dirty="0">
                <a:solidFill>
                  <a:schemeClr val="accent2"/>
                </a:solidFill>
                <a:latin typeface="Arial Black"/>
                <a:ea typeface="Arial Black"/>
                <a:cs typeface="Arial Black"/>
                <a:sym typeface="Arial Black"/>
              </a:rPr>
              <a:t>INDICADOR </a:t>
            </a:r>
            <a:r>
              <a:rPr lang="es-CO" sz="2000" b="0" i="0" u="sng" strike="noStrike" cap="none" dirty="0">
                <a:solidFill>
                  <a:schemeClr val="accent2"/>
                </a:solidFill>
                <a:latin typeface="Arial Black"/>
                <a:ea typeface="Arial Black"/>
                <a:cs typeface="Arial Black"/>
                <a:sym typeface="Arial Black"/>
              </a:rPr>
              <a:t>DE LA META DE MEJORAMIENTO</a:t>
            </a:r>
            <a:endParaRPr sz="2000" b="0" i="0" u="sng" strike="noStrike" cap="none" dirty="0">
              <a:solidFill>
                <a:schemeClr val="accent2"/>
              </a:solidFill>
              <a:latin typeface="Arial Black"/>
              <a:ea typeface="Arial Black"/>
              <a:cs typeface="Arial Black"/>
              <a:sym typeface="Arial Black"/>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18"/>
          <p:cNvSpPr>
            <a:spLocks noGrp="1"/>
          </p:cNvSpPr>
          <p:nvPr>
            <p:ph type="title"/>
          </p:nvPr>
        </p:nvSpPr>
        <p:spPr>
          <a:xfrm>
            <a:off x="4652734" y="348911"/>
            <a:ext cx="5911850" cy="971890"/>
          </a:xfrm>
          <a:prstGeom prst="roundRect">
            <a:avLst>
              <a:gd name="adj" fmla="val 16667"/>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accent2"/>
              </a:buClr>
              <a:buSzPts val="2000"/>
              <a:buFont typeface="Arial Black"/>
              <a:buNone/>
            </a:pPr>
            <a:r>
              <a:rPr lang="es-CO" sz="2000" b="0" i="0" u="none" strike="noStrike" cap="none">
                <a:solidFill>
                  <a:schemeClr val="accent2"/>
                </a:solidFill>
                <a:latin typeface="Arial Black"/>
                <a:ea typeface="Arial Black"/>
                <a:cs typeface="Arial Black"/>
                <a:sym typeface="Arial Black"/>
              </a:rPr>
              <a:t>ENCONTRAR “IDEAS DE CAMBIO” </a:t>
            </a:r>
            <a:br>
              <a:rPr lang="es-CO" sz="2000" b="0" i="0" u="none" strike="noStrike" cap="none">
                <a:solidFill>
                  <a:schemeClr val="accent2"/>
                </a:solidFill>
                <a:latin typeface="Arial Black"/>
                <a:ea typeface="Arial Black"/>
                <a:cs typeface="Arial Black"/>
                <a:sym typeface="Arial Black"/>
              </a:rPr>
            </a:br>
            <a:r>
              <a:rPr lang="es-CO" sz="2800" b="0" i="0" u="none" strike="noStrike" cap="none">
                <a:solidFill>
                  <a:schemeClr val="accent2"/>
                </a:solidFill>
                <a:latin typeface="Arial Black"/>
                <a:ea typeface="Arial Black"/>
                <a:cs typeface="Arial Black"/>
                <a:sym typeface="Arial Black"/>
              </a:rPr>
              <a:t>DIAGRAMA ORIENTADOR</a:t>
            </a:r>
            <a:endParaRPr sz="2000" b="0" i="0" u="none" strike="noStrike" cap="none">
              <a:solidFill>
                <a:schemeClr val="accent2"/>
              </a:solidFill>
              <a:latin typeface="Arial Black"/>
              <a:ea typeface="Arial Black"/>
              <a:cs typeface="Arial Black"/>
              <a:sym typeface="Arial Black"/>
            </a:endParaRPr>
          </a:p>
        </p:txBody>
      </p:sp>
      <p:sp>
        <p:nvSpPr>
          <p:cNvPr id="239" name="Google Shape;239;p18"/>
          <p:cNvSpPr txBox="1">
            <a:spLocks noGrp="1"/>
          </p:cNvSpPr>
          <p:nvPr>
            <p:ph type="body" idx="1"/>
          </p:nvPr>
        </p:nvSpPr>
        <p:spPr>
          <a:xfrm>
            <a:off x="1176337" y="1320802"/>
            <a:ext cx="9839325" cy="4615542"/>
          </a:xfrm>
          <a:prstGeom prst="rect">
            <a:avLst/>
          </a:prstGeom>
          <a:noFill/>
          <a:ln>
            <a:noFill/>
          </a:ln>
        </p:spPr>
        <p:txBody>
          <a:bodyPr spcFirstLastPara="1" wrap="square" lIns="0" tIns="0" rIns="0" bIns="0" anchor="ctr" anchorCtr="0">
            <a:normAutofit/>
          </a:bodyPr>
          <a:lstStyle/>
          <a:p>
            <a:pPr marL="0" marR="0" lvl="0" indent="0" algn="just" rtl="0">
              <a:lnSpc>
                <a:spcPct val="100000"/>
              </a:lnSpc>
              <a:spcBef>
                <a:spcPts val="0"/>
              </a:spcBef>
              <a:spcAft>
                <a:spcPts val="0"/>
              </a:spcAft>
              <a:buClr>
                <a:schemeClr val="dk1"/>
              </a:buClr>
              <a:buSzPts val="2040"/>
              <a:buFont typeface="Arial"/>
              <a:buNone/>
            </a:pPr>
            <a:r>
              <a:rPr lang="es-CO" sz="2200" b="1" i="0" u="none" strike="noStrike" cap="none">
                <a:solidFill>
                  <a:schemeClr val="dk1"/>
                </a:solidFill>
                <a:latin typeface="Arial Black"/>
                <a:ea typeface="Arial Black"/>
                <a:cs typeface="Arial Black"/>
                <a:sym typeface="Arial Black"/>
              </a:rPr>
              <a:t>PASOS PARA ENCONTRAR IDEAS DE CAMBIO</a:t>
            </a:r>
            <a:endParaRPr/>
          </a:p>
          <a:p>
            <a:pPr marL="0" marR="0" lvl="0" indent="0" algn="just" rtl="0">
              <a:lnSpc>
                <a:spcPct val="100000"/>
              </a:lnSpc>
              <a:spcBef>
                <a:spcPts val="0"/>
              </a:spcBef>
              <a:spcAft>
                <a:spcPts val="0"/>
              </a:spcAft>
              <a:buClr>
                <a:schemeClr val="dk1"/>
              </a:buClr>
              <a:buSzPts val="2040"/>
              <a:buFont typeface="Arial"/>
              <a:buNone/>
            </a:pPr>
            <a:endParaRPr sz="2200" b="1" i="0" u="none" strike="noStrike" cap="none">
              <a:solidFill>
                <a:schemeClr val="dk1"/>
              </a:solidFill>
              <a:latin typeface="Arial Black"/>
              <a:ea typeface="Arial Black"/>
              <a:cs typeface="Arial Black"/>
              <a:sym typeface="Arial Black"/>
            </a:endParaRPr>
          </a:p>
          <a:p>
            <a:pPr marL="514350" marR="0" lvl="0" indent="-485140" algn="just" rtl="0">
              <a:lnSpc>
                <a:spcPct val="100000"/>
              </a:lnSpc>
              <a:spcBef>
                <a:spcPts val="1000"/>
              </a:spcBef>
              <a:spcAft>
                <a:spcPts val="0"/>
              </a:spcAft>
              <a:buClr>
                <a:schemeClr val="accent1"/>
              </a:buClr>
              <a:buSzPts val="3080"/>
              <a:buFont typeface="Arial"/>
              <a:buAutoNum type="arabicPeriod"/>
            </a:pPr>
            <a:r>
              <a:rPr lang="es-CO" sz="2200" b="0" i="0" u="none" strike="noStrike" cap="none">
                <a:solidFill>
                  <a:schemeClr val="dk1"/>
                </a:solidFill>
                <a:latin typeface="Arial Narrow"/>
                <a:ea typeface="Arial Narrow"/>
                <a:cs typeface="Arial Narrow"/>
                <a:sym typeface="Arial Narrow"/>
              </a:rPr>
              <a:t>Reformular las causas visibles y redactarlas en positivo como oportunidades de mejora (OM), es decir como grandes actividades que si se implementan, eliminan dichas causas.                                                        </a:t>
            </a:r>
            <a:endParaRPr sz="2200" b="0" i="0" u="none" strike="noStrike" cap="none">
              <a:solidFill>
                <a:schemeClr val="dk1"/>
              </a:solidFill>
              <a:latin typeface="Arial Narrow"/>
              <a:ea typeface="Arial Narrow"/>
              <a:cs typeface="Arial Narrow"/>
              <a:sym typeface="Arial Narrow"/>
            </a:endParaRPr>
          </a:p>
          <a:p>
            <a:pPr marL="514350" marR="0" lvl="0" indent="-485140" algn="just" rtl="0">
              <a:lnSpc>
                <a:spcPct val="100000"/>
              </a:lnSpc>
              <a:spcBef>
                <a:spcPts val="1000"/>
              </a:spcBef>
              <a:spcAft>
                <a:spcPts val="0"/>
              </a:spcAft>
              <a:buClr>
                <a:schemeClr val="accent1"/>
              </a:buClr>
              <a:buSzPts val="3080"/>
              <a:buFont typeface="Arial"/>
              <a:buAutoNum type="arabicPeriod"/>
            </a:pPr>
            <a:r>
              <a:rPr lang="es-CO" sz="2200" b="0" i="0" u="none" strike="noStrike" cap="none">
                <a:solidFill>
                  <a:schemeClr val="dk1"/>
                </a:solidFill>
                <a:latin typeface="Arial Narrow"/>
                <a:ea typeface="Arial Narrow"/>
                <a:cs typeface="Arial Narrow"/>
                <a:sym typeface="Arial Narrow"/>
              </a:rPr>
              <a:t>Reformular las causas profundas y más profundas, y redactarlas en positivo, es decir, como actividades que cambian lo existente y ayudan a que las OM se implementen.</a:t>
            </a:r>
            <a:endParaRPr sz="2200" b="0" i="0" u="none" strike="noStrike" cap="none">
              <a:solidFill>
                <a:schemeClr val="dk1"/>
              </a:solidFill>
              <a:latin typeface="Arial Narrow"/>
              <a:ea typeface="Arial Narrow"/>
              <a:cs typeface="Arial Narrow"/>
              <a:sym typeface="Arial Narrow"/>
            </a:endParaRPr>
          </a:p>
          <a:p>
            <a:pPr marL="514350" marR="0" lvl="0" indent="-485140" algn="just" rtl="0">
              <a:lnSpc>
                <a:spcPct val="100000"/>
              </a:lnSpc>
              <a:spcBef>
                <a:spcPts val="1000"/>
              </a:spcBef>
              <a:spcAft>
                <a:spcPts val="0"/>
              </a:spcAft>
              <a:buClr>
                <a:schemeClr val="accent1"/>
              </a:buClr>
              <a:buSzPts val="3080"/>
              <a:buFont typeface="Arial"/>
              <a:buAutoNum type="arabicPeriod"/>
            </a:pPr>
            <a:r>
              <a:rPr lang="es-CO" sz="2200" b="0" i="0" u="none" strike="noStrike" cap="none">
                <a:solidFill>
                  <a:schemeClr val="dk1"/>
                </a:solidFill>
                <a:latin typeface="Arial Narrow"/>
                <a:ea typeface="Arial Narrow"/>
                <a:cs typeface="Arial Narrow"/>
                <a:sym typeface="Arial Narrow"/>
              </a:rPr>
              <a:t>A partir de las anteriores, se enuncian las acciones concretas o ideas que llevan al cambio, es decir, lo que hace posible los resultados anteriores y debo probar mediante el ciclo PHEA para saber si son eficaces frente a ese propósito.</a:t>
            </a:r>
            <a:endParaRPr sz="2200" b="0" i="0" u="none" strike="noStrike" cap="none">
              <a:solidFill>
                <a:schemeClr val="dk1"/>
              </a:solidFill>
              <a:latin typeface="Arial Narrow"/>
              <a:ea typeface="Arial Narrow"/>
              <a:cs typeface="Arial Narrow"/>
              <a:sym typeface="Arial Narrow"/>
            </a:endParaRPr>
          </a:p>
          <a:p>
            <a:pPr marL="514350" marR="0" lvl="0" indent="-485140" algn="just" rtl="0">
              <a:lnSpc>
                <a:spcPct val="100000"/>
              </a:lnSpc>
              <a:spcBef>
                <a:spcPts val="1000"/>
              </a:spcBef>
              <a:spcAft>
                <a:spcPts val="0"/>
              </a:spcAft>
              <a:buClr>
                <a:schemeClr val="accent1"/>
              </a:buClr>
              <a:buSzPts val="3080"/>
              <a:buFont typeface="Arial"/>
              <a:buAutoNum type="arabicPeriod"/>
            </a:pPr>
            <a:r>
              <a:rPr lang="es-CO" sz="2200" b="0" i="0" u="none" strike="noStrike" cap="none">
                <a:solidFill>
                  <a:schemeClr val="dk1"/>
                </a:solidFill>
                <a:latin typeface="Arial Narrow"/>
                <a:ea typeface="Arial Narrow"/>
                <a:cs typeface="Arial Narrow"/>
                <a:sym typeface="Arial Narrow"/>
              </a:rPr>
              <a:t>Organizar todo en un diagrama conductor, a partir de la meta de mejoramiento.y con base en el análisis de causa</a:t>
            </a:r>
            <a:endParaRPr sz="2200" b="0" i="0" u="none" strike="noStrike" cap="none">
              <a:solidFill>
                <a:schemeClr val="dk1"/>
              </a:solidFill>
              <a:latin typeface="Arial Narrow"/>
              <a:ea typeface="Arial Narrow"/>
              <a:cs typeface="Arial Narrow"/>
              <a:sym typeface="Arial Narrow"/>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3">
          <a:extLst>
            <a:ext uri="{FF2B5EF4-FFF2-40B4-BE49-F238E27FC236}">
              <a16:creationId xmlns:a16="http://schemas.microsoft.com/office/drawing/2014/main" id="{27B93ED8-43EB-989B-D256-261C47A7680B}"/>
            </a:ext>
          </a:extLst>
        </p:cNvPr>
        <p:cNvGrpSpPr/>
        <p:nvPr/>
      </p:nvGrpSpPr>
      <p:grpSpPr>
        <a:xfrm>
          <a:off x="0" y="0"/>
          <a:ext cx="0" cy="0"/>
          <a:chOff x="0" y="0"/>
          <a:chExt cx="0" cy="0"/>
        </a:xfrm>
      </p:grpSpPr>
      <p:sp>
        <p:nvSpPr>
          <p:cNvPr id="244" name="Google Shape;244;p66">
            <a:extLst>
              <a:ext uri="{FF2B5EF4-FFF2-40B4-BE49-F238E27FC236}">
                <a16:creationId xmlns:a16="http://schemas.microsoft.com/office/drawing/2014/main" id="{3AA3B039-A740-BF30-E02C-6F870C2772A8}"/>
              </a:ext>
            </a:extLst>
          </p:cNvPr>
          <p:cNvSpPr txBox="1"/>
          <p:nvPr/>
        </p:nvSpPr>
        <p:spPr>
          <a:xfrm>
            <a:off x="317538" y="1835921"/>
            <a:ext cx="1712229" cy="4393148"/>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lvl="0" algn="just">
              <a:buClr>
                <a:schemeClr val="dk1"/>
              </a:buClr>
              <a:buSzPts val="2800"/>
            </a:pPr>
            <a:r>
              <a:rPr lang="es-MX" sz="1050" dirty="0">
                <a:solidFill>
                  <a:schemeClr val="dk1"/>
                </a:solidFill>
                <a:latin typeface="Arial" panose="020B0604020202020204" pitchFamily="34" charset="0"/>
                <a:ea typeface="Arial Narrow"/>
                <a:cs typeface="Arial" panose="020B0604020202020204" pitchFamily="34" charset="0"/>
                <a:sym typeface="Arial Narrow"/>
              </a:rPr>
              <a:t>Nosotros, el equipo de mejoramiento de la IPS VERSANIA PSICOSOCIAL ITA AV 68, deseamos lograr que en el servicio, de Hospitalización de Salud Mental, la tasa de los Incidentes Relacionados con Medicamentos, medida entre julio y septiembre de 2025, </a:t>
            </a:r>
            <a:r>
              <a:rPr lang="es-MX" sz="1050" b="1" dirty="0">
                <a:solidFill>
                  <a:schemeClr val="dk1"/>
                </a:solidFill>
                <a:latin typeface="Arial" panose="020B0604020202020204" pitchFamily="34" charset="0"/>
                <a:ea typeface="Arial Narrow"/>
                <a:cs typeface="Arial" panose="020B0604020202020204" pitchFamily="34" charset="0"/>
                <a:sym typeface="Arial Narrow"/>
              </a:rPr>
              <a:t>disminuya en un 25% </a:t>
            </a:r>
            <a:r>
              <a:rPr lang="es-MX" sz="1050" dirty="0">
                <a:solidFill>
                  <a:schemeClr val="dk1"/>
                </a:solidFill>
                <a:latin typeface="Arial" panose="020B0604020202020204" pitchFamily="34" charset="0"/>
                <a:ea typeface="Arial Narrow"/>
                <a:cs typeface="Arial" panose="020B0604020202020204" pitchFamily="34" charset="0"/>
                <a:sym typeface="Arial Narrow"/>
              </a:rPr>
              <a:t>con respecto al tercer trimestre del año anterior, pasando de una tasa de </a:t>
            </a:r>
            <a:r>
              <a:rPr lang="es-MX" sz="1050" b="1" dirty="0">
                <a:solidFill>
                  <a:schemeClr val="dk1"/>
                </a:solidFill>
                <a:latin typeface="Arial" panose="020B0604020202020204" pitchFamily="34" charset="0"/>
                <a:ea typeface="Arial Narrow"/>
                <a:cs typeface="Arial" panose="020B0604020202020204" pitchFamily="34" charset="0"/>
                <a:sym typeface="Arial Narrow"/>
              </a:rPr>
              <a:t>12 incidentes relacionados </a:t>
            </a:r>
            <a:r>
              <a:rPr lang="es-MX" sz="1050" dirty="0">
                <a:solidFill>
                  <a:schemeClr val="dk1"/>
                </a:solidFill>
                <a:latin typeface="Arial" panose="020B0604020202020204" pitchFamily="34" charset="0"/>
                <a:ea typeface="Arial Narrow"/>
                <a:cs typeface="Arial" panose="020B0604020202020204" pitchFamily="34" charset="0"/>
                <a:sym typeface="Arial Narrow"/>
              </a:rPr>
              <a:t>con medicamentos por cada 100 pacientes atendidos en 2024, a </a:t>
            </a:r>
            <a:r>
              <a:rPr lang="es-MX" sz="1050" b="1" dirty="0">
                <a:solidFill>
                  <a:schemeClr val="dk1"/>
                </a:solidFill>
                <a:latin typeface="Arial" panose="020B0604020202020204" pitchFamily="34" charset="0"/>
                <a:ea typeface="Arial Narrow"/>
                <a:cs typeface="Arial" panose="020B0604020202020204" pitchFamily="34" charset="0"/>
                <a:sym typeface="Arial Narrow"/>
              </a:rPr>
              <a:t>9 incidentes relacionados </a:t>
            </a:r>
            <a:r>
              <a:rPr lang="es-MX" sz="1050" dirty="0">
                <a:solidFill>
                  <a:schemeClr val="dk1"/>
                </a:solidFill>
                <a:latin typeface="Arial" panose="020B0604020202020204" pitchFamily="34" charset="0"/>
                <a:ea typeface="Arial Narrow"/>
                <a:cs typeface="Arial" panose="020B0604020202020204" pitchFamily="34" charset="0"/>
                <a:sym typeface="Arial Narrow"/>
              </a:rPr>
              <a:t>con medicamentos por cada 100 pacientes atendidos en 2025. </a:t>
            </a:r>
            <a:endParaRPr lang="es-MX" sz="1050" dirty="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Narrow"/>
              <a:ea typeface="Arial Narrow"/>
              <a:cs typeface="Arial Narrow"/>
              <a:sym typeface="Arial Narrow"/>
            </a:endParaRPr>
          </a:p>
        </p:txBody>
      </p:sp>
      <p:sp>
        <p:nvSpPr>
          <p:cNvPr id="246" name="Google Shape;246;p66">
            <a:extLst>
              <a:ext uri="{FF2B5EF4-FFF2-40B4-BE49-F238E27FC236}">
                <a16:creationId xmlns:a16="http://schemas.microsoft.com/office/drawing/2014/main" id="{F2CE18BC-A350-1EB0-F49E-4743CBCD6221}"/>
              </a:ext>
            </a:extLst>
          </p:cNvPr>
          <p:cNvSpPr txBox="1"/>
          <p:nvPr/>
        </p:nvSpPr>
        <p:spPr>
          <a:xfrm>
            <a:off x="5063103" y="3118184"/>
            <a:ext cx="1712229" cy="156962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es-MX" sz="1200" b="0" i="0" u="none" strike="noStrike" cap="none" dirty="0">
              <a:solidFill>
                <a:srgbClr val="000000"/>
              </a:solidFill>
              <a:latin typeface="Arial Narrow"/>
              <a:ea typeface="Arial Narrow"/>
              <a:cs typeface="Arial Narrow"/>
              <a:sym typeface="Arial Narrow"/>
            </a:endParaRPr>
          </a:p>
          <a:p>
            <a:pPr marL="0" marR="0" lvl="0" indent="0" algn="just" rtl="0">
              <a:lnSpc>
                <a:spcPct val="100000"/>
              </a:lnSpc>
              <a:spcBef>
                <a:spcPts val="0"/>
              </a:spcBef>
              <a:spcAft>
                <a:spcPts val="0"/>
              </a:spcAft>
              <a:buClr>
                <a:srgbClr val="000000"/>
              </a:buClr>
              <a:buSzPts val="1400"/>
              <a:buFont typeface="Arial"/>
              <a:buNone/>
            </a:pPr>
            <a:r>
              <a:rPr lang="es-MX" sz="1200" b="0" i="0" u="none" strike="noStrike" cap="none" dirty="0">
                <a:solidFill>
                  <a:srgbClr val="000000"/>
                </a:solidFill>
                <a:latin typeface="Arial Narrow"/>
                <a:ea typeface="Arial Narrow"/>
                <a:cs typeface="Arial Narrow"/>
                <a:sym typeface="Arial Narrow"/>
              </a:rPr>
              <a:t>Promover la doble verificación por parte de los médicos generales y especialistas a la formulación de medicamentos </a:t>
            </a: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rgbClr val="000000"/>
              </a:solidFill>
              <a:latin typeface="Arial Narrow"/>
              <a:ea typeface="Arial Narrow"/>
              <a:cs typeface="Arial Narrow"/>
              <a:sym typeface="Arial Narrow"/>
            </a:endParaRPr>
          </a:p>
        </p:txBody>
      </p:sp>
      <p:sp>
        <p:nvSpPr>
          <p:cNvPr id="258" name="Google Shape;258;p66">
            <a:extLst>
              <a:ext uri="{FF2B5EF4-FFF2-40B4-BE49-F238E27FC236}">
                <a16:creationId xmlns:a16="http://schemas.microsoft.com/office/drawing/2014/main" id="{805D3C6F-B81A-0A48-D84D-1227656970DF}"/>
              </a:ext>
            </a:extLst>
          </p:cNvPr>
          <p:cNvSpPr txBox="1"/>
          <p:nvPr/>
        </p:nvSpPr>
        <p:spPr>
          <a:xfrm>
            <a:off x="2486970" y="3081022"/>
            <a:ext cx="2096147" cy="1754286"/>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algn="just">
              <a:buSzPts val="1400"/>
            </a:pPr>
            <a:endParaRPr lang="es-MX" sz="1200" dirty="0">
              <a:latin typeface="Arial Narrow"/>
              <a:ea typeface="Arial Narrow"/>
              <a:cs typeface="Arial Narrow"/>
              <a:sym typeface="Arial Narrow"/>
            </a:endParaRPr>
          </a:p>
          <a:p>
            <a:pPr algn="just">
              <a:buSzPts val="1400"/>
            </a:pPr>
            <a:r>
              <a:rPr lang="es-MX" sz="1200" dirty="0">
                <a:latin typeface="Arial Narrow"/>
                <a:ea typeface="Arial Narrow"/>
                <a:cs typeface="Arial Narrow"/>
                <a:sym typeface="Arial Narrow"/>
              </a:rPr>
              <a:t>Afianzar el cumplimiento del </a:t>
            </a:r>
            <a:r>
              <a:rPr lang="es-CO" sz="1200" dirty="0">
                <a:latin typeface="Arial Narrow"/>
                <a:ea typeface="Arial Narrow"/>
                <a:cs typeface="Arial Narrow"/>
                <a:sym typeface="Arial Narrow"/>
              </a:rPr>
              <a:t>“Instructivo de Prescripción de Productos Farmacéuticos”, </a:t>
            </a:r>
            <a:r>
              <a:rPr lang="es-MX" sz="1200" dirty="0">
                <a:latin typeface="Arial Narrow"/>
                <a:ea typeface="Arial Narrow"/>
                <a:cs typeface="Arial Narrow"/>
                <a:sym typeface="Arial Narrow"/>
              </a:rPr>
              <a:t>por parte de los médicos generales y especialistas. </a:t>
            </a:r>
          </a:p>
          <a:p>
            <a:pPr algn="just">
              <a:buSzPts val="1400"/>
            </a:pPr>
            <a:endParaRPr lang="es-MX" sz="1200" dirty="0">
              <a:latin typeface="Arial Narrow"/>
              <a:ea typeface="Arial Narrow"/>
              <a:cs typeface="Arial Narrow"/>
              <a:sym typeface="Arial Narrow"/>
            </a:endParaRPr>
          </a:p>
          <a:p>
            <a:pPr algn="just">
              <a:buSzPts val="1400"/>
            </a:pPr>
            <a:r>
              <a:rPr lang="es-MX" sz="1200" b="1" dirty="0">
                <a:solidFill>
                  <a:srgbClr val="FF0000"/>
                </a:solidFill>
                <a:latin typeface="Arial Narrow"/>
                <a:ea typeface="Arial Narrow"/>
                <a:cs typeface="Arial Narrow"/>
                <a:sym typeface="Arial Narrow"/>
              </a:rPr>
              <a:t>*</a:t>
            </a:r>
            <a:r>
              <a:rPr lang="es-MX" sz="1200" dirty="0">
                <a:solidFill>
                  <a:srgbClr val="FF0000"/>
                </a:solidFill>
                <a:latin typeface="Arial Narrow"/>
                <a:ea typeface="Arial Narrow"/>
                <a:cs typeface="Arial Narrow"/>
                <a:sym typeface="Arial Narrow"/>
              </a:rPr>
              <a:t>Relacionada con 1 Causa</a:t>
            </a:r>
          </a:p>
          <a:p>
            <a:pPr algn="just">
              <a:buSzPts val="1400"/>
            </a:pPr>
            <a:endParaRPr sz="1200" b="0" i="0" u="none" strike="noStrike" cap="none" dirty="0">
              <a:solidFill>
                <a:srgbClr val="000000"/>
              </a:solidFill>
              <a:latin typeface="Arial Narrow"/>
              <a:ea typeface="Arial Narrow"/>
              <a:cs typeface="Arial Narrow"/>
              <a:sym typeface="Arial Narrow"/>
            </a:endParaRPr>
          </a:p>
        </p:txBody>
      </p:sp>
      <p:sp>
        <p:nvSpPr>
          <p:cNvPr id="255" name="Google Shape;255;p66">
            <a:extLst>
              <a:ext uri="{FF2B5EF4-FFF2-40B4-BE49-F238E27FC236}">
                <a16:creationId xmlns:a16="http://schemas.microsoft.com/office/drawing/2014/main" id="{39461D46-D6BE-5D05-666B-71A7B3ABE3CF}"/>
              </a:ext>
            </a:extLst>
          </p:cNvPr>
          <p:cNvSpPr txBox="1"/>
          <p:nvPr/>
        </p:nvSpPr>
        <p:spPr>
          <a:xfrm>
            <a:off x="5034859" y="6856044"/>
            <a:ext cx="2096147" cy="317417"/>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Narrow"/>
              <a:ea typeface="Arial Narrow"/>
              <a:cs typeface="Arial Narrow"/>
              <a:sym typeface="Arial Narrow"/>
            </a:endParaRPr>
          </a:p>
        </p:txBody>
      </p:sp>
      <p:sp>
        <p:nvSpPr>
          <p:cNvPr id="257" name="Google Shape;257;p66">
            <a:extLst>
              <a:ext uri="{FF2B5EF4-FFF2-40B4-BE49-F238E27FC236}">
                <a16:creationId xmlns:a16="http://schemas.microsoft.com/office/drawing/2014/main" id="{1D6FC571-D821-0391-838E-1B74CC6A900C}"/>
              </a:ext>
            </a:extLst>
          </p:cNvPr>
          <p:cNvSpPr txBox="1"/>
          <p:nvPr/>
        </p:nvSpPr>
        <p:spPr>
          <a:xfrm>
            <a:off x="7769046" y="1750424"/>
            <a:ext cx="3625248" cy="2123618"/>
          </a:xfrm>
          <a:prstGeom prst="rect">
            <a:avLst/>
          </a:prstGeom>
          <a:solidFill>
            <a:schemeClr val="bg1"/>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algn="just">
              <a:buSzPts val="1400"/>
            </a:pPr>
            <a:r>
              <a:rPr lang="es-MX" sz="1200" b="1" dirty="0">
                <a:solidFill>
                  <a:srgbClr val="FF0000"/>
                </a:solidFill>
                <a:latin typeface="Arial Narrow"/>
                <a:ea typeface="Arial Narrow"/>
                <a:cs typeface="Arial Narrow"/>
                <a:sym typeface="Arial Narrow"/>
              </a:rPr>
              <a:t>1</a:t>
            </a:r>
            <a:r>
              <a:rPr lang="es-MX" sz="1200" dirty="0">
                <a:latin typeface="Arial Narrow"/>
                <a:ea typeface="Arial Narrow"/>
                <a:cs typeface="Arial Narrow"/>
                <a:sym typeface="Arial Narrow"/>
              </a:rPr>
              <a:t>. Incluir en el  </a:t>
            </a:r>
            <a:r>
              <a:rPr lang="es-CO" sz="1200" dirty="0">
                <a:latin typeface="Arial Narrow"/>
                <a:ea typeface="Arial Narrow"/>
                <a:cs typeface="Arial Narrow"/>
                <a:sym typeface="Arial Narrow"/>
              </a:rPr>
              <a:t>Instructivo de Prescripción de Productos Farmacéuticos. </a:t>
            </a:r>
          </a:p>
          <a:p>
            <a:pPr algn="just">
              <a:buSzPts val="1400"/>
            </a:pPr>
            <a:endParaRPr lang="es-MX" sz="1200" dirty="0">
              <a:latin typeface="Arial Narrow"/>
              <a:ea typeface="Arial Narrow"/>
              <a:cs typeface="Arial Narrow"/>
              <a:sym typeface="Arial Narrow"/>
            </a:endParaRPr>
          </a:p>
          <a:p>
            <a:pPr marL="171450" indent="-171450" algn="just">
              <a:buSzPts val="1400"/>
              <a:buFont typeface="Arial" panose="020B0604020202020204" pitchFamily="34" charset="0"/>
              <a:buChar char="•"/>
            </a:pPr>
            <a:r>
              <a:rPr lang="es-MX" sz="1200" dirty="0">
                <a:latin typeface="Arial Narrow"/>
                <a:ea typeface="Arial Narrow"/>
                <a:cs typeface="Arial Narrow"/>
                <a:sym typeface="Arial Narrow"/>
              </a:rPr>
              <a:t>La doble verificación por parte de los médicos generales y especialistas a la formulación de medicamentos </a:t>
            </a:r>
          </a:p>
          <a:p>
            <a:pPr marL="171450" indent="-171450" algn="just">
              <a:buSzPts val="1400"/>
              <a:buFont typeface="Arial" panose="020B0604020202020204" pitchFamily="34" charset="0"/>
              <a:buChar char="•"/>
            </a:pPr>
            <a:endParaRPr lang="es-MX" sz="1200" dirty="0">
              <a:latin typeface="Arial Narrow"/>
              <a:ea typeface="Arial Narrow"/>
              <a:cs typeface="Arial Narrow"/>
              <a:sym typeface="Arial Narrow"/>
            </a:endParaRPr>
          </a:p>
          <a:p>
            <a:pPr marL="171450" indent="-171450" algn="just">
              <a:buSzPts val="1400"/>
              <a:buFont typeface="Arial" panose="020B0604020202020204" pitchFamily="34" charset="0"/>
              <a:buChar char="•"/>
            </a:pPr>
            <a:r>
              <a:rPr lang="es-MX" sz="1200" dirty="0">
                <a:latin typeface="Arial Narrow"/>
                <a:ea typeface="Arial Narrow"/>
                <a:cs typeface="Arial Narrow"/>
                <a:sym typeface="Arial Narrow"/>
              </a:rPr>
              <a:t>La Identificación de implicaciones y riesgos de realizar una inadecuada prescripción</a:t>
            </a:r>
          </a:p>
          <a:p>
            <a:pPr marL="171450" indent="-171450" algn="just">
              <a:buSzPts val="1400"/>
              <a:buFont typeface="Arial" panose="020B0604020202020204" pitchFamily="34" charset="0"/>
              <a:buChar char="•"/>
            </a:pPr>
            <a:endParaRPr lang="es-MX" sz="1200" dirty="0">
              <a:latin typeface="Arial Narrow"/>
              <a:ea typeface="Arial Narrow"/>
              <a:cs typeface="Arial Narrow"/>
              <a:sym typeface="Arial Narrow"/>
            </a:endParaRPr>
          </a:p>
          <a:p>
            <a:pPr marL="171450" indent="-171450" algn="just">
              <a:buSzPts val="1400"/>
              <a:buFont typeface="Arial" panose="020B0604020202020204" pitchFamily="34" charset="0"/>
              <a:buChar char="•"/>
            </a:pPr>
            <a:r>
              <a:rPr lang="es-MX" sz="1200" dirty="0">
                <a:latin typeface="Arial Narrow"/>
                <a:ea typeface="Arial Narrow"/>
                <a:cs typeface="Arial Narrow"/>
                <a:sym typeface="Arial Narrow"/>
              </a:rPr>
              <a:t>La identificación de posibles fallos del proceso, así como barreras y puntos de control</a:t>
            </a:r>
          </a:p>
        </p:txBody>
      </p:sp>
      <p:sp>
        <p:nvSpPr>
          <p:cNvPr id="284" name="Google Shape;284;p66">
            <a:extLst>
              <a:ext uri="{FF2B5EF4-FFF2-40B4-BE49-F238E27FC236}">
                <a16:creationId xmlns:a16="http://schemas.microsoft.com/office/drawing/2014/main" id="{AE64F453-694D-0E58-C0EB-F3A36F8E9F08}"/>
              </a:ext>
            </a:extLst>
          </p:cNvPr>
          <p:cNvSpPr/>
          <p:nvPr/>
        </p:nvSpPr>
        <p:spPr>
          <a:xfrm>
            <a:off x="317538" y="261258"/>
            <a:ext cx="1699585" cy="537322"/>
          </a:xfrm>
          <a:prstGeom prst="rect">
            <a:avLst/>
          </a:prstGeom>
          <a:solidFill>
            <a:srgbClr val="4396B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300"/>
              <a:buFont typeface="Arial"/>
              <a:buNone/>
            </a:pPr>
            <a:r>
              <a:rPr lang="es-CO" sz="1300" b="1" i="0" u="none" strike="noStrike" cap="none">
                <a:solidFill>
                  <a:srgbClr val="FFFFFF"/>
                </a:solidFill>
                <a:latin typeface="Arial"/>
                <a:ea typeface="Arial"/>
                <a:cs typeface="Arial"/>
                <a:sym typeface="Arial"/>
              </a:rPr>
              <a:t>META DE MEJORAMIENTO</a:t>
            </a:r>
            <a:endParaRPr sz="1300" b="1" i="0" u="none" strike="noStrike" cap="none">
              <a:solidFill>
                <a:srgbClr val="FFFFFF"/>
              </a:solidFill>
              <a:latin typeface="Arial"/>
              <a:ea typeface="Arial"/>
              <a:cs typeface="Arial"/>
              <a:sym typeface="Arial"/>
            </a:endParaRPr>
          </a:p>
        </p:txBody>
      </p:sp>
      <p:sp>
        <p:nvSpPr>
          <p:cNvPr id="285" name="Google Shape;285;p66">
            <a:extLst>
              <a:ext uri="{FF2B5EF4-FFF2-40B4-BE49-F238E27FC236}">
                <a16:creationId xmlns:a16="http://schemas.microsoft.com/office/drawing/2014/main" id="{B1EE41F1-FD76-B522-BD96-01A48D849368}"/>
              </a:ext>
            </a:extLst>
          </p:cNvPr>
          <p:cNvSpPr/>
          <p:nvPr/>
        </p:nvSpPr>
        <p:spPr>
          <a:xfrm>
            <a:off x="2449251" y="261258"/>
            <a:ext cx="2096147" cy="537322"/>
          </a:xfrm>
          <a:prstGeom prst="rect">
            <a:avLst/>
          </a:prstGeom>
          <a:solidFill>
            <a:srgbClr val="1E455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300"/>
              <a:buFont typeface="Arial"/>
              <a:buNone/>
            </a:pPr>
            <a:r>
              <a:rPr lang="es-CO" sz="1300" b="1" i="0" u="none" strike="noStrike" cap="none">
                <a:solidFill>
                  <a:srgbClr val="FFFFFF"/>
                </a:solidFill>
                <a:latin typeface="Arial"/>
                <a:ea typeface="Arial"/>
                <a:cs typeface="Arial"/>
                <a:sym typeface="Arial"/>
              </a:rPr>
              <a:t>OPORTUNIDAD DE MEJORA</a:t>
            </a:r>
            <a:endParaRPr sz="1300" b="1" i="0" u="none" strike="noStrike" cap="none">
              <a:solidFill>
                <a:srgbClr val="FFFFFF"/>
              </a:solidFill>
              <a:latin typeface="Arial"/>
              <a:ea typeface="Arial"/>
              <a:cs typeface="Arial"/>
              <a:sym typeface="Arial"/>
            </a:endParaRPr>
          </a:p>
        </p:txBody>
      </p:sp>
      <p:sp>
        <p:nvSpPr>
          <p:cNvPr id="286" name="Google Shape;286;p66">
            <a:extLst>
              <a:ext uri="{FF2B5EF4-FFF2-40B4-BE49-F238E27FC236}">
                <a16:creationId xmlns:a16="http://schemas.microsoft.com/office/drawing/2014/main" id="{BAA011C8-B540-B1C5-2757-C5AF74B59430}"/>
              </a:ext>
            </a:extLst>
          </p:cNvPr>
          <p:cNvSpPr/>
          <p:nvPr/>
        </p:nvSpPr>
        <p:spPr>
          <a:xfrm>
            <a:off x="4910550" y="261258"/>
            <a:ext cx="2344768" cy="537322"/>
          </a:xfrm>
          <a:prstGeom prst="rect">
            <a:avLst/>
          </a:prstGeom>
          <a:solidFill>
            <a:srgbClr val="40A0B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300"/>
              <a:buFont typeface="Arial"/>
              <a:buNone/>
            </a:pPr>
            <a:r>
              <a:rPr lang="es-CO" sz="1300" b="1" i="0" u="none" strike="noStrike" cap="none">
                <a:solidFill>
                  <a:srgbClr val="FFFFFF"/>
                </a:solidFill>
                <a:latin typeface="Arial"/>
                <a:ea typeface="Arial"/>
                <a:cs typeface="Arial"/>
                <a:sym typeface="Arial"/>
              </a:rPr>
              <a:t>ACTIVIDADES</a:t>
            </a:r>
            <a:endParaRPr sz="1300" b="1" i="0" u="none" strike="noStrike" cap="none">
              <a:solidFill>
                <a:srgbClr val="FFFFFF"/>
              </a:solidFill>
              <a:latin typeface="Arial"/>
              <a:ea typeface="Arial"/>
              <a:cs typeface="Arial"/>
              <a:sym typeface="Arial"/>
            </a:endParaRPr>
          </a:p>
        </p:txBody>
      </p:sp>
      <p:sp>
        <p:nvSpPr>
          <p:cNvPr id="287" name="Google Shape;287;p66">
            <a:extLst>
              <a:ext uri="{FF2B5EF4-FFF2-40B4-BE49-F238E27FC236}">
                <a16:creationId xmlns:a16="http://schemas.microsoft.com/office/drawing/2014/main" id="{28E6FB4B-FFCD-7EDE-D3B6-623C859414E1}"/>
              </a:ext>
            </a:extLst>
          </p:cNvPr>
          <p:cNvSpPr/>
          <p:nvPr/>
        </p:nvSpPr>
        <p:spPr>
          <a:xfrm>
            <a:off x="304800" y="979455"/>
            <a:ext cx="1699585" cy="430847"/>
          </a:xfrm>
          <a:prstGeom prst="rect">
            <a:avLst/>
          </a:prstGeom>
          <a:solidFill>
            <a:srgbClr val="C8E2EA"/>
          </a:solidFill>
          <a:ln w="12700" cap="flat" cmpd="sng">
            <a:solidFill>
              <a:srgbClr val="C8E2EA"/>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s-CO" sz="1100" b="0" i="0" u="none" strike="noStrike" cap="none" dirty="0">
                <a:solidFill>
                  <a:srgbClr val="000000"/>
                </a:solidFill>
                <a:latin typeface="Arial"/>
                <a:ea typeface="Arial"/>
                <a:cs typeface="Arial"/>
                <a:sym typeface="Arial"/>
              </a:rPr>
              <a:t>Magnitud de la mejora y plazo para lograrla</a:t>
            </a:r>
            <a:endParaRPr sz="1100" b="0" i="0" u="none" strike="noStrike" cap="none" dirty="0">
              <a:solidFill>
                <a:srgbClr val="000000"/>
              </a:solidFill>
              <a:latin typeface="Arial"/>
              <a:ea typeface="Arial"/>
              <a:cs typeface="Arial"/>
              <a:sym typeface="Arial"/>
            </a:endParaRPr>
          </a:p>
        </p:txBody>
      </p:sp>
      <p:sp>
        <p:nvSpPr>
          <p:cNvPr id="288" name="Google Shape;288;p66">
            <a:extLst>
              <a:ext uri="{FF2B5EF4-FFF2-40B4-BE49-F238E27FC236}">
                <a16:creationId xmlns:a16="http://schemas.microsoft.com/office/drawing/2014/main" id="{AB429385-7769-A262-7943-F7700D0C98D4}"/>
              </a:ext>
            </a:extLst>
          </p:cNvPr>
          <p:cNvSpPr/>
          <p:nvPr/>
        </p:nvSpPr>
        <p:spPr>
          <a:xfrm>
            <a:off x="2445815" y="894816"/>
            <a:ext cx="2096147" cy="600124"/>
          </a:xfrm>
          <a:prstGeom prst="rect">
            <a:avLst/>
          </a:prstGeom>
          <a:solidFill>
            <a:srgbClr val="95C8D7"/>
          </a:solidFill>
          <a:ln w="12700" cap="flat" cmpd="sng">
            <a:solidFill>
              <a:srgbClr val="95C8D7"/>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s-CO" sz="1100" b="0" i="0" u="none" strike="noStrike" cap="none" dirty="0">
                <a:solidFill>
                  <a:srgbClr val="000000"/>
                </a:solidFill>
                <a:latin typeface="Arial"/>
                <a:ea typeface="Arial"/>
                <a:cs typeface="Arial"/>
                <a:sym typeface="Arial"/>
              </a:rPr>
              <a:t>Actividades para eliminar las causas del problema</a:t>
            </a:r>
          </a:p>
          <a:p>
            <a:pPr marL="0" marR="0" lvl="0" indent="0" algn="ctr" rtl="0">
              <a:lnSpc>
                <a:spcPct val="100000"/>
              </a:lnSpc>
              <a:spcBef>
                <a:spcPts val="0"/>
              </a:spcBef>
              <a:spcAft>
                <a:spcPts val="0"/>
              </a:spcAft>
              <a:buClr>
                <a:srgbClr val="000000"/>
              </a:buClr>
              <a:buSzPts val="1400"/>
              <a:buFont typeface="Arial"/>
              <a:buNone/>
            </a:pPr>
            <a:r>
              <a:rPr lang="es-MX" sz="1100"/>
              <a:t>(C</a:t>
            </a:r>
            <a:r>
              <a:rPr lang="es-CO" sz="1100"/>
              <a:t>ausa Más Profunda) </a:t>
            </a:r>
            <a:endParaRPr sz="1100" b="0" i="0" u="none" strike="noStrike" cap="none" dirty="0">
              <a:solidFill>
                <a:srgbClr val="000000"/>
              </a:solidFill>
              <a:latin typeface="Arial"/>
              <a:ea typeface="Arial"/>
              <a:cs typeface="Arial"/>
              <a:sym typeface="Arial"/>
            </a:endParaRPr>
          </a:p>
        </p:txBody>
      </p:sp>
      <p:sp>
        <p:nvSpPr>
          <p:cNvPr id="289" name="Google Shape;289;p66">
            <a:extLst>
              <a:ext uri="{FF2B5EF4-FFF2-40B4-BE49-F238E27FC236}">
                <a16:creationId xmlns:a16="http://schemas.microsoft.com/office/drawing/2014/main" id="{57346E21-6098-04CD-73B6-9C1CA31F8706}"/>
              </a:ext>
            </a:extLst>
          </p:cNvPr>
          <p:cNvSpPr/>
          <p:nvPr/>
        </p:nvSpPr>
        <p:spPr>
          <a:xfrm>
            <a:off x="4826938" y="973246"/>
            <a:ext cx="2344768" cy="430847"/>
          </a:xfrm>
          <a:prstGeom prst="rect">
            <a:avLst/>
          </a:prstGeom>
          <a:solidFill>
            <a:srgbClr val="C9E5EC"/>
          </a:solidFill>
          <a:ln w="12700" cap="flat" cmpd="sng">
            <a:solidFill>
              <a:srgbClr val="C9E5EC"/>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s-CO" sz="1100" b="0" i="0" u="none" strike="noStrike" cap="none" dirty="0">
                <a:solidFill>
                  <a:srgbClr val="000000"/>
                </a:solidFill>
                <a:latin typeface="Arial"/>
                <a:ea typeface="Arial"/>
                <a:cs typeface="Arial"/>
                <a:sym typeface="Arial"/>
              </a:rPr>
              <a:t>Cómo pongo en marcha las oportunidades de mejora​</a:t>
            </a:r>
            <a:endParaRPr sz="1100" dirty="0"/>
          </a:p>
        </p:txBody>
      </p:sp>
      <p:sp>
        <p:nvSpPr>
          <p:cNvPr id="290" name="Google Shape;290;p66">
            <a:extLst>
              <a:ext uri="{FF2B5EF4-FFF2-40B4-BE49-F238E27FC236}">
                <a16:creationId xmlns:a16="http://schemas.microsoft.com/office/drawing/2014/main" id="{A7C80C07-792D-1BF3-0724-2B75809DCBF5}"/>
              </a:ext>
            </a:extLst>
          </p:cNvPr>
          <p:cNvSpPr/>
          <p:nvPr/>
        </p:nvSpPr>
        <p:spPr>
          <a:xfrm>
            <a:off x="2209227" y="1515839"/>
            <a:ext cx="4470973" cy="436574"/>
          </a:xfrm>
          <a:prstGeom prst="rightArrow">
            <a:avLst>
              <a:gd name="adj1" fmla="val 50000"/>
              <a:gd name="adj2"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Arial"/>
              <a:buNone/>
            </a:pPr>
            <a:r>
              <a:rPr lang="es-CO" sz="900" b="0" i="0" u="none" strike="noStrike" cap="none">
                <a:solidFill>
                  <a:srgbClr val="FFFFFF"/>
                </a:solidFill>
                <a:latin typeface="Arial"/>
                <a:ea typeface="Arial"/>
                <a:cs typeface="Arial"/>
                <a:sym typeface="Arial"/>
              </a:rPr>
              <a:t>SENTIDO EN EL QUE SE CONSTRUYE EL DIAGRAMA</a:t>
            </a:r>
            <a:endParaRPr sz="900"/>
          </a:p>
        </p:txBody>
      </p:sp>
      <p:sp>
        <p:nvSpPr>
          <p:cNvPr id="291" name="Google Shape;291;p66">
            <a:extLst>
              <a:ext uri="{FF2B5EF4-FFF2-40B4-BE49-F238E27FC236}">
                <a16:creationId xmlns:a16="http://schemas.microsoft.com/office/drawing/2014/main" id="{B3186580-987A-D095-BDCD-C2AC158FEAC8}"/>
              </a:ext>
            </a:extLst>
          </p:cNvPr>
          <p:cNvSpPr/>
          <p:nvPr/>
        </p:nvSpPr>
        <p:spPr>
          <a:xfrm flipH="1">
            <a:off x="2486970" y="5816131"/>
            <a:ext cx="4515423" cy="436574"/>
          </a:xfrm>
          <a:prstGeom prst="rightArrow">
            <a:avLst>
              <a:gd name="adj1" fmla="val 50000"/>
              <a:gd name="adj2" fmla="val 5000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Arial"/>
              <a:buNone/>
            </a:pPr>
            <a:r>
              <a:rPr lang="es-CO" sz="900" b="0" i="0" u="none" strike="noStrike" cap="none">
                <a:solidFill>
                  <a:srgbClr val="FFFFFF"/>
                </a:solidFill>
                <a:latin typeface="Arial"/>
                <a:ea typeface="Arial"/>
                <a:cs typeface="Arial"/>
                <a:sym typeface="Arial"/>
              </a:rPr>
              <a:t>INTERPRETACIÓN DEL DIAGRAMA</a:t>
            </a:r>
            <a:endParaRPr sz="900"/>
          </a:p>
        </p:txBody>
      </p:sp>
      <p:sp>
        <p:nvSpPr>
          <p:cNvPr id="292" name="Google Shape;292;p66">
            <a:extLst>
              <a:ext uri="{FF2B5EF4-FFF2-40B4-BE49-F238E27FC236}">
                <a16:creationId xmlns:a16="http://schemas.microsoft.com/office/drawing/2014/main" id="{EEE654D4-F2AF-4888-3008-94982ACEB7AB}"/>
              </a:ext>
            </a:extLst>
          </p:cNvPr>
          <p:cNvSpPr/>
          <p:nvPr/>
        </p:nvSpPr>
        <p:spPr>
          <a:xfrm>
            <a:off x="7456684" y="261258"/>
            <a:ext cx="3327430" cy="537321"/>
          </a:xfrm>
          <a:prstGeom prst="rect">
            <a:avLst/>
          </a:prstGeom>
          <a:solidFill>
            <a:srgbClr val="5B9B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300"/>
              <a:buFont typeface="Arial"/>
              <a:buNone/>
            </a:pPr>
            <a:r>
              <a:rPr lang="es-CO" sz="1300" b="1" i="0" u="none" strike="noStrike" cap="none">
                <a:solidFill>
                  <a:srgbClr val="FFFFFF"/>
                </a:solidFill>
                <a:latin typeface="Arial"/>
                <a:ea typeface="Arial"/>
                <a:cs typeface="Arial"/>
                <a:sym typeface="Arial"/>
              </a:rPr>
              <a:t>IDEAS DE CAMBIOS QUE PUEDEN LLEVAR A LOS RESULTADOS</a:t>
            </a:r>
            <a:endParaRPr sz="1300" b="1" i="0" u="none" strike="noStrike" cap="none">
              <a:solidFill>
                <a:srgbClr val="FFFFFF"/>
              </a:solidFill>
              <a:latin typeface="Arial"/>
              <a:ea typeface="Arial"/>
              <a:cs typeface="Arial"/>
              <a:sym typeface="Arial"/>
            </a:endParaRPr>
          </a:p>
        </p:txBody>
      </p:sp>
      <p:sp>
        <p:nvSpPr>
          <p:cNvPr id="293" name="Google Shape;293;p66">
            <a:extLst>
              <a:ext uri="{FF2B5EF4-FFF2-40B4-BE49-F238E27FC236}">
                <a16:creationId xmlns:a16="http://schemas.microsoft.com/office/drawing/2014/main" id="{FFF6083E-E444-4950-B2C0-FAB01BF0F7E3}"/>
              </a:ext>
            </a:extLst>
          </p:cNvPr>
          <p:cNvSpPr/>
          <p:nvPr/>
        </p:nvSpPr>
        <p:spPr>
          <a:xfrm>
            <a:off x="7456683" y="957561"/>
            <a:ext cx="3327431" cy="430847"/>
          </a:xfrm>
          <a:prstGeom prst="rect">
            <a:avLst/>
          </a:prstGeom>
          <a:solidFill>
            <a:srgbClr val="ABD4DF"/>
          </a:solidFill>
          <a:ln w="12700" cap="flat" cmpd="sng">
            <a:solidFill>
              <a:srgbClr val="ABD4DF"/>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s-CO" sz="1100" b="0" i="0" u="none" strike="noStrike" cap="none" dirty="0">
                <a:solidFill>
                  <a:srgbClr val="000000"/>
                </a:solidFill>
                <a:latin typeface="Arial"/>
                <a:ea typeface="Arial"/>
                <a:cs typeface="Arial"/>
                <a:sym typeface="Arial"/>
              </a:rPr>
              <a:t>Acciones específicas, que se prueban en un PHEA, para alcanzar los resultados</a:t>
            </a:r>
            <a:endParaRPr sz="1100" b="0" i="0" u="none" strike="noStrike" cap="none" dirty="0">
              <a:solidFill>
                <a:srgbClr val="000000"/>
              </a:solidFill>
              <a:latin typeface="Arial"/>
              <a:ea typeface="Arial"/>
              <a:cs typeface="Arial"/>
              <a:sym typeface="Arial"/>
            </a:endParaRPr>
          </a:p>
        </p:txBody>
      </p:sp>
      <p:cxnSp>
        <p:nvCxnSpPr>
          <p:cNvPr id="7" name="Conector recto de flecha 6">
            <a:extLst>
              <a:ext uri="{FF2B5EF4-FFF2-40B4-BE49-F238E27FC236}">
                <a16:creationId xmlns:a16="http://schemas.microsoft.com/office/drawing/2014/main" id="{728226FC-6E67-D5BE-87DE-CDFC6BE1F5D7}"/>
              </a:ext>
            </a:extLst>
          </p:cNvPr>
          <p:cNvCxnSpPr>
            <a:cxnSpLocks/>
          </p:cNvCxnSpPr>
          <p:nvPr/>
        </p:nvCxnSpPr>
        <p:spPr>
          <a:xfrm flipH="1">
            <a:off x="2054594" y="3941204"/>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26" name="Conector recto de flecha 25">
            <a:extLst>
              <a:ext uri="{FF2B5EF4-FFF2-40B4-BE49-F238E27FC236}">
                <a16:creationId xmlns:a16="http://schemas.microsoft.com/office/drawing/2014/main" id="{41FBE916-160E-47B5-99F5-45E79B7712CF}"/>
              </a:ext>
            </a:extLst>
          </p:cNvPr>
          <p:cNvCxnSpPr>
            <a:cxnSpLocks/>
          </p:cNvCxnSpPr>
          <p:nvPr/>
        </p:nvCxnSpPr>
        <p:spPr>
          <a:xfrm flipH="1">
            <a:off x="4638525" y="3867086"/>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
        <p:nvSpPr>
          <p:cNvPr id="24" name="Google Shape;257;p66">
            <a:extLst>
              <a:ext uri="{FF2B5EF4-FFF2-40B4-BE49-F238E27FC236}">
                <a16:creationId xmlns:a16="http://schemas.microsoft.com/office/drawing/2014/main" id="{8FF6F5FE-6284-4D61-9AD3-FA96B2660BD8}"/>
              </a:ext>
            </a:extLst>
          </p:cNvPr>
          <p:cNvSpPr txBox="1"/>
          <p:nvPr/>
        </p:nvSpPr>
        <p:spPr>
          <a:xfrm>
            <a:off x="7769046" y="4005246"/>
            <a:ext cx="3625248" cy="461624"/>
          </a:xfrm>
          <a:prstGeom prst="rect">
            <a:avLst/>
          </a:prstGeom>
          <a:solidFill>
            <a:schemeClr val="bg1"/>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algn="just">
              <a:buSzPts val="1400"/>
            </a:pPr>
            <a:r>
              <a:rPr lang="es-MX" sz="1200" b="1" dirty="0">
                <a:solidFill>
                  <a:srgbClr val="FF0000"/>
                </a:solidFill>
                <a:latin typeface="Arial Narrow"/>
                <a:sym typeface="Arial Narrow"/>
              </a:rPr>
              <a:t>2</a:t>
            </a:r>
            <a:r>
              <a:rPr lang="es-MX" sz="1200" dirty="0">
                <a:latin typeface="Arial Narrow"/>
                <a:ea typeface="Arial Narrow"/>
                <a:cs typeface="Arial Narrow"/>
                <a:sym typeface="Arial Narrow"/>
              </a:rPr>
              <a:t>. Desplegar socialización de la nueva versión del  </a:t>
            </a:r>
            <a:r>
              <a:rPr lang="es-CO" sz="1200" dirty="0">
                <a:latin typeface="Arial Narrow"/>
                <a:ea typeface="Arial Narrow"/>
                <a:cs typeface="Arial Narrow"/>
                <a:sym typeface="Arial Narrow"/>
              </a:rPr>
              <a:t>Instructivo de Prescripción de Productos Farmacéuticos.</a:t>
            </a:r>
            <a:endParaRPr lang="es-MX" sz="1200" dirty="0">
              <a:latin typeface="Arial Narrow"/>
              <a:ea typeface="Arial Narrow"/>
              <a:cs typeface="Arial Narrow"/>
              <a:sym typeface="Arial Narrow"/>
            </a:endParaRPr>
          </a:p>
        </p:txBody>
      </p:sp>
      <p:sp>
        <p:nvSpPr>
          <p:cNvPr id="25" name="Google Shape;257;p66">
            <a:extLst>
              <a:ext uri="{FF2B5EF4-FFF2-40B4-BE49-F238E27FC236}">
                <a16:creationId xmlns:a16="http://schemas.microsoft.com/office/drawing/2014/main" id="{FB6ACC1A-8DA4-45AE-BA09-D723EA1732C1}"/>
              </a:ext>
            </a:extLst>
          </p:cNvPr>
          <p:cNvSpPr txBox="1"/>
          <p:nvPr/>
        </p:nvSpPr>
        <p:spPr>
          <a:xfrm>
            <a:off x="7769046" y="4650642"/>
            <a:ext cx="3625248" cy="461624"/>
          </a:xfrm>
          <a:prstGeom prst="rect">
            <a:avLst/>
          </a:prstGeom>
          <a:solidFill>
            <a:schemeClr val="bg1"/>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algn="just">
              <a:buSzPts val="1400"/>
            </a:pPr>
            <a:r>
              <a:rPr lang="es-MX" sz="1200" b="1" dirty="0">
                <a:solidFill>
                  <a:srgbClr val="FF0000"/>
                </a:solidFill>
                <a:latin typeface="Arial Narrow"/>
                <a:sym typeface="Arial Narrow"/>
              </a:rPr>
              <a:t>3. </a:t>
            </a:r>
            <a:r>
              <a:rPr lang="es-MX" sz="1200" dirty="0">
                <a:latin typeface="Arial Narrow"/>
                <a:ea typeface="Arial Narrow"/>
                <a:cs typeface="Arial Narrow"/>
                <a:sym typeface="Arial Narrow"/>
              </a:rPr>
              <a:t>Validación de la aplicación de la nueva versión del </a:t>
            </a:r>
            <a:r>
              <a:rPr lang="es-CO" sz="1200" dirty="0">
                <a:latin typeface="Arial Narrow"/>
                <a:ea typeface="Arial Narrow"/>
                <a:cs typeface="Arial Narrow"/>
                <a:sym typeface="Arial Narrow"/>
              </a:rPr>
              <a:t>Instructivo de Prescripción de Productos Farmacéuticos</a:t>
            </a:r>
            <a:r>
              <a:rPr lang="es-CO" sz="1200">
                <a:latin typeface="Arial Narrow"/>
                <a:ea typeface="Arial Narrow"/>
                <a:cs typeface="Arial Narrow"/>
                <a:sym typeface="Arial Narrow"/>
              </a:rPr>
              <a:t>.</a:t>
            </a:r>
            <a:r>
              <a:rPr lang="es-MX" sz="1200">
                <a:latin typeface="Arial Narrow"/>
                <a:ea typeface="Arial Narrow"/>
                <a:cs typeface="Arial Narrow"/>
                <a:sym typeface="Arial Narrow"/>
              </a:rPr>
              <a:t> .</a:t>
            </a:r>
            <a:endParaRPr lang="es-MX" sz="1200" dirty="0">
              <a:latin typeface="Arial Narrow"/>
              <a:ea typeface="Arial Narrow"/>
              <a:cs typeface="Arial Narrow"/>
              <a:sym typeface="Arial Narrow"/>
            </a:endParaRPr>
          </a:p>
        </p:txBody>
      </p:sp>
      <p:sp>
        <p:nvSpPr>
          <p:cNvPr id="27" name="Google Shape;257;p66">
            <a:extLst>
              <a:ext uri="{FF2B5EF4-FFF2-40B4-BE49-F238E27FC236}">
                <a16:creationId xmlns:a16="http://schemas.microsoft.com/office/drawing/2014/main" id="{9B6632F8-6ABB-4AB2-AEA9-657F6CFBA453}"/>
              </a:ext>
            </a:extLst>
          </p:cNvPr>
          <p:cNvSpPr txBox="1"/>
          <p:nvPr/>
        </p:nvSpPr>
        <p:spPr>
          <a:xfrm>
            <a:off x="7769046" y="5292681"/>
            <a:ext cx="3625248" cy="646290"/>
          </a:xfrm>
          <a:prstGeom prst="rect">
            <a:avLst/>
          </a:prstGeom>
          <a:solidFill>
            <a:schemeClr val="bg1"/>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algn="just">
              <a:buSzPts val="1400"/>
            </a:pPr>
            <a:r>
              <a:rPr lang="es-MX" sz="1200" b="1" dirty="0">
                <a:solidFill>
                  <a:srgbClr val="FF0000"/>
                </a:solidFill>
                <a:latin typeface="Arial Narrow"/>
                <a:ea typeface="Arial Narrow"/>
                <a:cs typeface="Arial Narrow"/>
              </a:rPr>
              <a:t>4. </a:t>
            </a:r>
            <a:r>
              <a:rPr lang="es-MX" sz="1200" dirty="0">
                <a:latin typeface="Arial Narrow"/>
                <a:ea typeface="Arial Narrow"/>
                <a:cs typeface="Arial Narrow"/>
                <a:sym typeface="Arial Narrow"/>
              </a:rPr>
              <a:t>Toma de decisiones con base en los resultados del seguimiento a la implementación del </a:t>
            </a:r>
            <a:r>
              <a:rPr lang="es-CO" sz="1200" dirty="0">
                <a:latin typeface="Arial Narrow"/>
                <a:ea typeface="Arial Narrow"/>
                <a:cs typeface="Arial Narrow"/>
                <a:sym typeface="Arial Narrow"/>
              </a:rPr>
              <a:t>Instructivo de Prescripción de Productos Farmacéuticos.</a:t>
            </a:r>
            <a:endParaRPr lang="es-MX" sz="1200" dirty="0">
              <a:latin typeface="Arial Narrow"/>
              <a:ea typeface="Arial Narrow"/>
              <a:cs typeface="Arial Narrow"/>
              <a:sym typeface="Arial Narrow"/>
            </a:endParaRPr>
          </a:p>
        </p:txBody>
      </p:sp>
      <p:sp>
        <p:nvSpPr>
          <p:cNvPr id="4" name="Diagrama de flujo: proceso 3">
            <a:extLst>
              <a:ext uri="{FF2B5EF4-FFF2-40B4-BE49-F238E27FC236}">
                <a16:creationId xmlns:a16="http://schemas.microsoft.com/office/drawing/2014/main" id="{BFEDE1E5-E643-4E79-BC40-7F0E6F0CC4AD}"/>
              </a:ext>
            </a:extLst>
          </p:cNvPr>
          <p:cNvSpPr/>
          <p:nvPr/>
        </p:nvSpPr>
        <p:spPr>
          <a:xfrm>
            <a:off x="7255319" y="2330674"/>
            <a:ext cx="54428" cy="3263676"/>
          </a:xfrm>
          <a:prstGeom prst="flowChartProcess">
            <a:avLst/>
          </a:prstGeom>
          <a:solidFill>
            <a:srgbClr val="FFC000"/>
          </a:solidFill>
          <a:ln>
            <a:tailEnd type="triangle"/>
          </a:ln>
        </p:spPr>
        <p:style>
          <a:lnRef idx="3">
            <a:schemeClr val="accent5"/>
          </a:lnRef>
          <a:fillRef idx="0">
            <a:schemeClr val="accent5"/>
          </a:fillRef>
          <a:effectRef idx="2">
            <a:schemeClr val="accent5"/>
          </a:effectRef>
          <a:fontRef idx="minor">
            <a:schemeClr val="tx1"/>
          </a:fontRef>
        </p:style>
        <p:txBody>
          <a:bodyPr rtlCol="0" anchor="ctr"/>
          <a:lstStyle/>
          <a:p>
            <a:pPr algn="ctr"/>
            <a:endParaRPr lang="es-CO"/>
          </a:p>
        </p:txBody>
      </p:sp>
      <p:cxnSp>
        <p:nvCxnSpPr>
          <p:cNvPr id="37" name="Conector recto de flecha 36">
            <a:extLst>
              <a:ext uri="{FF2B5EF4-FFF2-40B4-BE49-F238E27FC236}">
                <a16:creationId xmlns:a16="http://schemas.microsoft.com/office/drawing/2014/main" id="{30D28566-24DC-4723-B47C-3055A0A58B4F}"/>
              </a:ext>
            </a:extLst>
          </p:cNvPr>
          <p:cNvCxnSpPr>
            <a:cxnSpLocks/>
          </p:cNvCxnSpPr>
          <p:nvPr/>
        </p:nvCxnSpPr>
        <p:spPr>
          <a:xfrm flipH="1">
            <a:off x="6868239" y="3867086"/>
            <a:ext cx="303467"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
        <p:nvSpPr>
          <p:cNvPr id="43" name="Diagrama de flujo: proceso 42">
            <a:extLst>
              <a:ext uri="{FF2B5EF4-FFF2-40B4-BE49-F238E27FC236}">
                <a16:creationId xmlns:a16="http://schemas.microsoft.com/office/drawing/2014/main" id="{54C88E47-3914-45B8-8595-48EADC440078}"/>
              </a:ext>
            </a:extLst>
          </p:cNvPr>
          <p:cNvSpPr/>
          <p:nvPr/>
        </p:nvSpPr>
        <p:spPr>
          <a:xfrm>
            <a:off x="7316974" y="2329504"/>
            <a:ext cx="385510" cy="45719"/>
          </a:xfrm>
          <a:prstGeom prst="flowChartProcess">
            <a:avLst/>
          </a:prstGeom>
          <a:solidFill>
            <a:srgbClr val="FFC000"/>
          </a:solidFill>
          <a:ln>
            <a:tailEnd type="triangle"/>
          </a:ln>
        </p:spPr>
        <p:style>
          <a:lnRef idx="3">
            <a:schemeClr val="accent5"/>
          </a:lnRef>
          <a:fillRef idx="0">
            <a:schemeClr val="accent5"/>
          </a:fillRef>
          <a:effectRef idx="2">
            <a:schemeClr val="accent5"/>
          </a:effectRef>
          <a:fontRef idx="minor">
            <a:schemeClr val="tx1"/>
          </a:fontRef>
        </p:style>
        <p:txBody>
          <a:bodyPr rtlCol="0" anchor="ctr"/>
          <a:lstStyle/>
          <a:p>
            <a:pPr algn="ctr"/>
            <a:endParaRPr lang="es-CO"/>
          </a:p>
        </p:txBody>
      </p:sp>
      <p:sp>
        <p:nvSpPr>
          <p:cNvPr id="44" name="Diagrama de flujo: proceso 43">
            <a:extLst>
              <a:ext uri="{FF2B5EF4-FFF2-40B4-BE49-F238E27FC236}">
                <a16:creationId xmlns:a16="http://schemas.microsoft.com/office/drawing/2014/main" id="{43251F16-5DE4-44F1-979C-15AA4F32416A}"/>
              </a:ext>
            </a:extLst>
          </p:cNvPr>
          <p:cNvSpPr/>
          <p:nvPr/>
        </p:nvSpPr>
        <p:spPr>
          <a:xfrm>
            <a:off x="7316973" y="4089183"/>
            <a:ext cx="385510" cy="45719"/>
          </a:xfrm>
          <a:prstGeom prst="flowChartProcess">
            <a:avLst/>
          </a:prstGeom>
          <a:solidFill>
            <a:srgbClr val="FFC000"/>
          </a:solidFill>
          <a:ln>
            <a:tailEnd type="triangle"/>
          </a:ln>
        </p:spPr>
        <p:style>
          <a:lnRef idx="3">
            <a:schemeClr val="accent5"/>
          </a:lnRef>
          <a:fillRef idx="0">
            <a:schemeClr val="accent5"/>
          </a:fillRef>
          <a:effectRef idx="2">
            <a:schemeClr val="accent5"/>
          </a:effectRef>
          <a:fontRef idx="minor">
            <a:schemeClr val="tx1"/>
          </a:fontRef>
        </p:style>
        <p:txBody>
          <a:bodyPr rtlCol="0" anchor="ctr"/>
          <a:lstStyle/>
          <a:p>
            <a:pPr algn="ctr"/>
            <a:endParaRPr lang="es-CO"/>
          </a:p>
        </p:txBody>
      </p:sp>
      <p:sp>
        <p:nvSpPr>
          <p:cNvPr id="45" name="Diagrama de flujo: proceso 44">
            <a:extLst>
              <a:ext uri="{FF2B5EF4-FFF2-40B4-BE49-F238E27FC236}">
                <a16:creationId xmlns:a16="http://schemas.microsoft.com/office/drawing/2014/main" id="{E4A2B02D-B05D-4DB1-90DC-A53F471CF11F}"/>
              </a:ext>
            </a:extLst>
          </p:cNvPr>
          <p:cNvSpPr/>
          <p:nvPr/>
        </p:nvSpPr>
        <p:spPr>
          <a:xfrm>
            <a:off x="7282533" y="4913381"/>
            <a:ext cx="385510" cy="45719"/>
          </a:xfrm>
          <a:prstGeom prst="flowChartProcess">
            <a:avLst/>
          </a:prstGeom>
          <a:solidFill>
            <a:srgbClr val="FFC000"/>
          </a:solidFill>
          <a:ln>
            <a:tailEnd type="triangle"/>
          </a:ln>
        </p:spPr>
        <p:style>
          <a:lnRef idx="3">
            <a:schemeClr val="accent5"/>
          </a:lnRef>
          <a:fillRef idx="0">
            <a:schemeClr val="accent5"/>
          </a:fillRef>
          <a:effectRef idx="2">
            <a:schemeClr val="accent5"/>
          </a:effectRef>
          <a:fontRef idx="minor">
            <a:schemeClr val="tx1"/>
          </a:fontRef>
        </p:style>
        <p:txBody>
          <a:bodyPr rtlCol="0" anchor="ctr"/>
          <a:lstStyle/>
          <a:p>
            <a:pPr algn="ctr"/>
            <a:endParaRPr lang="es-CO"/>
          </a:p>
        </p:txBody>
      </p:sp>
      <p:sp>
        <p:nvSpPr>
          <p:cNvPr id="46" name="Diagrama de flujo: proceso 45">
            <a:extLst>
              <a:ext uri="{FF2B5EF4-FFF2-40B4-BE49-F238E27FC236}">
                <a16:creationId xmlns:a16="http://schemas.microsoft.com/office/drawing/2014/main" id="{1F6721D2-BE1E-4C59-847E-D4773B31C218}"/>
              </a:ext>
            </a:extLst>
          </p:cNvPr>
          <p:cNvSpPr/>
          <p:nvPr/>
        </p:nvSpPr>
        <p:spPr>
          <a:xfrm>
            <a:off x="7296140" y="5586615"/>
            <a:ext cx="385510" cy="45719"/>
          </a:xfrm>
          <a:prstGeom prst="flowChartProcess">
            <a:avLst/>
          </a:prstGeom>
          <a:solidFill>
            <a:srgbClr val="FFC000"/>
          </a:solidFill>
          <a:ln>
            <a:tailEnd type="triangle"/>
          </a:ln>
        </p:spPr>
        <p:style>
          <a:lnRef idx="3">
            <a:schemeClr val="accent5"/>
          </a:lnRef>
          <a:fillRef idx="0">
            <a:schemeClr val="accent5"/>
          </a:fillRef>
          <a:effectRef idx="2">
            <a:schemeClr val="accent5"/>
          </a:effectRef>
          <a:fontRef idx="minor">
            <a:schemeClr val="tx1"/>
          </a:fontRef>
        </p:style>
        <p:txBody>
          <a:bodyPr rtlCol="0" anchor="ctr"/>
          <a:lstStyle/>
          <a:p>
            <a:pPr algn="ctr"/>
            <a:endParaRPr lang="es-CO"/>
          </a:p>
        </p:txBody>
      </p:sp>
    </p:spTree>
    <p:extLst>
      <p:ext uri="{BB962C8B-B14F-4D97-AF65-F5344CB8AC3E}">
        <p14:creationId xmlns:p14="http://schemas.microsoft.com/office/powerpoint/2010/main" val="34582762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3">
          <a:extLst>
            <a:ext uri="{FF2B5EF4-FFF2-40B4-BE49-F238E27FC236}">
              <a16:creationId xmlns:a16="http://schemas.microsoft.com/office/drawing/2014/main" id="{27B93ED8-43EB-989B-D256-261C47A7680B}"/>
            </a:ext>
          </a:extLst>
        </p:cNvPr>
        <p:cNvGrpSpPr/>
        <p:nvPr/>
      </p:nvGrpSpPr>
      <p:grpSpPr>
        <a:xfrm>
          <a:off x="0" y="0"/>
          <a:ext cx="0" cy="0"/>
          <a:chOff x="0" y="0"/>
          <a:chExt cx="0" cy="0"/>
        </a:xfrm>
      </p:grpSpPr>
      <p:sp>
        <p:nvSpPr>
          <p:cNvPr id="244" name="Google Shape;244;p66">
            <a:extLst>
              <a:ext uri="{FF2B5EF4-FFF2-40B4-BE49-F238E27FC236}">
                <a16:creationId xmlns:a16="http://schemas.microsoft.com/office/drawing/2014/main" id="{3AA3B039-A740-BF30-E02C-6F870C2772A8}"/>
              </a:ext>
            </a:extLst>
          </p:cNvPr>
          <p:cNvSpPr txBox="1"/>
          <p:nvPr/>
        </p:nvSpPr>
        <p:spPr>
          <a:xfrm>
            <a:off x="317538" y="1835921"/>
            <a:ext cx="1712229" cy="4393148"/>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lvl="0" algn="just">
              <a:buClr>
                <a:schemeClr val="dk1"/>
              </a:buClr>
              <a:buSzPts val="2800"/>
            </a:pPr>
            <a:r>
              <a:rPr lang="es-MX" sz="1050" dirty="0">
                <a:solidFill>
                  <a:schemeClr val="dk1"/>
                </a:solidFill>
                <a:latin typeface="Arial" panose="020B0604020202020204" pitchFamily="34" charset="0"/>
                <a:ea typeface="Arial Narrow"/>
                <a:cs typeface="Arial" panose="020B0604020202020204" pitchFamily="34" charset="0"/>
                <a:sym typeface="Arial Narrow"/>
              </a:rPr>
              <a:t>Nosotros, el equipo de mejoramiento de la IPS VERSANIA PSICOSOCIAL ITA AV 68, deseamos lograr que en el servicio, de Hospitalización de Salud Mental, la tasa de los Incidentes Relacionados con Medicamentos, medida entre julio y septiembre de 2025, </a:t>
            </a:r>
            <a:r>
              <a:rPr lang="es-MX" sz="1050" b="1" dirty="0">
                <a:solidFill>
                  <a:schemeClr val="dk1"/>
                </a:solidFill>
                <a:latin typeface="Arial" panose="020B0604020202020204" pitchFamily="34" charset="0"/>
                <a:ea typeface="Arial Narrow"/>
                <a:cs typeface="Arial" panose="020B0604020202020204" pitchFamily="34" charset="0"/>
                <a:sym typeface="Arial Narrow"/>
              </a:rPr>
              <a:t>disminuya en un 25% </a:t>
            </a:r>
            <a:r>
              <a:rPr lang="es-MX" sz="1050" dirty="0">
                <a:solidFill>
                  <a:schemeClr val="dk1"/>
                </a:solidFill>
                <a:latin typeface="Arial" panose="020B0604020202020204" pitchFamily="34" charset="0"/>
                <a:ea typeface="Arial Narrow"/>
                <a:cs typeface="Arial" panose="020B0604020202020204" pitchFamily="34" charset="0"/>
                <a:sym typeface="Arial Narrow"/>
              </a:rPr>
              <a:t>con respecto al tercer trimestre del año anterior, pasando de una tasa de </a:t>
            </a:r>
            <a:r>
              <a:rPr lang="es-MX" sz="1050" b="1" dirty="0">
                <a:solidFill>
                  <a:schemeClr val="dk1"/>
                </a:solidFill>
                <a:latin typeface="Arial" panose="020B0604020202020204" pitchFamily="34" charset="0"/>
                <a:ea typeface="Arial Narrow"/>
                <a:cs typeface="Arial" panose="020B0604020202020204" pitchFamily="34" charset="0"/>
                <a:sym typeface="Arial Narrow"/>
              </a:rPr>
              <a:t>12 incidentes relacionados </a:t>
            </a:r>
            <a:r>
              <a:rPr lang="es-MX" sz="1050" dirty="0">
                <a:solidFill>
                  <a:schemeClr val="dk1"/>
                </a:solidFill>
                <a:latin typeface="Arial" panose="020B0604020202020204" pitchFamily="34" charset="0"/>
                <a:ea typeface="Arial Narrow"/>
                <a:cs typeface="Arial" panose="020B0604020202020204" pitchFamily="34" charset="0"/>
                <a:sym typeface="Arial Narrow"/>
              </a:rPr>
              <a:t>con medicamentos por cada 100 pacientes atendidos en 2024, a </a:t>
            </a:r>
            <a:r>
              <a:rPr lang="es-MX" sz="1050" b="1" dirty="0">
                <a:solidFill>
                  <a:schemeClr val="dk1"/>
                </a:solidFill>
                <a:latin typeface="Arial" panose="020B0604020202020204" pitchFamily="34" charset="0"/>
                <a:ea typeface="Arial Narrow"/>
                <a:cs typeface="Arial" panose="020B0604020202020204" pitchFamily="34" charset="0"/>
                <a:sym typeface="Arial Narrow"/>
              </a:rPr>
              <a:t>9 incidentes relacionados </a:t>
            </a:r>
            <a:r>
              <a:rPr lang="es-MX" sz="1050" dirty="0">
                <a:solidFill>
                  <a:schemeClr val="dk1"/>
                </a:solidFill>
                <a:latin typeface="Arial" panose="020B0604020202020204" pitchFamily="34" charset="0"/>
                <a:ea typeface="Arial Narrow"/>
                <a:cs typeface="Arial" panose="020B0604020202020204" pitchFamily="34" charset="0"/>
                <a:sym typeface="Arial Narrow"/>
              </a:rPr>
              <a:t>con medicamentos por cada 100 pacientes atendidos en 2025. </a:t>
            </a:r>
            <a:endParaRPr lang="es-MX" sz="1050" dirty="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Narrow"/>
              <a:ea typeface="Arial Narrow"/>
              <a:cs typeface="Arial Narrow"/>
              <a:sym typeface="Arial Narrow"/>
            </a:endParaRPr>
          </a:p>
        </p:txBody>
      </p:sp>
      <p:sp>
        <p:nvSpPr>
          <p:cNvPr id="258" name="Google Shape;258;p66">
            <a:extLst>
              <a:ext uri="{FF2B5EF4-FFF2-40B4-BE49-F238E27FC236}">
                <a16:creationId xmlns:a16="http://schemas.microsoft.com/office/drawing/2014/main" id="{805D3C6F-B81A-0A48-D84D-1227656970DF}"/>
              </a:ext>
            </a:extLst>
          </p:cNvPr>
          <p:cNvSpPr txBox="1"/>
          <p:nvPr/>
        </p:nvSpPr>
        <p:spPr>
          <a:xfrm>
            <a:off x="2508886" y="2900703"/>
            <a:ext cx="2096147" cy="2123618"/>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algn="just">
              <a:buSzPts val="1400"/>
            </a:pPr>
            <a:endParaRPr lang="es-MX" sz="1200" b="1" dirty="0" smtClean="0">
              <a:solidFill>
                <a:srgbClr val="FF0000"/>
              </a:solidFill>
              <a:latin typeface="Arial Narrow"/>
              <a:ea typeface="Arial Narrow"/>
              <a:cs typeface="Arial Narrow"/>
              <a:sym typeface="Arial Narrow"/>
            </a:endParaRPr>
          </a:p>
          <a:p>
            <a:pPr algn="just">
              <a:buSzPts val="1400"/>
            </a:pPr>
            <a:r>
              <a:rPr lang="es-MX" sz="1200" b="1" dirty="0" smtClean="0">
                <a:solidFill>
                  <a:srgbClr val="FF0000"/>
                </a:solidFill>
                <a:latin typeface="Arial Narrow"/>
                <a:ea typeface="Arial Narrow"/>
                <a:cs typeface="Arial Narrow"/>
                <a:sym typeface="Arial Narrow"/>
              </a:rPr>
              <a:t>*</a:t>
            </a:r>
            <a:r>
              <a:rPr lang="es-MX" sz="1200" dirty="0">
                <a:solidFill>
                  <a:srgbClr val="FF0000"/>
                </a:solidFill>
                <a:latin typeface="Arial Narrow"/>
                <a:ea typeface="Arial Narrow"/>
                <a:cs typeface="Arial Narrow"/>
                <a:sym typeface="Arial Narrow"/>
              </a:rPr>
              <a:t>Relacionada con </a:t>
            </a:r>
            <a:r>
              <a:rPr lang="es-MX" sz="1200" dirty="0" smtClean="0">
                <a:solidFill>
                  <a:srgbClr val="FF0000"/>
                </a:solidFill>
                <a:latin typeface="Arial Narrow"/>
                <a:ea typeface="Arial Narrow"/>
                <a:cs typeface="Arial Narrow"/>
                <a:sym typeface="Arial Narrow"/>
              </a:rPr>
              <a:t>2 Causa</a:t>
            </a:r>
          </a:p>
          <a:p>
            <a:pPr algn="just">
              <a:buSzPts val="1400"/>
            </a:pPr>
            <a:r>
              <a:rPr lang="es-MX" sz="1200" dirty="0">
                <a:latin typeface="Arial Narrow" panose="020B0606020202030204" pitchFamily="34" charset="0"/>
              </a:rPr>
              <a:t>Ausencia de espacios en donde la organización presente a los colaboradores el impacto de los errores que se dan en el marco de la prestación con el fin de concientizar acerca de las implicaciones de los mismos.  </a:t>
            </a:r>
            <a:endParaRPr lang="es-CO" sz="1200" dirty="0">
              <a:latin typeface="Arial Narrow" panose="020B0606020202030204" pitchFamily="34" charset="0"/>
            </a:endParaRPr>
          </a:p>
          <a:p>
            <a:pPr algn="just">
              <a:buSzPts val="1400"/>
            </a:pPr>
            <a:endParaRPr lang="es-MX" sz="1200" dirty="0">
              <a:solidFill>
                <a:srgbClr val="FF0000"/>
              </a:solidFill>
              <a:latin typeface="Arial Narrow"/>
              <a:ea typeface="Arial Narrow"/>
              <a:cs typeface="Arial Narrow"/>
              <a:sym typeface="Arial Narrow"/>
            </a:endParaRPr>
          </a:p>
          <a:p>
            <a:pPr algn="just">
              <a:buSzPts val="1400"/>
            </a:pPr>
            <a:endParaRPr sz="1200" b="0" i="0" u="none" strike="noStrike" cap="none" dirty="0">
              <a:solidFill>
                <a:srgbClr val="000000"/>
              </a:solidFill>
              <a:latin typeface="Arial Narrow"/>
              <a:ea typeface="Arial Narrow"/>
              <a:cs typeface="Arial Narrow"/>
              <a:sym typeface="Arial Narrow"/>
            </a:endParaRPr>
          </a:p>
        </p:txBody>
      </p:sp>
      <p:sp>
        <p:nvSpPr>
          <p:cNvPr id="255" name="Google Shape;255;p66">
            <a:extLst>
              <a:ext uri="{FF2B5EF4-FFF2-40B4-BE49-F238E27FC236}">
                <a16:creationId xmlns:a16="http://schemas.microsoft.com/office/drawing/2014/main" id="{39461D46-D6BE-5D05-666B-71A7B3ABE3CF}"/>
              </a:ext>
            </a:extLst>
          </p:cNvPr>
          <p:cNvSpPr txBox="1"/>
          <p:nvPr/>
        </p:nvSpPr>
        <p:spPr>
          <a:xfrm>
            <a:off x="5034859" y="6856044"/>
            <a:ext cx="2096147" cy="317417"/>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Narrow"/>
              <a:ea typeface="Arial Narrow"/>
              <a:cs typeface="Arial Narrow"/>
              <a:sym typeface="Arial Narrow"/>
            </a:endParaRPr>
          </a:p>
        </p:txBody>
      </p:sp>
      <p:sp>
        <p:nvSpPr>
          <p:cNvPr id="257" name="Google Shape;257;p66">
            <a:extLst>
              <a:ext uri="{FF2B5EF4-FFF2-40B4-BE49-F238E27FC236}">
                <a16:creationId xmlns:a16="http://schemas.microsoft.com/office/drawing/2014/main" id="{1D6FC571-D821-0391-838E-1B74CC6A900C}"/>
              </a:ext>
            </a:extLst>
          </p:cNvPr>
          <p:cNvSpPr txBox="1"/>
          <p:nvPr/>
        </p:nvSpPr>
        <p:spPr>
          <a:xfrm>
            <a:off x="7917644" y="3257711"/>
            <a:ext cx="3625248" cy="1384954"/>
          </a:xfrm>
          <a:prstGeom prst="rect">
            <a:avLst/>
          </a:prstGeom>
          <a:solidFill>
            <a:schemeClr val="bg1"/>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algn="just">
              <a:buSzPts val="1400"/>
            </a:pPr>
            <a:r>
              <a:rPr lang="es-MX" sz="1200" b="1" dirty="0">
                <a:solidFill>
                  <a:srgbClr val="FF0000"/>
                </a:solidFill>
                <a:latin typeface="Arial Narrow"/>
                <a:ea typeface="Arial Narrow"/>
                <a:cs typeface="Arial Narrow"/>
                <a:sym typeface="Arial Narrow"/>
              </a:rPr>
              <a:t>5</a:t>
            </a:r>
            <a:r>
              <a:rPr lang="es-MX" sz="1200" dirty="0" smtClean="0">
                <a:latin typeface="Arial Narrow"/>
                <a:ea typeface="Arial Narrow"/>
                <a:cs typeface="Arial Narrow"/>
                <a:sym typeface="Arial Narrow"/>
              </a:rPr>
              <a:t>. Instaurar espacios en donde se puedan compartir experiencias con los colaboradores, que permitan generar conciencia frente al impacto de los sucesos de seguridad:</a:t>
            </a:r>
          </a:p>
          <a:p>
            <a:pPr algn="just">
              <a:buSzPts val="1400"/>
            </a:pPr>
            <a:endParaRPr lang="es-MX" sz="1200" dirty="0" smtClean="0">
              <a:latin typeface="Arial Narrow"/>
              <a:ea typeface="Arial Narrow"/>
              <a:cs typeface="Arial Narrow"/>
              <a:sym typeface="Arial Narrow"/>
            </a:endParaRPr>
          </a:p>
          <a:p>
            <a:pPr marL="171450" indent="-171450" algn="just">
              <a:buSzPts val="1400"/>
              <a:buFont typeface="Arial" panose="020B0604020202020204" pitchFamily="34" charset="0"/>
              <a:buChar char="•"/>
            </a:pPr>
            <a:r>
              <a:rPr lang="es-MX" sz="1200" dirty="0" smtClean="0">
                <a:latin typeface="Arial Narrow"/>
                <a:ea typeface="Arial Narrow"/>
                <a:cs typeface="Arial Narrow"/>
                <a:sym typeface="Arial Narrow"/>
              </a:rPr>
              <a:t>Acuerdos de Vida y Servicio</a:t>
            </a:r>
          </a:p>
          <a:p>
            <a:pPr marL="171450" indent="-171450" algn="just">
              <a:buSzPts val="1400"/>
              <a:buFont typeface="Arial" panose="020B0604020202020204" pitchFamily="34" charset="0"/>
              <a:buChar char="•"/>
            </a:pPr>
            <a:r>
              <a:rPr lang="es-MX" sz="1200" dirty="0" smtClean="0">
                <a:latin typeface="Arial Narrow"/>
                <a:ea typeface="Arial Narrow"/>
                <a:cs typeface="Arial Narrow"/>
                <a:sym typeface="Arial Narrow"/>
              </a:rPr>
              <a:t>Gestión del Riesgo y Seguridad del Paciente</a:t>
            </a:r>
          </a:p>
          <a:p>
            <a:pPr marL="171450" indent="-171450" algn="just">
              <a:buSzPts val="1400"/>
              <a:buFont typeface="Arial" panose="020B0604020202020204" pitchFamily="34" charset="0"/>
              <a:buChar char="•"/>
            </a:pPr>
            <a:r>
              <a:rPr lang="es-MX" sz="1200" dirty="0" smtClean="0">
                <a:latin typeface="Arial Narrow"/>
                <a:ea typeface="Arial Narrow"/>
                <a:cs typeface="Arial Narrow"/>
                <a:sym typeface="Arial Narrow"/>
              </a:rPr>
              <a:t>Hablemos de Salud Mental </a:t>
            </a:r>
            <a:endParaRPr lang="es-MX" sz="1200" dirty="0">
              <a:latin typeface="Arial Narrow"/>
              <a:ea typeface="Arial Narrow"/>
              <a:cs typeface="Arial Narrow"/>
              <a:sym typeface="Arial Narrow"/>
            </a:endParaRPr>
          </a:p>
        </p:txBody>
      </p:sp>
      <p:sp>
        <p:nvSpPr>
          <p:cNvPr id="284" name="Google Shape;284;p66">
            <a:extLst>
              <a:ext uri="{FF2B5EF4-FFF2-40B4-BE49-F238E27FC236}">
                <a16:creationId xmlns:a16="http://schemas.microsoft.com/office/drawing/2014/main" id="{AE64F453-694D-0E58-C0EB-F3A36F8E9F08}"/>
              </a:ext>
            </a:extLst>
          </p:cNvPr>
          <p:cNvSpPr/>
          <p:nvPr/>
        </p:nvSpPr>
        <p:spPr>
          <a:xfrm>
            <a:off x="317538" y="261258"/>
            <a:ext cx="1699585" cy="537322"/>
          </a:xfrm>
          <a:prstGeom prst="rect">
            <a:avLst/>
          </a:prstGeom>
          <a:solidFill>
            <a:srgbClr val="4396B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300"/>
              <a:buFont typeface="Arial"/>
              <a:buNone/>
            </a:pPr>
            <a:r>
              <a:rPr lang="es-CO" sz="1300" b="1" i="0" u="none" strike="noStrike" cap="none">
                <a:solidFill>
                  <a:srgbClr val="FFFFFF"/>
                </a:solidFill>
                <a:latin typeface="Arial"/>
                <a:ea typeface="Arial"/>
                <a:cs typeface="Arial"/>
                <a:sym typeface="Arial"/>
              </a:rPr>
              <a:t>META DE MEJORAMIENTO</a:t>
            </a:r>
            <a:endParaRPr sz="1300" b="1" i="0" u="none" strike="noStrike" cap="none">
              <a:solidFill>
                <a:srgbClr val="FFFFFF"/>
              </a:solidFill>
              <a:latin typeface="Arial"/>
              <a:ea typeface="Arial"/>
              <a:cs typeface="Arial"/>
              <a:sym typeface="Arial"/>
            </a:endParaRPr>
          </a:p>
        </p:txBody>
      </p:sp>
      <p:sp>
        <p:nvSpPr>
          <p:cNvPr id="285" name="Google Shape;285;p66">
            <a:extLst>
              <a:ext uri="{FF2B5EF4-FFF2-40B4-BE49-F238E27FC236}">
                <a16:creationId xmlns:a16="http://schemas.microsoft.com/office/drawing/2014/main" id="{B1EE41F1-FD76-B522-BD96-01A48D849368}"/>
              </a:ext>
            </a:extLst>
          </p:cNvPr>
          <p:cNvSpPr/>
          <p:nvPr/>
        </p:nvSpPr>
        <p:spPr>
          <a:xfrm>
            <a:off x="2449251" y="261258"/>
            <a:ext cx="2096147" cy="537322"/>
          </a:xfrm>
          <a:prstGeom prst="rect">
            <a:avLst/>
          </a:prstGeom>
          <a:solidFill>
            <a:srgbClr val="1E455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300"/>
              <a:buFont typeface="Arial"/>
              <a:buNone/>
            </a:pPr>
            <a:r>
              <a:rPr lang="es-CO" sz="1300" b="1" i="0" u="none" strike="noStrike" cap="none">
                <a:solidFill>
                  <a:srgbClr val="FFFFFF"/>
                </a:solidFill>
                <a:latin typeface="Arial"/>
                <a:ea typeface="Arial"/>
                <a:cs typeface="Arial"/>
                <a:sym typeface="Arial"/>
              </a:rPr>
              <a:t>OPORTUNIDAD DE MEJORA</a:t>
            </a:r>
            <a:endParaRPr sz="1300" b="1" i="0" u="none" strike="noStrike" cap="none">
              <a:solidFill>
                <a:srgbClr val="FFFFFF"/>
              </a:solidFill>
              <a:latin typeface="Arial"/>
              <a:ea typeface="Arial"/>
              <a:cs typeface="Arial"/>
              <a:sym typeface="Arial"/>
            </a:endParaRPr>
          </a:p>
        </p:txBody>
      </p:sp>
      <p:sp>
        <p:nvSpPr>
          <p:cNvPr id="286" name="Google Shape;286;p66">
            <a:extLst>
              <a:ext uri="{FF2B5EF4-FFF2-40B4-BE49-F238E27FC236}">
                <a16:creationId xmlns:a16="http://schemas.microsoft.com/office/drawing/2014/main" id="{BAA011C8-B540-B1C5-2757-C5AF74B59430}"/>
              </a:ext>
            </a:extLst>
          </p:cNvPr>
          <p:cNvSpPr/>
          <p:nvPr/>
        </p:nvSpPr>
        <p:spPr>
          <a:xfrm>
            <a:off x="4910550" y="261258"/>
            <a:ext cx="2344768" cy="537322"/>
          </a:xfrm>
          <a:prstGeom prst="rect">
            <a:avLst/>
          </a:prstGeom>
          <a:solidFill>
            <a:srgbClr val="40A0B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300"/>
              <a:buFont typeface="Arial"/>
              <a:buNone/>
            </a:pPr>
            <a:r>
              <a:rPr lang="es-CO" sz="1300" b="1" i="0" u="none" strike="noStrike" cap="none">
                <a:solidFill>
                  <a:srgbClr val="FFFFFF"/>
                </a:solidFill>
                <a:latin typeface="Arial"/>
                <a:ea typeface="Arial"/>
                <a:cs typeface="Arial"/>
                <a:sym typeface="Arial"/>
              </a:rPr>
              <a:t>ACTIVIDADES</a:t>
            </a:r>
            <a:endParaRPr sz="1300" b="1" i="0" u="none" strike="noStrike" cap="none">
              <a:solidFill>
                <a:srgbClr val="FFFFFF"/>
              </a:solidFill>
              <a:latin typeface="Arial"/>
              <a:ea typeface="Arial"/>
              <a:cs typeface="Arial"/>
              <a:sym typeface="Arial"/>
            </a:endParaRPr>
          </a:p>
        </p:txBody>
      </p:sp>
      <p:sp>
        <p:nvSpPr>
          <p:cNvPr id="287" name="Google Shape;287;p66">
            <a:extLst>
              <a:ext uri="{FF2B5EF4-FFF2-40B4-BE49-F238E27FC236}">
                <a16:creationId xmlns:a16="http://schemas.microsoft.com/office/drawing/2014/main" id="{28E6FB4B-FFCD-7EDE-D3B6-623C859414E1}"/>
              </a:ext>
            </a:extLst>
          </p:cNvPr>
          <p:cNvSpPr/>
          <p:nvPr/>
        </p:nvSpPr>
        <p:spPr>
          <a:xfrm>
            <a:off x="304800" y="979455"/>
            <a:ext cx="1699585" cy="430847"/>
          </a:xfrm>
          <a:prstGeom prst="rect">
            <a:avLst/>
          </a:prstGeom>
          <a:solidFill>
            <a:srgbClr val="C8E2EA"/>
          </a:solidFill>
          <a:ln w="12700" cap="flat" cmpd="sng">
            <a:solidFill>
              <a:srgbClr val="C8E2EA"/>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s-CO" sz="1100" b="0" i="0" u="none" strike="noStrike" cap="none" dirty="0">
                <a:solidFill>
                  <a:srgbClr val="000000"/>
                </a:solidFill>
                <a:latin typeface="Arial"/>
                <a:ea typeface="Arial"/>
                <a:cs typeface="Arial"/>
                <a:sym typeface="Arial"/>
              </a:rPr>
              <a:t>Magnitud de la mejora y plazo para lograrla</a:t>
            </a:r>
            <a:endParaRPr sz="1100" b="0" i="0" u="none" strike="noStrike" cap="none" dirty="0">
              <a:solidFill>
                <a:srgbClr val="000000"/>
              </a:solidFill>
              <a:latin typeface="Arial"/>
              <a:ea typeface="Arial"/>
              <a:cs typeface="Arial"/>
              <a:sym typeface="Arial"/>
            </a:endParaRPr>
          </a:p>
        </p:txBody>
      </p:sp>
      <p:sp>
        <p:nvSpPr>
          <p:cNvPr id="288" name="Google Shape;288;p66">
            <a:extLst>
              <a:ext uri="{FF2B5EF4-FFF2-40B4-BE49-F238E27FC236}">
                <a16:creationId xmlns:a16="http://schemas.microsoft.com/office/drawing/2014/main" id="{AB429385-7769-A262-7943-F7700D0C98D4}"/>
              </a:ext>
            </a:extLst>
          </p:cNvPr>
          <p:cNvSpPr/>
          <p:nvPr/>
        </p:nvSpPr>
        <p:spPr>
          <a:xfrm>
            <a:off x="2445815" y="894816"/>
            <a:ext cx="2096147" cy="600124"/>
          </a:xfrm>
          <a:prstGeom prst="rect">
            <a:avLst/>
          </a:prstGeom>
          <a:solidFill>
            <a:srgbClr val="95C8D7"/>
          </a:solidFill>
          <a:ln w="12700" cap="flat" cmpd="sng">
            <a:solidFill>
              <a:srgbClr val="95C8D7"/>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s-CO" sz="1100" b="0" i="0" u="none" strike="noStrike" cap="none" dirty="0">
                <a:solidFill>
                  <a:srgbClr val="000000"/>
                </a:solidFill>
                <a:latin typeface="Arial"/>
                <a:ea typeface="Arial"/>
                <a:cs typeface="Arial"/>
                <a:sym typeface="Arial"/>
              </a:rPr>
              <a:t>Actividades para eliminar las causas del problema</a:t>
            </a:r>
          </a:p>
          <a:p>
            <a:pPr marL="0" marR="0" lvl="0" indent="0" algn="ctr" rtl="0">
              <a:lnSpc>
                <a:spcPct val="100000"/>
              </a:lnSpc>
              <a:spcBef>
                <a:spcPts val="0"/>
              </a:spcBef>
              <a:spcAft>
                <a:spcPts val="0"/>
              </a:spcAft>
              <a:buClr>
                <a:srgbClr val="000000"/>
              </a:buClr>
              <a:buSzPts val="1400"/>
              <a:buFont typeface="Arial"/>
              <a:buNone/>
            </a:pPr>
            <a:r>
              <a:rPr lang="es-MX" sz="1100"/>
              <a:t>(C</a:t>
            </a:r>
            <a:r>
              <a:rPr lang="es-CO" sz="1100"/>
              <a:t>ausa Más Profunda) </a:t>
            </a:r>
            <a:endParaRPr sz="1100" b="0" i="0" u="none" strike="noStrike" cap="none" dirty="0">
              <a:solidFill>
                <a:srgbClr val="000000"/>
              </a:solidFill>
              <a:latin typeface="Arial"/>
              <a:ea typeface="Arial"/>
              <a:cs typeface="Arial"/>
              <a:sym typeface="Arial"/>
            </a:endParaRPr>
          </a:p>
        </p:txBody>
      </p:sp>
      <p:sp>
        <p:nvSpPr>
          <p:cNvPr id="289" name="Google Shape;289;p66">
            <a:extLst>
              <a:ext uri="{FF2B5EF4-FFF2-40B4-BE49-F238E27FC236}">
                <a16:creationId xmlns:a16="http://schemas.microsoft.com/office/drawing/2014/main" id="{57346E21-6098-04CD-73B6-9C1CA31F8706}"/>
              </a:ext>
            </a:extLst>
          </p:cNvPr>
          <p:cNvSpPr/>
          <p:nvPr/>
        </p:nvSpPr>
        <p:spPr>
          <a:xfrm>
            <a:off x="4826938" y="973246"/>
            <a:ext cx="2344768" cy="430847"/>
          </a:xfrm>
          <a:prstGeom prst="rect">
            <a:avLst/>
          </a:prstGeom>
          <a:solidFill>
            <a:srgbClr val="C9E5EC"/>
          </a:solidFill>
          <a:ln w="12700" cap="flat" cmpd="sng">
            <a:solidFill>
              <a:srgbClr val="C9E5EC"/>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s-CO" sz="1100" b="0" i="0" u="none" strike="noStrike" cap="none" dirty="0">
                <a:solidFill>
                  <a:srgbClr val="000000"/>
                </a:solidFill>
                <a:latin typeface="Arial"/>
                <a:ea typeface="Arial"/>
                <a:cs typeface="Arial"/>
                <a:sym typeface="Arial"/>
              </a:rPr>
              <a:t>Cómo pongo en marcha las oportunidades de mejora​</a:t>
            </a:r>
            <a:endParaRPr sz="1100" dirty="0"/>
          </a:p>
        </p:txBody>
      </p:sp>
      <p:sp>
        <p:nvSpPr>
          <p:cNvPr id="290" name="Google Shape;290;p66">
            <a:extLst>
              <a:ext uri="{FF2B5EF4-FFF2-40B4-BE49-F238E27FC236}">
                <a16:creationId xmlns:a16="http://schemas.microsoft.com/office/drawing/2014/main" id="{A7C80C07-792D-1BF3-0724-2B75809DCBF5}"/>
              </a:ext>
            </a:extLst>
          </p:cNvPr>
          <p:cNvSpPr/>
          <p:nvPr/>
        </p:nvSpPr>
        <p:spPr>
          <a:xfrm>
            <a:off x="2209227" y="1515839"/>
            <a:ext cx="4470973" cy="436574"/>
          </a:xfrm>
          <a:prstGeom prst="rightArrow">
            <a:avLst>
              <a:gd name="adj1" fmla="val 50000"/>
              <a:gd name="adj2"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Arial"/>
              <a:buNone/>
            </a:pPr>
            <a:r>
              <a:rPr lang="es-CO" sz="900" b="0" i="0" u="none" strike="noStrike" cap="none">
                <a:solidFill>
                  <a:srgbClr val="FFFFFF"/>
                </a:solidFill>
                <a:latin typeface="Arial"/>
                <a:ea typeface="Arial"/>
                <a:cs typeface="Arial"/>
                <a:sym typeface="Arial"/>
              </a:rPr>
              <a:t>SENTIDO EN EL QUE SE CONSTRUYE EL DIAGRAMA</a:t>
            </a:r>
            <a:endParaRPr sz="900"/>
          </a:p>
        </p:txBody>
      </p:sp>
      <p:sp>
        <p:nvSpPr>
          <p:cNvPr id="291" name="Google Shape;291;p66">
            <a:extLst>
              <a:ext uri="{FF2B5EF4-FFF2-40B4-BE49-F238E27FC236}">
                <a16:creationId xmlns:a16="http://schemas.microsoft.com/office/drawing/2014/main" id="{B3186580-987A-D095-BDCD-C2AC158FEAC8}"/>
              </a:ext>
            </a:extLst>
          </p:cNvPr>
          <p:cNvSpPr/>
          <p:nvPr/>
        </p:nvSpPr>
        <p:spPr>
          <a:xfrm flipH="1">
            <a:off x="4232058" y="5625373"/>
            <a:ext cx="4515423" cy="436574"/>
          </a:xfrm>
          <a:prstGeom prst="rightArrow">
            <a:avLst>
              <a:gd name="adj1" fmla="val 50000"/>
              <a:gd name="adj2" fmla="val 5000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Arial"/>
              <a:buNone/>
            </a:pPr>
            <a:r>
              <a:rPr lang="es-CO" sz="900" b="0" i="0" u="none" strike="noStrike" cap="none">
                <a:solidFill>
                  <a:srgbClr val="FFFFFF"/>
                </a:solidFill>
                <a:latin typeface="Arial"/>
                <a:ea typeface="Arial"/>
                <a:cs typeface="Arial"/>
                <a:sym typeface="Arial"/>
              </a:rPr>
              <a:t>INTERPRETACIÓN DEL DIAGRAMA</a:t>
            </a:r>
            <a:endParaRPr sz="900"/>
          </a:p>
        </p:txBody>
      </p:sp>
      <p:sp>
        <p:nvSpPr>
          <p:cNvPr id="292" name="Google Shape;292;p66">
            <a:extLst>
              <a:ext uri="{FF2B5EF4-FFF2-40B4-BE49-F238E27FC236}">
                <a16:creationId xmlns:a16="http://schemas.microsoft.com/office/drawing/2014/main" id="{EEE654D4-F2AF-4888-3008-94982ACEB7AB}"/>
              </a:ext>
            </a:extLst>
          </p:cNvPr>
          <p:cNvSpPr/>
          <p:nvPr/>
        </p:nvSpPr>
        <p:spPr>
          <a:xfrm>
            <a:off x="7456684" y="261258"/>
            <a:ext cx="3327430" cy="537321"/>
          </a:xfrm>
          <a:prstGeom prst="rect">
            <a:avLst/>
          </a:prstGeom>
          <a:solidFill>
            <a:srgbClr val="5B9B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300"/>
              <a:buFont typeface="Arial"/>
              <a:buNone/>
            </a:pPr>
            <a:r>
              <a:rPr lang="es-CO" sz="1300" b="1" i="0" u="none" strike="noStrike" cap="none">
                <a:solidFill>
                  <a:srgbClr val="FFFFFF"/>
                </a:solidFill>
                <a:latin typeface="Arial"/>
                <a:ea typeface="Arial"/>
                <a:cs typeface="Arial"/>
                <a:sym typeface="Arial"/>
              </a:rPr>
              <a:t>IDEAS DE CAMBIOS QUE PUEDEN LLEVAR A LOS RESULTADOS</a:t>
            </a:r>
            <a:endParaRPr sz="1300" b="1" i="0" u="none" strike="noStrike" cap="none">
              <a:solidFill>
                <a:srgbClr val="FFFFFF"/>
              </a:solidFill>
              <a:latin typeface="Arial"/>
              <a:ea typeface="Arial"/>
              <a:cs typeface="Arial"/>
              <a:sym typeface="Arial"/>
            </a:endParaRPr>
          </a:p>
        </p:txBody>
      </p:sp>
      <p:sp>
        <p:nvSpPr>
          <p:cNvPr id="293" name="Google Shape;293;p66">
            <a:extLst>
              <a:ext uri="{FF2B5EF4-FFF2-40B4-BE49-F238E27FC236}">
                <a16:creationId xmlns:a16="http://schemas.microsoft.com/office/drawing/2014/main" id="{FFF6083E-E444-4950-B2C0-FAB01BF0F7E3}"/>
              </a:ext>
            </a:extLst>
          </p:cNvPr>
          <p:cNvSpPr/>
          <p:nvPr/>
        </p:nvSpPr>
        <p:spPr>
          <a:xfrm>
            <a:off x="7456683" y="957561"/>
            <a:ext cx="3327431" cy="430847"/>
          </a:xfrm>
          <a:prstGeom prst="rect">
            <a:avLst/>
          </a:prstGeom>
          <a:solidFill>
            <a:srgbClr val="ABD4DF"/>
          </a:solidFill>
          <a:ln w="12700" cap="flat" cmpd="sng">
            <a:solidFill>
              <a:srgbClr val="ABD4DF"/>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s-CO" sz="1100" b="0" i="0" u="none" strike="noStrike" cap="none" dirty="0">
                <a:solidFill>
                  <a:srgbClr val="000000"/>
                </a:solidFill>
                <a:latin typeface="Arial"/>
                <a:ea typeface="Arial"/>
                <a:cs typeface="Arial"/>
                <a:sym typeface="Arial"/>
              </a:rPr>
              <a:t>Acciones específicas, que se prueban en un PHEA, para alcanzar los resultados</a:t>
            </a:r>
            <a:endParaRPr sz="1100" b="0" i="0" u="none" strike="noStrike" cap="none" dirty="0">
              <a:solidFill>
                <a:srgbClr val="000000"/>
              </a:solidFill>
              <a:latin typeface="Arial"/>
              <a:ea typeface="Arial"/>
              <a:cs typeface="Arial"/>
              <a:sym typeface="Arial"/>
            </a:endParaRPr>
          </a:p>
        </p:txBody>
      </p:sp>
      <p:cxnSp>
        <p:nvCxnSpPr>
          <p:cNvPr id="7" name="Conector recto de flecha 6">
            <a:extLst>
              <a:ext uri="{FF2B5EF4-FFF2-40B4-BE49-F238E27FC236}">
                <a16:creationId xmlns:a16="http://schemas.microsoft.com/office/drawing/2014/main" id="{728226FC-6E67-D5BE-87DE-CDFC6BE1F5D7}"/>
              </a:ext>
            </a:extLst>
          </p:cNvPr>
          <p:cNvCxnSpPr>
            <a:cxnSpLocks/>
          </p:cNvCxnSpPr>
          <p:nvPr/>
        </p:nvCxnSpPr>
        <p:spPr>
          <a:xfrm flipH="1">
            <a:off x="2068989" y="3799537"/>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
        <p:nvSpPr>
          <p:cNvPr id="2" name="Google Shape;246;p66">
            <a:extLst>
              <a:ext uri="{FF2B5EF4-FFF2-40B4-BE49-F238E27FC236}">
                <a16:creationId xmlns:a16="http://schemas.microsoft.com/office/drawing/2014/main" id="{2A1C9B95-6F1C-B81D-E12D-3185886032CA}"/>
              </a:ext>
            </a:extLst>
          </p:cNvPr>
          <p:cNvSpPr txBox="1"/>
          <p:nvPr/>
        </p:nvSpPr>
        <p:spPr>
          <a:xfrm>
            <a:off x="5317292" y="3156690"/>
            <a:ext cx="1694100" cy="1384954"/>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es-MX" sz="1200" b="0" i="0" u="none" strike="noStrike" cap="none" dirty="0">
              <a:solidFill>
                <a:srgbClr val="000000"/>
              </a:solidFill>
              <a:latin typeface="Arial Narrow"/>
              <a:ea typeface="Arial Narrow"/>
              <a:cs typeface="Arial Narrow"/>
              <a:sym typeface="Arial Narrow"/>
            </a:endParaRPr>
          </a:p>
          <a:p>
            <a:pPr marL="0" marR="0" lvl="0" indent="0" algn="just" rtl="0">
              <a:lnSpc>
                <a:spcPct val="100000"/>
              </a:lnSpc>
              <a:spcBef>
                <a:spcPts val="0"/>
              </a:spcBef>
              <a:spcAft>
                <a:spcPts val="0"/>
              </a:spcAft>
              <a:buClr>
                <a:srgbClr val="000000"/>
              </a:buClr>
              <a:buSzPts val="1400"/>
              <a:buFont typeface="Arial"/>
              <a:buNone/>
            </a:pPr>
            <a:r>
              <a:rPr lang="es-MX" sz="1200" b="0" i="0" u="none" strike="noStrike" cap="none" dirty="0">
                <a:solidFill>
                  <a:srgbClr val="000000"/>
                </a:solidFill>
                <a:latin typeface="Arial Narrow"/>
                <a:ea typeface="Arial Narrow"/>
                <a:cs typeface="Arial Narrow"/>
                <a:sym typeface="Arial Narrow"/>
              </a:rPr>
              <a:t>Concientizar a los médicos especialistas y generales frente a las implicaciones y riesgos de realizar una inadecuada formulación </a:t>
            </a: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rgbClr val="000000"/>
              </a:solidFill>
              <a:latin typeface="Arial Narrow"/>
              <a:ea typeface="Arial Narrow"/>
              <a:cs typeface="Arial Narrow"/>
              <a:sym typeface="Arial Narrow"/>
            </a:endParaRPr>
          </a:p>
        </p:txBody>
      </p:sp>
      <p:cxnSp>
        <p:nvCxnSpPr>
          <p:cNvPr id="26" name="Conector recto de flecha 25">
            <a:extLst>
              <a:ext uri="{FF2B5EF4-FFF2-40B4-BE49-F238E27FC236}">
                <a16:creationId xmlns:a16="http://schemas.microsoft.com/office/drawing/2014/main" id="{41FBE916-160E-47B5-99F5-45E79B7712CF}"/>
              </a:ext>
            </a:extLst>
          </p:cNvPr>
          <p:cNvCxnSpPr>
            <a:cxnSpLocks/>
          </p:cNvCxnSpPr>
          <p:nvPr/>
        </p:nvCxnSpPr>
        <p:spPr>
          <a:xfrm flipH="1">
            <a:off x="4719687" y="3799537"/>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37" name="Conector recto de flecha 36">
            <a:extLst>
              <a:ext uri="{FF2B5EF4-FFF2-40B4-BE49-F238E27FC236}">
                <a16:creationId xmlns:a16="http://schemas.microsoft.com/office/drawing/2014/main" id="{30D28566-24DC-4723-B47C-3055A0A58B4F}"/>
              </a:ext>
            </a:extLst>
          </p:cNvPr>
          <p:cNvCxnSpPr>
            <a:cxnSpLocks/>
          </p:cNvCxnSpPr>
          <p:nvPr/>
        </p:nvCxnSpPr>
        <p:spPr>
          <a:xfrm flipH="1">
            <a:off x="7153217" y="3799537"/>
            <a:ext cx="529031"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9562389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66"/>
          <p:cNvSpPr txBox="1"/>
          <p:nvPr/>
        </p:nvSpPr>
        <p:spPr>
          <a:xfrm>
            <a:off x="317538" y="1835921"/>
            <a:ext cx="1712229" cy="4393148"/>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lvl="0" algn="just">
              <a:buClr>
                <a:schemeClr val="dk1"/>
              </a:buClr>
              <a:buSzPts val="2800"/>
            </a:pPr>
            <a:r>
              <a:rPr lang="es-MX" sz="1050" dirty="0">
                <a:solidFill>
                  <a:schemeClr val="dk1"/>
                </a:solidFill>
                <a:latin typeface="Arial" panose="020B0604020202020204" pitchFamily="34" charset="0"/>
                <a:ea typeface="Arial Narrow"/>
                <a:cs typeface="Arial" panose="020B0604020202020204" pitchFamily="34" charset="0"/>
                <a:sym typeface="Arial Narrow"/>
              </a:rPr>
              <a:t>Nosotros, el equipo de mejoramiento de la IPS VERSANIA PSICOSOCIAL ITA AV 68, deseamos lograr que en el servicio, de Hospitalización de Salud Mental, la tasa de los Incidentes Relacionados con Medicamentos, medida entre julio y septiembre de 2025, </a:t>
            </a:r>
            <a:r>
              <a:rPr lang="es-MX" sz="1050" b="1" dirty="0">
                <a:solidFill>
                  <a:schemeClr val="dk1"/>
                </a:solidFill>
                <a:latin typeface="Arial" panose="020B0604020202020204" pitchFamily="34" charset="0"/>
                <a:ea typeface="Arial Narrow"/>
                <a:cs typeface="Arial" panose="020B0604020202020204" pitchFamily="34" charset="0"/>
                <a:sym typeface="Arial Narrow"/>
              </a:rPr>
              <a:t>disminuya en un 25% </a:t>
            </a:r>
            <a:r>
              <a:rPr lang="es-MX" sz="1050" dirty="0">
                <a:solidFill>
                  <a:schemeClr val="dk1"/>
                </a:solidFill>
                <a:latin typeface="Arial" panose="020B0604020202020204" pitchFamily="34" charset="0"/>
                <a:ea typeface="Arial Narrow"/>
                <a:cs typeface="Arial" panose="020B0604020202020204" pitchFamily="34" charset="0"/>
                <a:sym typeface="Arial Narrow"/>
              </a:rPr>
              <a:t>con respecto al tercer trimestre del año anterior, pasando de una tasa de </a:t>
            </a:r>
            <a:r>
              <a:rPr lang="es-MX" sz="1050" b="1" dirty="0">
                <a:solidFill>
                  <a:schemeClr val="dk1"/>
                </a:solidFill>
                <a:latin typeface="Arial" panose="020B0604020202020204" pitchFamily="34" charset="0"/>
                <a:ea typeface="Arial Narrow"/>
                <a:cs typeface="Arial" panose="020B0604020202020204" pitchFamily="34" charset="0"/>
                <a:sym typeface="Arial Narrow"/>
              </a:rPr>
              <a:t>12 incidentes relacionados </a:t>
            </a:r>
            <a:r>
              <a:rPr lang="es-MX" sz="1050" dirty="0">
                <a:solidFill>
                  <a:schemeClr val="dk1"/>
                </a:solidFill>
                <a:latin typeface="Arial" panose="020B0604020202020204" pitchFamily="34" charset="0"/>
                <a:ea typeface="Arial Narrow"/>
                <a:cs typeface="Arial" panose="020B0604020202020204" pitchFamily="34" charset="0"/>
                <a:sym typeface="Arial Narrow"/>
              </a:rPr>
              <a:t>con medicamentos por cada 100 pacientes atendidos en 2024, a </a:t>
            </a:r>
            <a:r>
              <a:rPr lang="es-MX" sz="1050" b="1" dirty="0">
                <a:solidFill>
                  <a:schemeClr val="dk1"/>
                </a:solidFill>
                <a:latin typeface="Arial" panose="020B0604020202020204" pitchFamily="34" charset="0"/>
                <a:ea typeface="Arial Narrow"/>
                <a:cs typeface="Arial" panose="020B0604020202020204" pitchFamily="34" charset="0"/>
                <a:sym typeface="Arial Narrow"/>
              </a:rPr>
              <a:t>9 incidentes relacionados </a:t>
            </a:r>
            <a:r>
              <a:rPr lang="es-MX" sz="1050" dirty="0">
                <a:solidFill>
                  <a:schemeClr val="dk1"/>
                </a:solidFill>
                <a:latin typeface="Arial" panose="020B0604020202020204" pitchFamily="34" charset="0"/>
                <a:ea typeface="Arial Narrow"/>
                <a:cs typeface="Arial" panose="020B0604020202020204" pitchFamily="34" charset="0"/>
                <a:sym typeface="Arial Narrow"/>
              </a:rPr>
              <a:t>con medicamentos por cada 100 pacientes atendidos en 2025. </a:t>
            </a:r>
            <a:endParaRPr lang="es-MX" sz="1050" dirty="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Narrow"/>
              <a:ea typeface="Arial Narrow"/>
              <a:cs typeface="Arial Narrow"/>
              <a:sym typeface="Arial Narrow"/>
            </a:endParaRPr>
          </a:p>
        </p:txBody>
      </p:sp>
      <p:sp>
        <p:nvSpPr>
          <p:cNvPr id="246" name="Google Shape;246;p66"/>
          <p:cNvSpPr txBox="1"/>
          <p:nvPr/>
        </p:nvSpPr>
        <p:spPr>
          <a:xfrm>
            <a:off x="5072155" y="2680987"/>
            <a:ext cx="2096147" cy="2677616"/>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lvl="0" algn="just">
              <a:buSzPts val="1400"/>
            </a:pPr>
            <a:endParaRPr lang="es-MX" sz="1200" dirty="0">
              <a:latin typeface="Arial Narrow"/>
              <a:ea typeface="Arial Narrow"/>
              <a:cs typeface="Arial Narrow"/>
              <a:sym typeface="Arial Narrow"/>
            </a:endParaRPr>
          </a:p>
          <a:p>
            <a:pPr lvl="0" algn="just">
              <a:buSzPts val="1400"/>
            </a:pPr>
            <a:endParaRPr lang="es-MX" sz="1200" dirty="0">
              <a:latin typeface="Arial Narrow"/>
              <a:ea typeface="Arial Narrow"/>
              <a:cs typeface="Arial Narrow"/>
              <a:sym typeface="Arial Narrow"/>
            </a:endParaRPr>
          </a:p>
          <a:p>
            <a:pPr lvl="0" algn="just">
              <a:buSzPts val="1400"/>
            </a:pPr>
            <a:r>
              <a:rPr lang="es-MX" sz="1200" dirty="0">
                <a:latin typeface="Arial Narrow"/>
                <a:ea typeface="Arial Narrow"/>
                <a:cs typeface="Arial Narrow"/>
                <a:sym typeface="Arial Narrow"/>
              </a:rPr>
              <a:t>Definir estrategias y lineamientos que lleven a que las personas que realicen las etapas de  elaboración, revisión y aprobación documental (enfoque) logren identificar posibles fallos en la actividad, con el fin de implementar  barreras y puntos de control que permitan tomar acciones frente a las desviaciones</a:t>
            </a:r>
          </a:p>
          <a:p>
            <a:pPr lvl="0" algn="just">
              <a:buSzPts val="1400"/>
            </a:pPr>
            <a:endParaRPr lang="es-MX" sz="1200" b="0" i="0" u="none" strike="noStrike" cap="none" dirty="0">
              <a:solidFill>
                <a:srgbClr val="000000"/>
              </a:solidFill>
              <a:latin typeface="Arial Narrow"/>
              <a:ea typeface="Arial Narrow"/>
              <a:cs typeface="Arial Narrow"/>
              <a:sym typeface="Arial Narrow"/>
            </a:endParaRPr>
          </a:p>
          <a:p>
            <a:pPr lvl="0" algn="just">
              <a:buSzPts val="1400"/>
            </a:pPr>
            <a:endParaRPr sz="1200" b="0" i="0" u="none" strike="noStrike" cap="none" dirty="0">
              <a:solidFill>
                <a:srgbClr val="000000"/>
              </a:solidFill>
              <a:latin typeface="Arial Narrow"/>
              <a:ea typeface="Arial Narrow"/>
              <a:cs typeface="Arial Narrow"/>
              <a:sym typeface="Arial Narrow"/>
            </a:endParaRPr>
          </a:p>
        </p:txBody>
      </p:sp>
      <p:sp>
        <p:nvSpPr>
          <p:cNvPr id="258" name="Google Shape;258;p66"/>
          <p:cNvSpPr txBox="1"/>
          <p:nvPr/>
        </p:nvSpPr>
        <p:spPr>
          <a:xfrm>
            <a:off x="2528409" y="3127272"/>
            <a:ext cx="2096147" cy="1938952"/>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algn="just">
              <a:buSzPts val="1400"/>
            </a:pPr>
            <a:endParaRPr lang="es-MX" sz="1200" b="0" i="0" u="none" strike="noStrike" cap="none" dirty="0">
              <a:solidFill>
                <a:srgbClr val="000000"/>
              </a:solidFill>
              <a:latin typeface="Arial Narrow"/>
              <a:ea typeface="Arial Narrow"/>
              <a:cs typeface="Arial Narrow"/>
              <a:sym typeface="Arial Narrow"/>
            </a:endParaRPr>
          </a:p>
          <a:p>
            <a:pPr algn="just">
              <a:buSzPts val="1400"/>
            </a:pPr>
            <a:r>
              <a:rPr lang="es-MX" sz="1200" b="0" i="0" u="none" strike="noStrike" cap="none" dirty="0">
                <a:solidFill>
                  <a:srgbClr val="000000"/>
                </a:solidFill>
                <a:latin typeface="Arial Narrow"/>
                <a:ea typeface="Arial Narrow"/>
                <a:cs typeface="Arial Narrow"/>
                <a:sym typeface="Arial Narrow"/>
              </a:rPr>
              <a:t>Fortalecer el proceso de planeación y </a:t>
            </a:r>
            <a:r>
              <a:rPr lang="es-MX" sz="1200" dirty="0">
                <a:latin typeface="Arial Narrow"/>
                <a:ea typeface="Arial Narrow"/>
                <a:cs typeface="Arial Narrow"/>
                <a:sym typeface="Arial Narrow"/>
              </a:rPr>
              <a:t>ejecución</a:t>
            </a:r>
            <a:r>
              <a:rPr lang="es-MX" sz="1200" b="0" i="0" u="none" strike="noStrike" cap="none" dirty="0">
                <a:solidFill>
                  <a:srgbClr val="000000"/>
                </a:solidFill>
                <a:latin typeface="Arial Narrow"/>
                <a:ea typeface="Arial Narrow"/>
                <a:cs typeface="Arial Narrow"/>
                <a:sym typeface="Arial Narrow"/>
              </a:rPr>
              <a:t> de las actividades asistenciales (documentación) incluyendo un enfoque preventivo, a través de  la implementación de barreras que </a:t>
            </a:r>
            <a:r>
              <a:rPr lang="es-MX" sz="1200" dirty="0">
                <a:latin typeface="Arial Narrow"/>
                <a:ea typeface="Arial Narrow"/>
                <a:cs typeface="Arial Narrow"/>
                <a:sym typeface="Arial Narrow"/>
              </a:rPr>
              <a:t>mitiguen los</a:t>
            </a:r>
            <a:r>
              <a:rPr lang="es-MX" sz="1200" b="0" i="0" u="none" strike="noStrike" cap="none" dirty="0">
                <a:solidFill>
                  <a:srgbClr val="000000"/>
                </a:solidFill>
                <a:latin typeface="Arial Narrow"/>
                <a:ea typeface="Arial Narrow"/>
                <a:cs typeface="Arial Narrow"/>
                <a:sym typeface="Arial Narrow"/>
              </a:rPr>
              <a:t> posibles riesgos</a:t>
            </a:r>
          </a:p>
          <a:p>
            <a:pPr algn="just">
              <a:buSzPts val="1400"/>
            </a:pPr>
            <a:endParaRPr lang="es-MX" sz="1200" dirty="0">
              <a:latin typeface="Arial Narrow"/>
              <a:ea typeface="Arial Narrow"/>
              <a:cs typeface="Arial Narrow"/>
              <a:sym typeface="Arial Narrow"/>
            </a:endParaRPr>
          </a:p>
          <a:p>
            <a:pPr algn="just">
              <a:buSzPts val="1400"/>
            </a:pPr>
            <a:r>
              <a:rPr lang="es-MX" sz="1200" b="1" dirty="0">
                <a:solidFill>
                  <a:srgbClr val="FF0000"/>
                </a:solidFill>
                <a:latin typeface="Arial Narrow"/>
                <a:ea typeface="Arial Narrow"/>
                <a:cs typeface="Arial Narrow"/>
                <a:sym typeface="Arial Narrow"/>
              </a:rPr>
              <a:t>*</a:t>
            </a:r>
            <a:r>
              <a:rPr lang="es-MX" sz="1200" dirty="0">
                <a:solidFill>
                  <a:srgbClr val="FF0000"/>
                </a:solidFill>
                <a:latin typeface="Arial Narrow"/>
                <a:ea typeface="Arial Narrow"/>
                <a:cs typeface="Arial Narrow"/>
                <a:sym typeface="Arial Narrow"/>
              </a:rPr>
              <a:t>Relacionada con </a:t>
            </a:r>
            <a:r>
              <a:rPr lang="es-MX" sz="1200" dirty="0" smtClean="0">
                <a:solidFill>
                  <a:srgbClr val="FF0000"/>
                </a:solidFill>
                <a:latin typeface="Arial Narrow"/>
                <a:ea typeface="Arial Narrow"/>
                <a:cs typeface="Arial Narrow"/>
                <a:sym typeface="Arial Narrow"/>
              </a:rPr>
              <a:t>3 </a:t>
            </a:r>
            <a:r>
              <a:rPr lang="es-MX" sz="1200" dirty="0">
                <a:solidFill>
                  <a:srgbClr val="FF0000"/>
                </a:solidFill>
                <a:latin typeface="Arial Narrow"/>
                <a:ea typeface="Arial Narrow"/>
                <a:cs typeface="Arial Narrow"/>
                <a:sym typeface="Arial Narrow"/>
              </a:rPr>
              <a:t>Causa</a:t>
            </a:r>
            <a:endParaRPr sz="1200" i="0" u="none" strike="noStrike" cap="none" dirty="0">
              <a:solidFill>
                <a:srgbClr val="000000"/>
              </a:solidFill>
              <a:latin typeface="Arial Narrow"/>
              <a:ea typeface="Arial Narrow"/>
              <a:cs typeface="Arial Narrow"/>
              <a:sym typeface="Arial Narrow"/>
            </a:endParaRPr>
          </a:p>
        </p:txBody>
      </p:sp>
      <p:sp>
        <p:nvSpPr>
          <p:cNvPr id="257" name="Google Shape;257;p66"/>
          <p:cNvSpPr txBox="1"/>
          <p:nvPr/>
        </p:nvSpPr>
        <p:spPr>
          <a:xfrm>
            <a:off x="7952122" y="2619461"/>
            <a:ext cx="2967265" cy="830956"/>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algn="just">
              <a:buSzPts val="1400"/>
            </a:pPr>
            <a:r>
              <a:rPr lang="es-MX" sz="1200" b="1" dirty="0">
                <a:solidFill>
                  <a:srgbClr val="FF0000"/>
                </a:solidFill>
                <a:latin typeface="Arial Narrow"/>
                <a:sym typeface="Arial Narrow"/>
              </a:rPr>
              <a:t>6</a:t>
            </a:r>
            <a:r>
              <a:rPr lang="es-MX" sz="1200" b="1" dirty="0" smtClean="0">
                <a:solidFill>
                  <a:srgbClr val="FF0000"/>
                </a:solidFill>
                <a:latin typeface="Arial Narrow"/>
                <a:sym typeface="Arial Narrow"/>
              </a:rPr>
              <a:t>. </a:t>
            </a:r>
            <a:r>
              <a:rPr lang="es-MX" sz="1200" dirty="0">
                <a:latin typeface="Arial Narrow"/>
                <a:ea typeface="Arial Narrow"/>
                <a:cs typeface="Arial Narrow"/>
                <a:sym typeface="Arial Narrow"/>
              </a:rPr>
              <a:t>Crear el manual de Documentos y Registros y ajustar los formatos, incluyendo la identificación de posibles fallos del proceso, así como barreras y puntos de control</a:t>
            </a:r>
          </a:p>
        </p:txBody>
      </p:sp>
      <p:sp>
        <p:nvSpPr>
          <p:cNvPr id="254" name="Google Shape;254;p66"/>
          <p:cNvSpPr txBox="1"/>
          <p:nvPr/>
        </p:nvSpPr>
        <p:spPr>
          <a:xfrm>
            <a:off x="7952124" y="4522192"/>
            <a:ext cx="3000147" cy="830956"/>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lvl="0" algn="just">
              <a:buSzPts val="1400"/>
            </a:pPr>
            <a:r>
              <a:rPr lang="es-MX" sz="1200" b="0" i="0" u="none" strike="noStrike" cap="none" dirty="0">
                <a:solidFill>
                  <a:srgbClr val="FF0000"/>
                </a:solidFill>
                <a:latin typeface="Arial Narrow"/>
                <a:ea typeface="Arial Narrow"/>
                <a:cs typeface="Arial Narrow"/>
                <a:sym typeface="Arial Narrow"/>
              </a:rPr>
              <a:t>* El ajuste del </a:t>
            </a:r>
            <a:r>
              <a:rPr lang="es-CO" sz="1200">
                <a:solidFill>
                  <a:srgbClr val="FF0000"/>
                </a:solidFill>
                <a:latin typeface="Arial Narrow"/>
                <a:ea typeface="Arial Narrow"/>
                <a:cs typeface="Arial Narrow"/>
                <a:sym typeface="Arial Narrow"/>
              </a:rPr>
              <a:t>“Instructivo de Prescripción de Productos Farmacéuticos”</a:t>
            </a:r>
            <a:r>
              <a:rPr lang="es-MX" sz="1200" b="0" i="0" u="none" strike="noStrike" cap="none">
                <a:solidFill>
                  <a:srgbClr val="FF0000"/>
                </a:solidFill>
                <a:latin typeface="Arial Narrow"/>
                <a:ea typeface="Arial Narrow"/>
                <a:cs typeface="Arial Narrow"/>
                <a:sym typeface="Arial Narrow"/>
              </a:rPr>
              <a:t> </a:t>
            </a:r>
            <a:r>
              <a:rPr lang="es-MX" sz="1200" dirty="0">
                <a:solidFill>
                  <a:srgbClr val="FF0000"/>
                </a:solidFill>
                <a:latin typeface="Arial Narrow"/>
                <a:ea typeface="Arial Narrow"/>
                <a:cs typeface="Arial Narrow"/>
                <a:sym typeface="Arial Narrow"/>
              </a:rPr>
              <a:t>s</a:t>
            </a:r>
            <a:r>
              <a:rPr lang="es-MX" sz="1200" b="0" i="0" u="none" strike="noStrike" cap="none">
                <a:solidFill>
                  <a:srgbClr val="FF0000"/>
                </a:solidFill>
                <a:latin typeface="Arial Narrow"/>
                <a:ea typeface="Arial Narrow"/>
                <a:cs typeface="Arial Narrow"/>
                <a:sym typeface="Arial Narrow"/>
              </a:rPr>
              <a:t>e despliega a través de la </a:t>
            </a:r>
            <a:r>
              <a:rPr lang="es-MX" sz="1200" b="0" i="0" u="none" strike="noStrike" cap="none" dirty="0">
                <a:solidFill>
                  <a:srgbClr val="FF0000"/>
                </a:solidFill>
                <a:latin typeface="Arial Narrow"/>
                <a:ea typeface="Arial Narrow"/>
                <a:cs typeface="Arial Narrow"/>
                <a:sym typeface="Arial Narrow"/>
              </a:rPr>
              <a:t>actividad número 1,2,3 y 4 de la anterior diapositiva </a:t>
            </a:r>
            <a:endParaRPr sz="1200" b="0" i="0" u="none" strike="noStrike" cap="none" dirty="0">
              <a:solidFill>
                <a:srgbClr val="FF0000"/>
              </a:solidFill>
              <a:latin typeface="Arial Narrow"/>
              <a:ea typeface="Arial Narrow"/>
              <a:cs typeface="Arial Narrow"/>
              <a:sym typeface="Arial Narrow"/>
            </a:endParaRPr>
          </a:p>
        </p:txBody>
      </p:sp>
      <p:sp>
        <p:nvSpPr>
          <p:cNvPr id="284" name="Google Shape;284;p66"/>
          <p:cNvSpPr/>
          <p:nvPr/>
        </p:nvSpPr>
        <p:spPr>
          <a:xfrm>
            <a:off x="317538" y="261258"/>
            <a:ext cx="1699585" cy="537322"/>
          </a:xfrm>
          <a:prstGeom prst="rect">
            <a:avLst/>
          </a:prstGeom>
          <a:solidFill>
            <a:srgbClr val="4396B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300"/>
              <a:buFont typeface="Arial"/>
              <a:buNone/>
            </a:pPr>
            <a:r>
              <a:rPr lang="es-CO" sz="1300" b="1" i="0" u="none" strike="noStrike" cap="none">
                <a:solidFill>
                  <a:srgbClr val="FFFFFF"/>
                </a:solidFill>
                <a:latin typeface="Arial"/>
                <a:ea typeface="Arial"/>
                <a:cs typeface="Arial"/>
                <a:sym typeface="Arial"/>
              </a:rPr>
              <a:t>META DE MEJORAMIENTO</a:t>
            </a:r>
            <a:endParaRPr sz="1300" b="1" i="0" u="none" strike="noStrike" cap="none">
              <a:solidFill>
                <a:srgbClr val="FFFFFF"/>
              </a:solidFill>
              <a:latin typeface="Arial"/>
              <a:ea typeface="Arial"/>
              <a:cs typeface="Arial"/>
              <a:sym typeface="Arial"/>
            </a:endParaRPr>
          </a:p>
        </p:txBody>
      </p:sp>
      <p:sp>
        <p:nvSpPr>
          <p:cNvPr id="285" name="Google Shape;285;p66"/>
          <p:cNvSpPr/>
          <p:nvPr/>
        </p:nvSpPr>
        <p:spPr>
          <a:xfrm>
            <a:off x="2449251" y="261258"/>
            <a:ext cx="2096147" cy="537322"/>
          </a:xfrm>
          <a:prstGeom prst="rect">
            <a:avLst/>
          </a:prstGeom>
          <a:solidFill>
            <a:srgbClr val="1E455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300"/>
              <a:buFont typeface="Arial"/>
              <a:buNone/>
            </a:pPr>
            <a:r>
              <a:rPr lang="es-CO" sz="1300" b="1" i="0" u="none" strike="noStrike" cap="none">
                <a:solidFill>
                  <a:srgbClr val="FFFFFF"/>
                </a:solidFill>
                <a:latin typeface="Arial"/>
                <a:ea typeface="Arial"/>
                <a:cs typeface="Arial"/>
                <a:sym typeface="Arial"/>
              </a:rPr>
              <a:t>OPORTUNIDAD DE MEJORA</a:t>
            </a:r>
            <a:endParaRPr sz="1300" b="1" i="0" u="none" strike="noStrike" cap="none">
              <a:solidFill>
                <a:srgbClr val="FFFFFF"/>
              </a:solidFill>
              <a:latin typeface="Arial"/>
              <a:ea typeface="Arial"/>
              <a:cs typeface="Arial"/>
              <a:sym typeface="Arial"/>
            </a:endParaRPr>
          </a:p>
        </p:txBody>
      </p:sp>
      <p:sp>
        <p:nvSpPr>
          <p:cNvPr id="286" name="Google Shape;286;p66"/>
          <p:cNvSpPr/>
          <p:nvPr/>
        </p:nvSpPr>
        <p:spPr>
          <a:xfrm>
            <a:off x="4910550" y="261258"/>
            <a:ext cx="2344768" cy="537322"/>
          </a:xfrm>
          <a:prstGeom prst="rect">
            <a:avLst/>
          </a:prstGeom>
          <a:solidFill>
            <a:srgbClr val="40A0B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300"/>
              <a:buFont typeface="Arial"/>
              <a:buNone/>
            </a:pPr>
            <a:r>
              <a:rPr lang="es-CO" sz="1300" b="1" i="0" u="none" strike="noStrike" cap="none">
                <a:solidFill>
                  <a:srgbClr val="FFFFFF"/>
                </a:solidFill>
                <a:latin typeface="Arial"/>
                <a:ea typeface="Arial"/>
                <a:cs typeface="Arial"/>
                <a:sym typeface="Arial"/>
              </a:rPr>
              <a:t>ACTIVIDADES</a:t>
            </a:r>
            <a:endParaRPr sz="1300" b="1" i="0" u="none" strike="noStrike" cap="none">
              <a:solidFill>
                <a:srgbClr val="FFFFFF"/>
              </a:solidFill>
              <a:latin typeface="Arial"/>
              <a:ea typeface="Arial"/>
              <a:cs typeface="Arial"/>
              <a:sym typeface="Arial"/>
            </a:endParaRPr>
          </a:p>
        </p:txBody>
      </p:sp>
      <p:sp>
        <p:nvSpPr>
          <p:cNvPr id="287" name="Google Shape;287;p66"/>
          <p:cNvSpPr/>
          <p:nvPr/>
        </p:nvSpPr>
        <p:spPr>
          <a:xfrm>
            <a:off x="304800" y="957562"/>
            <a:ext cx="1699585" cy="430847"/>
          </a:xfrm>
          <a:prstGeom prst="rect">
            <a:avLst/>
          </a:prstGeom>
          <a:solidFill>
            <a:srgbClr val="C8E2EA"/>
          </a:solidFill>
          <a:ln w="12700" cap="flat" cmpd="sng">
            <a:solidFill>
              <a:srgbClr val="C8E2EA"/>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s-CO" sz="1100" b="0" i="0" u="none" strike="noStrike" cap="none" dirty="0">
                <a:solidFill>
                  <a:srgbClr val="000000"/>
                </a:solidFill>
                <a:latin typeface="Arial"/>
                <a:ea typeface="Arial"/>
                <a:cs typeface="Arial"/>
                <a:sym typeface="Arial"/>
              </a:rPr>
              <a:t>Magnitud de la mejora y plazo para lograrla</a:t>
            </a:r>
            <a:endParaRPr sz="1100" b="0" i="0" u="none" strike="noStrike" cap="none" dirty="0">
              <a:solidFill>
                <a:srgbClr val="000000"/>
              </a:solidFill>
              <a:latin typeface="Arial"/>
              <a:ea typeface="Arial"/>
              <a:cs typeface="Arial"/>
              <a:sym typeface="Arial"/>
            </a:endParaRPr>
          </a:p>
        </p:txBody>
      </p:sp>
      <p:sp>
        <p:nvSpPr>
          <p:cNvPr id="288" name="Google Shape;288;p66"/>
          <p:cNvSpPr/>
          <p:nvPr/>
        </p:nvSpPr>
        <p:spPr>
          <a:xfrm>
            <a:off x="2445815" y="872923"/>
            <a:ext cx="2096147" cy="600124"/>
          </a:xfrm>
          <a:prstGeom prst="rect">
            <a:avLst/>
          </a:prstGeom>
          <a:solidFill>
            <a:srgbClr val="95C8D7"/>
          </a:solidFill>
          <a:ln w="12700" cap="flat" cmpd="sng">
            <a:solidFill>
              <a:srgbClr val="95C8D7"/>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s-CO" sz="1100" b="0" i="0" u="none" strike="noStrike" cap="none" dirty="0">
                <a:solidFill>
                  <a:srgbClr val="000000"/>
                </a:solidFill>
                <a:latin typeface="Arial"/>
                <a:ea typeface="Arial"/>
                <a:cs typeface="Arial"/>
                <a:sym typeface="Arial"/>
              </a:rPr>
              <a:t>Actividades para eliminar las causas del problema</a:t>
            </a:r>
          </a:p>
          <a:p>
            <a:pPr algn="ctr">
              <a:buSzPts val="1400"/>
            </a:pPr>
            <a:r>
              <a:rPr lang="es-MX" sz="1100" dirty="0"/>
              <a:t>(Causa Más Profunda) </a:t>
            </a:r>
            <a:endParaRPr sz="1100" b="0" i="0" u="none" strike="noStrike" cap="none" dirty="0">
              <a:solidFill>
                <a:srgbClr val="000000"/>
              </a:solidFill>
              <a:latin typeface="Arial"/>
              <a:ea typeface="Arial"/>
              <a:cs typeface="Arial"/>
              <a:sym typeface="Arial"/>
            </a:endParaRPr>
          </a:p>
        </p:txBody>
      </p:sp>
      <p:sp>
        <p:nvSpPr>
          <p:cNvPr id="289" name="Google Shape;289;p66"/>
          <p:cNvSpPr/>
          <p:nvPr/>
        </p:nvSpPr>
        <p:spPr>
          <a:xfrm>
            <a:off x="4826938" y="973246"/>
            <a:ext cx="2344768" cy="430847"/>
          </a:xfrm>
          <a:prstGeom prst="rect">
            <a:avLst/>
          </a:prstGeom>
          <a:solidFill>
            <a:srgbClr val="C9E5EC"/>
          </a:solidFill>
          <a:ln w="12700" cap="flat" cmpd="sng">
            <a:solidFill>
              <a:srgbClr val="C9E5EC"/>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s-CO" sz="1100" b="0" i="0" u="none" strike="noStrike" cap="none" dirty="0">
                <a:solidFill>
                  <a:srgbClr val="000000"/>
                </a:solidFill>
                <a:latin typeface="Arial"/>
                <a:ea typeface="Arial"/>
                <a:cs typeface="Arial"/>
                <a:sym typeface="Arial"/>
              </a:rPr>
              <a:t>Cómo pongo en marcha las oportunidades de mejora​</a:t>
            </a:r>
            <a:endParaRPr sz="1100" dirty="0"/>
          </a:p>
        </p:txBody>
      </p:sp>
      <p:sp>
        <p:nvSpPr>
          <p:cNvPr id="290" name="Google Shape;290;p66"/>
          <p:cNvSpPr/>
          <p:nvPr/>
        </p:nvSpPr>
        <p:spPr>
          <a:xfrm>
            <a:off x="2209227" y="1515839"/>
            <a:ext cx="4959075" cy="436574"/>
          </a:xfrm>
          <a:prstGeom prst="rightArrow">
            <a:avLst>
              <a:gd name="adj1" fmla="val 50000"/>
              <a:gd name="adj2"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Arial"/>
              <a:buNone/>
            </a:pPr>
            <a:r>
              <a:rPr lang="es-CO" sz="900" b="0" i="0" u="none" strike="noStrike" cap="none">
                <a:solidFill>
                  <a:srgbClr val="FFFFFF"/>
                </a:solidFill>
                <a:latin typeface="Arial"/>
                <a:ea typeface="Arial"/>
                <a:cs typeface="Arial"/>
                <a:sym typeface="Arial"/>
              </a:rPr>
              <a:t>SENTIDO EN EL QUE SE CONSTRUYE EL DIAGRAMA</a:t>
            </a:r>
            <a:endParaRPr sz="900"/>
          </a:p>
        </p:txBody>
      </p:sp>
      <p:sp>
        <p:nvSpPr>
          <p:cNvPr id="291" name="Google Shape;291;p66"/>
          <p:cNvSpPr/>
          <p:nvPr/>
        </p:nvSpPr>
        <p:spPr>
          <a:xfrm flipH="1">
            <a:off x="2209227" y="6016614"/>
            <a:ext cx="4959075" cy="436574"/>
          </a:xfrm>
          <a:prstGeom prst="rightArrow">
            <a:avLst>
              <a:gd name="adj1" fmla="val 50000"/>
              <a:gd name="adj2" fmla="val 5000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Arial"/>
              <a:buNone/>
            </a:pPr>
            <a:r>
              <a:rPr lang="es-CO" sz="1000" b="0" i="0" u="none" strike="noStrike" cap="none">
                <a:solidFill>
                  <a:srgbClr val="FFFFFF"/>
                </a:solidFill>
                <a:latin typeface="Arial"/>
                <a:ea typeface="Arial"/>
                <a:cs typeface="Arial"/>
                <a:sym typeface="Arial"/>
              </a:rPr>
              <a:t>INTERPRETACIÓN DEL DIAGRAMA</a:t>
            </a:r>
            <a:endParaRPr sz="1000"/>
          </a:p>
        </p:txBody>
      </p:sp>
      <p:sp>
        <p:nvSpPr>
          <p:cNvPr id="292" name="Google Shape;292;p66"/>
          <p:cNvSpPr/>
          <p:nvPr/>
        </p:nvSpPr>
        <p:spPr>
          <a:xfrm>
            <a:off x="7456684" y="261258"/>
            <a:ext cx="3327430" cy="537321"/>
          </a:xfrm>
          <a:prstGeom prst="rect">
            <a:avLst/>
          </a:prstGeom>
          <a:solidFill>
            <a:srgbClr val="5B9B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300"/>
              <a:buFont typeface="Arial"/>
              <a:buNone/>
            </a:pPr>
            <a:r>
              <a:rPr lang="es-CO" sz="1300" b="1" i="0" u="none" strike="noStrike" cap="none">
                <a:solidFill>
                  <a:srgbClr val="FFFFFF"/>
                </a:solidFill>
                <a:latin typeface="Arial"/>
                <a:ea typeface="Arial"/>
                <a:cs typeface="Arial"/>
                <a:sym typeface="Arial"/>
              </a:rPr>
              <a:t>IDEAS DE CAMBIOS QUE PUEDEN LLEVAR A LOS RESULTADOS</a:t>
            </a:r>
            <a:endParaRPr sz="1300" b="1" i="0" u="none" strike="noStrike" cap="none">
              <a:solidFill>
                <a:srgbClr val="FFFFFF"/>
              </a:solidFill>
              <a:latin typeface="Arial"/>
              <a:ea typeface="Arial"/>
              <a:cs typeface="Arial"/>
              <a:sym typeface="Arial"/>
            </a:endParaRPr>
          </a:p>
        </p:txBody>
      </p:sp>
      <p:sp>
        <p:nvSpPr>
          <p:cNvPr id="293" name="Google Shape;293;p66"/>
          <p:cNvSpPr/>
          <p:nvPr/>
        </p:nvSpPr>
        <p:spPr>
          <a:xfrm>
            <a:off x="7456683" y="957561"/>
            <a:ext cx="3327431" cy="430847"/>
          </a:xfrm>
          <a:prstGeom prst="rect">
            <a:avLst/>
          </a:prstGeom>
          <a:solidFill>
            <a:srgbClr val="ABD4DF"/>
          </a:solidFill>
          <a:ln w="12700" cap="flat" cmpd="sng">
            <a:solidFill>
              <a:srgbClr val="ABD4DF"/>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s-CO" sz="1100" b="0" i="0" u="none" strike="noStrike" cap="none" dirty="0">
                <a:solidFill>
                  <a:srgbClr val="000000"/>
                </a:solidFill>
                <a:latin typeface="Arial"/>
                <a:ea typeface="Arial"/>
                <a:cs typeface="Arial"/>
                <a:sym typeface="Arial"/>
              </a:rPr>
              <a:t>Acciones específicas, que se prueban en un PHEA, para alcanzar los resultados</a:t>
            </a:r>
            <a:endParaRPr sz="1100" b="0" i="0" u="none" strike="noStrike" cap="none" dirty="0">
              <a:solidFill>
                <a:srgbClr val="000000"/>
              </a:solidFill>
              <a:latin typeface="Arial"/>
              <a:ea typeface="Arial"/>
              <a:cs typeface="Arial"/>
              <a:sym typeface="Arial"/>
            </a:endParaRPr>
          </a:p>
        </p:txBody>
      </p:sp>
      <p:cxnSp>
        <p:nvCxnSpPr>
          <p:cNvPr id="7" name="Conector recto de flecha 6">
            <a:extLst>
              <a:ext uri="{FF2B5EF4-FFF2-40B4-BE49-F238E27FC236}">
                <a16:creationId xmlns:a16="http://schemas.microsoft.com/office/drawing/2014/main" id="{E8338CF0-C123-445A-B7C2-FFA272759E8B}"/>
              </a:ext>
            </a:extLst>
          </p:cNvPr>
          <p:cNvCxnSpPr>
            <a:cxnSpLocks/>
          </p:cNvCxnSpPr>
          <p:nvPr/>
        </p:nvCxnSpPr>
        <p:spPr>
          <a:xfrm flipH="1">
            <a:off x="2029767" y="4096748"/>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56" name="Conector recto de flecha 55">
            <a:extLst>
              <a:ext uri="{FF2B5EF4-FFF2-40B4-BE49-F238E27FC236}">
                <a16:creationId xmlns:a16="http://schemas.microsoft.com/office/drawing/2014/main" id="{864185FA-B38D-4E9F-902B-58A8547F4C7D}"/>
              </a:ext>
            </a:extLst>
          </p:cNvPr>
          <p:cNvCxnSpPr>
            <a:cxnSpLocks/>
          </p:cNvCxnSpPr>
          <p:nvPr/>
        </p:nvCxnSpPr>
        <p:spPr>
          <a:xfrm flipH="1">
            <a:off x="4631808" y="4019795"/>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57" name="Conector recto de flecha 56">
            <a:extLst>
              <a:ext uri="{FF2B5EF4-FFF2-40B4-BE49-F238E27FC236}">
                <a16:creationId xmlns:a16="http://schemas.microsoft.com/office/drawing/2014/main" id="{108990C4-62E5-4486-A080-7EA1BD6D526E}"/>
              </a:ext>
            </a:extLst>
          </p:cNvPr>
          <p:cNvCxnSpPr>
            <a:cxnSpLocks/>
          </p:cNvCxnSpPr>
          <p:nvPr/>
        </p:nvCxnSpPr>
        <p:spPr>
          <a:xfrm flipH="1">
            <a:off x="7345239" y="3296468"/>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58" name="Conector recto de flecha 57">
            <a:extLst>
              <a:ext uri="{FF2B5EF4-FFF2-40B4-BE49-F238E27FC236}">
                <a16:creationId xmlns:a16="http://schemas.microsoft.com/office/drawing/2014/main" id="{26F8F996-8D72-4A6B-8901-354F7B262817}"/>
              </a:ext>
            </a:extLst>
          </p:cNvPr>
          <p:cNvCxnSpPr>
            <a:cxnSpLocks/>
          </p:cNvCxnSpPr>
          <p:nvPr/>
        </p:nvCxnSpPr>
        <p:spPr>
          <a:xfrm flipH="1">
            <a:off x="7404172" y="4839692"/>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
        <p:nvSpPr>
          <p:cNvPr id="24" name="Google Shape;257;p66">
            <a:extLst>
              <a:ext uri="{FF2B5EF4-FFF2-40B4-BE49-F238E27FC236}">
                <a16:creationId xmlns:a16="http://schemas.microsoft.com/office/drawing/2014/main" id="{1A6B7953-BE59-4497-8D85-0D38E34BADD0}"/>
              </a:ext>
            </a:extLst>
          </p:cNvPr>
          <p:cNvSpPr txBox="1"/>
          <p:nvPr/>
        </p:nvSpPr>
        <p:spPr>
          <a:xfrm>
            <a:off x="7952122" y="3801683"/>
            <a:ext cx="2967265" cy="461624"/>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algn="just">
              <a:buSzPts val="1400"/>
            </a:pPr>
            <a:r>
              <a:rPr lang="es-MX" sz="1200" b="1" dirty="0">
                <a:solidFill>
                  <a:srgbClr val="FF0000"/>
                </a:solidFill>
                <a:latin typeface="Arial Narrow"/>
                <a:sym typeface="Arial Narrow"/>
              </a:rPr>
              <a:t>7</a:t>
            </a:r>
            <a:r>
              <a:rPr lang="es-MX" sz="1200" b="1" dirty="0" smtClean="0">
                <a:solidFill>
                  <a:srgbClr val="FF0000"/>
                </a:solidFill>
                <a:latin typeface="Arial Narrow"/>
                <a:sym typeface="Arial Narrow"/>
              </a:rPr>
              <a:t> </a:t>
            </a:r>
            <a:r>
              <a:rPr lang="es-MX" sz="1200" dirty="0">
                <a:solidFill>
                  <a:schemeClr val="tx1"/>
                </a:solidFill>
                <a:latin typeface="Arial Narrow"/>
                <a:sym typeface="Arial Narrow"/>
              </a:rPr>
              <a:t>Socializar la nueva versión de</a:t>
            </a:r>
            <a:r>
              <a:rPr lang="es-MX" sz="1200" dirty="0">
                <a:solidFill>
                  <a:schemeClr val="tx1"/>
                </a:solidFill>
                <a:latin typeface="Arial Narrow"/>
                <a:ea typeface="Arial Narrow"/>
                <a:cs typeface="Arial Narrow"/>
                <a:sym typeface="Arial Narrow"/>
              </a:rPr>
              <a:t>l </a:t>
            </a:r>
            <a:r>
              <a:rPr lang="es-MX" sz="1200" dirty="0">
                <a:latin typeface="Arial Narrow"/>
                <a:ea typeface="Arial Narrow"/>
                <a:cs typeface="Arial Narrow"/>
                <a:sym typeface="Arial Narrow"/>
              </a:rPr>
              <a:t>manual de Documentos y Registros.</a:t>
            </a:r>
          </a:p>
        </p:txBody>
      </p:sp>
      <p:cxnSp>
        <p:nvCxnSpPr>
          <p:cNvPr id="25" name="Conector recto de flecha 24">
            <a:extLst>
              <a:ext uri="{FF2B5EF4-FFF2-40B4-BE49-F238E27FC236}">
                <a16:creationId xmlns:a16="http://schemas.microsoft.com/office/drawing/2014/main" id="{416621ED-B701-4DED-9966-AD1E3EBB24C0}"/>
              </a:ext>
            </a:extLst>
          </p:cNvPr>
          <p:cNvCxnSpPr>
            <a:cxnSpLocks/>
          </p:cNvCxnSpPr>
          <p:nvPr/>
        </p:nvCxnSpPr>
        <p:spPr>
          <a:xfrm flipH="1">
            <a:off x="7390196" y="4007095"/>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29846597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66"/>
          <p:cNvSpPr txBox="1"/>
          <p:nvPr/>
        </p:nvSpPr>
        <p:spPr>
          <a:xfrm>
            <a:off x="317538" y="1835921"/>
            <a:ext cx="1712229" cy="4393148"/>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lvl="0" algn="just">
              <a:buClr>
                <a:schemeClr val="dk1"/>
              </a:buClr>
              <a:buSzPts val="2800"/>
            </a:pPr>
            <a:r>
              <a:rPr lang="es-MX" sz="1050" dirty="0">
                <a:solidFill>
                  <a:schemeClr val="dk1"/>
                </a:solidFill>
                <a:latin typeface="Arial" panose="020B0604020202020204" pitchFamily="34" charset="0"/>
                <a:ea typeface="Arial Narrow"/>
                <a:cs typeface="Arial" panose="020B0604020202020204" pitchFamily="34" charset="0"/>
                <a:sym typeface="Arial Narrow"/>
              </a:rPr>
              <a:t>Nosotros, el equipo de mejoramiento de la IPS VERSANIA PSICOSOCIAL ITA AV 68, deseamos lograr que en el servicio, de Hospitalización de Salud Mental, la tasa de los Incidentes Relacionados con Medicamentos, medida entre julio y septiembre de 2025, </a:t>
            </a:r>
            <a:r>
              <a:rPr lang="es-MX" sz="1050" b="1" dirty="0">
                <a:solidFill>
                  <a:schemeClr val="dk1"/>
                </a:solidFill>
                <a:latin typeface="Arial" panose="020B0604020202020204" pitchFamily="34" charset="0"/>
                <a:ea typeface="Arial Narrow"/>
                <a:cs typeface="Arial" panose="020B0604020202020204" pitchFamily="34" charset="0"/>
                <a:sym typeface="Arial Narrow"/>
              </a:rPr>
              <a:t>disminuya en un 25% </a:t>
            </a:r>
            <a:r>
              <a:rPr lang="es-MX" sz="1050" dirty="0">
                <a:solidFill>
                  <a:schemeClr val="dk1"/>
                </a:solidFill>
                <a:latin typeface="Arial" panose="020B0604020202020204" pitchFamily="34" charset="0"/>
                <a:ea typeface="Arial Narrow"/>
                <a:cs typeface="Arial" panose="020B0604020202020204" pitchFamily="34" charset="0"/>
                <a:sym typeface="Arial Narrow"/>
              </a:rPr>
              <a:t>con respecto al tercer trimestre del año anterior, pasando de una tasa de </a:t>
            </a:r>
            <a:r>
              <a:rPr lang="es-MX" sz="1050" b="1" dirty="0">
                <a:solidFill>
                  <a:schemeClr val="dk1"/>
                </a:solidFill>
                <a:latin typeface="Arial" panose="020B0604020202020204" pitchFamily="34" charset="0"/>
                <a:ea typeface="Arial Narrow"/>
                <a:cs typeface="Arial" panose="020B0604020202020204" pitchFamily="34" charset="0"/>
                <a:sym typeface="Arial Narrow"/>
              </a:rPr>
              <a:t>12 incidentes relacionados </a:t>
            </a:r>
            <a:r>
              <a:rPr lang="es-MX" sz="1050" dirty="0">
                <a:solidFill>
                  <a:schemeClr val="dk1"/>
                </a:solidFill>
                <a:latin typeface="Arial" panose="020B0604020202020204" pitchFamily="34" charset="0"/>
                <a:ea typeface="Arial Narrow"/>
                <a:cs typeface="Arial" panose="020B0604020202020204" pitchFamily="34" charset="0"/>
                <a:sym typeface="Arial Narrow"/>
              </a:rPr>
              <a:t>con medicamentos por cada 100 pacientes atendidos en 2024, a </a:t>
            </a:r>
            <a:r>
              <a:rPr lang="es-MX" sz="1050" b="1" dirty="0">
                <a:solidFill>
                  <a:schemeClr val="dk1"/>
                </a:solidFill>
                <a:latin typeface="Arial" panose="020B0604020202020204" pitchFamily="34" charset="0"/>
                <a:ea typeface="Arial Narrow"/>
                <a:cs typeface="Arial" panose="020B0604020202020204" pitchFamily="34" charset="0"/>
                <a:sym typeface="Arial Narrow"/>
              </a:rPr>
              <a:t>9 incidentes relacionados </a:t>
            </a:r>
            <a:r>
              <a:rPr lang="es-MX" sz="1050" dirty="0">
                <a:solidFill>
                  <a:schemeClr val="dk1"/>
                </a:solidFill>
                <a:latin typeface="Arial" panose="020B0604020202020204" pitchFamily="34" charset="0"/>
                <a:ea typeface="Arial Narrow"/>
                <a:cs typeface="Arial" panose="020B0604020202020204" pitchFamily="34" charset="0"/>
                <a:sym typeface="Arial Narrow"/>
              </a:rPr>
              <a:t>con medicamentos por cada 100 pacientes atendidos en 2025. </a:t>
            </a:r>
            <a:endParaRPr lang="es-MX" sz="1050" dirty="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Narrow"/>
              <a:ea typeface="Arial Narrow"/>
              <a:cs typeface="Arial Narrow"/>
              <a:sym typeface="Arial Narrow"/>
            </a:endParaRPr>
          </a:p>
        </p:txBody>
      </p:sp>
      <p:sp>
        <p:nvSpPr>
          <p:cNvPr id="246" name="Google Shape;246;p66"/>
          <p:cNvSpPr txBox="1"/>
          <p:nvPr/>
        </p:nvSpPr>
        <p:spPr>
          <a:xfrm>
            <a:off x="5159171" y="2173748"/>
            <a:ext cx="2096147" cy="3693278"/>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algn="just">
              <a:buSzPts val="1400"/>
            </a:pPr>
            <a:r>
              <a:rPr lang="es-MX" sz="1100" dirty="0">
                <a:latin typeface="+mn-lt"/>
                <a:ea typeface="Arial Narrow"/>
                <a:cs typeface="Arial Narrow"/>
                <a:sym typeface="Arial Narrow"/>
              </a:rPr>
              <a:t>Fortalecer la inducción al puesto de trabajo, a través de la implementación de soportes que permitan hacer seguimiento a la socialización y comprensión de todos los temas claves que requiere cada cargo para desarrollar las funciones que le fueron asignadas, brindando especial énfasis en la socialización del </a:t>
            </a:r>
            <a:r>
              <a:rPr lang="es-CO" sz="1100" dirty="0">
                <a:latin typeface="+mn-lt"/>
                <a:ea typeface="Arial Narrow"/>
                <a:cs typeface="Arial Narrow"/>
                <a:sym typeface="Arial Narrow"/>
              </a:rPr>
              <a:t>“Instructivo de Prescripción de Productos Farmacéuticos”, V1 con fecha de implementación del 1 de Mayo de 2024, teniendo en cuenta que es el tema que constituye actualmente el mayor riesgo para el paciente durante la prestación.  </a:t>
            </a:r>
            <a:r>
              <a:rPr lang="es-MX" sz="1100" dirty="0">
                <a:latin typeface="+mn-lt"/>
                <a:ea typeface="Arial Narrow"/>
                <a:cs typeface="Arial Narrow"/>
                <a:sym typeface="Arial Narrow"/>
              </a:rPr>
              <a:t>  </a:t>
            </a: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Narrow"/>
              <a:ea typeface="Arial Narrow"/>
              <a:cs typeface="Arial Narrow"/>
              <a:sym typeface="Arial Narrow"/>
            </a:endParaRPr>
          </a:p>
        </p:txBody>
      </p:sp>
      <p:sp>
        <p:nvSpPr>
          <p:cNvPr id="258" name="Google Shape;258;p66"/>
          <p:cNvSpPr txBox="1"/>
          <p:nvPr/>
        </p:nvSpPr>
        <p:spPr>
          <a:xfrm>
            <a:off x="2465932" y="2588925"/>
            <a:ext cx="2096147" cy="24929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algn="just">
              <a:buSzPts val="1400"/>
            </a:pPr>
            <a:r>
              <a:rPr lang="es-MX" sz="1200" dirty="0">
                <a:latin typeface="Arial Narrow" panose="020B0606020202030204" pitchFamily="34" charset="0"/>
              </a:rPr>
              <a:t>Asegurar que el personal asistencial (médicos y psiquiatras),</a:t>
            </a:r>
            <a:r>
              <a:rPr lang="es-MX" sz="1200" dirty="0">
                <a:latin typeface="Arial Narrow"/>
                <a:ea typeface="Arial Narrow"/>
                <a:cs typeface="Arial Narrow"/>
                <a:sym typeface="Arial Narrow"/>
              </a:rPr>
              <a:t> a través del proceso de Inducción al Puesto de Trabajo, </a:t>
            </a:r>
            <a:r>
              <a:rPr lang="es-MX" sz="1200" dirty="0">
                <a:latin typeface="Arial Narrow" panose="020B0606020202030204" pitchFamily="34" charset="0"/>
              </a:rPr>
              <a:t>cuenten con el conocimiento de los procedimientos y lineamientos institucionales, que lo lleven a desarrollar correctamente las funciones que le fueron asignadas</a:t>
            </a:r>
            <a:r>
              <a:rPr lang="es-MX" sz="1200" dirty="0"/>
              <a:t>. </a:t>
            </a:r>
          </a:p>
          <a:p>
            <a:pPr algn="just">
              <a:buSzPts val="1400"/>
            </a:pPr>
            <a:endParaRPr lang="es-MX" sz="1200" dirty="0"/>
          </a:p>
          <a:p>
            <a:pPr algn="just">
              <a:buSzPts val="1400"/>
            </a:pPr>
            <a:r>
              <a:rPr lang="es-MX" sz="1200" b="1" i="0" u="none" strike="noStrike" cap="none" dirty="0">
                <a:solidFill>
                  <a:srgbClr val="FF0000"/>
                </a:solidFill>
                <a:latin typeface="Arial Narrow"/>
                <a:ea typeface="Arial Narrow"/>
                <a:cs typeface="Arial Narrow"/>
                <a:sym typeface="Arial Narrow"/>
              </a:rPr>
              <a:t>*</a:t>
            </a:r>
            <a:r>
              <a:rPr lang="es-MX" sz="1200" i="0" u="none" strike="noStrike" cap="none" dirty="0">
                <a:solidFill>
                  <a:srgbClr val="FF0000"/>
                </a:solidFill>
                <a:latin typeface="Arial Narrow"/>
                <a:ea typeface="Arial Narrow"/>
                <a:cs typeface="Arial Narrow"/>
                <a:sym typeface="Arial Narrow"/>
              </a:rPr>
              <a:t>Relacionada con </a:t>
            </a:r>
            <a:r>
              <a:rPr lang="es-MX" sz="1200" i="0" u="none" strike="noStrike" cap="none" dirty="0" smtClean="0">
                <a:solidFill>
                  <a:srgbClr val="FF0000"/>
                </a:solidFill>
                <a:latin typeface="Arial Narrow"/>
                <a:ea typeface="Arial Narrow"/>
                <a:cs typeface="Arial Narrow"/>
                <a:sym typeface="Arial Narrow"/>
              </a:rPr>
              <a:t>4 </a:t>
            </a:r>
            <a:r>
              <a:rPr lang="es-MX" sz="1200" i="0" u="none" strike="noStrike" cap="none" dirty="0">
                <a:solidFill>
                  <a:srgbClr val="FF0000"/>
                </a:solidFill>
                <a:latin typeface="Arial Narrow"/>
                <a:ea typeface="Arial Narrow"/>
                <a:cs typeface="Arial Narrow"/>
                <a:sym typeface="Arial Narrow"/>
              </a:rPr>
              <a:t>Causa</a:t>
            </a:r>
            <a:endParaRPr sz="1200" i="0" u="none" strike="noStrike" cap="none" dirty="0">
              <a:solidFill>
                <a:srgbClr val="FF0000"/>
              </a:solidFill>
              <a:latin typeface="Arial Narrow"/>
              <a:ea typeface="Arial Narrow"/>
              <a:cs typeface="Arial Narrow"/>
              <a:sym typeface="Arial Narrow"/>
            </a:endParaRPr>
          </a:p>
        </p:txBody>
      </p:sp>
      <p:sp>
        <p:nvSpPr>
          <p:cNvPr id="255" name="Google Shape;255;p66"/>
          <p:cNvSpPr txBox="1"/>
          <p:nvPr/>
        </p:nvSpPr>
        <p:spPr>
          <a:xfrm>
            <a:off x="5034859" y="6856044"/>
            <a:ext cx="2096147" cy="317417"/>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Narrow"/>
              <a:ea typeface="Arial Narrow"/>
              <a:cs typeface="Arial Narrow"/>
              <a:sym typeface="Arial Narrow"/>
            </a:endParaRPr>
          </a:p>
        </p:txBody>
      </p:sp>
      <p:sp>
        <p:nvSpPr>
          <p:cNvPr id="257" name="Google Shape;257;p66"/>
          <p:cNvSpPr txBox="1"/>
          <p:nvPr/>
        </p:nvSpPr>
        <p:spPr>
          <a:xfrm>
            <a:off x="7816849" y="1914049"/>
            <a:ext cx="2967265" cy="156962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algn="just">
              <a:buSzPts val="1400"/>
            </a:pPr>
            <a:r>
              <a:rPr lang="es-MX" sz="1200" b="1" dirty="0">
                <a:solidFill>
                  <a:srgbClr val="FF0000"/>
                </a:solidFill>
                <a:latin typeface="Arial Narrow"/>
                <a:sym typeface="Arial Narrow"/>
              </a:rPr>
              <a:t>8</a:t>
            </a:r>
            <a:r>
              <a:rPr lang="es-MX" sz="1200" b="1" dirty="0" smtClean="0">
                <a:solidFill>
                  <a:srgbClr val="FF0000"/>
                </a:solidFill>
                <a:latin typeface="Arial Narrow"/>
                <a:sym typeface="Arial Narrow"/>
              </a:rPr>
              <a:t>. </a:t>
            </a:r>
            <a:r>
              <a:rPr lang="es-MX" sz="1200" dirty="0">
                <a:latin typeface="Arial Narrow"/>
                <a:ea typeface="Arial Narrow"/>
                <a:cs typeface="Arial Narrow"/>
                <a:sym typeface="Arial Narrow"/>
              </a:rPr>
              <a:t>Ajustar el documento “Instructivo para el Diligenciamiento de Entrenamiento en el Puesto de Trabajo” con el fin de que se pueda evidenciar de manera específica los temas que se impartieron en la inducción,  asegurando de esta manera que el personal cuenta con el conocimiento para desarrollar las actividades que le fueron asignadas. </a:t>
            </a:r>
          </a:p>
        </p:txBody>
      </p:sp>
      <p:sp>
        <p:nvSpPr>
          <p:cNvPr id="254" name="Google Shape;254;p66"/>
          <p:cNvSpPr txBox="1"/>
          <p:nvPr/>
        </p:nvSpPr>
        <p:spPr>
          <a:xfrm>
            <a:off x="7852410" y="4302811"/>
            <a:ext cx="3000147" cy="830956"/>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400"/>
              <a:buFont typeface="Arial"/>
              <a:buNone/>
            </a:pPr>
            <a:r>
              <a:rPr lang="es-MX" sz="1200" b="1" dirty="0" smtClean="0">
                <a:solidFill>
                  <a:srgbClr val="FF0000"/>
                </a:solidFill>
                <a:latin typeface="Arial Narrow"/>
                <a:sym typeface="Arial Narrow"/>
              </a:rPr>
              <a:t>10. </a:t>
            </a:r>
            <a:r>
              <a:rPr lang="es-MX" sz="1200" b="0" i="0" u="none" strike="noStrike" cap="none" dirty="0">
                <a:solidFill>
                  <a:srgbClr val="000000"/>
                </a:solidFill>
                <a:latin typeface="Arial Narrow"/>
                <a:ea typeface="Arial Narrow"/>
                <a:cs typeface="Arial Narrow"/>
                <a:sym typeface="Arial Narrow"/>
              </a:rPr>
              <a:t>Determinar los temas requeridos para los médicos generales y especialistas del servicio de hospitalización en salud mental de Psicosocial ITA Av. 68</a:t>
            </a:r>
            <a:endParaRPr sz="1200" b="0" i="0" u="none" strike="noStrike" cap="none" dirty="0">
              <a:solidFill>
                <a:srgbClr val="000000"/>
              </a:solidFill>
              <a:latin typeface="Arial Narrow"/>
              <a:ea typeface="Arial Narrow"/>
              <a:cs typeface="Arial Narrow"/>
              <a:sym typeface="Arial Narrow"/>
            </a:endParaRPr>
          </a:p>
        </p:txBody>
      </p:sp>
      <p:sp>
        <p:nvSpPr>
          <p:cNvPr id="284" name="Google Shape;284;p66"/>
          <p:cNvSpPr/>
          <p:nvPr/>
        </p:nvSpPr>
        <p:spPr>
          <a:xfrm>
            <a:off x="317538" y="261258"/>
            <a:ext cx="1699585" cy="537322"/>
          </a:xfrm>
          <a:prstGeom prst="rect">
            <a:avLst/>
          </a:prstGeom>
          <a:solidFill>
            <a:srgbClr val="4396B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300"/>
              <a:buFont typeface="Arial"/>
              <a:buNone/>
            </a:pPr>
            <a:r>
              <a:rPr lang="es-CO" sz="1300" b="1" i="0" u="none" strike="noStrike" cap="none">
                <a:solidFill>
                  <a:srgbClr val="FFFFFF"/>
                </a:solidFill>
                <a:latin typeface="Arial"/>
                <a:ea typeface="Arial"/>
                <a:cs typeface="Arial"/>
                <a:sym typeface="Arial"/>
              </a:rPr>
              <a:t>META DE MEJORAMIENTO</a:t>
            </a:r>
            <a:endParaRPr sz="1300" b="1" i="0" u="none" strike="noStrike" cap="none">
              <a:solidFill>
                <a:srgbClr val="FFFFFF"/>
              </a:solidFill>
              <a:latin typeface="Arial"/>
              <a:ea typeface="Arial"/>
              <a:cs typeface="Arial"/>
              <a:sym typeface="Arial"/>
            </a:endParaRPr>
          </a:p>
        </p:txBody>
      </p:sp>
      <p:sp>
        <p:nvSpPr>
          <p:cNvPr id="285" name="Google Shape;285;p66"/>
          <p:cNvSpPr/>
          <p:nvPr/>
        </p:nvSpPr>
        <p:spPr>
          <a:xfrm>
            <a:off x="2449251" y="261258"/>
            <a:ext cx="2096147" cy="537322"/>
          </a:xfrm>
          <a:prstGeom prst="rect">
            <a:avLst/>
          </a:prstGeom>
          <a:solidFill>
            <a:srgbClr val="1E455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300"/>
              <a:buFont typeface="Arial"/>
              <a:buNone/>
            </a:pPr>
            <a:r>
              <a:rPr lang="es-CO" sz="1300" b="1" i="0" u="none" strike="noStrike" cap="none">
                <a:solidFill>
                  <a:srgbClr val="FFFFFF"/>
                </a:solidFill>
                <a:latin typeface="Arial"/>
                <a:ea typeface="Arial"/>
                <a:cs typeface="Arial"/>
                <a:sym typeface="Arial"/>
              </a:rPr>
              <a:t>OPORTUNIDAD DE MEJORA</a:t>
            </a:r>
            <a:endParaRPr sz="1300" b="1" i="0" u="none" strike="noStrike" cap="none">
              <a:solidFill>
                <a:srgbClr val="FFFFFF"/>
              </a:solidFill>
              <a:latin typeface="Arial"/>
              <a:ea typeface="Arial"/>
              <a:cs typeface="Arial"/>
              <a:sym typeface="Arial"/>
            </a:endParaRPr>
          </a:p>
        </p:txBody>
      </p:sp>
      <p:sp>
        <p:nvSpPr>
          <p:cNvPr id="286" name="Google Shape;286;p66"/>
          <p:cNvSpPr/>
          <p:nvPr/>
        </p:nvSpPr>
        <p:spPr>
          <a:xfrm>
            <a:off x="4910550" y="261258"/>
            <a:ext cx="2344768" cy="537322"/>
          </a:xfrm>
          <a:prstGeom prst="rect">
            <a:avLst/>
          </a:prstGeom>
          <a:solidFill>
            <a:srgbClr val="40A0B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300"/>
              <a:buFont typeface="Arial"/>
              <a:buNone/>
            </a:pPr>
            <a:r>
              <a:rPr lang="es-CO" sz="1300" b="1" i="0" u="none" strike="noStrike" cap="none">
                <a:solidFill>
                  <a:srgbClr val="FFFFFF"/>
                </a:solidFill>
                <a:latin typeface="Arial"/>
                <a:ea typeface="Arial"/>
                <a:cs typeface="Arial"/>
                <a:sym typeface="Arial"/>
              </a:rPr>
              <a:t>ACTIVIDADES</a:t>
            </a:r>
            <a:endParaRPr sz="1300" b="1" i="0" u="none" strike="noStrike" cap="none">
              <a:solidFill>
                <a:srgbClr val="FFFFFF"/>
              </a:solidFill>
              <a:latin typeface="Arial"/>
              <a:ea typeface="Arial"/>
              <a:cs typeface="Arial"/>
              <a:sym typeface="Arial"/>
            </a:endParaRPr>
          </a:p>
        </p:txBody>
      </p:sp>
      <p:sp>
        <p:nvSpPr>
          <p:cNvPr id="287" name="Google Shape;287;p66"/>
          <p:cNvSpPr/>
          <p:nvPr/>
        </p:nvSpPr>
        <p:spPr>
          <a:xfrm>
            <a:off x="304800" y="957562"/>
            <a:ext cx="1699585" cy="430847"/>
          </a:xfrm>
          <a:prstGeom prst="rect">
            <a:avLst/>
          </a:prstGeom>
          <a:solidFill>
            <a:srgbClr val="C8E2EA"/>
          </a:solidFill>
          <a:ln w="12700" cap="flat" cmpd="sng">
            <a:solidFill>
              <a:srgbClr val="C8E2EA"/>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s-CO" sz="1100" b="0" i="0" u="none" strike="noStrike" cap="none" dirty="0">
                <a:solidFill>
                  <a:srgbClr val="000000"/>
                </a:solidFill>
                <a:latin typeface="Arial"/>
                <a:ea typeface="Arial"/>
                <a:cs typeface="Arial"/>
                <a:sym typeface="Arial"/>
              </a:rPr>
              <a:t>Magnitud de la mejora y plazo para lograrla</a:t>
            </a:r>
            <a:endParaRPr sz="1100" b="0" i="0" u="none" strike="noStrike" cap="none" dirty="0">
              <a:solidFill>
                <a:srgbClr val="000000"/>
              </a:solidFill>
              <a:latin typeface="Arial"/>
              <a:ea typeface="Arial"/>
              <a:cs typeface="Arial"/>
              <a:sym typeface="Arial"/>
            </a:endParaRPr>
          </a:p>
        </p:txBody>
      </p:sp>
      <p:sp>
        <p:nvSpPr>
          <p:cNvPr id="288" name="Google Shape;288;p66"/>
          <p:cNvSpPr/>
          <p:nvPr/>
        </p:nvSpPr>
        <p:spPr>
          <a:xfrm>
            <a:off x="2445815" y="872923"/>
            <a:ext cx="2096147" cy="600124"/>
          </a:xfrm>
          <a:prstGeom prst="rect">
            <a:avLst/>
          </a:prstGeom>
          <a:solidFill>
            <a:srgbClr val="95C8D7"/>
          </a:solidFill>
          <a:ln w="12700" cap="flat" cmpd="sng">
            <a:solidFill>
              <a:srgbClr val="95C8D7"/>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s-CO" sz="1100" b="0" i="0" u="none" strike="noStrike" cap="none" dirty="0">
                <a:solidFill>
                  <a:srgbClr val="000000"/>
                </a:solidFill>
                <a:latin typeface="Arial"/>
                <a:ea typeface="Arial"/>
                <a:cs typeface="Arial"/>
                <a:sym typeface="Arial"/>
              </a:rPr>
              <a:t>Actividades para eliminar las causas del problema</a:t>
            </a:r>
          </a:p>
          <a:p>
            <a:pPr algn="ctr">
              <a:buSzPts val="1400"/>
            </a:pPr>
            <a:r>
              <a:rPr lang="es-MX" sz="1100" dirty="0"/>
              <a:t>(Causa Más Profunda) </a:t>
            </a:r>
            <a:endParaRPr sz="1100" b="0" i="0" u="none" strike="noStrike" cap="none" dirty="0">
              <a:solidFill>
                <a:srgbClr val="000000"/>
              </a:solidFill>
              <a:latin typeface="Arial"/>
              <a:ea typeface="Arial"/>
              <a:cs typeface="Arial"/>
              <a:sym typeface="Arial"/>
            </a:endParaRPr>
          </a:p>
        </p:txBody>
      </p:sp>
      <p:sp>
        <p:nvSpPr>
          <p:cNvPr id="289" name="Google Shape;289;p66"/>
          <p:cNvSpPr/>
          <p:nvPr/>
        </p:nvSpPr>
        <p:spPr>
          <a:xfrm>
            <a:off x="4826938" y="973246"/>
            <a:ext cx="2344768" cy="430847"/>
          </a:xfrm>
          <a:prstGeom prst="rect">
            <a:avLst/>
          </a:prstGeom>
          <a:solidFill>
            <a:srgbClr val="C9E5EC"/>
          </a:solidFill>
          <a:ln w="12700" cap="flat" cmpd="sng">
            <a:solidFill>
              <a:srgbClr val="C9E5EC"/>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s-CO" sz="1100" b="0" i="0" u="none" strike="noStrike" cap="none" dirty="0">
                <a:solidFill>
                  <a:srgbClr val="000000"/>
                </a:solidFill>
                <a:latin typeface="Arial"/>
                <a:ea typeface="Arial"/>
                <a:cs typeface="Arial"/>
                <a:sym typeface="Arial"/>
              </a:rPr>
              <a:t>Cómo pongo en marcha las oportunidades de mejora​</a:t>
            </a:r>
            <a:endParaRPr sz="1100" dirty="0"/>
          </a:p>
        </p:txBody>
      </p:sp>
      <p:sp>
        <p:nvSpPr>
          <p:cNvPr id="290" name="Google Shape;290;p66"/>
          <p:cNvSpPr/>
          <p:nvPr/>
        </p:nvSpPr>
        <p:spPr>
          <a:xfrm>
            <a:off x="2209227" y="1515839"/>
            <a:ext cx="6530678" cy="436574"/>
          </a:xfrm>
          <a:prstGeom prst="rightArrow">
            <a:avLst>
              <a:gd name="adj1" fmla="val 50000"/>
              <a:gd name="adj2"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Arial"/>
              <a:buNone/>
            </a:pPr>
            <a:r>
              <a:rPr lang="es-CO" sz="1600" b="0" i="0" u="none" strike="noStrike" cap="none">
                <a:solidFill>
                  <a:srgbClr val="FFFFFF"/>
                </a:solidFill>
                <a:latin typeface="Arial"/>
                <a:ea typeface="Arial"/>
                <a:cs typeface="Arial"/>
                <a:sym typeface="Arial"/>
              </a:rPr>
              <a:t>SENTIDO EN EL QUE SE CONSTRUYE EL DIAGRAMA</a:t>
            </a:r>
            <a:endParaRPr/>
          </a:p>
        </p:txBody>
      </p:sp>
      <p:sp>
        <p:nvSpPr>
          <p:cNvPr id="291" name="Google Shape;291;p66"/>
          <p:cNvSpPr/>
          <p:nvPr/>
        </p:nvSpPr>
        <p:spPr>
          <a:xfrm flipH="1">
            <a:off x="2209227" y="6016614"/>
            <a:ext cx="6530678" cy="436574"/>
          </a:xfrm>
          <a:prstGeom prst="rightArrow">
            <a:avLst>
              <a:gd name="adj1" fmla="val 50000"/>
              <a:gd name="adj2" fmla="val 5000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Arial"/>
              <a:buNone/>
            </a:pPr>
            <a:r>
              <a:rPr lang="es-CO" sz="1600" b="0" i="0" u="none" strike="noStrike" cap="none">
                <a:solidFill>
                  <a:srgbClr val="FFFFFF"/>
                </a:solidFill>
                <a:latin typeface="Arial"/>
                <a:ea typeface="Arial"/>
                <a:cs typeface="Arial"/>
                <a:sym typeface="Arial"/>
              </a:rPr>
              <a:t>INTERPRETACIÓN DEL DIAGRAMA</a:t>
            </a:r>
            <a:endParaRPr/>
          </a:p>
        </p:txBody>
      </p:sp>
      <p:sp>
        <p:nvSpPr>
          <p:cNvPr id="292" name="Google Shape;292;p66"/>
          <p:cNvSpPr/>
          <p:nvPr/>
        </p:nvSpPr>
        <p:spPr>
          <a:xfrm>
            <a:off x="7456684" y="261258"/>
            <a:ext cx="3327430" cy="537321"/>
          </a:xfrm>
          <a:prstGeom prst="rect">
            <a:avLst/>
          </a:prstGeom>
          <a:solidFill>
            <a:srgbClr val="5B9B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300"/>
              <a:buFont typeface="Arial"/>
              <a:buNone/>
            </a:pPr>
            <a:r>
              <a:rPr lang="es-CO" sz="1300" b="1" i="0" u="none" strike="noStrike" cap="none">
                <a:solidFill>
                  <a:srgbClr val="FFFFFF"/>
                </a:solidFill>
                <a:latin typeface="Arial"/>
                <a:ea typeface="Arial"/>
                <a:cs typeface="Arial"/>
                <a:sym typeface="Arial"/>
              </a:rPr>
              <a:t>IDEAS DE CAMBIOS QUE PUEDEN LLEVAR A LOS RESULTADOS</a:t>
            </a:r>
            <a:endParaRPr sz="1300" b="1" i="0" u="none" strike="noStrike" cap="none">
              <a:solidFill>
                <a:srgbClr val="FFFFFF"/>
              </a:solidFill>
              <a:latin typeface="Arial"/>
              <a:ea typeface="Arial"/>
              <a:cs typeface="Arial"/>
              <a:sym typeface="Arial"/>
            </a:endParaRPr>
          </a:p>
        </p:txBody>
      </p:sp>
      <p:sp>
        <p:nvSpPr>
          <p:cNvPr id="293" name="Google Shape;293;p66"/>
          <p:cNvSpPr/>
          <p:nvPr/>
        </p:nvSpPr>
        <p:spPr>
          <a:xfrm>
            <a:off x="7456683" y="957561"/>
            <a:ext cx="3327431" cy="430847"/>
          </a:xfrm>
          <a:prstGeom prst="rect">
            <a:avLst/>
          </a:prstGeom>
          <a:solidFill>
            <a:srgbClr val="ABD4DF"/>
          </a:solidFill>
          <a:ln w="12700" cap="flat" cmpd="sng">
            <a:solidFill>
              <a:srgbClr val="ABD4DF"/>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s-CO" sz="1100" b="0" i="0" u="none" strike="noStrike" cap="none" dirty="0">
                <a:solidFill>
                  <a:srgbClr val="000000"/>
                </a:solidFill>
                <a:latin typeface="Arial"/>
                <a:ea typeface="Arial"/>
                <a:cs typeface="Arial"/>
                <a:sym typeface="Arial"/>
              </a:rPr>
              <a:t>Acciones específicas, que se prueban en un PHEA, para alcanzar los resultados</a:t>
            </a:r>
            <a:endParaRPr sz="1100" b="0" i="0" u="none" strike="noStrike" cap="none" dirty="0">
              <a:solidFill>
                <a:srgbClr val="000000"/>
              </a:solidFill>
              <a:latin typeface="Arial"/>
              <a:ea typeface="Arial"/>
              <a:cs typeface="Arial"/>
              <a:sym typeface="Arial"/>
            </a:endParaRPr>
          </a:p>
        </p:txBody>
      </p:sp>
      <p:sp>
        <p:nvSpPr>
          <p:cNvPr id="51" name="Google Shape;254;p66">
            <a:extLst>
              <a:ext uri="{FF2B5EF4-FFF2-40B4-BE49-F238E27FC236}">
                <a16:creationId xmlns:a16="http://schemas.microsoft.com/office/drawing/2014/main" id="{C86BBE03-95CD-4393-BCED-2DB4642CEE8F}"/>
              </a:ext>
            </a:extLst>
          </p:cNvPr>
          <p:cNvSpPr txBox="1"/>
          <p:nvPr/>
        </p:nvSpPr>
        <p:spPr>
          <a:xfrm>
            <a:off x="7852410" y="5239061"/>
            <a:ext cx="2974182" cy="830956"/>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400"/>
              <a:buFont typeface="Arial"/>
              <a:buNone/>
            </a:pPr>
            <a:r>
              <a:rPr lang="es-MX" sz="1200" b="1" dirty="0" smtClean="0">
                <a:solidFill>
                  <a:srgbClr val="FF0000"/>
                </a:solidFill>
                <a:latin typeface="Arial Narrow"/>
                <a:sym typeface="Arial Narrow"/>
              </a:rPr>
              <a:t>11. </a:t>
            </a:r>
            <a:r>
              <a:rPr lang="es-MX" sz="1200" b="0" i="0" u="none" strike="noStrike" cap="none" dirty="0">
                <a:solidFill>
                  <a:srgbClr val="000000"/>
                </a:solidFill>
                <a:latin typeface="Arial Narrow"/>
                <a:ea typeface="Arial Narrow"/>
                <a:cs typeface="Arial Narrow"/>
                <a:sym typeface="Arial Narrow"/>
              </a:rPr>
              <a:t>Realizar el respectivo </a:t>
            </a:r>
            <a:r>
              <a:rPr lang="es-MX" sz="1200" b="0" i="0" u="none" strike="noStrike" cap="none" dirty="0" err="1">
                <a:solidFill>
                  <a:srgbClr val="000000"/>
                </a:solidFill>
                <a:latin typeface="Arial Narrow"/>
                <a:ea typeface="Arial Narrow"/>
                <a:cs typeface="Arial Narrow"/>
                <a:sym typeface="Arial Narrow"/>
              </a:rPr>
              <a:t>post-test</a:t>
            </a:r>
            <a:r>
              <a:rPr lang="es-MX" sz="1200" b="0" i="0" u="none" strike="noStrike" cap="none" dirty="0">
                <a:solidFill>
                  <a:srgbClr val="000000"/>
                </a:solidFill>
                <a:latin typeface="Arial Narrow"/>
                <a:ea typeface="Arial Narrow"/>
                <a:cs typeface="Arial Narrow"/>
                <a:sym typeface="Arial Narrow"/>
              </a:rPr>
              <a:t> de la inducción al puesto de trabajo de (Médicos y Psiquiatras) con el fin de validar la comprensión de los temas tratados</a:t>
            </a:r>
            <a:endParaRPr sz="1200" b="0" i="0" u="none" strike="noStrike" cap="none" dirty="0">
              <a:solidFill>
                <a:srgbClr val="000000"/>
              </a:solidFill>
              <a:latin typeface="Arial Narrow"/>
              <a:ea typeface="Arial Narrow"/>
              <a:cs typeface="Arial Narrow"/>
              <a:sym typeface="Arial Narrow"/>
            </a:endParaRPr>
          </a:p>
        </p:txBody>
      </p:sp>
      <p:cxnSp>
        <p:nvCxnSpPr>
          <p:cNvPr id="7" name="Conector recto de flecha 6">
            <a:extLst>
              <a:ext uri="{FF2B5EF4-FFF2-40B4-BE49-F238E27FC236}">
                <a16:creationId xmlns:a16="http://schemas.microsoft.com/office/drawing/2014/main" id="{E8338CF0-C123-445A-B7C2-FFA272759E8B}"/>
              </a:ext>
            </a:extLst>
          </p:cNvPr>
          <p:cNvCxnSpPr>
            <a:cxnSpLocks/>
          </p:cNvCxnSpPr>
          <p:nvPr/>
        </p:nvCxnSpPr>
        <p:spPr>
          <a:xfrm flipH="1">
            <a:off x="2029767" y="3835400"/>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56" name="Conector recto de flecha 55">
            <a:extLst>
              <a:ext uri="{FF2B5EF4-FFF2-40B4-BE49-F238E27FC236}">
                <a16:creationId xmlns:a16="http://schemas.microsoft.com/office/drawing/2014/main" id="{864185FA-B38D-4E9F-902B-58A8547F4C7D}"/>
              </a:ext>
            </a:extLst>
          </p:cNvPr>
          <p:cNvCxnSpPr>
            <a:cxnSpLocks/>
          </p:cNvCxnSpPr>
          <p:nvPr/>
        </p:nvCxnSpPr>
        <p:spPr>
          <a:xfrm flipH="1">
            <a:off x="4630870" y="3746500"/>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57" name="Conector recto de flecha 56">
            <a:extLst>
              <a:ext uri="{FF2B5EF4-FFF2-40B4-BE49-F238E27FC236}">
                <a16:creationId xmlns:a16="http://schemas.microsoft.com/office/drawing/2014/main" id="{108990C4-62E5-4486-A080-7EA1BD6D526E}"/>
              </a:ext>
            </a:extLst>
          </p:cNvPr>
          <p:cNvCxnSpPr>
            <a:cxnSpLocks/>
          </p:cNvCxnSpPr>
          <p:nvPr/>
        </p:nvCxnSpPr>
        <p:spPr>
          <a:xfrm flipH="1">
            <a:off x="7308400" y="2979791"/>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58" name="Conector recto de flecha 57">
            <a:extLst>
              <a:ext uri="{FF2B5EF4-FFF2-40B4-BE49-F238E27FC236}">
                <a16:creationId xmlns:a16="http://schemas.microsoft.com/office/drawing/2014/main" id="{26F8F996-8D72-4A6B-8901-354F7B262817}"/>
              </a:ext>
            </a:extLst>
          </p:cNvPr>
          <p:cNvCxnSpPr>
            <a:cxnSpLocks/>
          </p:cNvCxnSpPr>
          <p:nvPr/>
        </p:nvCxnSpPr>
        <p:spPr>
          <a:xfrm flipH="1">
            <a:off x="7333800" y="3835400"/>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59" name="Conector recto de flecha 58">
            <a:extLst>
              <a:ext uri="{FF2B5EF4-FFF2-40B4-BE49-F238E27FC236}">
                <a16:creationId xmlns:a16="http://schemas.microsoft.com/office/drawing/2014/main" id="{E29A6D4D-3B43-4B57-A543-3E7E1CE6EA6E}"/>
              </a:ext>
            </a:extLst>
          </p:cNvPr>
          <p:cNvCxnSpPr>
            <a:cxnSpLocks/>
          </p:cNvCxnSpPr>
          <p:nvPr/>
        </p:nvCxnSpPr>
        <p:spPr>
          <a:xfrm flipH="1">
            <a:off x="7333800" y="5654539"/>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
        <p:nvSpPr>
          <p:cNvPr id="24" name="Google Shape;254;p66">
            <a:extLst>
              <a:ext uri="{FF2B5EF4-FFF2-40B4-BE49-F238E27FC236}">
                <a16:creationId xmlns:a16="http://schemas.microsoft.com/office/drawing/2014/main" id="{89AEEA45-45DD-4AE9-95F4-2A45600CC846}"/>
              </a:ext>
            </a:extLst>
          </p:cNvPr>
          <p:cNvSpPr txBox="1"/>
          <p:nvPr/>
        </p:nvSpPr>
        <p:spPr>
          <a:xfrm>
            <a:off x="7816849" y="3558903"/>
            <a:ext cx="3000147" cy="64629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lvl="0">
              <a:buSzPts val="1400"/>
            </a:pPr>
            <a:r>
              <a:rPr lang="es-MX" sz="1200" b="1" dirty="0">
                <a:solidFill>
                  <a:srgbClr val="FF0000"/>
                </a:solidFill>
                <a:latin typeface="Arial Narrow"/>
                <a:sym typeface="Arial Narrow"/>
              </a:rPr>
              <a:t>9</a:t>
            </a:r>
            <a:r>
              <a:rPr lang="es-MX" sz="1200" b="1" dirty="0" smtClean="0">
                <a:solidFill>
                  <a:srgbClr val="FF0000"/>
                </a:solidFill>
                <a:latin typeface="Arial Narrow"/>
                <a:sym typeface="Arial Narrow"/>
              </a:rPr>
              <a:t>. </a:t>
            </a:r>
            <a:r>
              <a:rPr lang="es-MX" sz="1200" b="0" i="0" u="none" strike="noStrike" cap="none" dirty="0">
                <a:solidFill>
                  <a:srgbClr val="000000"/>
                </a:solidFill>
                <a:latin typeface="Arial Narrow"/>
                <a:ea typeface="Arial Narrow"/>
                <a:cs typeface="Arial Narrow"/>
                <a:sym typeface="Arial Narrow"/>
              </a:rPr>
              <a:t>Socializar la nueva versión del </a:t>
            </a:r>
            <a:r>
              <a:rPr lang="es-MX" sz="1200" dirty="0">
                <a:latin typeface="Arial Narrow"/>
                <a:ea typeface="Arial Narrow"/>
                <a:cs typeface="Arial Narrow"/>
                <a:sym typeface="Arial Narrow"/>
              </a:rPr>
              <a:t>“Instructivo para el Diligenciamiento de Entrenamiento en el Puesto de Trabajo” a los líderes médicos </a:t>
            </a:r>
            <a:endParaRPr sz="1200" b="0" i="0" u="none" strike="noStrike" cap="none" dirty="0">
              <a:solidFill>
                <a:srgbClr val="000000"/>
              </a:solidFill>
              <a:latin typeface="Arial Narrow"/>
              <a:ea typeface="Arial Narrow"/>
              <a:cs typeface="Arial Narrow"/>
              <a:sym typeface="Arial Narrow"/>
            </a:endParaRPr>
          </a:p>
        </p:txBody>
      </p:sp>
      <p:cxnSp>
        <p:nvCxnSpPr>
          <p:cNvPr id="25" name="Conector recto de flecha 24">
            <a:extLst>
              <a:ext uri="{FF2B5EF4-FFF2-40B4-BE49-F238E27FC236}">
                <a16:creationId xmlns:a16="http://schemas.microsoft.com/office/drawing/2014/main" id="{1CB522AF-8B6C-41D7-9266-0224BDB0F6ED}"/>
              </a:ext>
            </a:extLst>
          </p:cNvPr>
          <p:cNvCxnSpPr>
            <a:cxnSpLocks/>
          </p:cNvCxnSpPr>
          <p:nvPr/>
        </p:nvCxnSpPr>
        <p:spPr>
          <a:xfrm flipH="1">
            <a:off x="7350313" y="4721328"/>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8615166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66"/>
          <p:cNvSpPr txBox="1"/>
          <p:nvPr/>
        </p:nvSpPr>
        <p:spPr>
          <a:xfrm>
            <a:off x="317538" y="1835921"/>
            <a:ext cx="1712229" cy="4393148"/>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lvl="0" algn="just">
              <a:buClr>
                <a:schemeClr val="dk1"/>
              </a:buClr>
              <a:buSzPts val="2800"/>
            </a:pPr>
            <a:r>
              <a:rPr lang="es-MX" sz="1050" dirty="0">
                <a:solidFill>
                  <a:schemeClr val="dk1"/>
                </a:solidFill>
                <a:latin typeface="Arial" panose="020B0604020202020204" pitchFamily="34" charset="0"/>
                <a:ea typeface="Arial Narrow"/>
                <a:cs typeface="Arial" panose="020B0604020202020204" pitchFamily="34" charset="0"/>
                <a:sym typeface="Arial Narrow"/>
              </a:rPr>
              <a:t>Nosotros, el equipo de mejoramiento de la IPS VERSANIA PSICOSOCIAL ITA AV 68, deseamos lograr que en el servicio, de Hospitalización de Salud Mental, la tasa de los Incidentes Relacionados con Medicamentos, medida entre julio y septiembre de 2025, </a:t>
            </a:r>
            <a:r>
              <a:rPr lang="es-MX" sz="1050" b="1" dirty="0">
                <a:solidFill>
                  <a:schemeClr val="dk1"/>
                </a:solidFill>
                <a:latin typeface="Arial" panose="020B0604020202020204" pitchFamily="34" charset="0"/>
                <a:ea typeface="Arial Narrow"/>
                <a:cs typeface="Arial" panose="020B0604020202020204" pitchFamily="34" charset="0"/>
                <a:sym typeface="Arial Narrow"/>
              </a:rPr>
              <a:t>disminuya en un 25% </a:t>
            </a:r>
            <a:r>
              <a:rPr lang="es-MX" sz="1050" dirty="0">
                <a:solidFill>
                  <a:schemeClr val="dk1"/>
                </a:solidFill>
                <a:latin typeface="Arial" panose="020B0604020202020204" pitchFamily="34" charset="0"/>
                <a:ea typeface="Arial Narrow"/>
                <a:cs typeface="Arial" panose="020B0604020202020204" pitchFamily="34" charset="0"/>
                <a:sym typeface="Arial Narrow"/>
              </a:rPr>
              <a:t>con respecto al tercer trimestre del año anterior, pasando de una tasa de </a:t>
            </a:r>
            <a:r>
              <a:rPr lang="es-MX" sz="1050" b="1" dirty="0">
                <a:solidFill>
                  <a:schemeClr val="dk1"/>
                </a:solidFill>
                <a:latin typeface="Arial" panose="020B0604020202020204" pitchFamily="34" charset="0"/>
                <a:ea typeface="Arial Narrow"/>
                <a:cs typeface="Arial" panose="020B0604020202020204" pitchFamily="34" charset="0"/>
                <a:sym typeface="Arial Narrow"/>
              </a:rPr>
              <a:t>12 incidentes relacionados </a:t>
            </a:r>
            <a:r>
              <a:rPr lang="es-MX" sz="1050" dirty="0">
                <a:solidFill>
                  <a:schemeClr val="dk1"/>
                </a:solidFill>
                <a:latin typeface="Arial" panose="020B0604020202020204" pitchFamily="34" charset="0"/>
                <a:ea typeface="Arial Narrow"/>
                <a:cs typeface="Arial" panose="020B0604020202020204" pitchFamily="34" charset="0"/>
                <a:sym typeface="Arial Narrow"/>
              </a:rPr>
              <a:t>con medicamentos por cada 100 pacientes atendidos en 2024, a </a:t>
            </a:r>
            <a:r>
              <a:rPr lang="es-MX" sz="1050" b="1" dirty="0">
                <a:solidFill>
                  <a:schemeClr val="dk1"/>
                </a:solidFill>
                <a:latin typeface="Arial" panose="020B0604020202020204" pitchFamily="34" charset="0"/>
                <a:ea typeface="Arial Narrow"/>
                <a:cs typeface="Arial" panose="020B0604020202020204" pitchFamily="34" charset="0"/>
                <a:sym typeface="Arial Narrow"/>
              </a:rPr>
              <a:t>9 incidentes relacionados </a:t>
            </a:r>
            <a:r>
              <a:rPr lang="es-MX" sz="1050" dirty="0">
                <a:solidFill>
                  <a:schemeClr val="dk1"/>
                </a:solidFill>
                <a:latin typeface="Arial" panose="020B0604020202020204" pitchFamily="34" charset="0"/>
                <a:ea typeface="Arial Narrow"/>
                <a:cs typeface="Arial" panose="020B0604020202020204" pitchFamily="34" charset="0"/>
                <a:sym typeface="Arial Narrow"/>
              </a:rPr>
              <a:t>con medicamentos por cada 100 pacientes atendidos en 2025. </a:t>
            </a:r>
            <a:endParaRPr lang="es-MX" sz="1050" dirty="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Narrow"/>
              <a:ea typeface="Arial Narrow"/>
              <a:cs typeface="Arial Narrow"/>
              <a:sym typeface="Arial Narrow"/>
            </a:endParaRPr>
          </a:p>
        </p:txBody>
      </p:sp>
      <p:sp>
        <p:nvSpPr>
          <p:cNvPr id="246" name="Google Shape;246;p66"/>
          <p:cNvSpPr txBox="1"/>
          <p:nvPr/>
        </p:nvSpPr>
        <p:spPr>
          <a:xfrm>
            <a:off x="5159171" y="2173748"/>
            <a:ext cx="2096147" cy="156962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lvl="0" algn="just">
              <a:buSzPts val="1400"/>
            </a:pPr>
            <a:r>
              <a:rPr lang="es-MX" sz="1200" dirty="0">
                <a:solidFill>
                  <a:schemeClr val="dk1"/>
                </a:solidFill>
                <a:latin typeface="Arial Narrow"/>
              </a:rPr>
              <a:t>Establecer indicadores que permitan identificar si las acciones que se han establecido han generado una disminución progresiva de los incidentes relacionados con medicamentos, por cada uno de los profesionales involucrados.  </a:t>
            </a:r>
          </a:p>
        </p:txBody>
      </p:sp>
      <p:sp>
        <p:nvSpPr>
          <p:cNvPr id="258" name="Google Shape;258;p66"/>
          <p:cNvSpPr txBox="1"/>
          <p:nvPr/>
        </p:nvSpPr>
        <p:spPr>
          <a:xfrm>
            <a:off x="2479315" y="3050590"/>
            <a:ext cx="2096147" cy="156962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algn="just">
              <a:buSzPts val="1400"/>
            </a:pPr>
            <a:r>
              <a:rPr lang="es-MX" sz="1200" dirty="0">
                <a:solidFill>
                  <a:schemeClr val="dk1"/>
                </a:solidFill>
                <a:latin typeface="Arial Narrow"/>
              </a:rPr>
              <a:t>Fortalecer los procesos de seguimiento al desempeño de los profesionales que reinciden en los incidentes relacionados con medicamentos y en las fallas en prescripción de medicamentos </a:t>
            </a:r>
          </a:p>
          <a:p>
            <a:pPr algn="just">
              <a:buSzPts val="1400"/>
            </a:pPr>
            <a:endParaRPr lang="es-MX" sz="1200" dirty="0"/>
          </a:p>
          <a:p>
            <a:pPr algn="just">
              <a:buSzPts val="1400"/>
            </a:pPr>
            <a:r>
              <a:rPr lang="es-MX" sz="1200" b="1" i="0" u="none" strike="noStrike" cap="none" dirty="0">
                <a:solidFill>
                  <a:srgbClr val="FF0000"/>
                </a:solidFill>
                <a:latin typeface="Arial Narrow"/>
                <a:ea typeface="Arial Narrow"/>
                <a:cs typeface="Arial Narrow"/>
                <a:sym typeface="Arial Narrow"/>
              </a:rPr>
              <a:t>*</a:t>
            </a:r>
            <a:r>
              <a:rPr lang="es-MX" sz="1200" i="0" u="none" strike="noStrike" cap="none" dirty="0">
                <a:solidFill>
                  <a:srgbClr val="FF0000"/>
                </a:solidFill>
                <a:latin typeface="Arial Narrow"/>
                <a:ea typeface="Arial Narrow"/>
                <a:cs typeface="Arial Narrow"/>
                <a:sym typeface="Arial Narrow"/>
              </a:rPr>
              <a:t>Relacionada con </a:t>
            </a:r>
            <a:r>
              <a:rPr lang="es-MX" sz="1200" dirty="0">
                <a:solidFill>
                  <a:srgbClr val="FF0000"/>
                </a:solidFill>
                <a:latin typeface="Arial Narrow"/>
                <a:ea typeface="Arial Narrow"/>
                <a:cs typeface="Arial Narrow"/>
                <a:sym typeface="Arial Narrow"/>
              </a:rPr>
              <a:t>5</a:t>
            </a:r>
            <a:r>
              <a:rPr lang="es-MX" sz="1200" i="0" u="none" strike="noStrike" cap="none" dirty="0" smtClean="0">
                <a:solidFill>
                  <a:srgbClr val="FF0000"/>
                </a:solidFill>
                <a:latin typeface="Arial Narrow"/>
                <a:ea typeface="Arial Narrow"/>
                <a:cs typeface="Arial Narrow"/>
                <a:sym typeface="Arial Narrow"/>
              </a:rPr>
              <a:t> </a:t>
            </a:r>
            <a:r>
              <a:rPr lang="es-MX" sz="1200" i="0" u="none" strike="noStrike" cap="none" dirty="0">
                <a:solidFill>
                  <a:srgbClr val="FF0000"/>
                </a:solidFill>
                <a:latin typeface="Arial Narrow"/>
                <a:ea typeface="Arial Narrow"/>
                <a:cs typeface="Arial Narrow"/>
                <a:sym typeface="Arial Narrow"/>
              </a:rPr>
              <a:t>Causa</a:t>
            </a:r>
            <a:endParaRPr sz="1200" i="0" u="none" strike="noStrike" cap="none" dirty="0">
              <a:solidFill>
                <a:srgbClr val="FF0000"/>
              </a:solidFill>
              <a:latin typeface="Arial Narrow"/>
              <a:ea typeface="Arial Narrow"/>
              <a:cs typeface="Arial Narrow"/>
              <a:sym typeface="Arial Narrow"/>
            </a:endParaRPr>
          </a:p>
        </p:txBody>
      </p:sp>
      <p:sp>
        <p:nvSpPr>
          <p:cNvPr id="255" name="Google Shape;255;p66"/>
          <p:cNvSpPr txBox="1"/>
          <p:nvPr/>
        </p:nvSpPr>
        <p:spPr>
          <a:xfrm>
            <a:off x="5034859" y="6856044"/>
            <a:ext cx="2096147" cy="317417"/>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Narrow"/>
              <a:ea typeface="Arial Narrow"/>
              <a:cs typeface="Arial Narrow"/>
              <a:sym typeface="Arial Narrow"/>
            </a:endParaRPr>
          </a:p>
        </p:txBody>
      </p:sp>
      <p:sp>
        <p:nvSpPr>
          <p:cNvPr id="257" name="Google Shape;257;p66"/>
          <p:cNvSpPr txBox="1"/>
          <p:nvPr/>
        </p:nvSpPr>
        <p:spPr>
          <a:xfrm>
            <a:off x="7809003" y="2040926"/>
            <a:ext cx="2967265" cy="461624"/>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algn="just">
              <a:buSzPts val="1400"/>
            </a:pPr>
            <a:r>
              <a:rPr lang="es-MX" sz="1200" b="1" dirty="0" smtClean="0">
                <a:solidFill>
                  <a:srgbClr val="FF0000"/>
                </a:solidFill>
                <a:latin typeface="Arial Narrow"/>
                <a:sym typeface="Arial Narrow"/>
              </a:rPr>
              <a:t>12</a:t>
            </a:r>
            <a:r>
              <a:rPr lang="es-MX" sz="1200" dirty="0" smtClean="0">
                <a:latin typeface="Arial Narrow"/>
                <a:ea typeface="Arial Narrow"/>
                <a:cs typeface="Arial Narrow"/>
                <a:sym typeface="Arial Narrow"/>
              </a:rPr>
              <a:t>. </a:t>
            </a:r>
            <a:r>
              <a:rPr lang="es-MX" sz="1200" dirty="0">
                <a:latin typeface="Arial Narrow"/>
                <a:ea typeface="Arial Narrow"/>
                <a:cs typeface="Arial Narrow"/>
                <a:sym typeface="Arial Narrow"/>
              </a:rPr>
              <a:t>Implementar procedimiento de indicadores de gestión </a:t>
            </a:r>
          </a:p>
        </p:txBody>
      </p:sp>
      <p:sp>
        <p:nvSpPr>
          <p:cNvPr id="254" name="Google Shape;254;p66"/>
          <p:cNvSpPr txBox="1"/>
          <p:nvPr/>
        </p:nvSpPr>
        <p:spPr>
          <a:xfrm>
            <a:off x="7821442" y="4081830"/>
            <a:ext cx="3000147" cy="830956"/>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400"/>
              <a:buFont typeface="Arial"/>
              <a:buNone/>
            </a:pPr>
            <a:r>
              <a:rPr lang="es-MX" sz="1200" b="1" dirty="0" smtClean="0">
                <a:solidFill>
                  <a:srgbClr val="FF0000"/>
                </a:solidFill>
                <a:latin typeface="Arial Narrow"/>
                <a:sym typeface="Arial Narrow"/>
              </a:rPr>
              <a:t>14. </a:t>
            </a:r>
            <a:r>
              <a:rPr lang="es-MX" sz="1200" dirty="0">
                <a:latin typeface="Arial Narrow"/>
                <a:ea typeface="Arial Narrow"/>
                <a:cs typeface="Arial Narrow"/>
                <a:sym typeface="Arial Narrow"/>
              </a:rPr>
              <a:t>Ajustar procedimiento de mejoramiento continuo con el objetivo de que el aprendizaje organizacional sea la base sobre la cual se fundamenta la mejora. </a:t>
            </a:r>
            <a:endParaRPr sz="1200" b="0" i="0" u="none" strike="noStrike" cap="none" dirty="0">
              <a:solidFill>
                <a:srgbClr val="000000"/>
              </a:solidFill>
              <a:latin typeface="Arial Narrow"/>
              <a:ea typeface="Arial Narrow"/>
              <a:cs typeface="Arial Narrow"/>
              <a:sym typeface="Arial Narrow"/>
            </a:endParaRPr>
          </a:p>
        </p:txBody>
      </p:sp>
      <p:sp>
        <p:nvSpPr>
          <p:cNvPr id="284" name="Google Shape;284;p66"/>
          <p:cNvSpPr/>
          <p:nvPr/>
        </p:nvSpPr>
        <p:spPr>
          <a:xfrm>
            <a:off x="317538" y="261258"/>
            <a:ext cx="1699585" cy="537322"/>
          </a:xfrm>
          <a:prstGeom prst="rect">
            <a:avLst/>
          </a:prstGeom>
          <a:solidFill>
            <a:srgbClr val="4396B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300"/>
              <a:buFont typeface="Arial"/>
              <a:buNone/>
            </a:pPr>
            <a:r>
              <a:rPr lang="es-CO" sz="1300" b="1" i="0" u="none" strike="noStrike" cap="none">
                <a:solidFill>
                  <a:srgbClr val="FFFFFF"/>
                </a:solidFill>
                <a:latin typeface="Arial"/>
                <a:ea typeface="Arial"/>
                <a:cs typeface="Arial"/>
                <a:sym typeface="Arial"/>
              </a:rPr>
              <a:t>META DE MEJORAMIENTO</a:t>
            </a:r>
            <a:endParaRPr sz="1300" b="1" i="0" u="none" strike="noStrike" cap="none">
              <a:solidFill>
                <a:srgbClr val="FFFFFF"/>
              </a:solidFill>
              <a:latin typeface="Arial"/>
              <a:ea typeface="Arial"/>
              <a:cs typeface="Arial"/>
              <a:sym typeface="Arial"/>
            </a:endParaRPr>
          </a:p>
        </p:txBody>
      </p:sp>
      <p:sp>
        <p:nvSpPr>
          <p:cNvPr id="285" name="Google Shape;285;p66"/>
          <p:cNvSpPr/>
          <p:nvPr/>
        </p:nvSpPr>
        <p:spPr>
          <a:xfrm>
            <a:off x="2449251" y="261258"/>
            <a:ext cx="2096147" cy="537322"/>
          </a:xfrm>
          <a:prstGeom prst="rect">
            <a:avLst/>
          </a:prstGeom>
          <a:solidFill>
            <a:srgbClr val="1E455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300"/>
              <a:buFont typeface="Arial"/>
              <a:buNone/>
            </a:pPr>
            <a:r>
              <a:rPr lang="es-CO" sz="1300" b="1" i="0" u="none" strike="noStrike" cap="none">
                <a:solidFill>
                  <a:srgbClr val="FFFFFF"/>
                </a:solidFill>
                <a:latin typeface="Arial"/>
                <a:ea typeface="Arial"/>
                <a:cs typeface="Arial"/>
                <a:sym typeface="Arial"/>
              </a:rPr>
              <a:t>OPORTUNIDAD DE MEJORA</a:t>
            </a:r>
            <a:endParaRPr sz="1300" b="1" i="0" u="none" strike="noStrike" cap="none">
              <a:solidFill>
                <a:srgbClr val="FFFFFF"/>
              </a:solidFill>
              <a:latin typeface="Arial"/>
              <a:ea typeface="Arial"/>
              <a:cs typeface="Arial"/>
              <a:sym typeface="Arial"/>
            </a:endParaRPr>
          </a:p>
        </p:txBody>
      </p:sp>
      <p:sp>
        <p:nvSpPr>
          <p:cNvPr id="286" name="Google Shape;286;p66"/>
          <p:cNvSpPr/>
          <p:nvPr/>
        </p:nvSpPr>
        <p:spPr>
          <a:xfrm>
            <a:off x="4910550" y="261258"/>
            <a:ext cx="2344768" cy="537322"/>
          </a:xfrm>
          <a:prstGeom prst="rect">
            <a:avLst/>
          </a:prstGeom>
          <a:solidFill>
            <a:srgbClr val="40A0B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300"/>
              <a:buFont typeface="Arial"/>
              <a:buNone/>
            </a:pPr>
            <a:r>
              <a:rPr lang="es-CO" sz="1300" b="1" i="0" u="none" strike="noStrike" cap="none">
                <a:solidFill>
                  <a:srgbClr val="FFFFFF"/>
                </a:solidFill>
                <a:latin typeface="Arial"/>
                <a:ea typeface="Arial"/>
                <a:cs typeface="Arial"/>
                <a:sym typeface="Arial"/>
              </a:rPr>
              <a:t>ACTIVIDADES</a:t>
            </a:r>
            <a:endParaRPr sz="1300" b="1" i="0" u="none" strike="noStrike" cap="none">
              <a:solidFill>
                <a:srgbClr val="FFFFFF"/>
              </a:solidFill>
              <a:latin typeface="Arial"/>
              <a:ea typeface="Arial"/>
              <a:cs typeface="Arial"/>
              <a:sym typeface="Arial"/>
            </a:endParaRPr>
          </a:p>
        </p:txBody>
      </p:sp>
      <p:sp>
        <p:nvSpPr>
          <p:cNvPr id="287" name="Google Shape;287;p66"/>
          <p:cNvSpPr/>
          <p:nvPr/>
        </p:nvSpPr>
        <p:spPr>
          <a:xfrm>
            <a:off x="304800" y="957562"/>
            <a:ext cx="1699585" cy="430847"/>
          </a:xfrm>
          <a:prstGeom prst="rect">
            <a:avLst/>
          </a:prstGeom>
          <a:solidFill>
            <a:srgbClr val="C8E2EA"/>
          </a:solidFill>
          <a:ln w="12700" cap="flat" cmpd="sng">
            <a:solidFill>
              <a:srgbClr val="C8E2EA"/>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s-CO" sz="1100" b="0" i="0" u="none" strike="noStrike" cap="none" dirty="0">
                <a:solidFill>
                  <a:srgbClr val="000000"/>
                </a:solidFill>
                <a:latin typeface="Arial"/>
                <a:ea typeface="Arial"/>
                <a:cs typeface="Arial"/>
                <a:sym typeface="Arial"/>
              </a:rPr>
              <a:t>Magnitud de la mejora y plazo para lograrla</a:t>
            </a:r>
            <a:endParaRPr sz="1100" b="0" i="0" u="none" strike="noStrike" cap="none" dirty="0">
              <a:solidFill>
                <a:srgbClr val="000000"/>
              </a:solidFill>
              <a:latin typeface="Arial"/>
              <a:ea typeface="Arial"/>
              <a:cs typeface="Arial"/>
              <a:sym typeface="Arial"/>
            </a:endParaRPr>
          </a:p>
        </p:txBody>
      </p:sp>
      <p:sp>
        <p:nvSpPr>
          <p:cNvPr id="288" name="Google Shape;288;p66"/>
          <p:cNvSpPr/>
          <p:nvPr/>
        </p:nvSpPr>
        <p:spPr>
          <a:xfrm>
            <a:off x="2445815" y="872923"/>
            <a:ext cx="2096147" cy="600124"/>
          </a:xfrm>
          <a:prstGeom prst="rect">
            <a:avLst/>
          </a:prstGeom>
          <a:solidFill>
            <a:srgbClr val="95C8D7"/>
          </a:solidFill>
          <a:ln w="12700" cap="flat" cmpd="sng">
            <a:solidFill>
              <a:srgbClr val="95C8D7"/>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s-CO" sz="1100" b="0" i="0" u="none" strike="noStrike" cap="none" dirty="0">
                <a:solidFill>
                  <a:srgbClr val="000000"/>
                </a:solidFill>
                <a:latin typeface="Arial"/>
                <a:ea typeface="Arial"/>
                <a:cs typeface="Arial"/>
                <a:sym typeface="Arial"/>
              </a:rPr>
              <a:t>Actividades para eliminar las causas del problema</a:t>
            </a:r>
          </a:p>
          <a:p>
            <a:pPr algn="ctr">
              <a:buSzPts val="1400"/>
            </a:pPr>
            <a:r>
              <a:rPr lang="es-MX" sz="1100" dirty="0"/>
              <a:t>(Causa Más Profunda) </a:t>
            </a:r>
            <a:endParaRPr sz="1100" b="0" i="0" u="none" strike="noStrike" cap="none" dirty="0">
              <a:solidFill>
                <a:srgbClr val="000000"/>
              </a:solidFill>
              <a:latin typeface="Arial"/>
              <a:ea typeface="Arial"/>
              <a:cs typeface="Arial"/>
              <a:sym typeface="Arial"/>
            </a:endParaRPr>
          </a:p>
        </p:txBody>
      </p:sp>
      <p:sp>
        <p:nvSpPr>
          <p:cNvPr id="289" name="Google Shape;289;p66"/>
          <p:cNvSpPr/>
          <p:nvPr/>
        </p:nvSpPr>
        <p:spPr>
          <a:xfrm>
            <a:off x="4826938" y="973246"/>
            <a:ext cx="2344768" cy="430847"/>
          </a:xfrm>
          <a:prstGeom prst="rect">
            <a:avLst/>
          </a:prstGeom>
          <a:solidFill>
            <a:srgbClr val="C9E5EC"/>
          </a:solidFill>
          <a:ln w="12700" cap="flat" cmpd="sng">
            <a:solidFill>
              <a:srgbClr val="C9E5EC"/>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s-CO" sz="1100" b="0" i="0" u="none" strike="noStrike" cap="none" dirty="0">
                <a:solidFill>
                  <a:srgbClr val="000000"/>
                </a:solidFill>
                <a:latin typeface="Arial"/>
                <a:ea typeface="Arial"/>
                <a:cs typeface="Arial"/>
                <a:sym typeface="Arial"/>
              </a:rPr>
              <a:t>Cómo pongo en marcha las oportunidades de mejora​</a:t>
            </a:r>
            <a:endParaRPr sz="1100" dirty="0"/>
          </a:p>
        </p:txBody>
      </p:sp>
      <p:sp>
        <p:nvSpPr>
          <p:cNvPr id="290" name="Google Shape;290;p66"/>
          <p:cNvSpPr/>
          <p:nvPr/>
        </p:nvSpPr>
        <p:spPr>
          <a:xfrm>
            <a:off x="2209227" y="1515839"/>
            <a:ext cx="6530678" cy="436574"/>
          </a:xfrm>
          <a:prstGeom prst="rightArrow">
            <a:avLst>
              <a:gd name="adj1" fmla="val 50000"/>
              <a:gd name="adj2"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Arial"/>
              <a:buNone/>
            </a:pPr>
            <a:r>
              <a:rPr lang="es-CO" sz="1600" b="0" i="0" u="none" strike="noStrike" cap="none">
                <a:solidFill>
                  <a:srgbClr val="FFFFFF"/>
                </a:solidFill>
                <a:latin typeface="Arial"/>
                <a:ea typeface="Arial"/>
                <a:cs typeface="Arial"/>
                <a:sym typeface="Arial"/>
              </a:rPr>
              <a:t>SENTIDO EN EL QUE SE CONSTRUYE EL DIAGRAMA</a:t>
            </a:r>
            <a:endParaRPr/>
          </a:p>
        </p:txBody>
      </p:sp>
      <p:sp>
        <p:nvSpPr>
          <p:cNvPr id="291" name="Google Shape;291;p66"/>
          <p:cNvSpPr/>
          <p:nvPr/>
        </p:nvSpPr>
        <p:spPr>
          <a:xfrm flipH="1">
            <a:off x="2209227" y="6016614"/>
            <a:ext cx="6530678" cy="436574"/>
          </a:xfrm>
          <a:prstGeom prst="rightArrow">
            <a:avLst>
              <a:gd name="adj1" fmla="val 50000"/>
              <a:gd name="adj2" fmla="val 5000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Arial"/>
              <a:buNone/>
            </a:pPr>
            <a:r>
              <a:rPr lang="es-CO" sz="1600" b="0" i="0" u="none" strike="noStrike" cap="none">
                <a:solidFill>
                  <a:srgbClr val="FFFFFF"/>
                </a:solidFill>
                <a:latin typeface="Arial"/>
                <a:ea typeface="Arial"/>
                <a:cs typeface="Arial"/>
                <a:sym typeface="Arial"/>
              </a:rPr>
              <a:t>INTERPRETACIÓN DEL DIAGRAMA</a:t>
            </a:r>
            <a:endParaRPr/>
          </a:p>
        </p:txBody>
      </p:sp>
      <p:sp>
        <p:nvSpPr>
          <p:cNvPr id="292" name="Google Shape;292;p66"/>
          <p:cNvSpPr/>
          <p:nvPr/>
        </p:nvSpPr>
        <p:spPr>
          <a:xfrm>
            <a:off x="7456684" y="261258"/>
            <a:ext cx="3327430" cy="537321"/>
          </a:xfrm>
          <a:prstGeom prst="rect">
            <a:avLst/>
          </a:prstGeom>
          <a:solidFill>
            <a:srgbClr val="5B9B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300"/>
              <a:buFont typeface="Arial"/>
              <a:buNone/>
            </a:pPr>
            <a:r>
              <a:rPr lang="es-CO" sz="1300" b="1" i="0" u="none" strike="noStrike" cap="none">
                <a:solidFill>
                  <a:srgbClr val="FFFFFF"/>
                </a:solidFill>
                <a:latin typeface="Arial"/>
                <a:ea typeface="Arial"/>
                <a:cs typeface="Arial"/>
                <a:sym typeface="Arial"/>
              </a:rPr>
              <a:t>IDEAS DE CAMBIOS QUE PUEDEN LLEVAR A LOS RESULTADOS</a:t>
            </a:r>
            <a:endParaRPr sz="1300" b="1" i="0" u="none" strike="noStrike" cap="none">
              <a:solidFill>
                <a:srgbClr val="FFFFFF"/>
              </a:solidFill>
              <a:latin typeface="Arial"/>
              <a:ea typeface="Arial"/>
              <a:cs typeface="Arial"/>
              <a:sym typeface="Arial"/>
            </a:endParaRPr>
          </a:p>
        </p:txBody>
      </p:sp>
      <p:sp>
        <p:nvSpPr>
          <p:cNvPr id="293" name="Google Shape;293;p66"/>
          <p:cNvSpPr/>
          <p:nvPr/>
        </p:nvSpPr>
        <p:spPr>
          <a:xfrm>
            <a:off x="7456683" y="957561"/>
            <a:ext cx="3327431" cy="430847"/>
          </a:xfrm>
          <a:prstGeom prst="rect">
            <a:avLst/>
          </a:prstGeom>
          <a:solidFill>
            <a:srgbClr val="ABD4DF"/>
          </a:solidFill>
          <a:ln w="12700" cap="flat" cmpd="sng">
            <a:solidFill>
              <a:srgbClr val="ABD4DF"/>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s-CO" sz="1100" b="0" i="0" u="none" strike="noStrike" cap="none" dirty="0">
                <a:solidFill>
                  <a:srgbClr val="000000"/>
                </a:solidFill>
                <a:latin typeface="Arial"/>
                <a:ea typeface="Arial"/>
                <a:cs typeface="Arial"/>
                <a:sym typeface="Arial"/>
              </a:rPr>
              <a:t>Acciones específicas, que se prueban en un PHEA, para alcanzar los resultados</a:t>
            </a:r>
            <a:endParaRPr sz="1100" b="0" i="0" u="none" strike="noStrike" cap="none" dirty="0">
              <a:solidFill>
                <a:srgbClr val="000000"/>
              </a:solidFill>
              <a:latin typeface="Arial"/>
              <a:ea typeface="Arial"/>
              <a:cs typeface="Arial"/>
              <a:sym typeface="Arial"/>
            </a:endParaRPr>
          </a:p>
        </p:txBody>
      </p:sp>
      <p:sp>
        <p:nvSpPr>
          <p:cNvPr id="51" name="Google Shape;254;p66">
            <a:extLst>
              <a:ext uri="{FF2B5EF4-FFF2-40B4-BE49-F238E27FC236}">
                <a16:creationId xmlns:a16="http://schemas.microsoft.com/office/drawing/2014/main" id="{C86BBE03-95CD-4393-BCED-2DB4642CEE8F}"/>
              </a:ext>
            </a:extLst>
          </p:cNvPr>
          <p:cNvSpPr txBox="1"/>
          <p:nvPr/>
        </p:nvSpPr>
        <p:spPr>
          <a:xfrm>
            <a:off x="7847407" y="5095820"/>
            <a:ext cx="2974182" cy="461624"/>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lvl="0" algn="just">
              <a:buSzPts val="1400"/>
            </a:pPr>
            <a:r>
              <a:rPr lang="es-MX" sz="1200" b="1" dirty="0" smtClean="0">
                <a:solidFill>
                  <a:srgbClr val="FF0000"/>
                </a:solidFill>
                <a:latin typeface="Arial Narrow"/>
                <a:sym typeface="Arial Narrow"/>
              </a:rPr>
              <a:t>15. </a:t>
            </a:r>
            <a:r>
              <a:rPr lang="es-MX" sz="1200" b="0" i="0" u="none" strike="noStrike" cap="none" dirty="0">
                <a:solidFill>
                  <a:srgbClr val="000000"/>
                </a:solidFill>
                <a:latin typeface="Arial Narrow"/>
                <a:ea typeface="Arial Narrow"/>
                <a:cs typeface="Arial Narrow"/>
                <a:sym typeface="Arial Narrow"/>
              </a:rPr>
              <a:t>Realizar la socialización del procedimiento </a:t>
            </a:r>
            <a:r>
              <a:rPr lang="es-MX" sz="1200" dirty="0">
                <a:latin typeface="Arial Narrow"/>
                <a:ea typeface="Arial Narrow"/>
                <a:cs typeface="Arial Narrow"/>
                <a:sym typeface="Arial Narrow"/>
              </a:rPr>
              <a:t>de mejoramiento continuo</a:t>
            </a:r>
            <a:r>
              <a:rPr lang="es-MX" sz="1200" b="0" i="0" u="none" strike="noStrike" cap="none" dirty="0">
                <a:solidFill>
                  <a:srgbClr val="000000"/>
                </a:solidFill>
                <a:latin typeface="Arial Narrow"/>
                <a:ea typeface="Arial Narrow"/>
                <a:cs typeface="Arial Narrow"/>
                <a:sym typeface="Arial Narrow"/>
              </a:rPr>
              <a:t>  </a:t>
            </a:r>
            <a:endParaRPr sz="1200" b="0" i="0" u="none" strike="noStrike" cap="none" dirty="0">
              <a:solidFill>
                <a:srgbClr val="000000"/>
              </a:solidFill>
              <a:latin typeface="Arial Narrow"/>
              <a:ea typeface="Arial Narrow"/>
              <a:cs typeface="Arial Narrow"/>
              <a:sym typeface="Arial Narrow"/>
            </a:endParaRPr>
          </a:p>
        </p:txBody>
      </p:sp>
      <p:cxnSp>
        <p:nvCxnSpPr>
          <p:cNvPr id="7" name="Conector recto de flecha 6">
            <a:extLst>
              <a:ext uri="{FF2B5EF4-FFF2-40B4-BE49-F238E27FC236}">
                <a16:creationId xmlns:a16="http://schemas.microsoft.com/office/drawing/2014/main" id="{E8338CF0-C123-445A-B7C2-FFA272759E8B}"/>
              </a:ext>
            </a:extLst>
          </p:cNvPr>
          <p:cNvCxnSpPr>
            <a:cxnSpLocks/>
          </p:cNvCxnSpPr>
          <p:nvPr/>
        </p:nvCxnSpPr>
        <p:spPr>
          <a:xfrm flipH="1">
            <a:off x="2029767" y="3835400"/>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56" name="Conector recto de flecha 55">
            <a:extLst>
              <a:ext uri="{FF2B5EF4-FFF2-40B4-BE49-F238E27FC236}">
                <a16:creationId xmlns:a16="http://schemas.microsoft.com/office/drawing/2014/main" id="{864185FA-B38D-4E9F-902B-58A8547F4C7D}"/>
              </a:ext>
            </a:extLst>
          </p:cNvPr>
          <p:cNvCxnSpPr>
            <a:cxnSpLocks/>
          </p:cNvCxnSpPr>
          <p:nvPr/>
        </p:nvCxnSpPr>
        <p:spPr>
          <a:xfrm flipH="1">
            <a:off x="4630870" y="3746500"/>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57" name="Conector recto de flecha 56">
            <a:extLst>
              <a:ext uri="{FF2B5EF4-FFF2-40B4-BE49-F238E27FC236}">
                <a16:creationId xmlns:a16="http://schemas.microsoft.com/office/drawing/2014/main" id="{108990C4-62E5-4486-A080-7EA1BD6D526E}"/>
              </a:ext>
            </a:extLst>
          </p:cNvPr>
          <p:cNvCxnSpPr>
            <a:cxnSpLocks/>
          </p:cNvCxnSpPr>
          <p:nvPr/>
        </p:nvCxnSpPr>
        <p:spPr>
          <a:xfrm flipH="1">
            <a:off x="7308400" y="2979791"/>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58" name="Conector recto de flecha 57">
            <a:extLst>
              <a:ext uri="{FF2B5EF4-FFF2-40B4-BE49-F238E27FC236}">
                <a16:creationId xmlns:a16="http://schemas.microsoft.com/office/drawing/2014/main" id="{26F8F996-8D72-4A6B-8901-354F7B262817}"/>
              </a:ext>
            </a:extLst>
          </p:cNvPr>
          <p:cNvCxnSpPr>
            <a:cxnSpLocks/>
          </p:cNvCxnSpPr>
          <p:nvPr/>
        </p:nvCxnSpPr>
        <p:spPr>
          <a:xfrm flipH="1">
            <a:off x="4661388" y="4465042"/>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59" name="Conector recto de flecha 58">
            <a:extLst>
              <a:ext uri="{FF2B5EF4-FFF2-40B4-BE49-F238E27FC236}">
                <a16:creationId xmlns:a16="http://schemas.microsoft.com/office/drawing/2014/main" id="{E29A6D4D-3B43-4B57-A543-3E7E1CE6EA6E}"/>
              </a:ext>
            </a:extLst>
          </p:cNvPr>
          <p:cNvCxnSpPr>
            <a:cxnSpLocks/>
          </p:cNvCxnSpPr>
          <p:nvPr/>
        </p:nvCxnSpPr>
        <p:spPr>
          <a:xfrm flipH="1">
            <a:off x="7333800" y="5219700"/>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
        <p:nvSpPr>
          <p:cNvPr id="25" name="Google Shape;246;p66">
            <a:extLst>
              <a:ext uri="{FF2B5EF4-FFF2-40B4-BE49-F238E27FC236}">
                <a16:creationId xmlns:a16="http://schemas.microsoft.com/office/drawing/2014/main" id="{2086B671-9FF9-4E1D-9B6B-8F530041C023}"/>
              </a:ext>
            </a:extLst>
          </p:cNvPr>
          <p:cNvSpPr txBox="1"/>
          <p:nvPr/>
        </p:nvSpPr>
        <p:spPr>
          <a:xfrm>
            <a:off x="5148858" y="4302790"/>
            <a:ext cx="2096147" cy="1015622"/>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lvl="0" algn="just">
              <a:buSzPts val="1400"/>
            </a:pPr>
            <a:r>
              <a:rPr lang="es-MX" sz="1200" dirty="0">
                <a:solidFill>
                  <a:schemeClr val="dk1"/>
                </a:solidFill>
                <a:latin typeface="Arial Narrow"/>
              </a:rPr>
              <a:t>Organización joven en proceso de implementación de un modelo de mejoramiento que incluya elementos de seguimiento, monitoreo y control</a:t>
            </a:r>
          </a:p>
        </p:txBody>
      </p:sp>
      <p:sp>
        <p:nvSpPr>
          <p:cNvPr id="26" name="Google Shape;257;p66">
            <a:extLst>
              <a:ext uri="{FF2B5EF4-FFF2-40B4-BE49-F238E27FC236}">
                <a16:creationId xmlns:a16="http://schemas.microsoft.com/office/drawing/2014/main" id="{240AB604-F0B6-43CE-B802-A4E5681EF249}"/>
              </a:ext>
            </a:extLst>
          </p:cNvPr>
          <p:cNvSpPr txBox="1"/>
          <p:nvPr/>
        </p:nvSpPr>
        <p:spPr>
          <a:xfrm>
            <a:off x="7821442" y="2654857"/>
            <a:ext cx="2967265" cy="830956"/>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spAutoFit/>
          </a:bodyPr>
          <a:lstStyle/>
          <a:p>
            <a:pPr algn="just">
              <a:buSzPts val="1400"/>
            </a:pPr>
            <a:r>
              <a:rPr lang="es-MX" sz="1200" b="1" dirty="0" smtClean="0">
                <a:solidFill>
                  <a:srgbClr val="FF0000"/>
                </a:solidFill>
                <a:latin typeface="Arial Narrow"/>
                <a:sym typeface="Arial Narrow"/>
              </a:rPr>
              <a:t>13. </a:t>
            </a:r>
            <a:r>
              <a:rPr lang="es-MX" sz="1200" dirty="0">
                <a:latin typeface="Arial Narrow"/>
                <a:ea typeface="Arial Narrow"/>
                <a:cs typeface="Arial Narrow"/>
                <a:sym typeface="Arial Narrow"/>
              </a:rPr>
              <a:t>Desarrollar indicadores de seguimiento a los incidentes relacionados con medicamentos, que permita el análisis de datos por cada uno de los profesionales presuntamente responsables  </a:t>
            </a:r>
          </a:p>
        </p:txBody>
      </p:sp>
      <p:cxnSp>
        <p:nvCxnSpPr>
          <p:cNvPr id="27" name="Conector recto de flecha 26">
            <a:extLst>
              <a:ext uri="{FF2B5EF4-FFF2-40B4-BE49-F238E27FC236}">
                <a16:creationId xmlns:a16="http://schemas.microsoft.com/office/drawing/2014/main" id="{FA9655AD-70FF-40EC-A7EE-9FC547F67C66}"/>
              </a:ext>
            </a:extLst>
          </p:cNvPr>
          <p:cNvCxnSpPr>
            <a:cxnSpLocks/>
          </p:cNvCxnSpPr>
          <p:nvPr/>
        </p:nvCxnSpPr>
        <p:spPr>
          <a:xfrm flipH="1">
            <a:off x="7308400" y="4459684"/>
            <a:ext cx="376826" cy="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1262565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16"/>
          <p:cNvSpPr/>
          <p:nvPr/>
        </p:nvSpPr>
        <p:spPr>
          <a:xfrm>
            <a:off x="343088" y="2774811"/>
            <a:ext cx="3610998" cy="60400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675" b="0" i="0" u="none" strike="noStrike" cap="none">
              <a:solidFill>
                <a:srgbClr val="000000"/>
              </a:solidFill>
              <a:latin typeface="Montserrat"/>
              <a:ea typeface="Montserrat"/>
              <a:cs typeface="Montserrat"/>
              <a:sym typeface="Montserrat"/>
            </a:endParaRPr>
          </a:p>
        </p:txBody>
      </p:sp>
      <p:sp>
        <p:nvSpPr>
          <p:cNvPr id="142" name="Google Shape;142;p16"/>
          <p:cNvSpPr/>
          <p:nvPr/>
        </p:nvSpPr>
        <p:spPr>
          <a:xfrm>
            <a:off x="154193" y="3067052"/>
            <a:ext cx="437364" cy="634001"/>
          </a:xfrm>
          <a:custGeom>
            <a:avLst/>
            <a:gdLst/>
            <a:ahLst/>
            <a:cxnLst/>
            <a:rect l="l" t="t" r="r" b="b"/>
            <a:pathLst>
              <a:path w="684" h="1299" extrusionOk="0">
                <a:moveTo>
                  <a:pt x="167" y="0"/>
                </a:moveTo>
                <a:lnTo>
                  <a:pt x="0" y="0"/>
                </a:lnTo>
                <a:lnTo>
                  <a:pt x="0" y="1298"/>
                </a:lnTo>
                <a:lnTo>
                  <a:pt x="683" y="1298"/>
                </a:lnTo>
              </a:path>
            </a:pathLst>
          </a:custGeom>
          <a:noFill/>
          <a:ln w="25400" cap="flat" cmpd="sng">
            <a:solidFill>
              <a:schemeClr val="accent4"/>
            </a:solidFill>
            <a:prstDash val="solid"/>
            <a:miter lim="800000"/>
            <a:headEnd type="none" w="med" len="med"/>
            <a:tailEnd type="none" w="med" len="med"/>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675" b="0" i="0" u="none" strike="noStrike" cap="none">
              <a:solidFill>
                <a:srgbClr val="000000"/>
              </a:solidFill>
              <a:latin typeface="Montserrat"/>
              <a:ea typeface="Montserrat"/>
              <a:cs typeface="Montserrat"/>
              <a:sym typeface="Montserrat"/>
            </a:endParaRPr>
          </a:p>
        </p:txBody>
      </p:sp>
      <p:sp>
        <p:nvSpPr>
          <p:cNvPr id="143" name="Google Shape;143;p16"/>
          <p:cNvSpPr txBox="1"/>
          <p:nvPr/>
        </p:nvSpPr>
        <p:spPr>
          <a:xfrm>
            <a:off x="571603" y="2762027"/>
            <a:ext cx="3240591" cy="646331"/>
          </a:xfrm>
          <a:prstGeom prst="rect">
            <a:avLst/>
          </a:prstGeom>
          <a:noFill/>
          <a:ln>
            <a:noFill/>
          </a:ln>
        </p:spPr>
        <p:txBody>
          <a:bodyPr spcFirstLastPara="1" wrap="square" lIns="91425" tIns="45700" rIns="91425" bIns="45700" anchor="b" anchorCtr="0">
            <a:spAutoFit/>
          </a:bodyPr>
          <a:lstStyle/>
          <a:p>
            <a:pPr marL="0" marR="0" lvl="0" indent="0" algn="l" rtl="0">
              <a:lnSpc>
                <a:spcPct val="100000"/>
              </a:lnSpc>
              <a:spcBef>
                <a:spcPts val="0"/>
              </a:spcBef>
              <a:spcAft>
                <a:spcPts val="0"/>
              </a:spcAft>
              <a:buNone/>
            </a:pPr>
            <a:r>
              <a:rPr lang="es-CO" sz="3600" b="1" i="0" u="none" strike="noStrike" cap="none">
                <a:solidFill>
                  <a:schemeClr val="lt1"/>
                </a:solidFill>
                <a:latin typeface="Arial Black"/>
                <a:ea typeface="Arial Black"/>
                <a:cs typeface="Arial Black"/>
                <a:sym typeface="Arial Black"/>
              </a:rPr>
              <a:t>PROBLEMA</a:t>
            </a:r>
            <a:endParaRPr sz="2000" b="1" i="0" u="none" strike="noStrike" cap="none">
              <a:solidFill>
                <a:schemeClr val="dk1"/>
              </a:solidFill>
              <a:latin typeface="Arial Black"/>
              <a:ea typeface="Arial Black"/>
              <a:cs typeface="Arial Black"/>
              <a:sym typeface="Arial Black"/>
            </a:endParaRPr>
          </a:p>
        </p:txBody>
      </p:sp>
      <p:sp>
        <p:nvSpPr>
          <p:cNvPr id="144" name="Google Shape;144;p16"/>
          <p:cNvSpPr/>
          <p:nvPr/>
        </p:nvSpPr>
        <p:spPr>
          <a:xfrm>
            <a:off x="-915" y="4154365"/>
            <a:ext cx="6797553" cy="2703635"/>
          </a:xfrm>
          <a:custGeom>
            <a:avLst/>
            <a:gdLst/>
            <a:ahLst/>
            <a:cxnLst/>
            <a:rect l="l" t="t" r="r" b="b"/>
            <a:pathLst>
              <a:path w="10910" h="4341" extrusionOk="0">
                <a:moveTo>
                  <a:pt x="10858" y="4127"/>
                </a:moveTo>
                <a:lnTo>
                  <a:pt x="10858" y="4127"/>
                </a:lnTo>
                <a:cubicBezTo>
                  <a:pt x="10713" y="3631"/>
                  <a:pt x="10407" y="3242"/>
                  <a:pt x="9950" y="2971"/>
                </a:cubicBezTo>
                <a:cubicBezTo>
                  <a:pt x="9476" y="2689"/>
                  <a:pt x="8844" y="2587"/>
                  <a:pt x="8017" y="2660"/>
                </a:cubicBezTo>
                <a:cubicBezTo>
                  <a:pt x="7286" y="2725"/>
                  <a:pt x="6496" y="2913"/>
                  <a:pt x="5732" y="3096"/>
                </a:cubicBezTo>
                <a:cubicBezTo>
                  <a:pt x="4855" y="3305"/>
                  <a:pt x="4025" y="3504"/>
                  <a:pt x="3344" y="3504"/>
                </a:cubicBezTo>
                <a:cubicBezTo>
                  <a:pt x="3337" y="3504"/>
                  <a:pt x="3331" y="3504"/>
                  <a:pt x="3324" y="3503"/>
                </a:cubicBezTo>
                <a:cubicBezTo>
                  <a:pt x="2958" y="3501"/>
                  <a:pt x="2667" y="3441"/>
                  <a:pt x="2435" y="3319"/>
                </a:cubicBezTo>
                <a:cubicBezTo>
                  <a:pt x="2177" y="3183"/>
                  <a:pt x="1995" y="2974"/>
                  <a:pt x="1882" y="2679"/>
                </a:cubicBezTo>
                <a:cubicBezTo>
                  <a:pt x="1564" y="1854"/>
                  <a:pt x="1030" y="1019"/>
                  <a:pt x="418" y="389"/>
                </a:cubicBezTo>
                <a:cubicBezTo>
                  <a:pt x="276" y="242"/>
                  <a:pt x="136" y="114"/>
                  <a:pt x="0" y="0"/>
                </a:cubicBezTo>
                <a:lnTo>
                  <a:pt x="0" y="14"/>
                </a:lnTo>
                <a:cubicBezTo>
                  <a:pt x="152" y="141"/>
                  <a:pt x="290" y="271"/>
                  <a:pt x="410" y="396"/>
                </a:cubicBezTo>
                <a:cubicBezTo>
                  <a:pt x="1022" y="1025"/>
                  <a:pt x="1554" y="1859"/>
                  <a:pt x="1873" y="2683"/>
                </a:cubicBezTo>
                <a:cubicBezTo>
                  <a:pt x="1987" y="2979"/>
                  <a:pt x="2169" y="3190"/>
                  <a:pt x="2430" y="3328"/>
                </a:cubicBezTo>
                <a:cubicBezTo>
                  <a:pt x="2663" y="3450"/>
                  <a:pt x="2956" y="3511"/>
                  <a:pt x="3324" y="3513"/>
                </a:cubicBezTo>
                <a:cubicBezTo>
                  <a:pt x="4009" y="3517"/>
                  <a:pt x="4847" y="3317"/>
                  <a:pt x="5735" y="3105"/>
                </a:cubicBezTo>
                <a:cubicBezTo>
                  <a:pt x="6498" y="2923"/>
                  <a:pt x="7288" y="2735"/>
                  <a:pt x="8018" y="2671"/>
                </a:cubicBezTo>
                <a:cubicBezTo>
                  <a:pt x="8842" y="2598"/>
                  <a:pt x="9473" y="2699"/>
                  <a:pt x="9945" y="2979"/>
                </a:cubicBezTo>
                <a:cubicBezTo>
                  <a:pt x="10400" y="3250"/>
                  <a:pt x="10704" y="3637"/>
                  <a:pt x="10848" y="4130"/>
                </a:cubicBezTo>
                <a:cubicBezTo>
                  <a:pt x="10869" y="4198"/>
                  <a:pt x="10886" y="4268"/>
                  <a:pt x="10899" y="4340"/>
                </a:cubicBezTo>
                <a:lnTo>
                  <a:pt x="10909" y="4340"/>
                </a:lnTo>
                <a:cubicBezTo>
                  <a:pt x="10895" y="4267"/>
                  <a:pt x="10878" y="4196"/>
                  <a:pt x="10858" y="4127"/>
                </a:cubicBezTo>
              </a:path>
            </a:pathLst>
          </a:custGeom>
          <a:solidFill>
            <a:schemeClr val="accent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675" b="0" i="0" u="none" strike="noStrike" cap="none">
              <a:solidFill>
                <a:srgbClr val="000000"/>
              </a:solidFill>
              <a:latin typeface="Montserrat"/>
              <a:ea typeface="Montserrat"/>
              <a:cs typeface="Montserrat"/>
              <a:sym typeface="Montserrat"/>
            </a:endParaRPr>
          </a:p>
        </p:txBody>
      </p:sp>
      <p:sp>
        <p:nvSpPr>
          <p:cNvPr id="145" name="Google Shape;145;p16"/>
          <p:cNvSpPr/>
          <p:nvPr/>
        </p:nvSpPr>
        <p:spPr>
          <a:xfrm>
            <a:off x="4182601" y="353533"/>
            <a:ext cx="692710" cy="6113636"/>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675" b="0" i="0" u="none" strike="noStrike" cap="none">
              <a:solidFill>
                <a:srgbClr val="000000"/>
              </a:solidFill>
              <a:latin typeface="Montserrat"/>
              <a:ea typeface="Montserrat"/>
              <a:cs typeface="Montserrat"/>
              <a:sym typeface="Montserrat"/>
            </a:endParaRPr>
          </a:p>
        </p:txBody>
      </p:sp>
      <p:sp>
        <p:nvSpPr>
          <p:cNvPr id="146" name="Google Shape;146;p16"/>
          <p:cNvSpPr/>
          <p:nvPr/>
        </p:nvSpPr>
        <p:spPr>
          <a:xfrm>
            <a:off x="6923220" y="-320931"/>
            <a:ext cx="6797553" cy="2703635"/>
          </a:xfrm>
          <a:custGeom>
            <a:avLst/>
            <a:gdLst/>
            <a:ahLst/>
            <a:cxnLst/>
            <a:rect l="l" t="t" r="r" b="b"/>
            <a:pathLst>
              <a:path w="10910" h="4341" extrusionOk="0">
                <a:moveTo>
                  <a:pt x="10858" y="4127"/>
                </a:moveTo>
                <a:lnTo>
                  <a:pt x="10858" y="4127"/>
                </a:lnTo>
                <a:cubicBezTo>
                  <a:pt x="10713" y="3631"/>
                  <a:pt x="10407" y="3242"/>
                  <a:pt x="9950" y="2971"/>
                </a:cubicBezTo>
                <a:cubicBezTo>
                  <a:pt x="9476" y="2689"/>
                  <a:pt x="8844" y="2587"/>
                  <a:pt x="8017" y="2660"/>
                </a:cubicBezTo>
                <a:cubicBezTo>
                  <a:pt x="7286" y="2725"/>
                  <a:pt x="6496" y="2913"/>
                  <a:pt x="5732" y="3096"/>
                </a:cubicBezTo>
                <a:cubicBezTo>
                  <a:pt x="4855" y="3305"/>
                  <a:pt x="4025" y="3504"/>
                  <a:pt x="3344" y="3504"/>
                </a:cubicBezTo>
                <a:cubicBezTo>
                  <a:pt x="3337" y="3504"/>
                  <a:pt x="3331" y="3504"/>
                  <a:pt x="3324" y="3503"/>
                </a:cubicBezTo>
                <a:cubicBezTo>
                  <a:pt x="2958" y="3501"/>
                  <a:pt x="2667" y="3441"/>
                  <a:pt x="2435" y="3319"/>
                </a:cubicBezTo>
                <a:cubicBezTo>
                  <a:pt x="2177" y="3183"/>
                  <a:pt x="1995" y="2974"/>
                  <a:pt x="1882" y="2679"/>
                </a:cubicBezTo>
                <a:cubicBezTo>
                  <a:pt x="1564" y="1854"/>
                  <a:pt x="1030" y="1019"/>
                  <a:pt x="418" y="389"/>
                </a:cubicBezTo>
                <a:cubicBezTo>
                  <a:pt x="276" y="242"/>
                  <a:pt x="136" y="114"/>
                  <a:pt x="0" y="0"/>
                </a:cubicBezTo>
                <a:lnTo>
                  <a:pt x="0" y="14"/>
                </a:lnTo>
                <a:cubicBezTo>
                  <a:pt x="152" y="141"/>
                  <a:pt x="290" y="271"/>
                  <a:pt x="410" y="396"/>
                </a:cubicBezTo>
                <a:cubicBezTo>
                  <a:pt x="1022" y="1025"/>
                  <a:pt x="1554" y="1859"/>
                  <a:pt x="1873" y="2683"/>
                </a:cubicBezTo>
                <a:cubicBezTo>
                  <a:pt x="1987" y="2979"/>
                  <a:pt x="2169" y="3190"/>
                  <a:pt x="2430" y="3328"/>
                </a:cubicBezTo>
                <a:cubicBezTo>
                  <a:pt x="2663" y="3450"/>
                  <a:pt x="2956" y="3511"/>
                  <a:pt x="3324" y="3513"/>
                </a:cubicBezTo>
                <a:cubicBezTo>
                  <a:pt x="4009" y="3517"/>
                  <a:pt x="4847" y="3317"/>
                  <a:pt x="5735" y="3105"/>
                </a:cubicBezTo>
                <a:cubicBezTo>
                  <a:pt x="6498" y="2923"/>
                  <a:pt x="7288" y="2735"/>
                  <a:pt x="8018" y="2671"/>
                </a:cubicBezTo>
                <a:cubicBezTo>
                  <a:pt x="8842" y="2598"/>
                  <a:pt x="9473" y="2699"/>
                  <a:pt x="9945" y="2979"/>
                </a:cubicBezTo>
                <a:cubicBezTo>
                  <a:pt x="10400" y="3250"/>
                  <a:pt x="10704" y="3637"/>
                  <a:pt x="10848" y="4130"/>
                </a:cubicBezTo>
                <a:cubicBezTo>
                  <a:pt x="10869" y="4198"/>
                  <a:pt x="10886" y="4268"/>
                  <a:pt x="10899" y="4340"/>
                </a:cubicBezTo>
                <a:lnTo>
                  <a:pt x="10909" y="4340"/>
                </a:lnTo>
                <a:cubicBezTo>
                  <a:pt x="10895" y="4267"/>
                  <a:pt x="10878" y="4196"/>
                  <a:pt x="10858" y="4127"/>
                </a:cubicBezTo>
              </a:path>
            </a:pathLst>
          </a:custGeom>
          <a:solidFill>
            <a:schemeClr val="accent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675" b="0" i="0" u="none" strike="noStrike" cap="none">
              <a:solidFill>
                <a:srgbClr val="000000"/>
              </a:solidFill>
              <a:latin typeface="Montserrat"/>
              <a:ea typeface="Montserrat"/>
              <a:cs typeface="Montserrat"/>
              <a:sym typeface="Montserrat"/>
            </a:endParaRPr>
          </a:p>
        </p:txBody>
      </p:sp>
      <p:sp>
        <p:nvSpPr>
          <p:cNvPr id="147" name="Google Shape;147;p16"/>
          <p:cNvSpPr txBox="1"/>
          <p:nvPr/>
        </p:nvSpPr>
        <p:spPr>
          <a:xfrm>
            <a:off x="591557" y="3494196"/>
            <a:ext cx="3419363"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1400" b="1" i="0" u="none" strike="noStrike" cap="none">
                <a:solidFill>
                  <a:schemeClr val="dk1"/>
                </a:solidFill>
                <a:latin typeface="Arial Black"/>
                <a:ea typeface="Arial Black"/>
                <a:cs typeface="Arial Black"/>
                <a:sym typeface="Arial Black"/>
              </a:rPr>
              <a:t>(SELECCIÓN DEL PROBLEMA)</a:t>
            </a:r>
            <a:endParaRPr/>
          </a:p>
        </p:txBody>
      </p:sp>
      <p:sp>
        <p:nvSpPr>
          <p:cNvPr id="148" name="Google Shape;148;p16"/>
          <p:cNvSpPr txBox="1"/>
          <p:nvPr/>
        </p:nvSpPr>
        <p:spPr>
          <a:xfrm>
            <a:off x="5215043" y="322000"/>
            <a:ext cx="5845118" cy="6963219"/>
          </a:xfrm>
          <a:prstGeom prst="rect">
            <a:avLst/>
          </a:prstGeom>
          <a:noFill/>
          <a:ln>
            <a:noFill/>
          </a:ln>
        </p:spPr>
        <p:txBody>
          <a:bodyPr spcFirstLastPara="1" wrap="square" lIns="0" tIns="0" rIns="0" bIns="0" anchor="t" anchorCtr="0">
            <a:noAutofit/>
          </a:bodyPr>
          <a:lstStyle/>
          <a:p>
            <a:pPr marL="457200" marR="0" lvl="0" indent="-457200" algn="just" rtl="0">
              <a:lnSpc>
                <a:spcPct val="90000"/>
              </a:lnSpc>
              <a:spcBef>
                <a:spcPts val="1000"/>
              </a:spcBef>
              <a:spcAft>
                <a:spcPts val="0"/>
              </a:spcAft>
              <a:buClr>
                <a:srgbClr val="000000"/>
              </a:buClr>
              <a:buSzPts val="1200"/>
              <a:buFont typeface="Arial"/>
              <a:buAutoNum type="arabicPeriod"/>
            </a:pPr>
            <a:r>
              <a:rPr lang="es-CO" sz="1200" b="0" i="0" u="none" strike="noStrike" cap="none">
                <a:solidFill>
                  <a:srgbClr val="1E4551"/>
                </a:solidFill>
                <a:latin typeface="Arial Narrow"/>
                <a:ea typeface="Arial Narrow"/>
                <a:cs typeface="Arial Narrow"/>
                <a:sym typeface="Arial Narrow"/>
              </a:rPr>
              <a:t>Identificación de Áreas de Oportunidad y Problemas Potenciales</a:t>
            </a:r>
            <a:endParaRPr/>
          </a:p>
          <a:p>
            <a:pPr marL="457200" marR="0" lvl="0" indent="-457200" algn="just" rtl="0">
              <a:lnSpc>
                <a:spcPct val="90000"/>
              </a:lnSpc>
              <a:spcBef>
                <a:spcPts val="1000"/>
              </a:spcBef>
              <a:spcAft>
                <a:spcPts val="0"/>
              </a:spcAft>
              <a:buClr>
                <a:srgbClr val="000000"/>
              </a:buClr>
              <a:buSzPts val="1200"/>
              <a:buFont typeface="Arial"/>
              <a:buAutoNum type="arabicPeriod"/>
            </a:pPr>
            <a:r>
              <a:rPr lang="es-CO" sz="1200" b="0" i="0" u="none" strike="noStrike" cap="none">
                <a:solidFill>
                  <a:srgbClr val="1E4551"/>
                </a:solidFill>
                <a:latin typeface="Arial Narrow"/>
                <a:ea typeface="Arial Narrow"/>
                <a:cs typeface="Arial Narrow"/>
                <a:sym typeface="Arial Narrow"/>
              </a:rPr>
              <a:t>Recopilación y Definición Inicial de Problemas</a:t>
            </a:r>
            <a:endParaRPr/>
          </a:p>
          <a:p>
            <a:pPr marL="457200" marR="0" lvl="0" indent="-457200" algn="just" rtl="0">
              <a:lnSpc>
                <a:spcPct val="90000"/>
              </a:lnSpc>
              <a:spcBef>
                <a:spcPts val="1000"/>
              </a:spcBef>
              <a:spcAft>
                <a:spcPts val="0"/>
              </a:spcAft>
              <a:buClr>
                <a:srgbClr val="000000"/>
              </a:buClr>
              <a:buSzPts val="1200"/>
              <a:buFont typeface="Arial"/>
              <a:buAutoNum type="arabicPeriod"/>
            </a:pPr>
            <a:r>
              <a:rPr lang="es-CO" sz="1200" b="0" i="0" u="none" strike="noStrike" cap="none">
                <a:solidFill>
                  <a:srgbClr val="1E4551"/>
                </a:solidFill>
                <a:latin typeface="Arial Narrow"/>
                <a:ea typeface="Arial Narrow"/>
                <a:cs typeface="Arial Narrow"/>
                <a:sym typeface="Arial Narrow"/>
              </a:rPr>
              <a:t>Análisis y Priorización de Problemas</a:t>
            </a:r>
            <a:endParaRPr/>
          </a:p>
          <a:p>
            <a:pPr marL="457200" marR="0" lvl="0" indent="-457200" algn="just" rtl="0">
              <a:lnSpc>
                <a:spcPct val="90000"/>
              </a:lnSpc>
              <a:spcBef>
                <a:spcPts val="1000"/>
              </a:spcBef>
              <a:spcAft>
                <a:spcPts val="0"/>
              </a:spcAft>
              <a:buClr>
                <a:srgbClr val="000000"/>
              </a:buClr>
              <a:buSzPts val="1200"/>
              <a:buFont typeface="Arial"/>
              <a:buAutoNum type="arabicPeriod"/>
            </a:pPr>
            <a:r>
              <a:rPr lang="es-CO" sz="1200" b="0" i="0" u="none" strike="noStrike" cap="none">
                <a:solidFill>
                  <a:srgbClr val="1E4551"/>
                </a:solidFill>
                <a:latin typeface="Arial Narrow"/>
                <a:ea typeface="Arial Narrow"/>
                <a:cs typeface="Arial Narrow"/>
                <a:sym typeface="Arial Narrow"/>
              </a:rPr>
              <a:t>Selección del Problema</a:t>
            </a:r>
            <a:endParaRPr/>
          </a:p>
          <a:p>
            <a:pPr marL="0" marR="0" lvl="0" indent="0" algn="just" rtl="0">
              <a:lnSpc>
                <a:spcPct val="90000"/>
              </a:lnSpc>
              <a:spcBef>
                <a:spcPts val="1000"/>
              </a:spcBef>
              <a:spcAft>
                <a:spcPts val="0"/>
              </a:spcAft>
              <a:buClr>
                <a:srgbClr val="000000"/>
              </a:buClr>
              <a:buSzPts val="1600"/>
              <a:buFont typeface="Arial"/>
              <a:buNone/>
            </a:pPr>
            <a:r>
              <a:rPr lang="es-CO" sz="1600" b="1" i="0" u="none" strike="noStrike" cap="none">
                <a:solidFill>
                  <a:srgbClr val="1E4551"/>
                </a:solidFill>
                <a:latin typeface="Arial Narrow"/>
                <a:ea typeface="Arial Narrow"/>
                <a:cs typeface="Arial Narrow"/>
                <a:sym typeface="Arial Narrow"/>
              </a:rPr>
              <a:t>PROBLEMA</a:t>
            </a:r>
            <a:endParaRPr/>
          </a:p>
          <a:p>
            <a:pPr marL="0" marR="0" lvl="0" indent="0" algn="just" rtl="0">
              <a:lnSpc>
                <a:spcPct val="90000"/>
              </a:lnSpc>
              <a:spcBef>
                <a:spcPts val="1000"/>
              </a:spcBef>
              <a:spcAft>
                <a:spcPts val="0"/>
              </a:spcAft>
              <a:buClr>
                <a:srgbClr val="000000"/>
              </a:buClr>
              <a:buSzPts val="1600"/>
              <a:buFont typeface="Arial"/>
              <a:buNone/>
            </a:pPr>
            <a:r>
              <a:rPr lang="es-CO" sz="1600" b="0" i="0" u="none" strike="noStrike" cap="none">
                <a:solidFill>
                  <a:srgbClr val="1E4551"/>
                </a:solidFill>
                <a:latin typeface="Arial Narrow"/>
                <a:ea typeface="Arial Narrow"/>
                <a:cs typeface="Arial Narrow"/>
                <a:sym typeface="Arial Narrow"/>
              </a:rPr>
              <a:t>Numero de casos de pacientes adolescentes 89 – prevenibles 20</a:t>
            </a:r>
            <a:endParaRPr/>
          </a:p>
          <a:p>
            <a:pPr marL="0" marR="0" lvl="0" indent="0" algn="just" rtl="0">
              <a:lnSpc>
                <a:spcPct val="90000"/>
              </a:lnSpc>
              <a:spcBef>
                <a:spcPts val="1000"/>
              </a:spcBef>
              <a:spcAft>
                <a:spcPts val="0"/>
              </a:spcAft>
              <a:buClr>
                <a:srgbClr val="000000"/>
              </a:buClr>
              <a:buSzPts val="1600"/>
              <a:buFont typeface="Arial"/>
              <a:buNone/>
            </a:pPr>
            <a:r>
              <a:rPr lang="es-CO" sz="1600" b="0" i="0" u="none" strike="noStrike" cap="none">
                <a:solidFill>
                  <a:srgbClr val="1E4551"/>
                </a:solidFill>
                <a:latin typeface="Arial Narrow"/>
                <a:ea typeface="Arial Narrow"/>
                <a:cs typeface="Arial Narrow"/>
                <a:sym typeface="Arial Narrow"/>
              </a:rPr>
              <a:t>PRM 48 Incidentes problemas relacionados con medicamentos </a:t>
            </a:r>
            <a:endParaRPr/>
          </a:p>
          <a:p>
            <a:pPr marL="0" marR="0" lvl="0" indent="0" algn="just" rtl="0">
              <a:lnSpc>
                <a:spcPct val="90000"/>
              </a:lnSpc>
              <a:spcBef>
                <a:spcPts val="1000"/>
              </a:spcBef>
              <a:spcAft>
                <a:spcPts val="0"/>
              </a:spcAft>
              <a:buClr>
                <a:srgbClr val="000000"/>
              </a:buClr>
              <a:buSzPts val="1600"/>
              <a:buFont typeface="Arial"/>
              <a:buNone/>
            </a:pPr>
            <a:r>
              <a:rPr lang="es-CO" sz="1600" b="0" i="0" u="none" strike="noStrike" cap="none">
                <a:solidFill>
                  <a:srgbClr val="1E4551"/>
                </a:solidFill>
                <a:latin typeface="Arial Narrow"/>
                <a:ea typeface="Arial Narrow"/>
                <a:cs typeface="Arial Narrow"/>
                <a:sym typeface="Arial Narrow"/>
              </a:rPr>
              <a:t>Dosis de pacientes </a:t>
            </a:r>
            <a:endParaRPr/>
          </a:p>
          <a:p>
            <a:pPr marL="0" marR="0" lvl="0" indent="0" algn="just" rtl="0">
              <a:lnSpc>
                <a:spcPct val="90000"/>
              </a:lnSpc>
              <a:spcBef>
                <a:spcPts val="1000"/>
              </a:spcBef>
              <a:spcAft>
                <a:spcPts val="0"/>
              </a:spcAft>
              <a:buClr>
                <a:srgbClr val="000000"/>
              </a:buClr>
              <a:buSzPts val="1600"/>
              <a:buFont typeface="Arial"/>
              <a:buNone/>
            </a:pPr>
            <a:r>
              <a:rPr lang="es-CO" sz="1600" b="0" i="0" u="none" strike="noStrike" cap="none">
                <a:solidFill>
                  <a:srgbClr val="1E4551"/>
                </a:solidFill>
                <a:latin typeface="Arial Narrow"/>
                <a:ea typeface="Arial Narrow"/>
                <a:cs typeface="Arial Narrow"/>
                <a:sym typeface="Arial Narrow"/>
              </a:rPr>
              <a:t>Frecuencia</a:t>
            </a:r>
            <a:endParaRPr/>
          </a:p>
          <a:p>
            <a:pPr marL="0" marR="0" lvl="0" indent="0" algn="just" rtl="0">
              <a:lnSpc>
                <a:spcPct val="90000"/>
              </a:lnSpc>
              <a:spcBef>
                <a:spcPts val="1000"/>
              </a:spcBef>
              <a:spcAft>
                <a:spcPts val="0"/>
              </a:spcAft>
              <a:buClr>
                <a:srgbClr val="000000"/>
              </a:buClr>
              <a:buSzPts val="1600"/>
              <a:buFont typeface="Arial"/>
              <a:buNone/>
            </a:pPr>
            <a:r>
              <a:rPr lang="es-CO" sz="1600" b="0" i="0" u="none" strike="noStrike" cap="none">
                <a:solidFill>
                  <a:srgbClr val="1E4551"/>
                </a:solidFill>
                <a:latin typeface="Arial Narrow"/>
                <a:ea typeface="Arial Narrow"/>
                <a:cs typeface="Arial Narrow"/>
                <a:sym typeface="Arial Narrow"/>
              </a:rPr>
              <a:t>Manejo inadecuado de emociones</a:t>
            </a:r>
            <a:endParaRPr/>
          </a:p>
          <a:p>
            <a:pPr marL="0" marR="0" lvl="0" indent="0" algn="just" rtl="0">
              <a:lnSpc>
                <a:spcPct val="90000"/>
              </a:lnSpc>
              <a:spcBef>
                <a:spcPts val="1000"/>
              </a:spcBef>
              <a:spcAft>
                <a:spcPts val="0"/>
              </a:spcAft>
              <a:buClr>
                <a:srgbClr val="000000"/>
              </a:buClr>
              <a:buSzPts val="1600"/>
              <a:buFont typeface="Arial"/>
              <a:buNone/>
            </a:pPr>
            <a:r>
              <a:rPr lang="es-CO" sz="1600" b="0" i="0" u="none" strike="noStrike" cap="none">
                <a:solidFill>
                  <a:srgbClr val="1E4551"/>
                </a:solidFill>
                <a:latin typeface="Arial Narrow"/>
                <a:ea typeface="Arial Narrow"/>
                <a:cs typeface="Arial Narrow"/>
                <a:sym typeface="Arial Narrow"/>
              </a:rPr>
              <a:t>Niños hospitalizados se autolesionan – I trimestre 2024 (25) I trimestre 2025 (12)</a:t>
            </a:r>
            <a:endParaRPr/>
          </a:p>
          <a:p>
            <a:pPr marL="0" marR="0" lvl="0" indent="0" algn="just" rtl="0">
              <a:lnSpc>
                <a:spcPct val="90000"/>
              </a:lnSpc>
              <a:spcBef>
                <a:spcPts val="1000"/>
              </a:spcBef>
              <a:spcAft>
                <a:spcPts val="0"/>
              </a:spcAft>
              <a:buClr>
                <a:srgbClr val="000000"/>
              </a:buClr>
              <a:buSzPts val="1600"/>
              <a:buFont typeface="Arial"/>
              <a:buNone/>
            </a:pPr>
            <a:r>
              <a:rPr lang="es-CO" sz="1600" b="0" i="0" u="none" strike="noStrike" cap="none">
                <a:solidFill>
                  <a:srgbClr val="1E4551"/>
                </a:solidFill>
                <a:latin typeface="Arial Narrow"/>
                <a:ea typeface="Arial Narrow"/>
                <a:cs typeface="Arial Narrow"/>
                <a:sym typeface="Arial Narrow"/>
              </a:rPr>
              <a:t>Falta de control en la administración de medicamentos (D15)- E (7) -(F12) (M-11) (A-8)</a:t>
            </a:r>
            <a:endParaRPr/>
          </a:p>
          <a:p>
            <a:pPr marL="0" marR="0" lvl="0" indent="0" algn="just" rtl="0">
              <a:lnSpc>
                <a:spcPct val="90000"/>
              </a:lnSpc>
              <a:spcBef>
                <a:spcPts val="1000"/>
              </a:spcBef>
              <a:spcAft>
                <a:spcPts val="0"/>
              </a:spcAft>
              <a:buClr>
                <a:srgbClr val="000000"/>
              </a:buClr>
              <a:buSzPts val="1600"/>
              <a:buFont typeface="Arial"/>
              <a:buNone/>
            </a:pPr>
            <a:r>
              <a:rPr lang="es-CO" sz="1600" b="0" i="0" u="none" strike="noStrike" cap="none">
                <a:solidFill>
                  <a:srgbClr val="1E4551"/>
                </a:solidFill>
                <a:latin typeface="Arial Narrow"/>
                <a:ea typeface="Arial Narrow"/>
                <a:cs typeface="Arial Narrow"/>
                <a:sym typeface="Arial Narrow"/>
              </a:rPr>
              <a:t>Aumento de incidentes asociados a medicamentos (AB-8) (mayo-4)</a:t>
            </a:r>
            <a:endParaRPr/>
          </a:p>
          <a:p>
            <a:pPr marL="0" marR="0" lvl="0" indent="0" algn="just" rtl="0">
              <a:lnSpc>
                <a:spcPct val="90000"/>
              </a:lnSpc>
              <a:spcBef>
                <a:spcPts val="1000"/>
              </a:spcBef>
              <a:spcAft>
                <a:spcPts val="0"/>
              </a:spcAft>
              <a:buClr>
                <a:srgbClr val="000000"/>
              </a:buClr>
              <a:buSzPts val="1600"/>
              <a:buFont typeface="Arial"/>
              <a:buNone/>
            </a:pPr>
            <a:r>
              <a:rPr lang="es-CO" sz="1600" b="0" i="0" u="none" strike="noStrike" cap="none">
                <a:solidFill>
                  <a:srgbClr val="1E4551"/>
                </a:solidFill>
                <a:latin typeface="Arial Narrow"/>
                <a:ea typeface="Arial Narrow"/>
                <a:cs typeface="Arial Narrow"/>
                <a:sym typeface="Arial Narrow"/>
              </a:rPr>
              <a:t>No se cuenta con un criterio mas objetivo frente a la definición de si fue o no autolesión por falta de seguimiento y control por parte del equipo.</a:t>
            </a:r>
            <a:endParaRPr/>
          </a:p>
          <a:p>
            <a:pPr marL="0" marR="0" lvl="0" indent="0" algn="just" rtl="0">
              <a:lnSpc>
                <a:spcPct val="90000"/>
              </a:lnSpc>
              <a:spcBef>
                <a:spcPts val="1000"/>
              </a:spcBef>
              <a:spcAft>
                <a:spcPts val="0"/>
              </a:spcAft>
              <a:buClr>
                <a:srgbClr val="000000"/>
              </a:buClr>
              <a:buSzPts val="1600"/>
              <a:buFont typeface="Arial"/>
              <a:buNone/>
            </a:pPr>
            <a:r>
              <a:rPr lang="es-CO" sz="1600" b="0" i="0" u="none" strike="noStrike" cap="none">
                <a:solidFill>
                  <a:srgbClr val="1E4551"/>
                </a:solidFill>
                <a:latin typeface="Arial Narrow"/>
                <a:ea typeface="Arial Narrow"/>
                <a:cs typeface="Arial Narrow"/>
                <a:sym typeface="Arial Narrow"/>
              </a:rPr>
              <a:t>Falta de reporte de sucesos de seguridad.</a:t>
            </a:r>
            <a:endParaRPr/>
          </a:p>
          <a:p>
            <a:pPr marL="0" marR="0" lvl="0" indent="0" algn="just" rtl="0">
              <a:lnSpc>
                <a:spcPct val="90000"/>
              </a:lnSpc>
              <a:spcBef>
                <a:spcPts val="1000"/>
              </a:spcBef>
              <a:spcAft>
                <a:spcPts val="0"/>
              </a:spcAft>
              <a:buClr>
                <a:srgbClr val="000000"/>
              </a:buClr>
              <a:buSzPts val="1600"/>
              <a:buFont typeface="Arial"/>
              <a:buNone/>
            </a:pPr>
            <a:r>
              <a:rPr lang="es-CO" sz="1600" b="0" i="0" u="none" strike="noStrike" cap="none">
                <a:solidFill>
                  <a:srgbClr val="1E4551"/>
                </a:solidFill>
                <a:latin typeface="Arial Narrow"/>
                <a:ea typeface="Arial Narrow"/>
                <a:cs typeface="Arial Narrow"/>
                <a:sym typeface="Arial Narrow"/>
              </a:rPr>
              <a:t>Falta de identificación de riesgos en la atención.</a:t>
            </a:r>
            <a:endParaRPr/>
          </a:p>
          <a:p>
            <a:pPr marL="0" marR="0" lvl="0" indent="0" algn="just" rtl="0">
              <a:lnSpc>
                <a:spcPct val="90000"/>
              </a:lnSpc>
              <a:spcBef>
                <a:spcPts val="1000"/>
              </a:spcBef>
              <a:spcAft>
                <a:spcPts val="0"/>
              </a:spcAft>
              <a:buClr>
                <a:srgbClr val="000000"/>
              </a:buClr>
              <a:buSzPts val="1600"/>
              <a:buFont typeface="Arial"/>
              <a:buNone/>
            </a:pPr>
            <a:endParaRPr sz="1600" b="0" i="0" u="none" strike="noStrike" cap="none">
              <a:solidFill>
                <a:srgbClr val="1E4551"/>
              </a:solidFill>
              <a:latin typeface="Arial Narrow"/>
              <a:ea typeface="Arial Narrow"/>
              <a:cs typeface="Arial Narrow"/>
              <a:sym typeface="Arial Narrow"/>
            </a:endParaRPr>
          </a:p>
          <a:p>
            <a:pPr marL="0" marR="0" lvl="0" indent="0" algn="just" rtl="0">
              <a:lnSpc>
                <a:spcPct val="90000"/>
              </a:lnSpc>
              <a:spcBef>
                <a:spcPts val="1000"/>
              </a:spcBef>
              <a:spcAft>
                <a:spcPts val="0"/>
              </a:spcAft>
              <a:buClr>
                <a:srgbClr val="000000"/>
              </a:buClr>
              <a:buSzPts val="1200"/>
              <a:buFont typeface="Arial"/>
              <a:buNone/>
            </a:pPr>
            <a:endParaRPr sz="1200" b="0" i="0" u="none" strike="noStrike" cap="none">
              <a:solidFill>
                <a:srgbClr val="1E4551"/>
              </a:solidFill>
              <a:latin typeface="Arial Narrow"/>
              <a:ea typeface="Arial Narrow"/>
              <a:cs typeface="Arial Narrow"/>
              <a:sym typeface="Arial Narrow"/>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13"/>
          <p:cNvSpPr>
            <a:spLocks noGrp="1"/>
          </p:cNvSpPr>
          <p:nvPr>
            <p:ph type="title"/>
          </p:nvPr>
        </p:nvSpPr>
        <p:spPr>
          <a:xfrm>
            <a:off x="1746251" y="2609850"/>
            <a:ext cx="8315324" cy="419100"/>
          </a:xfrm>
          <a:prstGeom prst="roundRect">
            <a:avLst>
              <a:gd name="adj" fmla="val 16667"/>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accent2"/>
              </a:buClr>
              <a:buSzPts val="2400"/>
              <a:buFont typeface="Arial Black"/>
              <a:buNone/>
            </a:pPr>
            <a:r>
              <a:rPr lang="es-CO" sz="3600" b="0" i="0" u="none" strike="noStrike" cap="none">
                <a:solidFill>
                  <a:schemeClr val="accent2"/>
                </a:solidFill>
                <a:latin typeface="Arial Black"/>
                <a:ea typeface="Arial Black"/>
                <a:cs typeface="Arial Black"/>
                <a:sym typeface="Arial Black"/>
              </a:rPr>
              <a:t>MATRIZ DE IDEAS DE CAMBIO </a:t>
            </a:r>
            <a:br>
              <a:rPr lang="es-CO" sz="3600" b="0" i="0" u="none" strike="noStrike" cap="none">
                <a:solidFill>
                  <a:schemeClr val="accent2"/>
                </a:solidFill>
                <a:latin typeface="Arial Black"/>
                <a:ea typeface="Arial Black"/>
                <a:cs typeface="Arial Black"/>
                <a:sym typeface="Arial Black"/>
              </a:rPr>
            </a:br>
            <a:r>
              <a:rPr lang="es-CO" sz="3600" b="0" i="0" u="none" strike="noStrike" cap="none">
                <a:solidFill>
                  <a:schemeClr val="accent2"/>
                </a:solidFill>
                <a:latin typeface="Arial Black"/>
                <a:ea typeface="Arial Black"/>
                <a:cs typeface="Arial Black"/>
                <a:sym typeface="Arial Black"/>
              </a:rPr>
              <a:t>(PRIMERA RONDA </a:t>
            </a:r>
            <a:r>
              <a:rPr lang="es-CO" sz="3600" b="0" i="0" u="none" strike="noStrike" cap="none">
                <a:solidFill>
                  <a:schemeClr val="bg2">
                    <a:lumMod val="60000"/>
                    <a:lumOff val="40000"/>
                  </a:schemeClr>
                </a:solidFill>
                <a:latin typeface="Arial Black"/>
                <a:ea typeface="Arial Black"/>
                <a:cs typeface="Arial Black"/>
                <a:sym typeface="Arial Black"/>
              </a:rPr>
              <a:t>JULIO</a:t>
            </a:r>
            <a:r>
              <a:rPr lang="es-CO" sz="3600" b="0" i="0" u="none" strike="noStrike" cap="none">
                <a:solidFill>
                  <a:schemeClr val="accent2"/>
                </a:solidFill>
                <a:latin typeface="Arial Black"/>
                <a:ea typeface="Arial Black"/>
                <a:cs typeface="Arial Black"/>
                <a:sym typeface="Arial Black"/>
              </a:rPr>
              <a:t>)</a:t>
            </a:r>
            <a:endParaRPr sz="3600"/>
          </a:p>
        </p:txBody>
      </p:sp>
    </p:spTree>
    <p:extLst>
      <p:ext uri="{BB962C8B-B14F-4D97-AF65-F5344CB8AC3E}">
        <p14:creationId xmlns:p14="http://schemas.microsoft.com/office/powerpoint/2010/main" val="39685127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13"/>
          <p:cNvSpPr>
            <a:spLocks noGrp="1"/>
          </p:cNvSpPr>
          <p:nvPr>
            <p:ph type="title"/>
          </p:nvPr>
        </p:nvSpPr>
        <p:spPr>
          <a:xfrm>
            <a:off x="1625601" y="660400"/>
            <a:ext cx="8315324" cy="419100"/>
          </a:xfrm>
          <a:prstGeom prst="roundRect">
            <a:avLst>
              <a:gd name="adj" fmla="val 16667"/>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accent2"/>
              </a:buClr>
              <a:buSzPts val="2400"/>
              <a:buFont typeface="Arial Black"/>
              <a:buNone/>
            </a:pPr>
            <a:r>
              <a:rPr lang="es-CO" sz="2000" b="0" i="0" u="none" strike="noStrike" cap="none">
                <a:solidFill>
                  <a:schemeClr val="accent2"/>
                </a:solidFill>
                <a:latin typeface="Arial Black"/>
                <a:ea typeface="Arial Black"/>
                <a:cs typeface="Arial Black"/>
                <a:sym typeface="Arial Black"/>
              </a:rPr>
              <a:t>MATRIZ DE IDEAS DE CAMBIO (PRIMERA RONDA </a:t>
            </a:r>
            <a:r>
              <a:rPr lang="es-CO" sz="2000" b="0" i="0" u="none" strike="noStrike" cap="none">
                <a:solidFill>
                  <a:schemeClr val="bg2">
                    <a:lumMod val="60000"/>
                    <a:lumOff val="40000"/>
                  </a:schemeClr>
                </a:solidFill>
                <a:latin typeface="Arial Black"/>
                <a:ea typeface="Arial Black"/>
                <a:cs typeface="Arial Black"/>
                <a:sym typeface="Arial Black"/>
              </a:rPr>
              <a:t>JULIO</a:t>
            </a:r>
            <a:r>
              <a:rPr lang="es-CO" sz="2000" b="0" i="0" u="none" strike="noStrike" cap="none">
                <a:solidFill>
                  <a:schemeClr val="accent2"/>
                </a:solidFill>
                <a:latin typeface="Arial Black"/>
                <a:ea typeface="Arial Black"/>
                <a:cs typeface="Arial Black"/>
                <a:sym typeface="Arial Black"/>
              </a:rPr>
              <a:t>)</a:t>
            </a:r>
            <a:endParaRPr sz="2000"/>
          </a:p>
        </p:txBody>
      </p:sp>
      <p:graphicFrame>
        <p:nvGraphicFramePr>
          <p:cNvPr id="317" name="Google Shape;317;p13"/>
          <p:cNvGraphicFramePr/>
          <p:nvPr>
            <p:extLst>
              <p:ext uri="{D42A27DB-BD31-4B8C-83A1-F6EECF244321}">
                <p14:modId xmlns:p14="http://schemas.microsoft.com/office/powerpoint/2010/main" val="4090539282"/>
              </p:ext>
            </p:extLst>
          </p:nvPr>
        </p:nvGraphicFramePr>
        <p:xfrm>
          <a:off x="423864" y="1897672"/>
          <a:ext cx="11344200" cy="3617610"/>
        </p:xfrm>
        <a:graphic>
          <a:graphicData uri="http://schemas.openxmlformats.org/drawingml/2006/table">
            <a:tbl>
              <a:tblPr firstRow="1" bandRow="1">
                <a:noFill/>
                <a:tableStyleId>{C4BADD27-6932-4079-BAA1-711332FC3B80}</a:tableStyleId>
              </a:tblPr>
              <a:tblGrid>
                <a:gridCol w="452425">
                  <a:extLst>
                    <a:ext uri="{9D8B030D-6E8A-4147-A177-3AD203B41FA5}">
                      <a16:colId xmlns:a16="http://schemas.microsoft.com/office/drawing/2014/main" val="20000"/>
                    </a:ext>
                  </a:extLst>
                </a:gridCol>
                <a:gridCol w="2383625">
                  <a:extLst>
                    <a:ext uri="{9D8B030D-6E8A-4147-A177-3AD203B41FA5}">
                      <a16:colId xmlns:a16="http://schemas.microsoft.com/office/drawing/2014/main" val="20001"/>
                    </a:ext>
                  </a:extLst>
                </a:gridCol>
                <a:gridCol w="1418025">
                  <a:extLst>
                    <a:ext uri="{9D8B030D-6E8A-4147-A177-3AD203B41FA5}">
                      <a16:colId xmlns:a16="http://schemas.microsoft.com/office/drawing/2014/main" val="20002"/>
                    </a:ext>
                  </a:extLst>
                </a:gridCol>
                <a:gridCol w="1418025">
                  <a:extLst>
                    <a:ext uri="{9D8B030D-6E8A-4147-A177-3AD203B41FA5}">
                      <a16:colId xmlns:a16="http://schemas.microsoft.com/office/drawing/2014/main" val="20003"/>
                    </a:ext>
                  </a:extLst>
                </a:gridCol>
                <a:gridCol w="1418025">
                  <a:extLst>
                    <a:ext uri="{9D8B030D-6E8A-4147-A177-3AD203B41FA5}">
                      <a16:colId xmlns:a16="http://schemas.microsoft.com/office/drawing/2014/main" val="20004"/>
                    </a:ext>
                  </a:extLst>
                </a:gridCol>
                <a:gridCol w="1418025">
                  <a:extLst>
                    <a:ext uri="{9D8B030D-6E8A-4147-A177-3AD203B41FA5}">
                      <a16:colId xmlns:a16="http://schemas.microsoft.com/office/drawing/2014/main" val="20005"/>
                    </a:ext>
                  </a:extLst>
                </a:gridCol>
                <a:gridCol w="1418025">
                  <a:extLst>
                    <a:ext uri="{9D8B030D-6E8A-4147-A177-3AD203B41FA5}">
                      <a16:colId xmlns:a16="http://schemas.microsoft.com/office/drawing/2014/main" val="20006"/>
                    </a:ext>
                  </a:extLst>
                </a:gridCol>
                <a:gridCol w="1418025">
                  <a:extLst>
                    <a:ext uri="{9D8B030D-6E8A-4147-A177-3AD203B41FA5}">
                      <a16:colId xmlns:a16="http://schemas.microsoft.com/office/drawing/2014/main" val="20007"/>
                    </a:ext>
                  </a:extLst>
                </a:gridCol>
              </a:tblGrid>
              <a:tr h="325750">
                <a:tc rowSpan="2">
                  <a:txBody>
                    <a:bodyPr/>
                    <a:lstStyle/>
                    <a:p>
                      <a:pPr marL="0" marR="0" lvl="0" indent="0" algn="ctr" rtl="0">
                        <a:lnSpc>
                          <a:spcPct val="100000"/>
                        </a:lnSpc>
                        <a:spcBef>
                          <a:spcPts val="0"/>
                        </a:spcBef>
                        <a:spcAft>
                          <a:spcPts val="0"/>
                        </a:spcAft>
                        <a:buNone/>
                      </a:pPr>
                      <a:r>
                        <a:rPr lang="es-CO" sz="1200" b="1" u="none" strike="noStrike" dirty="0">
                          <a:solidFill>
                            <a:srgbClr val="FFFFFF"/>
                          </a:solidFill>
                        </a:rPr>
                        <a:t>#</a:t>
                      </a:r>
                      <a:endParaRPr sz="1200" b="1" i="0" u="none" strike="noStrike" dirty="0">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rgbClr val="FFFFFF"/>
                          </a:solidFill>
                        </a:rPr>
                        <a:t>¿Qué?</a:t>
                      </a:r>
                      <a:endParaRPr sz="1200" b="1" i="0" u="none" strike="noStrike">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rgbClr val="FFFFFF"/>
                          </a:solidFill>
                        </a:rPr>
                        <a:t>¿Para qué?</a:t>
                      </a:r>
                      <a:endParaRPr sz="1200" b="1" i="0" u="none" strike="noStrike">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rgbClr val="FFFFFF"/>
                          </a:solidFill>
                        </a:rPr>
                        <a:t>¿Quién?</a:t>
                      </a:r>
                      <a:endParaRPr sz="1200" b="1" i="0" u="none" strike="noStrike">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rgbClr val="FFFFFF"/>
                          </a:solidFill>
                        </a:rPr>
                        <a:t>¿Cómo?</a:t>
                      </a:r>
                      <a:endParaRPr sz="1200" b="1" i="0" u="none" strike="noStrike">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rgbClr val="FFFFFF"/>
                          </a:solidFill>
                        </a:rPr>
                        <a:t>¿Cuándo?</a:t>
                      </a:r>
                      <a:endParaRPr sz="1200" b="1" i="0" u="none" strike="noStrike">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rgbClr val="FFFFFF"/>
                          </a:solidFill>
                        </a:rPr>
                        <a:t>¿Dónde?</a:t>
                      </a:r>
                      <a:endParaRPr sz="1200" b="1" i="0" u="none" strike="noStrike">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rgbClr val="FFFFFF"/>
                        </a:buClr>
                        <a:buSzPts val="1200"/>
                        <a:buFont typeface="Arial Narrow"/>
                        <a:buNone/>
                      </a:pPr>
                      <a:r>
                        <a:rPr lang="es-CO" sz="1200" b="1" u="none" strike="noStrike">
                          <a:solidFill>
                            <a:srgbClr val="FFFFFF"/>
                          </a:solidFill>
                        </a:rPr>
                        <a:t>¿Cómo sé?</a:t>
                      </a:r>
                      <a:endParaRPr sz="1200" b="1" i="0" u="none" strike="noStrike">
                        <a:solidFill>
                          <a:srgbClr val="FFFFFF"/>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0"/>
                  </a:ext>
                </a:extLst>
              </a:tr>
              <a:tr h="550450">
                <a:tc vMerge="1">
                  <a:txBody>
                    <a:bodyPr/>
                    <a:lstStyle/>
                    <a:p>
                      <a:pPr marL="0" marR="0" lvl="0" indent="0" algn="ctr" rtl="0">
                        <a:lnSpc>
                          <a:spcPct val="100000"/>
                        </a:lnSpc>
                        <a:spcBef>
                          <a:spcPts val="0"/>
                        </a:spcBef>
                        <a:spcAft>
                          <a:spcPts val="0"/>
                        </a:spcAft>
                        <a:buNone/>
                      </a:pPr>
                      <a:endParaRPr sz="1200" b="1" i="0" u="none" strike="noStrike" dirty="0">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200"/>
                        <a:buFont typeface="Arial Narrow"/>
                        <a:buNone/>
                      </a:pPr>
                      <a:r>
                        <a:rPr lang="es-CO" sz="1200" b="1" u="none" strike="noStrike">
                          <a:solidFill>
                            <a:schemeClr val="dk1"/>
                          </a:solidFill>
                        </a:rPr>
                        <a:t>Describa el cambio a probar: acción específica,  concreta y diferente a lo que se ha hecho</a:t>
                      </a:r>
                      <a:endParaRPr sz="1200" b="1" i="0" u="none"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200"/>
                        <a:buFont typeface="Arial Narrow"/>
                        <a:buNone/>
                      </a:pPr>
                      <a:r>
                        <a:rPr lang="es-CO" sz="1200" b="1" u="none" strike="noStrike">
                          <a:solidFill>
                            <a:schemeClr val="dk1"/>
                          </a:solidFill>
                        </a:rPr>
                        <a:t>Que se espera con el cambio</a:t>
                      </a:r>
                      <a:endParaRPr sz="1200" b="1" i="0" u="none"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200"/>
                        <a:buFont typeface="Arial Narrow"/>
                        <a:buNone/>
                      </a:pPr>
                      <a:r>
                        <a:rPr lang="es-CO" sz="1200" b="1" u="none" strike="noStrike">
                          <a:solidFill>
                            <a:schemeClr val="dk1"/>
                          </a:solidFill>
                        </a:rPr>
                        <a:t>Nombres y cargos de quienes probarán el cambio</a:t>
                      </a:r>
                      <a:endParaRPr sz="1200" b="1" i="0" u="none"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chemeClr val="dk1"/>
                          </a:solidFill>
                        </a:rPr>
                        <a:t>Tareas para ejecutar la acción</a:t>
                      </a:r>
                      <a:endParaRPr sz="1200" b="1" i="0" u="none"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chemeClr val="dk1"/>
                          </a:solidFill>
                        </a:rPr>
                        <a:t>Fecha inicio:</a:t>
                      </a:r>
                      <a:endParaRPr/>
                    </a:p>
                    <a:p>
                      <a:pPr marL="0" marR="0" lvl="0" indent="0" algn="ctr" rtl="0">
                        <a:lnSpc>
                          <a:spcPct val="100000"/>
                        </a:lnSpc>
                        <a:spcBef>
                          <a:spcPts val="0"/>
                        </a:spcBef>
                        <a:spcAft>
                          <a:spcPts val="0"/>
                        </a:spcAft>
                        <a:buNone/>
                      </a:pPr>
                      <a:r>
                        <a:rPr lang="es-CO" sz="1200" b="1" u="none" strike="noStrike">
                          <a:solidFill>
                            <a:schemeClr val="dk1"/>
                          </a:solidFill>
                        </a:rPr>
                        <a:t>Fecha fin:</a:t>
                      </a:r>
                      <a:endParaRPr sz="1200" b="1" i="0" u="none"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200"/>
                        <a:buFont typeface="Arial Narrow"/>
                        <a:buNone/>
                      </a:pPr>
                      <a:r>
                        <a:rPr lang="es-CO" sz="1200" b="1" u="none" strike="noStrike">
                          <a:solidFill>
                            <a:schemeClr val="dk1"/>
                          </a:solidFill>
                        </a:rPr>
                        <a:t>Áreas o servicios dónde se probará</a:t>
                      </a:r>
                      <a:endParaRPr sz="1200" b="1" i="0" u="none"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200"/>
                        <a:buFont typeface="Arial Narrow"/>
                        <a:buNone/>
                      </a:pPr>
                      <a:r>
                        <a:rPr lang="es-CO" sz="1200" b="1" u="none" strike="noStrike">
                          <a:solidFill>
                            <a:schemeClr val="dk1"/>
                          </a:solidFill>
                        </a:rPr>
                        <a:t>Indicador que mide el éxito del cambio</a:t>
                      </a:r>
                      <a:endParaRPr sz="1200" b="1" i="0" u="none" strike="noStrike">
                        <a:solidFill>
                          <a:schemeClr val="dk1"/>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1"/>
                  </a:ext>
                </a:extLst>
              </a:tr>
              <a:tr h="662775">
                <a:tc>
                  <a:txBody>
                    <a:bodyPr/>
                    <a:lstStyle/>
                    <a:p>
                      <a:pPr marL="0" marR="0" lvl="0" indent="0" algn="ctr" rtl="0">
                        <a:lnSpc>
                          <a:spcPct val="100000"/>
                        </a:lnSpc>
                        <a:spcBef>
                          <a:spcPts val="0"/>
                        </a:spcBef>
                        <a:spcAft>
                          <a:spcPts val="0"/>
                        </a:spcAft>
                        <a:buNone/>
                      </a:pPr>
                      <a:endParaRPr sz="1200" b="1" i="0" u="none" strike="noStrike" dirty="0">
                        <a:solidFill>
                          <a:schemeClr val="dk1"/>
                        </a:solidFill>
                        <a:latin typeface="Calibri"/>
                        <a:ea typeface="Calibri"/>
                        <a:cs typeface="Calibri"/>
                        <a:sym typeface="Calibri"/>
                      </a:endParaRPr>
                    </a:p>
                  </a:txBody>
                  <a:tcPr marL="91450" marR="91450" marT="45725" marB="45725" anchor="ctr"/>
                </a:tc>
                <a:tc>
                  <a:txBody>
                    <a:bodyPr/>
                    <a:lstStyle/>
                    <a:p>
                      <a:pPr algn="just">
                        <a:buSzPts val="1400"/>
                      </a:pPr>
                      <a:r>
                        <a:rPr lang="es-MX" sz="1200" b="1" dirty="0">
                          <a:solidFill>
                            <a:srgbClr val="FF0000"/>
                          </a:solidFill>
                          <a:latin typeface="Arial Narrow" panose="020B0606020202030204" pitchFamily="34" charset="0"/>
                          <a:ea typeface="Arial Narrow"/>
                          <a:cs typeface="Arial Narrow"/>
                          <a:sym typeface="Arial Narrow"/>
                        </a:rPr>
                        <a:t>1</a:t>
                      </a:r>
                      <a:r>
                        <a:rPr lang="es-MX" sz="1200" dirty="0">
                          <a:latin typeface="Arial Narrow" panose="020B0606020202030204" pitchFamily="34" charset="0"/>
                          <a:ea typeface="Arial Narrow"/>
                          <a:cs typeface="Arial Narrow"/>
                          <a:sym typeface="Arial Narrow"/>
                        </a:rPr>
                        <a:t>. Incluir en el  </a:t>
                      </a:r>
                      <a:r>
                        <a:rPr lang="es-CO" sz="1200" dirty="0">
                          <a:latin typeface="Arial Narrow" panose="020B0606020202030204" pitchFamily="34" charset="0"/>
                          <a:ea typeface="Arial Narrow"/>
                          <a:cs typeface="Arial Narrow"/>
                          <a:sym typeface="Arial Narrow"/>
                        </a:rPr>
                        <a:t>Instructivo de Prescripción de Productos Farmacéuticos. </a:t>
                      </a:r>
                      <a:endParaRPr lang="es-MX" sz="1200" dirty="0">
                        <a:latin typeface="Arial Narrow" panose="020B0606020202030204" pitchFamily="34" charset="0"/>
                        <a:ea typeface="Arial Narrow"/>
                        <a:cs typeface="Arial Narrow"/>
                        <a:sym typeface="Arial Narrow"/>
                      </a:endParaRPr>
                    </a:p>
                    <a:p>
                      <a:pPr marL="171450" indent="-171450" algn="just">
                        <a:buSzPts val="1400"/>
                        <a:buFont typeface="Arial" panose="020B0604020202020204" pitchFamily="34" charset="0"/>
                        <a:buChar char="•"/>
                      </a:pPr>
                      <a:r>
                        <a:rPr lang="es-MX" sz="1200" dirty="0">
                          <a:latin typeface="Arial Narrow" panose="020B0606020202030204" pitchFamily="34" charset="0"/>
                          <a:ea typeface="Arial Narrow"/>
                          <a:cs typeface="Arial Narrow"/>
                          <a:sym typeface="Arial Narrow"/>
                        </a:rPr>
                        <a:t>La doble verificación por parte de los médicos generales y especialistas a la formulación de medicamentos </a:t>
                      </a:r>
                    </a:p>
                    <a:p>
                      <a:pPr marL="171450" indent="-171450" algn="just">
                        <a:buSzPts val="1400"/>
                        <a:buFont typeface="Arial" panose="020B0604020202020204" pitchFamily="34" charset="0"/>
                        <a:buChar char="•"/>
                      </a:pPr>
                      <a:r>
                        <a:rPr lang="es-MX" sz="1200" dirty="0">
                          <a:latin typeface="Arial Narrow" panose="020B0606020202030204" pitchFamily="34" charset="0"/>
                          <a:ea typeface="Arial Narrow"/>
                          <a:cs typeface="Arial Narrow"/>
                          <a:sym typeface="Arial Narrow"/>
                        </a:rPr>
                        <a:t>La Identificación de implicaciones y riesgos de realizar una inadecuada prescripción</a:t>
                      </a:r>
                    </a:p>
                    <a:p>
                      <a:pPr marL="171450" indent="-171450" algn="just">
                        <a:buSzPts val="1400"/>
                        <a:buFont typeface="Arial" panose="020B0604020202020204" pitchFamily="34" charset="0"/>
                        <a:buChar char="•"/>
                      </a:pPr>
                      <a:r>
                        <a:rPr lang="es-MX" sz="1200" dirty="0">
                          <a:latin typeface="Arial Narrow" panose="020B0606020202030204" pitchFamily="34" charset="0"/>
                          <a:ea typeface="Arial Narrow"/>
                          <a:cs typeface="Arial Narrow"/>
                          <a:sym typeface="Arial Narrow"/>
                        </a:rPr>
                        <a:t>La identificación de posibles fallos del proceso, así como barreras y puntos de control</a:t>
                      </a:r>
                    </a:p>
                    <a:p>
                      <a:pPr marL="0" marR="0" lvl="0" indent="0" algn="just" rtl="0">
                        <a:lnSpc>
                          <a:spcPct val="100000"/>
                        </a:lnSpc>
                        <a:spcBef>
                          <a:spcPts val="0"/>
                        </a:spcBef>
                        <a:spcAft>
                          <a:spcPts val="0"/>
                        </a:spcAft>
                        <a:buNone/>
                      </a:pPr>
                      <a:endParaRPr sz="1200" b="1" i="0" u="none" strike="noStrike" dirty="0">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Se espera tener un mayor control sobre el proceso, con un enfoque preventivo que permita mitigar los posibles riesgos y desviaciones derivadas de su ejecución. </a:t>
                      </a:r>
                      <a:endParaRPr sz="1200" b="0" i="0" u="none" strike="noStrike" dirty="0">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Juan Boully</a:t>
                      </a:r>
                    </a:p>
                    <a:p>
                      <a:pPr marL="0" marR="0" lvl="0" indent="0" algn="just" rtl="0">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Químico Farmacéutico </a:t>
                      </a:r>
                    </a:p>
                    <a:p>
                      <a:pPr marL="0" marR="0" lvl="0" indent="0" algn="just" rtl="0">
                        <a:spcBef>
                          <a:spcPts val="0"/>
                        </a:spcBef>
                        <a:spcAft>
                          <a:spcPts val="0"/>
                        </a:spcAft>
                        <a:buNone/>
                      </a:pPr>
                      <a:endParaRPr lang="es-MX" sz="1200" b="1" i="0" u="none" strike="noStrike" dirty="0">
                        <a:solidFill>
                          <a:schemeClr val="dk1"/>
                        </a:solidFill>
                        <a:latin typeface="Arial Narrow" panose="020B0606020202030204" pitchFamily="34" charset="0"/>
                        <a:ea typeface="Calibri"/>
                        <a:cs typeface="Calibri"/>
                        <a:sym typeface="Calibri"/>
                      </a:endParaRPr>
                    </a:p>
                    <a:p>
                      <a:pPr marL="0" marR="0" lvl="0" indent="0" algn="just" rtl="0">
                        <a:spcBef>
                          <a:spcPts val="0"/>
                        </a:spcBef>
                        <a:spcAft>
                          <a:spcPts val="0"/>
                        </a:spcAft>
                        <a:buNone/>
                      </a:pPr>
                      <a:endParaRPr lang="es-MX" sz="1200" b="1" i="0" u="none" strike="noStrike" dirty="0">
                        <a:solidFill>
                          <a:schemeClr val="dk1"/>
                        </a:solidFill>
                        <a:latin typeface="Arial Narrow" panose="020B0606020202030204" pitchFamily="34" charset="0"/>
                        <a:ea typeface="Calibri"/>
                        <a:cs typeface="Calibri"/>
                        <a:sym typeface="Calibri"/>
                      </a:endParaRPr>
                    </a:p>
                    <a:p>
                      <a:pPr marL="0" marR="0" lvl="0" indent="0" algn="just" rtl="0">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Dayra Castellanos</a:t>
                      </a:r>
                    </a:p>
                    <a:p>
                      <a:pPr marL="0" marR="0" lvl="0" indent="0" algn="just" rtl="0">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Director de Calidad  </a:t>
                      </a:r>
                      <a:endParaRPr sz="1200" b="0" i="0" u="none" strike="noStrike" dirty="0">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Ajuste documental del Instructivo, con su respectiva actualización de versión previo proceso de ajuste, revisión y aprobación. </a:t>
                      </a:r>
                      <a:endParaRPr sz="1200" b="0" i="0" u="none" strike="noStrike" dirty="0">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Inicio: 3 de Julio</a:t>
                      </a:r>
                    </a:p>
                    <a:p>
                      <a:pPr marL="0" marR="0" lvl="0" indent="0" algn="just" rtl="0">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Finalización: </a:t>
                      </a:r>
                      <a:r>
                        <a:rPr lang="es-MX" sz="1200" b="0" i="0" u="none" strike="noStrike" dirty="0" smtClean="0">
                          <a:solidFill>
                            <a:schemeClr val="dk1"/>
                          </a:solidFill>
                          <a:latin typeface="Arial Narrow" panose="020B0606020202030204" pitchFamily="34" charset="0"/>
                          <a:ea typeface="Calibri"/>
                          <a:cs typeface="Calibri"/>
                          <a:sym typeface="Calibri"/>
                        </a:rPr>
                        <a:t>28 </a:t>
                      </a:r>
                      <a:r>
                        <a:rPr lang="es-MX" sz="1200" b="0" i="0" u="none" strike="noStrike" dirty="0">
                          <a:solidFill>
                            <a:schemeClr val="dk1"/>
                          </a:solidFill>
                          <a:latin typeface="Arial Narrow" panose="020B0606020202030204" pitchFamily="34" charset="0"/>
                          <a:ea typeface="Calibri"/>
                          <a:cs typeface="Calibri"/>
                          <a:sym typeface="Calibri"/>
                        </a:rPr>
                        <a:t>de Julio</a:t>
                      </a:r>
                      <a:endParaRPr sz="1200" b="0" i="0" u="none" strike="noStrike" dirty="0">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Hospitalización en Salud Mental Psicosocial ITA Av. 68</a:t>
                      </a:r>
                      <a:endParaRPr sz="1200" b="0" i="0" u="none" strike="noStrike" dirty="0">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l" rtl="0">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Número de actividades programadas y ejecutadas en cada </a:t>
                      </a:r>
                      <a:r>
                        <a:rPr lang="es-MX" sz="1200" b="0" i="0" u="none" strike="noStrike" dirty="0" smtClean="0">
                          <a:solidFill>
                            <a:schemeClr val="dk1"/>
                          </a:solidFill>
                          <a:latin typeface="Arial Narrow" panose="020B0606020202030204" pitchFamily="34" charset="0"/>
                          <a:ea typeface="Calibri"/>
                          <a:cs typeface="Calibri"/>
                          <a:sym typeface="Calibri"/>
                        </a:rPr>
                        <a:t>ronda,</a:t>
                      </a:r>
                      <a:r>
                        <a:rPr lang="es-MX" sz="1200" b="0" i="0" u="none" strike="noStrike" baseline="0" dirty="0" smtClean="0">
                          <a:solidFill>
                            <a:schemeClr val="dk1"/>
                          </a:solidFill>
                          <a:latin typeface="Arial Narrow" panose="020B0606020202030204" pitchFamily="34" charset="0"/>
                          <a:ea typeface="Calibri"/>
                          <a:cs typeface="Calibri"/>
                          <a:sym typeface="Calibri"/>
                        </a:rPr>
                        <a:t> de la ruta de mejoramiento</a:t>
                      </a:r>
                      <a:r>
                        <a:rPr lang="es-MX" sz="1200" b="0" i="0" u="none" strike="noStrike" dirty="0" smtClean="0">
                          <a:solidFill>
                            <a:schemeClr val="dk1"/>
                          </a:solidFill>
                          <a:latin typeface="Arial Narrow" panose="020B0606020202030204" pitchFamily="34" charset="0"/>
                          <a:ea typeface="Calibri"/>
                          <a:cs typeface="Calibri"/>
                          <a:sym typeface="Calibri"/>
                        </a:rPr>
                        <a:t>, </a:t>
                      </a:r>
                      <a:r>
                        <a:rPr lang="es-MX" sz="1200" b="0" i="0" u="none" strike="noStrike" dirty="0">
                          <a:solidFill>
                            <a:schemeClr val="dk1"/>
                          </a:solidFill>
                          <a:latin typeface="Arial Narrow" panose="020B0606020202030204" pitchFamily="34" charset="0"/>
                          <a:ea typeface="Calibri"/>
                          <a:cs typeface="Calibri"/>
                          <a:sym typeface="Calibri"/>
                        </a:rPr>
                        <a:t>dentro de los tiempos de oportunidad establecidos </a:t>
                      </a:r>
                      <a:r>
                        <a:rPr lang="es-MX" sz="1200" b="0" i="0" u="none" strike="noStrike" dirty="0" smtClean="0">
                          <a:solidFill>
                            <a:schemeClr val="dk1"/>
                          </a:solidFill>
                          <a:latin typeface="Arial Narrow" panose="020B0606020202030204" pitchFamily="34" charset="0"/>
                          <a:ea typeface="Calibri"/>
                          <a:cs typeface="Calibri"/>
                          <a:sym typeface="Calibri"/>
                        </a:rPr>
                        <a:t>/ Número de actividades programadas para la Ruta</a:t>
                      </a:r>
                      <a:r>
                        <a:rPr lang="es-MX" sz="1200" b="0" i="0" u="none" strike="noStrike" baseline="0" dirty="0" smtClean="0">
                          <a:solidFill>
                            <a:schemeClr val="dk1"/>
                          </a:solidFill>
                          <a:latin typeface="Arial Narrow" panose="020B0606020202030204" pitchFamily="34" charset="0"/>
                          <a:ea typeface="Calibri"/>
                          <a:cs typeface="Calibri"/>
                          <a:sym typeface="Calibri"/>
                        </a:rPr>
                        <a:t> de Mejoramiento </a:t>
                      </a:r>
                      <a:endParaRPr sz="1200" b="0" i="0" u="none" strike="noStrike" dirty="0">
                        <a:solidFill>
                          <a:schemeClr val="dk1"/>
                        </a:solidFill>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4030932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13"/>
          <p:cNvSpPr>
            <a:spLocks noGrp="1"/>
          </p:cNvSpPr>
          <p:nvPr>
            <p:ph type="title"/>
          </p:nvPr>
        </p:nvSpPr>
        <p:spPr>
          <a:xfrm>
            <a:off x="2651818" y="469051"/>
            <a:ext cx="6575068" cy="419100"/>
          </a:xfrm>
          <a:prstGeom prst="roundRect">
            <a:avLst>
              <a:gd name="adj" fmla="val 16667"/>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accent2"/>
              </a:buClr>
              <a:buSzPts val="2400"/>
              <a:buFont typeface="Arial Black"/>
              <a:buNone/>
            </a:pPr>
            <a:r>
              <a:rPr lang="es-CO" sz="1600" b="0" i="0" u="none" strike="noStrike" cap="none" dirty="0">
                <a:solidFill>
                  <a:schemeClr val="accent2"/>
                </a:solidFill>
                <a:latin typeface="Arial Black"/>
                <a:ea typeface="Arial Black"/>
                <a:cs typeface="Arial Black"/>
                <a:sym typeface="Arial Black"/>
              </a:rPr>
              <a:t>MATRIZ DE IDEAS DE CAMBIO (PRIMERA RONDA </a:t>
            </a:r>
            <a:r>
              <a:rPr lang="es-CO" sz="1600" b="0" i="0" u="none" strike="noStrike" cap="none" dirty="0">
                <a:solidFill>
                  <a:schemeClr val="bg2">
                    <a:lumMod val="60000"/>
                    <a:lumOff val="40000"/>
                  </a:schemeClr>
                </a:solidFill>
                <a:latin typeface="Arial Black"/>
                <a:ea typeface="Arial Black"/>
                <a:cs typeface="Arial Black"/>
                <a:sym typeface="Arial Black"/>
              </a:rPr>
              <a:t>JULIO</a:t>
            </a:r>
            <a:r>
              <a:rPr lang="es-CO" sz="1600" b="0" i="0" u="none" strike="noStrike" cap="none" dirty="0">
                <a:solidFill>
                  <a:schemeClr val="accent2"/>
                </a:solidFill>
                <a:latin typeface="Arial Black"/>
                <a:ea typeface="Arial Black"/>
                <a:cs typeface="Arial Black"/>
                <a:sym typeface="Arial Black"/>
              </a:rPr>
              <a:t>)</a:t>
            </a:r>
            <a:endParaRPr sz="1600" dirty="0"/>
          </a:p>
        </p:txBody>
      </p:sp>
      <p:graphicFrame>
        <p:nvGraphicFramePr>
          <p:cNvPr id="317" name="Google Shape;317;p13"/>
          <p:cNvGraphicFramePr/>
          <p:nvPr>
            <p:extLst>
              <p:ext uri="{D42A27DB-BD31-4B8C-83A1-F6EECF244321}">
                <p14:modId xmlns:p14="http://schemas.microsoft.com/office/powerpoint/2010/main" val="890403037"/>
              </p:ext>
            </p:extLst>
          </p:nvPr>
        </p:nvGraphicFramePr>
        <p:xfrm>
          <a:off x="137017" y="1628078"/>
          <a:ext cx="11861800" cy="4257700"/>
        </p:xfrm>
        <a:graphic>
          <a:graphicData uri="http://schemas.openxmlformats.org/drawingml/2006/table">
            <a:tbl>
              <a:tblPr firstRow="1" bandRow="1">
                <a:noFill/>
                <a:tableStyleId>{C4BADD27-6932-4079-BAA1-711332FC3B80}</a:tableStyleId>
              </a:tblPr>
              <a:tblGrid>
                <a:gridCol w="473068">
                  <a:extLst>
                    <a:ext uri="{9D8B030D-6E8A-4147-A177-3AD203B41FA5}">
                      <a16:colId xmlns:a16="http://schemas.microsoft.com/office/drawing/2014/main" val="20000"/>
                    </a:ext>
                  </a:extLst>
                </a:gridCol>
                <a:gridCol w="1778231">
                  <a:extLst>
                    <a:ext uri="{9D8B030D-6E8A-4147-A177-3AD203B41FA5}">
                      <a16:colId xmlns:a16="http://schemas.microsoft.com/office/drawing/2014/main" val="20001"/>
                    </a:ext>
                  </a:extLst>
                </a:gridCol>
                <a:gridCol w="1358721">
                  <a:extLst>
                    <a:ext uri="{9D8B030D-6E8A-4147-A177-3AD203B41FA5}">
                      <a16:colId xmlns:a16="http://schemas.microsoft.com/office/drawing/2014/main" val="20002"/>
                    </a:ext>
                  </a:extLst>
                </a:gridCol>
                <a:gridCol w="1390918">
                  <a:extLst>
                    <a:ext uri="{9D8B030D-6E8A-4147-A177-3AD203B41FA5}">
                      <a16:colId xmlns:a16="http://schemas.microsoft.com/office/drawing/2014/main" val="20003"/>
                    </a:ext>
                  </a:extLst>
                </a:gridCol>
                <a:gridCol w="2498501">
                  <a:extLst>
                    <a:ext uri="{9D8B030D-6E8A-4147-A177-3AD203B41FA5}">
                      <a16:colId xmlns:a16="http://schemas.microsoft.com/office/drawing/2014/main" val="20004"/>
                    </a:ext>
                  </a:extLst>
                </a:gridCol>
                <a:gridCol w="1126902">
                  <a:extLst>
                    <a:ext uri="{9D8B030D-6E8A-4147-A177-3AD203B41FA5}">
                      <a16:colId xmlns:a16="http://schemas.microsoft.com/office/drawing/2014/main" val="20005"/>
                    </a:ext>
                  </a:extLst>
                </a:gridCol>
                <a:gridCol w="1481070">
                  <a:extLst>
                    <a:ext uri="{9D8B030D-6E8A-4147-A177-3AD203B41FA5}">
                      <a16:colId xmlns:a16="http://schemas.microsoft.com/office/drawing/2014/main" val="20006"/>
                    </a:ext>
                  </a:extLst>
                </a:gridCol>
                <a:gridCol w="1754389">
                  <a:extLst>
                    <a:ext uri="{9D8B030D-6E8A-4147-A177-3AD203B41FA5}">
                      <a16:colId xmlns:a16="http://schemas.microsoft.com/office/drawing/2014/main" val="20007"/>
                    </a:ext>
                  </a:extLst>
                </a:gridCol>
              </a:tblGrid>
              <a:tr h="325750">
                <a:tc rowSpan="2">
                  <a:txBody>
                    <a:bodyPr/>
                    <a:lstStyle/>
                    <a:p>
                      <a:pPr marL="0" marR="0" lvl="0" indent="0" algn="ctr" rtl="0">
                        <a:lnSpc>
                          <a:spcPct val="100000"/>
                        </a:lnSpc>
                        <a:spcBef>
                          <a:spcPts val="0"/>
                        </a:spcBef>
                        <a:spcAft>
                          <a:spcPts val="0"/>
                        </a:spcAft>
                        <a:buNone/>
                      </a:pPr>
                      <a:r>
                        <a:rPr lang="es-CO" sz="1200" b="1" u="none" strike="noStrike" dirty="0">
                          <a:solidFill>
                            <a:srgbClr val="FFFFFF"/>
                          </a:solidFill>
                        </a:rPr>
                        <a:t>#</a:t>
                      </a:r>
                      <a:endParaRPr sz="1200" b="1" i="0" u="none" strike="noStrike" dirty="0">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rgbClr val="FFFFFF"/>
                          </a:solidFill>
                        </a:rPr>
                        <a:t>¿Qué?</a:t>
                      </a:r>
                      <a:endParaRPr sz="1200" b="1" i="0" u="none" strike="noStrike">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rgbClr val="FFFFFF"/>
                          </a:solidFill>
                        </a:rPr>
                        <a:t>¿Para qué?</a:t>
                      </a:r>
                      <a:endParaRPr sz="1200" b="1" i="0" u="none" strike="noStrike">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rgbClr val="FFFFFF"/>
                          </a:solidFill>
                        </a:rPr>
                        <a:t>¿Quién?</a:t>
                      </a:r>
                      <a:endParaRPr sz="1200" b="1" i="0" u="none" strike="noStrike">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rgbClr val="FFFFFF"/>
                          </a:solidFill>
                        </a:rPr>
                        <a:t>¿Cómo?</a:t>
                      </a:r>
                      <a:endParaRPr sz="1200" b="1" i="0" u="none" strike="noStrike">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rgbClr val="FFFFFF"/>
                          </a:solidFill>
                        </a:rPr>
                        <a:t>¿Cuándo?</a:t>
                      </a:r>
                      <a:endParaRPr sz="1200" b="1" i="0" u="none" strike="noStrike">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rgbClr val="FFFFFF"/>
                          </a:solidFill>
                        </a:rPr>
                        <a:t>¿Dónde?</a:t>
                      </a:r>
                      <a:endParaRPr sz="1200" b="1" i="0" u="none" strike="noStrike">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rgbClr val="FFFFFF"/>
                        </a:buClr>
                        <a:buSzPts val="1200"/>
                        <a:buFont typeface="Arial Narrow"/>
                        <a:buNone/>
                      </a:pPr>
                      <a:r>
                        <a:rPr lang="es-CO" sz="1200" b="1" u="none" strike="noStrike" dirty="0">
                          <a:solidFill>
                            <a:srgbClr val="FFFFFF"/>
                          </a:solidFill>
                        </a:rPr>
                        <a:t>¿Cómo sé?</a:t>
                      </a:r>
                      <a:endParaRPr sz="1200" b="1" i="0" u="none" strike="noStrike" dirty="0">
                        <a:solidFill>
                          <a:srgbClr val="FFFFFF"/>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0"/>
                  </a:ext>
                </a:extLst>
              </a:tr>
              <a:tr h="550450">
                <a:tc vMerge="1">
                  <a:txBody>
                    <a:bodyPr/>
                    <a:lstStyle/>
                    <a:p>
                      <a:pPr marL="0" marR="0" lvl="0" indent="0" algn="ctr" rtl="0">
                        <a:lnSpc>
                          <a:spcPct val="100000"/>
                        </a:lnSpc>
                        <a:spcBef>
                          <a:spcPts val="0"/>
                        </a:spcBef>
                        <a:spcAft>
                          <a:spcPts val="0"/>
                        </a:spcAft>
                        <a:buNone/>
                      </a:pPr>
                      <a:endParaRPr sz="1200" b="1" i="0" u="none" strike="noStrike" dirty="0">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200"/>
                        <a:buFont typeface="Arial Narrow"/>
                        <a:buNone/>
                      </a:pPr>
                      <a:r>
                        <a:rPr lang="es-CO" sz="1200" b="1" u="none" strike="noStrike" dirty="0">
                          <a:solidFill>
                            <a:schemeClr val="dk1"/>
                          </a:solidFill>
                        </a:rPr>
                        <a:t>Describa el cambio a probar: acción específica,  concreta y diferente a lo que se ha hecho</a:t>
                      </a:r>
                      <a:endParaRPr sz="1200" b="1" i="0" u="none" strike="noStrike" dirty="0">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200"/>
                        <a:buFont typeface="Arial Narrow"/>
                        <a:buNone/>
                      </a:pPr>
                      <a:r>
                        <a:rPr lang="es-CO" sz="1200" b="1" u="none" strike="noStrike">
                          <a:solidFill>
                            <a:schemeClr val="dk1"/>
                          </a:solidFill>
                        </a:rPr>
                        <a:t>Que se espera con el cambio</a:t>
                      </a:r>
                      <a:endParaRPr sz="1200" b="1" i="0" u="none"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200"/>
                        <a:buFont typeface="Arial Narrow"/>
                        <a:buNone/>
                      </a:pPr>
                      <a:r>
                        <a:rPr lang="es-CO" sz="1200" b="1" u="none" strike="noStrike">
                          <a:solidFill>
                            <a:schemeClr val="dk1"/>
                          </a:solidFill>
                        </a:rPr>
                        <a:t>Nombres y cargos de quienes probarán el cambio</a:t>
                      </a:r>
                      <a:endParaRPr sz="1200" b="1" i="0" u="none"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chemeClr val="dk1"/>
                          </a:solidFill>
                        </a:rPr>
                        <a:t>Tareas para ejecutar la acción</a:t>
                      </a:r>
                      <a:endParaRPr sz="1200" b="1" i="0" u="none"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chemeClr val="dk1"/>
                          </a:solidFill>
                        </a:rPr>
                        <a:t>Fecha inicio:</a:t>
                      </a:r>
                      <a:endParaRPr/>
                    </a:p>
                    <a:p>
                      <a:pPr marL="0" marR="0" lvl="0" indent="0" algn="ctr" rtl="0">
                        <a:lnSpc>
                          <a:spcPct val="100000"/>
                        </a:lnSpc>
                        <a:spcBef>
                          <a:spcPts val="0"/>
                        </a:spcBef>
                        <a:spcAft>
                          <a:spcPts val="0"/>
                        </a:spcAft>
                        <a:buNone/>
                      </a:pPr>
                      <a:r>
                        <a:rPr lang="es-CO" sz="1200" b="1" u="none" strike="noStrike">
                          <a:solidFill>
                            <a:schemeClr val="dk1"/>
                          </a:solidFill>
                        </a:rPr>
                        <a:t>Fecha fin:</a:t>
                      </a:r>
                      <a:endParaRPr sz="1200" b="1" i="0" u="none"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200"/>
                        <a:buFont typeface="Arial Narrow"/>
                        <a:buNone/>
                      </a:pPr>
                      <a:r>
                        <a:rPr lang="es-CO" sz="1200" b="1" u="none" strike="noStrike">
                          <a:solidFill>
                            <a:schemeClr val="dk1"/>
                          </a:solidFill>
                        </a:rPr>
                        <a:t>Áreas o servicios dónde se probará</a:t>
                      </a:r>
                      <a:endParaRPr sz="1200" b="1" i="0" u="none"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200"/>
                        <a:buFont typeface="Arial Narrow"/>
                        <a:buNone/>
                      </a:pPr>
                      <a:r>
                        <a:rPr lang="es-CO" sz="1200" b="1" u="none" strike="noStrike" dirty="0">
                          <a:solidFill>
                            <a:schemeClr val="dk1"/>
                          </a:solidFill>
                        </a:rPr>
                        <a:t>Indicador que mide el éxito del cambio</a:t>
                      </a:r>
                      <a:endParaRPr sz="1200" b="1" i="0" u="none" strike="noStrike" dirty="0">
                        <a:solidFill>
                          <a:schemeClr val="dk1"/>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1"/>
                  </a:ext>
                </a:extLst>
              </a:tr>
              <a:tr h="669600">
                <a:tc>
                  <a:txBody>
                    <a:bodyPr/>
                    <a:lstStyle/>
                    <a:p>
                      <a:pPr marL="0" marR="0" lvl="0" indent="0" algn="ctr" rtl="0">
                        <a:lnSpc>
                          <a:spcPct val="100000"/>
                        </a:lnSpc>
                        <a:spcBef>
                          <a:spcPts val="0"/>
                        </a:spcBef>
                        <a:spcAft>
                          <a:spcPts val="0"/>
                        </a:spcAft>
                        <a:buNone/>
                      </a:pPr>
                      <a:endParaRPr sz="1200" b="1" i="0" u="none" strike="noStrike" dirty="0">
                        <a:solidFill>
                          <a:schemeClr val="dk1"/>
                        </a:solidFill>
                        <a:latin typeface="Calibri"/>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1" dirty="0">
                          <a:solidFill>
                            <a:srgbClr val="FF0000"/>
                          </a:solidFill>
                          <a:latin typeface="Arial Narrow" panose="020B0606020202030204" pitchFamily="34" charset="0"/>
                          <a:sym typeface="Arial Narrow"/>
                        </a:rPr>
                        <a:t>2</a:t>
                      </a:r>
                      <a:r>
                        <a:rPr lang="es-MX" sz="1200" dirty="0">
                          <a:latin typeface="Arial Narrow" panose="020B0606020202030204" pitchFamily="34" charset="0"/>
                          <a:ea typeface="Arial Narrow"/>
                          <a:cs typeface="Arial Narrow"/>
                          <a:sym typeface="Arial Narrow"/>
                        </a:rPr>
                        <a:t>. Desplegar socialización del  </a:t>
                      </a:r>
                      <a:r>
                        <a:rPr lang="es-CO" sz="1200" dirty="0">
                          <a:latin typeface="Arial Narrow" panose="020B0606020202030204" pitchFamily="34" charset="0"/>
                          <a:ea typeface="Arial Narrow"/>
                          <a:cs typeface="Arial Narrow"/>
                          <a:sym typeface="Arial Narrow"/>
                        </a:rPr>
                        <a:t>Instructivo de Prescripción de Productos Farmacéuticos</a:t>
                      </a:r>
                      <a:endParaRPr sz="1200" b="1" i="0" u="none" strike="noStrike" dirty="0">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Dar a conocer los nuevos lineamientos frente a la prescripción de medicamentos  </a:t>
                      </a:r>
                      <a:endParaRPr sz="1200" b="0" i="0" u="none" strike="noStrike" dirty="0">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Juan Boully</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Químico Farmacéutico </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endPar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Jhon </a:t>
                      </a:r>
                      <a:r>
                        <a:rPr kumimoji="0" lang="es-MX" sz="1200" b="0" i="0" u="none" strike="noStrike" kern="0" cap="none" spc="0" normalizeH="0" baseline="0" noProof="0" dirty="0" err="1">
                          <a:ln>
                            <a:noFill/>
                          </a:ln>
                          <a:solidFill>
                            <a:srgbClr val="222A35"/>
                          </a:solidFill>
                          <a:effectLst/>
                          <a:uLnTx/>
                          <a:uFillTx/>
                          <a:latin typeface="Arial Narrow" panose="020B0606020202030204" pitchFamily="34" charset="0"/>
                          <a:ea typeface="Calibri"/>
                          <a:cs typeface="Calibri"/>
                          <a:sym typeface="Calibri"/>
                        </a:rPr>
                        <a:t>Mogollon</a:t>
                      </a:r>
                      <a:endPar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Regente de Farmacia </a:t>
                      </a: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dirty="0"/>
                        <a:t>Reunión de socialización en donde se presente la nueva versión del </a:t>
                      </a:r>
                      <a:r>
                        <a:rPr lang="es-MX" sz="1200" b="0" i="0" u="none" strike="noStrike" dirty="0">
                          <a:solidFill>
                            <a:schemeClr val="dk1"/>
                          </a:solidFill>
                          <a:latin typeface="Arial Narrow" panose="020B0606020202030204" pitchFamily="34" charset="0"/>
                          <a:ea typeface="Calibri"/>
                          <a:cs typeface="Calibri"/>
                          <a:sym typeface="Calibri"/>
                        </a:rPr>
                        <a:t>Instructivo actualizado de Prescripción de Productos farmacéuticos al personal médico y de enfermería del servicio de Hospitalización en Salud Mental </a:t>
                      </a:r>
                      <a:endParaRPr sz="1200" b="0" i="0" u="none" strike="noStrike" dirty="0">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Inicio: 14 de Julio</a:t>
                      </a:r>
                    </a:p>
                    <a:p>
                      <a:pPr marL="0" marR="0" lvl="0" indent="0" algn="just" rtl="0">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Finalización: </a:t>
                      </a:r>
                      <a:r>
                        <a:rPr lang="es-MX" sz="1200" b="0" i="0" u="none" strike="noStrike" dirty="0" smtClean="0">
                          <a:solidFill>
                            <a:schemeClr val="dk1"/>
                          </a:solidFill>
                          <a:latin typeface="Arial Narrow" panose="020B0606020202030204" pitchFamily="34" charset="0"/>
                          <a:ea typeface="Calibri"/>
                          <a:cs typeface="Calibri"/>
                          <a:sym typeface="Calibri"/>
                        </a:rPr>
                        <a:t>31 </a:t>
                      </a:r>
                      <a:r>
                        <a:rPr lang="es-MX" sz="1200" b="0" i="0" u="none" strike="noStrike" dirty="0">
                          <a:solidFill>
                            <a:schemeClr val="dk1"/>
                          </a:solidFill>
                          <a:latin typeface="Arial Narrow" panose="020B0606020202030204" pitchFamily="34" charset="0"/>
                          <a:ea typeface="Calibri"/>
                          <a:cs typeface="Calibri"/>
                          <a:sym typeface="Calibri"/>
                        </a:rPr>
                        <a:t>de Julio </a:t>
                      </a:r>
                      <a:endParaRPr sz="1200" b="0" i="0" u="none" strike="noStrike" dirty="0">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a:ln>
                            <a:noFill/>
                          </a:ln>
                          <a:solidFill>
                            <a:srgbClr val="222A35"/>
                          </a:solidFill>
                          <a:effectLst/>
                          <a:uLnTx/>
                          <a:uFillTx/>
                          <a:latin typeface="Arial Narrow" panose="020B0606020202030204" pitchFamily="34" charset="0"/>
                          <a:ea typeface="Calibri"/>
                          <a:cs typeface="Calibri"/>
                          <a:sym typeface="Calibri"/>
                        </a:rPr>
                        <a:t>Hospitalización en Salud Mental Psicosocial ITA Av. </a:t>
                      </a: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68</a:t>
                      </a:r>
                    </a:p>
                  </a:txBody>
                  <a:tcPr marL="91450" marR="91450" marT="45725" marB="45725" anchor="ctr"/>
                </a:tc>
                <a:tc>
                  <a:txBody>
                    <a:bodyPr/>
                    <a:lstStyle/>
                    <a:p>
                      <a:pPr marL="0" marR="0" lvl="0" indent="0" algn="just" rtl="0">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Porcentaje de cobertura de la </a:t>
                      </a:r>
                      <a:r>
                        <a:rPr lang="es-MX" sz="1200" b="0" i="0" u="none" strike="noStrike" dirty="0" smtClean="0">
                          <a:solidFill>
                            <a:schemeClr val="dk1"/>
                          </a:solidFill>
                          <a:latin typeface="Arial Narrow" panose="020B0606020202030204" pitchFamily="34" charset="0"/>
                          <a:ea typeface="Calibri"/>
                          <a:cs typeface="Calibri"/>
                          <a:sym typeface="Calibri"/>
                        </a:rPr>
                        <a:t>socialización</a:t>
                      </a:r>
                      <a:r>
                        <a:rPr lang="es-MX" sz="1200" b="0" i="0" u="none" strike="noStrike" baseline="0" dirty="0" smtClean="0">
                          <a:solidFill>
                            <a:schemeClr val="dk1"/>
                          </a:solidFill>
                          <a:latin typeface="Arial Narrow" panose="020B0606020202030204" pitchFamily="34" charset="0"/>
                          <a:ea typeface="Calibri"/>
                          <a:cs typeface="Calibri"/>
                          <a:sym typeface="Calibri"/>
                        </a:rPr>
                        <a:t>  </a:t>
                      </a:r>
                    </a:p>
                    <a:p>
                      <a:pPr marL="0" marR="0" lvl="0" indent="0" algn="just" rtl="0">
                        <a:spcBef>
                          <a:spcPts val="0"/>
                        </a:spcBef>
                        <a:spcAft>
                          <a:spcPts val="0"/>
                        </a:spcAft>
                        <a:buNone/>
                      </a:pPr>
                      <a:r>
                        <a:rPr lang="es-MX" sz="1200" b="0" i="0" u="none" strike="noStrike" baseline="0" dirty="0" smtClean="0">
                          <a:solidFill>
                            <a:schemeClr val="dk1"/>
                          </a:solidFill>
                          <a:latin typeface="Arial Narrow" panose="020B0606020202030204" pitchFamily="34" charset="0"/>
                          <a:ea typeface="Calibri"/>
                          <a:cs typeface="Calibri"/>
                          <a:sym typeface="Calibri"/>
                        </a:rPr>
                        <a:t>(Número de personas programadas que asistieron a la capacitación/ Número de personas programadas para la capacitación ) </a:t>
                      </a:r>
                      <a:endParaRPr sz="1200" b="0" i="0" u="none" strike="noStrike" dirty="0">
                        <a:solidFill>
                          <a:schemeClr val="dk1"/>
                        </a:solidFill>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3"/>
                  </a:ext>
                </a:extLst>
              </a:tr>
              <a:tr h="669600">
                <a:tc>
                  <a:txBody>
                    <a:bodyPr/>
                    <a:lstStyle/>
                    <a:p>
                      <a:pPr marL="0" marR="0" lvl="0" indent="0" algn="ctr" rtl="0">
                        <a:lnSpc>
                          <a:spcPct val="100000"/>
                        </a:lnSpc>
                        <a:spcBef>
                          <a:spcPts val="0"/>
                        </a:spcBef>
                        <a:spcAft>
                          <a:spcPts val="0"/>
                        </a:spcAft>
                        <a:buNone/>
                      </a:pPr>
                      <a:endParaRPr sz="1200" b="1" i="0" u="none" strike="noStrike" dirty="0">
                        <a:solidFill>
                          <a:schemeClr val="dk1"/>
                        </a:solidFill>
                        <a:latin typeface="Calibri"/>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1" dirty="0">
                          <a:solidFill>
                            <a:srgbClr val="FF0000"/>
                          </a:solidFill>
                          <a:latin typeface="Arial Narrow" panose="020B0606020202030204" pitchFamily="34" charset="0"/>
                          <a:sym typeface="Arial Narrow"/>
                        </a:rPr>
                        <a:t>3. </a:t>
                      </a:r>
                      <a:r>
                        <a:rPr lang="es-MX" sz="1200" dirty="0">
                          <a:latin typeface="Arial Narrow" panose="020B0606020202030204" pitchFamily="34" charset="0"/>
                          <a:ea typeface="Arial Narrow"/>
                          <a:cs typeface="Arial Narrow"/>
                          <a:sym typeface="Arial Narrow"/>
                        </a:rPr>
                        <a:t>Validación de la aplicación del </a:t>
                      </a:r>
                      <a:r>
                        <a:rPr lang="es-MX" sz="1200">
                          <a:latin typeface="Arial Narrow" panose="020B0606020202030204" pitchFamily="34" charset="0"/>
                          <a:ea typeface="Arial Narrow"/>
                          <a:cs typeface="Arial Narrow"/>
                          <a:sym typeface="Arial Narrow"/>
                        </a:rPr>
                        <a:t>instructivo </a:t>
                      </a:r>
                      <a:r>
                        <a:rPr lang="es-CO" sz="1200">
                          <a:latin typeface="Arial Narrow" panose="020B0606020202030204" pitchFamily="34" charset="0"/>
                          <a:ea typeface="Arial Narrow"/>
                          <a:cs typeface="Arial Narrow"/>
                          <a:sym typeface="Arial Narrow"/>
                        </a:rPr>
                        <a:t>de Prescripción de Productos Farmacéuticos</a:t>
                      </a:r>
                      <a:endParaRPr sz="1200" b="1" i="0" u="none" strike="noStrike" dirty="0">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Validar que los lineamientos se integraron al desarrollo de la operación y que a la fecha las actividades se están desarrollando según </a:t>
                      </a:r>
                      <a:r>
                        <a:rPr lang="es-MX" sz="1200" b="0" i="0" u="none" strike="noStrike">
                          <a:solidFill>
                            <a:schemeClr val="dk1"/>
                          </a:solidFill>
                          <a:latin typeface="Arial Narrow" panose="020B0606020202030204" pitchFamily="34" charset="0"/>
                          <a:ea typeface="Calibri"/>
                          <a:cs typeface="Calibri"/>
                          <a:sym typeface="Calibri"/>
                        </a:rPr>
                        <a:t>el lineamiento</a:t>
                      </a:r>
                      <a:endParaRPr sz="1200" b="0" i="0" u="none" strike="noStrike" dirty="0">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Juan Boully</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Químico Farmacéutico </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endPar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Jhon </a:t>
                      </a:r>
                      <a:r>
                        <a:rPr kumimoji="0" lang="es-MX" sz="1200" b="0" i="0" u="none" strike="noStrike" kern="0" cap="none" spc="0" normalizeH="0" baseline="0" noProof="0" dirty="0" err="1">
                          <a:ln>
                            <a:noFill/>
                          </a:ln>
                          <a:solidFill>
                            <a:srgbClr val="222A35"/>
                          </a:solidFill>
                          <a:effectLst/>
                          <a:uLnTx/>
                          <a:uFillTx/>
                          <a:latin typeface="Arial Narrow" panose="020B0606020202030204" pitchFamily="34" charset="0"/>
                          <a:ea typeface="Calibri"/>
                          <a:cs typeface="Calibri"/>
                          <a:sym typeface="Calibri"/>
                        </a:rPr>
                        <a:t>Mogollon</a:t>
                      </a:r>
                      <a:endPar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Regente de Farmacia </a:t>
                      </a:r>
                    </a:p>
                  </a:txBody>
                  <a:tcPr marL="91450" marR="91450" marT="45725" marB="45725" anchor="ctr"/>
                </a:tc>
                <a:tc>
                  <a:txBody>
                    <a:bodyPr/>
                    <a:lstStyle/>
                    <a:p>
                      <a:pPr marL="0" marR="0" lvl="0" indent="0" algn="just" rtl="0">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Seguimiento, por parte del servicio farmacéutico, de todas las prescripciones realizadas por los médicos del servicio </a:t>
                      </a:r>
                      <a:r>
                        <a:rPr lang="es-MX" sz="1200" b="0" i="0" u="none" strike="noStrike">
                          <a:solidFill>
                            <a:schemeClr val="dk1"/>
                          </a:solidFill>
                          <a:latin typeface="Arial Narrow" panose="020B0606020202030204" pitchFamily="34" charset="0"/>
                          <a:ea typeface="Calibri"/>
                          <a:cs typeface="Calibri"/>
                          <a:sym typeface="Calibri"/>
                        </a:rPr>
                        <a:t>de Hospitalización en Salud Mental </a:t>
                      </a:r>
                      <a:endParaRPr sz="1200" b="0" i="0" u="none" strike="noStrike">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Inicio: 18 de Julio</a:t>
                      </a:r>
                    </a:p>
                    <a:p>
                      <a:pPr marL="0" marR="0" lvl="0" indent="0" algn="just" rtl="0">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Finalización: En adelante validación periódica </a:t>
                      </a:r>
                      <a:endParaRPr sz="1200" b="0" i="0" u="none" strike="noStrike" dirty="0">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a:ln>
                            <a:noFill/>
                          </a:ln>
                          <a:solidFill>
                            <a:srgbClr val="222A35"/>
                          </a:solidFill>
                          <a:effectLst/>
                          <a:uLnTx/>
                          <a:uFillTx/>
                          <a:latin typeface="Arial Narrow" panose="020B0606020202030204" pitchFamily="34" charset="0"/>
                          <a:ea typeface="Calibri"/>
                          <a:cs typeface="Calibri"/>
                          <a:sym typeface="Calibri"/>
                        </a:rPr>
                        <a:t>Hospitalización en Salud Mental Psicosocial ITA Av. </a:t>
                      </a: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68</a:t>
                      </a:r>
                    </a:p>
                  </a:txBody>
                  <a:tcPr marL="91450" marR="91450" marT="45725" marB="45725" anchor="ctr"/>
                </a:tc>
                <a:tc>
                  <a:txBody>
                    <a:bodyPr/>
                    <a:lstStyle/>
                    <a:p>
                      <a:pPr marL="0" marR="0" lvl="0" indent="0" algn="just" rtl="0">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Tasa de incidentes asociados a la prescripción de medicamentos en hospitalización en salud mental </a:t>
                      </a:r>
                      <a:endParaRPr lang="es-MX" sz="1200" b="0" i="0" u="none" strike="noStrike" dirty="0" smtClean="0">
                        <a:solidFill>
                          <a:schemeClr val="dk1"/>
                        </a:solidFill>
                        <a:latin typeface="Arial Narrow" panose="020B0606020202030204" pitchFamily="34" charset="0"/>
                        <a:ea typeface="Calibri"/>
                        <a:cs typeface="Calibri"/>
                        <a:sym typeface="Calibri"/>
                      </a:endParaRPr>
                    </a:p>
                    <a:p>
                      <a:pPr marL="0" marR="0" lvl="0" indent="0" algn="just" rtl="0">
                        <a:spcBef>
                          <a:spcPts val="0"/>
                        </a:spcBef>
                        <a:spcAft>
                          <a:spcPts val="0"/>
                        </a:spcAft>
                        <a:buNone/>
                      </a:pPr>
                      <a:r>
                        <a:rPr lang="es-MX" sz="1200" b="0" i="0" u="none" strike="noStrike" dirty="0" smtClean="0">
                          <a:solidFill>
                            <a:schemeClr val="dk1"/>
                          </a:solidFill>
                          <a:latin typeface="Arial Narrow" panose="020B0606020202030204" pitchFamily="34" charset="0"/>
                          <a:ea typeface="Calibri"/>
                          <a:cs typeface="Calibri"/>
                          <a:sym typeface="Calibri"/>
                        </a:rPr>
                        <a:t>(Número</a:t>
                      </a:r>
                      <a:r>
                        <a:rPr lang="es-MX" sz="1200" b="0" i="0" u="none" strike="noStrike" baseline="0" dirty="0" smtClean="0">
                          <a:solidFill>
                            <a:schemeClr val="dk1"/>
                          </a:solidFill>
                          <a:latin typeface="Arial Narrow" panose="020B0606020202030204" pitchFamily="34" charset="0"/>
                          <a:ea typeface="Calibri"/>
                          <a:cs typeface="Calibri"/>
                          <a:sym typeface="Calibri"/>
                        </a:rPr>
                        <a:t> de incidentes relacionados con prescripción/ Número de pacientes atendidos) </a:t>
                      </a:r>
                      <a:endParaRPr sz="1200" b="0" i="0" u="none" strike="noStrike" dirty="0">
                        <a:solidFill>
                          <a:schemeClr val="dk1"/>
                        </a:solidFill>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4"/>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13"/>
          <p:cNvSpPr>
            <a:spLocks noGrp="1"/>
          </p:cNvSpPr>
          <p:nvPr>
            <p:ph type="title" idx="4294967295"/>
          </p:nvPr>
        </p:nvSpPr>
        <p:spPr>
          <a:xfrm>
            <a:off x="3053101" y="850600"/>
            <a:ext cx="6575068" cy="419100"/>
          </a:xfrm>
          <a:prstGeom prst="roundRect">
            <a:avLst>
              <a:gd name="adj" fmla="val 16667"/>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accent2"/>
              </a:buClr>
              <a:buSzPts val="2400"/>
              <a:buFont typeface="Arial Black"/>
              <a:buNone/>
            </a:pPr>
            <a:r>
              <a:rPr lang="es-CO" sz="1600" b="0" i="0" u="none" strike="noStrike" cap="none" dirty="0">
                <a:solidFill>
                  <a:schemeClr val="accent2"/>
                </a:solidFill>
                <a:latin typeface="Arial Black"/>
                <a:ea typeface="Arial Black"/>
                <a:cs typeface="Arial Black"/>
                <a:sym typeface="Arial Black"/>
              </a:rPr>
              <a:t>MATRIZ DE IDEAS DE CAMBIO (PRIMERA RONDA </a:t>
            </a:r>
            <a:r>
              <a:rPr lang="es-CO" sz="1600" b="0" i="0" u="none" strike="noStrike" cap="none" dirty="0">
                <a:solidFill>
                  <a:schemeClr val="bg2">
                    <a:lumMod val="60000"/>
                    <a:lumOff val="40000"/>
                  </a:schemeClr>
                </a:solidFill>
                <a:latin typeface="Arial Black"/>
                <a:ea typeface="Arial Black"/>
                <a:cs typeface="Arial Black"/>
                <a:sym typeface="Arial Black"/>
              </a:rPr>
              <a:t>JULIO</a:t>
            </a:r>
            <a:r>
              <a:rPr lang="es-CO" sz="1600" b="0" i="0" u="none" strike="noStrike" cap="none" dirty="0">
                <a:solidFill>
                  <a:schemeClr val="accent2"/>
                </a:solidFill>
                <a:latin typeface="Arial Black"/>
                <a:ea typeface="Arial Black"/>
                <a:cs typeface="Arial Black"/>
                <a:sym typeface="Arial Black"/>
              </a:rPr>
              <a:t>)</a:t>
            </a:r>
            <a:endParaRPr sz="1600" dirty="0"/>
          </a:p>
        </p:txBody>
      </p:sp>
      <p:graphicFrame>
        <p:nvGraphicFramePr>
          <p:cNvPr id="317" name="Google Shape;317;p13"/>
          <p:cNvGraphicFramePr/>
          <p:nvPr>
            <p:extLst>
              <p:ext uri="{D42A27DB-BD31-4B8C-83A1-F6EECF244321}">
                <p14:modId xmlns:p14="http://schemas.microsoft.com/office/powerpoint/2010/main" val="3542086853"/>
              </p:ext>
            </p:extLst>
          </p:nvPr>
        </p:nvGraphicFramePr>
        <p:xfrm>
          <a:off x="162775" y="1892095"/>
          <a:ext cx="11861800" cy="3434730"/>
        </p:xfrm>
        <a:graphic>
          <a:graphicData uri="http://schemas.openxmlformats.org/drawingml/2006/table">
            <a:tbl>
              <a:tblPr firstRow="1" bandRow="1">
                <a:noFill/>
                <a:tableStyleId>{C4BADD27-6932-4079-BAA1-711332FC3B80}</a:tableStyleId>
              </a:tblPr>
              <a:tblGrid>
                <a:gridCol w="473068">
                  <a:extLst>
                    <a:ext uri="{9D8B030D-6E8A-4147-A177-3AD203B41FA5}">
                      <a16:colId xmlns:a16="http://schemas.microsoft.com/office/drawing/2014/main" val="20000"/>
                    </a:ext>
                  </a:extLst>
                </a:gridCol>
                <a:gridCol w="1778231">
                  <a:extLst>
                    <a:ext uri="{9D8B030D-6E8A-4147-A177-3AD203B41FA5}">
                      <a16:colId xmlns:a16="http://schemas.microsoft.com/office/drawing/2014/main" val="20001"/>
                    </a:ext>
                  </a:extLst>
                </a:gridCol>
                <a:gridCol w="1358721">
                  <a:extLst>
                    <a:ext uri="{9D8B030D-6E8A-4147-A177-3AD203B41FA5}">
                      <a16:colId xmlns:a16="http://schemas.microsoft.com/office/drawing/2014/main" val="20002"/>
                    </a:ext>
                  </a:extLst>
                </a:gridCol>
                <a:gridCol w="1390918">
                  <a:extLst>
                    <a:ext uri="{9D8B030D-6E8A-4147-A177-3AD203B41FA5}">
                      <a16:colId xmlns:a16="http://schemas.microsoft.com/office/drawing/2014/main" val="20003"/>
                    </a:ext>
                  </a:extLst>
                </a:gridCol>
                <a:gridCol w="2498501">
                  <a:extLst>
                    <a:ext uri="{9D8B030D-6E8A-4147-A177-3AD203B41FA5}">
                      <a16:colId xmlns:a16="http://schemas.microsoft.com/office/drawing/2014/main" val="20004"/>
                    </a:ext>
                  </a:extLst>
                </a:gridCol>
                <a:gridCol w="1126902">
                  <a:extLst>
                    <a:ext uri="{9D8B030D-6E8A-4147-A177-3AD203B41FA5}">
                      <a16:colId xmlns:a16="http://schemas.microsoft.com/office/drawing/2014/main" val="20005"/>
                    </a:ext>
                  </a:extLst>
                </a:gridCol>
                <a:gridCol w="1481070">
                  <a:extLst>
                    <a:ext uri="{9D8B030D-6E8A-4147-A177-3AD203B41FA5}">
                      <a16:colId xmlns:a16="http://schemas.microsoft.com/office/drawing/2014/main" val="20006"/>
                    </a:ext>
                  </a:extLst>
                </a:gridCol>
                <a:gridCol w="1754389">
                  <a:extLst>
                    <a:ext uri="{9D8B030D-6E8A-4147-A177-3AD203B41FA5}">
                      <a16:colId xmlns:a16="http://schemas.microsoft.com/office/drawing/2014/main" val="20007"/>
                    </a:ext>
                  </a:extLst>
                </a:gridCol>
              </a:tblGrid>
              <a:tr h="325750">
                <a:tc rowSpan="2">
                  <a:txBody>
                    <a:bodyPr/>
                    <a:lstStyle/>
                    <a:p>
                      <a:pPr marL="0" marR="0" lvl="0" indent="0" algn="ctr" rtl="0">
                        <a:lnSpc>
                          <a:spcPct val="100000"/>
                        </a:lnSpc>
                        <a:spcBef>
                          <a:spcPts val="0"/>
                        </a:spcBef>
                        <a:spcAft>
                          <a:spcPts val="0"/>
                        </a:spcAft>
                        <a:buNone/>
                      </a:pPr>
                      <a:r>
                        <a:rPr lang="es-CO" sz="1200" b="1" u="none" strike="noStrike" dirty="0">
                          <a:solidFill>
                            <a:srgbClr val="FFFFFF"/>
                          </a:solidFill>
                        </a:rPr>
                        <a:t>#</a:t>
                      </a:r>
                      <a:endParaRPr sz="1200" b="1" i="0" u="none" strike="noStrike" dirty="0">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rgbClr val="FFFFFF"/>
                          </a:solidFill>
                        </a:rPr>
                        <a:t>¿Qué?</a:t>
                      </a:r>
                      <a:endParaRPr sz="1200" b="1" i="0" u="none" strike="noStrike">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rgbClr val="FFFFFF"/>
                          </a:solidFill>
                        </a:rPr>
                        <a:t>¿Para qué?</a:t>
                      </a:r>
                      <a:endParaRPr sz="1200" b="1" i="0" u="none" strike="noStrike">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rgbClr val="FFFFFF"/>
                          </a:solidFill>
                        </a:rPr>
                        <a:t>¿Quién?</a:t>
                      </a:r>
                      <a:endParaRPr sz="1200" b="1" i="0" u="none" strike="noStrike">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rgbClr val="FFFFFF"/>
                          </a:solidFill>
                        </a:rPr>
                        <a:t>¿Cómo?</a:t>
                      </a:r>
                      <a:endParaRPr sz="1200" b="1" i="0" u="none" strike="noStrike">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rgbClr val="FFFFFF"/>
                          </a:solidFill>
                        </a:rPr>
                        <a:t>¿Cuándo?</a:t>
                      </a:r>
                      <a:endParaRPr sz="1200" b="1" i="0" u="none" strike="noStrike">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rgbClr val="FFFFFF"/>
                          </a:solidFill>
                        </a:rPr>
                        <a:t>¿Dónde?</a:t>
                      </a:r>
                      <a:endParaRPr sz="1200" b="1" i="0" u="none" strike="noStrike">
                        <a:solidFill>
                          <a:srgbClr val="FFFFFF"/>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rgbClr val="FFFFFF"/>
                        </a:buClr>
                        <a:buSzPts val="1200"/>
                        <a:buFont typeface="Arial Narrow"/>
                        <a:buNone/>
                      </a:pPr>
                      <a:r>
                        <a:rPr lang="es-CO" sz="1200" b="1" u="none" strike="noStrike" dirty="0">
                          <a:solidFill>
                            <a:srgbClr val="FFFFFF"/>
                          </a:solidFill>
                        </a:rPr>
                        <a:t>¿Cómo sé?</a:t>
                      </a:r>
                      <a:endParaRPr sz="1200" b="1" i="0" u="none" strike="noStrike" dirty="0">
                        <a:solidFill>
                          <a:srgbClr val="FFFFFF"/>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0"/>
                  </a:ext>
                </a:extLst>
              </a:tr>
              <a:tr h="550450">
                <a:tc vMerge="1">
                  <a:txBody>
                    <a:bodyPr/>
                    <a:lstStyle/>
                    <a:p>
                      <a:pPr marL="0" marR="0" lvl="0" indent="0" algn="ctr" rtl="0">
                        <a:lnSpc>
                          <a:spcPct val="100000"/>
                        </a:lnSpc>
                        <a:spcBef>
                          <a:spcPts val="0"/>
                        </a:spcBef>
                        <a:spcAft>
                          <a:spcPts val="0"/>
                        </a:spcAft>
                        <a:buNone/>
                      </a:pPr>
                      <a:endParaRPr sz="1200" b="1" i="0" u="none" strike="noStrike" dirty="0">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200"/>
                        <a:buFont typeface="Arial Narrow"/>
                        <a:buNone/>
                      </a:pPr>
                      <a:r>
                        <a:rPr lang="es-CO" sz="1200" b="1" u="none" strike="noStrike" dirty="0">
                          <a:solidFill>
                            <a:schemeClr val="dk1"/>
                          </a:solidFill>
                        </a:rPr>
                        <a:t>Describa el cambio a probar: acción específica,  concreta y diferente a lo que se ha hecho</a:t>
                      </a:r>
                      <a:endParaRPr sz="1200" b="1" i="0" u="none" strike="noStrike" dirty="0">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200"/>
                        <a:buFont typeface="Arial Narrow"/>
                        <a:buNone/>
                      </a:pPr>
                      <a:r>
                        <a:rPr lang="es-CO" sz="1200" b="1" u="none" strike="noStrike">
                          <a:solidFill>
                            <a:schemeClr val="dk1"/>
                          </a:solidFill>
                        </a:rPr>
                        <a:t>Que se espera con el cambio</a:t>
                      </a:r>
                      <a:endParaRPr sz="1200" b="1" i="0" u="none"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200"/>
                        <a:buFont typeface="Arial Narrow"/>
                        <a:buNone/>
                      </a:pPr>
                      <a:r>
                        <a:rPr lang="es-CO" sz="1200" b="1" u="none" strike="noStrike">
                          <a:solidFill>
                            <a:schemeClr val="dk1"/>
                          </a:solidFill>
                        </a:rPr>
                        <a:t>Nombres y cargos de quienes probarán el cambio</a:t>
                      </a:r>
                      <a:endParaRPr sz="1200" b="1" i="0" u="none"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chemeClr val="dk1"/>
                          </a:solidFill>
                        </a:rPr>
                        <a:t>Tareas para ejecutar la acción</a:t>
                      </a:r>
                      <a:endParaRPr sz="1200" b="1" i="0" u="none"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200" b="1" u="none" strike="noStrike">
                          <a:solidFill>
                            <a:schemeClr val="dk1"/>
                          </a:solidFill>
                        </a:rPr>
                        <a:t>Fecha inicio:</a:t>
                      </a:r>
                      <a:endParaRPr/>
                    </a:p>
                    <a:p>
                      <a:pPr marL="0" marR="0" lvl="0" indent="0" algn="ctr" rtl="0">
                        <a:lnSpc>
                          <a:spcPct val="100000"/>
                        </a:lnSpc>
                        <a:spcBef>
                          <a:spcPts val="0"/>
                        </a:spcBef>
                        <a:spcAft>
                          <a:spcPts val="0"/>
                        </a:spcAft>
                        <a:buNone/>
                      </a:pPr>
                      <a:r>
                        <a:rPr lang="es-CO" sz="1200" b="1" u="none" strike="noStrike">
                          <a:solidFill>
                            <a:schemeClr val="dk1"/>
                          </a:solidFill>
                        </a:rPr>
                        <a:t>Fecha fin:</a:t>
                      </a:r>
                      <a:endParaRPr sz="1200" b="1" i="0" u="none"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200"/>
                        <a:buFont typeface="Arial Narrow"/>
                        <a:buNone/>
                      </a:pPr>
                      <a:r>
                        <a:rPr lang="es-CO" sz="1200" b="1" u="none" strike="noStrike">
                          <a:solidFill>
                            <a:schemeClr val="dk1"/>
                          </a:solidFill>
                        </a:rPr>
                        <a:t>Áreas o servicios dónde se probará</a:t>
                      </a:r>
                      <a:endParaRPr sz="1200" b="1" i="0" u="none"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200"/>
                        <a:buFont typeface="Arial Narrow"/>
                        <a:buNone/>
                      </a:pPr>
                      <a:r>
                        <a:rPr lang="es-CO" sz="1200" b="1" u="none" strike="noStrike" dirty="0">
                          <a:solidFill>
                            <a:schemeClr val="dk1"/>
                          </a:solidFill>
                        </a:rPr>
                        <a:t>Indicador que mide el éxito del cambio</a:t>
                      </a:r>
                      <a:endParaRPr sz="1200" b="1" i="0" u="none" strike="noStrike" dirty="0">
                        <a:solidFill>
                          <a:schemeClr val="dk1"/>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1"/>
                  </a:ext>
                </a:extLst>
              </a:tr>
              <a:tr h="669600">
                <a:tc>
                  <a:txBody>
                    <a:bodyPr/>
                    <a:lstStyle/>
                    <a:p>
                      <a:pPr marL="0" marR="0" lvl="0" indent="0" algn="ctr" rtl="0">
                        <a:lnSpc>
                          <a:spcPct val="100000"/>
                        </a:lnSpc>
                        <a:spcBef>
                          <a:spcPts val="0"/>
                        </a:spcBef>
                        <a:spcAft>
                          <a:spcPts val="0"/>
                        </a:spcAft>
                        <a:buNone/>
                      </a:pPr>
                      <a:endParaRPr sz="1200" b="1" i="0" u="none" strike="noStrike" dirty="0">
                        <a:solidFill>
                          <a:schemeClr val="dk1"/>
                        </a:solidFill>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a:solidFill>
                            <a:srgbClr val="FF0000"/>
                          </a:solidFill>
                          <a:latin typeface="Arial Narrow" panose="020B0606020202030204" pitchFamily="34" charset="0"/>
                          <a:ea typeface="Arial Narrow"/>
                          <a:cs typeface="Arial Narrow"/>
                        </a:rPr>
                        <a:t>4. </a:t>
                      </a:r>
                      <a:r>
                        <a:rPr lang="es-MX" sz="1200" dirty="0">
                          <a:latin typeface="Arial Narrow" panose="020B0606020202030204" pitchFamily="34" charset="0"/>
                          <a:ea typeface="Arial Narrow"/>
                          <a:cs typeface="Arial Narrow"/>
                          <a:sym typeface="Arial Narrow"/>
                        </a:rPr>
                        <a:t>Toma de decisiones con base en los resultados del seguimiento de </a:t>
                      </a:r>
                      <a:r>
                        <a:rPr lang="es-CO" sz="1200" dirty="0">
                          <a:latin typeface="Arial Narrow" panose="020B0606020202030204" pitchFamily="34" charset="0"/>
                          <a:ea typeface="Arial Narrow"/>
                          <a:cs typeface="Arial Narrow"/>
                          <a:sym typeface="Arial Narrow"/>
                        </a:rPr>
                        <a:t>de Prescripción de Productos Farmacéuticos</a:t>
                      </a:r>
                      <a:endParaRPr lang="es-MX" sz="1200" dirty="0">
                        <a:latin typeface="Arial Narrow" panose="020B0606020202030204" pitchFamily="34" charset="0"/>
                        <a:ea typeface="Arial Narrow"/>
                        <a:cs typeface="Arial Narrow"/>
                        <a:sym typeface="Arial Narrow"/>
                      </a:endParaRPr>
                    </a:p>
                    <a:p>
                      <a:pPr marL="0" marR="0" lvl="0" indent="0" algn="just" rtl="0">
                        <a:lnSpc>
                          <a:spcPct val="100000"/>
                        </a:lnSpc>
                        <a:spcBef>
                          <a:spcPts val="0"/>
                        </a:spcBef>
                        <a:spcAft>
                          <a:spcPts val="0"/>
                        </a:spcAft>
                        <a:buNone/>
                      </a:pPr>
                      <a:endParaRPr sz="1200" b="1" i="0" u="none" strike="noStrike" dirty="0">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Asegurar que las desviaciones que se encuentren van a ser intervenidas oportunamente con el fin de garantizar la seguridad del paciente</a:t>
                      </a:r>
                      <a:endParaRPr sz="1200" b="0" i="0" u="none" strike="noStrike">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Juan Boully</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Químico Farmacéutico </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endPar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Jhon </a:t>
                      </a:r>
                      <a:r>
                        <a:rPr kumimoji="0" lang="es-MX" sz="1200" b="0" i="0" u="none" strike="noStrike" kern="0" cap="none" spc="0" normalizeH="0" baseline="0" noProof="0" dirty="0" err="1">
                          <a:ln>
                            <a:noFill/>
                          </a:ln>
                          <a:solidFill>
                            <a:srgbClr val="222A35"/>
                          </a:solidFill>
                          <a:effectLst/>
                          <a:uLnTx/>
                          <a:uFillTx/>
                          <a:latin typeface="Arial Narrow" panose="020B0606020202030204" pitchFamily="34" charset="0"/>
                          <a:ea typeface="Calibri"/>
                          <a:cs typeface="Calibri"/>
                          <a:sym typeface="Calibri"/>
                        </a:rPr>
                        <a:t>Mogollon</a:t>
                      </a:r>
                      <a:endPar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Regente de Farmacia </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endPar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Magda Riveros</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Directora de Sede </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endPar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Dayra Castellanos </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Directora de Calidad </a:t>
                      </a:r>
                    </a:p>
                  </a:txBody>
                  <a:tcPr marL="91450" marR="91450" marT="45725" marB="45725" anchor="ctr"/>
                </a:tc>
                <a:tc>
                  <a:txBody>
                    <a:bodyPr/>
                    <a:lstStyle/>
                    <a:p>
                      <a:pPr marL="0" marR="0" lvl="0" indent="0" algn="just" rtl="0">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Llevar el control de los indicadores a través del comité de seguridad del paciente y en este espacio coordinar con la alta gerencia los niveles de intervención de acuerdo a las </a:t>
                      </a:r>
                      <a:r>
                        <a:rPr lang="es-MX" sz="1200" b="0" i="0" u="none" strike="noStrike">
                          <a:solidFill>
                            <a:schemeClr val="dk1"/>
                          </a:solidFill>
                          <a:latin typeface="Arial Narrow" panose="020B0606020202030204" pitchFamily="34" charset="0"/>
                          <a:ea typeface="Calibri"/>
                          <a:cs typeface="Calibri"/>
                          <a:sym typeface="Calibri"/>
                        </a:rPr>
                        <a:t>desviaciones encontradas </a:t>
                      </a:r>
                      <a:endParaRPr sz="1200" b="0" i="0" u="none" strike="noStrike">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Inicio: 18 de Julio</a:t>
                      </a:r>
                    </a:p>
                    <a:p>
                      <a:pPr marL="0" marR="0" lvl="0" indent="0" algn="just" rtl="0">
                        <a:spcBef>
                          <a:spcPts val="0"/>
                        </a:spcBef>
                        <a:spcAft>
                          <a:spcPts val="0"/>
                        </a:spcAft>
                        <a:buNone/>
                      </a:pPr>
                      <a:r>
                        <a:rPr lang="es-MX" sz="1200" b="0" i="0" u="none" strike="noStrike">
                          <a:solidFill>
                            <a:schemeClr val="dk1"/>
                          </a:solidFill>
                          <a:latin typeface="Arial Narrow" panose="020B0606020202030204" pitchFamily="34" charset="0"/>
                          <a:ea typeface="Calibri"/>
                          <a:cs typeface="Calibri"/>
                          <a:sym typeface="Calibri"/>
                        </a:rPr>
                        <a:t>Finalización: En </a:t>
                      </a:r>
                      <a:r>
                        <a:rPr lang="es-MX" sz="1200" b="0" i="0" u="none" strike="noStrike" dirty="0">
                          <a:solidFill>
                            <a:schemeClr val="dk1"/>
                          </a:solidFill>
                          <a:latin typeface="Arial Narrow" panose="020B0606020202030204" pitchFamily="34" charset="0"/>
                          <a:ea typeface="Calibri"/>
                          <a:cs typeface="Calibri"/>
                          <a:sym typeface="Calibri"/>
                        </a:rPr>
                        <a:t>adelante validación periódica </a:t>
                      </a:r>
                    </a:p>
                    <a:p>
                      <a:pPr marL="0" marR="0" lvl="0" indent="0" algn="just" rtl="0">
                        <a:spcBef>
                          <a:spcPts val="0"/>
                        </a:spcBef>
                        <a:spcAft>
                          <a:spcPts val="0"/>
                        </a:spcAft>
                        <a:buNone/>
                      </a:pPr>
                      <a:endParaRPr sz="1200" b="0" i="0" u="none" strike="noStrike">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Hospitalización en Salud Mental Psicosocial ITA Av. 68</a:t>
                      </a:r>
                    </a:p>
                  </a:txBody>
                  <a:tcPr marL="91450" marR="91450" marT="45725" marB="45725" anchor="ctr"/>
                </a:tc>
                <a:tc>
                  <a:txBody>
                    <a:bodyPr/>
                    <a:lstStyle/>
                    <a:p>
                      <a:pPr marL="0" marR="0" lvl="0" indent="0" algn="just" rtl="0">
                        <a:spcBef>
                          <a:spcPts val="0"/>
                        </a:spcBef>
                        <a:spcAft>
                          <a:spcPts val="0"/>
                        </a:spcAft>
                        <a:buNone/>
                      </a:pPr>
                      <a:r>
                        <a:rPr lang="es-MX" sz="1200" b="0" i="0" u="none" strike="noStrike" dirty="0">
                          <a:solidFill>
                            <a:schemeClr val="dk1"/>
                          </a:solidFill>
                          <a:latin typeface="Arial Narrow" panose="020B0606020202030204" pitchFamily="34" charset="0"/>
                          <a:ea typeface="Calibri"/>
                          <a:cs typeface="Calibri"/>
                          <a:sym typeface="Calibri"/>
                        </a:rPr>
                        <a:t>Porcentaje de indicadores que cumplen con análisis y plan de mejoramiento cuando se presenta una desviación. </a:t>
                      </a:r>
                      <a:endParaRPr lang="es-MX" sz="1200" b="0" i="0" u="none" strike="noStrike" dirty="0" smtClean="0">
                        <a:solidFill>
                          <a:schemeClr val="dk1"/>
                        </a:solidFill>
                        <a:latin typeface="Arial Narrow" panose="020B0606020202030204" pitchFamily="34" charset="0"/>
                        <a:ea typeface="Calibri"/>
                        <a:cs typeface="Calibri"/>
                        <a:sym typeface="Calibri"/>
                      </a:endParaRPr>
                    </a:p>
                    <a:p>
                      <a:pPr marL="0" marR="0" lvl="0" indent="0" algn="just" rtl="0">
                        <a:spcBef>
                          <a:spcPts val="0"/>
                        </a:spcBef>
                        <a:spcAft>
                          <a:spcPts val="0"/>
                        </a:spcAft>
                        <a:buNone/>
                      </a:pPr>
                      <a:r>
                        <a:rPr lang="es-MX" sz="1200" b="0" i="0" u="none" strike="noStrike" dirty="0" smtClean="0">
                          <a:solidFill>
                            <a:schemeClr val="dk1"/>
                          </a:solidFill>
                          <a:latin typeface="Arial Narrow" panose="020B0606020202030204" pitchFamily="34" charset="0"/>
                          <a:ea typeface="Calibri"/>
                          <a:cs typeface="Calibri"/>
                          <a:sym typeface="Calibri"/>
                        </a:rPr>
                        <a:t>(Número de indicadores que presentaron</a:t>
                      </a:r>
                      <a:r>
                        <a:rPr lang="es-MX" sz="1200" b="0" i="0" u="none" strike="noStrike" baseline="0" dirty="0" smtClean="0">
                          <a:solidFill>
                            <a:schemeClr val="dk1"/>
                          </a:solidFill>
                          <a:latin typeface="Arial Narrow" panose="020B0606020202030204" pitchFamily="34" charset="0"/>
                          <a:ea typeface="Calibri"/>
                          <a:cs typeface="Calibri"/>
                          <a:sym typeface="Calibri"/>
                        </a:rPr>
                        <a:t> desviaciones y tiene análisis y plan de mejora en el Tablero respectivo/ Total de indicadores que presentaron desviaciones) </a:t>
                      </a:r>
                      <a:endParaRPr sz="1200" b="0" i="0" u="none" strike="noStrike" dirty="0">
                        <a:solidFill>
                          <a:schemeClr val="dk1"/>
                        </a:solidFill>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7620772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68"/>
          <p:cNvSpPr>
            <a:spLocks noGrp="1"/>
          </p:cNvSpPr>
          <p:nvPr>
            <p:ph type="title"/>
          </p:nvPr>
        </p:nvSpPr>
        <p:spPr>
          <a:xfrm>
            <a:off x="1622247" y="283994"/>
            <a:ext cx="8921750" cy="317154"/>
          </a:xfrm>
          <a:prstGeom prst="roundRect">
            <a:avLst>
              <a:gd name="adj" fmla="val 16667"/>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accent2"/>
              </a:buClr>
              <a:buSzPts val="2400"/>
              <a:buFont typeface="Arial Black"/>
              <a:buNone/>
            </a:pPr>
            <a:r>
              <a:rPr lang="es-CO" sz="2000" b="0" i="0" u="none" strike="noStrike" cap="none" dirty="0">
                <a:solidFill>
                  <a:schemeClr val="accent2"/>
                </a:solidFill>
                <a:latin typeface="Arial Black"/>
                <a:ea typeface="Arial Black"/>
                <a:cs typeface="Arial Black"/>
                <a:sym typeface="Arial Black"/>
              </a:rPr>
              <a:t>MATRIZ DE IDEAS DE CAMBIO (PRIMERA RONDA </a:t>
            </a:r>
            <a:r>
              <a:rPr lang="es-CO" sz="2000" b="0" i="0" u="none" strike="noStrike" cap="none" dirty="0">
                <a:solidFill>
                  <a:schemeClr val="bg2">
                    <a:lumMod val="60000"/>
                    <a:lumOff val="40000"/>
                  </a:schemeClr>
                </a:solidFill>
                <a:latin typeface="Arial Black"/>
                <a:ea typeface="Arial Black"/>
                <a:cs typeface="Arial Black"/>
                <a:sym typeface="Arial Black"/>
              </a:rPr>
              <a:t>JULIO</a:t>
            </a:r>
            <a:r>
              <a:rPr lang="es-CO" sz="2000" b="0" i="0" u="none" strike="noStrike" cap="none" dirty="0">
                <a:solidFill>
                  <a:schemeClr val="accent2"/>
                </a:solidFill>
                <a:latin typeface="Arial Black"/>
                <a:ea typeface="Arial Black"/>
                <a:cs typeface="Arial Black"/>
                <a:sym typeface="Arial Black"/>
              </a:rPr>
              <a:t>)</a:t>
            </a:r>
            <a:endParaRPr sz="2000" dirty="0"/>
          </a:p>
        </p:txBody>
      </p:sp>
      <p:graphicFrame>
        <p:nvGraphicFramePr>
          <p:cNvPr id="329" name="Google Shape;329;p68"/>
          <p:cNvGraphicFramePr/>
          <p:nvPr>
            <p:extLst>
              <p:ext uri="{D42A27DB-BD31-4B8C-83A1-F6EECF244321}">
                <p14:modId xmlns:p14="http://schemas.microsoft.com/office/powerpoint/2010/main" val="3885691144"/>
              </p:ext>
            </p:extLst>
          </p:nvPr>
        </p:nvGraphicFramePr>
        <p:xfrm>
          <a:off x="411022" y="799882"/>
          <a:ext cx="11344200" cy="5958890"/>
        </p:xfrm>
        <a:graphic>
          <a:graphicData uri="http://schemas.openxmlformats.org/drawingml/2006/table">
            <a:tbl>
              <a:tblPr firstRow="1" bandRow="1">
                <a:noFill/>
                <a:tableStyleId>{C4BADD27-6932-4079-BAA1-711332FC3B80}</a:tableStyleId>
              </a:tblPr>
              <a:tblGrid>
                <a:gridCol w="452425">
                  <a:extLst>
                    <a:ext uri="{9D8B030D-6E8A-4147-A177-3AD203B41FA5}">
                      <a16:colId xmlns:a16="http://schemas.microsoft.com/office/drawing/2014/main" val="20000"/>
                    </a:ext>
                  </a:extLst>
                </a:gridCol>
                <a:gridCol w="1860087">
                  <a:extLst>
                    <a:ext uri="{9D8B030D-6E8A-4147-A177-3AD203B41FA5}">
                      <a16:colId xmlns:a16="http://schemas.microsoft.com/office/drawing/2014/main" val="20001"/>
                    </a:ext>
                  </a:extLst>
                </a:gridCol>
                <a:gridCol w="1941563">
                  <a:extLst>
                    <a:ext uri="{9D8B030D-6E8A-4147-A177-3AD203B41FA5}">
                      <a16:colId xmlns:a16="http://schemas.microsoft.com/office/drawing/2014/main" val="20002"/>
                    </a:ext>
                  </a:extLst>
                </a:gridCol>
                <a:gridCol w="1217894">
                  <a:extLst>
                    <a:ext uri="{9D8B030D-6E8A-4147-A177-3AD203B41FA5}">
                      <a16:colId xmlns:a16="http://schemas.microsoft.com/office/drawing/2014/main" val="20003"/>
                    </a:ext>
                  </a:extLst>
                </a:gridCol>
                <a:gridCol w="1618156">
                  <a:extLst>
                    <a:ext uri="{9D8B030D-6E8A-4147-A177-3AD203B41FA5}">
                      <a16:colId xmlns:a16="http://schemas.microsoft.com/office/drawing/2014/main" val="20004"/>
                    </a:ext>
                  </a:extLst>
                </a:gridCol>
                <a:gridCol w="1418025">
                  <a:extLst>
                    <a:ext uri="{9D8B030D-6E8A-4147-A177-3AD203B41FA5}">
                      <a16:colId xmlns:a16="http://schemas.microsoft.com/office/drawing/2014/main" val="20005"/>
                    </a:ext>
                  </a:extLst>
                </a:gridCol>
                <a:gridCol w="1418025">
                  <a:extLst>
                    <a:ext uri="{9D8B030D-6E8A-4147-A177-3AD203B41FA5}">
                      <a16:colId xmlns:a16="http://schemas.microsoft.com/office/drawing/2014/main" val="20006"/>
                    </a:ext>
                  </a:extLst>
                </a:gridCol>
                <a:gridCol w="1418025">
                  <a:extLst>
                    <a:ext uri="{9D8B030D-6E8A-4147-A177-3AD203B41FA5}">
                      <a16:colId xmlns:a16="http://schemas.microsoft.com/office/drawing/2014/main" val="20007"/>
                    </a:ext>
                  </a:extLst>
                </a:gridCol>
              </a:tblGrid>
              <a:tr h="258275">
                <a:tc rowSpan="2">
                  <a:txBody>
                    <a:bodyPr/>
                    <a:lstStyle/>
                    <a:p>
                      <a:pPr marL="0" marR="0" lvl="0" indent="0" algn="ctr" rtl="0">
                        <a:lnSpc>
                          <a:spcPct val="100000"/>
                        </a:lnSpc>
                        <a:spcBef>
                          <a:spcPts val="0"/>
                        </a:spcBef>
                        <a:spcAft>
                          <a:spcPts val="0"/>
                        </a:spcAft>
                        <a:buNone/>
                      </a:pPr>
                      <a:r>
                        <a:rPr lang="es-CO" sz="1600" b="0" strike="noStrike" dirty="0"/>
                        <a:t>#</a:t>
                      </a:r>
                      <a:endParaRPr sz="1600" b="0" strike="noStrike" dirty="0">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strike="noStrike"/>
                        <a:t>¿Qué?</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¿Para qué?</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¿Quién?</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¿Cómo?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¿Cuándo?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¿Dónde?</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600"/>
                        <a:buFont typeface="Arial Narrow"/>
                        <a:buNone/>
                      </a:pPr>
                      <a:r>
                        <a:rPr lang="es-CO" sz="1600" strike="noStrike"/>
                        <a:t>¿Cómo sé?</a:t>
                      </a:r>
                      <a:endParaRPr sz="1600" b="0" strike="noStrike">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0"/>
                  </a:ext>
                </a:extLst>
              </a:tr>
              <a:tr h="405250">
                <a:tc vMerge="1">
                  <a:txBody>
                    <a:bodyPr/>
                    <a:lstStyle/>
                    <a:p>
                      <a:pPr marL="0" marR="0" lvl="0" indent="0" algn="ctr" rtl="0">
                        <a:lnSpc>
                          <a:spcPct val="100000"/>
                        </a:lnSpc>
                        <a:spcBef>
                          <a:spcPts val="0"/>
                        </a:spcBef>
                        <a:spcAft>
                          <a:spcPts val="0"/>
                        </a:spcAft>
                        <a:buClr>
                          <a:schemeClr val="dk1"/>
                        </a:buClr>
                        <a:buSzPts val="1100"/>
                        <a:buFont typeface="Arial Narrow"/>
                        <a:buNone/>
                      </a:pPr>
                      <a:endParaRPr sz="1100" strike="noStrike" dirty="0">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u="sng" strike="noStrike">
                          <a:solidFill>
                            <a:schemeClr val="dk1"/>
                          </a:solidFill>
                        </a:rPr>
                        <a:t>Describa el cambio a probar</a:t>
                      </a:r>
                      <a:r>
                        <a:rPr lang="es-CO" sz="1100" strike="noStrike">
                          <a:solidFill>
                            <a:schemeClr val="dk1"/>
                          </a:solidFill>
                        </a:rPr>
                        <a:t>: acción específica,  concreta y diferente a lo que se ha hecho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t>Que se espera con el cambio</a:t>
                      </a:r>
                      <a:endParaRPr sz="1100" b="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solidFill>
                            <a:schemeClr val="dk1"/>
                          </a:solidFill>
                        </a:rPr>
                        <a:t>Nombres y cargos de quienes probarán el cambio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strike="noStrike"/>
                        <a:t>Tareas para ejecutar la acción</a:t>
                      </a:r>
                      <a:endParaRPr sz="110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b="0" strike="noStrike"/>
                        <a:t>Fecha inicio:</a:t>
                      </a:r>
                      <a:endParaRPr/>
                    </a:p>
                    <a:p>
                      <a:pPr marL="0" marR="0" lvl="0" indent="0" algn="l" rtl="0">
                        <a:lnSpc>
                          <a:spcPct val="100000"/>
                        </a:lnSpc>
                        <a:spcBef>
                          <a:spcPts val="0"/>
                        </a:spcBef>
                        <a:spcAft>
                          <a:spcPts val="0"/>
                        </a:spcAft>
                        <a:buNone/>
                      </a:pPr>
                      <a:r>
                        <a:rPr lang="es-CO" sz="1100" b="0" strike="noStrike"/>
                        <a:t>Fecha fin:</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solidFill>
                            <a:schemeClr val="dk1"/>
                          </a:solidFill>
                        </a:rPr>
                        <a:t>Áreas o servicios dónde se probará</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t>Indicador que mide el éxito del cambio</a:t>
                      </a:r>
                      <a:endParaRPr sz="1100" b="0" strike="noStrike">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1"/>
                  </a:ext>
                </a:extLst>
              </a:tr>
              <a:tr h="525475">
                <a:tc>
                  <a:txBody>
                    <a:bodyPr/>
                    <a:lstStyle/>
                    <a:p>
                      <a:pPr marL="0" marR="0" lvl="0" indent="0" algn="ctr" rtl="0">
                        <a:lnSpc>
                          <a:spcPct val="100000"/>
                        </a:lnSpc>
                        <a:spcBef>
                          <a:spcPts val="0"/>
                        </a:spcBef>
                        <a:spcAft>
                          <a:spcPts val="0"/>
                        </a:spcAft>
                        <a:buNone/>
                      </a:pPr>
                      <a:endParaRPr sz="1600" b="0" strike="noStrike" dirty="0">
                        <a:latin typeface="Calibri"/>
                        <a:ea typeface="Calibri"/>
                        <a:cs typeface="Calibri"/>
                        <a:sym typeface="Calibri"/>
                      </a:endParaRPr>
                    </a:p>
                  </a:txBody>
                  <a:tcPr marL="91450" marR="91450" marT="45725" marB="45725" anchor="ctr"/>
                </a:tc>
                <a:tc>
                  <a:txBody>
                    <a:bodyPr/>
                    <a:lstStyle/>
                    <a:p>
                      <a:pPr algn="just">
                        <a:buSzPts val="1400"/>
                      </a:pPr>
                      <a:r>
                        <a:rPr lang="es-MX" sz="1200" b="1" i="0" u="none" strike="noStrike" cap="none" dirty="0" smtClean="0">
                          <a:solidFill>
                            <a:srgbClr val="FF0000"/>
                          </a:solidFill>
                          <a:latin typeface="Arial Narrow" panose="020B0606020202030204" pitchFamily="34" charset="0"/>
                          <a:ea typeface="Arial Narrow"/>
                          <a:cs typeface="Arial Narrow"/>
                          <a:sym typeface="Calibri"/>
                        </a:rPr>
                        <a:t>5. </a:t>
                      </a:r>
                      <a:r>
                        <a:rPr lang="es-MX" sz="1200" dirty="0" smtClean="0">
                          <a:latin typeface="Arial Narrow"/>
                          <a:ea typeface="Arial Narrow"/>
                          <a:cs typeface="Arial Narrow"/>
                          <a:sym typeface="Arial Narrow"/>
                        </a:rPr>
                        <a:t>Instaurar espacios en donde se puedan compartir experiencias con los colaboradores, que permitan generar conciencia frente al impacto de los sucesos de seguridad:</a:t>
                      </a:r>
                    </a:p>
                    <a:p>
                      <a:pPr marL="171450" indent="-171450" algn="just">
                        <a:buSzPts val="1400"/>
                        <a:buFont typeface="Arial" panose="020B0604020202020204" pitchFamily="34" charset="0"/>
                        <a:buChar char="•"/>
                      </a:pPr>
                      <a:r>
                        <a:rPr lang="es-MX" sz="1200" dirty="0" smtClean="0">
                          <a:latin typeface="Arial Narrow"/>
                          <a:ea typeface="Arial Narrow"/>
                          <a:cs typeface="Arial Narrow"/>
                          <a:sym typeface="Arial Narrow"/>
                        </a:rPr>
                        <a:t>Acuerdos de Vida y Servicio</a:t>
                      </a:r>
                      <a:endParaRPr sz="1200" b="1" i="0" u="none" strike="noStrike" cap="none" dirty="0">
                        <a:solidFill>
                          <a:srgbClr val="FF0000"/>
                        </a:solidFill>
                        <a:latin typeface="Arial Narrow" panose="020B0606020202030204" pitchFamily="34" charset="0"/>
                        <a:ea typeface="Arial Narrow"/>
                        <a:cs typeface="Arial Narrow"/>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0" strike="noStrike" dirty="0" smtClean="0">
                          <a:latin typeface="Arial Narrow" panose="020B0606020202030204" pitchFamily="34" charset="0"/>
                          <a:ea typeface="Calibri"/>
                          <a:cs typeface="Calibri"/>
                          <a:sym typeface="Calibri"/>
                        </a:rPr>
                        <a:t>Se espera generar conciencia en el equipo frente al impacto de los sucesos de seguridad </a:t>
                      </a: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smtClean="0">
                          <a:latin typeface="Arial Narrow" panose="020B0606020202030204" pitchFamily="34" charset="0"/>
                          <a:ea typeface="Calibri"/>
                          <a:cs typeface="Calibri"/>
                          <a:sym typeface="Calibri"/>
                        </a:rPr>
                        <a:t>Experto técnico </a:t>
                      </a:r>
                    </a:p>
                    <a:p>
                      <a:pPr marL="0" marR="0" lvl="0" indent="0" algn="just" rtl="0">
                        <a:spcBef>
                          <a:spcPts val="0"/>
                        </a:spcBef>
                        <a:spcAft>
                          <a:spcPts val="0"/>
                        </a:spcAft>
                        <a:buNone/>
                      </a:pPr>
                      <a:r>
                        <a:rPr lang="es-MX" sz="1200" dirty="0" smtClean="0">
                          <a:latin typeface="Arial Narrow" panose="020B0606020202030204" pitchFamily="34" charset="0"/>
                          <a:ea typeface="Calibri"/>
                          <a:cs typeface="Calibri"/>
                          <a:sym typeface="Calibri"/>
                        </a:rPr>
                        <a:t>Coordinador de Calidad </a:t>
                      </a:r>
                    </a:p>
                    <a:p>
                      <a:pPr marL="0" marR="0" lvl="0" indent="0" algn="just" rtl="0">
                        <a:spcBef>
                          <a:spcPts val="0"/>
                        </a:spcBef>
                        <a:spcAft>
                          <a:spcPts val="0"/>
                        </a:spcAft>
                        <a:buNone/>
                      </a:pPr>
                      <a:r>
                        <a:rPr lang="es-MX" sz="1200" dirty="0" smtClean="0">
                          <a:latin typeface="Arial Narrow" panose="020B0606020202030204" pitchFamily="34" charset="0"/>
                          <a:ea typeface="Calibri"/>
                          <a:cs typeface="Calibri"/>
                          <a:sym typeface="Calibri"/>
                        </a:rPr>
                        <a:t>Coordinador</a:t>
                      </a:r>
                      <a:r>
                        <a:rPr lang="es-MX" sz="1200" baseline="0" dirty="0" smtClean="0">
                          <a:latin typeface="Arial Narrow" panose="020B0606020202030204" pitchFamily="34" charset="0"/>
                          <a:ea typeface="Calibri"/>
                          <a:cs typeface="Calibri"/>
                          <a:sym typeface="Calibri"/>
                        </a:rPr>
                        <a:t> de Enfermerías </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r>
                        <a:rPr lang="es-MX" sz="1200" dirty="0" smtClean="0"/>
                        <a:t>A través de un ciclo de charlas cortas </a:t>
                      </a:r>
                      <a:endParaRPr lang="es-CO" sz="1200" dirty="0"/>
                    </a:p>
                  </a:txBody>
                  <a:tcPr marL="91450" marR="91450" marT="45725" marB="45725" anchor="ctr"/>
                </a:tc>
                <a:tc>
                  <a:txBody>
                    <a:bodyPr/>
                    <a:lstStyle/>
                    <a:p>
                      <a:pPr marL="0" marR="0" lvl="0" indent="0" algn="just" rtl="0">
                        <a:spcBef>
                          <a:spcPts val="0"/>
                        </a:spcBef>
                        <a:spcAft>
                          <a:spcPts val="0"/>
                        </a:spcAft>
                        <a:buNone/>
                      </a:pPr>
                      <a:r>
                        <a:rPr lang="es-MX" sz="1200" dirty="0" smtClean="0">
                          <a:latin typeface="Arial Narrow" panose="020B0606020202030204" pitchFamily="34" charset="0"/>
                          <a:ea typeface="Calibri"/>
                          <a:cs typeface="Calibri"/>
                          <a:sym typeface="Calibri"/>
                        </a:rPr>
                        <a:t>21 de julio de 2025</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smtClean="0">
                          <a:ln>
                            <a:noFill/>
                          </a:ln>
                          <a:solidFill>
                            <a:srgbClr val="222A35"/>
                          </a:solidFill>
                          <a:effectLst/>
                          <a:uLnTx/>
                          <a:uFillTx/>
                          <a:latin typeface="Arial Narrow" panose="020B0606020202030204" pitchFamily="34" charset="0"/>
                          <a:ea typeface="Calibri"/>
                          <a:cs typeface="Calibri"/>
                          <a:sym typeface="Calibri"/>
                        </a:rPr>
                        <a:t>Hospitalización en Salud Mental Psicosocial ITA Av. 68</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endPar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smtClean="0">
                          <a:latin typeface="Arial Narrow" panose="020B0606020202030204" pitchFamily="34" charset="0"/>
                          <a:ea typeface="Calibri"/>
                          <a:cs typeface="Calibri"/>
                          <a:sym typeface="Calibri"/>
                        </a:rPr>
                        <a:t>Número de sucesos de seguridad relacionados con prescripción</a:t>
                      </a:r>
                      <a:r>
                        <a:rPr lang="es-MX" sz="1200" baseline="0" dirty="0" smtClean="0">
                          <a:latin typeface="Arial Narrow" panose="020B0606020202030204" pitchFamily="34" charset="0"/>
                          <a:ea typeface="Calibri"/>
                          <a:cs typeface="Calibri"/>
                          <a:sym typeface="Calibri"/>
                        </a:rPr>
                        <a:t> </a:t>
                      </a: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576011627"/>
                  </a:ext>
                </a:extLst>
              </a:tr>
              <a:tr h="525475">
                <a:tc>
                  <a:txBody>
                    <a:bodyPr/>
                    <a:lstStyle/>
                    <a:p>
                      <a:pPr marL="0" marR="0" lvl="0" indent="0" algn="ctr" rtl="0">
                        <a:lnSpc>
                          <a:spcPct val="100000"/>
                        </a:lnSpc>
                        <a:spcBef>
                          <a:spcPts val="0"/>
                        </a:spcBef>
                        <a:spcAft>
                          <a:spcPts val="0"/>
                        </a:spcAft>
                        <a:buNone/>
                      </a:pPr>
                      <a:endParaRPr sz="1600" b="0" strike="noStrike" dirty="0">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a:solidFill>
                            <a:srgbClr val="FF0000"/>
                          </a:solidFill>
                          <a:latin typeface="Arial Narrow" panose="020B0606020202030204" pitchFamily="34" charset="0"/>
                          <a:sym typeface="Arial Narrow"/>
                        </a:rPr>
                        <a:t>6</a:t>
                      </a:r>
                      <a:r>
                        <a:rPr lang="es-MX" sz="1200" b="1" dirty="0" smtClean="0">
                          <a:solidFill>
                            <a:srgbClr val="FF0000"/>
                          </a:solidFill>
                          <a:latin typeface="Arial Narrow" panose="020B0606020202030204" pitchFamily="34" charset="0"/>
                          <a:sym typeface="Arial Narrow"/>
                        </a:rPr>
                        <a:t>. </a:t>
                      </a:r>
                      <a:r>
                        <a:rPr lang="es-MX" sz="1200" dirty="0">
                          <a:latin typeface="Arial Narrow" panose="020B0606020202030204" pitchFamily="34" charset="0"/>
                          <a:ea typeface="Arial Narrow"/>
                          <a:cs typeface="Arial Narrow"/>
                          <a:sym typeface="Arial Narrow"/>
                        </a:rPr>
                        <a:t>Crear el manual de Documentos y Registros y ajustar los formatos, incluyendo la identificación de posibles fallos del proceso, así como barreras y puntos de control</a:t>
                      </a:r>
                    </a:p>
                    <a:p>
                      <a:pPr marL="0" marR="0" lvl="0" indent="0" algn="just" rtl="0">
                        <a:lnSpc>
                          <a:spcPct val="100000"/>
                        </a:lnSpc>
                        <a:spcBef>
                          <a:spcPts val="0"/>
                        </a:spcBef>
                        <a:spcAft>
                          <a:spcPts val="0"/>
                        </a:spcAft>
                        <a:buNone/>
                      </a:pPr>
                      <a:endParaRPr sz="1200" b="0" i="0" u="none" strike="noStrike" cap="none" dirty="0">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0" strike="noStrike" dirty="0">
                          <a:latin typeface="Arial Narrow" panose="020B0606020202030204" pitchFamily="34" charset="0"/>
                          <a:ea typeface="Calibri"/>
                          <a:cs typeface="Calibri"/>
                          <a:sym typeface="Calibri"/>
                        </a:rPr>
                        <a:t>Estandarizar en la organización los lineamientos que se deben tener en cuenta al momento de documentar, incluyendo un análisis no solo desde la determinación de las acciones a seguir sino también frente a las posibles desviaciones y sus niveles de intervención. </a:t>
                      </a: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Dayra Castellanos </a:t>
                      </a: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Directora de Calidad </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r>
                        <a:rPr lang="es-MX" sz="1200"/>
                        <a:t>Creación del Manual de Documentos y Registros </a:t>
                      </a:r>
                      <a:endParaRPr lang="es-CO" sz="1200"/>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Inicio: 1 de Julio </a:t>
                      </a: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Finalización: </a:t>
                      </a:r>
                      <a:r>
                        <a:rPr lang="es-MX" sz="1200" dirty="0" smtClean="0">
                          <a:latin typeface="Arial Narrow" panose="020B0606020202030204" pitchFamily="34" charset="0"/>
                          <a:ea typeface="Calibri"/>
                          <a:cs typeface="Calibri"/>
                          <a:sym typeface="Calibri"/>
                        </a:rPr>
                        <a:t>31 </a:t>
                      </a:r>
                      <a:r>
                        <a:rPr lang="es-MX" sz="1200" dirty="0">
                          <a:latin typeface="Arial Narrow" panose="020B0606020202030204" pitchFamily="34" charset="0"/>
                          <a:ea typeface="Calibri"/>
                          <a:cs typeface="Calibri"/>
                          <a:sym typeface="Calibri"/>
                        </a:rPr>
                        <a:t>de Julio </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Hospitalización en Salud Mental Psicosocial ITA Av. 68</a:t>
                      </a: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0" i="0" u="none" strike="noStrike" dirty="0">
                          <a:solidFill>
                            <a:schemeClr val="dk1"/>
                          </a:solidFill>
                          <a:latin typeface="Arial Narrow" panose="020B0606020202030204" pitchFamily="34" charset="0"/>
                          <a:ea typeface="Calibri"/>
                          <a:cs typeface="Calibri"/>
                          <a:sym typeface="Calibri"/>
                        </a:rPr>
                        <a:t>Número de actividades programadas y ejecutadas en cada ronda, dentro de los tiempos de oportunidad establecidos </a:t>
                      </a:r>
                      <a:r>
                        <a:rPr lang="es-MX" sz="1200" b="0" i="0" u="none" strike="noStrike" dirty="0" smtClean="0">
                          <a:solidFill>
                            <a:schemeClr val="dk1"/>
                          </a:solidFill>
                          <a:latin typeface="Arial Narrow" panose="020B0606020202030204" pitchFamily="34" charset="0"/>
                          <a:ea typeface="Calibri"/>
                          <a:cs typeface="Calibri"/>
                          <a:sym typeface="Calibri"/>
                        </a:rPr>
                        <a:t>/ Número de actividades programadas en la ronda </a:t>
                      </a:r>
                      <a:endParaRPr lang="es-MX" sz="1200" b="0" i="0" u="none" strike="noStrike" dirty="0">
                        <a:solidFill>
                          <a:schemeClr val="dk1"/>
                        </a:solidFill>
                        <a:latin typeface="Arial Narrow" panose="020B0606020202030204" pitchFamily="34" charset="0"/>
                        <a:ea typeface="Calibri"/>
                        <a:cs typeface="Calibri"/>
                        <a:sym typeface="Calibri"/>
                      </a:endParaRPr>
                    </a:p>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2"/>
                  </a:ext>
                </a:extLst>
              </a:tr>
              <a:tr h="530875">
                <a:tc>
                  <a:txBody>
                    <a:bodyPr/>
                    <a:lstStyle/>
                    <a:p>
                      <a:pPr marL="0" marR="0" lvl="0" indent="0" algn="ctr" rtl="0">
                        <a:lnSpc>
                          <a:spcPct val="100000"/>
                        </a:lnSpc>
                        <a:spcBef>
                          <a:spcPts val="0"/>
                        </a:spcBef>
                        <a:spcAft>
                          <a:spcPts val="0"/>
                        </a:spcAft>
                        <a:buNone/>
                      </a:pPr>
                      <a:endParaRPr sz="1600" b="0" strike="noStrike" dirty="0">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a:solidFill>
                            <a:srgbClr val="FF0000"/>
                          </a:solidFill>
                          <a:latin typeface="Arial Narrow" panose="020B0606020202030204" pitchFamily="34" charset="0"/>
                          <a:sym typeface="Arial Narrow"/>
                        </a:rPr>
                        <a:t>7</a:t>
                      </a:r>
                      <a:r>
                        <a:rPr lang="es-MX" sz="1200" b="1" dirty="0" smtClean="0">
                          <a:solidFill>
                            <a:srgbClr val="FF0000"/>
                          </a:solidFill>
                          <a:latin typeface="Arial Narrow" panose="020B0606020202030204" pitchFamily="34" charset="0"/>
                          <a:sym typeface="Arial Narrow"/>
                        </a:rPr>
                        <a:t> </a:t>
                      </a:r>
                      <a:r>
                        <a:rPr lang="es-MX" sz="1200" dirty="0">
                          <a:solidFill>
                            <a:schemeClr val="tx1"/>
                          </a:solidFill>
                          <a:latin typeface="Arial Narrow" panose="020B0606020202030204" pitchFamily="34" charset="0"/>
                          <a:sym typeface="Arial Narrow"/>
                        </a:rPr>
                        <a:t>Socializar la nueva versión de</a:t>
                      </a:r>
                      <a:r>
                        <a:rPr lang="es-MX" sz="1200" dirty="0">
                          <a:solidFill>
                            <a:schemeClr val="tx1"/>
                          </a:solidFill>
                          <a:latin typeface="Arial Narrow" panose="020B0606020202030204" pitchFamily="34" charset="0"/>
                          <a:ea typeface="Arial Narrow"/>
                          <a:cs typeface="Arial Narrow"/>
                          <a:sym typeface="Arial Narrow"/>
                        </a:rPr>
                        <a:t>l </a:t>
                      </a:r>
                      <a:r>
                        <a:rPr lang="es-MX" sz="1200" dirty="0">
                          <a:latin typeface="Arial Narrow" panose="020B0606020202030204" pitchFamily="34" charset="0"/>
                          <a:ea typeface="Arial Narrow"/>
                          <a:cs typeface="Arial Narrow"/>
                          <a:sym typeface="Arial Narrow"/>
                        </a:rPr>
                        <a:t>manual de Documentos y Registros.</a:t>
                      </a:r>
                    </a:p>
                    <a:p>
                      <a:pPr marL="0" marR="0" lvl="0" indent="0" algn="just" rtl="0">
                        <a:lnSpc>
                          <a:spcPct val="100000"/>
                        </a:lnSpc>
                        <a:spcBef>
                          <a:spcPts val="0"/>
                        </a:spcBef>
                        <a:spcAft>
                          <a:spcPts val="0"/>
                        </a:spcAft>
                        <a:buNone/>
                      </a:pP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0" strike="noStrike" dirty="0">
                          <a:latin typeface="Arial Narrow" panose="020B0606020202030204" pitchFamily="34" charset="0"/>
                          <a:ea typeface="Calibri"/>
                          <a:cs typeface="Calibri"/>
                          <a:sym typeface="Calibri"/>
                        </a:rPr>
                        <a:t>Dar a conocer los lineamientos establecidos frente a </a:t>
                      </a:r>
                      <a:r>
                        <a:rPr lang="es-MX" sz="1200" b="0" strike="noStrike">
                          <a:latin typeface="Arial Narrow" panose="020B0606020202030204" pitchFamily="34" charset="0"/>
                          <a:ea typeface="Calibri"/>
                          <a:cs typeface="Calibri"/>
                          <a:sym typeface="Calibri"/>
                        </a:rPr>
                        <a:t>la documentación.  </a:t>
                      </a: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a:latin typeface="Arial Narrow" panose="020B0606020202030204" pitchFamily="34" charset="0"/>
                          <a:ea typeface="Calibri"/>
                          <a:cs typeface="Calibri"/>
                          <a:sym typeface="Calibri"/>
                        </a:rPr>
                        <a:t>Dayra Castellanos </a:t>
                      </a: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Directora de Calidad</a:t>
                      </a:r>
                      <a:endParaRPr sz="1200">
                        <a:latin typeface="Arial Narrow" panose="020B0606020202030204" pitchFamily="34" charset="0"/>
                        <a:ea typeface="Calibri"/>
                        <a:cs typeface="Calibri"/>
                        <a:sym typeface="Calibri"/>
                      </a:endParaRPr>
                    </a:p>
                  </a:txBody>
                  <a:tcPr marL="91450" marR="91450" marT="45725" marB="45725" anchor="ctr"/>
                </a:tc>
                <a:tc>
                  <a:txBody>
                    <a:bodyPr/>
                    <a:lstStyle/>
                    <a:p>
                      <a:r>
                        <a:rPr lang="es-MX" sz="1200"/>
                        <a:t>Reunión de socialización en donde se presente el documento </a:t>
                      </a:r>
                      <a:endParaRPr lang="es-CO" sz="1200"/>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Inicio y Finalización: 7 Julio</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Grupo de empresas de Versania </a:t>
                      </a: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Porcentaje de cobertura de la capacitación </a:t>
                      </a: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0847663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68"/>
          <p:cNvSpPr>
            <a:spLocks noGrp="1"/>
          </p:cNvSpPr>
          <p:nvPr>
            <p:ph type="title"/>
          </p:nvPr>
        </p:nvSpPr>
        <p:spPr>
          <a:xfrm>
            <a:off x="1635125" y="663921"/>
            <a:ext cx="8921750" cy="317154"/>
          </a:xfrm>
          <a:prstGeom prst="roundRect">
            <a:avLst>
              <a:gd name="adj" fmla="val 16667"/>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accent2"/>
              </a:buClr>
              <a:buSzPts val="2400"/>
              <a:buFont typeface="Arial Black"/>
              <a:buNone/>
            </a:pPr>
            <a:r>
              <a:rPr lang="es-CO" sz="2000" b="0" i="0" u="none" strike="noStrike" cap="none">
                <a:solidFill>
                  <a:schemeClr val="accent2"/>
                </a:solidFill>
                <a:latin typeface="Arial Black"/>
                <a:ea typeface="Arial Black"/>
                <a:cs typeface="Arial Black"/>
                <a:sym typeface="Arial Black"/>
              </a:rPr>
              <a:t>MATRIZ DE IDEAS DE CAMBIO (PRIMERA RONDA </a:t>
            </a:r>
            <a:r>
              <a:rPr lang="es-CO" sz="2000" b="0" i="0" u="none" strike="noStrike" cap="none">
                <a:solidFill>
                  <a:schemeClr val="bg2">
                    <a:lumMod val="60000"/>
                    <a:lumOff val="40000"/>
                  </a:schemeClr>
                </a:solidFill>
                <a:latin typeface="Arial Black"/>
                <a:ea typeface="Arial Black"/>
                <a:cs typeface="Arial Black"/>
                <a:sym typeface="Arial Black"/>
              </a:rPr>
              <a:t>JULIO</a:t>
            </a:r>
            <a:r>
              <a:rPr lang="es-CO" sz="2000" b="0" i="0" u="none" strike="noStrike" cap="none">
                <a:solidFill>
                  <a:schemeClr val="accent2"/>
                </a:solidFill>
                <a:latin typeface="Arial Black"/>
                <a:ea typeface="Arial Black"/>
                <a:cs typeface="Arial Black"/>
                <a:sym typeface="Arial Black"/>
              </a:rPr>
              <a:t>)</a:t>
            </a:r>
            <a:endParaRPr sz="2000"/>
          </a:p>
        </p:txBody>
      </p:sp>
      <p:graphicFrame>
        <p:nvGraphicFramePr>
          <p:cNvPr id="329" name="Google Shape;329;p68"/>
          <p:cNvGraphicFramePr/>
          <p:nvPr>
            <p:extLst>
              <p:ext uri="{D42A27DB-BD31-4B8C-83A1-F6EECF244321}">
                <p14:modId xmlns:p14="http://schemas.microsoft.com/office/powerpoint/2010/main" val="1874660182"/>
              </p:ext>
            </p:extLst>
          </p:nvPr>
        </p:nvGraphicFramePr>
        <p:xfrm>
          <a:off x="482601" y="1888147"/>
          <a:ext cx="11285462" cy="3398550"/>
        </p:xfrm>
        <a:graphic>
          <a:graphicData uri="http://schemas.openxmlformats.org/drawingml/2006/table">
            <a:tbl>
              <a:tblPr firstRow="1" bandRow="1">
                <a:noFill/>
                <a:tableStyleId>{C4BADD27-6932-4079-BAA1-711332FC3B80}</a:tableStyleId>
              </a:tblPr>
              <a:tblGrid>
                <a:gridCol w="336549">
                  <a:extLst>
                    <a:ext uri="{9D8B030D-6E8A-4147-A177-3AD203B41FA5}">
                      <a16:colId xmlns:a16="http://schemas.microsoft.com/office/drawing/2014/main" val="20000"/>
                    </a:ext>
                  </a:extLst>
                </a:gridCol>
                <a:gridCol w="2298665">
                  <a:extLst>
                    <a:ext uri="{9D8B030D-6E8A-4147-A177-3AD203B41FA5}">
                      <a16:colId xmlns:a16="http://schemas.microsoft.com/office/drawing/2014/main" val="20001"/>
                    </a:ext>
                  </a:extLst>
                </a:gridCol>
                <a:gridCol w="1441708">
                  <a:extLst>
                    <a:ext uri="{9D8B030D-6E8A-4147-A177-3AD203B41FA5}">
                      <a16:colId xmlns:a16="http://schemas.microsoft.com/office/drawing/2014/main" val="20002"/>
                    </a:ext>
                  </a:extLst>
                </a:gridCol>
                <a:gridCol w="1441708">
                  <a:extLst>
                    <a:ext uri="{9D8B030D-6E8A-4147-A177-3AD203B41FA5}">
                      <a16:colId xmlns:a16="http://schemas.microsoft.com/office/drawing/2014/main" val="20003"/>
                    </a:ext>
                  </a:extLst>
                </a:gridCol>
                <a:gridCol w="1441708">
                  <a:extLst>
                    <a:ext uri="{9D8B030D-6E8A-4147-A177-3AD203B41FA5}">
                      <a16:colId xmlns:a16="http://schemas.microsoft.com/office/drawing/2014/main" val="20004"/>
                    </a:ext>
                  </a:extLst>
                </a:gridCol>
                <a:gridCol w="1441708">
                  <a:extLst>
                    <a:ext uri="{9D8B030D-6E8A-4147-A177-3AD203B41FA5}">
                      <a16:colId xmlns:a16="http://schemas.microsoft.com/office/drawing/2014/main" val="20005"/>
                    </a:ext>
                  </a:extLst>
                </a:gridCol>
                <a:gridCol w="1441708">
                  <a:extLst>
                    <a:ext uri="{9D8B030D-6E8A-4147-A177-3AD203B41FA5}">
                      <a16:colId xmlns:a16="http://schemas.microsoft.com/office/drawing/2014/main" val="20006"/>
                    </a:ext>
                  </a:extLst>
                </a:gridCol>
                <a:gridCol w="1441708">
                  <a:extLst>
                    <a:ext uri="{9D8B030D-6E8A-4147-A177-3AD203B41FA5}">
                      <a16:colId xmlns:a16="http://schemas.microsoft.com/office/drawing/2014/main" val="20007"/>
                    </a:ext>
                  </a:extLst>
                </a:gridCol>
              </a:tblGrid>
              <a:tr h="258275">
                <a:tc rowSpan="2">
                  <a:txBody>
                    <a:bodyPr/>
                    <a:lstStyle/>
                    <a:p>
                      <a:pPr marL="0" marR="0" lvl="0" indent="0" algn="ctr" rtl="0">
                        <a:lnSpc>
                          <a:spcPct val="100000"/>
                        </a:lnSpc>
                        <a:spcBef>
                          <a:spcPts val="0"/>
                        </a:spcBef>
                        <a:spcAft>
                          <a:spcPts val="0"/>
                        </a:spcAft>
                        <a:buNone/>
                      </a:pPr>
                      <a:r>
                        <a:rPr lang="es-CO" sz="1600" b="0" strike="noStrike" dirty="0"/>
                        <a:t>#</a:t>
                      </a:r>
                      <a:endParaRPr sz="1600" b="0" strike="noStrike" dirty="0">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strike="noStrike"/>
                        <a:t>¿Qué?</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¿Para qué?</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¿Quién?</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¿Cómo?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¿Cuándo?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¿Dónde?</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600"/>
                        <a:buFont typeface="Arial Narrow"/>
                        <a:buNone/>
                      </a:pPr>
                      <a:r>
                        <a:rPr lang="es-CO" sz="1600" strike="noStrike"/>
                        <a:t>¿Cómo sé?</a:t>
                      </a:r>
                      <a:endParaRPr sz="1600" b="0" strike="noStrike">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0"/>
                  </a:ext>
                </a:extLst>
              </a:tr>
              <a:tr h="405250">
                <a:tc vMerge="1">
                  <a:txBody>
                    <a:bodyPr/>
                    <a:lstStyle/>
                    <a:p>
                      <a:pPr marL="0" marR="0" lvl="0" indent="0" algn="ctr" rtl="0">
                        <a:lnSpc>
                          <a:spcPct val="100000"/>
                        </a:lnSpc>
                        <a:spcBef>
                          <a:spcPts val="0"/>
                        </a:spcBef>
                        <a:spcAft>
                          <a:spcPts val="0"/>
                        </a:spcAft>
                        <a:buClr>
                          <a:schemeClr val="dk1"/>
                        </a:buClr>
                        <a:buSzPts val="1100"/>
                        <a:buFont typeface="Arial Narrow"/>
                        <a:buNone/>
                      </a:pPr>
                      <a:endParaRPr sz="1100" strike="noStrike" dirty="0">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u="sng" strike="noStrike">
                          <a:solidFill>
                            <a:schemeClr val="dk1"/>
                          </a:solidFill>
                        </a:rPr>
                        <a:t>Describa el cambio a probar</a:t>
                      </a:r>
                      <a:r>
                        <a:rPr lang="es-CO" sz="1100" strike="noStrike">
                          <a:solidFill>
                            <a:schemeClr val="dk1"/>
                          </a:solidFill>
                        </a:rPr>
                        <a:t>: acción específica,  concreta y diferente a lo que se ha hecho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t>Que se espera con el cambio</a:t>
                      </a:r>
                      <a:endParaRPr sz="1100" b="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solidFill>
                            <a:schemeClr val="dk1"/>
                          </a:solidFill>
                        </a:rPr>
                        <a:t>Nombres y cargos de quienes probarán el cambio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strike="noStrike"/>
                        <a:t>Tareas para ejecutar la acción</a:t>
                      </a:r>
                      <a:endParaRPr sz="110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b="0" strike="noStrike"/>
                        <a:t>Fecha inicio:</a:t>
                      </a:r>
                      <a:endParaRPr/>
                    </a:p>
                    <a:p>
                      <a:pPr marL="0" marR="0" lvl="0" indent="0" algn="l" rtl="0">
                        <a:lnSpc>
                          <a:spcPct val="100000"/>
                        </a:lnSpc>
                        <a:spcBef>
                          <a:spcPts val="0"/>
                        </a:spcBef>
                        <a:spcAft>
                          <a:spcPts val="0"/>
                        </a:spcAft>
                        <a:buNone/>
                      </a:pPr>
                      <a:r>
                        <a:rPr lang="es-CO" sz="1100" b="0" strike="noStrike"/>
                        <a:t>Fecha fin:</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solidFill>
                            <a:schemeClr val="dk1"/>
                          </a:solidFill>
                        </a:rPr>
                        <a:t>Áreas o servicios dónde se probará</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t>Indicador que mide el éxito del cambio</a:t>
                      </a:r>
                      <a:endParaRPr sz="1100" b="0" strike="noStrike">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1"/>
                  </a:ext>
                </a:extLst>
              </a:tr>
              <a:tr h="530875">
                <a:tc>
                  <a:txBody>
                    <a:bodyPr/>
                    <a:lstStyle/>
                    <a:p>
                      <a:pPr marL="0" marR="0" lvl="0" indent="0" algn="ctr" rtl="0">
                        <a:lnSpc>
                          <a:spcPct val="100000"/>
                        </a:lnSpc>
                        <a:spcBef>
                          <a:spcPts val="0"/>
                        </a:spcBef>
                        <a:spcAft>
                          <a:spcPts val="0"/>
                        </a:spcAft>
                        <a:buNone/>
                      </a:pPr>
                      <a:endParaRPr sz="1600" b="0" strike="noStrike" dirty="0">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a:solidFill>
                            <a:srgbClr val="FF0000"/>
                          </a:solidFill>
                          <a:latin typeface="Arial Narrow" panose="020B0606020202030204" pitchFamily="34" charset="0"/>
                          <a:sym typeface="Arial Narrow"/>
                        </a:rPr>
                        <a:t>8</a:t>
                      </a:r>
                      <a:r>
                        <a:rPr lang="es-MX" sz="1200" b="1" dirty="0" smtClean="0">
                          <a:solidFill>
                            <a:srgbClr val="FF0000"/>
                          </a:solidFill>
                          <a:latin typeface="Arial Narrow" panose="020B0606020202030204" pitchFamily="34" charset="0"/>
                          <a:sym typeface="Arial Narrow"/>
                        </a:rPr>
                        <a:t>. </a:t>
                      </a:r>
                      <a:r>
                        <a:rPr lang="es-MX" sz="1200" dirty="0">
                          <a:latin typeface="Arial Narrow" panose="020B0606020202030204" pitchFamily="34" charset="0"/>
                          <a:ea typeface="Arial Narrow"/>
                          <a:cs typeface="Arial Narrow"/>
                          <a:sym typeface="Arial Narrow"/>
                        </a:rPr>
                        <a:t>Ajustar el documento “Instructivo para el Diligenciamiento de Entrenamiento en el Puesto de Trabajo” con el fin de que se pueda evidenciar de manera específica los temas que se impartieron en la inducción,  asegurando de esta manera que el personal cuenta con el conocimiento para desarrollar las actividades que le fueron asignadas. </a:t>
                      </a:r>
                    </a:p>
                    <a:p>
                      <a:pPr marL="0" marR="0" lvl="0" indent="0" algn="just" rtl="0">
                        <a:lnSpc>
                          <a:spcPct val="100000"/>
                        </a:lnSpc>
                        <a:spcBef>
                          <a:spcPts val="0"/>
                        </a:spcBef>
                        <a:spcAft>
                          <a:spcPts val="0"/>
                        </a:spcAft>
                        <a:buNone/>
                      </a:pP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0" strike="noStrike" dirty="0">
                          <a:latin typeface="Arial Narrow" panose="020B0606020202030204" pitchFamily="34" charset="0"/>
                          <a:ea typeface="Calibri"/>
                          <a:cs typeface="Calibri"/>
                          <a:sym typeface="Calibri"/>
                        </a:rPr>
                        <a:t>De acuerdo al aprendizaje organizacional fortalecer los </a:t>
                      </a:r>
                      <a:r>
                        <a:rPr lang="es-MX" sz="1200" b="0" strike="noStrike">
                          <a:latin typeface="Arial Narrow" panose="020B0606020202030204" pitchFamily="34" charset="0"/>
                          <a:ea typeface="Calibri"/>
                          <a:cs typeface="Calibri"/>
                          <a:sym typeface="Calibri"/>
                        </a:rPr>
                        <a:t>procesos a través del </a:t>
                      </a:r>
                      <a:r>
                        <a:rPr lang="es-MX" sz="1200" b="0" strike="noStrike" dirty="0">
                          <a:latin typeface="Arial Narrow" panose="020B0606020202030204" pitchFamily="34" charset="0"/>
                          <a:ea typeface="Calibri"/>
                          <a:cs typeface="Calibri"/>
                          <a:sym typeface="Calibri"/>
                        </a:rPr>
                        <a:t>ajuste del </a:t>
                      </a:r>
                      <a:r>
                        <a:rPr lang="es-MX" sz="1200" dirty="0">
                          <a:latin typeface="Arial Narrow" panose="020B0606020202030204" pitchFamily="34" charset="0"/>
                          <a:ea typeface="Arial Narrow"/>
                          <a:cs typeface="Arial Narrow"/>
                          <a:sym typeface="Arial Narrow"/>
                        </a:rPr>
                        <a:t>“Instructivo para el Diligenciamiento de Entrenamiento en el Puesto de Trabajo”</a:t>
                      </a: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Juan </a:t>
                      </a:r>
                      <a:r>
                        <a:rPr lang="es-MX" sz="1200" dirty="0" err="1">
                          <a:latin typeface="Arial Narrow" panose="020B0606020202030204" pitchFamily="34" charset="0"/>
                          <a:ea typeface="Calibri"/>
                          <a:cs typeface="Calibri"/>
                          <a:sym typeface="Calibri"/>
                        </a:rPr>
                        <a:t>Guaman</a:t>
                      </a:r>
                      <a:endParaRPr lang="es-MX" sz="1200" dirty="0">
                        <a:latin typeface="Arial Narrow" panose="020B0606020202030204" pitchFamily="34" charset="0"/>
                        <a:ea typeface="Calibri"/>
                        <a:cs typeface="Calibri"/>
                        <a:sym typeface="Calibri"/>
                      </a:endParaRP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Analista de Capacitación  </a:t>
                      </a:r>
                    </a:p>
                    <a:p>
                      <a:pPr marL="0" marR="0" lvl="0" indent="0" algn="just" rtl="0">
                        <a:spcBef>
                          <a:spcPts val="0"/>
                        </a:spcBef>
                        <a:spcAft>
                          <a:spcPts val="0"/>
                        </a:spcAft>
                        <a:buNone/>
                      </a:pPr>
                      <a:endParaRPr lang="es-MX" sz="1200" dirty="0">
                        <a:latin typeface="Arial Narrow" panose="020B0606020202030204" pitchFamily="34" charset="0"/>
                        <a:ea typeface="Calibri"/>
                        <a:cs typeface="Calibri"/>
                        <a:sym typeface="Calibri"/>
                      </a:endParaRP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Mónica Ovalle</a:t>
                      </a: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Business </a:t>
                      </a:r>
                      <a:r>
                        <a:rPr lang="es-MX" sz="1200" dirty="0" err="1">
                          <a:latin typeface="Arial Narrow" panose="020B0606020202030204" pitchFamily="34" charset="0"/>
                          <a:ea typeface="Calibri"/>
                          <a:cs typeface="Calibri"/>
                          <a:sym typeface="Calibri"/>
                        </a:rPr>
                        <a:t>Partner</a:t>
                      </a:r>
                      <a:endParaRPr lang="es-MX" sz="1200" dirty="0">
                        <a:latin typeface="Arial Narrow" panose="020B0606020202030204" pitchFamily="34" charset="0"/>
                        <a:ea typeface="Calibri"/>
                        <a:cs typeface="Calibri"/>
                        <a:sym typeface="Calibri"/>
                      </a:endParaRPr>
                    </a:p>
                    <a:p>
                      <a:pPr marL="0" marR="0" lvl="0" indent="0" algn="just" rtl="0">
                        <a:spcBef>
                          <a:spcPts val="0"/>
                        </a:spcBef>
                        <a:spcAft>
                          <a:spcPts val="0"/>
                        </a:spcAft>
                        <a:buNone/>
                      </a:pPr>
                      <a:endParaRPr lang="es-MX" sz="1200" dirty="0">
                        <a:latin typeface="Arial Narrow" panose="020B0606020202030204" pitchFamily="34" charset="0"/>
                        <a:ea typeface="Calibri"/>
                        <a:cs typeface="Calibri"/>
                        <a:sym typeface="Calibri"/>
                      </a:endParaRP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Carolina Vélez</a:t>
                      </a: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Directora Científica </a:t>
                      </a:r>
                    </a:p>
                    <a:p>
                      <a:pPr marL="0" marR="0" lvl="0" indent="0" algn="just" rtl="0">
                        <a:spcBef>
                          <a:spcPts val="0"/>
                        </a:spcBef>
                        <a:spcAft>
                          <a:spcPts val="0"/>
                        </a:spcAft>
                        <a:buNone/>
                      </a:pPr>
                      <a:endParaRPr lang="es-MX" sz="1200" dirty="0">
                        <a:latin typeface="Arial Narrow" panose="020B0606020202030204" pitchFamily="34" charset="0"/>
                        <a:ea typeface="Calibri"/>
                        <a:cs typeface="Calibri"/>
                        <a:sym typeface="Calibri"/>
                      </a:endParaRP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Dayra Castellanos </a:t>
                      </a: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Directora de Calidad </a:t>
                      </a:r>
                    </a:p>
                    <a:p>
                      <a:pPr marL="0" marR="0" lvl="0" indent="0" algn="just" rtl="0">
                        <a:spcBef>
                          <a:spcPts val="0"/>
                        </a:spcBef>
                        <a:spcAft>
                          <a:spcPts val="0"/>
                        </a:spcAft>
                        <a:buNone/>
                      </a:pP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Arial Narrow"/>
                          <a:cs typeface="Arial Narrow"/>
                          <a:sym typeface="Arial Narrow"/>
                        </a:rPr>
                        <a:t>Realizar mesa de trabajo con Talento Humano para realizar </a:t>
                      </a:r>
                      <a:r>
                        <a:rPr lang="es-MX" sz="1200">
                          <a:latin typeface="Arial Narrow" panose="020B0606020202030204" pitchFamily="34" charset="0"/>
                          <a:ea typeface="Arial Narrow"/>
                          <a:cs typeface="Arial Narrow"/>
                          <a:sym typeface="Arial Narrow"/>
                        </a:rPr>
                        <a:t>el ajuste del </a:t>
                      </a:r>
                      <a:r>
                        <a:rPr lang="es-MX" sz="1200" dirty="0">
                          <a:latin typeface="Arial Narrow" panose="020B0606020202030204" pitchFamily="34" charset="0"/>
                          <a:ea typeface="Arial Narrow"/>
                          <a:cs typeface="Arial Narrow"/>
                          <a:sym typeface="Arial Narrow"/>
                        </a:rPr>
                        <a:t>documento “Instructivo para el Diligenciamiento de Entrenamiento en el Puesto de Trabajo” </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Inicio: 14 Julio</a:t>
                      </a:r>
                    </a:p>
                    <a:p>
                      <a:pPr marL="0" marR="0" lvl="0" indent="0" algn="just" rtl="0">
                        <a:spcBef>
                          <a:spcPts val="0"/>
                        </a:spcBef>
                        <a:spcAft>
                          <a:spcPts val="0"/>
                        </a:spcAft>
                        <a:buNone/>
                      </a:pPr>
                      <a:r>
                        <a:rPr lang="es-MX" sz="1200">
                          <a:latin typeface="Arial Narrow" panose="020B0606020202030204" pitchFamily="34" charset="0"/>
                          <a:ea typeface="Calibri"/>
                          <a:cs typeface="Calibri"/>
                          <a:sym typeface="Calibri"/>
                        </a:rPr>
                        <a:t>Finalización: 31 </a:t>
                      </a:r>
                      <a:r>
                        <a:rPr lang="es-MX" sz="1200" dirty="0">
                          <a:latin typeface="Arial Narrow" panose="020B0606020202030204" pitchFamily="34" charset="0"/>
                          <a:ea typeface="Calibri"/>
                          <a:cs typeface="Calibri"/>
                          <a:sym typeface="Calibri"/>
                        </a:rPr>
                        <a:t>de Julio</a:t>
                      </a: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0" i="0" u="none" strike="noStrike" dirty="0">
                          <a:solidFill>
                            <a:schemeClr val="dk1"/>
                          </a:solidFill>
                          <a:latin typeface="Arial Narrow" panose="020B0606020202030204" pitchFamily="34" charset="0"/>
                          <a:ea typeface="Calibri"/>
                          <a:cs typeface="Calibri"/>
                          <a:sym typeface="Calibri"/>
                        </a:rPr>
                        <a:t>Hospitalización en Salud Mental Psicosocial ITA Av. 68</a:t>
                      </a:r>
                    </a:p>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0" i="0" u="none" strike="noStrike" dirty="0">
                          <a:solidFill>
                            <a:schemeClr val="dk1"/>
                          </a:solidFill>
                          <a:latin typeface="Arial Narrow" panose="020B0606020202030204" pitchFamily="34" charset="0"/>
                          <a:ea typeface="Calibri"/>
                          <a:cs typeface="Calibri"/>
                          <a:sym typeface="Calibri"/>
                        </a:rPr>
                        <a:t>Número de actividades programadas y ejecutadas en cada ronda, dentro de los tiempos de oportunidad establecidos </a:t>
                      </a:r>
                    </a:p>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4"/>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graphicFrame>
        <p:nvGraphicFramePr>
          <p:cNvPr id="341" name="Google Shape;341;p70"/>
          <p:cNvGraphicFramePr/>
          <p:nvPr>
            <p:extLst>
              <p:ext uri="{D42A27DB-BD31-4B8C-83A1-F6EECF244321}">
                <p14:modId xmlns:p14="http://schemas.microsoft.com/office/powerpoint/2010/main" val="1404642939"/>
              </p:ext>
            </p:extLst>
          </p:nvPr>
        </p:nvGraphicFramePr>
        <p:xfrm>
          <a:off x="423900" y="1233054"/>
          <a:ext cx="11344200" cy="5135920"/>
        </p:xfrm>
        <a:graphic>
          <a:graphicData uri="http://schemas.openxmlformats.org/drawingml/2006/table">
            <a:tbl>
              <a:tblPr firstRow="1" bandRow="1">
                <a:noFill/>
                <a:tableStyleId>{C4BADD27-6932-4079-BAA1-711332FC3B80}</a:tableStyleId>
              </a:tblPr>
              <a:tblGrid>
                <a:gridCol w="452425">
                  <a:extLst>
                    <a:ext uri="{9D8B030D-6E8A-4147-A177-3AD203B41FA5}">
                      <a16:colId xmlns:a16="http://schemas.microsoft.com/office/drawing/2014/main" val="20000"/>
                    </a:ext>
                  </a:extLst>
                </a:gridCol>
                <a:gridCol w="1901030">
                  <a:extLst>
                    <a:ext uri="{9D8B030D-6E8A-4147-A177-3AD203B41FA5}">
                      <a16:colId xmlns:a16="http://schemas.microsoft.com/office/drawing/2014/main" val="20001"/>
                    </a:ext>
                  </a:extLst>
                </a:gridCol>
                <a:gridCol w="1900620">
                  <a:extLst>
                    <a:ext uri="{9D8B030D-6E8A-4147-A177-3AD203B41FA5}">
                      <a16:colId xmlns:a16="http://schemas.microsoft.com/office/drawing/2014/main" val="20002"/>
                    </a:ext>
                  </a:extLst>
                </a:gridCol>
                <a:gridCol w="1418025">
                  <a:extLst>
                    <a:ext uri="{9D8B030D-6E8A-4147-A177-3AD203B41FA5}">
                      <a16:colId xmlns:a16="http://schemas.microsoft.com/office/drawing/2014/main" val="20003"/>
                    </a:ext>
                  </a:extLst>
                </a:gridCol>
                <a:gridCol w="1418025">
                  <a:extLst>
                    <a:ext uri="{9D8B030D-6E8A-4147-A177-3AD203B41FA5}">
                      <a16:colId xmlns:a16="http://schemas.microsoft.com/office/drawing/2014/main" val="20004"/>
                    </a:ext>
                  </a:extLst>
                </a:gridCol>
                <a:gridCol w="1418025">
                  <a:extLst>
                    <a:ext uri="{9D8B030D-6E8A-4147-A177-3AD203B41FA5}">
                      <a16:colId xmlns:a16="http://schemas.microsoft.com/office/drawing/2014/main" val="20005"/>
                    </a:ext>
                  </a:extLst>
                </a:gridCol>
                <a:gridCol w="1418025">
                  <a:extLst>
                    <a:ext uri="{9D8B030D-6E8A-4147-A177-3AD203B41FA5}">
                      <a16:colId xmlns:a16="http://schemas.microsoft.com/office/drawing/2014/main" val="20006"/>
                    </a:ext>
                  </a:extLst>
                </a:gridCol>
                <a:gridCol w="1418025">
                  <a:extLst>
                    <a:ext uri="{9D8B030D-6E8A-4147-A177-3AD203B41FA5}">
                      <a16:colId xmlns:a16="http://schemas.microsoft.com/office/drawing/2014/main" val="20007"/>
                    </a:ext>
                  </a:extLst>
                </a:gridCol>
              </a:tblGrid>
              <a:tr h="258275">
                <a:tc rowSpan="2">
                  <a:txBody>
                    <a:bodyPr/>
                    <a:lstStyle/>
                    <a:p>
                      <a:pPr marL="0" marR="0" lvl="0" indent="0" algn="ctr" rtl="0">
                        <a:lnSpc>
                          <a:spcPct val="100000"/>
                        </a:lnSpc>
                        <a:spcBef>
                          <a:spcPts val="0"/>
                        </a:spcBef>
                        <a:spcAft>
                          <a:spcPts val="0"/>
                        </a:spcAft>
                        <a:buNone/>
                      </a:pPr>
                      <a:r>
                        <a:rPr lang="es-CO" sz="1600" b="0" strike="noStrike" dirty="0"/>
                        <a:t>#</a:t>
                      </a:r>
                      <a:endParaRPr sz="1600" b="0" strike="noStrike" dirty="0">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strike="noStrike"/>
                        <a:t>¿Qué?</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¿Para qué?</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¿Quién?</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¿Cómo?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¿Cuándo?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¿Dónde?</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600"/>
                        <a:buFont typeface="Arial Narrow"/>
                        <a:buNone/>
                      </a:pPr>
                      <a:r>
                        <a:rPr lang="es-CO" sz="1600" strike="noStrike"/>
                        <a:t>¿Cómo sé?</a:t>
                      </a:r>
                      <a:endParaRPr sz="1600" b="0" strike="noStrike">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0"/>
                  </a:ext>
                </a:extLst>
              </a:tr>
              <a:tr h="405250">
                <a:tc vMerge="1">
                  <a:txBody>
                    <a:bodyPr/>
                    <a:lstStyle/>
                    <a:p>
                      <a:pPr marL="0" marR="0" lvl="0" indent="0" algn="ctr" rtl="0">
                        <a:lnSpc>
                          <a:spcPct val="100000"/>
                        </a:lnSpc>
                        <a:spcBef>
                          <a:spcPts val="0"/>
                        </a:spcBef>
                        <a:spcAft>
                          <a:spcPts val="0"/>
                        </a:spcAft>
                        <a:buClr>
                          <a:schemeClr val="dk1"/>
                        </a:buClr>
                        <a:buSzPts val="1100"/>
                        <a:buFont typeface="Arial Narrow"/>
                        <a:buNone/>
                      </a:pPr>
                      <a:endParaRPr sz="1100" strike="noStrike" dirty="0">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u="sng" strike="noStrike">
                          <a:solidFill>
                            <a:schemeClr val="dk1"/>
                          </a:solidFill>
                        </a:rPr>
                        <a:t>Describa el cambio a probar</a:t>
                      </a:r>
                      <a:r>
                        <a:rPr lang="es-CO" sz="1100" strike="noStrike">
                          <a:solidFill>
                            <a:schemeClr val="dk1"/>
                          </a:solidFill>
                        </a:rPr>
                        <a:t>: acción específica,  concreta y diferente a lo que se ha hecho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t>Que se espera con el cambio</a:t>
                      </a:r>
                      <a:endParaRPr sz="1100" b="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solidFill>
                            <a:schemeClr val="dk1"/>
                          </a:solidFill>
                        </a:rPr>
                        <a:t>Nombres y cargos de quienes probarán el cambio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strike="noStrike"/>
                        <a:t>Tareas para ejecutar la acción</a:t>
                      </a:r>
                      <a:endParaRPr sz="110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b="0" strike="noStrike"/>
                        <a:t>Fecha inicio:</a:t>
                      </a:r>
                      <a:endParaRPr/>
                    </a:p>
                    <a:p>
                      <a:pPr marL="0" marR="0" lvl="0" indent="0" algn="l" rtl="0">
                        <a:lnSpc>
                          <a:spcPct val="100000"/>
                        </a:lnSpc>
                        <a:spcBef>
                          <a:spcPts val="0"/>
                        </a:spcBef>
                        <a:spcAft>
                          <a:spcPts val="0"/>
                        </a:spcAft>
                        <a:buNone/>
                      </a:pPr>
                      <a:r>
                        <a:rPr lang="es-CO" sz="1100" b="0" strike="noStrike"/>
                        <a:t>Fecha fin:</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solidFill>
                            <a:schemeClr val="dk1"/>
                          </a:solidFill>
                        </a:rPr>
                        <a:t>Áreas o servicios dónde se probará</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t>Indicador que mide el éxito del cambio</a:t>
                      </a:r>
                      <a:endParaRPr sz="1100" b="0" strike="noStrike">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1"/>
                  </a:ext>
                </a:extLst>
              </a:tr>
              <a:tr h="525475">
                <a:tc>
                  <a:txBody>
                    <a:bodyPr/>
                    <a:lstStyle/>
                    <a:p>
                      <a:pPr marL="0" marR="0" lvl="0" indent="0" algn="ctr" rtl="0">
                        <a:lnSpc>
                          <a:spcPct val="100000"/>
                        </a:lnSpc>
                        <a:spcBef>
                          <a:spcPts val="0"/>
                        </a:spcBef>
                        <a:spcAft>
                          <a:spcPts val="0"/>
                        </a:spcAft>
                        <a:buNone/>
                      </a:pPr>
                      <a:endParaRPr sz="1600" b="0" strike="noStrike" dirty="0">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dirty="0">
                          <a:latin typeface="Arial Narrow" panose="020B0606020202030204" pitchFamily="34" charset="0"/>
                          <a:ea typeface="Arial Narrow"/>
                          <a:cs typeface="Arial Narrow"/>
                          <a:sym typeface="Arial Narrow"/>
                        </a:rPr>
                        <a:t>. </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smtClean="0">
                          <a:solidFill>
                            <a:srgbClr val="FF0000"/>
                          </a:solidFill>
                          <a:latin typeface="Arial Narrow" panose="020B0606020202030204" pitchFamily="34" charset="0"/>
                          <a:sym typeface="Arial Narrow"/>
                        </a:rPr>
                        <a:t>12</a:t>
                      </a:r>
                      <a:r>
                        <a:rPr lang="es-MX" sz="1200" dirty="0" smtClean="0">
                          <a:latin typeface="Arial Narrow" panose="020B0606020202030204" pitchFamily="34" charset="0"/>
                          <a:ea typeface="Arial Narrow"/>
                          <a:cs typeface="Arial Narrow"/>
                          <a:sym typeface="Arial Narrow"/>
                        </a:rPr>
                        <a:t>. </a:t>
                      </a:r>
                      <a:r>
                        <a:rPr lang="es-MX" sz="1200" dirty="0">
                          <a:latin typeface="Arial Narrow" panose="020B0606020202030204" pitchFamily="34" charset="0"/>
                          <a:ea typeface="Arial Narrow"/>
                          <a:cs typeface="Arial Narrow"/>
                          <a:sym typeface="Arial Narrow"/>
                        </a:rPr>
                        <a:t>Implementar procedimiento de indicadores de gestión </a:t>
                      </a:r>
                    </a:p>
                    <a:p>
                      <a:pPr marL="0" marR="0" lvl="0" indent="0" algn="just" rtl="0">
                        <a:lnSpc>
                          <a:spcPct val="100000"/>
                        </a:lnSpc>
                        <a:spcBef>
                          <a:spcPts val="0"/>
                        </a:spcBef>
                        <a:spcAft>
                          <a:spcPts val="0"/>
                        </a:spcAft>
                        <a:buNone/>
                      </a:pP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0" strike="noStrike" dirty="0">
                          <a:latin typeface="Arial Narrow" panose="020B0606020202030204" pitchFamily="34" charset="0"/>
                          <a:ea typeface="Calibri"/>
                          <a:cs typeface="Calibri"/>
                          <a:sym typeface="Calibri"/>
                        </a:rPr>
                        <a:t>Brindar una herramienta a los líderes que les ayude a establecer indicadores efectivos  de seguimiento a los procesos </a:t>
                      </a: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Dayra Castellanos </a:t>
                      </a: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Directora </a:t>
                      </a:r>
                      <a:r>
                        <a:rPr lang="es-MX" sz="1200">
                          <a:latin typeface="Arial Narrow" panose="020B0606020202030204" pitchFamily="34" charset="0"/>
                          <a:ea typeface="Calibri"/>
                          <a:cs typeface="Calibri"/>
                          <a:sym typeface="Calibri"/>
                        </a:rPr>
                        <a:t>de Calidad </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Documental el procedimiento de indicadores </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Inicio: 1 de Julio </a:t>
                      </a: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Finalización: </a:t>
                      </a:r>
                      <a:r>
                        <a:rPr lang="es-MX" sz="1200" dirty="0" smtClean="0">
                          <a:latin typeface="Arial Narrow" panose="020B0606020202030204" pitchFamily="34" charset="0"/>
                          <a:ea typeface="Calibri"/>
                          <a:cs typeface="Calibri"/>
                          <a:sym typeface="Calibri"/>
                        </a:rPr>
                        <a:t>31 </a:t>
                      </a:r>
                      <a:r>
                        <a:rPr lang="es-MX" sz="1200" dirty="0">
                          <a:latin typeface="Arial Narrow" panose="020B0606020202030204" pitchFamily="34" charset="0"/>
                          <a:ea typeface="Calibri"/>
                          <a:cs typeface="Calibri"/>
                          <a:sym typeface="Calibri"/>
                        </a:rPr>
                        <a:t>de Julio</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a:ln>
                            <a:noFill/>
                          </a:ln>
                          <a:solidFill>
                            <a:srgbClr val="222A35"/>
                          </a:solidFill>
                          <a:effectLst/>
                          <a:uLnTx/>
                          <a:uFillTx/>
                          <a:latin typeface="Arial Narrow" panose="020B0606020202030204" pitchFamily="34" charset="0"/>
                          <a:ea typeface="Calibri"/>
                          <a:cs typeface="Calibri"/>
                          <a:sym typeface="Calibri"/>
                        </a:rPr>
                        <a:t>Hospitalización en Salud Mental Psicosocial ITA Av. 68</a:t>
                      </a:r>
                      <a:endPar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0" i="0" u="none" strike="noStrike" dirty="0">
                          <a:solidFill>
                            <a:schemeClr val="dk1"/>
                          </a:solidFill>
                          <a:latin typeface="Arial Narrow" panose="020B0606020202030204" pitchFamily="34" charset="0"/>
                          <a:ea typeface="Calibri"/>
                          <a:cs typeface="Calibri"/>
                          <a:sym typeface="Calibri"/>
                        </a:rPr>
                        <a:t>Número de actividades programadas y ejecutadas en cada ronda, dentro de los tiempos de oportunidad establecidos </a:t>
                      </a:r>
                    </a:p>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2"/>
                  </a:ext>
                </a:extLst>
              </a:tr>
              <a:tr h="525475">
                <a:tc>
                  <a:txBody>
                    <a:bodyPr/>
                    <a:lstStyle/>
                    <a:p>
                      <a:pPr marL="0" marR="0" lvl="0" indent="0" algn="ctr" rtl="0">
                        <a:lnSpc>
                          <a:spcPct val="100000"/>
                        </a:lnSpc>
                        <a:spcBef>
                          <a:spcPts val="0"/>
                        </a:spcBef>
                        <a:spcAft>
                          <a:spcPts val="0"/>
                        </a:spcAft>
                        <a:buNone/>
                      </a:pPr>
                      <a:endParaRPr sz="1600" b="0" strike="noStrike" dirty="0">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smtClean="0">
                          <a:solidFill>
                            <a:srgbClr val="FF0000"/>
                          </a:solidFill>
                          <a:latin typeface="Arial Narrow" panose="020B0606020202030204" pitchFamily="34" charset="0"/>
                          <a:sym typeface="Arial Narrow"/>
                        </a:rPr>
                        <a:t>13. </a:t>
                      </a:r>
                      <a:r>
                        <a:rPr lang="es-MX" sz="1200" dirty="0">
                          <a:latin typeface="Arial Narrow" panose="020B0606020202030204" pitchFamily="34" charset="0"/>
                          <a:ea typeface="Arial Narrow"/>
                          <a:cs typeface="Arial Narrow"/>
                          <a:sym typeface="Arial Narrow"/>
                        </a:rPr>
                        <a:t>Desarrollar indicadores de seguimiento a los incidentes relacionados con medicamentos, que permita el análisis de datos por cada uno de los profesionales presuntamente responsables  </a:t>
                      </a:r>
                    </a:p>
                    <a:p>
                      <a:pPr marL="0" marR="0" lvl="0" indent="0" algn="just" rtl="0">
                        <a:lnSpc>
                          <a:spcPct val="100000"/>
                        </a:lnSpc>
                        <a:spcBef>
                          <a:spcPts val="0"/>
                        </a:spcBef>
                        <a:spcAft>
                          <a:spcPts val="0"/>
                        </a:spcAft>
                        <a:buNone/>
                      </a:pP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0" strike="noStrike" dirty="0">
                          <a:latin typeface="Arial Narrow" panose="020B0606020202030204" pitchFamily="34" charset="0"/>
                          <a:ea typeface="Calibri"/>
                          <a:cs typeface="Calibri"/>
                          <a:sym typeface="Calibri"/>
                        </a:rPr>
                        <a:t>Evidenciar el impacto de las acciones en cada uno de los profesionales involucrados en los incidentes relacionados con la medicación, con el objetivo de determinar si se requieren acciones adicionales e individualizadas de acuerdo a la trazabilidad en </a:t>
                      </a:r>
                      <a:r>
                        <a:rPr lang="es-MX" sz="1200" b="0" strike="noStrike">
                          <a:latin typeface="Arial Narrow" panose="020B0606020202030204" pitchFamily="34" charset="0"/>
                          <a:ea typeface="Calibri"/>
                          <a:cs typeface="Calibri"/>
                          <a:sym typeface="Calibri"/>
                        </a:rPr>
                        <a:t>el tiempo</a:t>
                      </a: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Juan Boully </a:t>
                      </a: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Químico Farmacéutico </a:t>
                      </a:r>
                    </a:p>
                    <a:p>
                      <a:pPr marL="0" marR="0" lvl="0" indent="0" algn="just" rtl="0">
                        <a:spcBef>
                          <a:spcPts val="0"/>
                        </a:spcBef>
                        <a:spcAft>
                          <a:spcPts val="0"/>
                        </a:spcAft>
                        <a:buNone/>
                      </a:pPr>
                      <a:endParaRPr lang="es-MX" sz="1200" dirty="0">
                        <a:latin typeface="Arial Narrow" panose="020B0606020202030204" pitchFamily="34" charset="0"/>
                        <a:ea typeface="Calibri"/>
                        <a:cs typeface="Calibri"/>
                        <a:sym typeface="Calibri"/>
                      </a:endParaRP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Dayra Castellanos </a:t>
                      </a: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Director de Calidad </a:t>
                      </a:r>
                    </a:p>
                    <a:p>
                      <a:pPr marL="0" marR="0" lvl="0" indent="0" algn="just" rtl="0">
                        <a:spcBef>
                          <a:spcPts val="0"/>
                        </a:spcBef>
                        <a:spcAft>
                          <a:spcPts val="0"/>
                        </a:spcAft>
                        <a:buNone/>
                      </a:pPr>
                      <a:endParaRPr lang="es-MX" sz="1200" dirty="0">
                        <a:latin typeface="Arial Narrow" panose="020B0606020202030204" pitchFamily="34" charset="0"/>
                        <a:ea typeface="Calibri"/>
                        <a:cs typeface="Calibri"/>
                        <a:sym typeface="Calibri"/>
                      </a:endParaRP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Carolina Vélez </a:t>
                      </a: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Directora Científica </a:t>
                      </a:r>
                    </a:p>
                    <a:p>
                      <a:pPr marL="0" marR="0" lvl="0" indent="0" algn="just" rtl="0">
                        <a:spcBef>
                          <a:spcPts val="0"/>
                        </a:spcBef>
                        <a:spcAft>
                          <a:spcPts val="0"/>
                        </a:spcAft>
                        <a:buNone/>
                      </a:pPr>
                      <a:endParaRPr lang="es-MX" sz="1200" dirty="0">
                        <a:latin typeface="Arial Narrow" panose="020B0606020202030204" pitchFamily="34" charset="0"/>
                        <a:ea typeface="Calibri"/>
                        <a:cs typeface="Calibri"/>
                        <a:sym typeface="Calibri"/>
                      </a:endParaRP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Magda Riveros </a:t>
                      </a: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Directora de la institución</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Envío semanal, por parte del servicio farmacéutico del récord de errores de prescripción por profesional </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Inicio: 1 de Julio</a:t>
                      </a: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Finalización: </a:t>
                      </a:r>
                      <a:r>
                        <a:rPr lang="es-MX" sz="1200" dirty="0" smtClean="0">
                          <a:latin typeface="Arial Narrow" panose="020B0606020202030204" pitchFamily="34" charset="0"/>
                          <a:ea typeface="Calibri"/>
                          <a:cs typeface="Calibri"/>
                          <a:sym typeface="Calibri"/>
                        </a:rPr>
                        <a:t>31 </a:t>
                      </a:r>
                      <a:r>
                        <a:rPr lang="es-MX" sz="1200" dirty="0">
                          <a:latin typeface="Arial Narrow" panose="020B0606020202030204" pitchFamily="34" charset="0"/>
                          <a:ea typeface="Calibri"/>
                          <a:cs typeface="Calibri"/>
                          <a:sym typeface="Calibri"/>
                        </a:rPr>
                        <a:t>de Julio</a:t>
                      </a:r>
                    </a:p>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Hospitalización en Salud Mental Psicosocial ITA Av. 68</a:t>
                      </a: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Tasa de incidentes relacionados con medicamentos </a:t>
                      </a: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724722670"/>
                  </a:ext>
                </a:extLst>
              </a:tr>
            </a:tbl>
          </a:graphicData>
        </a:graphic>
      </p:graphicFrame>
      <p:sp>
        <p:nvSpPr>
          <p:cNvPr id="4" name="Google Shape;328;p68">
            <a:extLst>
              <a:ext uri="{FF2B5EF4-FFF2-40B4-BE49-F238E27FC236}">
                <a16:creationId xmlns:a16="http://schemas.microsoft.com/office/drawing/2014/main" id="{AAC8A799-042C-40BB-B0E7-0D8165A787D3}"/>
              </a:ext>
            </a:extLst>
          </p:cNvPr>
          <p:cNvSpPr txBox="1">
            <a:spLocks/>
          </p:cNvSpPr>
          <p:nvPr/>
        </p:nvSpPr>
        <p:spPr>
          <a:xfrm>
            <a:off x="1635125" y="663921"/>
            <a:ext cx="8921750" cy="317154"/>
          </a:xfrm>
          <a:prstGeom prst="roundRect">
            <a:avLst>
              <a:gd name="adj" fmla="val 16667"/>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lnSpc>
                <a:spcPct val="90000"/>
              </a:lnSpc>
              <a:buClr>
                <a:schemeClr val="accent2"/>
              </a:buClr>
              <a:buSzPts val="2400"/>
              <a:buFont typeface="Arial Black"/>
              <a:buNone/>
            </a:pPr>
            <a:r>
              <a:rPr lang="es-CO" sz="2000" dirty="0">
                <a:solidFill>
                  <a:schemeClr val="accent2"/>
                </a:solidFill>
                <a:latin typeface="Arial Black"/>
                <a:ea typeface="Arial Black"/>
                <a:cs typeface="Arial Black"/>
                <a:sym typeface="Arial Black"/>
              </a:rPr>
              <a:t>MATRIZ DE IDEAS DE CAMBIO (PRIMERA RONDA </a:t>
            </a:r>
            <a:r>
              <a:rPr lang="es-CO" sz="2000" dirty="0">
                <a:solidFill>
                  <a:schemeClr val="bg2">
                    <a:lumMod val="60000"/>
                    <a:lumOff val="40000"/>
                  </a:schemeClr>
                </a:solidFill>
                <a:latin typeface="Arial Black"/>
                <a:ea typeface="Arial Black"/>
                <a:cs typeface="Arial Black"/>
                <a:sym typeface="Arial Black"/>
              </a:rPr>
              <a:t>JULIO</a:t>
            </a:r>
            <a:r>
              <a:rPr lang="es-CO" sz="2000" dirty="0">
                <a:solidFill>
                  <a:schemeClr val="accent2"/>
                </a:solidFill>
                <a:latin typeface="Arial Black"/>
                <a:ea typeface="Arial Black"/>
                <a:cs typeface="Arial Black"/>
                <a:sym typeface="Arial Black"/>
              </a:rPr>
              <a:t>)</a:t>
            </a:r>
            <a:endParaRPr lang="es-CO" sz="2000" dirty="0"/>
          </a:p>
        </p:txBody>
      </p:sp>
    </p:spTree>
    <p:extLst>
      <p:ext uri="{BB962C8B-B14F-4D97-AF65-F5344CB8AC3E}">
        <p14:creationId xmlns:p14="http://schemas.microsoft.com/office/powerpoint/2010/main" val="28531852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71"/>
          <p:cNvSpPr>
            <a:spLocks noGrp="1"/>
          </p:cNvSpPr>
          <p:nvPr>
            <p:ph type="title"/>
          </p:nvPr>
        </p:nvSpPr>
        <p:spPr>
          <a:xfrm>
            <a:off x="825500" y="723900"/>
            <a:ext cx="9448800" cy="323850"/>
          </a:xfrm>
          <a:prstGeom prst="roundRect">
            <a:avLst>
              <a:gd name="adj" fmla="val 16667"/>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C00000"/>
              </a:buClr>
              <a:buSzPts val="2400"/>
              <a:buFont typeface="Arial Black"/>
              <a:buNone/>
            </a:pPr>
            <a:r>
              <a:rPr lang="es-CO" sz="2000" b="0" i="0" u="sng" strike="noStrike" cap="none" dirty="0">
                <a:solidFill>
                  <a:srgbClr val="C00000"/>
                </a:solidFill>
                <a:latin typeface="Arial Black"/>
                <a:ea typeface="Arial Black"/>
                <a:cs typeface="Arial Black"/>
                <a:sym typeface="Arial Black"/>
              </a:rPr>
              <a:t>PHEA</a:t>
            </a:r>
            <a:r>
              <a:rPr lang="es-CO" sz="2000" b="0" i="0" u="none" strike="noStrike" cap="none" dirty="0">
                <a:solidFill>
                  <a:schemeClr val="accent2"/>
                </a:solidFill>
                <a:latin typeface="Arial Black"/>
                <a:ea typeface="Arial Black"/>
                <a:cs typeface="Arial Black"/>
                <a:sym typeface="Arial Black"/>
              </a:rPr>
              <a:t> DE LAS IDEAS DE CAMBIO (</a:t>
            </a:r>
            <a:r>
              <a:rPr lang="es-CO" sz="2000" dirty="0">
                <a:solidFill>
                  <a:schemeClr val="accent2"/>
                </a:solidFill>
                <a:latin typeface="Arial Black"/>
                <a:ea typeface="Arial Black"/>
                <a:cs typeface="Arial Black"/>
                <a:sym typeface="Arial Black"/>
              </a:rPr>
              <a:t>PRIMERA</a:t>
            </a:r>
            <a:r>
              <a:rPr lang="es-CO" sz="2000" b="0" i="0" u="none" strike="noStrike" cap="none" dirty="0">
                <a:solidFill>
                  <a:schemeClr val="accent2"/>
                </a:solidFill>
                <a:latin typeface="Arial Black"/>
                <a:ea typeface="Arial Black"/>
                <a:cs typeface="Arial Black"/>
                <a:sym typeface="Arial Black"/>
              </a:rPr>
              <a:t> RONDA </a:t>
            </a:r>
            <a:r>
              <a:rPr lang="es-CO" sz="2000" dirty="0">
                <a:solidFill>
                  <a:schemeClr val="bg2">
                    <a:lumMod val="60000"/>
                    <a:lumOff val="40000"/>
                  </a:schemeClr>
                </a:solidFill>
                <a:latin typeface="Arial Black"/>
                <a:sym typeface="Arial Black"/>
              </a:rPr>
              <a:t>JULIO</a:t>
            </a:r>
            <a:r>
              <a:rPr lang="es-CO" sz="2000" b="0" i="0" u="none" strike="noStrike" cap="none" dirty="0">
                <a:solidFill>
                  <a:schemeClr val="accent2"/>
                </a:solidFill>
                <a:latin typeface="Arial Black"/>
                <a:ea typeface="Arial Black"/>
                <a:cs typeface="Arial Black"/>
                <a:sym typeface="Arial Black"/>
              </a:rPr>
              <a:t>)</a:t>
            </a:r>
            <a:endParaRPr sz="2000" dirty="0"/>
          </a:p>
        </p:txBody>
      </p:sp>
      <p:graphicFrame>
        <p:nvGraphicFramePr>
          <p:cNvPr id="347" name="Google Shape;347;p71"/>
          <p:cNvGraphicFramePr/>
          <p:nvPr>
            <p:extLst>
              <p:ext uri="{D42A27DB-BD31-4B8C-83A1-F6EECF244321}">
                <p14:modId xmlns:p14="http://schemas.microsoft.com/office/powerpoint/2010/main" val="3086067031"/>
              </p:ext>
            </p:extLst>
          </p:nvPr>
        </p:nvGraphicFramePr>
        <p:xfrm>
          <a:off x="404813" y="1773847"/>
          <a:ext cx="11225200" cy="4541550"/>
        </p:xfrm>
        <a:graphic>
          <a:graphicData uri="http://schemas.openxmlformats.org/drawingml/2006/table">
            <a:tbl>
              <a:tblPr firstRow="1" bandRow="1">
                <a:noFill/>
                <a:tableStyleId>{C4BADD27-6932-4079-BAA1-711332FC3B80}</a:tableStyleId>
              </a:tblPr>
              <a:tblGrid>
                <a:gridCol w="487075">
                  <a:extLst>
                    <a:ext uri="{9D8B030D-6E8A-4147-A177-3AD203B41FA5}">
                      <a16:colId xmlns:a16="http://schemas.microsoft.com/office/drawing/2014/main" val="20000"/>
                    </a:ext>
                  </a:extLst>
                </a:gridCol>
                <a:gridCol w="1899500">
                  <a:extLst>
                    <a:ext uri="{9D8B030D-6E8A-4147-A177-3AD203B41FA5}">
                      <a16:colId xmlns:a16="http://schemas.microsoft.com/office/drawing/2014/main" val="20001"/>
                    </a:ext>
                  </a:extLst>
                </a:gridCol>
                <a:gridCol w="1773325">
                  <a:extLst>
                    <a:ext uri="{9D8B030D-6E8A-4147-A177-3AD203B41FA5}">
                      <a16:colId xmlns:a16="http://schemas.microsoft.com/office/drawing/2014/main" val="20002"/>
                    </a:ext>
                  </a:extLst>
                </a:gridCol>
                <a:gridCol w="1476475">
                  <a:extLst>
                    <a:ext uri="{9D8B030D-6E8A-4147-A177-3AD203B41FA5}">
                      <a16:colId xmlns:a16="http://schemas.microsoft.com/office/drawing/2014/main" val="20003"/>
                    </a:ext>
                  </a:extLst>
                </a:gridCol>
                <a:gridCol w="1907575">
                  <a:extLst>
                    <a:ext uri="{9D8B030D-6E8A-4147-A177-3AD203B41FA5}">
                      <a16:colId xmlns:a16="http://schemas.microsoft.com/office/drawing/2014/main" val="20004"/>
                    </a:ext>
                  </a:extLst>
                </a:gridCol>
                <a:gridCol w="1833400">
                  <a:extLst>
                    <a:ext uri="{9D8B030D-6E8A-4147-A177-3AD203B41FA5}">
                      <a16:colId xmlns:a16="http://schemas.microsoft.com/office/drawing/2014/main" val="20005"/>
                    </a:ext>
                  </a:extLst>
                </a:gridCol>
                <a:gridCol w="1847850">
                  <a:extLst>
                    <a:ext uri="{9D8B030D-6E8A-4147-A177-3AD203B41FA5}">
                      <a16:colId xmlns:a16="http://schemas.microsoft.com/office/drawing/2014/main" val="20006"/>
                    </a:ext>
                  </a:extLst>
                </a:gridCol>
              </a:tblGrid>
              <a:tr h="375500">
                <a:tc>
                  <a:txBody>
                    <a:bodyPr/>
                    <a:lstStyle/>
                    <a:p>
                      <a:pPr marL="0" marR="0" lvl="0" indent="0" algn="ctr" rtl="0">
                        <a:lnSpc>
                          <a:spcPct val="100000"/>
                        </a:lnSpc>
                        <a:spcBef>
                          <a:spcPts val="0"/>
                        </a:spcBef>
                        <a:spcAft>
                          <a:spcPts val="0"/>
                        </a:spcAft>
                        <a:buNone/>
                      </a:pPr>
                      <a:r>
                        <a:rPr lang="es-CO" sz="1600" b="0" strike="noStrike"/>
                        <a:t>#</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strike="noStrike"/>
                        <a:t>¿Qué?</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¿Qué cambió?</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Indicador de la idea de cambio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Impacto en la meta de mejoramiento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¿La idea de cambio fue útil?</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¿La idea se puede escalar?</a:t>
                      </a:r>
                      <a:endParaRPr sz="1600" b="1" strike="noStrike">
                        <a:solidFill>
                          <a:schemeClr val="lt1"/>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0"/>
                  </a:ext>
                </a:extLst>
              </a:tr>
              <a:tr h="494075">
                <a:tc>
                  <a:txBody>
                    <a:bodyPr/>
                    <a:lstStyle/>
                    <a:p>
                      <a:pPr marL="0" marR="0" lvl="0" indent="0" algn="ctr" rtl="0">
                        <a:lnSpc>
                          <a:spcPct val="100000"/>
                        </a:lnSpc>
                        <a:spcBef>
                          <a:spcPts val="0"/>
                        </a:spcBef>
                        <a:spcAft>
                          <a:spcPts val="0"/>
                        </a:spcAft>
                        <a:buClr>
                          <a:schemeClr val="dk1"/>
                        </a:buClr>
                        <a:buSzPts val="1100"/>
                        <a:buFont typeface="Arial Narrow"/>
                        <a:buNone/>
                      </a:pP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u="sng" strike="noStrike">
                          <a:solidFill>
                            <a:schemeClr val="dk1"/>
                          </a:solidFill>
                        </a:rPr>
                        <a:t>Describa el cambio a probar</a:t>
                      </a:r>
                      <a:r>
                        <a:rPr lang="es-CO" sz="1100" strike="noStrike">
                          <a:solidFill>
                            <a:schemeClr val="dk1"/>
                          </a:solidFill>
                        </a:rPr>
                        <a:t>: acción específica, concreta y diferente a lo que se ha hecho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t>Anote si lo que se esperaba con el cambio se logró </a:t>
                      </a:r>
                      <a:endParaRPr sz="1100" b="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solidFill>
                            <a:schemeClr val="dk1"/>
                          </a:solidFill>
                        </a:rPr>
                        <a:t>Resultado del indicador de la idea de cambio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b="0" strike="noStrike">
                          <a:solidFill>
                            <a:schemeClr val="dk1"/>
                          </a:solidFill>
                        </a:rPr>
                        <a:t>¿El indicador de la meta se modificó? ¿Qué tanto?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strike="noStrike"/>
                        <a:t>¿Según el análisis que decisión se tomará?</a:t>
                      </a:r>
                      <a:endParaRPr/>
                    </a:p>
                    <a:p>
                      <a:pPr marL="0" marR="0" lvl="0" indent="0" algn="l" rtl="0">
                        <a:lnSpc>
                          <a:spcPct val="100000"/>
                        </a:lnSpc>
                        <a:spcBef>
                          <a:spcPts val="0"/>
                        </a:spcBef>
                        <a:spcAft>
                          <a:spcPts val="0"/>
                        </a:spcAft>
                        <a:buNone/>
                      </a:pPr>
                      <a:r>
                        <a:rPr lang="es-CO" sz="1100" strike="noStrike"/>
                        <a:t>(adoptarla, descartarla, ajustarla)</a:t>
                      </a:r>
                      <a:endParaRPr sz="110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b="0" strike="noStrike">
                          <a:solidFill>
                            <a:schemeClr val="dk1"/>
                          </a:solidFill>
                        </a:rPr>
                        <a:t>SI / NO. Si responde si, ¿en que nuevos horarios, servicios o áreas se puede aplicar?</a:t>
                      </a:r>
                      <a:endParaRPr sz="1100" strike="noStrike">
                        <a:solidFill>
                          <a:schemeClr val="dk1"/>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1"/>
                  </a:ext>
                </a:extLst>
              </a:tr>
              <a:tr h="499700">
                <a:tc>
                  <a:txBody>
                    <a:bodyPr/>
                    <a:lstStyle/>
                    <a:p>
                      <a:pPr marL="0" marR="0" lvl="0" indent="0" algn="ctr" rtl="0">
                        <a:lnSpc>
                          <a:spcPct val="100000"/>
                        </a:lnSpc>
                        <a:spcBef>
                          <a:spcPts val="0"/>
                        </a:spcBef>
                        <a:spcAft>
                          <a:spcPts val="0"/>
                        </a:spcAft>
                        <a:buNone/>
                      </a:pPr>
                      <a:r>
                        <a:rPr lang="es-CO" sz="1600" b="0" strike="noStrike"/>
                        <a:t>1</a:t>
                      </a:r>
                      <a:endParaRPr sz="1600" b="0" strike="noStrike">
                        <a:latin typeface="Calibri"/>
                        <a:ea typeface="Calibri"/>
                        <a:cs typeface="Calibri"/>
                        <a:sym typeface="Calibri"/>
                      </a:endParaRPr>
                    </a:p>
                  </a:txBody>
                  <a:tcPr marL="91450" marR="91450" marT="45725" marB="45725" anchor="ctr"/>
                </a:tc>
                <a:tc>
                  <a:txBody>
                    <a:bodyPr/>
                    <a:lstStyle/>
                    <a:p>
                      <a:pPr algn="just">
                        <a:buSzPts val="1400"/>
                      </a:pPr>
                      <a:r>
                        <a:rPr lang="es-MX" sz="1200" b="1" dirty="0">
                          <a:solidFill>
                            <a:srgbClr val="FF0000"/>
                          </a:solidFill>
                          <a:latin typeface="Arial Narrow" panose="020B0606020202030204" pitchFamily="34" charset="0"/>
                          <a:ea typeface="Arial Narrow"/>
                          <a:cs typeface="Arial Narrow"/>
                          <a:sym typeface="Arial Narrow"/>
                        </a:rPr>
                        <a:t>1</a:t>
                      </a:r>
                      <a:r>
                        <a:rPr lang="es-MX" sz="1200" dirty="0">
                          <a:latin typeface="Arial Narrow" panose="020B0606020202030204" pitchFamily="34" charset="0"/>
                          <a:ea typeface="Arial Narrow"/>
                          <a:cs typeface="Arial Narrow"/>
                          <a:sym typeface="Arial Narrow"/>
                        </a:rPr>
                        <a:t>. Incluir en el  </a:t>
                      </a:r>
                      <a:r>
                        <a:rPr lang="es-CO" sz="1200">
                          <a:latin typeface="Arial Narrow" panose="020B0606020202030204" pitchFamily="34" charset="0"/>
                          <a:ea typeface="Arial Narrow"/>
                          <a:cs typeface="Arial Narrow"/>
                          <a:sym typeface="Arial Narrow"/>
                        </a:rPr>
                        <a:t>Instructivo de Prescripción de Productos Farmacéuticos. </a:t>
                      </a:r>
                      <a:endParaRPr lang="es-MX" sz="1200">
                        <a:latin typeface="Arial Narrow" panose="020B0606020202030204" pitchFamily="34" charset="0"/>
                        <a:ea typeface="Arial Narrow"/>
                        <a:cs typeface="Arial Narrow"/>
                        <a:sym typeface="Arial Narrow"/>
                      </a:endParaRPr>
                    </a:p>
                    <a:p>
                      <a:pPr marL="171450" indent="-171450" algn="just">
                        <a:buSzPts val="1400"/>
                        <a:buFont typeface="Arial" panose="020B0604020202020204" pitchFamily="34" charset="0"/>
                        <a:buChar char="•"/>
                      </a:pPr>
                      <a:r>
                        <a:rPr lang="es-MX" sz="1200" dirty="0">
                          <a:latin typeface="Arial Narrow" panose="020B0606020202030204" pitchFamily="34" charset="0"/>
                          <a:ea typeface="Arial Narrow"/>
                          <a:cs typeface="Arial Narrow"/>
                          <a:sym typeface="Arial Narrow"/>
                        </a:rPr>
                        <a:t>La doble verificación por parte de los médicos generales y especialistas a la formulación de medicamentos </a:t>
                      </a:r>
                    </a:p>
                    <a:p>
                      <a:pPr marL="171450" indent="-171450" algn="just">
                        <a:buSzPts val="1400"/>
                        <a:buFont typeface="Arial" panose="020B0604020202020204" pitchFamily="34" charset="0"/>
                        <a:buChar char="•"/>
                      </a:pPr>
                      <a:r>
                        <a:rPr lang="es-MX" sz="1200" dirty="0">
                          <a:latin typeface="Arial Narrow" panose="020B0606020202030204" pitchFamily="34" charset="0"/>
                          <a:ea typeface="Arial Narrow"/>
                          <a:cs typeface="Arial Narrow"/>
                          <a:sym typeface="Arial Narrow"/>
                        </a:rPr>
                        <a:t>La Identificación de implicaciones y riesgos de realizar una inadecuada prescripción</a:t>
                      </a:r>
                    </a:p>
                    <a:p>
                      <a:pPr marL="171450" indent="-171450" algn="just">
                        <a:buSzPts val="1400"/>
                        <a:buFont typeface="Arial" panose="020B0604020202020204" pitchFamily="34" charset="0"/>
                        <a:buChar char="•"/>
                      </a:pPr>
                      <a:r>
                        <a:rPr lang="es-MX" sz="1200" dirty="0">
                          <a:latin typeface="Arial Narrow" panose="020B0606020202030204" pitchFamily="34" charset="0"/>
                          <a:ea typeface="Arial Narrow"/>
                          <a:cs typeface="Arial Narrow"/>
                          <a:sym typeface="Arial Narrow"/>
                        </a:rPr>
                        <a:t>La identificación de posibles fallos del proceso, así como barreras y puntos de control</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endParaRPr lang="es-MX" sz="1200" b="0" i="0" u="none" strike="noStrike" cap="none" dirty="0">
                        <a:solidFill>
                          <a:srgbClr val="000000"/>
                        </a:solidFill>
                        <a:latin typeface="Arial Narrow" panose="020B0606020202030204" pitchFamily="34" charset="0"/>
                        <a:ea typeface="Arial Narrow"/>
                        <a:cs typeface="Arial Narrow"/>
                        <a:sym typeface="Arial Narrow"/>
                      </a:endParaRPr>
                    </a:p>
                  </a:txBody>
                  <a:tcPr marL="91450" marR="91450" marT="45725" marB="45725" anchor="ctr"/>
                </a:tc>
                <a:tc>
                  <a:txBody>
                    <a:bodyPr/>
                    <a:lstStyle/>
                    <a:p>
                      <a:pPr marL="0" marR="0" lvl="0" indent="0" algn="just" rtl="0">
                        <a:lnSpc>
                          <a:spcPct val="100000"/>
                        </a:lnSpc>
                        <a:spcBef>
                          <a:spcPts val="0"/>
                        </a:spcBef>
                        <a:spcAft>
                          <a:spcPts val="0"/>
                        </a:spcAft>
                        <a:buNone/>
                      </a:pP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5264246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graphicFrame>
        <p:nvGraphicFramePr>
          <p:cNvPr id="335" name="Google Shape;335;p69"/>
          <p:cNvGraphicFramePr/>
          <p:nvPr>
            <p:extLst>
              <p:ext uri="{D42A27DB-BD31-4B8C-83A1-F6EECF244321}">
                <p14:modId xmlns:p14="http://schemas.microsoft.com/office/powerpoint/2010/main" val="1416105089"/>
              </p:ext>
            </p:extLst>
          </p:nvPr>
        </p:nvGraphicFramePr>
        <p:xfrm>
          <a:off x="404813" y="1773847"/>
          <a:ext cx="11225200" cy="3627170"/>
        </p:xfrm>
        <a:graphic>
          <a:graphicData uri="http://schemas.openxmlformats.org/drawingml/2006/table">
            <a:tbl>
              <a:tblPr firstRow="1" bandRow="1">
                <a:noFill/>
                <a:tableStyleId>{C4BADD27-6932-4079-BAA1-711332FC3B80}</a:tableStyleId>
              </a:tblPr>
              <a:tblGrid>
                <a:gridCol w="487075">
                  <a:extLst>
                    <a:ext uri="{9D8B030D-6E8A-4147-A177-3AD203B41FA5}">
                      <a16:colId xmlns:a16="http://schemas.microsoft.com/office/drawing/2014/main" val="20000"/>
                    </a:ext>
                  </a:extLst>
                </a:gridCol>
                <a:gridCol w="1899500">
                  <a:extLst>
                    <a:ext uri="{9D8B030D-6E8A-4147-A177-3AD203B41FA5}">
                      <a16:colId xmlns:a16="http://schemas.microsoft.com/office/drawing/2014/main" val="20001"/>
                    </a:ext>
                  </a:extLst>
                </a:gridCol>
                <a:gridCol w="1773325">
                  <a:extLst>
                    <a:ext uri="{9D8B030D-6E8A-4147-A177-3AD203B41FA5}">
                      <a16:colId xmlns:a16="http://schemas.microsoft.com/office/drawing/2014/main" val="20002"/>
                    </a:ext>
                  </a:extLst>
                </a:gridCol>
                <a:gridCol w="1476475">
                  <a:extLst>
                    <a:ext uri="{9D8B030D-6E8A-4147-A177-3AD203B41FA5}">
                      <a16:colId xmlns:a16="http://schemas.microsoft.com/office/drawing/2014/main" val="20003"/>
                    </a:ext>
                  </a:extLst>
                </a:gridCol>
                <a:gridCol w="1907575">
                  <a:extLst>
                    <a:ext uri="{9D8B030D-6E8A-4147-A177-3AD203B41FA5}">
                      <a16:colId xmlns:a16="http://schemas.microsoft.com/office/drawing/2014/main" val="20004"/>
                    </a:ext>
                  </a:extLst>
                </a:gridCol>
                <a:gridCol w="1833400">
                  <a:extLst>
                    <a:ext uri="{9D8B030D-6E8A-4147-A177-3AD203B41FA5}">
                      <a16:colId xmlns:a16="http://schemas.microsoft.com/office/drawing/2014/main" val="20005"/>
                    </a:ext>
                  </a:extLst>
                </a:gridCol>
                <a:gridCol w="1847850">
                  <a:extLst>
                    <a:ext uri="{9D8B030D-6E8A-4147-A177-3AD203B41FA5}">
                      <a16:colId xmlns:a16="http://schemas.microsoft.com/office/drawing/2014/main" val="20006"/>
                    </a:ext>
                  </a:extLst>
                </a:gridCol>
              </a:tblGrid>
              <a:tr h="375500">
                <a:tc>
                  <a:txBody>
                    <a:bodyPr/>
                    <a:lstStyle/>
                    <a:p>
                      <a:pPr marL="0" marR="0" lvl="0" indent="0" algn="ctr" rtl="0">
                        <a:lnSpc>
                          <a:spcPct val="100000"/>
                        </a:lnSpc>
                        <a:spcBef>
                          <a:spcPts val="0"/>
                        </a:spcBef>
                        <a:spcAft>
                          <a:spcPts val="0"/>
                        </a:spcAft>
                        <a:buNone/>
                      </a:pPr>
                      <a:r>
                        <a:rPr lang="es-CO" sz="1600" b="0" strike="noStrike"/>
                        <a:t>#</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strike="noStrike"/>
                        <a:t>¿Qué?</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¿Qué cambió?</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Indicador de la idea de cambio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Impacto en la meta de mejoramiento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¿La idea de cambio fue útil?</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¿La idea se puede escalar?</a:t>
                      </a:r>
                      <a:endParaRPr sz="1600" b="1" strike="noStrike">
                        <a:solidFill>
                          <a:schemeClr val="lt1"/>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0"/>
                  </a:ext>
                </a:extLst>
              </a:tr>
              <a:tr h="494075">
                <a:tc>
                  <a:txBody>
                    <a:bodyPr/>
                    <a:lstStyle/>
                    <a:p>
                      <a:pPr marL="0" marR="0" lvl="0" indent="0" algn="ctr" rtl="0">
                        <a:lnSpc>
                          <a:spcPct val="100000"/>
                        </a:lnSpc>
                        <a:spcBef>
                          <a:spcPts val="0"/>
                        </a:spcBef>
                        <a:spcAft>
                          <a:spcPts val="0"/>
                        </a:spcAft>
                        <a:buClr>
                          <a:schemeClr val="dk1"/>
                        </a:buClr>
                        <a:buSzPts val="1100"/>
                        <a:buFont typeface="Arial Narrow"/>
                        <a:buNone/>
                      </a:pP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u="sng" strike="noStrike">
                          <a:solidFill>
                            <a:schemeClr val="dk1"/>
                          </a:solidFill>
                        </a:rPr>
                        <a:t>Describa el cambio a probar</a:t>
                      </a:r>
                      <a:r>
                        <a:rPr lang="es-CO" sz="1100" strike="noStrike">
                          <a:solidFill>
                            <a:schemeClr val="dk1"/>
                          </a:solidFill>
                        </a:rPr>
                        <a:t>: acción específica, concreta y diferente a lo que se ha hecho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t>Anote si lo que se esperaba con el cambio se logró </a:t>
                      </a:r>
                      <a:endParaRPr sz="1100" b="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solidFill>
                            <a:schemeClr val="dk1"/>
                          </a:solidFill>
                        </a:rPr>
                        <a:t>Resultado del indicador de la idea de cambio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b="0" strike="noStrike">
                          <a:solidFill>
                            <a:schemeClr val="dk1"/>
                          </a:solidFill>
                        </a:rPr>
                        <a:t>¿El indicador de la meta se modificó? ¿Qué tanto?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strike="noStrike"/>
                        <a:t>¿Según el análisis que decisión se tomará?</a:t>
                      </a:r>
                      <a:endParaRPr/>
                    </a:p>
                    <a:p>
                      <a:pPr marL="0" marR="0" lvl="0" indent="0" algn="l" rtl="0">
                        <a:lnSpc>
                          <a:spcPct val="100000"/>
                        </a:lnSpc>
                        <a:spcBef>
                          <a:spcPts val="0"/>
                        </a:spcBef>
                        <a:spcAft>
                          <a:spcPts val="0"/>
                        </a:spcAft>
                        <a:buNone/>
                      </a:pPr>
                      <a:r>
                        <a:rPr lang="es-CO" sz="1100" strike="noStrike"/>
                        <a:t>(adoptarla, descartarla, ajustarla)</a:t>
                      </a:r>
                      <a:endParaRPr sz="110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b="0" strike="noStrike">
                          <a:solidFill>
                            <a:schemeClr val="dk1"/>
                          </a:solidFill>
                        </a:rPr>
                        <a:t>SI / NO. Si responde si, ¿en que nuevos horarios, servicios o áreas se puede aplicar?</a:t>
                      </a:r>
                      <a:endParaRPr sz="1100" strike="noStrike">
                        <a:solidFill>
                          <a:schemeClr val="dk1"/>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1"/>
                  </a:ext>
                </a:extLst>
              </a:tr>
              <a:tr h="499700">
                <a:tc>
                  <a:txBody>
                    <a:bodyPr/>
                    <a:lstStyle/>
                    <a:p>
                      <a:pPr marL="0" marR="0" lvl="0" indent="0" algn="ctr" rtl="0">
                        <a:lnSpc>
                          <a:spcPct val="100000"/>
                        </a:lnSpc>
                        <a:spcBef>
                          <a:spcPts val="0"/>
                        </a:spcBef>
                        <a:spcAft>
                          <a:spcPts val="0"/>
                        </a:spcAft>
                        <a:buNone/>
                      </a:pPr>
                      <a:r>
                        <a:rPr lang="es-CO" sz="1600" b="0" strike="noStrike"/>
                        <a:t>1</a:t>
                      </a:r>
                      <a:endParaRPr sz="1600" b="0" strike="noStrike">
                        <a:latin typeface="Calibri"/>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1" dirty="0">
                          <a:solidFill>
                            <a:srgbClr val="FF0000"/>
                          </a:solidFill>
                          <a:latin typeface="Arial Narrow" panose="020B0606020202030204" pitchFamily="34" charset="0"/>
                          <a:sym typeface="Arial Narrow"/>
                        </a:rPr>
                        <a:t>2</a:t>
                      </a:r>
                      <a:r>
                        <a:rPr lang="es-MX" sz="1200" dirty="0">
                          <a:latin typeface="Arial Narrow" panose="020B0606020202030204" pitchFamily="34" charset="0"/>
                          <a:ea typeface="Arial Narrow"/>
                          <a:cs typeface="Arial Narrow"/>
                          <a:sym typeface="Arial Narrow"/>
                        </a:rPr>
                        <a:t>. Desplegar socialización del  </a:t>
                      </a:r>
                      <a:r>
                        <a:rPr lang="es-CO" sz="1200" dirty="0">
                          <a:latin typeface="Arial Narrow" panose="020B0606020202030204" pitchFamily="34" charset="0"/>
                          <a:ea typeface="Arial Narrow"/>
                          <a:cs typeface="Arial Narrow"/>
                          <a:sym typeface="Arial Narrow"/>
                        </a:rPr>
                        <a:t>Instructivo de Prescripción de Productos Farmacéuticos</a:t>
                      </a:r>
                      <a:endParaRPr sz="1200" b="1" i="0" u="none" strike="noStrike" dirty="0">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2"/>
                  </a:ext>
                </a:extLst>
              </a:tr>
              <a:tr h="504850">
                <a:tc>
                  <a:txBody>
                    <a:bodyPr/>
                    <a:lstStyle/>
                    <a:p>
                      <a:pPr marL="0" marR="0" lvl="0" indent="0" algn="ctr" rtl="0">
                        <a:lnSpc>
                          <a:spcPct val="100000"/>
                        </a:lnSpc>
                        <a:spcBef>
                          <a:spcPts val="0"/>
                        </a:spcBef>
                        <a:spcAft>
                          <a:spcPts val="0"/>
                        </a:spcAft>
                        <a:buNone/>
                      </a:pPr>
                      <a:r>
                        <a:rPr lang="es-CO" sz="1600" b="0" strike="noStrike"/>
                        <a:t>2</a:t>
                      </a:r>
                      <a:endParaRPr sz="1600" b="0" strike="noStrike">
                        <a:latin typeface="Calibri"/>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1" dirty="0">
                          <a:solidFill>
                            <a:srgbClr val="FF0000"/>
                          </a:solidFill>
                          <a:latin typeface="Arial Narrow" panose="020B0606020202030204" pitchFamily="34" charset="0"/>
                          <a:sym typeface="Arial Narrow"/>
                        </a:rPr>
                        <a:t>3. </a:t>
                      </a:r>
                      <a:r>
                        <a:rPr lang="es-MX" sz="1200" dirty="0">
                          <a:latin typeface="Arial Narrow" panose="020B0606020202030204" pitchFamily="34" charset="0"/>
                          <a:ea typeface="Arial Narrow"/>
                          <a:cs typeface="Arial Narrow"/>
                          <a:sym typeface="Arial Narrow"/>
                        </a:rPr>
                        <a:t>Validación de la aplicación del </a:t>
                      </a:r>
                      <a:r>
                        <a:rPr lang="es-MX" sz="1200">
                          <a:latin typeface="Arial Narrow" panose="020B0606020202030204" pitchFamily="34" charset="0"/>
                          <a:ea typeface="Arial Narrow"/>
                          <a:cs typeface="Arial Narrow"/>
                          <a:sym typeface="Arial Narrow"/>
                        </a:rPr>
                        <a:t>instructivo </a:t>
                      </a:r>
                      <a:r>
                        <a:rPr lang="es-CO" sz="1200">
                          <a:latin typeface="Arial Narrow" panose="020B0606020202030204" pitchFamily="34" charset="0"/>
                          <a:ea typeface="Arial Narrow"/>
                          <a:cs typeface="Arial Narrow"/>
                          <a:sym typeface="Arial Narrow"/>
                        </a:rPr>
                        <a:t>de Prescripción de Productos Farmacéuticos</a:t>
                      </a:r>
                      <a:endParaRPr sz="1200" b="1" i="0" u="none" strike="noStrike" dirty="0">
                        <a:solidFill>
                          <a:schemeClr val="dk1"/>
                        </a:solidFill>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endParaRPr sz="1200" b="0" strike="noStrike">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3"/>
                  </a:ext>
                </a:extLst>
              </a:tr>
              <a:tr h="504850">
                <a:tc>
                  <a:txBody>
                    <a:bodyPr/>
                    <a:lstStyle/>
                    <a:p>
                      <a:pPr marL="0" marR="0" lvl="0" indent="0" algn="ctr" rtl="0">
                        <a:lnSpc>
                          <a:spcPct val="100000"/>
                        </a:lnSpc>
                        <a:spcBef>
                          <a:spcPts val="0"/>
                        </a:spcBef>
                        <a:spcAft>
                          <a:spcPts val="0"/>
                        </a:spcAft>
                        <a:buNone/>
                      </a:pPr>
                      <a:r>
                        <a:rPr lang="es-CO" sz="1600" b="0" strike="noStrike"/>
                        <a:t>3</a:t>
                      </a:r>
                      <a:endParaRPr sz="1600" b="0" strike="noStrike">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a:solidFill>
                            <a:srgbClr val="FF0000"/>
                          </a:solidFill>
                          <a:latin typeface="Arial Narrow" panose="020B0606020202030204" pitchFamily="34" charset="0"/>
                          <a:ea typeface="Arial Narrow"/>
                          <a:cs typeface="Arial Narrow"/>
                        </a:rPr>
                        <a:t>4. </a:t>
                      </a:r>
                      <a:r>
                        <a:rPr lang="es-MX" sz="1200" dirty="0">
                          <a:latin typeface="Arial Narrow" panose="020B0606020202030204" pitchFamily="34" charset="0"/>
                          <a:ea typeface="Arial Narrow"/>
                          <a:cs typeface="Arial Narrow"/>
                          <a:sym typeface="Arial Narrow"/>
                        </a:rPr>
                        <a:t>Toma de decisiones con base en los resultados del seguimiento de </a:t>
                      </a:r>
                      <a:r>
                        <a:rPr lang="es-CO" sz="1200" dirty="0">
                          <a:latin typeface="Arial Narrow" panose="020B0606020202030204" pitchFamily="34" charset="0"/>
                          <a:ea typeface="Arial Narrow"/>
                          <a:cs typeface="Arial Narrow"/>
                          <a:sym typeface="Arial Narrow"/>
                        </a:rPr>
                        <a:t>de Prescripción de Productos Farmacéuticos</a:t>
                      </a:r>
                      <a:endParaRPr lang="es-MX" sz="1200" dirty="0">
                        <a:latin typeface="Arial Narrow" panose="020B0606020202030204" pitchFamily="34" charset="0"/>
                        <a:ea typeface="Arial Narrow"/>
                        <a:cs typeface="Arial Narrow"/>
                        <a:sym typeface="Arial Narrow"/>
                      </a:endParaRPr>
                    </a:p>
                  </a:txBody>
                  <a:tcPr marL="91450" marR="91450" marT="45725" marB="45725" anchor="ctr"/>
                </a:tc>
                <a:tc>
                  <a:txBody>
                    <a:bodyPr/>
                    <a:lstStyle/>
                    <a:p>
                      <a:pPr marL="0" marR="0" lvl="0" indent="0" algn="just" rtl="0">
                        <a:lnSpc>
                          <a:spcPct val="100000"/>
                        </a:lnSpc>
                        <a:spcBef>
                          <a:spcPts val="0"/>
                        </a:spcBef>
                        <a:spcAft>
                          <a:spcPts val="0"/>
                        </a:spcAft>
                        <a:buNone/>
                      </a:pPr>
                      <a:endParaRPr sz="1200" b="0" strike="noStrike">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4"/>
                  </a:ext>
                </a:extLst>
              </a:tr>
            </a:tbl>
          </a:graphicData>
        </a:graphic>
      </p:graphicFrame>
      <p:sp>
        <p:nvSpPr>
          <p:cNvPr id="4" name="Google Shape;346;p71">
            <a:extLst>
              <a:ext uri="{FF2B5EF4-FFF2-40B4-BE49-F238E27FC236}">
                <a16:creationId xmlns:a16="http://schemas.microsoft.com/office/drawing/2014/main" id="{5B3995C5-1760-464D-9A8A-83AE89FE9331}"/>
              </a:ext>
            </a:extLst>
          </p:cNvPr>
          <p:cNvSpPr txBox="1">
            <a:spLocks/>
          </p:cNvSpPr>
          <p:nvPr/>
        </p:nvSpPr>
        <p:spPr>
          <a:xfrm>
            <a:off x="825500" y="723900"/>
            <a:ext cx="9448800" cy="323850"/>
          </a:xfrm>
          <a:prstGeom prst="roundRect">
            <a:avLst>
              <a:gd name="adj" fmla="val 16667"/>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lnSpc>
                <a:spcPct val="90000"/>
              </a:lnSpc>
              <a:buClr>
                <a:srgbClr val="C00000"/>
              </a:buClr>
              <a:buSzPts val="2400"/>
              <a:buFont typeface="Arial Black"/>
              <a:buNone/>
            </a:pPr>
            <a:r>
              <a:rPr lang="es-MX" sz="2000" u="sng">
                <a:solidFill>
                  <a:srgbClr val="C00000"/>
                </a:solidFill>
                <a:latin typeface="Arial Black"/>
                <a:ea typeface="Arial Black"/>
                <a:cs typeface="Arial Black"/>
                <a:sym typeface="Arial Black"/>
              </a:rPr>
              <a:t>PHEA</a:t>
            </a:r>
            <a:r>
              <a:rPr lang="es-MX" sz="2000">
                <a:solidFill>
                  <a:schemeClr val="accent2"/>
                </a:solidFill>
                <a:latin typeface="Arial Black"/>
                <a:ea typeface="Arial Black"/>
                <a:cs typeface="Arial Black"/>
                <a:sym typeface="Arial Black"/>
              </a:rPr>
              <a:t> DE LAS IDEAS DE CAMBIO (PRIMERA RONDA </a:t>
            </a:r>
            <a:r>
              <a:rPr lang="es-MX" sz="2000">
                <a:solidFill>
                  <a:schemeClr val="bg2">
                    <a:lumMod val="60000"/>
                    <a:lumOff val="40000"/>
                  </a:schemeClr>
                </a:solidFill>
                <a:latin typeface="Arial Black"/>
                <a:sym typeface="Arial Black"/>
              </a:rPr>
              <a:t>JULIO</a:t>
            </a:r>
            <a:r>
              <a:rPr lang="es-MX" sz="2000">
                <a:solidFill>
                  <a:schemeClr val="accent2"/>
                </a:solidFill>
                <a:latin typeface="Arial Black"/>
                <a:ea typeface="Arial Black"/>
                <a:cs typeface="Arial Black"/>
                <a:sym typeface="Arial Black"/>
              </a:rPr>
              <a:t>)</a:t>
            </a:r>
            <a:endParaRPr lang="es-MX" sz="20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graphicFrame>
        <p:nvGraphicFramePr>
          <p:cNvPr id="347" name="Google Shape;347;p71"/>
          <p:cNvGraphicFramePr/>
          <p:nvPr>
            <p:extLst>
              <p:ext uri="{D42A27DB-BD31-4B8C-83A1-F6EECF244321}">
                <p14:modId xmlns:p14="http://schemas.microsoft.com/office/powerpoint/2010/main" val="1182447728"/>
              </p:ext>
            </p:extLst>
          </p:nvPr>
        </p:nvGraphicFramePr>
        <p:xfrm>
          <a:off x="379055" y="1348844"/>
          <a:ext cx="11225200" cy="5273090"/>
        </p:xfrm>
        <a:graphic>
          <a:graphicData uri="http://schemas.openxmlformats.org/drawingml/2006/table">
            <a:tbl>
              <a:tblPr firstRow="1" bandRow="1">
                <a:noFill/>
                <a:tableStyleId>{C4BADD27-6932-4079-BAA1-711332FC3B80}</a:tableStyleId>
              </a:tblPr>
              <a:tblGrid>
                <a:gridCol w="487075">
                  <a:extLst>
                    <a:ext uri="{9D8B030D-6E8A-4147-A177-3AD203B41FA5}">
                      <a16:colId xmlns:a16="http://schemas.microsoft.com/office/drawing/2014/main" val="20000"/>
                    </a:ext>
                  </a:extLst>
                </a:gridCol>
                <a:gridCol w="1899500">
                  <a:extLst>
                    <a:ext uri="{9D8B030D-6E8A-4147-A177-3AD203B41FA5}">
                      <a16:colId xmlns:a16="http://schemas.microsoft.com/office/drawing/2014/main" val="20001"/>
                    </a:ext>
                  </a:extLst>
                </a:gridCol>
                <a:gridCol w="1773325">
                  <a:extLst>
                    <a:ext uri="{9D8B030D-6E8A-4147-A177-3AD203B41FA5}">
                      <a16:colId xmlns:a16="http://schemas.microsoft.com/office/drawing/2014/main" val="20002"/>
                    </a:ext>
                  </a:extLst>
                </a:gridCol>
                <a:gridCol w="1476475">
                  <a:extLst>
                    <a:ext uri="{9D8B030D-6E8A-4147-A177-3AD203B41FA5}">
                      <a16:colId xmlns:a16="http://schemas.microsoft.com/office/drawing/2014/main" val="20003"/>
                    </a:ext>
                  </a:extLst>
                </a:gridCol>
                <a:gridCol w="1907575">
                  <a:extLst>
                    <a:ext uri="{9D8B030D-6E8A-4147-A177-3AD203B41FA5}">
                      <a16:colId xmlns:a16="http://schemas.microsoft.com/office/drawing/2014/main" val="20004"/>
                    </a:ext>
                  </a:extLst>
                </a:gridCol>
                <a:gridCol w="1833400">
                  <a:extLst>
                    <a:ext uri="{9D8B030D-6E8A-4147-A177-3AD203B41FA5}">
                      <a16:colId xmlns:a16="http://schemas.microsoft.com/office/drawing/2014/main" val="20005"/>
                    </a:ext>
                  </a:extLst>
                </a:gridCol>
                <a:gridCol w="1847850">
                  <a:extLst>
                    <a:ext uri="{9D8B030D-6E8A-4147-A177-3AD203B41FA5}">
                      <a16:colId xmlns:a16="http://schemas.microsoft.com/office/drawing/2014/main" val="20006"/>
                    </a:ext>
                  </a:extLst>
                </a:gridCol>
              </a:tblGrid>
              <a:tr h="375500">
                <a:tc>
                  <a:txBody>
                    <a:bodyPr/>
                    <a:lstStyle/>
                    <a:p>
                      <a:pPr marL="0" marR="0" lvl="0" indent="0" algn="ctr" rtl="0">
                        <a:lnSpc>
                          <a:spcPct val="100000"/>
                        </a:lnSpc>
                        <a:spcBef>
                          <a:spcPts val="0"/>
                        </a:spcBef>
                        <a:spcAft>
                          <a:spcPts val="0"/>
                        </a:spcAft>
                        <a:buNone/>
                      </a:pPr>
                      <a:r>
                        <a:rPr lang="es-CO" sz="1600" b="0" strike="noStrike" dirty="0"/>
                        <a:t>#</a:t>
                      </a:r>
                      <a:endParaRPr sz="1600" b="0" strike="noStrike" dirty="0">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strike="noStrike"/>
                        <a:t>¿Qué?</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¿Qué cambió?</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Indicador de la idea de cambio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Impacto en la meta de mejoramiento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¿La idea de cambio fue útil?</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¿La idea se puede escalar?</a:t>
                      </a:r>
                      <a:endParaRPr sz="1600" b="1" strike="noStrike">
                        <a:solidFill>
                          <a:schemeClr val="lt1"/>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0"/>
                  </a:ext>
                </a:extLst>
              </a:tr>
              <a:tr h="494075">
                <a:tc>
                  <a:txBody>
                    <a:bodyPr/>
                    <a:lstStyle/>
                    <a:p>
                      <a:pPr marL="0" marR="0" lvl="0" indent="0" algn="ctr" rtl="0">
                        <a:lnSpc>
                          <a:spcPct val="100000"/>
                        </a:lnSpc>
                        <a:spcBef>
                          <a:spcPts val="0"/>
                        </a:spcBef>
                        <a:spcAft>
                          <a:spcPts val="0"/>
                        </a:spcAft>
                        <a:buClr>
                          <a:schemeClr val="dk1"/>
                        </a:buClr>
                        <a:buSzPts val="1100"/>
                        <a:buFont typeface="Arial Narrow"/>
                        <a:buNone/>
                      </a:pP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u="sng" strike="noStrike">
                          <a:solidFill>
                            <a:schemeClr val="dk1"/>
                          </a:solidFill>
                        </a:rPr>
                        <a:t>Describa el cambio a probar</a:t>
                      </a:r>
                      <a:r>
                        <a:rPr lang="es-CO" sz="1100" strike="noStrike">
                          <a:solidFill>
                            <a:schemeClr val="dk1"/>
                          </a:solidFill>
                        </a:rPr>
                        <a:t>: acción específica, concreta y diferente a lo que se ha hecho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t>Anote si lo que se esperaba con el cambio se logró </a:t>
                      </a:r>
                      <a:endParaRPr sz="1100" b="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solidFill>
                            <a:schemeClr val="dk1"/>
                          </a:solidFill>
                        </a:rPr>
                        <a:t>Resultado del indicador de la idea de cambio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b="0" strike="noStrike">
                          <a:solidFill>
                            <a:schemeClr val="dk1"/>
                          </a:solidFill>
                        </a:rPr>
                        <a:t>¿El indicador de la meta se modificó? ¿Qué tanto?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strike="noStrike"/>
                        <a:t>¿Según el análisis que decisión se tomará?</a:t>
                      </a:r>
                      <a:endParaRPr/>
                    </a:p>
                    <a:p>
                      <a:pPr marL="0" marR="0" lvl="0" indent="0" algn="l" rtl="0">
                        <a:lnSpc>
                          <a:spcPct val="100000"/>
                        </a:lnSpc>
                        <a:spcBef>
                          <a:spcPts val="0"/>
                        </a:spcBef>
                        <a:spcAft>
                          <a:spcPts val="0"/>
                        </a:spcAft>
                        <a:buNone/>
                      </a:pPr>
                      <a:r>
                        <a:rPr lang="es-CO" sz="1100" strike="noStrike"/>
                        <a:t>(adoptarla, descartarla, ajustarla)</a:t>
                      </a:r>
                      <a:endParaRPr sz="110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b="0" strike="noStrike">
                          <a:solidFill>
                            <a:schemeClr val="dk1"/>
                          </a:solidFill>
                        </a:rPr>
                        <a:t>SI / NO. Si responde si, ¿en que nuevos horarios, servicios o áreas se puede aplicar?</a:t>
                      </a:r>
                      <a:endParaRPr sz="1100" strike="noStrike">
                        <a:solidFill>
                          <a:schemeClr val="dk1"/>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1"/>
                  </a:ext>
                </a:extLst>
              </a:tr>
              <a:tr h="499700">
                <a:tc>
                  <a:txBody>
                    <a:bodyPr/>
                    <a:lstStyle/>
                    <a:p>
                      <a:pPr marL="0" marR="0" lvl="0" indent="0" algn="ctr" rtl="0">
                        <a:lnSpc>
                          <a:spcPct val="100000"/>
                        </a:lnSpc>
                        <a:spcBef>
                          <a:spcPts val="0"/>
                        </a:spcBef>
                        <a:spcAft>
                          <a:spcPts val="0"/>
                        </a:spcAft>
                        <a:buNone/>
                      </a:pPr>
                      <a:endParaRPr sz="1600" b="0" strike="noStrike">
                        <a:latin typeface="Calibri"/>
                        <a:ea typeface="Calibri"/>
                        <a:cs typeface="Calibri"/>
                        <a:sym typeface="Calibri"/>
                      </a:endParaRPr>
                    </a:p>
                  </a:txBody>
                  <a:tcPr marL="91450" marR="91450" marT="45725" marB="45725" anchor="ctr"/>
                </a:tc>
                <a:tc>
                  <a:txBody>
                    <a:bodyPr/>
                    <a:lstStyle/>
                    <a:p>
                      <a:pPr algn="just">
                        <a:buSzPts val="1400"/>
                      </a:pPr>
                      <a:r>
                        <a:rPr lang="es-MX" sz="1200" b="1" dirty="0" smtClean="0">
                          <a:solidFill>
                            <a:srgbClr val="FF0000"/>
                          </a:solidFill>
                          <a:latin typeface="Arial Narrow"/>
                          <a:ea typeface="Arial Narrow"/>
                          <a:cs typeface="Arial Narrow"/>
                          <a:sym typeface="Arial Narrow"/>
                        </a:rPr>
                        <a:t>5. </a:t>
                      </a:r>
                      <a:r>
                        <a:rPr lang="es-MX" sz="1200" dirty="0" smtClean="0">
                          <a:latin typeface="Arial Narrow"/>
                          <a:ea typeface="Arial Narrow"/>
                          <a:cs typeface="Arial Narrow"/>
                          <a:sym typeface="Arial Narrow"/>
                        </a:rPr>
                        <a:t>Instaurar espacios en donde se puedan compartir experiencias con los colaboradores, que permitan generar conciencia frente al impacto de los sucesos de seguridad:</a:t>
                      </a:r>
                    </a:p>
                    <a:p>
                      <a:pPr marL="171450" indent="-171450" algn="just">
                        <a:buSzPts val="1400"/>
                        <a:buFont typeface="Arial" panose="020B0604020202020204" pitchFamily="34" charset="0"/>
                        <a:buChar char="•"/>
                      </a:pPr>
                      <a:r>
                        <a:rPr lang="es-MX" sz="1200" dirty="0" smtClean="0">
                          <a:latin typeface="Arial Narrow"/>
                          <a:ea typeface="Arial Narrow"/>
                          <a:cs typeface="Arial Narrow"/>
                          <a:sym typeface="Arial Narrow"/>
                        </a:rPr>
                        <a:t>Acuerdos de Vida y Servicio</a:t>
                      </a:r>
                      <a:endParaRPr lang="es-MX" sz="1200" b="1" i="0" u="none" strike="noStrike" cap="none" dirty="0" smtClean="0">
                        <a:solidFill>
                          <a:srgbClr val="FF0000"/>
                        </a:solidFill>
                        <a:latin typeface="Arial Narrow" panose="020B0606020202030204" pitchFamily="34" charset="0"/>
                        <a:ea typeface="Arial Narrow"/>
                        <a:cs typeface="Arial Narrow"/>
                        <a:sym typeface="Calibri"/>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endParaRPr lang="es-MX" sz="1200" dirty="0">
                        <a:latin typeface="Arial Narrow" panose="020B0606020202030204" pitchFamily="34" charset="0"/>
                        <a:ea typeface="Arial Narrow"/>
                        <a:cs typeface="Arial Narrow"/>
                        <a:sym typeface="Arial Narrow"/>
                      </a:endParaRPr>
                    </a:p>
                  </a:txBody>
                  <a:tcPr marL="91450" marR="91450" marT="45725" marB="45725" anchor="ctr"/>
                </a:tc>
                <a:tc>
                  <a:txBody>
                    <a:bodyPr/>
                    <a:lstStyle/>
                    <a:p>
                      <a:pPr marL="0" marR="0" lvl="0" indent="0" algn="just" rtl="0">
                        <a:lnSpc>
                          <a:spcPct val="100000"/>
                        </a:lnSpc>
                        <a:spcBef>
                          <a:spcPts val="0"/>
                        </a:spcBef>
                        <a:spcAft>
                          <a:spcPts val="0"/>
                        </a:spcAft>
                        <a:buNone/>
                      </a:pP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3166986126"/>
                  </a:ext>
                </a:extLst>
              </a:tr>
              <a:tr h="499700">
                <a:tc>
                  <a:txBody>
                    <a:bodyPr/>
                    <a:lstStyle/>
                    <a:p>
                      <a:pPr marL="0" marR="0" lvl="0" indent="0" algn="ctr" rtl="0">
                        <a:lnSpc>
                          <a:spcPct val="100000"/>
                        </a:lnSpc>
                        <a:spcBef>
                          <a:spcPts val="0"/>
                        </a:spcBef>
                        <a:spcAft>
                          <a:spcPts val="0"/>
                        </a:spcAft>
                        <a:buNone/>
                      </a:pPr>
                      <a:endParaRPr sz="1600" b="0" strike="noStrike" dirty="0">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a:solidFill>
                            <a:srgbClr val="FF0000"/>
                          </a:solidFill>
                          <a:latin typeface="Arial Narrow" panose="020B0606020202030204" pitchFamily="34" charset="0"/>
                          <a:sym typeface="Arial Narrow"/>
                        </a:rPr>
                        <a:t>6</a:t>
                      </a:r>
                      <a:r>
                        <a:rPr lang="es-MX" sz="1200" b="1" dirty="0" smtClean="0">
                          <a:solidFill>
                            <a:srgbClr val="FF0000"/>
                          </a:solidFill>
                          <a:latin typeface="Arial Narrow" panose="020B0606020202030204" pitchFamily="34" charset="0"/>
                          <a:sym typeface="Arial Narrow"/>
                        </a:rPr>
                        <a:t>. </a:t>
                      </a:r>
                      <a:r>
                        <a:rPr lang="es-MX" sz="1200" dirty="0">
                          <a:latin typeface="Arial Narrow" panose="020B0606020202030204" pitchFamily="34" charset="0"/>
                          <a:ea typeface="Arial Narrow"/>
                          <a:cs typeface="Arial Narrow"/>
                          <a:sym typeface="Arial Narrow"/>
                        </a:rPr>
                        <a:t>Crear el manual de Documentos y Registros y ajustar los formatos, incluyendo la identificación de posibles fallos del proceso, así como barreras y puntos de control</a:t>
                      </a:r>
                    </a:p>
                  </a:txBody>
                  <a:tcPr marL="91450" marR="91450" marT="45725" marB="45725" anchor="ctr"/>
                </a:tc>
                <a:tc>
                  <a:txBody>
                    <a:bodyPr/>
                    <a:lstStyle/>
                    <a:p>
                      <a:pPr marL="0" marR="0" lvl="0" indent="0" algn="just" rtl="0">
                        <a:lnSpc>
                          <a:spcPct val="100000"/>
                        </a:lnSpc>
                        <a:spcBef>
                          <a:spcPts val="0"/>
                        </a:spcBef>
                        <a:spcAft>
                          <a:spcPts val="0"/>
                        </a:spcAft>
                        <a:buNone/>
                      </a:pP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2"/>
                  </a:ext>
                </a:extLst>
              </a:tr>
              <a:tr h="504850">
                <a:tc>
                  <a:txBody>
                    <a:bodyPr/>
                    <a:lstStyle/>
                    <a:p>
                      <a:pPr marL="0" marR="0" lvl="0" indent="0" algn="ctr" rtl="0">
                        <a:lnSpc>
                          <a:spcPct val="100000"/>
                        </a:lnSpc>
                        <a:spcBef>
                          <a:spcPts val="0"/>
                        </a:spcBef>
                        <a:spcAft>
                          <a:spcPts val="0"/>
                        </a:spcAft>
                        <a:buNone/>
                      </a:pPr>
                      <a:endParaRPr sz="1600" b="0" strike="noStrike" dirty="0">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a:solidFill>
                            <a:srgbClr val="FF0000"/>
                          </a:solidFill>
                          <a:latin typeface="Arial Narrow" panose="020B0606020202030204" pitchFamily="34" charset="0"/>
                          <a:sym typeface="Arial Narrow"/>
                        </a:rPr>
                        <a:t>7</a:t>
                      </a:r>
                      <a:r>
                        <a:rPr lang="es-MX" sz="1200" b="1" dirty="0" smtClean="0">
                          <a:solidFill>
                            <a:srgbClr val="FF0000"/>
                          </a:solidFill>
                          <a:latin typeface="Arial Narrow" panose="020B0606020202030204" pitchFamily="34" charset="0"/>
                          <a:sym typeface="Arial Narrow"/>
                        </a:rPr>
                        <a:t> </a:t>
                      </a:r>
                      <a:r>
                        <a:rPr lang="es-MX" sz="1200" dirty="0">
                          <a:solidFill>
                            <a:schemeClr val="tx1"/>
                          </a:solidFill>
                          <a:latin typeface="Arial Narrow" panose="020B0606020202030204" pitchFamily="34" charset="0"/>
                          <a:sym typeface="Arial Narrow"/>
                        </a:rPr>
                        <a:t>Socializar la nueva versión de</a:t>
                      </a:r>
                      <a:r>
                        <a:rPr lang="es-MX" sz="1200" dirty="0">
                          <a:solidFill>
                            <a:schemeClr val="tx1"/>
                          </a:solidFill>
                          <a:latin typeface="Arial Narrow" panose="020B0606020202030204" pitchFamily="34" charset="0"/>
                          <a:ea typeface="Arial Narrow"/>
                          <a:cs typeface="Arial Narrow"/>
                          <a:sym typeface="Arial Narrow"/>
                        </a:rPr>
                        <a:t>l </a:t>
                      </a:r>
                      <a:r>
                        <a:rPr lang="es-MX" sz="1200" dirty="0">
                          <a:latin typeface="Arial Narrow" panose="020B0606020202030204" pitchFamily="34" charset="0"/>
                          <a:ea typeface="Arial Narrow"/>
                          <a:cs typeface="Arial Narrow"/>
                          <a:sym typeface="Arial Narrow"/>
                        </a:rPr>
                        <a:t>manual de Documentos y Registros.</a:t>
                      </a:r>
                    </a:p>
                  </a:txBody>
                  <a:tcPr marL="91450" marR="91450" marT="45725" marB="45725" anchor="ctr"/>
                </a:tc>
                <a:tc>
                  <a:txBody>
                    <a:bodyPr/>
                    <a:lstStyle/>
                    <a:p>
                      <a:pPr marL="0" marR="0" lvl="0" indent="0" algn="just" rtl="0">
                        <a:lnSpc>
                          <a:spcPct val="100000"/>
                        </a:lnSpc>
                        <a:spcBef>
                          <a:spcPts val="0"/>
                        </a:spcBef>
                        <a:spcAft>
                          <a:spcPts val="0"/>
                        </a:spcAft>
                        <a:buNone/>
                      </a:pPr>
                      <a:endParaRPr sz="1200" b="0" strike="noStrike">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3"/>
                  </a:ext>
                </a:extLst>
              </a:tr>
            </a:tbl>
          </a:graphicData>
        </a:graphic>
      </p:graphicFrame>
      <p:sp>
        <p:nvSpPr>
          <p:cNvPr id="4" name="Google Shape;346;p71">
            <a:extLst>
              <a:ext uri="{FF2B5EF4-FFF2-40B4-BE49-F238E27FC236}">
                <a16:creationId xmlns:a16="http://schemas.microsoft.com/office/drawing/2014/main" id="{8CEBD527-5593-4F51-A304-7AA30C131BA9}"/>
              </a:ext>
            </a:extLst>
          </p:cNvPr>
          <p:cNvSpPr txBox="1">
            <a:spLocks/>
          </p:cNvSpPr>
          <p:nvPr/>
        </p:nvSpPr>
        <p:spPr>
          <a:xfrm>
            <a:off x="896333" y="389049"/>
            <a:ext cx="9448800" cy="323850"/>
          </a:xfrm>
          <a:prstGeom prst="roundRect">
            <a:avLst>
              <a:gd name="adj" fmla="val 16667"/>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lnSpc>
                <a:spcPct val="90000"/>
              </a:lnSpc>
              <a:buClr>
                <a:srgbClr val="C00000"/>
              </a:buClr>
              <a:buSzPts val="2400"/>
              <a:buFont typeface="Arial Black"/>
              <a:buNone/>
            </a:pPr>
            <a:r>
              <a:rPr lang="es-MX" sz="2000" u="sng" dirty="0">
                <a:solidFill>
                  <a:srgbClr val="C00000"/>
                </a:solidFill>
                <a:latin typeface="Arial Black"/>
                <a:ea typeface="Arial Black"/>
                <a:cs typeface="Arial Black"/>
                <a:sym typeface="Arial Black"/>
              </a:rPr>
              <a:t>PHEA</a:t>
            </a:r>
            <a:r>
              <a:rPr lang="es-MX" sz="2000" dirty="0">
                <a:solidFill>
                  <a:schemeClr val="accent2"/>
                </a:solidFill>
                <a:latin typeface="Arial Black"/>
                <a:ea typeface="Arial Black"/>
                <a:cs typeface="Arial Black"/>
                <a:sym typeface="Arial Black"/>
              </a:rPr>
              <a:t> DE LAS IDEAS DE CAMBIO (PRIMERA RONDA </a:t>
            </a:r>
            <a:r>
              <a:rPr lang="es-MX" sz="2000" dirty="0">
                <a:solidFill>
                  <a:schemeClr val="bg2">
                    <a:lumMod val="60000"/>
                    <a:lumOff val="40000"/>
                  </a:schemeClr>
                </a:solidFill>
                <a:latin typeface="Arial Black"/>
                <a:sym typeface="Arial Black"/>
              </a:rPr>
              <a:t>JULIO</a:t>
            </a:r>
            <a:r>
              <a:rPr lang="es-MX" sz="2000" dirty="0">
                <a:solidFill>
                  <a:schemeClr val="accent2"/>
                </a:solidFill>
                <a:latin typeface="Arial Black"/>
                <a:ea typeface="Arial Black"/>
                <a:cs typeface="Arial Black"/>
                <a:sym typeface="Arial Black"/>
              </a:rPr>
              <a:t>)</a:t>
            </a:r>
            <a:endParaRPr lang="es-MX"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19"/>
          <p:cNvSpPr/>
          <p:nvPr/>
        </p:nvSpPr>
        <p:spPr>
          <a:xfrm>
            <a:off x="343088" y="2774811"/>
            <a:ext cx="3610998" cy="60400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675" b="0" i="0" u="none" strike="noStrike" cap="none">
              <a:solidFill>
                <a:srgbClr val="000000"/>
              </a:solidFill>
              <a:latin typeface="Montserrat"/>
              <a:ea typeface="Montserrat"/>
              <a:cs typeface="Montserrat"/>
              <a:sym typeface="Montserrat"/>
            </a:endParaRPr>
          </a:p>
        </p:txBody>
      </p:sp>
      <p:sp>
        <p:nvSpPr>
          <p:cNvPr id="154" name="Google Shape;154;p19"/>
          <p:cNvSpPr/>
          <p:nvPr/>
        </p:nvSpPr>
        <p:spPr>
          <a:xfrm>
            <a:off x="154193" y="3067052"/>
            <a:ext cx="437364" cy="634001"/>
          </a:xfrm>
          <a:custGeom>
            <a:avLst/>
            <a:gdLst/>
            <a:ahLst/>
            <a:cxnLst/>
            <a:rect l="l" t="t" r="r" b="b"/>
            <a:pathLst>
              <a:path w="684" h="1299" extrusionOk="0">
                <a:moveTo>
                  <a:pt x="167" y="0"/>
                </a:moveTo>
                <a:lnTo>
                  <a:pt x="0" y="0"/>
                </a:lnTo>
                <a:lnTo>
                  <a:pt x="0" y="1298"/>
                </a:lnTo>
                <a:lnTo>
                  <a:pt x="683" y="1298"/>
                </a:lnTo>
              </a:path>
            </a:pathLst>
          </a:custGeom>
          <a:noFill/>
          <a:ln w="25400" cap="flat" cmpd="sng">
            <a:solidFill>
              <a:schemeClr val="accent4"/>
            </a:solidFill>
            <a:prstDash val="solid"/>
            <a:miter lim="800000"/>
            <a:headEnd type="none" w="med" len="med"/>
            <a:tailEnd type="none" w="med" len="med"/>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675" b="0" i="0" u="none" strike="noStrike" cap="none">
              <a:solidFill>
                <a:srgbClr val="000000"/>
              </a:solidFill>
              <a:latin typeface="Montserrat"/>
              <a:ea typeface="Montserrat"/>
              <a:cs typeface="Montserrat"/>
              <a:sym typeface="Montserrat"/>
            </a:endParaRPr>
          </a:p>
        </p:txBody>
      </p:sp>
      <p:sp>
        <p:nvSpPr>
          <p:cNvPr id="155" name="Google Shape;155;p19"/>
          <p:cNvSpPr txBox="1"/>
          <p:nvPr/>
        </p:nvSpPr>
        <p:spPr>
          <a:xfrm>
            <a:off x="571603" y="2762027"/>
            <a:ext cx="3240591" cy="646331"/>
          </a:xfrm>
          <a:prstGeom prst="rect">
            <a:avLst/>
          </a:prstGeom>
          <a:noFill/>
          <a:ln>
            <a:noFill/>
          </a:ln>
        </p:spPr>
        <p:txBody>
          <a:bodyPr spcFirstLastPara="1" wrap="square" lIns="91425" tIns="45700" rIns="91425" bIns="45700" anchor="b" anchorCtr="0">
            <a:spAutoFit/>
          </a:bodyPr>
          <a:lstStyle/>
          <a:p>
            <a:pPr marL="0" marR="0" lvl="0" indent="0" algn="l" rtl="0">
              <a:lnSpc>
                <a:spcPct val="100000"/>
              </a:lnSpc>
              <a:spcBef>
                <a:spcPts val="0"/>
              </a:spcBef>
              <a:spcAft>
                <a:spcPts val="0"/>
              </a:spcAft>
              <a:buNone/>
            </a:pPr>
            <a:r>
              <a:rPr lang="es-CO" sz="3600" b="1" i="0" u="none" strike="noStrike" cap="none">
                <a:solidFill>
                  <a:schemeClr val="lt1"/>
                </a:solidFill>
                <a:latin typeface="Arial Black"/>
                <a:ea typeface="Arial Black"/>
                <a:cs typeface="Arial Black"/>
                <a:sym typeface="Arial Black"/>
              </a:rPr>
              <a:t>PROBLEMA</a:t>
            </a:r>
            <a:endParaRPr sz="2000" b="1" i="0" u="none" strike="noStrike" cap="none">
              <a:solidFill>
                <a:schemeClr val="dk1"/>
              </a:solidFill>
              <a:latin typeface="Arial Black"/>
              <a:ea typeface="Arial Black"/>
              <a:cs typeface="Arial Black"/>
              <a:sym typeface="Arial Black"/>
            </a:endParaRPr>
          </a:p>
        </p:txBody>
      </p:sp>
      <p:sp>
        <p:nvSpPr>
          <p:cNvPr id="156" name="Google Shape;156;p19"/>
          <p:cNvSpPr/>
          <p:nvPr/>
        </p:nvSpPr>
        <p:spPr>
          <a:xfrm>
            <a:off x="-915" y="4154365"/>
            <a:ext cx="6797553" cy="2703635"/>
          </a:xfrm>
          <a:custGeom>
            <a:avLst/>
            <a:gdLst/>
            <a:ahLst/>
            <a:cxnLst/>
            <a:rect l="l" t="t" r="r" b="b"/>
            <a:pathLst>
              <a:path w="10910" h="4341" extrusionOk="0">
                <a:moveTo>
                  <a:pt x="10858" y="4127"/>
                </a:moveTo>
                <a:lnTo>
                  <a:pt x="10858" y="4127"/>
                </a:lnTo>
                <a:cubicBezTo>
                  <a:pt x="10713" y="3631"/>
                  <a:pt x="10407" y="3242"/>
                  <a:pt x="9950" y="2971"/>
                </a:cubicBezTo>
                <a:cubicBezTo>
                  <a:pt x="9476" y="2689"/>
                  <a:pt x="8844" y="2587"/>
                  <a:pt x="8017" y="2660"/>
                </a:cubicBezTo>
                <a:cubicBezTo>
                  <a:pt x="7286" y="2725"/>
                  <a:pt x="6496" y="2913"/>
                  <a:pt x="5732" y="3096"/>
                </a:cubicBezTo>
                <a:cubicBezTo>
                  <a:pt x="4855" y="3305"/>
                  <a:pt x="4025" y="3504"/>
                  <a:pt x="3344" y="3504"/>
                </a:cubicBezTo>
                <a:cubicBezTo>
                  <a:pt x="3337" y="3504"/>
                  <a:pt x="3331" y="3504"/>
                  <a:pt x="3324" y="3503"/>
                </a:cubicBezTo>
                <a:cubicBezTo>
                  <a:pt x="2958" y="3501"/>
                  <a:pt x="2667" y="3441"/>
                  <a:pt x="2435" y="3319"/>
                </a:cubicBezTo>
                <a:cubicBezTo>
                  <a:pt x="2177" y="3183"/>
                  <a:pt x="1995" y="2974"/>
                  <a:pt x="1882" y="2679"/>
                </a:cubicBezTo>
                <a:cubicBezTo>
                  <a:pt x="1564" y="1854"/>
                  <a:pt x="1030" y="1019"/>
                  <a:pt x="418" y="389"/>
                </a:cubicBezTo>
                <a:cubicBezTo>
                  <a:pt x="276" y="242"/>
                  <a:pt x="136" y="114"/>
                  <a:pt x="0" y="0"/>
                </a:cubicBezTo>
                <a:lnTo>
                  <a:pt x="0" y="14"/>
                </a:lnTo>
                <a:cubicBezTo>
                  <a:pt x="152" y="141"/>
                  <a:pt x="290" y="271"/>
                  <a:pt x="410" y="396"/>
                </a:cubicBezTo>
                <a:cubicBezTo>
                  <a:pt x="1022" y="1025"/>
                  <a:pt x="1554" y="1859"/>
                  <a:pt x="1873" y="2683"/>
                </a:cubicBezTo>
                <a:cubicBezTo>
                  <a:pt x="1987" y="2979"/>
                  <a:pt x="2169" y="3190"/>
                  <a:pt x="2430" y="3328"/>
                </a:cubicBezTo>
                <a:cubicBezTo>
                  <a:pt x="2663" y="3450"/>
                  <a:pt x="2956" y="3511"/>
                  <a:pt x="3324" y="3513"/>
                </a:cubicBezTo>
                <a:cubicBezTo>
                  <a:pt x="4009" y="3517"/>
                  <a:pt x="4847" y="3317"/>
                  <a:pt x="5735" y="3105"/>
                </a:cubicBezTo>
                <a:cubicBezTo>
                  <a:pt x="6498" y="2923"/>
                  <a:pt x="7288" y="2735"/>
                  <a:pt x="8018" y="2671"/>
                </a:cubicBezTo>
                <a:cubicBezTo>
                  <a:pt x="8842" y="2598"/>
                  <a:pt x="9473" y="2699"/>
                  <a:pt x="9945" y="2979"/>
                </a:cubicBezTo>
                <a:cubicBezTo>
                  <a:pt x="10400" y="3250"/>
                  <a:pt x="10704" y="3637"/>
                  <a:pt x="10848" y="4130"/>
                </a:cubicBezTo>
                <a:cubicBezTo>
                  <a:pt x="10869" y="4198"/>
                  <a:pt x="10886" y="4268"/>
                  <a:pt x="10899" y="4340"/>
                </a:cubicBezTo>
                <a:lnTo>
                  <a:pt x="10909" y="4340"/>
                </a:lnTo>
                <a:cubicBezTo>
                  <a:pt x="10895" y="4267"/>
                  <a:pt x="10878" y="4196"/>
                  <a:pt x="10858" y="4127"/>
                </a:cubicBezTo>
              </a:path>
            </a:pathLst>
          </a:custGeom>
          <a:solidFill>
            <a:schemeClr val="accent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675" b="0" i="0" u="none" strike="noStrike" cap="none">
              <a:solidFill>
                <a:srgbClr val="000000"/>
              </a:solidFill>
              <a:latin typeface="Montserrat"/>
              <a:ea typeface="Montserrat"/>
              <a:cs typeface="Montserrat"/>
              <a:sym typeface="Montserrat"/>
            </a:endParaRPr>
          </a:p>
        </p:txBody>
      </p:sp>
      <p:sp>
        <p:nvSpPr>
          <p:cNvPr id="157" name="Google Shape;157;p19"/>
          <p:cNvSpPr/>
          <p:nvPr/>
        </p:nvSpPr>
        <p:spPr>
          <a:xfrm>
            <a:off x="4182601" y="353533"/>
            <a:ext cx="692710" cy="6113636"/>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675" b="0" i="0" u="none" strike="noStrike" cap="none">
              <a:solidFill>
                <a:srgbClr val="000000"/>
              </a:solidFill>
              <a:latin typeface="Montserrat"/>
              <a:ea typeface="Montserrat"/>
              <a:cs typeface="Montserrat"/>
              <a:sym typeface="Montserrat"/>
            </a:endParaRPr>
          </a:p>
        </p:txBody>
      </p:sp>
      <p:sp>
        <p:nvSpPr>
          <p:cNvPr id="158" name="Google Shape;158;p19"/>
          <p:cNvSpPr/>
          <p:nvPr/>
        </p:nvSpPr>
        <p:spPr>
          <a:xfrm>
            <a:off x="6923220" y="-320931"/>
            <a:ext cx="6797553" cy="2703635"/>
          </a:xfrm>
          <a:custGeom>
            <a:avLst/>
            <a:gdLst/>
            <a:ahLst/>
            <a:cxnLst/>
            <a:rect l="l" t="t" r="r" b="b"/>
            <a:pathLst>
              <a:path w="10910" h="4341" extrusionOk="0">
                <a:moveTo>
                  <a:pt x="10858" y="4127"/>
                </a:moveTo>
                <a:lnTo>
                  <a:pt x="10858" y="4127"/>
                </a:lnTo>
                <a:cubicBezTo>
                  <a:pt x="10713" y="3631"/>
                  <a:pt x="10407" y="3242"/>
                  <a:pt x="9950" y="2971"/>
                </a:cubicBezTo>
                <a:cubicBezTo>
                  <a:pt x="9476" y="2689"/>
                  <a:pt x="8844" y="2587"/>
                  <a:pt x="8017" y="2660"/>
                </a:cubicBezTo>
                <a:cubicBezTo>
                  <a:pt x="7286" y="2725"/>
                  <a:pt x="6496" y="2913"/>
                  <a:pt x="5732" y="3096"/>
                </a:cubicBezTo>
                <a:cubicBezTo>
                  <a:pt x="4855" y="3305"/>
                  <a:pt x="4025" y="3504"/>
                  <a:pt x="3344" y="3504"/>
                </a:cubicBezTo>
                <a:cubicBezTo>
                  <a:pt x="3337" y="3504"/>
                  <a:pt x="3331" y="3504"/>
                  <a:pt x="3324" y="3503"/>
                </a:cubicBezTo>
                <a:cubicBezTo>
                  <a:pt x="2958" y="3501"/>
                  <a:pt x="2667" y="3441"/>
                  <a:pt x="2435" y="3319"/>
                </a:cubicBezTo>
                <a:cubicBezTo>
                  <a:pt x="2177" y="3183"/>
                  <a:pt x="1995" y="2974"/>
                  <a:pt x="1882" y="2679"/>
                </a:cubicBezTo>
                <a:cubicBezTo>
                  <a:pt x="1564" y="1854"/>
                  <a:pt x="1030" y="1019"/>
                  <a:pt x="418" y="389"/>
                </a:cubicBezTo>
                <a:cubicBezTo>
                  <a:pt x="276" y="242"/>
                  <a:pt x="136" y="114"/>
                  <a:pt x="0" y="0"/>
                </a:cubicBezTo>
                <a:lnTo>
                  <a:pt x="0" y="14"/>
                </a:lnTo>
                <a:cubicBezTo>
                  <a:pt x="152" y="141"/>
                  <a:pt x="290" y="271"/>
                  <a:pt x="410" y="396"/>
                </a:cubicBezTo>
                <a:cubicBezTo>
                  <a:pt x="1022" y="1025"/>
                  <a:pt x="1554" y="1859"/>
                  <a:pt x="1873" y="2683"/>
                </a:cubicBezTo>
                <a:cubicBezTo>
                  <a:pt x="1987" y="2979"/>
                  <a:pt x="2169" y="3190"/>
                  <a:pt x="2430" y="3328"/>
                </a:cubicBezTo>
                <a:cubicBezTo>
                  <a:pt x="2663" y="3450"/>
                  <a:pt x="2956" y="3511"/>
                  <a:pt x="3324" y="3513"/>
                </a:cubicBezTo>
                <a:cubicBezTo>
                  <a:pt x="4009" y="3517"/>
                  <a:pt x="4847" y="3317"/>
                  <a:pt x="5735" y="3105"/>
                </a:cubicBezTo>
                <a:cubicBezTo>
                  <a:pt x="6498" y="2923"/>
                  <a:pt x="7288" y="2735"/>
                  <a:pt x="8018" y="2671"/>
                </a:cubicBezTo>
                <a:cubicBezTo>
                  <a:pt x="8842" y="2598"/>
                  <a:pt x="9473" y="2699"/>
                  <a:pt x="9945" y="2979"/>
                </a:cubicBezTo>
                <a:cubicBezTo>
                  <a:pt x="10400" y="3250"/>
                  <a:pt x="10704" y="3637"/>
                  <a:pt x="10848" y="4130"/>
                </a:cubicBezTo>
                <a:cubicBezTo>
                  <a:pt x="10869" y="4198"/>
                  <a:pt x="10886" y="4268"/>
                  <a:pt x="10899" y="4340"/>
                </a:cubicBezTo>
                <a:lnTo>
                  <a:pt x="10909" y="4340"/>
                </a:lnTo>
                <a:cubicBezTo>
                  <a:pt x="10895" y="4267"/>
                  <a:pt x="10878" y="4196"/>
                  <a:pt x="10858" y="4127"/>
                </a:cubicBezTo>
              </a:path>
            </a:pathLst>
          </a:custGeom>
          <a:solidFill>
            <a:schemeClr val="accent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675" b="0" i="0" u="none" strike="noStrike" cap="none">
              <a:solidFill>
                <a:srgbClr val="000000"/>
              </a:solidFill>
              <a:latin typeface="Montserrat"/>
              <a:ea typeface="Montserrat"/>
              <a:cs typeface="Montserrat"/>
              <a:sym typeface="Montserrat"/>
            </a:endParaRPr>
          </a:p>
        </p:txBody>
      </p:sp>
      <p:sp>
        <p:nvSpPr>
          <p:cNvPr id="159" name="Google Shape;159;p19"/>
          <p:cNvSpPr txBox="1"/>
          <p:nvPr/>
        </p:nvSpPr>
        <p:spPr>
          <a:xfrm>
            <a:off x="296144" y="2430209"/>
            <a:ext cx="3714776"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2000" b="1" i="0" u="none" strike="noStrike" cap="none">
                <a:solidFill>
                  <a:schemeClr val="dk1"/>
                </a:solidFill>
                <a:latin typeface="Arial Black"/>
                <a:ea typeface="Arial Black"/>
                <a:cs typeface="Arial Black"/>
                <a:sym typeface="Arial Black"/>
              </a:rPr>
              <a:t>REDACCIÓN INICIAL DEL </a:t>
            </a:r>
            <a:endParaRPr sz="2000" b="0" i="0" u="none" strike="noStrike" cap="none">
              <a:solidFill>
                <a:schemeClr val="dk1"/>
              </a:solidFill>
              <a:latin typeface="Arial"/>
              <a:ea typeface="Arial"/>
              <a:cs typeface="Arial"/>
              <a:sym typeface="Arial"/>
            </a:endParaRPr>
          </a:p>
        </p:txBody>
      </p:sp>
      <p:sp>
        <p:nvSpPr>
          <p:cNvPr id="160" name="Google Shape;160;p19"/>
          <p:cNvSpPr txBox="1"/>
          <p:nvPr/>
        </p:nvSpPr>
        <p:spPr>
          <a:xfrm>
            <a:off x="591557" y="3494196"/>
            <a:ext cx="3419363"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1400" b="1" i="0" u="none" strike="noStrike" cap="none">
                <a:solidFill>
                  <a:schemeClr val="dk1"/>
                </a:solidFill>
                <a:latin typeface="Arial Black"/>
                <a:ea typeface="Arial Black"/>
                <a:cs typeface="Arial Black"/>
                <a:sym typeface="Arial Black"/>
              </a:rPr>
              <a:t>(COMO LO MANIFIESTA LA IPS)</a:t>
            </a:r>
            <a:endParaRPr/>
          </a:p>
        </p:txBody>
      </p:sp>
      <p:sp>
        <p:nvSpPr>
          <p:cNvPr id="161" name="Google Shape;161;p19"/>
          <p:cNvSpPr txBox="1"/>
          <p:nvPr/>
        </p:nvSpPr>
        <p:spPr>
          <a:xfrm>
            <a:off x="5268781" y="1302751"/>
            <a:ext cx="5522132" cy="5249917"/>
          </a:xfrm>
          <a:prstGeom prst="rect">
            <a:avLst/>
          </a:prstGeom>
          <a:noFill/>
          <a:ln>
            <a:noFill/>
          </a:ln>
        </p:spPr>
        <p:txBody>
          <a:bodyPr spcFirstLastPara="1" wrap="square" lIns="0" tIns="0" rIns="0" bIns="0" anchor="t" anchorCtr="0">
            <a:noAutofit/>
          </a:bodyPr>
          <a:lstStyle/>
          <a:p>
            <a:pPr marL="0" marR="0" lvl="0" indent="0" algn="just" rtl="0">
              <a:lnSpc>
                <a:spcPct val="90000"/>
              </a:lnSpc>
              <a:spcBef>
                <a:spcPts val="1000"/>
              </a:spcBef>
              <a:spcAft>
                <a:spcPts val="0"/>
              </a:spcAft>
              <a:buClr>
                <a:srgbClr val="000000"/>
              </a:buClr>
              <a:buSzPts val="2000"/>
              <a:buFont typeface="Arial"/>
              <a:buNone/>
            </a:pPr>
            <a:r>
              <a:rPr lang="es-CO" sz="2000" b="0" i="0" u="none" strike="noStrike" cap="none">
                <a:solidFill>
                  <a:srgbClr val="1E4551"/>
                </a:solidFill>
                <a:latin typeface="Arial Narrow"/>
                <a:ea typeface="Arial Narrow"/>
                <a:cs typeface="Arial Narrow"/>
                <a:sym typeface="Arial Narrow"/>
              </a:rPr>
              <a:t>Disminución en la identificación y reporte de sucesos de seguridad</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graphicFrame>
        <p:nvGraphicFramePr>
          <p:cNvPr id="347" name="Google Shape;347;p71"/>
          <p:cNvGraphicFramePr/>
          <p:nvPr>
            <p:extLst>
              <p:ext uri="{D42A27DB-BD31-4B8C-83A1-F6EECF244321}">
                <p14:modId xmlns:p14="http://schemas.microsoft.com/office/powerpoint/2010/main" val="1257467063"/>
              </p:ext>
            </p:extLst>
          </p:nvPr>
        </p:nvGraphicFramePr>
        <p:xfrm>
          <a:off x="648500" y="1684947"/>
          <a:ext cx="11225200" cy="3992910"/>
        </p:xfrm>
        <a:graphic>
          <a:graphicData uri="http://schemas.openxmlformats.org/drawingml/2006/table">
            <a:tbl>
              <a:tblPr firstRow="1" bandRow="1">
                <a:noFill/>
                <a:tableStyleId>{C4BADD27-6932-4079-BAA1-711332FC3B80}</a:tableStyleId>
              </a:tblPr>
              <a:tblGrid>
                <a:gridCol w="487075">
                  <a:extLst>
                    <a:ext uri="{9D8B030D-6E8A-4147-A177-3AD203B41FA5}">
                      <a16:colId xmlns:a16="http://schemas.microsoft.com/office/drawing/2014/main" val="20000"/>
                    </a:ext>
                  </a:extLst>
                </a:gridCol>
                <a:gridCol w="1899500">
                  <a:extLst>
                    <a:ext uri="{9D8B030D-6E8A-4147-A177-3AD203B41FA5}">
                      <a16:colId xmlns:a16="http://schemas.microsoft.com/office/drawing/2014/main" val="20001"/>
                    </a:ext>
                  </a:extLst>
                </a:gridCol>
                <a:gridCol w="1773325">
                  <a:extLst>
                    <a:ext uri="{9D8B030D-6E8A-4147-A177-3AD203B41FA5}">
                      <a16:colId xmlns:a16="http://schemas.microsoft.com/office/drawing/2014/main" val="20002"/>
                    </a:ext>
                  </a:extLst>
                </a:gridCol>
                <a:gridCol w="1476475">
                  <a:extLst>
                    <a:ext uri="{9D8B030D-6E8A-4147-A177-3AD203B41FA5}">
                      <a16:colId xmlns:a16="http://schemas.microsoft.com/office/drawing/2014/main" val="20003"/>
                    </a:ext>
                  </a:extLst>
                </a:gridCol>
                <a:gridCol w="1907575">
                  <a:extLst>
                    <a:ext uri="{9D8B030D-6E8A-4147-A177-3AD203B41FA5}">
                      <a16:colId xmlns:a16="http://schemas.microsoft.com/office/drawing/2014/main" val="20004"/>
                    </a:ext>
                  </a:extLst>
                </a:gridCol>
                <a:gridCol w="1833400">
                  <a:extLst>
                    <a:ext uri="{9D8B030D-6E8A-4147-A177-3AD203B41FA5}">
                      <a16:colId xmlns:a16="http://schemas.microsoft.com/office/drawing/2014/main" val="20005"/>
                    </a:ext>
                  </a:extLst>
                </a:gridCol>
                <a:gridCol w="1847850">
                  <a:extLst>
                    <a:ext uri="{9D8B030D-6E8A-4147-A177-3AD203B41FA5}">
                      <a16:colId xmlns:a16="http://schemas.microsoft.com/office/drawing/2014/main" val="20006"/>
                    </a:ext>
                  </a:extLst>
                </a:gridCol>
              </a:tblGrid>
              <a:tr h="375500">
                <a:tc>
                  <a:txBody>
                    <a:bodyPr/>
                    <a:lstStyle/>
                    <a:p>
                      <a:pPr marL="0" marR="0" lvl="0" indent="0" algn="ctr" rtl="0">
                        <a:lnSpc>
                          <a:spcPct val="100000"/>
                        </a:lnSpc>
                        <a:spcBef>
                          <a:spcPts val="0"/>
                        </a:spcBef>
                        <a:spcAft>
                          <a:spcPts val="0"/>
                        </a:spcAft>
                        <a:buNone/>
                      </a:pPr>
                      <a:r>
                        <a:rPr lang="es-CO" sz="1600" b="0" strike="noStrike"/>
                        <a:t>#</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strike="noStrike"/>
                        <a:t>¿Qué?</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¿Qué cambió?</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Indicador de la idea de cambio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Impacto en la meta de mejoramiento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¿La idea de cambio fue útil?</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¿La idea se puede escalar?</a:t>
                      </a:r>
                      <a:endParaRPr sz="1600" b="1" strike="noStrike">
                        <a:solidFill>
                          <a:schemeClr val="lt1"/>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0"/>
                  </a:ext>
                </a:extLst>
              </a:tr>
              <a:tr h="494075">
                <a:tc>
                  <a:txBody>
                    <a:bodyPr/>
                    <a:lstStyle/>
                    <a:p>
                      <a:pPr marL="0" marR="0" lvl="0" indent="0" algn="ctr" rtl="0">
                        <a:lnSpc>
                          <a:spcPct val="100000"/>
                        </a:lnSpc>
                        <a:spcBef>
                          <a:spcPts val="0"/>
                        </a:spcBef>
                        <a:spcAft>
                          <a:spcPts val="0"/>
                        </a:spcAft>
                        <a:buClr>
                          <a:schemeClr val="dk1"/>
                        </a:buClr>
                        <a:buSzPts val="1100"/>
                        <a:buFont typeface="Arial Narrow"/>
                        <a:buNone/>
                      </a:pP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u="sng" strike="noStrike">
                          <a:solidFill>
                            <a:schemeClr val="dk1"/>
                          </a:solidFill>
                        </a:rPr>
                        <a:t>Describa el cambio a probar</a:t>
                      </a:r>
                      <a:r>
                        <a:rPr lang="es-CO" sz="1100" strike="noStrike">
                          <a:solidFill>
                            <a:schemeClr val="dk1"/>
                          </a:solidFill>
                        </a:rPr>
                        <a:t>: acción específica, concreta y diferente a lo que se ha hecho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t>Anote si lo que se esperaba con el cambio se logró </a:t>
                      </a:r>
                      <a:endParaRPr sz="1100" b="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solidFill>
                            <a:schemeClr val="dk1"/>
                          </a:solidFill>
                        </a:rPr>
                        <a:t>Resultado del indicador de la idea de cambio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b="0" strike="noStrike">
                          <a:solidFill>
                            <a:schemeClr val="dk1"/>
                          </a:solidFill>
                        </a:rPr>
                        <a:t>¿El indicador de la meta se modificó? ¿Qué tanto?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strike="noStrike"/>
                        <a:t>¿Según el análisis que decisión se tomará?</a:t>
                      </a:r>
                      <a:endParaRPr/>
                    </a:p>
                    <a:p>
                      <a:pPr marL="0" marR="0" lvl="0" indent="0" algn="l" rtl="0">
                        <a:lnSpc>
                          <a:spcPct val="100000"/>
                        </a:lnSpc>
                        <a:spcBef>
                          <a:spcPts val="0"/>
                        </a:spcBef>
                        <a:spcAft>
                          <a:spcPts val="0"/>
                        </a:spcAft>
                        <a:buNone/>
                      </a:pPr>
                      <a:r>
                        <a:rPr lang="es-CO" sz="1100" strike="noStrike"/>
                        <a:t>(adoptarla, descartarla, ajustarla)</a:t>
                      </a:r>
                      <a:endParaRPr sz="110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b="0" strike="noStrike">
                          <a:solidFill>
                            <a:schemeClr val="dk1"/>
                          </a:solidFill>
                        </a:rPr>
                        <a:t>SI / NO. Si responde si, ¿en que nuevos horarios, servicios o áreas se puede aplicar?</a:t>
                      </a:r>
                      <a:endParaRPr sz="1100" strike="noStrike">
                        <a:solidFill>
                          <a:schemeClr val="dk1"/>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1"/>
                  </a:ext>
                </a:extLst>
              </a:tr>
              <a:tr h="499700">
                <a:tc>
                  <a:txBody>
                    <a:bodyPr/>
                    <a:lstStyle/>
                    <a:p>
                      <a:pPr marL="0" marR="0" lvl="0" indent="0" algn="ctr" rtl="0">
                        <a:lnSpc>
                          <a:spcPct val="100000"/>
                        </a:lnSpc>
                        <a:spcBef>
                          <a:spcPts val="0"/>
                        </a:spcBef>
                        <a:spcAft>
                          <a:spcPts val="0"/>
                        </a:spcAft>
                        <a:buNone/>
                      </a:pPr>
                      <a:r>
                        <a:rPr lang="es-CO" sz="1600" b="0" strike="noStrike"/>
                        <a:t>1</a:t>
                      </a:r>
                      <a:endParaRPr sz="1600" b="0" strike="noStrike">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a:solidFill>
                            <a:srgbClr val="FF0000"/>
                          </a:solidFill>
                          <a:latin typeface="Arial Narrow" panose="020B0606020202030204" pitchFamily="34" charset="0"/>
                          <a:sym typeface="Arial Narrow"/>
                        </a:rPr>
                        <a:t>8</a:t>
                      </a:r>
                      <a:r>
                        <a:rPr lang="es-MX" sz="1200" b="1" dirty="0" smtClean="0">
                          <a:solidFill>
                            <a:srgbClr val="FF0000"/>
                          </a:solidFill>
                          <a:latin typeface="Arial Narrow" panose="020B0606020202030204" pitchFamily="34" charset="0"/>
                          <a:sym typeface="Arial Narrow"/>
                        </a:rPr>
                        <a:t>. </a:t>
                      </a:r>
                      <a:r>
                        <a:rPr lang="es-MX" sz="1200" dirty="0">
                          <a:latin typeface="Arial Narrow" panose="020B0606020202030204" pitchFamily="34" charset="0"/>
                          <a:ea typeface="Arial Narrow"/>
                          <a:cs typeface="Arial Narrow"/>
                          <a:sym typeface="Arial Narrow"/>
                        </a:rPr>
                        <a:t>Ajustar el documento “Instructivo para el Diligenciamiento de Entrenamiento en el Puesto de Trabajo” con el fin de que se pueda evidenciar de manera específica los temas que se impartieron en la inducción,  asegurando de esta manera que el personal cuenta con el conocimiento para desarrollar las actividades que le fueron asignadas. </a:t>
                      </a:r>
                    </a:p>
                  </a:txBody>
                  <a:tcPr marL="91450" marR="91450" marT="45725" marB="45725" anchor="ctr"/>
                </a:tc>
                <a:tc>
                  <a:txBody>
                    <a:bodyPr/>
                    <a:lstStyle/>
                    <a:p>
                      <a:pPr marL="0" marR="0" lvl="0" indent="0" algn="just" rtl="0">
                        <a:lnSpc>
                          <a:spcPct val="100000"/>
                        </a:lnSpc>
                        <a:spcBef>
                          <a:spcPts val="0"/>
                        </a:spcBef>
                        <a:spcAft>
                          <a:spcPts val="0"/>
                        </a:spcAft>
                        <a:buNone/>
                      </a:pP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2"/>
                  </a:ext>
                </a:extLst>
              </a:tr>
            </a:tbl>
          </a:graphicData>
        </a:graphic>
      </p:graphicFrame>
      <p:sp>
        <p:nvSpPr>
          <p:cNvPr id="4" name="Google Shape;346;p71">
            <a:extLst>
              <a:ext uri="{FF2B5EF4-FFF2-40B4-BE49-F238E27FC236}">
                <a16:creationId xmlns:a16="http://schemas.microsoft.com/office/drawing/2014/main" id="{991D1EFC-2C87-4CCF-BC78-2A9E3528C104}"/>
              </a:ext>
            </a:extLst>
          </p:cNvPr>
          <p:cNvSpPr txBox="1">
            <a:spLocks/>
          </p:cNvSpPr>
          <p:nvPr/>
        </p:nvSpPr>
        <p:spPr>
          <a:xfrm>
            <a:off x="825500" y="723900"/>
            <a:ext cx="9448800" cy="323850"/>
          </a:xfrm>
          <a:prstGeom prst="roundRect">
            <a:avLst>
              <a:gd name="adj" fmla="val 16667"/>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lnSpc>
                <a:spcPct val="90000"/>
              </a:lnSpc>
              <a:buClr>
                <a:srgbClr val="C00000"/>
              </a:buClr>
              <a:buSzPts val="2400"/>
              <a:buFont typeface="Arial Black"/>
              <a:buNone/>
            </a:pPr>
            <a:r>
              <a:rPr lang="es-MX" sz="2000" u="sng">
                <a:solidFill>
                  <a:srgbClr val="C00000"/>
                </a:solidFill>
                <a:latin typeface="Arial Black"/>
                <a:ea typeface="Arial Black"/>
                <a:cs typeface="Arial Black"/>
                <a:sym typeface="Arial Black"/>
              </a:rPr>
              <a:t>PHEA</a:t>
            </a:r>
            <a:r>
              <a:rPr lang="es-MX" sz="2000">
                <a:solidFill>
                  <a:schemeClr val="accent2"/>
                </a:solidFill>
                <a:latin typeface="Arial Black"/>
                <a:ea typeface="Arial Black"/>
                <a:cs typeface="Arial Black"/>
                <a:sym typeface="Arial Black"/>
              </a:rPr>
              <a:t> DE LAS IDEAS DE CAMBIO (PRIMERA RONDA </a:t>
            </a:r>
            <a:r>
              <a:rPr lang="es-MX" sz="2000">
                <a:solidFill>
                  <a:schemeClr val="bg2">
                    <a:lumMod val="60000"/>
                    <a:lumOff val="40000"/>
                  </a:schemeClr>
                </a:solidFill>
                <a:latin typeface="Arial Black"/>
                <a:sym typeface="Arial Black"/>
              </a:rPr>
              <a:t>JULIO</a:t>
            </a:r>
            <a:r>
              <a:rPr lang="es-MX" sz="2000">
                <a:solidFill>
                  <a:schemeClr val="accent2"/>
                </a:solidFill>
                <a:latin typeface="Arial Black"/>
                <a:ea typeface="Arial Black"/>
                <a:cs typeface="Arial Black"/>
                <a:sym typeface="Arial Black"/>
              </a:rPr>
              <a:t>)</a:t>
            </a:r>
            <a:endParaRPr lang="es-MX" sz="2000" dirty="0"/>
          </a:p>
        </p:txBody>
      </p:sp>
    </p:spTree>
    <p:extLst>
      <p:ext uri="{BB962C8B-B14F-4D97-AF65-F5344CB8AC3E}">
        <p14:creationId xmlns:p14="http://schemas.microsoft.com/office/powerpoint/2010/main" val="19643762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graphicFrame>
        <p:nvGraphicFramePr>
          <p:cNvPr id="347" name="Google Shape;347;p71"/>
          <p:cNvGraphicFramePr/>
          <p:nvPr>
            <p:extLst>
              <p:ext uri="{D42A27DB-BD31-4B8C-83A1-F6EECF244321}">
                <p14:modId xmlns:p14="http://schemas.microsoft.com/office/powerpoint/2010/main" val="3218790912"/>
              </p:ext>
            </p:extLst>
          </p:nvPr>
        </p:nvGraphicFramePr>
        <p:xfrm>
          <a:off x="404813" y="1773847"/>
          <a:ext cx="11225200" cy="3535720"/>
        </p:xfrm>
        <a:graphic>
          <a:graphicData uri="http://schemas.openxmlformats.org/drawingml/2006/table">
            <a:tbl>
              <a:tblPr firstRow="1" bandRow="1">
                <a:noFill/>
                <a:tableStyleId>{C4BADD27-6932-4079-BAA1-711332FC3B80}</a:tableStyleId>
              </a:tblPr>
              <a:tblGrid>
                <a:gridCol w="487075">
                  <a:extLst>
                    <a:ext uri="{9D8B030D-6E8A-4147-A177-3AD203B41FA5}">
                      <a16:colId xmlns:a16="http://schemas.microsoft.com/office/drawing/2014/main" val="20000"/>
                    </a:ext>
                  </a:extLst>
                </a:gridCol>
                <a:gridCol w="1899500">
                  <a:extLst>
                    <a:ext uri="{9D8B030D-6E8A-4147-A177-3AD203B41FA5}">
                      <a16:colId xmlns:a16="http://schemas.microsoft.com/office/drawing/2014/main" val="20001"/>
                    </a:ext>
                  </a:extLst>
                </a:gridCol>
                <a:gridCol w="1773325">
                  <a:extLst>
                    <a:ext uri="{9D8B030D-6E8A-4147-A177-3AD203B41FA5}">
                      <a16:colId xmlns:a16="http://schemas.microsoft.com/office/drawing/2014/main" val="20002"/>
                    </a:ext>
                  </a:extLst>
                </a:gridCol>
                <a:gridCol w="1476475">
                  <a:extLst>
                    <a:ext uri="{9D8B030D-6E8A-4147-A177-3AD203B41FA5}">
                      <a16:colId xmlns:a16="http://schemas.microsoft.com/office/drawing/2014/main" val="20003"/>
                    </a:ext>
                  </a:extLst>
                </a:gridCol>
                <a:gridCol w="1907575">
                  <a:extLst>
                    <a:ext uri="{9D8B030D-6E8A-4147-A177-3AD203B41FA5}">
                      <a16:colId xmlns:a16="http://schemas.microsoft.com/office/drawing/2014/main" val="20004"/>
                    </a:ext>
                  </a:extLst>
                </a:gridCol>
                <a:gridCol w="1833400">
                  <a:extLst>
                    <a:ext uri="{9D8B030D-6E8A-4147-A177-3AD203B41FA5}">
                      <a16:colId xmlns:a16="http://schemas.microsoft.com/office/drawing/2014/main" val="20005"/>
                    </a:ext>
                  </a:extLst>
                </a:gridCol>
                <a:gridCol w="1847850">
                  <a:extLst>
                    <a:ext uri="{9D8B030D-6E8A-4147-A177-3AD203B41FA5}">
                      <a16:colId xmlns:a16="http://schemas.microsoft.com/office/drawing/2014/main" val="20006"/>
                    </a:ext>
                  </a:extLst>
                </a:gridCol>
              </a:tblGrid>
              <a:tr h="375500">
                <a:tc>
                  <a:txBody>
                    <a:bodyPr/>
                    <a:lstStyle/>
                    <a:p>
                      <a:pPr marL="0" marR="0" lvl="0" indent="0" algn="ctr" rtl="0">
                        <a:lnSpc>
                          <a:spcPct val="100000"/>
                        </a:lnSpc>
                        <a:spcBef>
                          <a:spcPts val="0"/>
                        </a:spcBef>
                        <a:spcAft>
                          <a:spcPts val="0"/>
                        </a:spcAft>
                        <a:buNone/>
                      </a:pPr>
                      <a:r>
                        <a:rPr lang="es-CO" sz="1600" b="0" strike="noStrike"/>
                        <a:t>#</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strike="noStrike"/>
                        <a:t>¿Qué?</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¿Qué cambió?</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Indicador de la idea de cambio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Impacto en la meta de mejoramiento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¿La idea de cambio fue útil?</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¿La idea se puede escalar?</a:t>
                      </a:r>
                      <a:endParaRPr sz="1600" b="1" strike="noStrike">
                        <a:solidFill>
                          <a:schemeClr val="lt1"/>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0"/>
                  </a:ext>
                </a:extLst>
              </a:tr>
              <a:tr h="494075">
                <a:tc>
                  <a:txBody>
                    <a:bodyPr/>
                    <a:lstStyle/>
                    <a:p>
                      <a:pPr marL="0" marR="0" lvl="0" indent="0" algn="ctr" rtl="0">
                        <a:lnSpc>
                          <a:spcPct val="100000"/>
                        </a:lnSpc>
                        <a:spcBef>
                          <a:spcPts val="0"/>
                        </a:spcBef>
                        <a:spcAft>
                          <a:spcPts val="0"/>
                        </a:spcAft>
                        <a:buClr>
                          <a:schemeClr val="dk1"/>
                        </a:buClr>
                        <a:buSzPts val="1100"/>
                        <a:buFont typeface="Arial Narrow"/>
                        <a:buNone/>
                      </a:pP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u="sng" strike="noStrike">
                          <a:solidFill>
                            <a:schemeClr val="dk1"/>
                          </a:solidFill>
                        </a:rPr>
                        <a:t>Describa el cambio a probar</a:t>
                      </a:r>
                      <a:r>
                        <a:rPr lang="es-CO" sz="1100" strike="noStrike">
                          <a:solidFill>
                            <a:schemeClr val="dk1"/>
                          </a:solidFill>
                        </a:rPr>
                        <a:t>: acción específica, concreta y diferente a lo que se ha hecho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t>Anote si lo que se esperaba con el cambio se logró </a:t>
                      </a:r>
                      <a:endParaRPr sz="1100" b="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solidFill>
                            <a:schemeClr val="dk1"/>
                          </a:solidFill>
                        </a:rPr>
                        <a:t>Resultado del indicador de la idea de cambio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b="0" strike="noStrike">
                          <a:solidFill>
                            <a:schemeClr val="dk1"/>
                          </a:solidFill>
                        </a:rPr>
                        <a:t>¿El indicador de la meta se modificó? ¿Qué tanto?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strike="noStrike"/>
                        <a:t>¿Según el análisis que decisión se tomará?</a:t>
                      </a:r>
                      <a:endParaRPr/>
                    </a:p>
                    <a:p>
                      <a:pPr marL="0" marR="0" lvl="0" indent="0" algn="l" rtl="0">
                        <a:lnSpc>
                          <a:spcPct val="100000"/>
                        </a:lnSpc>
                        <a:spcBef>
                          <a:spcPts val="0"/>
                        </a:spcBef>
                        <a:spcAft>
                          <a:spcPts val="0"/>
                        </a:spcAft>
                        <a:buNone/>
                      </a:pPr>
                      <a:r>
                        <a:rPr lang="es-CO" sz="1100" strike="noStrike"/>
                        <a:t>(adoptarla, descartarla, ajustarla)</a:t>
                      </a:r>
                      <a:endParaRPr sz="110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b="0" strike="noStrike">
                          <a:solidFill>
                            <a:schemeClr val="dk1"/>
                          </a:solidFill>
                        </a:rPr>
                        <a:t>SI / NO. Si responde si, ¿en que nuevos horarios, servicios o áreas se puede aplicar?</a:t>
                      </a:r>
                      <a:endParaRPr sz="1100" strike="noStrike">
                        <a:solidFill>
                          <a:schemeClr val="dk1"/>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1"/>
                  </a:ext>
                </a:extLst>
              </a:tr>
              <a:tr h="499700">
                <a:tc>
                  <a:txBody>
                    <a:bodyPr/>
                    <a:lstStyle/>
                    <a:p>
                      <a:pPr marL="0" marR="0" lvl="0" indent="0" algn="ctr" rtl="0">
                        <a:lnSpc>
                          <a:spcPct val="100000"/>
                        </a:lnSpc>
                        <a:spcBef>
                          <a:spcPts val="0"/>
                        </a:spcBef>
                        <a:spcAft>
                          <a:spcPts val="0"/>
                        </a:spcAft>
                        <a:buNone/>
                      </a:pPr>
                      <a:r>
                        <a:rPr lang="es-CO" sz="1600" b="0" strike="noStrike"/>
                        <a:t>1</a:t>
                      </a:r>
                      <a:endParaRPr sz="1600" b="0" strike="noStrike">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dirty="0">
                          <a:latin typeface="Arial Narrow" panose="020B0606020202030204" pitchFamily="34" charset="0"/>
                          <a:ea typeface="Arial Narrow"/>
                          <a:cs typeface="Arial Narrow"/>
                          <a:sym typeface="Arial Narrow"/>
                        </a:rPr>
                        <a:t>. </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smtClean="0">
                          <a:solidFill>
                            <a:srgbClr val="FF0000"/>
                          </a:solidFill>
                          <a:latin typeface="Arial Narrow" panose="020B0606020202030204" pitchFamily="34" charset="0"/>
                          <a:sym typeface="Arial Narrow"/>
                        </a:rPr>
                        <a:t>12</a:t>
                      </a:r>
                      <a:r>
                        <a:rPr lang="es-MX" sz="1200" dirty="0" smtClean="0">
                          <a:latin typeface="Arial Narrow" panose="020B0606020202030204" pitchFamily="34" charset="0"/>
                          <a:ea typeface="Arial Narrow"/>
                          <a:cs typeface="Arial Narrow"/>
                          <a:sym typeface="Arial Narrow"/>
                        </a:rPr>
                        <a:t>. </a:t>
                      </a:r>
                      <a:r>
                        <a:rPr lang="es-MX" sz="1200" dirty="0">
                          <a:latin typeface="Arial Narrow" panose="020B0606020202030204" pitchFamily="34" charset="0"/>
                          <a:ea typeface="Arial Narrow"/>
                          <a:cs typeface="Arial Narrow"/>
                          <a:sym typeface="Arial Narrow"/>
                        </a:rPr>
                        <a:t>Implementar procedimiento de indicadores de gestión </a:t>
                      </a:r>
                    </a:p>
                  </a:txBody>
                  <a:tcPr marL="91450" marR="91450" marT="45725" marB="45725" anchor="ctr"/>
                </a:tc>
                <a:tc>
                  <a:txBody>
                    <a:bodyPr/>
                    <a:lstStyle/>
                    <a:p>
                      <a:pPr marL="0" marR="0" lvl="0" indent="0" algn="just" rtl="0">
                        <a:lnSpc>
                          <a:spcPct val="100000"/>
                        </a:lnSpc>
                        <a:spcBef>
                          <a:spcPts val="0"/>
                        </a:spcBef>
                        <a:spcAft>
                          <a:spcPts val="0"/>
                        </a:spcAft>
                        <a:buNone/>
                      </a:pP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2"/>
                  </a:ext>
                </a:extLst>
              </a:tr>
              <a:tr h="504850">
                <a:tc>
                  <a:txBody>
                    <a:bodyPr/>
                    <a:lstStyle/>
                    <a:p>
                      <a:pPr marL="0" marR="0" lvl="0" indent="0" algn="ctr" rtl="0">
                        <a:lnSpc>
                          <a:spcPct val="100000"/>
                        </a:lnSpc>
                        <a:spcBef>
                          <a:spcPts val="0"/>
                        </a:spcBef>
                        <a:spcAft>
                          <a:spcPts val="0"/>
                        </a:spcAft>
                        <a:buNone/>
                      </a:pPr>
                      <a:r>
                        <a:rPr lang="es-CO" sz="1600" b="0" strike="noStrike"/>
                        <a:t>2</a:t>
                      </a:r>
                      <a:endParaRPr sz="1600" b="0" strike="noStrike">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smtClean="0">
                          <a:solidFill>
                            <a:srgbClr val="FF0000"/>
                          </a:solidFill>
                          <a:latin typeface="Arial Narrow" panose="020B0606020202030204" pitchFamily="34" charset="0"/>
                          <a:sym typeface="Arial Narrow"/>
                        </a:rPr>
                        <a:t>13. </a:t>
                      </a:r>
                      <a:r>
                        <a:rPr lang="es-MX" sz="1200" dirty="0">
                          <a:latin typeface="Arial Narrow" panose="020B0606020202030204" pitchFamily="34" charset="0"/>
                          <a:ea typeface="Arial Narrow"/>
                          <a:cs typeface="Arial Narrow"/>
                          <a:sym typeface="Arial Narrow"/>
                        </a:rPr>
                        <a:t>Desarrollar indicadores de seguimiento a los incidentes relacionados con medicamentos, que permita el análisis de datos por cada uno de los profesionales presuntamente responsables  </a:t>
                      </a:r>
                    </a:p>
                  </a:txBody>
                  <a:tcPr marL="91450" marR="91450" marT="45725" marB="45725" anchor="ctr"/>
                </a:tc>
                <a:tc>
                  <a:txBody>
                    <a:bodyPr/>
                    <a:lstStyle/>
                    <a:p>
                      <a:pPr marL="0" marR="0" lvl="0" indent="0" algn="just" rtl="0">
                        <a:lnSpc>
                          <a:spcPct val="100000"/>
                        </a:lnSpc>
                        <a:spcBef>
                          <a:spcPts val="0"/>
                        </a:spcBef>
                        <a:spcAft>
                          <a:spcPts val="0"/>
                        </a:spcAft>
                        <a:buNone/>
                      </a:pPr>
                      <a:endParaRPr sz="1200" b="0" strike="noStrike">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3"/>
                  </a:ext>
                </a:extLst>
              </a:tr>
            </a:tbl>
          </a:graphicData>
        </a:graphic>
      </p:graphicFrame>
      <p:sp>
        <p:nvSpPr>
          <p:cNvPr id="4" name="Google Shape;346;p71">
            <a:extLst>
              <a:ext uri="{FF2B5EF4-FFF2-40B4-BE49-F238E27FC236}">
                <a16:creationId xmlns:a16="http://schemas.microsoft.com/office/drawing/2014/main" id="{C4D49372-7762-441E-9FF4-09D84584FFD2}"/>
              </a:ext>
            </a:extLst>
          </p:cNvPr>
          <p:cNvSpPr txBox="1">
            <a:spLocks/>
          </p:cNvSpPr>
          <p:nvPr/>
        </p:nvSpPr>
        <p:spPr>
          <a:xfrm>
            <a:off x="825500" y="723900"/>
            <a:ext cx="9448800" cy="323850"/>
          </a:xfrm>
          <a:prstGeom prst="roundRect">
            <a:avLst>
              <a:gd name="adj" fmla="val 16667"/>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lnSpc>
                <a:spcPct val="90000"/>
              </a:lnSpc>
              <a:buClr>
                <a:srgbClr val="C00000"/>
              </a:buClr>
              <a:buSzPts val="2400"/>
              <a:buFont typeface="Arial Black"/>
              <a:buNone/>
            </a:pPr>
            <a:r>
              <a:rPr lang="es-MX" sz="2000" u="sng" dirty="0">
                <a:solidFill>
                  <a:srgbClr val="C00000"/>
                </a:solidFill>
                <a:latin typeface="Arial Black"/>
                <a:ea typeface="Arial Black"/>
                <a:cs typeface="Arial Black"/>
                <a:sym typeface="Arial Black"/>
              </a:rPr>
              <a:t>PHEA</a:t>
            </a:r>
            <a:r>
              <a:rPr lang="es-MX" sz="2000" dirty="0">
                <a:solidFill>
                  <a:schemeClr val="accent2"/>
                </a:solidFill>
                <a:latin typeface="Arial Black"/>
                <a:ea typeface="Arial Black"/>
                <a:cs typeface="Arial Black"/>
                <a:sym typeface="Arial Black"/>
              </a:rPr>
              <a:t> DE LAS IDEAS DE CAMBIO (PRIMERA RONDA </a:t>
            </a:r>
            <a:r>
              <a:rPr lang="es-MX" sz="2000" dirty="0">
                <a:solidFill>
                  <a:schemeClr val="bg2">
                    <a:lumMod val="60000"/>
                    <a:lumOff val="40000"/>
                  </a:schemeClr>
                </a:solidFill>
                <a:latin typeface="Arial Black"/>
                <a:sym typeface="Arial Black"/>
              </a:rPr>
              <a:t>JULIO</a:t>
            </a:r>
            <a:r>
              <a:rPr lang="es-MX" sz="2000" dirty="0">
                <a:solidFill>
                  <a:schemeClr val="accent2"/>
                </a:solidFill>
                <a:latin typeface="Arial Black"/>
                <a:ea typeface="Arial Black"/>
                <a:cs typeface="Arial Black"/>
                <a:sym typeface="Arial Black"/>
              </a:rPr>
              <a:t>)</a:t>
            </a:r>
            <a:endParaRPr lang="es-MX" sz="2000" dirty="0"/>
          </a:p>
        </p:txBody>
      </p:sp>
    </p:spTree>
    <p:extLst>
      <p:ext uri="{BB962C8B-B14F-4D97-AF65-F5344CB8AC3E}">
        <p14:creationId xmlns:p14="http://schemas.microsoft.com/office/powerpoint/2010/main" val="29445012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13"/>
          <p:cNvSpPr>
            <a:spLocks noGrp="1"/>
          </p:cNvSpPr>
          <p:nvPr>
            <p:ph type="title"/>
          </p:nvPr>
        </p:nvSpPr>
        <p:spPr>
          <a:xfrm>
            <a:off x="1746251" y="2609850"/>
            <a:ext cx="8315324" cy="419100"/>
          </a:xfrm>
          <a:prstGeom prst="roundRect">
            <a:avLst>
              <a:gd name="adj" fmla="val 16667"/>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accent2"/>
              </a:buClr>
              <a:buSzPts val="2400"/>
              <a:buFont typeface="Arial Black"/>
              <a:buNone/>
            </a:pPr>
            <a:r>
              <a:rPr lang="es-CO" sz="3600" b="0" i="0" u="none" strike="noStrike" cap="none">
                <a:solidFill>
                  <a:schemeClr val="accent2"/>
                </a:solidFill>
                <a:latin typeface="Arial Black"/>
                <a:ea typeface="Arial Black"/>
                <a:cs typeface="Arial Black"/>
                <a:sym typeface="Arial Black"/>
              </a:rPr>
              <a:t>MATRIZ DE IDEAS DE CAMBIO </a:t>
            </a:r>
            <a:br>
              <a:rPr lang="es-CO" sz="3600" b="0" i="0" u="none" strike="noStrike" cap="none">
                <a:solidFill>
                  <a:schemeClr val="accent2"/>
                </a:solidFill>
                <a:latin typeface="Arial Black"/>
                <a:ea typeface="Arial Black"/>
                <a:cs typeface="Arial Black"/>
                <a:sym typeface="Arial Black"/>
              </a:rPr>
            </a:br>
            <a:r>
              <a:rPr lang="es-CO" sz="3600" b="0" i="0" u="none" strike="noStrike" cap="none">
                <a:solidFill>
                  <a:schemeClr val="accent2"/>
                </a:solidFill>
                <a:latin typeface="Arial Black"/>
                <a:ea typeface="Arial Black"/>
                <a:cs typeface="Arial Black"/>
                <a:sym typeface="Arial Black"/>
              </a:rPr>
              <a:t>(SEGUNDA RONDA </a:t>
            </a:r>
            <a:r>
              <a:rPr lang="es-CO" sz="3600" b="0" i="0" u="none" strike="noStrike" cap="none">
                <a:solidFill>
                  <a:schemeClr val="bg2">
                    <a:lumMod val="60000"/>
                    <a:lumOff val="40000"/>
                  </a:schemeClr>
                </a:solidFill>
                <a:latin typeface="Arial Black"/>
                <a:ea typeface="Arial Black"/>
                <a:cs typeface="Arial Black"/>
                <a:sym typeface="Arial Black"/>
              </a:rPr>
              <a:t>AGOSTO</a:t>
            </a:r>
            <a:r>
              <a:rPr lang="es-CO" sz="3600" b="0" i="0" u="none" strike="noStrike" cap="none">
                <a:solidFill>
                  <a:schemeClr val="accent2"/>
                </a:solidFill>
                <a:latin typeface="Arial Black"/>
                <a:ea typeface="Arial Black"/>
                <a:cs typeface="Arial Black"/>
                <a:sym typeface="Arial Black"/>
              </a:rPr>
              <a:t>)</a:t>
            </a:r>
            <a:endParaRPr sz="3600"/>
          </a:p>
        </p:txBody>
      </p:sp>
    </p:spTree>
    <p:extLst>
      <p:ext uri="{BB962C8B-B14F-4D97-AF65-F5344CB8AC3E}">
        <p14:creationId xmlns:p14="http://schemas.microsoft.com/office/powerpoint/2010/main" val="39957296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68"/>
          <p:cNvSpPr>
            <a:spLocks noGrp="1"/>
          </p:cNvSpPr>
          <p:nvPr>
            <p:ph type="title"/>
          </p:nvPr>
        </p:nvSpPr>
        <p:spPr>
          <a:xfrm>
            <a:off x="1635125" y="663921"/>
            <a:ext cx="8921750" cy="317154"/>
          </a:xfrm>
          <a:prstGeom prst="roundRect">
            <a:avLst>
              <a:gd name="adj" fmla="val 16667"/>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accent2"/>
              </a:buClr>
              <a:buSzPts val="2400"/>
              <a:buFont typeface="Arial Black"/>
              <a:buNone/>
            </a:pPr>
            <a:r>
              <a:rPr lang="es-CO" sz="2000" b="0" i="0" u="none" strike="noStrike" cap="none">
                <a:solidFill>
                  <a:schemeClr val="accent2"/>
                </a:solidFill>
                <a:latin typeface="Arial Black"/>
                <a:ea typeface="Arial Black"/>
                <a:cs typeface="Arial Black"/>
                <a:sym typeface="Arial Black"/>
              </a:rPr>
              <a:t>MATRIZ DE IDEAS DE CAMBIO (SEGUNDA RONDA </a:t>
            </a:r>
            <a:r>
              <a:rPr lang="es-CO" sz="2000" b="0" i="0" u="none" strike="noStrike" cap="none">
                <a:solidFill>
                  <a:schemeClr val="bg2">
                    <a:lumMod val="60000"/>
                    <a:lumOff val="40000"/>
                  </a:schemeClr>
                </a:solidFill>
                <a:latin typeface="Arial Black"/>
                <a:ea typeface="Arial Black"/>
                <a:cs typeface="Arial Black"/>
                <a:sym typeface="Arial Black"/>
              </a:rPr>
              <a:t>AGOSTO</a:t>
            </a:r>
            <a:r>
              <a:rPr lang="es-CO" sz="2000" b="0" i="0" u="none" strike="noStrike" cap="none">
                <a:solidFill>
                  <a:schemeClr val="accent2"/>
                </a:solidFill>
                <a:latin typeface="Arial Black"/>
                <a:ea typeface="Arial Black"/>
                <a:cs typeface="Arial Black"/>
                <a:sym typeface="Arial Black"/>
              </a:rPr>
              <a:t> )</a:t>
            </a:r>
            <a:endParaRPr sz="2000"/>
          </a:p>
        </p:txBody>
      </p:sp>
      <p:graphicFrame>
        <p:nvGraphicFramePr>
          <p:cNvPr id="329" name="Google Shape;329;p68"/>
          <p:cNvGraphicFramePr/>
          <p:nvPr>
            <p:extLst>
              <p:ext uri="{D42A27DB-BD31-4B8C-83A1-F6EECF244321}">
                <p14:modId xmlns:p14="http://schemas.microsoft.com/office/powerpoint/2010/main" val="3364457996"/>
              </p:ext>
            </p:extLst>
          </p:nvPr>
        </p:nvGraphicFramePr>
        <p:xfrm>
          <a:off x="482601" y="1888147"/>
          <a:ext cx="11285462" cy="3672880"/>
        </p:xfrm>
        <a:graphic>
          <a:graphicData uri="http://schemas.openxmlformats.org/drawingml/2006/table">
            <a:tbl>
              <a:tblPr firstRow="1" bandRow="1">
                <a:noFill/>
                <a:tableStyleId>{C4BADD27-6932-4079-BAA1-711332FC3B80}</a:tableStyleId>
              </a:tblPr>
              <a:tblGrid>
                <a:gridCol w="336549">
                  <a:extLst>
                    <a:ext uri="{9D8B030D-6E8A-4147-A177-3AD203B41FA5}">
                      <a16:colId xmlns:a16="http://schemas.microsoft.com/office/drawing/2014/main" val="20000"/>
                    </a:ext>
                  </a:extLst>
                </a:gridCol>
                <a:gridCol w="2298665">
                  <a:extLst>
                    <a:ext uri="{9D8B030D-6E8A-4147-A177-3AD203B41FA5}">
                      <a16:colId xmlns:a16="http://schemas.microsoft.com/office/drawing/2014/main" val="20001"/>
                    </a:ext>
                  </a:extLst>
                </a:gridCol>
                <a:gridCol w="1441708">
                  <a:extLst>
                    <a:ext uri="{9D8B030D-6E8A-4147-A177-3AD203B41FA5}">
                      <a16:colId xmlns:a16="http://schemas.microsoft.com/office/drawing/2014/main" val="20002"/>
                    </a:ext>
                  </a:extLst>
                </a:gridCol>
                <a:gridCol w="1441708">
                  <a:extLst>
                    <a:ext uri="{9D8B030D-6E8A-4147-A177-3AD203B41FA5}">
                      <a16:colId xmlns:a16="http://schemas.microsoft.com/office/drawing/2014/main" val="20003"/>
                    </a:ext>
                  </a:extLst>
                </a:gridCol>
                <a:gridCol w="1441708">
                  <a:extLst>
                    <a:ext uri="{9D8B030D-6E8A-4147-A177-3AD203B41FA5}">
                      <a16:colId xmlns:a16="http://schemas.microsoft.com/office/drawing/2014/main" val="20004"/>
                    </a:ext>
                  </a:extLst>
                </a:gridCol>
                <a:gridCol w="1441708">
                  <a:extLst>
                    <a:ext uri="{9D8B030D-6E8A-4147-A177-3AD203B41FA5}">
                      <a16:colId xmlns:a16="http://schemas.microsoft.com/office/drawing/2014/main" val="20005"/>
                    </a:ext>
                  </a:extLst>
                </a:gridCol>
                <a:gridCol w="1441708">
                  <a:extLst>
                    <a:ext uri="{9D8B030D-6E8A-4147-A177-3AD203B41FA5}">
                      <a16:colId xmlns:a16="http://schemas.microsoft.com/office/drawing/2014/main" val="20006"/>
                    </a:ext>
                  </a:extLst>
                </a:gridCol>
                <a:gridCol w="1441708">
                  <a:extLst>
                    <a:ext uri="{9D8B030D-6E8A-4147-A177-3AD203B41FA5}">
                      <a16:colId xmlns:a16="http://schemas.microsoft.com/office/drawing/2014/main" val="20007"/>
                    </a:ext>
                  </a:extLst>
                </a:gridCol>
              </a:tblGrid>
              <a:tr h="258275">
                <a:tc rowSpan="2">
                  <a:txBody>
                    <a:bodyPr/>
                    <a:lstStyle/>
                    <a:p>
                      <a:pPr marL="0" marR="0" lvl="0" indent="0" algn="ctr" rtl="0">
                        <a:lnSpc>
                          <a:spcPct val="100000"/>
                        </a:lnSpc>
                        <a:spcBef>
                          <a:spcPts val="0"/>
                        </a:spcBef>
                        <a:spcAft>
                          <a:spcPts val="0"/>
                        </a:spcAft>
                        <a:buNone/>
                      </a:pPr>
                      <a:r>
                        <a:rPr lang="es-CO" sz="1600" b="0" strike="noStrike" dirty="0"/>
                        <a:t>#</a:t>
                      </a:r>
                      <a:endParaRPr sz="1600" b="0" strike="noStrike" dirty="0">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strike="noStrike"/>
                        <a:t>¿Qué?</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¿Para qué?</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¿Quién?</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¿Cómo?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¿Cuándo?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¿Dónde?</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600"/>
                        <a:buFont typeface="Arial Narrow"/>
                        <a:buNone/>
                      </a:pPr>
                      <a:r>
                        <a:rPr lang="es-CO" sz="1600" strike="noStrike"/>
                        <a:t>¿Cómo sé?</a:t>
                      </a:r>
                      <a:endParaRPr sz="1600" b="0" strike="noStrike">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0"/>
                  </a:ext>
                </a:extLst>
              </a:tr>
              <a:tr h="405250">
                <a:tc vMerge="1">
                  <a:txBody>
                    <a:bodyPr/>
                    <a:lstStyle/>
                    <a:p>
                      <a:pPr marL="0" marR="0" lvl="0" indent="0" algn="ctr" rtl="0">
                        <a:lnSpc>
                          <a:spcPct val="100000"/>
                        </a:lnSpc>
                        <a:spcBef>
                          <a:spcPts val="0"/>
                        </a:spcBef>
                        <a:spcAft>
                          <a:spcPts val="0"/>
                        </a:spcAft>
                        <a:buClr>
                          <a:schemeClr val="dk1"/>
                        </a:buClr>
                        <a:buSzPts val="1100"/>
                        <a:buFont typeface="Arial Narrow"/>
                        <a:buNone/>
                      </a:pPr>
                      <a:endParaRPr sz="1100" strike="noStrike" dirty="0">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u="sng" strike="noStrike">
                          <a:solidFill>
                            <a:schemeClr val="dk1"/>
                          </a:solidFill>
                        </a:rPr>
                        <a:t>Describa el cambio a probar</a:t>
                      </a:r>
                      <a:r>
                        <a:rPr lang="es-CO" sz="1100" strike="noStrike">
                          <a:solidFill>
                            <a:schemeClr val="dk1"/>
                          </a:solidFill>
                        </a:rPr>
                        <a:t>: acción específica,  concreta y diferente a lo que se ha hecho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t>Que se espera con el cambio</a:t>
                      </a:r>
                      <a:endParaRPr sz="1100" b="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solidFill>
                            <a:schemeClr val="dk1"/>
                          </a:solidFill>
                        </a:rPr>
                        <a:t>Nombres y cargos de quienes probarán el cambio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strike="noStrike"/>
                        <a:t>Tareas para ejecutar la acción</a:t>
                      </a:r>
                      <a:endParaRPr sz="110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b="0" strike="noStrike"/>
                        <a:t>Fecha inicio:</a:t>
                      </a:r>
                      <a:endParaRPr/>
                    </a:p>
                    <a:p>
                      <a:pPr marL="0" marR="0" lvl="0" indent="0" algn="l" rtl="0">
                        <a:lnSpc>
                          <a:spcPct val="100000"/>
                        </a:lnSpc>
                        <a:spcBef>
                          <a:spcPts val="0"/>
                        </a:spcBef>
                        <a:spcAft>
                          <a:spcPts val="0"/>
                        </a:spcAft>
                        <a:buNone/>
                      </a:pPr>
                      <a:r>
                        <a:rPr lang="es-CO" sz="1100" b="0" strike="noStrike"/>
                        <a:t>Fecha fin:</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solidFill>
                            <a:schemeClr val="dk1"/>
                          </a:solidFill>
                        </a:rPr>
                        <a:t>Áreas o servicios dónde se probará</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t>Indicador que mide el éxito del cambio</a:t>
                      </a:r>
                      <a:endParaRPr sz="1100" b="0" strike="noStrike">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1"/>
                  </a:ext>
                </a:extLst>
              </a:tr>
              <a:tr h="530875">
                <a:tc>
                  <a:txBody>
                    <a:bodyPr/>
                    <a:lstStyle/>
                    <a:p>
                      <a:pPr marL="0" marR="0" lvl="0" indent="0" algn="ctr" rtl="0">
                        <a:lnSpc>
                          <a:spcPct val="100000"/>
                        </a:lnSpc>
                        <a:spcBef>
                          <a:spcPts val="0"/>
                        </a:spcBef>
                        <a:spcAft>
                          <a:spcPts val="0"/>
                        </a:spcAft>
                        <a:buNone/>
                      </a:pPr>
                      <a:endParaRPr sz="1600" b="0" strike="noStrike" dirty="0">
                        <a:latin typeface="Calibri"/>
                        <a:ea typeface="Calibri"/>
                        <a:cs typeface="Calibri"/>
                        <a:sym typeface="Calibri"/>
                      </a:endParaRPr>
                    </a:p>
                  </a:txBody>
                  <a:tcPr marL="91450" marR="91450" marT="45725" marB="45725" anchor="ctr"/>
                </a:tc>
                <a:tc>
                  <a:txBody>
                    <a:bodyPr/>
                    <a:lstStyle/>
                    <a:p>
                      <a:pPr algn="just">
                        <a:buSzPts val="1400"/>
                      </a:pPr>
                      <a:r>
                        <a:rPr lang="es-MX" sz="1200" b="1" i="0" u="none" strike="noStrike" cap="none" dirty="0" smtClean="0">
                          <a:solidFill>
                            <a:srgbClr val="FF0000"/>
                          </a:solidFill>
                          <a:latin typeface="Arial Narrow" panose="020B0606020202030204" pitchFamily="34" charset="0"/>
                          <a:ea typeface="Arial Narrow"/>
                          <a:cs typeface="Arial Narrow"/>
                          <a:sym typeface="Calibri"/>
                        </a:rPr>
                        <a:t>5. </a:t>
                      </a:r>
                      <a:r>
                        <a:rPr lang="es-MX" sz="1200" dirty="0" smtClean="0">
                          <a:latin typeface="Arial Narrow"/>
                          <a:ea typeface="Arial Narrow"/>
                          <a:cs typeface="Arial Narrow"/>
                          <a:sym typeface="Arial Narrow"/>
                        </a:rPr>
                        <a:t>Instaurar espacios en donde se puedan compartir experiencias con los colaboradores, que permitan generar conciencia frente al impacto de los sucesos de seguridad:</a:t>
                      </a:r>
                    </a:p>
                    <a:p>
                      <a:pPr marL="171450" indent="-171450" algn="just">
                        <a:buSzPts val="1400"/>
                        <a:buFont typeface="Arial" panose="020B0604020202020204" pitchFamily="34" charset="0"/>
                        <a:buChar char="•"/>
                      </a:pPr>
                      <a:r>
                        <a:rPr lang="es-MX" sz="1200" dirty="0" smtClean="0">
                          <a:latin typeface="Arial Narrow"/>
                          <a:ea typeface="Arial Narrow"/>
                          <a:cs typeface="Arial Narrow"/>
                          <a:sym typeface="Arial Narrow"/>
                        </a:rPr>
                        <a:t>Gestión del Riesgo y Seguridad del Paciente</a:t>
                      </a:r>
                    </a:p>
                    <a:p>
                      <a:pPr marL="0" indent="0" algn="just">
                        <a:buSzPts val="1400"/>
                        <a:buFont typeface="Arial" panose="020B0604020202020204" pitchFamily="34" charset="0"/>
                        <a:buNone/>
                      </a:pPr>
                      <a:endParaRPr sz="1200" b="1" i="0" u="none" strike="noStrike" cap="none" dirty="0">
                        <a:solidFill>
                          <a:srgbClr val="FF0000"/>
                        </a:solidFill>
                        <a:latin typeface="Arial Narrow" panose="020B0606020202030204" pitchFamily="34" charset="0"/>
                        <a:ea typeface="Arial Narrow"/>
                        <a:cs typeface="Arial Narrow"/>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0" strike="noStrike" dirty="0" smtClean="0">
                          <a:latin typeface="Arial Narrow" panose="020B0606020202030204" pitchFamily="34" charset="0"/>
                          <a:ea typeface="Calibri"/>
                          <a:cs typeface="Calibri"/>
                          <a:sym typeface="Calibri"/>
                        </a:rPr>
                        <a:t>Se espera generar conciencia en el equipo frente al impacto de los sucesos de seguridad </a:t>
                      </a: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smtClean="0">
                          <a:latin typeface="Arial Narrow" panose="020B0606020202030204" pitchFamily="34" charset="0"/>
                          <a:ea typeface="Calibri"/>
                          <a:cs typeface="Calibri"/>
                          <a:sym typeface="Calibri"/>
                        </a:rPr>
                        <a:t>Experto técnico </a:t>
                      </a:r>
                    </a:p>
                    <a:p>
                      <a:pPr marL="0" marR="0" lvl="0" indent="0" algn="just" rtl="0">
                        <a:spcBef>
                          <a:spcPts val="0"/>
                        </a:spcBef>
                        <a:spcAft>
                          <a:spcPts val="0"/>
                        </a:spcAft>
                        <a:buNone/>
                      </a:pPr>
                      <a:r>
                        <a:rPr lang="es-MX" sz="1200" dirty="0" smtClean="0">
                          <a:latin typeface="Arial Narrow" panose="020B0606020202030204" pitchFamily="34" charset="0"/>
                          <a:ea typeface="Calibri"/>
                          <a:cs typeface="Calibri"/>
                          <a:sym typeface="Calibri"/>
                        </a:rPr>
                        <a:t>Coordinador de Calidad </a:t>
                      </a:r>
                    </a:p>
                    <a:p>
                      <a:pPr marL="0" marR="0" lvl="0" indent="0" algn="just" rtl="0">
                        <a:spcBef>
                          <a:spcPts val="0"/>
                        </a:spcBef>
                        <a:spcAft>
                          <a:spcPts val="0"/>
                        </a:spcAft>
                        <a:buNone/>
                      </a:pPr>
                      <a:r>
                        <a:rPr lang="es-MX" sz="1200" dirty="0" smtClean="0">
                          <a:latin typeface="Arial Narrow" panose="020B0606020202030204" pitchFamily="34" charset="0"/>
                          <a:ea typeface="Calibri"/>
                          <a:cs typeface="Calibri"/>
                          <a:sym typeface="Calibri"/>
                        </a:rPr>
                        <a:t>Coordinador</a:t>
                      </a:r>
                      <a:r>
                        <a:rPr lang="es-MX" sz="1200" baseline="0" dirty="0" smtClean="0">
                          <a:latin typeface="Arial Narrow" panose="020B0606020202030204" pitchFamily="34" charset="0"/>
                          <a:ea typeface="Calibri"/>
                          <a:cs typeface="Calibri"/>
                          <a:sym typeface="Calibri"/>
                        </a:rPr>
                        <a:t> de Enfermerías </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r>
                        <a:rPr lang="es-MX" sz="1200" dirty="0" smtClean="0"/>
                        <a:t>A través de un ciclo de charlas cortas </a:t>
                      </a:r>
                      <a:endParaRPr lang="es-CO" sz="1200" dirty="0"/>
                    </a:p>
                  </a:txBody>
                  <a:tcPr marL="91450" marR="91450" marT="45725" marB="45725" anchor="ctr"/>
                </a:tc>
                <a:tc>
                  <a:txBody>
                    <a:bodyPr/>
                    <a:lstStyle/>
                    <a:p>
                      <a:pPr marL="0" marR="0" lvl="0" indent="0" algn="just" rtl="0">
                        <a:spcBef>
                          <a:spcPts val="0"/>
                        </a:spcBef>
                        <a:spcAft>
                          <a:spcPts val="0"/>
                        </a:spcAft>
                        <a:buNone/>
                      </a:pPr>
                      <a:r>
                        <a:rPr lang="es-MX" sz="1200" dirty="0" smtClean="0">
                          <a:latin typeface="Arial Narrow" panose="020B0606020202030204" pitchFamily="34" charset="0"/>
                          <a:ea typeface="Calibri"/>
                          <a:cs typeface="Calibri"/>
                          <a:sym typeface="Calibri"/>
                        </a:rPr>
                        <a:t>Agosto de </a:t>
                      </a:r>
                      <a:r>
                        <a:rPr lang="es-MX" sz="1200" dirty="0" smtClean="0">
                          <a:latin typeface="Arial Narrow" panose="020B0606020202030204" pitchFamily="34" charset="0"/>
                          <a:ea typeface="Calibri"/>
                          <a:cs typeface="Calibri"/>
                          <a:sym typeface="Calibri"/>
                        </a:rPr>
                        <a:t>2025</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smtClean="0">
                          <a:ln>
                            <a:noFill/>
                          </a:ln>
                          <a:solidFill>
                            <a:srgbClr val="222A35"/>
                          </a:solidFill>
                          <a:effectLst/>
                          <a:uLnTx/>
                          <a:uFillTx/>
                          <a:latin typeface="Arial Narrow" panose="020B0606020202030204" pitchFamily="34" charset="0"/>
                          <a:ea typeface="Calibri"/>
                          <a:cs typeface="Calibri"/>
                          <a:sym typeface="Calibri"/>
                        </a:rPr>
                        <a:t>Hospitalización en Salud Mental Psicosocial ITA Av. 68</a:t>
                      </a:r>
                    </a:p>
                  </a:txBody>
                  <a:tcPr marL="91450" marR="91450" marT="45725" marB="45725" anchor="ctr"/>
                </a:tc>
                <a:tc>
                  <a:txBody>
                    <a:bodyPr/>
                    <a:lstStyle/>
                    <a:p>
                      <a:pPr marL="0" marR="0" lvl="0" indent="0" algn="just" rtl="0">
                        <a:spcBef>
                          <a:spcPts val="0"/>
                        </a:spcBef>
                        <a:spcAft>
                          <a:spcPts val="0"/>
                        </a:spcAft>
                        <a:buNone/>
                      </a:pPr>
                      <a:r>
                        <a:rPr lang="es-MX" sz="1200" dirty="0" smtClean="0">
                          <a:latin typeface="Arial Narrow" panose="020B0606020202030204" pitchFamily="34" charset="0"/>
                          <a:ea typeface="Calibri"/>
                          <a:cs typeface="Calibri"/>
                          <a:sym typeface="Calibri"/>
                        </a:rPr>
                        <a:t>Número de sucesos de seguridad relacionados con prescripción</a:t>
                      </a:r>
                      <a:r>
                        <a:rPr lang="es-MX" sz="1200" baseline="0" dirty="0" smtClean="0">
                          <a:latin typeface="Arial Narrow" panose="020B0606020202030204" pitchFamily="34" charset="0"/>
                          <a:ea typeface="Calibri"/>
                          <a:cs typeface="Calibri"/>
                          <a:sym typeface="Calibri"/>
                        </a:rPr>
                        <a:t> </a:t>
                      </a: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2331995393"/>
                  </a:ext>
                </a:extLst>
              </a:tr>
              <a:tr h="530875">
                <a:tc>
                  <a:txBody>
                    <a:bodyPr/>
                    <a:lstStyle/>
                    <a:p>
                      <a:pPr marL="0" marR="0" lvl="0" indent="0" algn="ctr" rtl="0">
                        <a:lnSpc>
                          <a:spcPct val="100000"/>
                        </a:lnSpc>
                        <a:spcBef>
                          <a:spcPts val="0"/>
                        </a:spcBef>
                        <a:spcAft>
                          <a:spcPts val="0"/>
                        </a:spcAft>
                        <a:buNone/>
                      </a:pPr>
                      <a:endParaRPr sz="1600" b="0" strike="noStrike" dirty="0">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a:solidFill>
                            <a:srgbClr val="FF0000"/>
                          </a:solidFill>
                          <a:latin typeface="Arial Narrow" panose="020B0606020202030204" pitchFamily="34" charset="0"/>
                          <a:sym typeface="Arial Narrow"/>
                        </a:rPr>
                        <a:t>9</a:t>
                      </a:r>
                      <a:r>
                        <a:rPr lang="es-MX" sz="1200" b="1" dirty="0" smtClean="0">
                          <a:solidFill>
                            <a:srgbClr val="FF0000"/>
                          </a:solidFill>
                          <a:latin typeface="Arial Narrow" panose="020B0606020202030204" pitchFamily="34" charset="0"/>
                          <a:sym typeface="Arial Narrow"/>
                        </a:rPr>
                        <a:t>. </a:t>
                      </a:r>
                      <a:r>
                        <a:rPr lang="es-MX" sz="1200" b="0" i="0" u="none" strike="noStrike" cap="none" dirty="0">
                          <a:solidFill>
                            <a:srgbClr val="000000"/>
                          </a:solidFill>
                          <a:latin typeface="Arial Narrow" panose="020B0606020202030204" pitchFamily="34" charset="0"/>
                          <a:ea typeface="Arial Narrow"/>
                          <a:cs typeface="Arial Narrow"/>
                          <a:sym typeface="Arial Narrow"/>
                        </a:rPr>
                        <a:t>Socializar la nueva versión del </a:t>
                      </a:r>
                      <a:r>
                        <a:rPr lang="es-MX" sz="1200" dirty="0">
                          <a:latin typeface="Arial Narrow" panose="020B0606020202030204" pitchFamily="34" charset="0"/>
                          <a:ea typeface="Arial Narrow"/>
                          <a:cs typeface="Arial Narrow"/>
                          <a:sym typeface="Arial Narrow"/>
                        </a:rPr>
                        <a:t>“Instructivo para el Diligenciamiento de Entrenamiento en el Puesto de Trabajo” a los líderes médicos </a:t>
                      </a:r>
                      <a:endParaRPr lang="es-MX" sz="1200" b="0" i="0" u="none" strike="noStrike" cap="none" dirty="0">
                        <a:solidFill>
                          <a:srgbClr val="000000"/>
                        </a:solidFill>
                        <a:latin typeface="Arial Narrow" panose="020B0606020202030204" pitchFamily="34" charset="0"/>
                        <a:ea typeface="Arial Narrow"/>
                        <a:cs typeface="Arial Narrow"/>
                        <a:sym typeface="Arial Narrow"/>
                      </a:endParaRPr>
                    </a:p>
                    <a:p>
                      <a:pPr marL="0" marR="0" lvl="0" indent="0" algn="just" rtl="0">
                        <a:lnSpc>
                          <a:spcPct val="100000"/>
                        </a:lnSpc>
                        <a:spcBef>
                          <a:spcPts val="0"/>
                        </a:spcBef>
                        <a:spcAft>
                          <a:spcPts val="0"/>
                        </a:spcAft>
                        <a:buNone/>
                      </a:pP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0" strike="noStrike" dirty="0">
                          <a:latin typeface="Arial Narrow" panose="020B0606020202030204" pitchFamily="34" charset="0"/>
                          <a:ea typeface="Calibri"/>
                          <a:cs typeface="Calibri"/>
                          <a:sym typeface="Calibri"/>
                        </a:rPr>
                        <a:t>Fortalecer el proceso de inducción al puesto </a:t>
                      </a:r>
                      <a:r>
                        <a:rPr lang="es-MX" sz="1200" b="0" strike="noStrike">
                          <a:latin typeface="Arial Narrow" panose="020B0606020202030204" pitchFamily="34" charset="0"/>
                          <a:ea typeface="Calibri"/>
                          <a:cs typeface="Calibri"/>
                          <a:sym typeface="Calibri"/>
                        </a:rPr>
                        <a:t>de trabajo </a:t>
                      </a: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a:latin typeface="Arial Narrow" panose="020B0606020202030204" pitchFamily="34" charset="0"/>
                          <a:ea typeface="Calibri"/>
                          <a:cs typeface="Calibri"/>
                          <a:sym typeface="Calibri"/>
                        </a:rPr>
                        <a:t>Carolina Velez</a:t>
                      </a: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Directora Científica </a:t>
                      </a: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Reunión con los líderes que tenga a </a:t>
                      </a:r>
                      <a:r>
                        <a:rPr lang="es-MX" sz="1200" dirty="0" err="1">
                          <a:latin typeface="Arial Narrow" panose="020B0606020202030204" pitchFamily="34" charset="0"/>
                          <a:ea typeface="Calibri"/>
                          <a:cs typeface="Calibri"/>
                          <a:sym typeface="Calibri"/>
                        </a:rPr>
                        <a:t>a</a:t>
                      </a:r>
                      <a:r>
                        <a:rPr lang="es-MX" sz="1200">
                          <a:latin typeface="Arial Narrow" panose="020B0606020202030204" pitchFamily="34" charset="0"/>
                          <a:ea typeface="Calibri"/>
                          <a:cs typeface="Calibri"/>
                          <a:sym typeface="Calibri"/>
                        </a:rPr>
                        <a:t> cargo personal médico con el fin de socializarles los nuevos lineamientos </a:t>
                      </a: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Inicio: 1 de Agosto</a:t>
                      </a: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Finalización: 4 agosto </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0" i="0" u="none" strike="noStrike">
                          <a:solidFill>
                            <a:schemeClr val="dk1"/>
                          </a:solidFill>
                          <a:latin typeface="Arial Narrow" panose="020B0606020202030204" pitchFamily="34" charset="0"/>
                          <a:ea typeface="Calibri"/>
                          <a:cs typeface="Calibri"/>
                          <a:sym typeface="Calibri"/>
                        </a:rPr>
                        <a:t>Hospitalización en Salud Mental Psicosocial ITA Av. </a:t>
                      </a:r>
                      <a:r>
                        <a:rPr lang="es-MX" sz="1200" b="0" i="0" u="none" strike="noStrike" dirty="0">
                          <a:solidFill>
                            <a:schemeClr val="dk1"/>
                          </a:solidFill>
                          <a:latin typeface="Arial Narrow" panose="020B0606020202030204" pitchFamily="34" charset="0"/>
                          <a:ea typeface="Calibri"/>
                          <a:cs typeface="Calibri"/>
                          <a:sym typeface="Calibri"/>
                        </a:rPr>
                        <a:t>68</a:t>
                      </a:r>
                    </a:p>
                    <a:p>
                      <a:pPr marL="0" marR="0" lvl="0" indent="0" algn="just" rtl="0">
                        <a:spcBef>
                          <a:spcPts val="0"/>
                        </a:spcBef>
                        <a:spcAft>
                          <a:spcPts val="0"/>
                        </a:spcAft>
                        <a:buNone/>
                      </a:pP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Porcentaje de cobertura de la capacitación </a:t>
                      </a: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86868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graphicFrame>
        <p:nvGraphicFramePr>
          <p:cNvPr id="341" name="Google Shape;341;p70"/>
          <p:cNvGraphicFramePr/>
          <p:nvPr>
            <p:extLst>
              <p:ext uri="{D42A27DB-BD31-4B8C-83A1-F6EECF244321}">
                <p14:modId xmlns:p14="http://schemas.microsoft.com/office/powerpoint/2010/main" val="2396829031"/>
              </p:ext>
            </p:extLst>
          </p:nvPr>
        </p:nvGraphicFramePr>
        <p:xfrm>
          <a:off x="423864" y="1888147"/>
          <a:ext cx="11344200" cy="4572040"/>
        </p:xfrm>
        <a:graphic>
          <a:graphicData uri="http://schemas.openxmlformats.org/drawingml/2006/table">
            <a:tbl>
              <a:tblPr firstRow="1" bandRow="1">
                <a:noFill/>
                <a:tableStyleId>{C4BADD27-6932-4079-BAA1-711332FC3B80}</a:tableStyleId>
              </a:tblPr>
              <a:tblGrid>
                <a:gridCol w="452425">
                  <a:extLst>
                    <a:ext uri="{9D8B030D-6E8A-4147-A177-3AD203B41FA5}">
                      <a16:colId xmlns:a16="http://schemas.microsoft.com/office/drawing/2014/main" val="20000"/>
                    </a:ext>
                  </a:extLst>
                </a:gridCol>
                <a:gridCol w="2383625">
                  <a:extLst>
                    <a:ext uri="{9D8B030D-6E8A-4147-A177-3AD203B41FA5}">
                      <a16:colId xmlns:a16="http://schemas.microsoft.com/office/drawing/2014/main" val="20001"/>
                    </a:ext>
                  </a:extLst>
                </a:gridCol>
                <a:gridCol w="1762462">
                  <a:extLst>
                    <a:ext uri="{9D8B030D-6E8A-4147-A177-3AD203B41FA5}">
                      <a16:colId xmlns:a16="http://schemas.microsoft.com/office/drawing/2014/main" val="20002"/>
                    </a:ext>
                  </a:extLst>
                </a:gridCol>
                <a:gridCol w="1073588">
                  <a:extLst>
                    <a:ext uri="{9D8B030D-6E8A-4147-A177-3AD203B41FA5}">
                      <a16:colId xmlns:a16="http://schemas.microsoft.com/office/drawing/2014/main" val="20003"/>
                    </a:ext>
                  </a:extLst>
                </a:gridCol>
                <a:gridCol w="1447836">
                  <a:extLst>
                    <a:ext uri="{9D8B030D-6E8A-4147-A177-3AD203B41FA5}">
                      <a16:colId xmlns:a16="http://schemas.microsoft.com/office/drawing/2014/main" val="20004"/>
                    </a:ext>
                  </a:extLst>
                </a:gridCol>
                <a:gridCol w="1388214">
                  <a:extLst>
                    <a:ext uri="{9D8B030D-6E8A-4147-A177-3AD203B41FA5}">
                      <a16:colId xmlns:a16="http://schemas.microsoft.com/office/drawing/2014/main" val="20005"/>
                    </a:ext>
                  </a:extLst>
                </a:gridCol>
                <a:gridCol w="1418025">
                  <a:extLst>
                    <a:ext uri="{9D8B030D-6E8A-4147-A177-3AD203B41FA5}">
                      <a16:colId xmlns:a16="http://schemas.microsoft.com/office/drawing/2014/main" val="20006"/>
                    </a:ext>
                  </a:extLst>
                </a:gridCol>
                <a:gridCol w="1418025">
                  <a:extLst>
                    <a:ext uri="{9D8B030D-6E8A-4147-A177-3AD203B41FA5}">
                      <a16:colId xmlns:a16="http://schemas.microsoft.com/office/drawing/2014/main" val="20007"/>
                    </a:ext>
                  </a:extLst>
                </a:gridCol>
              </a:tblGrid>
              <a:tr h="258275">
                <a:tc rowSpan="2">
                  <a:txBody>
                    <a:bodyPr/>
                    <a:lstStyle/>
                    <a:p>
                      <a:pPr marL="0" marR="0" lvl="0" indent="0" algn="ctr" rtl="0">
                        <a:lnSpc>
                          <a:spcPct val="100000"/>
                        </a:lnSpc>
                        <a:spcBef>
                          <a:spcPts val="0"/>
                        </a:spcBef>
                        <a:spcAft>
                          <a:spcPts val="0"/>
                        </a:spcAft>
                        <a:buNone/>
                      </a:pPr>
                      <a:r>
                        <a:rPr lang="es-CO" sz="1600" b="0" strike="noStrike" dirty="0"/>
                        <a:t>#</a:t>
                      </a:r>
                      <a:endParaRPr sz="1600" b="0" strike="noStrike" dirty="0">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strike="noStrike"/>
                        <a:t>¿Qué?</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¿Para qué?</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¿Quién?</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¿Cómo?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¿Cuándo?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¿Dónde?</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600"/>
                        <a:buFont typeface="Arial Narrow"/>
                        <a:buNone/>
                      </a:pPr>
                      <a:r>
                        <a:rPr lang="es-CO" sz="1600" strike="noStrike"/>
                        <a:t>¿Cómo sé?</a:t>
                      </a:r>
                      <a:endParaRPr sz="1600" b="0" strike="noStrike">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0"/>
                  </a:ext>
                </a:extLst>
              </a:tr>
              <a:tr h="405250">
                <a:tc vMerge="1">
                  <a:txBody>
                    <a:bodyPr/>
                    <a:lstStyle/>
                    <a:p>
                      <a:pPr marL="0" marR="0" lvl="0" indent="0" algn="ctr" rtl="0">
                        <a:lnSpc>
                          <a:spcPct val="100000"/>
                        </a:lnSpc>
                        <a:spcBef>
                          <a:spcPts val="0"/>
                        </a:spcBef>
                        <a:spcAft>
                          <a:spcPts val="0"/>
                        </a:spcAft>
                        <a:buClr>
                          <a:schemeClr val="dk1"/>
                        </a:buClr>
                        <a:buSzPts val="1100"/>
                        <a:buFont typeface="Arial Narrow"/>
                        <a:buNone/>
                      </a:pPr>
                      <a:endParaRPr sz="1100" strike="noStrike" dirty="0">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u="sng" strike="noStrike">
                          <a:solidFill>
                            <a:schemeClr val="dk1"/>
                          </a:solidFill>
                        </a:rPr>
                        <a:t>Describa el cambio a probar</a:t>
                      </a:r>
                      <a:r>
                        <a:rPr lang="es-CO" sz="1100" strike="noStrike">
                          <a:solidFill>
                            <a:schemeClr val="dk1"/>
                          </a:solidFill>
                        </a:rPr>
                        <a:t>: acción específica,  concreta y diferente a lo que se ha hecho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t>Que se espera con el cambio</a:t>
                      </a:r>
                      <a:endParaRPr sz="1100" b="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solidFill>
                            <a:schemeClr val="dk1"/>
                          </a:solidFill>
                        </a:rPr>
                        <a:t>Nombres y cargos de quienes probarán el cambio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strike="noStrike"/>
                        <a:t>Tareas para ejecutar la acción</a:t>
                      </a:r>
                      <a:endParaRPr sz="110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b="0" strike="noStrike"/>
                        <a:t>Fecha inicio:</a:t>
                      </a:r>
                      <a:endParaRPr/>
                    </a:p>
                    <a:p>
                      <a:pPr marL="0" marR="0" lvl="0" indent="0" algn="l" rtl="0">
                        <a:lnSpc>
                          <a:spcPct val="100000"/>
                        </a:lnSpc>
                        <a:spcBef>
                          <a:spcPts val="0"/>
                        </a:spcBef>
                        <a:spcAft>
                          <a:spcPts val="0"/>
                        </a:spcAft>
                        <a:buNone/>
                      </a:pPr>
                      <a:r>
                        <a:rPr lang="es-CO" sz="1100" b="0" strike="noStrike"/>
                        <a:t>Fecha fin:</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solidFill>
                            <a:schemeClr val="dk1"/>
                          </a:solidFill>
                        </a:rPr>
                        <a:t>Áreas o servicios dónde se probará</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t>Indicador que mide el éxito del cambio</a:t>
                      </a:r>
                      <a:endParaRPr sz="1100" b="0" strike="noStrike">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1"/>
                  </a:ext>
                </a:extLst>
              </a:tr>
              <a:tr h="525475">
                <a:tc>
                  <a:txBody>
                    <a:bodyPr/>
                    <a:lstStyle/>
                    <a:p>
                      <a:pPr marL="0" marR="0" lvl="0" indent="0" algn="ctr" rtl="0">
                        <a:lnSpc>
                          <a:spcPct val="100000"/>
                        </a:lnSpc>
                        <a:spcBef>
                          <a:spcPts val="0"/>
                        </a:spcBef>
                        <a:spcAft>
                          <a:spcPts val="0"/>
                        </a:spcAft>
                        <a:buNone/>
                      </a:pPr>
                      <a:endParaRPr sz="1600" b="0" strike="noStrike" dirty="0">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smtClean="0">
                          <a:solidFill>
                            <a:srgbClr val="FF0000"/>
                          </a:solidFill>
                          <a:latin typeface="Arial Narrow" panose="020B0606020202030204" pitchFamily="34" charset="0"/>
                          <a:sym typeface="Arial Narrow"/>
                        </a:rPr>
                        <a:t>10. </a:t>
                      </a:r>
                      <a:r>
                        <a:rPr lang="es-MX" sz="1200" b="0" i="0" u="none" strike="noStrike" cap="none" dirty="0">
                          <a:solidFill>
                            <a:srgbClr val="000000"/>
                          </a:solidFill>
                          <a:latin typeface="Arial Narrow" panose="020B0606020202030204" pitchFamily="34" charset="0"/>
                          <a:ea typeface="Arial Narrow"/>
                          <a:cs typeface="Arial Narrow"/>
                          <a:sym typeface="Arial Narrow"/>
                        </a:rPr>
                        <a:t>Determinar los temas requeridos para los médicos generales y especialistas del servicio de hospitalización en salud mental de Psicosocial ITA Av. 68</a:t>
                      </a:r>
                    </a:p>
                    <a:p>
                      <a:pPr marL="0" marR="0" lvl="0" indent="0" algn="just" rtl="0">
                        <a:lnSpc>
                          <a:spcPct val="100000"/>
                        </a:lnSpc>
                        <a:spcBef>
                          <a:spcPts val="0"/>
                        </a:spcBef>
                        <a:spcAft>
                          <a:spcPts val="0"/>
                        </a:spcAft>
                        <a:buNone/>
                      </a:pP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0" strike="noStrike" dirty="0">
                          <a:latin typeface="Arial Narrow" panose="020B0606020202030204" pitchFamily="34" charset="0"/>
                          <a:ea typeface="Calibri"/>
                          <a:cs typeface="Calibri"/>
                          <a:sym typeface="Calibri"/>
                        </a:rPr>
                        <a:t>Identificar cuales son aquellos aspectos que se deben abordar durante la inducción al puesto de trabajo del personal médico con el fin de fortalecer el conocimiento para desarrollar las funciones </a:t>
                      </a: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Carolina </a:t>
                      </a:r>
                      <a:r>
                        <a:rPr lang="es-MX" sz="1200" dirty="0" err="1">
                          <a:latin typeface="Arial Narrow" panose="020B0606020202030204" pitchFamily="34" charset="0"/>
                          <a:ea typeface="Calibri"/>
                          <a:cs typeface="Calibri"/>
                          <a:sym typeface="Calibri"/>
                        </a:rPr>
                        <a:t>Velez</a:t>
                      </a:r>
                      <a:r>
                        <a:rPr lang="es-MX" sz="1200" dirty="0">
                          <a:latin typeface="Arial Narrow" panose="020B0606020202030204" pitchFamily="34" charset="0"/>
                          <a:ea typeface="Calibri"/>
                          <a:cs typeface="Calibri"/>
                          <a:sym typeface="Calibri"/>
                        </a:rPr>
                        <a:t> </a:t>
                      </a: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Directora Científica </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Establecer una lista de chequeo de los temas relevantes a dar a conocer durante la inducción al puesto de trabajo </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Inicio: 1 Agosto </a:t>
                      </a:r>
                    </a:p>
                    <a:p>
                      <a:pPr marL="0" marR="0" lvl="0" indent="0" algn="just" rtl="0">
                        <a:spcBef>
                          <a:spcPts val="0"/>
                        </a:spcBef>
                        <a:spcAft>
                          <a:spcPts val="0"/>
                        </a:spcAft>
                        <a:buNone/>
                      </a:pPr>
                      <a:r>
                        <a:rPr lang="es-MX" sz="1200">
                          <a:latin typeface="Arial Narrow" panose="020B0606020202030204" pitchFamily="34" charset="0"/>
                          <a:ea typeface="Calibri"/>
                          <a:cs typeface="Calibri"/>
                          <a:sym typeface="Calibri"/>
                        </a:rPr>
                        <a:t>Finalización: 15 </a:t>
                      </a:r>
                      <a:r>
                        <a:rPr lang="es-MX" sz="1200" dirty="0">
                          <a:latin typeface="Arial Narrow" panose="020B0606020202030204" pitchFamily="34" charset="0"/>
                          <a:ea typeface="Calibri"/>
                          <a:cs typeface="Calibri"/>
                          <a:sym typeface="Calibri"/>
                        </a:rPr>
                        <a:t>de Agosto </a:t>
                      </a:r>
                    </a:p>
                    <a:p>
                      <a:pPr marL="0" marR="0" lvl="0" indent="0" algn="just" rtl="0">
                        <a:spcBef>
                          <a:spcPts val="0"/>
                        </a:spcBef>
                        <a:spcAft>
                          <a:spcPts val="0"/>
                        </a:spcAft>
                        <a:buNone/>
                      </a:pP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a:ln>
                            <a:noFill/>
                          </a:ln>
                          <a:solidFill>
                            <a:srgbClr val="222A35"/>
                          </a:solidFill>
                          <a:effectLst/>
                          <a:uLnTx/>
                          <a:uFillTx/>
                          <a:latin typeface="Arial Narrow" panose="020B0606020202030204" pitchFamily="34" charset="0"/>
                          <a:ea typeface="Calibri"/>
                          <a:cs typeface="Calibri"/>
                          <a:sym typeface="Calibri"/>
                        </a:rPr>
                        <a:t>Hospitalización en Salud Mental Psicosocial ITA Av. 68</a:t>
                      </a:r>
                      <a:endPar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0" i="0" u="none" strike="noStrike" dirty="0">
                          <a:solidFill>
                            <a:schemeClr val="dk1"/>
                          </a:solidFill>
                          <a:latin typeface="Arial Narrow" panose="020B0606020202030204" pitchFamily="34" charset="0"/>
                          <a:ea typeface="Calibri"/>
                          <a:cs typeface="Calibri"/>
                          <a:sym typeface="Calibri"/>
                        </a:rPr>
                        <a:t>Número de actividades programadas y ejecutadas en cada ronda, dentro de los tiempos de oportunidad establecidos </a:t>
                      </a:r>
                    </a:p>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2"/>
                  </a:ext>
                </a:extLst>
              </a:tr>
              <a:tr h="530875">
                <a:tc>
                  <a:txBody>
                    <a:bodyPr/>
                    <a:lstStyle/>
                    <a:p>
                      <a:pPr marL="0" marR="0" lvl="0" indent="0" algn="ctr" rtl="0">
                        <a:lnSpc>
                          <a:spcPct val="100000"/>
                        </a:lnSpc>
                        <a:spcBef>
                          <a:spcPts val="0"/>
                        </a:spcBef>
                        <a:spcAft>
                          <a:spcPts val="0"/>
                        </a:spcAft>
                        <a:buNone/>
                      </a:pPr>
                      <a:endParaRPr sz="1600" b="0" strike="noStrike" dirty="0">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smtClean="0">
                          <a:solidFill>
                            <a:srgbClr val="FF0000"/>
                          </a:solidFill>
                          <a:latin typeface="Arial Narrow" panose="020B0606020202030204" pitchFamily="34" charset="0"/>
                          <a:sym typeface="Arial Narrow"/>
                        </a:rPr>
                        <a:t>11. </a:t>
                      </a:r>
                      <a:r>
                        <a:rPr lang="es-MX" sz="1200" b="0" i="0" u="none" strike="noStrike" cap="none" dirty="0">
                          <a:solidFill>
                            <a:srgbClr val="000000"/>
                          </a:solidFill>
                          <a:latin typeface="Arial Narrow" panose="020B0606020202030204" pitchFamily="34" charset="0"/>
                          <a:ea typeface="Arial Narrow"/>
                          <a:cs typeface="Arial Narrow"/>
                          <a:sym typeface="Arial Narrow"/>
                        </a:rPr>
                        <a:t>Iniciar la inducción al puesto de trabajo de (Médicos y Psiquiatras) nuevos con el fin de validar la comprensión de los temas tratados</a:t>
                      </a:r>
                    </a:p>
                    <a:p>
                      <a:pPr marL="0" marR="0" lvl="0" indent="0" algn="just" rtl="0">
                        <a:lnSpc>
                          <a:spcPct val="100000"/>
                        </a:lnSpc>
                        <a:spcBef>
                          <a:spcPts val="0"/>
                        </a:spcBef>
                        <a:spcAft>
                          <a:spcPts val="0"/>
                        </a:spcAft>
                        <a:buNone/>
                      </a:pP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0" strike="noStrike" dirty="0">
                          <a:latin typeface="Arial Narrow" panose="020B0606020202030204" pitchFamily="34" charset="0"/>
                          <a:ea typeface="Calibri"/>
                          <a:cs typeface="Calibri"/>
                          <a:sym typeface="Calibri"/>
                        </a:rPr>
                        <a:t>Para colocar en marcha lo establecido en la inducción y asegurar que los temas que fueron priorizados se están dando a conocer de acuerdo a </a:t>
                      </a:r>
                      <a:r>
                        <a:rPr lang="es-MX" sz="1200" b="0" strike="noStrike">
                          <a:latin typeface="Arial Narrow" panose="020B0606020202030204" pitchFamily="34" charset="0"/>
                          <a:ea typeface="Calibri"/>
                          <a:cs typeface="Calibri"/>
                          <a:sym typeface="Calibri"/>
                        </a:rPr>
                        <a:t>lo programado y </a:t>
                      </a:r>
                      <a:r>
                        <a:rPr lang="es-MX" sz="1200" b="0" strike="noStrike" dirty="0">
                          <a:latin typeface="Arial Narrow" panose="020B0606020202030204" pitchFamily="34" charset="0"/>
                          <a:ea typeface="Calibri"/>
                          <a:cs typeface="Calibri"/>
                          <a:sym typeface="Calibri"/>
                        </a:rPr>
                        <a:t>como parte del fortalecimiento del Talento Humano en Salud </a:t>
                      </a: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a:latin typeface="Arial Narrow" panose="020B0606020202030204" pitchFamily="34" charset="0"/>
                          <a:ea typeface="Calibri"/>
                          <a:cs typeface="Calibri"/>
                          <a:sym typeface="Calibri"/>
                        </a:rPr>
                        <a:t>Lideres definidos </a:t>
                      </a:r>
                      <a:r>
                        <a:rPr lang="es-MX" sz="1200" dirty="0">
                          <a:latin typeface="Arial Narrow" panose="020B0606020202030204" pitchFamily="34" charset="0"/>
                          <a:ea typeface="Calibri"/>
                          <a:cs typeface="Calibri"/>
                          <a:sym typeface="Calibri"/>
                        </a:rPr>
                        <a:t>en la inducción </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a:latin typeface="Arial Narrow" panose="020B0606020202030204" pitchFamily="34" charset="0"/>
                          <a:ea typeface="Calibri"/>
                          <a:cs typeface="Calibri"/>
                          <a:sym typeface="Calibri"/>
                        </a:rPr>
                        <a:t>Realizar la inducción al puesto de trabajo y dejar soporte de socialización de cada uno de los temas establecidos </a:t>
                      </a: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Inicio: 15 de Agosto </a:t>
                      </a:r>
                    </a:p>
                    <a:p>
                      <a:pPr marL="0" marR="0" lvl="0" indent="0" algn="just" rtl="0">
                        <a:spcBef>
                          <a:spcPts val="0"/>
                        </a:spcBef>
                        <a:spcAft>
                          <a:spcPts val="0"/>
                        </a:spcAft>
                        <a:buNone/>
                      </a:pPr>
                      <a:r>
                        <a:rPr lang="es-MX" sz="1200">
                          <a:latin typeface="Arial Narrow" panose="020B0606020202030204" pitchFamily="34" charset="0"/>
                          <a:ea typeface="Calibri"/>
                          <a:cs typeface="Calibri"/>
                          <a:sym typeface="Calibri"/>
                        </a:rPr>
                        <a:t>Finalización: Indefinida </a:t>
                      </a:r>
                      <a:endParaRPr lang="es-MX" sz="1200" dirty="0">
                        <a:latin typeface="Arial Narrow" panose="020B0606020202030204" pitchFamily="34" charset="0"/>
                        <a:ea typeface="Calibri"/>
                        <a:cs typeface="Calibri"/>
                        <a:sym typeface="Calibri"/>
                      </a:endParaRPr>
                    </a:p>
                    <a:p>
                      <a:pPr marL="0" marR="0" lvl="0" indent="0" algn="just" rtl="0">
                        <a:spcBef>
                          <a:spcPts val="0"/>
                        </a:spcBef>
                        <a:spcAft>
                          <a:spcPts val="0"/>
                        </a:spcAft>
                        <a:buNone/>
                      </a:pP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Hospitalización en Salud Mental Psicosocial ITA Av. 68</a:t>
                      </a: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Porcentaje de cobertura de la inducción al puesto de trabajo (validada a través de la existencia del soporte  verificable) </a:t>
                      </a: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3"/>
                  </a:ext>
                </a:extLst>
              </a:tr>
            </a:tbl>
          </a:graphicData>
        </a:graphic>
      </p:graphicFrame>
      <p:sp>
        <p:nvSpPr>
          <p:cNvPr id="4" name="Google Shape;328;p68">
            <a:extLst>
              <a:ext uri="{FF2B5EF4-FFF2-40B4-BE49-F238E27FC236}">
                <a16:creationId xmlns:a16="http://schemas.microsoft.com/office/drawing/2014/main" id="{24DAA2C4-144E-4F99-867B-72D37D38006A}"/>
              </a:ext>
            </a:extLst>
          </p:cNvPr>
          <p:cNvSpPr txBox="1">
            <a:spLocks/>
          </p:cNvSpPr>
          <p:nvPr/>
        </p:nvSpPr>
        <p:spPr>
          <a:xfrm>
            <a:off x="1787525" y="816321"/>
            <a:ext cx="8921750" cy="317154"/>
          </a:xfrm>
          <a:prstGeom prst="roundRect">
            <a:avLst>
              <a:gd name="adj" fmla="val 16667"/>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lnSpc>
                <a:spcPct val="90000"/>
              </a:lnSpc>
              <a:buClr>
                <a:schemeClr val="accent2"/>
              </a:buClr>
              <a:buSzPts val="2400"/>
              <a:buFont typeface="Arial Black"/>
              <a:buNone/>
            </a:pPr>
            <a:r>
              <a:rPr lang="es-CO" sz="2000">
                <a:solidFill>
                  <a:schemeClr val="accent2"/>
                </a:solidFill>
                <a:latin typeface="Arial Black"/>
                <a:ea typeface="Arial Black"/>
                <a:cs typeface="Arial Black"/>
                <a:sym typeface="Arial Black"/>
              </a:rPr>
              <a:t>MATRIZ DE IDEAS DE CAMBIO (SEGUNDA RONDA </a:t>
            </a:r>
            <a:r>
              <a:rPr lang="es-CO" sz="2000">
                <a:solidFill>
                  <a:schemeClr val="bg2">
                    <a:lumMod val="60000"/>
                    <a:lumOff val="40000"/>
                  </a:schemeClr>
                </a:solidFill>
                <a:latin typeface="Arial Black"/>
                <a:ea typeface="Arial Black"/>
                <a:cs typeface="Arial Black"/>
                <a:sym typeface="Arial Black"/>
              </a:rPr>
              <a:t>AGOSTO</a:t>
            </a:r>
            <a:r>
              <a:rPr lang="es-CO" sz="2000">
                <a:solidFill>
                  <a:schemeClr val="accent2"/>
                </a:solidFill>
                <a:latin typeface="Arial Black"/>
                <a:ea typeface="Arial Black"/>
                <a:cs typeface="Arial Black"/>
                <a:sym typeface="Arial Black"/>
              </a:rPr>
              <a:t> )</a:t>
            </a:r>
            <a:endParaRPr lang="es-CO" sz="20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graphicFrame>
        <p:nvGraphicFramePr>
          <p:cNvPr id="347" name="Google Shape;347;p71"/>
          <p:cNvGraphicFramePr/>
          <p:nvPr>
            <p:extLst>
              <p:ext uri="{D42A27DB-BD31-4B8C-83A1-F6EECF244321}">
                <p14:modId xmlns:p14="http://schemas.microsoft.com/office/powerpoint/2010/main" val="3275133589"/>
              </p:ext>
            </p:extLst>
          </p:nvPr>
        </p:nvGraphicFramePr>
        <p:xfrm>
          <a:off x="404813" y="1773847"/>
          <a:ext cx="11225200" cy="4633000"/>
        </p:xfrm>
        <a:graphic>
          <a:graphicData uri="http://schemas.openxmlformats.org/drawingml/2006/table">
            <a:tbl>
              <a:tblPr firstRow="1" bandRow="1">
                <a:noFill/>
                <a:tableStyleId>{C4BADD27-6932-4079-BAA1-711332FC3B80}</a:tableStyleId>
              </a:tblPr>
              <a:tblGrid>
                <a:gridCol w="487075">
                  <a:extLst>
                    <a:ext uri="{9D8B030D-6E8A-4147-A177-3AD203B41FA5}">
                      <a16:colId xmlns:a16="http://schemas.microsoft.com/office/drawing/2014/main" val="20000"/>
                    </a:ext>
                  </a:extLst>
                </a:gridCol>
                <a:gridCol w="1899500">
                  <a:extLst>
                    <a:ext uri="{9D8B030D-6E8A-4147-A177-3AD203B41FA5}">
                      <a16:colId xmlns:a16="http://schemas.microsoft.com/office/drawing/2014/main" val="20001"/>
                    </a:ext>
                  </a:extLst>
                </a:gridCol>
                <a:gridCol w="1773325">
                  <a:extLst>
                    <a:ext uri="{9D8B030D-6E8A-4147-A177-3AD203B41FA5}">
                      <a16:colId xmlns:a16="http://schemas.microsoft.com/office/drawing/2014/main" val="20002"/>
                    </a:ext>
                  </a:extLst>
                </a:gridCol>
                <a:gridCol w="1476475">
                  <a:extLst>
                    <a:ext uri="{9D8B030D-6E8A-4147-A177-3AD203B41FA5}">
                      <a16:colId xmlns:a16="http://schemas.microsoft.com/office/drawing/2014/main" val="20003"/>
                    </a:ext>
                  </a:extLst>
                </a:gridCol>
                <a:gridCol w="1907575">
                  <a:extLst>
                    <a:ext uri="{9D8B030D-6E8A-4147-A177-3AD203B41FA5}">
                      <a16:colId xmlns:a16="http://schemas.microsoft.com/office/drawing/2014/main" val="20004"/>
                    </a:ext>
                  </a:extLst>
                </a:gridCol>
                <a:gridCol w="1833400">
                  <a:extLst>
                    <a:ext uri="{9D8B030D-6E8A-4147-A177-3AD203B41FA5}">
                      <a16:colId xmlns:a16="http://schemas.microsoft.com/office/drawing/2014/main" val="20005"/>
                    </a:ext>
                  </a:extLst>
                </a:gridCol>
                <a:gridCol w="1847850">
                  <a:extLst>
                    <a:ext uri="{9D8B030D-6E8A-4147-A177-3AD203B41FA5}">
                      <a16:colId xmlns:a16="http://schemas.microsoft.com/office/drawing/2014/main" val="20006"/>
                    </a:ext>
                  </a:extLst>
                </a:gridCol>
              </a:tblGrid>
              <a:tr h="375500">
                <a:tc>
                  <a:txBody>
                    <a:bodyPr/>
                    <a:lstStyle/>
                    <a:p>
                      <a:pPr marL="0" marR="0" lvl="0" indent="0" algn="ctr" rtl="0">
                        <a:lnSpc>
                          <a:spcPct val="100000"/>
                        </a:lnSpc>
                        <a:spcBef>
                          <a:spcPts val="0"/>
                        </a:spcBef>
                        <a:spcAft>
                          <a:spcPts val="0"/>
                        </a:spcAft>
                        <a:buNone/>
                      </a:pPr>
                      <a:r>
                        <a:rPr lang="es-CO" sz="1600" b="0" strike="noStrike"/>
                        <a:t>#</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strike="noStrike"/>
                        <a:t>¿Qué?</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¿Qué cambió?</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Indicador de la idea de cambio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Impacto en la meta de mejoramiento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¿La idea de cambio fue útil?</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¿La idea se puede escalar?</a:t>
                      </a:r>
                      <a:endParaRPr sz="1600" b="1" strike="noStrike">
                        <a:solidFill>
                          <a:schemeClr val="lt1"/>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0"/>
                  </a:ext>
                </a:extLst>
              </a:tr>
              <a:tr h="494075">
                <a:tc>
                  <a:txBody>
                    <a:bodyPr/>
                    <a:lstStyle/>
                    <a:p>
                      <a:pPr marL="0" marR="0" lvl="0" indent="0" algn="ctr" rtl="0">
                        <a:lnSpc>
                          <a:spcPct val="100000"/>
                        </a:lnSpc>
                        <a:spcBef>
                          <a:spcPts val="0"/>
                        </a:spcBef>
                        <a:spcAft>
                          <a:spcPts val="0"/>
                        </a:spcAft>
                        <a:buClr>
                          <a:schemeClr val="dk1"/>
                        </a:buClr>
                        <a:buSzPts val="1100"/>
                        <a:buFont typeface="Arial Narrow"/>
                        <a:buNone/>
                      </a:pP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u="sng" strike="noStrike">
                          <a:solidFill>
                            <a:schemeClr val="dk1"/>
                          </a:solidFill>
                        </a:rPr>
                        <a:t>Describa el cambio a probar</a:t>
                      </a:r>
                      <a:r>
                        <a:rPr lang="es-CO" sz="1100" strike="noStrike">
                          <a:solidFill>
                            <a:schemeClr val="dk1"/>
                          </a:solidFill>
                        </a:rPr>
                        <a:t>: acción específica, concreta y diferente a lo que se ha hecho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t>Anote si lo que se esperaba con el cambio se logró </a:t>
                      </a:r>
                      <a:endParaRPr sz="1100" b="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solidFill>
                            <a:schemeClr val="dk1"/>
                          </a:solidFill>
                        </a:rPr>
                        <a:t>Resultado del indicador de la idea de cambio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b="0" strike="noStrike">
                          <a:solidFill>
                            <a:schemeClr val="dk1"/>
                          </a:solidFill>
                        </a:rPr>
                        <a:t>¿El indicador de la meta se modificó? ¿Qué tanto?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strike="noStrike"/>
                        <a:t>¿Según el análisis que decisión se tomará?</a:t>
                      </a:r>
                      <a:endParaRPr/>
                    </a:p>
                    <a:p>
                      <a:pPr marL="0" marR="0" lvl="0" indent="0" algn="l" rtl="0">
                        <a:lnSpc>
                          <a:spcPct val="100000"/>
                        </a:lnSpc>
                        <a:spcBef>
                          <a:spcPts val="0"/>
                        </a:spcBef>
                        <a:spcAft>
                          <a:spcPts val="0"/>
                        </a:spcAft>
                        <a:buNone/>
                      </a:pPr>
                      <a:r>
                        <a:rPr lang="es-CO" sz="1100" strike="noStrike"/>
                        <a:t>(adoptarla, descartarla, ajustarla)</a:t>
                      </a:r>
                      <a:endParaRPr sz="110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b="0" strike="noStrike">
                          <a:solidFill>
                            <a:schemeClr val="dk1"/>
                          </a:solidFill>
                        </a:rPr>
                        <a:t>SI / NO. Si responde si, ¿en que nuevos horarios, servicios o áreas se puede aplicar?</a:t>
                      </a:r>
                      <a:endParaRPr sz="1100" strike="noStrike">
                        <a:solidFill>
                          <a:schemeClr val="dk1"/>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1"/>
                  </a:ext>
                </a:extLst>
              </a:tr>
              <a:tr h="499700">
                <a:tc>
                  <a:txBody>
                    <a:bodyPr/>
                    <a:lstStyle/>
                    <a:p>
                      <a:pPr marL="0" marR="0" lvl="0" indent="0" algn="ctr" rtl="0">
                        <a:lnSpc>
                          <a:spcPct val="100000"/>
                        </a:lnSpc>
                        <a:spcBef>
                          <a:spcPts val="0"/>
                        </a:spcBef>
                        <a:spcAft>
                          <a:spcPts val="0"/>
                        </a:spcAft>
                        <a:buNone/>
                      </a:pPr>
                      <a:endParaRPr sz="1600" b="0" strike="noStrike">
                        <a:latin typeface="Calibri"/>
                        <a:ea typeface="Calibri"/>
                        <a:cs typeface="Calibri"/>
                        <a:sym typeface="Calibri"/>
                      </a:endParaRPr>
                    </a:p>
                  </a:txBody>
                  <a:tcPr marL="91450" marR="91450" marT="45725" marB="45725" anchor="ctr"/>
                </a:tc>
                <a:tc>
                  <a:txBody>
                    <a:bodyPr/>
                    <a:lstStyle/>
                    <a:p>
                      <a:pPr algn="just">
                        <a:buSzPts val="1400"/>
                      </a:pPr>
                      <a:r>
                        <a:rPr lang="es-MX" sz="1200" b="1" i="0" u="none" strike="noStrike" cap="none" dirty="0" smtClean="0">
                          <a:solidFill>
                            <a:srgbClr val="FF0000"/>
                          </a:solidFill>
                          <a:latin typeface="Arial Narrow" panose="020B0606020202030204" pitchFamily="34" charset="0"/>
                          <a:ea typeface="Arial Narrow"/>
                          <a:cs typeface="Arial Narrow"/>
                          <a:sym typeface="Calibri"/>
                        </a:rPr>
                        <a:t>5. </a:t>
                      </a:r>
                      <a:r>
                        <a:rPr lang="es-MX" sz="1200" dirty="0" smtClean="0">
                          <a:latin typeface="Arial Narrow"/>
                          <a:ea typeface="Arial Narrow"/>
                          <a:cs typeface="Arial Narrow"/>
                          <a:sym typeface="Arial Narrow"/>
                        </a:rPr>
                        <a:t>Instaurar espacios en donde se puedan compartir experiencias con los colaboradores, que permitan generar conciencia frente al impacto de los sucesos de seguridad:</a:t>
                      </a:r>
                    </a:p>
                    <a:p>
                      <a:pPr marL="171450" indent="-171450" algn="just">
                        <a:buSzPts val="1400"/>
                        <a:buFont typeface="Arial" panose="020B0604020202020204" pitchFamily="34" charset="0"/>
                        <a:buChar char="•"/>
                      </a:pPr>
                      <a:r>
                        <a:rPr lang="es-MX" sz="1200" dirty="0" smtClean="0">
                          <a:latin typeface="Arial Narrow"/>
                          <a:ea typeface="Arial Narrow"/>
                          <a:cs typeface="Arial Narrow"/>
                          <a:sym typeface="Arial Narrow"/>
                        </a:rPr>
                        <a:t>Gestión del Riesgo y Seguridad del Paciente</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endParaRPr lang="es-MX" sz="1200" b="0" i="0" u="none" strike="noStrike" cap="none" dirty="0">
                        <a:solidFill>
                          <a:srgbClr val="000000"/>
                        </a:solidFill>
                        <a:latin typeface="Arial Narrow" panose="020B0606020202030204" pitchFamily="34" charset="0"/>
                        <a:ea typeface="Arial Narrow"/>
                        <a:cs typeface="Arial Narrow"/>
                        <a:sym typeface="Arial Narrow"/>
                      </a:endParaRPr>
                    </a:p>
                  </a:txBody>
                  <a:tcPr marL="91450" marR="91450" marT="45725" marB="45725" anchor="ctr"/>
                </a:tc>
                <a:tc>
                  <a:txBody>
                    <a:bodyPr/>
                    <a:lstStyle/>
                    <a:p>
                      <a:pPr marL="0" marR="0" lvl="0" indent="0" algn="just" rtl="0">
                        <a:lnSpc>
                          <a:spcPct val="100000"/>
                        </a:lnSpc>
                        <a:spcBef>
                          <a:spcPts val="0"/>
                        </a:spcBef>
                        <a:spcAft>
                          <a:spcPts val="0"/>
                        </a:spcAft>
                        <a:buNone/>
                      </a:pP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82575212"/>
                  </a:ext>
                </a:extLst>
              </a:tr>
              <a:tr h="499700">
                <a:tc>
                  <a:txBody>
                    <a:bodyPr/>
                    <a:lstStyle/>
                    <a:p>
                      <a:pPr marL="0" marR="0" lvl="0" indent="0" algn="ctr" rtl="0">
                        <a:lnSpc>
                          <a:spcPct val="100000"/>
                        </a:lnSpc>
                        <a:spcBef>
                          <a:spcPts val="0"/>
                        </a:spcBef>
                        <a:spcAft>
                          <a:spcPts val="0"/>
                        </a:spcAft>
                        <a:buNone/>
                      </a:pPr>
                      <a:r>
                        <a:rPr lang="es-CO" sz="1600" b="0" strike="noStrike"/>
                        <a:t>1</a:t>
                      </a:r>
                      <a:endParaRPr sz="1600" b="0" strike="noStrike">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a:solidFill>
                            <a:srgbClr val="FF0000"/>
                          </a:solidFill>
                          <a:latin typeface="Arial Narrow" panose="020B0606020202030204" pitchFamily="34" charset="0"/>
                          <a:sym typeface="Arial Narrow"/>
                        </a:rPr>
                        <a:t>9</a:t>
                      </a:r>
                      <a:r>
                        <a:rPr lang="es-MX" sz="1200" b="1" dirty="0" smtClean="0">
                          <a:solidFill>
                            <a:srgbClr val="FF0000"/>
                          </a:solidFill>
                          <a:latin typeface="Arial Narrow" panose="020B0606020202030204" pitchFamily="34" charset="0"/>
                          <a:sym typeface="Arial Narrow"/>
                        </a:rPr>
                        <a:t>. </a:t>
                      </a:r>
                      <a:r>
                        <a:rPr lang="es-MX" sz="1200" b="0" i="0" u="none" strike="noStrike" cap="none" dirty="0">
                          <a:solidFill>
                            <a:srgbClr val="000000"/>
                          </a:solidFill>
                          <a:latin typeface="Arial Narrow" panose="020B0606020202030204" pitchFamily="34" charset="0"/>
                          <a:ea typeface="Arial Narrow"/>
                          <a:cs typeface="Arial Narrow"/>
                          <a:sym typeface="Arial Narrow"/>
                        </a:rPr>
                        <a:t>Socializar la nueva versión del </a:t>
                      </a:r>
                      <a:r>
                        <a:rPr lang="es-MX" sz="1200" dirty="0">
                          <a:latin typeface="Arial Narrow" panose="020B0606020202030204" pitchFamily="34" charset="0"/>
                          <a:ea typeface="Arial Narrow"/>
                          <a:cs typeface="Arial Narrow"/>
                          <a:sym typeface="Arial Narrow"/>
                        </a:rPr>
                        <a:t>“Instructivo para el Diligenciamiento de Entrenamiento en el Puesto de Trabajo” a los líderes médicos </a:t>
                      </a:r>
                      <a:endParaRPr lang="es-MX" sz="1200" b="0" i="0" u="none" strike="noStrike" cap="none" dirty="0">
                        <a:solidFill>
                          <a:srgbClr val="000000"/>
                        </a:solidFill>
                        <a:latin typeface="Arial Narrow" panose="020B0606020202030204" pitchFamily="34" charset="0"/>
                        <a:ea typeface="Arial Narrow"/>
                        <a:cs typeface="Arial Narrow"/>
                        <a:sym typeface="Arial Narrow"/>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endParaRPr lang="es-MX" sz="1200" b="0" i="0" u="none" strike="noStrike" cap="none" dirty="0">
                        <a:solidFill>
                          <a:srgbClr val="000000"/>
                        </a:solidFill>
                        <a:latin typeface="Arial Narrow" panose="020B0606020202030204" pitchFamily="34" charset="0"/>
                        <a:ea typeface="Arial Narrow"/>
                        <a:cs typeface="Arial Narrow"/>
                        <a:sym typeface="Arial Narrow"/>
                      </a:endParaRPr>
                    </a:p>
                  </a:txBody>
                  <a:tcPr marL="91450" marR="91450" marT="45725" marB="45725" anchor="ctr"/>
                </a:tc>
                <a:tc>
                  <a:txBody>
                    <a:bodyPr/>
                    <a:lstStyle/>
                    <a:p>
                      <a:pPr marL="0" marR="0" lvl="0" indent="0" algn="just" rtl="0">
                        <a:lnSpc>
                          <a:spcPct val="100000"/>
                        </a:lnSpc>
                        <a:spcBef>
                          <a:spcPts val="0"/>
                        </a:spcBef>
                        <a:spcAft>
                          <a:spcPts val="0"/>
                        </a:spcAft>
                        <a:buNone/>
                      </a:pP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2"/>
                  </a:ext>
                </a:extLst>
              </a:tr>
            </a:tbl>
          </a:graphicData>
        </a:graphic>
      </p:graphicFrame>
      <p:sp>
        <p:nvSpPr>
          <p:cNvPr id="5" name="Google Shape;346;p71">
            <a:extLst>
              <a:ext uri="{FF2B5EF4-FFF2-40B4-BE49-F238E27FC236}">
                <a16:creationId xmlns:a16="http://schemas.microsoft.com/office/drawing/2014/main" id="{0ECDFAC4-0A80-4B58-8CCF-CEBD1A4E45C0}"/>
              </a:ext>
            </a:extLst>
          </p:cNvPr>
          <p:cNvSpPr txBox="1">
            <a:spLocks/>
          </p:cNvSpPr>
          <p:nvPr/>
        </p:nvSpPr>
        <p:spPr>
          <a:xfrm>
            <a:off x="825500" y="723900"/>
            <a:ext cx="9448800" cy="323850"/>
          </a:xfrm>
          <a:prstGeom prst="roundRect">
            <a:avLst>
              <a:gd name="adj" fmla="val 16667"/>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lnSpc>
                <a:spcPct val="90000"/>
              </a:lnSpc>
              <a:buClr>
                <a:srgbClr val="C00000"/>
              </a:buClr>
              <a:buSzPts val="2400"/>
              <a:buFont typeface="Arial Black"/>
              <a:buNone/>
            </a:pPr>
            <a:r>
              <a:rPr lang="es-MX" sz="2000" u="sng" dirty="0">
                <a:solidFill>
                  <a:srgbClr val="C00000"/>
                </a:solidFill>
                <a:latin typeface="Arial Black"/>
                <a:ea typeface="Arial Black"/>
                <a:cs typeface="Arial Black"/>
                <a:sym typeface="Arial Black"/>
              </a:rPr>
              <a:t>PHEA</a:t>
            </a:r>
            <a:r>
              <a:rPr lang="es-MX" sz="2000" dirty="0">
                <a:solidFill>
                  <a:schemeClr val="accent2"/>
                </a:solidFill>
                <a:latin typeface="Arial Black"/>
                <a:ea typeface="Arial Black"/>
                <a:cs typeface="Arial Black"/>
                <a:sym typeface="Arial Black"/>
              </a:rPr>
              <a:t> DE LAS IDEAS DE CAMBIO (SEGUNDA RONDA </a:t>
            </a:r>
            <a:r>
              <a:rPr lang="es-MX" sz="2000" dirty="0">
                <a:solidFill>
                  <a:schemeClr val="bg2">
                    <a:lumMod val="60000"/>
                    <a:lumOff val="40000"/>
                  </a:schemeClr>
                </a:solidFill>
                <a:latin typeface="Arial Black"/>
                <a:sym typeface="Arial Black"/>
              </a:rPr>
              <a:t>AGOSTO</a:t>
            </a:r>
            <a:r>
              <a:rPr lang="es-MX" sz="2000" dirty="0">
                <a:solidFill>
                  <a:schemeClr val="accent2"/>
                </a:solidFill>
                <a:latin typeface="Arial Black"/>
                <a:ea typeface="Arial Black"/>
                <a:cs typeface="Arial Black"/>
                <a:sym typeface="Arial Black"/>
              </a:rPr>
              <a:t>)</a:t>
            </a:r>
            <a:endParaRPr lang="es-MX" sz="2000" dirty="0"/>
          </a:p>
        </p:txBody>
      </p:sp>
    </p:spTree>
    <p:extLst>
      <p:ext uri="{BB962C8B-B14F-4D97-AF65-F5344CB8AC3E}">
        <p14:creationId xmlns:p14="http://schemas.microsoft.com/office/powerpoint/2010/main" val="22625273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graphicFrame>
        <p:nvGraphicFramePr>
          <p:cNvPr id="347" name="Google Shape;347;p71"/>
          <p:cNvGraphicFramePr/>
          <p:nvPr>
            <p:extLst>
              <p:ext uri="{D42A27DB-BD31-4B8C-83A1-F6EECF244321}">
                <p14:modId xmlns:p14="http://schemas.microsoft.com/office/powerpoint/2010/main" val="2840291740"/>
              </p:ext>
            </p:extLst>
          </p:nvPr>
        </p:nvGraphicFramePr>
        <p:xfrm>
          <a:off x="404813" y="1773847"/>
          <a:ext cx="11225200" cy="3718600"/>
        </p:xfrm>
        <a:graphic>
          <a:graphicData uri="http://schemas.openxmlformats.org/drawingml/2006/table">
            <a:tbl>
              <a:tblPr firstRow="1" bandRow="1">
                <a:noFill/>
                <a:tableStyleId>{C4BADD27-6932-4079-BAA1-711332FC3B80}</a:tableStyleId>
              </a:tblPr>
              <a:tblGrid>
                <a:gridCol w="487075">
                  <a:extLst>
                    <a:ext uri="{9D8B030D-6E8A-4147-A177-3AD203B41FA5}">
                      <a16:colId xmlns:a16="http://schemas.microsoft.com/office/drawing/2014/main" val="20000"/>
                    </a:ext>
                  </a:extLst>
                </a:gridCol>
                <a:gridCol w="1899500">
                  <a:extLst>
                    <a:ext uri="{9D8B030D-6E8A-4147-A177-3AD203B41FA5}">
                      <a16:colId xmlns:a16="http://schemas.microsoft.com/office/drawing/2014/main" val="20001"/>
                    </a:ext>
                  </a:extLst>
                </a:gridCol>
                <a:gridCol w="1773325">
                  <a:extLst>
                    <a:ext uri="{9D8B030D-6E8A-4147-A177-3AD203B41FA5}">
                      <a16:colId xmlns:a16="http://schemas.microsoft.com/office/drawing/2014/main" val="20002"/>
                    </a:ext>
                  </a:extLst>
                </a:gridCol>
                <a:gridCol w="1476475">
                  <a:extLst>
                    <a:ext uri="{9D8B030D-6E8A-4147-A177-3AD203B41FA5}">
                      <a16:colId xmlns:a16="http://schemas.microsoft.com/office/drawing/2014/main" val="20003"/>
                    </a:ext>
                  </a:extLst>
                </a:gridCol>
                <a:gridCol w="1907575">
                  <a:extLst>
                    <a:ext uri="{9D8B030D-6E8A-4147-A177-3AD203B41FA5}">
                      <a16:colId xmlns:a16="http://schemas.microsoft.com/office/drawing/2014/main" val="20004"/>
                    </a:ext>
                  </a:extLst>
                </a:gridCol>
                <a:gridCol w="1833400">
                  <a:extLst>
                    <a:ext uri="{9D8B030D-6E8A-4147-A177-3AD203B41FA5}">
                      <a16:colId xmlns:a16="http://schemas.microsoft.com/office/drawing/2014/main" val="20005"/>
                    </a:ext>
                  </a:extLst>
                </a:gridCol>
                <a:gridCol w="1847850">
                  <a:extLst>
                    <a:ext uri="{9D8B030D-6E8A-4147-A177-3AD203B41FA5}">
                      <a16:colId xmlns:a16="http://schemas.microsoft.com/office/drawing/2014/main" val="20006"/>
                    </a:ext>
                  </a:extLst>
                </a:gridCol>
              </a:tblGrid>
              <a:tr h="375500">
                <a:tc>
                  <a:txBody>
                    <a:bodyPr/>
                    <a:lstStyle/>
                    <a:p>
                      <a:pPr marL="0" marR="0" lvl="0" indent="0" algn="ctr" rtl="0">
                        <a:lnSpc>
                          <a:spcPct val="100000"/>
                        </a:lnSpc>
                        <a:spcBef>
                          <a:spcPts val="0"/>
                        </a:spcBef>
                        <a:spcAft>
                          <a:spcPts val="0"/>
                        </a:spcAft>
                        <a:buNone/>
                      </a:pPr>
                      <a:r>
                        <a:rPr lang="es-CO" sz="1600" b="0" strike="noStrike"/>
                        <a:t>#</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strike="noStrike"/>
                        <a:t>¿Qué?</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¿Qué cambió?</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Indicador de la idea de cambio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Impacto en la meta de mejoramiento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¿La idea de cambio fue útil?</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¿La idea se puede escalar?</a:t>
                      </a:r>
                      <a:endParaRPr sz="1600" b="1" strike="noStrike">
                        <a:solidFill>
                          <a:schemeClr val="lt1"/>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0"/>
                  </a:ext>
                </a:extLst>
              </a:tr>
              <a:tr h="494075">
                <a:tc>
                  <a:txBody>
                    <a:bodyPr/>
                    <a:lstStyle/>
                    <a:p>
                      <a:pPr marL="0" marR="0" lvl="0" indent="0" algn="ctr" rtl="0">
                        <a:lnSpc>
                          <a:spcPct val="100000"/>
                        </a:lnSpc>
                        <a:spcBef>
                          <a:spcPts val="0"/>
                        </a:spcBef>
                        <a:spcAft>
                          <a:spcPts val="0"/>
                        </a:spcAft>
                        <a:buClr>
                          <a:schemeClr val="dk1"/>
                        </a:buClr>
                        <a:buSzPts val="1100"/>
                        <a:buFont typeface="Arial Narrow"/>
                        <a:buNone/>
                      </a:pP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u="sng" strike="noStrike">
                          <a:solidFill>
                            <a:schemeClr val="dk1"/>
                          </a:solidFill>
                        </a:rPr>
                        <a:t>Describa el cambio a probar</a:t>
                      </a:r>
                      <a:r>
                        <a:rPr lang="es-CO" sz="1100" strike="noStrike">
                          <a:solidFill>
                            <a:schemeClr val="dk1"/>
                          </a:solidFill>
                        </a:rPr>
                        <a:t>: acción específica, concreta y diferente a lo que se ha hecho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t>Anote si lo que se esperaba con el cambio se logró </a:t>
                      </a:r>
                      <a:endParaRPr sz="1100" b="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solidFill>
                            <a:schemeClr val="dk1"/>
                          </a:solidFill>
                        </a:rPr>
                        <a:t>Resultado del indicador de la idea de cambio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b="0" strike="noStrike">
                          <a:solidFill>
                            <a:schemeClr val="dk1"/>
                          </a:solidFill>
                        </a:rPr>
                        <a:t>¿El indicador de la meta se modificó? ¿Qué tanto?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strike="noStrike"/>
                        <a:t>¿Según el análisis que decisión se tomará?</a:t>
                      </a:r>
                      <a:endParaRPr/>
                    </a:p>
                    <a:p>
                      <a:pPr marL="0" marR="0" lvl="0" indent="0" algn="l" rtl="0">
                        <a:lnSpc>
                          <a:spcPct val="100000"/>
                        </a:lnSpc>
                        <a:spcBef>
                          <a:spcPts val="0"/>
                        </a:spcBef>
                        <a:spcAft>
                          <a:spcPts val="0"/>
                        </a:spcAft>
                        <a:buNone/>
                      </a:pPr>
                      <a:r>
                        <a:rPr lang="es-CO" sz="1100" strike="noStrike"/>
                        <a:t>(adoptarla, descartarla, ajustarla)</a:t>
                      </a:r>
                      <a:endParaRPr sz="110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b="0" strike="noStrike">
                          <a:solidFill>
                            <a:schemeClr val="dk1"/>
                          </a:solidFill>
                        </a:rPr>
                        <a:t>SI / NO. Si responde si, ¿en que nuevos horarios, servicios o áreas se puede aplicar?</a:t>
                      </a:r>
                      <a:endParaRPr sz="1100" strike="noStrike">
                        <a:solidFill>
                          <a:schemeClr val="dk1"/>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1"/>
                  </a:ext>
                </a:extLst>
              </a:tr>
              <a:tr h="499700">
                <a:tc>
                  <a:txBody>
                    <a:bodyPr/>
                    <a:lstStyle/>
                    <a:p>
                      <a:pPr marL="0" marR="0" lvl="0" indent="0" algn="ctr" rtl="0">
                        <a:lnSpc>
                          <a:spcPct val="100000"/>
                        </a:lnSpc>
                        <a:spcBef>
                          <a:spcPts val="0"/>
                        </a:spcBef>
                        <a:spcAft>
                          <a:spcPts val="0"/>
                        </a:spcAft>
                        <a:buNone/>
                      </a:pPr>
                      <a:r>
                        <a:rPr lang="es-CO" sz="1600" b="0" strike="noStrike"/>
                        <a:t>1</a:t>
                      </a:r>
                      <a:endParaRPr sz="1600" b="0" strike="noStrike">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smtClean="0">
                          <a:solidFill>
                            <a:srgbClr val="FF0000"/>
                          </a:solidFill>
                          <a:latin typeface="Arial Narrow" panose="020B0606020202030204" pitchFamily="34" charset="0"/>
                          <a:sym typeface="Arial Narrow"/>
                        </a:rPr>
                        <a:t>10. </a:t>
                      </a:r>
                      <a:r>
                        <a:rPr lang="es-MX" sz="1200" b="0" i="0" u="none" strike="noStrike" cap="none" dirty="0">
                          <a:solidFill>
                            <a:srgbClr val="000000"/>
                          </a:solidFill>
                          <a:latin typeface="Arial Narrow" panose="020B0606020202030204" pitchFamily="34" charset="0"/>
                          <a:ea typeface="Arial Narrow"/>
                          <a:cs typeface="Arial Narrow"/>
                          <a:sym typeface="Arial Narrow"/>
                        </a:rPr>
                        <a:t>Determinar los temas requeridos para los médicos generales y especialistas del servicio de hospitalización en salud mental de Psicosocial ITA Av. 68</a:t>
                      </a:r>
                    </a:p>
                  </a:txBody>
                  <a:tcPr marL="91450" marR="91450" marT="45725" marB="45725" anchor="ctr"/>
                </a:tc>
                <a:tc>
                  <a:txBody>
                    <a:bodyPr/>
                    <a:lstStyle/>
                    <a:p>
                      <a:pPr marL="0" marR="0" lvl="0" indent="0" algn="just" rtl="0">
                        <a:lnSpc>
                          <a:spcPct val="100000"/>
                        </a:lnSpc>
                        <a:spcBef>
                          <a:spcPts val="0"/>
                        </a:spcBef>
                        <a:spcAft>
                          <a:spcPts val="0"/>
                        </a:spcAft>
                        <a:buNone/>
                      </a:pP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2"/>
                  </a:ext>
                </a:extLst>
              </a:tr>
              <a:tr h="504850">
                <a:tc>
                  <a:txBody>
                    <a:bodyPr/>
                    <a:lstStyle/>
                    <a:p>
                      <a:pPr marL="0" marR="0" lvl="0" indent="0" algn="ctr" rtl="0">
                        <a:lnSpc>
                          <a:spcPct val="100000"/>
                        </a:lnSpc>
                        <a:spcBef>
                          <a:spcPts val="0"/>
                        </a:spcBef>
                        <a:spcAft>
                          <a:spcPts val="0"/>
                        </a:spcAft>
                        <a:buNone/>
                      </a:pPr>
                      <a:r>
                        <a:rPr lang="es-CO" sz="1600" b="0" strike="noStrike"/>
                        <a:t>2</a:t>
                      </a:r>
                      <a:endParaRPr sz="1600" b="0" strike="noStrike">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smtClean="0">
                          <a:solidFill>
                            <a:srgbClr val="FF0000"/>
                          </a:solidFill>
                          <a:latin typeface="Arial Narrow" panose="020B0606020202030204" pitchFamily="34" charset="0"/>
                          <a:sym typeface="Arial Narrow"/>
                        </a:rPr>
                        <a:t>11. </a:t>
                      </a:r>
                      <a:r>
                        <a:rPr lang="es-MX" sz="1200" b="0" i="0" u="none" strike="noStrike" cap="none" dirty="0">
                          <a:solidFill>
                            <a:srgbClr val="000000"/>
                          </a:solidFill>
                          <a:latin typeface="Arial Narrow" panose="020B0606020202030204" pitchFamily="34" charset="0"/>
                          <a:ea typeface="Arial Narrow"/>
                          <a:cs typeface="Arial Narrow"/>
                          <a:sym typeface="Arial Narrow"/>
                        </a:rPr>
                        <a:t>Realizar el respectivo </a:t>
                      </a:r>
                      <a:r>
                        <a:rPr lang="es-MX" sz="1200" b="0" i="0" u="none" strike="noStrike" cap="none" dirty="0" err="1">
                          <a:solidFill>
                            <a:srgbClr val="000000"/>
                          </a:solidFill>
                          <a:latin typeface="Arial Narrow" panose="020B0606020202030204" pitchFamily="34" charset="0"/>
                          <a:ea typeface="Arial Narrow"/>
                          <a:cs typeface="Arial Narrow"/>
                          <a:sym typeface="Arial Narrow"/>
                        </a:rPr>
                        <a:t>post-test</a:t>
                      </a:r>
                      <a:r>
                        <a:rPr lang="es-MX" sz="1200" b="0" i="0" u="none" strike="noStrike" cap="none" dirty="0">
                          <a:solidFill>
                            <a:srgbClr val="000000"/>
                          </a:solidFill>
                          <a:latin typeface="Arial Narrow" panose="020B0606020202030204" pitchFamily="34" charset="0"/>
                          <a:ea typeface="Arial Narrow"/>
                          <a:cs typeface="Arial Narrow"/>
                          <a:sym typeface="Arial Narrow"/>
                        </a:rPr>
                        <a:t> de la inducción al puesto de trabajo de (Médicos y Psiquiatras) con el fin de validar la comprensión de los temas tratados</a:t>
                      </a:r>
                    </a:p>
                  </a:txBody>
                  <a:tcPr marL="91450" marR="91450" marT="45725" marB="45725" anchor="ctr"/>
                </a:tc>
                <a:tc>
                  <a:txBody>
                    <a:bodyPr/>
                    <a:lstStyle/>
                    <a:p>
                      <a:pPr marL="0" marR="0" lvl="0" indent="0" algn="just" rtl="0">
                        <a:lnSpc>
                          <a:spcPct val="100000"/>
                        </a:lnSpc>
                        <a:spcBef>
                          <a:spcPts val="0"/>
                        </a:spcBef>
                        <a:spcAft>
                          <a:spcPts val="0"/>
                        </a:spcAft>
                        <a:buNone/>
                      </a:pPr>
                      <a:endParaRPr sz="1200" b="0" strike="noStrike">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3"/>
                  </a:ext>
                </a:extLst>
              </a:tr>
            </a:tbl>
          </a:graphicData>
        </a:graphic>
      </p:graphicFrame>
      <p:sp>
        <p:nvSpPr>
          <p:cNvPr id="4" name="Google Shape;346;p71">
            <a:extLst>
              <a:ext uri="{FF2B5EF4-FFF2-40B4-BE49-F238E27FC236}">
                <a16:creationId xmlns:a16="http://schemas.microsoft.com/office/drawing/2014/main" id="{BCBB999B-CFF5-4D53-957E-CCF1D4341B09}"/>
              </a:ext>
            </a:extLst>
          </p:cNvPr>
          <p:cNvSpPr txBox="1">
            <a:spLocks/>
          </p:cNvSpPr>
          <p:nvPr/>
        </p:nvSpPr>
        <p:spPr>
          <a:xfrm>
            <a:off x="825500" y="723900"/>
            <a:ext cx="9448800" cy="323850"/>
          </a:xfrm>
          <a:prstGeom prst="roundRect">
            <a:avLst>
              <a:gd name="adj" fmla="val 16667"/>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lnSpc>
                <a:spcPct val="90000"/>
              </a:lnSpc>
              <a:buClr>
                <a:srgbClr val="C00000"/>
              </a:buClr>
              <a:buSzPts val="2400"/>
              <a:buFont typeface="Arial Black"/>
              <a:buNone/>
            </a:pPr>
            <a:r>
              <a:rPr lang="es-MX" sz="2000" u="sng" dirty="0">
                <a:solidFill>
                  <a:srgbClr val="C00000"/>
                </a:solidFill>
                <a:latin typeface="Arial Black"/>
                <a:ea typeface="Arial Black"/>
                <a:cs typeface="Arial Black"/>
                <a:sym typeface="Arial Black"/>
              </a:rPr>
              <a:t>PHEA</a:t>
            </a:r>
            <a:r>
              <a:rPr lang="es-MX" sz="2000" dirty="0">
                <a:solidFill>
                  <a:schemeClr val="accent2"/>
                </a:solidFill>
                <a:latin typeface="Arial Black"/>
                <a:ea typeface="Arial Black"/>
                <a:cs typeface="Arial Black"/>
                <a:sym typeface="Arial Black"/>
              </a:rPr>
              <a:t> DE LAS IDEAS DE CAMBIO (SEGUNDA RONDA </a:t>
            </a:r>
            <a:r>
              <a:rPr lang="es-MX" sz="2000" dirty="0">
                <a:solidFill>
                  <a:schemeClr val="bg2">
                    <a:lumMod val="60000"/>
                    <a:lumOff val="40000"/>
                  </a:schemeClr>
                </a:solidFill>
                <a:latin typeface="Arial Black"/>
                <a:sym typeface="Arial Black"/>
              </a:rPr>
              <a:t>AGOSTO</a:t>
            </a:r>
            <a:r>
              <a:rPr lang="es-MX" sz="2000" dirty="0">
                <a:solidFill>
                  <a:schemeClr val="accent2"/>
                </a:solidFill>
                <a:latin typeface="Arial Black"/>
                <a:ea typeface="Arial Black"/>
                <a:cs typeface="Arial Black"/>
                <a:sym typeface="Arial Black"/>
              </a:rPr>
              <a:t>)</a:t>
            </a:r>
            <a:endParaRPr lang="es-MX" sz="2000" dirty="0"/>
          </a:p>
        </p:txBody>
      </p:sp>
    </p:spTree>
    <p:extLst>
      <p:ext uri="{BB962C8B-B14F-4D97-AF65-F5344CB8AC3E}">
        <p14:creationId xmlns:p14="http://schemas.microsoft.com/office/powerpoint/2010/main" val="792432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13"/>
          <p:cNvSpPr>
            <a:spLocks noGrp="1"/>
          </p:cNvSpPr>
          <p:nvPr>
            <p:ph type="title"/>
          </p:nvPr>
        </p:nvSpPr>
        <p:spPr>
          <a:xfrm>
            <a:off x="1746251" y="2609850"/>
            <a:ext cx="8315324" cy="419100"/>
          </a:xfrm>
          <a:prstGeom prst="roundRect">
            <a:avLst>
              <a:gd name="adj" fmla="val 16667"/>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accent2"/>
              </a:buClr>
              <a:buSzPts val="2400"/>
              <a:buFont typeface="Arial Black"/>
              <a:buNone/>
            </a:pPr>
            <a:r>
              <a:rPr lang="es-CO" sz="3600" b="0" i="0" u="none" strike="noStrike" cap="none">
                <a:solidFill>
                  <a:schemeClr val="accent2"/>
                </a:solidFill>
                <a:latin typeface="Arial Black"/>
                <a:ea typeface="Arial Black"/>
                <a:cs typeface="Arial Black"/>
                <a:sym typeface="Arial Black"/>
              </a:rPr>
              <a:t>MATRIZ DE IDEAS DE CAMBIO </a:t>
            </a:r>
            <a:br>
              <a:rPr lang="es-CO" sz="3600" b="0" i="0" u="none" strike="noStrike" cap="none">
                <a:solidFill>
                  <a:schemeClr val="accent2"/>
                </a:solidFill>
                <a:latin typeface="Arial Black"/>
                <a:ea typeface="Arial Black"/>
                <a:cs typeface="Arial Black"/>
                <a:sym typeface="Arial Black"/>
              </a:rPr>
            </a:br>
            <a:r>
              <a:rPr lang="es-CO" sz="3600" b="0" i="0" u="none" strike="noStrike" cap="none">
                <a:solidFill>
                  <a:schemeClr val="accent2"/>
                </a:solidFill>
                <a:latin typeface="Arial Black"/>
                <a:ea typeface="Arial Black"/>
                <a:cs typeface="Arial Black"/>
                <a:sym typeface="Arial Black"/>
              </a:rPr>
              <a:t>(TERCERA RONDA </a:t>
            </a:r>
            <a:r>
              <a:rPr lang="es-CO" sz="3600" b="0" i="0" u="none" strike="noStrike" cap="none">
                <a:solidFill>
                  <a:schemeClr val="bg2">
                    <a:lumMod val="60000"/>
                    <a:lumOff val="40000"/>
                  </a:schemeClr>
                </a:solidFill>
                <a:latin typeface="Arial Black"/>
                <a:ea typeface="Arial Black"/>
                <a:cs typeface="Arial Black"/>
                <a:sym typeface="Arial Black"/>
              </a:rPr>
              <a:t>SEPTIEMBRE</a:t>
            </a:r>
            <a:r>
              <a:rPr lang="es-CO" sz="3600" b="0" i="0" u="none" strike="noStrike" cap="none">
                <a:solidFill>
                  <a:schemeClr val="accent2"/>
                </a:solidFill>
                <a:latin typeface="Arial Black"/>
                <a:ea typeface="Arial Black"/>
                <a:cs typeface="Arial Black"/>
                <a:sym typeface="Arial Black"/>
              </a:rPr>
              <a:t>)</a:t>
            </a:r>
            <a:endParaRPr sz="3600"/>
          </a:p>
        </p:txBody>
      </p:sp>
    </p:spTree>
    <p:extLst>
      <p:ext uri="{BB962C8B-B14F-4D97-AF65-F5344CB8AC3E}">
        <p14:creationId xmlns:p14="http://schemas.microsoft.com/office/powerpoint/2010/main" val="31711736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graphicFrame>
        <p:nvGraphicFramePr>
          <p:cNvPr id="341" name="Google Shape;341;p70"/>
          <p:cNvGraphicFramePr/>
          <p:nvPr>
            <p:extLst>
              <p:ext uri="{D42A27DB-BD31-4B8C-83A1-F6EECF244321}">
                <p14:modId xmlns:p14="http://schemas.microsoft.com/office/powerpoint/2010/main" val="3346317200"/>
              </p:ext>
            </p:extLst>
          </p:nvPr>
        </p:nvGraphicFramePr>
        <p:xfrm>
          <a:off x="417424" y="1315037"/>
          <a:ext cx="11344200" cy="5044490"/>
        </p:xfrm>
        <a:graphic>
          <a:graphicData uri="http://schemas.openxmlformats.org/drawingml/2006/table">
            <a:tbl>
              <a:tblPr firstRow="1" bandRow="1">
                <a:noFill/>
                <a:tableStyleId>{C4BADD27-6932-4079-BAA1-711332FC3B80}</a:tableStyleId>
              </a:tblPr>
              <a:tblGrid>
                <a:gridCol w="452425">
                  <a:extLst>
                    <a:ext uri="{9D8B030D-6E8A-4147-A177-3AD203B41FA5}">
                      <a16:colId xmlns:a16="http://schemas.microsoft.com/office/drawing/2014/main" val="20000"/>
                    </a:ext>
                  </a:extLst>
                </a:gridCol>
                <a:gridCol w="2383625">
                  <a:extLst>
                    <a:ext uri="{9D8B030D-6E8A-4147-A177-3AD203B41FA5}">
                      <a16:colId xmlns:a16="http://schemas.microsoft.com/office/drawing/2014/main" val="20001"/>
                    </a:ext>
                  </a:extLst>
                </a:gridCol>
                <a:gridCol w="1418025">
                  <a:extLst>
                    <a:ext uri="{9D8B030D-6E8A-4147-A177-3AD203B41FA5}">
                      <a16:colId xmlns:a16="http://schemas.microsoft.com/office/drawing/2014/main" val="20002"/>
                    </a:ext>
                  </a:extLst>
                </a:gridCol>
                <a:gridCol w="1418025">
                  <a:extLst>
                    <a:ext uri="{9D8B030D-6E8A-4147-A177-3AD203B41FA5}">
                      <a16:colId xmlns:a16="http://schemas.microsoft.com/office/drawing/2014/main" val="20003"/>
                    </a:ext>
                  </a:extLst>
                </a:gridCol>
                <a:gridCol w="1418025">
                  <a:extLst>
                    <a:ext uri="{9D8B030D-6E8A-4147-A177-3AD203B41FA5}">
                      <a16:colId xmlns:a16="http://schemas.microsoft.com/office/drawing/2014/main" val="20004"/>
                    </a:ext>
                  </a:extLst>
                </a:gridCol>
                <a:gridCol w="1418025">
                  <a:extLst>
                    <a:ext uri="{9D8B030D-6E8A-4147-A177-3AD203B41FA5}">
                      <a16:colId xmlns:a16="http://schemas.microsoft.com/office/drawing/2014/main" val="20005"/>
                    </a:ext>
                  </a:extLst>
                </a:gridCol>
                <a:gridCol w="1418025">
                  <a:extLst>
                    <a:ext uri="{9D8B030D-6E8A-4147-A177-3AD203B41FA5}">
                      <a16:colId xmlns:a16="http://schemas.microsoft.com/office/drawing/2014/main" val="20006"/>
                    </a:ext>
                  </a:extLst>
                </a:gridCol>
                <a:gridCol w="1418025">
                  <a:extLst>
                    <a:ext uri="{9D8B030D-6E8A-4147-A177-3AD203B41FA5}">
                      <a16:colId xmlns:a16="http://schemas.microsoft.com/office/drawing/2014/main" val="20007"/>
                    </a:ext>
                  </a:extLst>
                </a:gridCol>
              </a:tblGrid>
              <a:tr h="258275">
                <a:tc rowSpan="2">
                  <a:txBody>
                    <a:bodyPr/>
                    <a:lstStyle/>
                    <a:p>
                      <a:pPr marL="0" marR="0" lvl="0" indent="0" algn="ctr" rtl="0">
                        <a:lnSpc>
                          <a:spcPct val="100000"/>
                        </a:lnSpc>
                        <a:spcBef>
                          <a:spcPts val="0"/>
                        </a:spcBef>
                        <a:spcAft>
                          <a:spcPts val="0"/>
                        </a:spcAft>
                        <a:buNone/>
                      </a:pPr>
                      <a:r>
                        <a:rPr lang="es-CO" sz="1600" b="0" strike="noStrike" dirty="0"/>
                        <a:t>#</a:t>
                      </a:r>
                      <a:endParaRPr sz="1600" b="0" strike="noStrike" dirty="0">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strike="noStrike"/>
                        <a:t>¿Qué?</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¿Para qué?</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¿Quién?</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¿Cómo?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¿Cuándo?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¿Dónde?</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chemeClr val="dk1"/>
                        </a:buClr>
                        <a:buSzPts val="1600"/>
                        <a:buFont typeface="Arial Narrow"/>
                        <a:buNone/>
                      </a:pPr>
                      <a:r>
                        <a:rPr lang="es-CO" sz="1600" strike="noStrike"/>
                        <a:t>¿Cómo sé?</a:t>
                      </a:r>
                      <a:endParaRPr sz="1600" b="0" strike="noStrike">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0"/>
                  </a:ext>
                </a:extLst>
              </a:tr>
              <a:tr h="405250">
                <a:tc vMerge="1">
                  <a:txBody>
                    <a:bodyPr/>
                    <a:lstStyle/>
                    <a:p>
                      <a:pPr marL="0" marR="0" lvl="0" indent="0" algn="ctr" rtl="0">
                        <a:lnSpc>
                          <a:spcPct val="100000"/>
                        </a:lnSpc>
                        <a:spcBef>
                          <a:spcPts val="0"/>
                        </a:spcBef>
                        <a:spcAft>
                          <a:spcPts val="0"/>
                        </a:spcAft>
                        <a:buClr>
                          <a:schemeClr val="dk1"/>
                        </a:buClr>
                        <a:buSzPts val="1100"/>
                        <a:buFont typeface="Arial Narrow"/>
                        <a:buNone/>
                      </a:pPr>
                      <a:endParaRPr sz="1100" strike="noStrike" dirty="0">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u="sng" strike="noStrike">
                          <a:solidFill>
                            <a:schemeClr val="dk1"/>
                          </a:solidFill>
                        </a:rPr>
                        <a:t>Describa el cambio a probar</a:t>
                      </a:r>
                      <a:r>
                        <a:rPr lang="es-CO" sz="1100" strike="noStrike">
                          <a:solidFill>
                            <a:schemeClr val="dk1"/>
                          </a:solidFill>
                        </a:rPr>
                        <a:t>: acción específica,  concreta y diferente a lo que se ha hecho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t>Que se espera con el cambio</a:t>
                      </a:r>
                      <a:endParaRPr sz="1100" b="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solidFill>
                            <a:schemeClr val="dk1"/>
                          </a:solidFill>
                        </a:rPr>
                        <a:t>Nombres y cargos de quienes probarán el cambio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strike="noStrike"/>
                        <a:t>Tareas para ejecutar la acción</a:t>
                      </a:r>
                      <a:endParaRPr sz="110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b="0" strike="noStrike"/>
                        <a:t>Fecha inicio:</a:t>
                      </a:r>
                      <a:endParaRPr/>
                    </a:p>
                    <a:p>
                      <a:pPr marL="0" marR="0" lvl="0" indent="0" algn="l" rtl="0">
                        <a:lnSpc>
                          <a:spcPct val="100000"/>
                        </a:lnSpc>
                        <a:spcBef>
                          <a:spcPts val="0"/>
                        </a:spcBef>
                        <a:spcAft>
                          <a:spcPts val="0"/>
                        </a:spcAft>
                        <a:buNone/>
                      </a:pPr>
                      <a:r>
                        <a:rPr lang="es-CO" sz="1100" b="0" strike="noStrike"/>
                        <a:t>Fecha fin:</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solidFill>
                            <a:schemeClr val="dk1"/>
                          </a:solidFill>
                        </a:rPr>
                        <a:t>Áreas o servicios dónde se probará</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t>Indicador que mide el éxito del cambio</a:t>
                      </a:r>
                      <a:endParaRPr sz="1100" b="0" strike="noStrike">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1"/>
                  </a:ext>
                </a:extLst>
              </a:tr>
              <a:tr h="530875">
                <a:tc>
                  <a:txBody>
                    <a:bodyPr/>
                    <a:lstStyle/>
                    <a:p>
                      <a:pPr marL="0" marR="0" lvl="0" indent="0" algn="ctr" rtl="0">
                        <a:lnSpc>
                          <a:spcPct val="100000"/>
                        </a:lnSpc>
                        <a:spcBef>
                          <a:spcPts val="0"/>
                        </a:spcBef>
                        <a:spcAft>
                          <a:spcPts val="0"/>
                        </a:spcAft>
                        <a:buNone/>
                      </a:pPr>
                      <a:endParaRPr sz="1600" b="0" strike="noStrike" dirty="0">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s-MX" sz="1200" b="1" dirty="0" smtClean="0">
                          <a:solidFill>
                            <a:srgbClr val="FF0000"/>
                          </a:solidFill>
                          <a:latin typeface="Arial Narrow"/>
                          <a:ea typeface="Arial Narrow"/>
                          <a:cs typeface="Arial Narrow"/>
                          <a:sym typeface="Arial Narrow"/>
                        </a:rPr>
                        <a:t>5. </a:t>
                      </a:r>
                      <a:r>
                        <a:rPr lang="es-MX" sz="1200" dirty="0" smtClean="0">
                          <a:latin typeface="Arial Narrow"/>
                          <a:ea typeface="Arial Narrow"/>
                          <a:cs typeface="Arial Narrow"/>
                          <a:sym typeface="Arial Narrow"/>
                        </a:rPr>
                        <a:t>Instaurar espacios en donde se puedan compartir experiencias con los colaboradores, que permitan generar conciencia frente al impacto de los sucesos de seguridad:</a:t>
                      </a:r>
                    </a:p>
                    <a:p>
                      <a:pPr marL="171450" indent="-171450" algn="just">
                        <a:buSzPts val="1400"/>
                        <a:buFont typeface="Arial" panose="020B0604020202020204" pitchFamily="34" charset="0"/>
                        <a:buChar char="•"/>
                      </a:pPr>
                      <a:r>
                        <a:rPr lang="es-MX" sz="1200" dirty="0" smtClean="0">
                          <a:latin typeface="Arial Narrow"/>
                          <a:ea typeface="Arial Narrow"/>
                          <a:cs typeface="Arial Narrow"/>
                          <a:sym typeface="Arial Narrow"/>
                        </a:rPr>
                        <a:t>Hablemos de Salud Mental</a:t>
                      </a: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0" strike="noStrike" dirty="0" smtClean="0">
                          <a:latin typeface="Arial Narrow" panose="020B0606020202030204" pitchFamily="34" charset="0"/>
                          <a:ea typeface="Calibri"/>
                          <a:cs typeface="Calibri"/>
                          <a:sym typeface="Calibri"/>
                        </a:rPr>
                        <a:t>Se espera generar conciencia en el equipo frente al impacto de los sucesos de seguridad </a:t>
                      </a: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smtClean="0">
                          <a:latin typeface="Arial Narrow" panose="020B0606020202030204" pitchFamily="34" charset="0"/>
                          <a:ea typeface="Calibri"/>
                          <a:cs typeface="Calibri"/>
                          <a:sym typeface="Calibri"/>
                        </a:rPr>
                        <a:t>Experto técnico </a:t>
                      </a:r>
                    </a:p>
                    <a:p>
                      <a:pPr marL="0" marR="0" lvl="0" indent="0" algn="just" rtl="0">
                        <a:spcBef>
                          <a:spcPts val="0"/>
                        </a:spcBef>
                        <a:spcAft>
                          <a:spcPts val="0"/>
                        </a:spcAft>
                        <a:buNone/>
                      </a:pPr>
                      <a:r>
                        <a:rPr lang="es-MX" sz="1200" dirty="0" smtClean="0">
                          <a:latin typeface="Arial Narrow" panose="020B0606020202030204" pitchFamily="34" charset="0"/>
                          <a:ea typeface="Calibri"/>
                          <a:cs typeface="Calibri"/>
                          <a:sym typeface="Calibri"/>
                        </a:rPr>
                        <a:t>Coordinador de Calidad </a:t>
                      </a:r>
                    </a:p>
                    <a:p>
                      <a:pPr marL="0" marR="0" lvl="0" indent="0" algn="just" rtl="0">
                        <a:spcBef>
                          <a:spcPts val="0"/>
                        </a:spcBef>
                        <a:spcAft>
                          <a:spcPts val="0"/>
                        </a:spcAft>
                        <a:buNone/>
                      </a:pPr>
                      <a:r>
                        <a:rPr lang="es-MX" sz="1200" dirty="0" smtClean="0">
                          <a:latin typeface="Arial Narrow" panose="020B0606020202030204" pitchFamily="34" charset="0"/>
                          <a:ea typeface="Calibri"/>
                          <a:cs typeface="Calibri"/>
                          <a:sym typeface="Calibri"/>
                        </a:rPr>
                        <a:t>Coordinador</a:t>
                      </a:r>
                      <a:r>
                        <a:rPr lang="es-MX" sz="1200" baseline="0" dirty="0" smtClean="0">
                          <a:latin typeface="Arial Narrow" panose="020B0606020202030204" pitchFamily="34" charset="0"/>
                          <a:ea typeface="Calibri"/>
                          <a:cs typeface="Calibri"/>
                          <a:sym typeface="Calibri"/>
                        </a:rPr>
                        <a:t> de Enfermerías </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r>
                        <a:rPr lang="es-MX" sz="1200" dirty="0" smtClean="0"/>
                        <a:t>A través de un ciclo de charlas cortas </a:t>
                      </a:r>
                      <a:endParaRPr lang="es-CO" sz="1200" dirty="0"/>
                    </a:p>
                  </a:txBody>
                  <a:tcPr marL="91450" marR="91450" marT="45725" marB="45725" anchor="ctr"/>
                </a:tc>
                <a:tc>
                  <a:txBody>
                    <a:bodyPr/>
                    <a:lstStyle/>
                    <a:p>
                      <a:pPr marL="0" marR="0" lvl="0" indent="0" algn="just" rtl="0">
                        <a:spcBef>
                          <a:spcPts val="0"/>
                        </a:spcBef>
                        <a:spcAft>
                          <a:spcPts val="0"/>
                        </a:spcAft>
                        <a:buNone/>
                      </a:pPr>
                      <a:r>
                        <a:rPr lang="es-MX" sz="1200" dirty="0" smtClean="0">
                          <a:latin typeface="Arial Narrow" panose="020B0606020202030204" pitchFamily="34" charset="0"/>
                          <a:ea typeface="Calibri"/>
                          <a:cs typeface="Calibri"/>
                          <a:sym typeface="Calibri"/>
                        </a:rPr>
                        <a:t>Septiembre de </a:t>
                      </a:r>
                      <a:r>
                        <a:rPr lang="es-MX" sz="1200" dirty="0" smtClean="0">
                          <a:latin typeface="Arial Narrow" panose="020B0606020202030204" pitchFamily="34" charset="0"/>
                          <a:ea typeface="Calibri"/>
                          <a:cs typeface="Calibri"/>
                          <a:sym typeface="Calibri"/>
                        </a:rPr>
                        <a:t>2025</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smtClean="0">
                          <a:ln>
                            <a:noFill/>
                          </a:ln>
                          <a:solidFill>
                            <a:srgbClr val="222A35"/>
                          </a:solidFill>
                          <a:effectLst/>
                          <a:uLnTx/>
                          <a:uFillTx/>
                          <a:latin typeface="Arial Narrow" panose="020B0606020202030204" pitchFamily="34" charset="0"/>
                          <a:ea typeface="Calibri"/>
                          <a:cs typeface="Calibri"/>
                          <a:sym typeface="Calibri"/>
                        </a:rPr>
                        <a:t>Hospitalización en Salud Mental Psicosocial ITA Av. 68</a:t>
                      </a:r>
                    </a:p>
                  </a:txBody>
                  <a:tcPr marL="91450" marR="91450" marT="45725" marB="45725" anchor="ctr"/>
                </a:tc>
                <a:tc>
                  <a:txBody>
                    <a:bodyPr/>
                    <a:lstStyle/>
                    <a:p>
                      <a:pPr marL="0" marR="0" lvl="0" indent="0" algn="just" rtl="0">
                        <a:spcBef>
                          <a:spcPts val="0"/>
                        </a:spcBef>
                        <a:spcAft>
                          <a:spcPts val="0"/>
                        </a:spcAft>
                        <a:buNone/>
                      </a:pPr>
                      <a:r>
                        <a:rPr lang="es-MX" sz="1200" dirty="0" smtClean="0">
                          <a:latin typeface="Arial Narrow" panose="020B0606020202030204" pitchFamily="34" charset="0"/>
                          <a:ea typeface="Calibri"/>
                          <a:cs typeface="Calibri"/>
                          <a:sym typeface="Calibri"/>
                        </a:rPr>
                        <a:t>Número de sucesos de seguridad relacionados con prescripción</a:t>
                      </a:r>
                      <a:r>
                        <a:rPr lang="es-MX" sz="1200" baseline="0" dirty="0" smtClean="0">
                          <a:latin typeface="Arial Narrow" panose="020B0606020202030204" pitchFamily="34" charset="0"/>
                          <a:ea typeface="Calibri"/>
                          <a:cs typeface="Calibri"/>
                          <a:sym typeface="Calibri"/>
                        </a:rPr>
                        <a:t> </a:t>
                      </a: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4204608788"/>
                  </a:ext>
                </a:extLst>
              </a:tr>
              <a:tr h="530875">
                <a:tc>
                  <a:txBody>
                    <a:bodyPr/>
                    <a:lstStyle/>
                    <a:p>
                      <a:pPr marL="0" marR="0" lvl="0" indent="0" algn="ctr" rtl="0">
                        <a:lnSpc>
                          <a:spcPct val="100000"/>
                        </a:lnSpc>
                        <a:spcBef>
                          <a:spcPts val="0"/>
                        </a:spcBef>
                        <a:spcAft>
                          <a:spcPts val="0"/>
                        </a:spcAft>
                        <a:buNone/>
                      </a:pPr>
                      <a:endParaRPr sz="1600" b="0" strike="noStrike" dirty="0">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smtClean="0">
                          <a:solidFill>
                            <a:srgbClr val="FF0000"/>
                          </a:solidFill>
                          <a:latin typeface="Arial Narrow" panose="020B0606020202030204" pitchFamily="34" charset="0"/>
                          <a:sym typeface="Arial Narrow"/>
                        </a:rPr>
                        <a:t>14. </a:t>
                      </a:r>
                      <a:r>
                        <a:rPr lang="es-MX" sz="1200" dirty="0">
                          <a:latin typeface="Arial Narrow" panose="020B0606020202030204" pitchFamily="34" charset="0"/>
                          <a:ea typeface="Arial Narrow"/>
                          <a:cs typeface="Arial Narrow"/>
                          <a:sym typeface="Arial Narrow"/>
                        </a:rPr>
                        <a:t>Ajustar procedimiento de mejoramiento continuo con el objetivo de que el aprendizaje organizacional sea la base sobre la cual se fundamenta la mejora. </a:t>
                      </a:r>
                      <a:endParaRPr lang="es-MX" sz="1200" b="0" i="0" u="none" strike="noStrike" cap="none" dirty="0">
                        <a:solidFill>
                          <a:srgbClr val="000000"/>
                        </a:solidFill>
                        <a:latin typeface="Arial Narrow" panose="020B0606020202030204" pitchFamily="34" charset="0"/>
                        <a:ea typeface="Arial Narrow"/>
                        <a:cs typeface="Arial Narrow"/>
                        <a:sym typeface="Arial Narrow"/>
                      </a:endParaRPr>
                    </a:p>
                    <a:p>
                      <a:pPr marL="0" marR="0" lvl="0" indent="0" algn="just" rtl="0">
                        <a:lnSpc>
                          <a:spcPct val="100000"/>
                        </a:lnSpc>
                        <a:spcBef>
                          <a:spcPts val="0"/>
                        </a:spcBef>
                        <a:spcAft>
                          <a:spcPts val="0"/>
                        </a:spcAft>
                        <a:buNone/>
                      </a:pP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0" strike="noStrike" dirty="0">
                          <a:latin typeface="Arial Narrow" panose="020B0606020202030204" pitchFamily="34" charset="0"/>
                          <a:ea typeface="Calibri"/>
                          <a:cs typeface="Calibri"/>
                          <a:sym typeface="Calibri"/>
                        </a:rPr>
                        <a:t>Fortalecer el proceso de mejoramiento continuo de la institución a partir del aprendizaje organizacional y lo evidenciado en la ruta </a:t>
                      </a:r>
                      <a:r>
                        <a:rPr lang="es-MX" sz="1200" b="0" strike="noStrike">
                          <a:latin typeface="Arial Narrow" panose="020B0606020202030204" pitchFamily="34" charset="0"/>
                          <a:ea typeface="Calibri"/>
                          <a:cs typeface="Calibri"/>
                          <a:sym typeface="Calibri"/>
                        </a:rPr>
                        <a:t>de mejoramiento </a:t>
                      </a: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Dayra Castellanos </a:t>
                      </a:r>
                    </a:p>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Directora de calidad </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Realizar el ajuste del documento de mejoramiento </a:t>
                      </a:r>
                      <a:r>
                        <a:rPr lang="es-MX" sz="1200" dirty="0" err="1">
                          <a:latin typeface="Arial Narrow" panose="020B0606020202030204" pitchFamily="34" charset="0"/>
                          <a:ea typeface="Calibri"/>
                          <a:cs typeface="Calibri"/>
                          <a:sym typeface="Calibri"/>
                        </a:rPr>
                        <a:t>contínuo</a:t>
                      </a:r>
                      <a:r>
                        <a:rPr lang="es-MX" sz="1200">
                          <a:latin typeface="Arial Narrow" panose="020B0606020202030204" pitchFamily="34" charset="0"/>
                          <a:ea typeface="Calibri"/>
                          <a:cs typeface="Calibri"/>
                          <a:sym typeface="Calibri"/>
                        </a:rPr>
                        <a:t> </a:t>
                      </a: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Inicio: 1 de Septiembre </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Finalización: 13 de Septiembre </a:t>
                      </a: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a:ln>
                            <a:noFill/>
                          </a:ln>
                          <a:solidFill>
                            <a:srgbClr val="222A35"/>
                          </a:solidFill>
                          <a:effectLst/>
                          <a:uLnTx/>
                          <a:uFillTx/>
                          <a:latin typeface="Arial Narrow" panose="020B0606020202030204" pitchFamily="34" charset="0"/>
                          <a:ea typeface="Calibri"/>
                          <a:cs typeface="Calibri"/>
                          <a:sym typeface="Calibri"/>
                        </a:rPr>
                        <a:t>Hospitalización en Salud Mental Psicosocial ITA Av. 68</a:t>
                      </a:r>
                      <a:endPar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0" i="0" u="none" strike="noStrike" dirty="0">
                          <a:solidFill>
                            <a:schemeClr val="dk1"/>
                          </a:solidFill>
                          <a:latin typeface="Arial Narrow" panose="020B0606020202030204" pitchFamily="34" charset="0"/>
                          <a:ea typeface="Calibri"/>
                          <a:cs typeface="Calibri"/>
                          <a:sym typeface="Calibri"/>
                        </a:rPr>
                        <a:t>Número de actividades programadas y ejecutadas en cada ronda, dentro de los tiempos de oportunidad establecidos </a:t>
                      </a:r>
                    </a:p>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3"/>
                  </a:ext>
                </a:extLst>
              </a:tr>
              <a:tr h="530875">
                <a:tc>
                  <a:txBody>
                    <a:bodyPr/>
                    <a:lstStyle/>
                    <a:p>
                      <a:pPr marL="0" marR="0" lvl="0" indent="0" algn="ctr" rtl="0">
                        <a:lnSpc>
                          <a:spcPct val="100000"/>
                        </a:lnSpc>
                        <a:spcBef>
                          <a:spcPts val="0"/>
                        </a:spcBef>
                        <a:spcAft>
                          <a:spcPts val="0"/>
                        </a:spcAft>
                        <a:buNone/>
                      </a:pPr>
                      <a:endParaRPr sz="1600" b="0" strike="noStrike" dirty="0">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smtClean="0">
                          <a:solidFill>
                            <a:srgbClr val="FF0000"/>
                          </a:solidFill>
                          <a:latin typeface="Arial Narrow" panose="020B0606020202030204" pitchFamily="34" charset="0"/>
                          <a:sym typeface="Arial Narrow"/>
                        </a:rPr>
                        <a:t>15. </a:t>
                      </a:r>
                      <a:r>
                        <a:rPr lang="es-MX" sz="1200" b="0" i="0" u="none" strike="noStrike" cap="none" dirty="0">
                          <a:solidFill>
                            <a:srgbClr val="000000"/>
                          </a:solidFill>
                          <a:latin typeface="Arial Narrow" panose="020B0606020202030204" pitchFamily="34" charset="0"/>
                          <a:ea typeface="Arial Narrow"/>
                          <a:cs typeface="Arial Narrow"/>
                          <a:sym typeface="Arial Narrow"/>
                        </a:rPr>
                        <a:t>Realizar la socialización del procedimiento </a:t>
                      </a:r>
                      <a:r>
                        <a:rPr lang="es-MX" sz="1200" dirty="0">
                          <a:latin typeface="Arial Narrow" panose="020B0606020202030204" pitchFamily="34" charset="0"/>
                          <a:ea typeface="Arial Narrow"/>
                          <a:cs typeface="Arial Narrow"/>
                          <a:sym typeface="Arial Narrow"/>
                        </a:rPr>
                        <a:t>de mejoramiento continuo</a:t>
                      </a:r>
                      <a:endParaRPr lang="es-MX" sz="1200" b="0" i="0" u="none" strike="noStrike" cap="none" dirty="0">
                        <a:solidFill>
                          <a:srgbClr val="000000"/>
                        </a:solidFill>
                        <a:latin typeface="Arial Narrow" panose="020B0606020202030204" pitchFamily="34" charset="0"/>
                        <a:ea typeface="Arial Narrow"/>
                        <a:cs typeface="Arial Narrow"/>
                        <a:sym typeface="Arial Narrow"/>
                      </a:endParaRPr>
                    </a:p>
                    <a:p>
                      <a:pPr marL="0" marR="0" lvl="0" indent="0" algn="just" rtl="0">
                        <a:lnSpc>
                          <a:spcPct val="100000"/>
                        </a:lnSpc>
                        <a:spcBef>
                          <a:spcPts val="0"/>
                        </a:spcBef>
                        <a:spcAft>
                          <a:spcPts val="0"/>
                        </a:spcAft>
                        <a:buNone/>
                      </a:pP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lnSpc>
                          <a:spcPct val="100000"/>
                        </a:lnSpc>
                        <a:spcBef>
                          <a:spcPts val="0"/>
                        </a:spcBef>
                        <a:spcAft>
                          <a:spcPts val="0"/>
                        </a:spcAft>
                        <a:buNone/>
                      </a:pPr>
                      <a:r>
                        <a:rPr lang="es-MX" sz="1200" b="0" strike="noStrike" dirty="0">
                          <a:latin typeface="Arial Narrow" panose="020B0606020202030204" pitchFamily="34" charset="0"/>
                          <a:ea typeface="Calibri"/>
                          <a:cs typeface="Calibri"/>
                          <a:sym typeface="Calibri"/>
                        </a:rPr>
                        <a:t>Dar a conocer </a:t>
                      </a:r>
                      <a:r>
                        <a:rPr lang="es-MX" sz="1200" b="0" strike="noStrike">
                          <a:latin typeface="Arial Narrow" panose="020B0606020202030204" pitchFamily="34" charset="0"/>
                          <a:ea typeface="Calibri"/>
                          <a:cs typeface="Calibri"/>
                          <a:sym typeface="Calibri"/>
                        </a:rPr>
                        <a:t>los nuevos lineamientos bajo los cuales se realizará el mejoramiento en versania </a:t>
                      </a:r>
                      <a:endParaRPr sz="1200" b="0" strike="noStrike">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Dayra Castellanos </a:t>
                      </a:r>
                    </a:p>
                    <a:p>
                      <a:pPr marL="0" marR="0" lvl="0" indent="0" algn="just" rtl="0">
                        <a:spcBef>
                          <a:spcPts val="0"/>
                        </a:spcBef>
                        <a:spcAft>
                          <a:spcPts val="0"/>
                        </a:spcAft>
                        <a:buNone/>
                      </a:pPr>
                      <a:r>
                        <a:rPr lang="es-MX" sz="1200">
                          <a:latin typeface="Arial Narrow" panose="020B0606020202030204" pitchFamily="34" charset="0"/>
                          <a:ea typeface="Calibri"/>
                          <a:cs typeface="Calibri"/>
                          <a:sym typeface="Calibri"/>
                        </a:rPr>
                        <a:t>Directora de Calidad </a:t>
                      </a: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Reunión de socialización de los nuevos lineamientos que </a:t>
                      </a:r>
                      <a:r>
                        <a:rPr lang="es-MX" sz="1200">
                          <a:latin typeface="Arial Narrow" panose="020B0606020202030204" pitchFamily="34" charset="0"/>
                          <a:ea typeface="Calibri"/>
                          <a:cs typeface="Calibri"/>
                          <a:sym typeface="Calibri"/>
                        </a:rPr>
                        <a:t>se tendrán en cuenta para asegurar la mejora </a:t>
                      </a: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Inicio: 15 de septiembre </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Finalización: 30 de septiembre </a:t>
                      </a: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200" b="0" i="0" u="none" strike="noStrike" kern="0" cap="none" spc="0" normalizeH="0" baseline="0" noProof="0" dirty="0">
                          <a:ln>
                            <a:noFill/>
                          </a:ln>
                          <a:solidFill>
                            <a:srgbClr val="222A35"/>
                          </a:solidFill>
                          <a:effectLst/>
                          <a:uLnTx/>
                          <a:uFillTx/>
                          <a:latin typeface="Arial Narrow" panose="020B0606020202030204" pitchFamily="34" charset="0"/>
                          <a:ea typeface="Calibri"/>
                          <a:cs typeface="Calibri"/>
                          <a:sym typeface="Calibri"/>
                        </a:rPr>
                        <a:t>Hospitalización en Salud Mental Psicosocial ITA Av. 68</a:t>
                      </a:r>
                    </a:p>
                  </a:txBody>
                  <a:tcPr marL="91450" marR="91450" marT="45725" marB="45725" anchor="ctr"/>
                </a:tc>
                <a:tc>
                  <a:txBody>
                    <a:bodyPr/>
                    <a:lstStyle/>
                    <a:p>
                      <a:pPr marL="0" marR="0" lvl="0" indent="0" algn="just" rtl="0">
                        <a:spcBef>
                          <a:spcPts val="0"/>
                        </a:spcBef>
                        <a:spcAft>
                          <a:spcPts val="0"/>
                        </a:spcAft>
                        <a:buNone/>
                      </a:pPr>
                      <a:r>
                        <a:rPr lang="es-MX" sz="1200" dirty="0">
                          <a:latin typeface="Arial Narrow" panose="020B0606020202030204" pitchFamily="34" charset="0"/>
                          <a:ea typeface="Calibri"/>
                          <a:cs typeface="Calibri"/>
                          <a:sym typeface="Calibri"/>
                        </a:rPr>
                        <a:t>Porcentaje de cobertura de la capacitación </a:t>
                      </a: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4"/>
                  </a:ext>
                </a:extLst>
              </a:tr>
            </a:tbl>
          </a:graphicData>
        </a:graphic>
      </p:graphicFrame>
      <p:sp>
        <p:nvSpPr>
          <p:cNvPr id="4" name="Google Shape;340;p70">
            <a:extLst>
              <a:ext uri="{FF2B5EF4-FFF2-40B4-BE49-F238E27FC236}">
                <a16:creationId xmlns:a16="http://schemas.microsoft.com/office/drawing/2014/main" id="{0CD28819-EBFB-44EA-9B92-2BF8BD61E0A8}"/>
              </a:ext>
            </a:extLst>
          </p:cNvPr>
          <p:cNvSpPr txBox="1">
            <a:spLocks/>
          </p:cNvSpPr>
          <p:nvPr/>
        </p:nvSpPr>
        <p:spPr>
          <a:xfrm>
            <a:off x="1549400" y="663921"/>
            <a:ext cx="9258299" cy="317154"/>
          </a:xfrm>
          <a:prstGeom prst="roundRect">
            <a:avLst>
              <a:gd name="adj" fmla="val 16667"/>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accent2"/>
              </a:buClr>
              <a:buSzPts val="2400"/>
              <a:buFont typeface="Arial Black"/>
              <a:buNone/>
            </a:pPr>
            <a:r>
              <a:rPr lang="es-MX" sz="2000">
                <a:solidFill>
                  <a:schemeClr val="accent2"/>
                </a:solidFill>
                <a:latin typeface="Arial Black"/>
                <a:ea typeface="Arial Black"/>
                <a:cs typeface="Arial Black"/>
                <a:sym typeface="Arial Black"/>
              </a:rPr>
              <a:t>MATRIZ DE IDEAS DE CAMBIO (TERCERA RONDA </a:t>
            </a:r>
            <a:r>
              <a:rPr lang="es-MX" sz="2000">
                <a:solidFill>
                  <a:schemeClr val="bg2">
                    <a:lumMod val="60000"/>
                    <a:lumOff val="40000"/>
                  </a:schemeClr>
                </a:solidFill>
                <a:latin typeface="Arial Black"/>
                <a:ea typeface="Arial Black"/>
                <a:cs typeface="Arial Black"/>
                <a:sym typeface="Arial Black"/>
              </a:rPr>
              <a:t>SEPTIEMBRE</a:t>
            </a:r>
            <a:r>
              <a:rPr lang="es-MX" sz="2000">
                <a:solidFill>
                  <a:schemeClr val="accent2"/>
                </a:solidFill>
                <a:latin typeface="Arial Black"/>
                <a:ea typeface="Arial Black"/>
                <a:cs typeface="Arial Black"/>
                <a:sym typeface="Arial Black"/>
              </a:rPr>
              <a:t>)</a:t>
            </a:r>
            <a:endParaRPr lang="es-MX" sz="2000"/>
          </a:p>
        </p:txBody>
      </p:sp>
    </p:spTree>
    <p:extLst>
      <p:ext uri="{BB962C8B-B14F-4D97-AF65-F5344CB8AC3E}">
        <p14:creationId xmlns:p14="http://schemas.microsoft.com/office/powerpoint/2010/main" val="14005184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graphicFrame>
        <p:nvGraphicFramePr>
          <p:cNvPr id="347" name="Google Shape;347;p71"/>
          <p:cNvGraphicFramePr/>
          <p:nvPr>
            <p:extLst>
              <p:ext uri="{D42A27DB-BD31-4B8C-83A1-F6EECF244321}">
                <p14:modId xmlns:p14="http://schemas.microsoft.com/office/powerpoint/2010/main" val="3125822206"/>
              </p:ext>
            </p:extLst>
          </p:nvPr>
        </p:nvGraphicFramePr>
        <p:xfrm>
          <a:off x="404813" y="1773847"/>
          <a:ext cx="11225200" cy="4724450"/>
        </p:xfrm>
        <a:graphic>
          <a:graphicData uri="http://schemas.openxmlformats.org/drawingml/2006/table">
            <a:tbl>
              <a:tblPr firstRow="1" bandRow="1">
                <a:noFill/>
                <a:tableStyleId>{C4BADD27-6932-4079-BAA1-711332FC3B80}</a:tableStyleId>
              </a:tblPr>
              <a:tblGrid>
                <a:gridCol w="487075">
                  <a:extLst>
                    <a:ext uri="{9D8B030D-6E8A-4147-A177-3AD203B41FA5}">
                      <a16:colId xmlns:a16="http://schemas.microsoft.com/office/drawing/2014/main" val="20000"/>
                    </a:ext>
                  </a:extLst>
                </a:gridCol>
                <a:gridCol w="1899500">
                  <a:extLst>
                    <a:ext uri="{9D8B030D-6E8A-4147-A177-3AD203B41FA5}">
                      <a16:colId xmlns:a16="http://schemas.microsoft.com/office/drawing/2014/main" val="20001"/>
                    </a:ext>
                  </a:extLst>
                </a:gridCol>
                <a:gridCol w="1773325">
                  <a:extLst>
                    <a:ext uri="{9D8B030D-6E8A-4147-A177-3AD203B41FA5}">
                      <a16:colId xmlns:a16="http://schemas.microsoft.com/office/drawing/2014/main" val="20002"/>
                    </a:ext>
                  </a:extLst>
                </a:gridCol>
                <a:gridCol w="1476475">
                  <a:extLst>
                    <a:ext uri="{9D8B030D-6E8A-4147-A177-3AD203B41FA5}">
                      <a16:colId xmlns:a16="http://schemas.microsoft.com/office/drawing/2014/main" val="20003"/>
                    </a:ext>
                  </a:extLst>
                </a:gridCol>
                <a:gridCol w="1907575">
                  <a:extLst>
                    <a:ext uri="{9D8B030D-6E8A-4147-A177-3AD203B41FA5}">
                      <a16:colId xmlns:a16="http://schemas.microsoft.com/office/drawing/2014/main" val="20004"/>
                    </a:ext>
                  </a:extLst>
                </a:gridCol>
                <a:gridCol w="1833400">
                  <a:extLst>
                    <a:ext uri="{9D8B030D-6E8A-4147-A177-3AD203B41FA5}">
                      <a16:colId xmlns:a16="http://schemas.microsoft.com/office/drawing/2014/main" val="20005"/>
                    </a:ext>
                  </a:extLst>
                </a:gridCol>
                <a:gridCol w="1847850">
                  <a:extLst>
                    <a:ext uri="{9D8B030D-6E8A-4147-A177-3AD203B41FA5}">
                      <a16:colId xmlns:a16="http://schemas.microsoft.com/office/drawing/2014/main" val="20006"/>
                    </a:ext>
                  </a:extLst>
                </a:gridCol>
              </a:tblGrid>
              <a:tr h="375500">
                <a:tc>
                  <a:txBody>
                    <a:bodyPr/>
                    <a:lstStyle/>
                    <a:p>
                      <a:pPr marL="0" marR="0" lvl="0" indent="0" algn="ctr" rtl="0">
                        <a:lnSpc>
                          <a:spcPct val="100000"/>
                        </a:lnSpc>
                        <a:spcBef>
                          <a:spcPts val="0"/>
                        </a:spcBef>
                        <a:spcAft>
                          <a:spcPts val="0"/>
                        </a:spcAft>
                        <a:buNone/>
                      </a:pPr>
                      <a:r>
                        <a:rPr lang="es-CO" sz="1600" b="0" strike="noStrike"/>
                        <a:t>#</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strike="noStrike"/>
                        <a:t>¿Qué?</a:t>
                      </a:r>
                      <a:endParaRPr sz="1600" b="0" strike="noStrik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¿Qué cambió?</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Indicador de la idea de cambio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Impacto en la meta de mejoramiento</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¿La idea de cambio fue útil?</a:t>
                      </a:r>
                      <a:endParaRPr sz="1600" b="1" strike="noStrike">
                        <a:solidFill>
                          <a:schemeClr val="lt1"/>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None/>
                      </a:pPr>
                      <a:r>
                        <a:rPr lang="es-CO" sz="1600" b="1" strike="noStrike">
                          <a:solidFill>
                            <a:schemeClr val="lt1"/>
                          </a:solidFill>
                        </a:rPr>
                        <a:t>¿La idea se puede escalar?</a:t>
                      </a:r>
                      <a:endParaRPr sz="1600" b="1" strike="noStrike">
                        <a:solidFill>
                          <a:schemeClr val="lt1"/>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0"/>
                  </a:ext>
                </a:extLst>
              </a:tr>
              <a:tr h="494075">
                <a:tc>
                  <a:txBody>
                    <a:bodyPr/>
                    <a:lstStyle/>
                    <a:p>
                      <a:pPr marL="0" marR="0" lvl="0" indent="0" algn="ctr" rtl="0">
                        <a:lnSpc>
                          <a:spcPct val="100000"/>
                        </a:lnSpc>
                        <a:spcBef>
                          <a:spcPts val="0"/>
                        </a:spcBef>
                        <a:spcAft>
                          <a:spcPts val="0"/>
                        </a:spcAft>
                        <a:buClr>
                          <a:schemeClr val="dk1"/>
                        </a:buClr>
                        <a:buSzPts val="1100"/>
                        <a:buFont typeface="Arial Narrow"/>
                        <a:buNone/>
                      </a:pP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u="sng" strike="noStrike">
                          <a:solidFill>
                            <a:schemeClr val="dk1"/>
                          </a:solidFill>
                        </a:rPr>
                        <a:t>Describa el cambio a probar</a:t>
                      </a:r>
                      <a:r>
                        <a:rPr lang="es-CO" sz="1100" strike="noStrike">
                          <a:solidFill>
                            <a:schemeClr val="dk1"/>
                          </a:solidFill>
                        </a:rPr>
                        <a:t>: acción específica, concreta y diferente a lo que se ha hecho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t>Anote si lo que se esperaba con el cambio se logró </a:t>
                      </a:r>
                      <a:endParaRPr sz="1100" b="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strike="noStrike">
                          <a:solidFill>
                            <a:schemeClr val="dk1"/>
                          </a:solidFill>
                        </a:rPr>
                        <a:t>Resultado del indicador de la idea de cambio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100"/>
                        <a:buFont typeface="Arial Narrow"/>
                        <a:buNone/>
                      </a:pPr>
                      <a:r>
                        <a:rPr lang="es-CO" sz="1100" b="0" strike="noStrike">
                          <a:solidFill>
                            <a:schemeClr val="dk1"/>
                          </a:solidFill>
                        </a:rPr>
                        <a:t>¿El indicador de la meta se modificó? ¿Qué tanto?</a:t>
                      </a:r>
                      <a:endParaRPr sz="1100" strike="noStrike">
                        <a:solidFill>
                          <a:schemeClr val="dk1"/>
                        </a:solidFill>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strike="noStrike"/>
                        <a:t>¿Según el análisis que decisión se tomará?</a:t>
                      </a:r>
                      <a:endParaRPr/>
                    </a:p>
                    <a:p>
                      <a:pPr marL="0" marR="0" lvl="0" indent="0" algn="l" rtl="0">
                        <a:lnSpc>
                          <a:spcPct val="100000"/>
                        </a:lnSpc>
                        <a:spcBef>
                          <a:spcPts val="0"/>
                        </a:spcBef>
                        <a:spcAft>
                          <a:spcPts val="0"/>
                        </a:spcAft>
                        <a:buNone/>
                      </a:pPr>
                      <a:r>
                        <a:rPr lang="es-CO" sz="1100" strike="noStrike"/>
                        <a:t>(adoptarla, descartarla, ajustarla)</a:t>
                      </a:r>
                      <a:endParaRPr sz="1100" strike="noStrike">
                        <a:latin typeface="Calibri"/>
                        <a:ea typeface="Calibri"/>
                        <a:cs typeface="Calibri"/>
                        <a:sym typeface="Calibri"/>
                      </a:endParaRPr>
                    </a:p>
                  </a:txBody>
                  <a:tcPr marL="91450" marR="91450" marT="45725" marB="45725" anchor="ctr"/>
                </a:tc>
                <a:tc>
                  <a:txBody>
                    <a:bodyPr/>
                    <a:lstStyle/>
                    <a:p>
                      <a:pPr marL="0" marR="0" lvl="0" indent="0" algn="l" rtl="0">
                        <a:lnSpc>
                          <a:spcPct val="100000"/>
                        </a:lnSpc>
                        <a:spcBef>
                          <a:spcPts val="0"/>
                        </a:spcBef>
                        <a:spcAft>
                          <a:spcPts val="0"/>
                        </a:spcAft>
                        <a:buNone/>
                      </a:pPr>
                      <a:r>
                        <a:rPr lang="es-CO" sz="1100" b="0" strike="noStrike">
                          <a:solidFill>
                            <a:schemeClr val="dk1"/>
                          </a:solidFill>
                        </a:rPr>
                        <a:t>SI / NO. Si responde si, ¿en que nuevos horarios, servicios o áreas se puede aplicar?</a:t>
                      </a:r>
                      <a:endParaRPr sz="1100" strike="noStrike">
                        <a:solidFill>
                          <a:schemeClr val="dk1"/>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1"/>
                  </a:ext>
                </a:extLst>
              </a:tr>
              <a:tr h="499700">
                <a:tc>
                  <a:txBody>
                    <a:bodyPr/>
                    <a:lstStyle/>
                    <a:p>
                      <a:pPr marL="0" marR="0" lvl="0" indent="0" algn="ctr" rtl="0">
                        <a:lnSpc>
                          <a:spcPct val="100000"/>
                        </a:lnSpc>
                        <a:spcBef>
                          <a:spcPts val="0"/>
                        </a:spcBef>
                        <a:spcAft>
                          <a:spcPts val="0"/>
                        </a:spcAft>
                        <a:buNone/>
                      </a:pPr>
                      <a:endParaRPr sz="1600" b="0" strike="noStrike">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s-MX" sz="1200" b="1" dirty="0" smtClean="0">
                          <a:solidFill>
                            <a:srgbClr val="FF0000"/>
                          </a:solidFill>
                          <a:latin typeface="Arial Narrow"/>
                          <a:ea typeface="Arial Narrow"/>
                          <a:cs typeface="Arial Narrow"/>
                          <a:sym typeface="Arial Narrow"/>
                        </a:rPr>
                        <a:t>5. </a:t>
                      </a:r>
                      <a:r>
                        <a:rPr lang="es-MX" sz="1200" dirty="0" smtClean="0">
                          <a:latin typeface="Arial Narrow"/>
                          <a:ea typeface="Arial Narrow"/>
                          <a:cs typeface="Arial Narrow"/>
                          <a:sym typeface="Arial Narrow"/>
                        </a:rPr>
                        <a:t>Instaurar espacios en donde se puedan compartir experiencias con los colaboradores, que permitan generar conciencia frente al impacto de los sucesos de seguridad:</a:t>
                      </a:r>
                    </a:p>
                    <a:p>
                      <a:pPr marL="171450" indent="-171450" algn="just">
                        <a:buSzPts val="1400"/>
                        <a:buFont typeface="Arial" panose="020B0604020202020204" pitchFamily="34" charset="0"/>
                        <a:buChar char="•"/>
                      </a:pPr>
                      <a:r>
                        <a:rPr lang="es-MX" sz="1200" dirty="0" smtClean="0">
                          <a:latin typeface="Arial Narrow"/>
                          <a:ea typeface="Arial Narrow"/>
                          <a:cs typeface="Arial Narrow"/>
                          <a:sym typeface="Arial Narrow"/>
                        </a:rPr>
                        <a:t>Hablemos de Salud Mental</a:t>
                      </a:r>
                      <a:endParaRPr lang="es-MX" sz="1200" b="0" i="0" u="none" strike="noStrike" cap="none" dirty="0">
                        <a:solidFill>
                          <a:srgbClr val="000000"/>
                        </a:solidFill>
                        <a:latin typeface="Arial Narrow" panose="020B0606020202030204" pitchFamily="34" charset="0"/>
                        <a:ea typeface="Arial Narrow"/>
                        <a:cs typeface="Arial Narrow"/>
                        <a:sym typeface="Arial Narrow"/>
                      </a:endParaRPr>
                    </a:p>
                  </a:txBody>
                  <a:tcPr marL="91450" marR="91450" marT="45725" marB="45725" anchor="ctr"/>
                </a:tc>
                <a:tc>
                  <a:txBody>
                    <a:bodyPr/>
                    <a:lstStyle/>
                    <a:p>
                      <a:pPr marL="0" marR="0" lvl="0" indent="0" algn="just" rtl="0">
                        <a:lnSpc>
                          <a:spcPct val="100000"/>
                        </a:lnSpc>
                        <a:spcBef>
                          <a:spcPts val="0"/>
                        </a:spcBef>
                        <a:spcAft>
                          <a:spcPts val="0"/>
                        </a:spcAft>
                        <a:buNone/>
                      </a:pP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219564725"/>
                  </a:ext>
                </a:extLst>
              </a:tr>
              <a:tr h="499700">
                <a:tc>
                  <a:txBody>
                    <a:bodyPr/>
                    <a:lstStyle/>
                    <a:p>
                      <a:pPr marL="0" marR="0" lvl="0" indent="0" algn="ctr" rtl="0">
                        <a:lnSpc>
                          <a:spcPct val="100000"/>
                        </a:lnSpc>
                        <a:spcBef>
                          <a:spcPts val="0"/>
                        </a:spcBef>
                        <a:spcAft>
                          <a:spcPts val="0"/>
                        </a:spcAft>
                        <a:buNone/>
                      </a:pPr>
                      <a:r>
                        <a:rPr lang="es-CO" sz="1600" b="0" strike="noStrike"/>
                        <a:t>1</a:t>
                      </a:r>
                      <a:endParaRPr sz="1600" b="0" strike="noStrike">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smtClean="0">
                          <a:solidFill>
                            <a:srgbClr val="FF0000"/>
                          </a:solidFill>
                          <a:latin typeface="Arial Narrow" panose="020B0606020202030204" pitchFamily="34" charset="0"/>
                          <a:sym typeface="Arial Narrow"/>
                        </a:rPr>
                        <a:t>14. </a:t>
                      </a:r>
                      <a:r>
                        <a:rPr lang="es-MX" sz="1200" dirty="0">
                          <a:latin typeface="Arial Narrow" panose="020B0606020202030204" pitchFamily="34" charset="0"/>
                          <a:ea typeface="Arial Narrow"/>
                          <a:cs typeface="Arial Narrow"/>
                          <a:sym typeface="Arial Narrow"/>
                        </a:rPr>
                        <a:t>Ajustar procedimiento de mejoramiento continuo con el objetivo de que el aprendizaje organizacional sea la base sobre la cual se fundamenta la mejora. </a:t>
                      </a:r>
                      <a:endParaRPr lang="es-MX" sz="1200" b="0" i="0" u="none" strike="noStrike" cap="none" dirty="0">
                        <a:solidFill>
                          <a:srgbClr val="000000"/>
                        </a:solidFill>
                        <a:latin typeface="Arial Narrow" panose="020B0606020202030204" pitchFamily="34" charset="0"/>
                        <a:ea typeface="Arial Narrow"/>
                        <a:cs typeface="Arial Narrow"/>
                        <a:sym typeface="Arial Narrow"/>
                      </a:endParaRPr>
                    </a:p>
                  </a:txBody>
                  <a:tcPr marL="91450" marR="91450" marT="45725" marB="45725" anchor="ctr"/>
                </a:tc>
                <a:tc>
                  <a:txBody>
                    <a:bodyPr/>
                    <a:lstStyle/>
                    <a:p>
                      <a:pPr marL="0" marR="0" lvl="0" indent="0" algn="just" rtl="0">
                        <a:lnSpc>
                          <a:spcPct val="100000"/>
                        </a:lnSpc>
                        <a:spcBef>
                          <a:spcPts val="0"/>
                        </a:spcBef>
                        <a:spcAft>
                          <a:spcPts val="0"/>
                        </a:spcAft>
                        <a:buNone/>
                      </a:pPr>
                      <a:endParaRPr sz="1200" b="0" strike="noStrike"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2"/>
                  </a:ext>
                </a:extLst>
              </a:tr>
              <a:tr h="504850">
                <a:tc>
                  <a:txBody>
                    <a:bodyPr/>
                    <a:lstStyle/>
                    <a:p>
                      <a:pPr marL="0" marR="0" lvl="0" indent="0" algn="ctr" rtl="0">
                        <a:lnSpc>
                          <a:spcPct val="100000"/>
                        </a:lnSpc>
                        <a:spcBef>
                          <a:spcPts val="0"/>
                        </a:spcBef>
                        <a:spcAft>
                          <a:spcPts val="0"/>
                        </a:spcAft>
                        <a:buNone/>
                      </a:pPr>
                      <a:r>
                        <a:rPr lang="es-CO" sz="1600" b="0" strike="noStrike"/>
                        <a:t>2</a:t>
                      </a:r>
                      <a:endParaRPr sz="1600" b="0" strike="noStrike">
                        <a:latin typeface="Calibri"/>
                        <a:ea typeface="Calibri"/>
                        <a:cs typeface="Calibri"/>
                        <a:sym typeface="Calibri"/>
                      </a:endParaRPr>
                    </a:p>
                  </a:txBody>
                  <a:tcPr marL="91450" marR="91450" marT="45725" marB="45725" anchor="ctr"/>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MX" sz="1200" b="1" dirty="0" smtClean="0">
                          <a:solidFill>
                            <a:srgbClr val="FF0000"/>
                          </a:solidFill>
                          <a:latin typeface="Arial Narrow" panose="020B0606020202030204" pitchFamily="34" charset="0"/>
                          <a:sym typeface="Arial Narrow"/>
                        </a:rPr>
                        <a:t>15. </a:t>
                      </a:r>
                      <a:r>
                        <a:rPr lang="es-MX" sz="1200" b="0" i="0" u="none" strike="noStrike" cap="none" dirty="0">
                          <a:solidFill>
                            <a:srgbClr val="000000"/>
                          </a:solidFill>
                          <a:latin typeface="Arial Narrow" panose="020B0606020202030204" pitchFamily="34" charset="0"/>
                          <a:ea typeface="Arial Narrow"/>
                          <a:cs typeface="Arial Narrow"/>
                          <a:sym typeface="Arial Narrow"/>
                        </a:rPr>
                        <a:t>Realizar la socialización del procedimiento </a:t>
                      </a:r>
                      <a:r>
                        <a:rPr lang="es-MX" sz="1200" dirty="0">
                          <a:latin typeface="Arial Narrow" panose="020B0606020202030204" pitchFamily="34" charset="0"/>
                          <a:ea typeface="Arial Narrow"/>
                          <a:cs typeface="Arial Narrow"/>
                          <a:sym typeface="Arial Narrow"/>
                        </a:rPr>
                        <a:t>de mejoramiento continuo</a:t>
                      </a:r>
                      <a:endParaRPr lang="es-MX" sz="1200" b="0" i="0" u="none" strike="noStrike" cap="none" dirty="0">
                        <a:solidFill>
                          <a:srgbClr val="000000"/>
                        </a:solidFill>
                        <a:latin typeface="Arial Narrow" panose="020B0606020202030204" pitchFamily="34" charset="0"/>
                        <a:ea typeface="Arial Narrow"/>
                        <a:cs typeface="Arial Narrow"/>
                        <a:sym typeface="Arial Narrow"/>
                      </a:endParaRPr>
                    </a:p>
                  </a:txBody>
                  <a:tcPr marL="91450" marR="91450" marT="45725" marB="45725" anchor="ctr"/>
                </a:tc>
                <a:tc>
                  <a:txBody>
                    <a:bodyPr/>
                    <a:lstStyle/>
                    <a:p>
                      <a:pPr marL="0" marR="0" lvl="0" indent="0" algn="just" rtl="0">
                        <a:lnSpc>
                          <a:spcPct val="100000"/>
                        </a:lnSpc>
                        <a:spcBef>
                          <a:spcPts val="0"/>
                        </a:spcBef>
                        <a:spcAft>
                          <a:spcPts val="0"/>
                        </a:spcAft>
                        <a:buNone/>
                      </a:pPr>
                      <a:endParaRPr sz="1200" b="0" strike="noStrike">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tc>
                  <a:txBody>
                    <a:bodyPr/>
                    <a:lstStyle/>
                    <a:p>
                      <a:pPr marL="0" marR="0" lvl="0" indent="0" algn="just" rtl="0">
                        <a:spcBef>
                          <a:spcPts val="0"/>
                        </a:spcBef>
                        <a:spcAft>
                          <a:spcPts val="0"/>
                        </a:spcAft>
                        <a:buNone/>
                      </a:pPr>
                      <a:endParaRPr sz="1200" dirty="0">
                        <a:latin typeface="Arial Narrow" panose="020B0606020202030204" pitchFamily="34" charset="0"/>
                        <a:ea typeface="Calibri"/>
                        <a:cs typeface="Calibri"/>
                        <a:sym typeface="Calibri"/>
                      </a:endParaRPr>
                    </a:p>
                  </a:txBody>
                  <a:tcPr marL="91450" marR="91450" marT="45725" marB="45725" anchor="ctr"/>
                </a:tc>
                <a:extLst>
                  <a:ext uri="{0D108BD9-81ED-4DB2-BD59-A6C34878D82A}">
                    <a16:rowId xmlns:a16="http://schemas.microsoft.com/office/drawing/2014/main" val="10003"/>
                  </a:ext>
                </a:extLst>
              </a:tr>
            </a:tbl>
          </a:graphicData>
        </a:graphic>
      </p:graphicFrame>
      <p:sp>
        <p:nvSpPr>
          <p:cNvPr id="4" name="Google Shape;346;p71">
            <a:extLst>
              <a:ext uri="{FF2B5EF4-FFF2-40B4-BE49-F238E27FC236}">
                <a16:creationId xmlns:a16="http://schemas.microsoft.com/office/drawing/2014/main" id="{17664CB6-1B89-4DD4-96C1-2AD7972AF779}"/>
              </a:ext>
            </a:extLst>
          </p:cNvPr>
          <p:cNvSpPr txBox="1">
            <a:spLocks/>
          </p:cNvSpPr>
          <p:nvPr/>
        </p:nvSpPr>
        <p:spPr>
          <a:xfrm>
            <a:off x="825500" y="723900"/>
            <a:ext cx="9448800" cy="323850"/>
          </a:xfrm>
          <a:prstGeom prst="roundRect">
            <a:avLst>
              <a:gd name="adj" fmla="val 16667"/>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lnSpc>
                <a:spcPct val="90000"/>
              </a:lnSpc>
              <a:buClr>
                <a:srgbClr val="C00000"/>
              </a:buClr>
              <a:buSzPts val="2400"/>
              <a:buFont typeface="Arial Black"/>
              <a:buNone/>
            </a:pPr>
            <a:r>
              <a:rPr lang="es-MX" sz="2000" u="sng" dirty="0">
                <a:solidFill>
                  <a:srgbClr val="C00000"/>
                </a:solidFill>
                <a:latin typeface="Arial Black"/>
                <a:ea typeface="Arial Black"/>
                <a:cs typeface="Arial Black"/>
                <a:sym typeface="Arial Black"/>
              </a:rPr>
              <a:t>PHEA</a:t>
            </a:r>
            <a:r>
              <a:rPr lang="es-MX" sz="2000" dirty="0">
                <a:solidFill>
                  <a:schemeClr val="accent2"/>
                </a:solidFill>
                <a:latin typeface="Arial Black"/>
                <a:ea typeface="Arial Black"/>
                <a:cs typeface="Arial Black"/>
                <a:sym typeface="Arial Black"/>
              </a:rPr>
              <a:t> DE LAS IDEAS DE CAMBIO (TERCERA RONDA </a:t>
            </a:r>
            <a:r>
              <a:rPr lang="es-MX" sz="2000" dirty="0">
                <a:solidFill>
                  <a:schemeClr val="bg2">
                    <a:lumMod val="60000"/>
                    <a:lumOff val="40000"/>
                  </a:schemeClr>
                </a:solidFill>
                <a:latin typeface="Arial Black"/>
                <a:sym typeface="Arial Black"/>
              </a:rPr>
              <a:t>SEPTIEMBRE</a:t>
            </a:r>
            <a:r>
              <a:rPr lang="es-MX" sz="2000" dirty="0">
                <a:solidFill>
                  <a:schemeClr val="accent2"/>
                </a:solidFill>
                <a:latin typeface="Arial Black"/>
                <a:ea typeface="Arial Black"/>
                <a:cs typeface="Arial Black"/>
                <a:sym typeface="Arial Black"/>
              </a:rPr>
              <a:t>)</a:t>
            </a:r>
            <a:endParaRPr lang="es-MX" sz="2000" dirty="0"/>
          </a:p>
        </p:txBody>
      </p:sp>
    </p:spTree>
    <p:extLst>
      <p:ext uri="{BB962C8B-B14F-4D97-AF65-F5344CB8AC3E}">
        <p14:creationId xmlns:p14="http://schemas.microsoft.com/office/powerpoint/2010/main" val="3659612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graphicFrame>
        <p:nvGraphicFramePr>
          <p:cNvPr id="166" name="Google Shape;166;p23"/>
          <p:cNvGraphicFramePr/>
          <p:nvPr>
            <p:extLst>
              <p:ext uri="{D42A27DB-BD31-4B8C-83A1-F6EECF244321}">
                <p14:modId xmlns:p14="http://schemas.microsoft.com/office/powerpoint/2010/main" val="3119827218"/>
              </p:ext>
            </p:extLst>
          </p:nvPr>
        </p:nvGraphicFramePr>
        <p:xfrm>
          <a:off x="285135" y="1842654"/>
          <a:ext cx="11685175" cy="4119650"/>
        </p:xfrm>
        <a:graphic>
          <a:graphicData uri="http://schemas.openxmlformats.org/drawingml/2006/table">
            <a:tbl>
              <a:tblPr firstRow="1" bandRow="1">
                <a:noFill/>
                <a:tableStyleId>{984A8E3C-8DF1-4D28-8D46-C0179A4A939C}</a:tableStyleId>
              </a:tblPr>
              <a:tblGrid>
                <a:gridCol w="1526275">
                  <a:extLst>
                    <a:ext uri="{9D8B030D-6E8A-4147-A177-3AD203B41FA5}">
                      <a16:colId xmlns:a16="http://schemas.microsoft.com/office/drawing/2014/main" val="20000"/>
                    </a:ext>
                  </a:extLst>
                </a:gridCol>
                <a:gridCol w="3488675">
                  <a:extLst>
                    <a:ext uri="{9D8B030D-6E8A-4147-A177-3AD203B41FA5}">
                      <a16:colId xmlns:a16="http://schemas.microsoft.com/office/drawing/2014/main" val="20001"/>
                    </a:ext>
                  </a:extLst>
                </a:gridCol>
                <a:gridCol w="6670225">
                  <a:extLst>
                    <a:ext uri="{9D8B030D-6E8A-4147-A177-3AD203B41FA5}">
                      <a16:colId xmlns:a16="http://schemas.microsoft.com/office/drawing/2014/main" val="20002"/>
                    </a:ext>
                  </a:extLst>
                </a:gridCol>
              </a:tblGrid>
              <a:tr h="1047100">
                <a:tc>
                  <a:txBody>
                    <a:bodyPr/>
                    <a:lstStyle/>
                    <a:p>
                      <a:pPr marL="0" marR="0" lvl="0" indent="0" algn="ctr" rtl="0">
                        <a:lnSpc>
                          <a:spcPct val="100000"/>
                        </a:lnSpc>
                        <a:spcBef>
                          <a:spcPts val="0"/>
                        </a:spcBef>
                        <a:spcAft>
                          <a:spcPts val="0"/>
                        </a:spcAft>
                        <a:buClr>
                          <a:srgbClr val="000000"/>
                        </a:buClr>
                        <a:buSzPts val="1800"/>
                        <a:buFont typeface="Arial"/>
                        <a:buNone/>
                      </a:pPr>
                      <a:r>
                        <a:rPr lang="es-CO" sz="1800" b="1" u="none" strike="noStrike" cap="none">
                          <a:solidFill>
                            <a:srgbClr val="FFFFFF"/>
                          </a:solidFill>
                          <a:latin typeface="Arial Narrow"/>
                          <a:ea typeface="Arial Narrow"/>
                          <a:cs typeface="Arial Narrow"/>
                          <a:sym typeface="Arial Narrow"/>
                        </a:rPr>
                        <a:t>¿Qué?</a:t>
                      </a:r>
                      <a:endParaRPr sz="1800" b="0" u="none" strike="noStrike" cap="none">
                        <a:latin typeface="Arial Narrow"/>
                        <a:ea typeface="Arial Narrow"/>
                        <a:cs typeface="Arial Narrow"/>
                        <a:sym typeface="Arial Narrow"/>
                      </a:endParaRPr>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solidFill>
                      <a:srgbClr val="2788A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CO" sz="1800" b="0" i="0" u="none" strike="noStrike" cap="none">
                          <a:solidFill>
                            <a:srgbClr val="171616"/>
                          </a:solidFill>
                          <a:latin typeface="Arial Narrow"/>
                          <a:ea typeface="Arial Narrow"/>
                          <a:cs typeface="Arial Narrow"/>
                          <a:sym typeface="Arial Narrow"/>
                        </a:rPr>
                        <a:t>Describa la situación a solucionar</a:t>
                      </a:r>
                      <a:endParaRPr sz="1800" b="0" i="0" u="none" strike="noStrike" cap="none">
                        <a:solidFill>
                          <a:srgbClr val="171616"/>
                        </a:solidFill>
                        <a:latin typeface="Arial Narrow"/>
                        <a:ea typeface="Arial Narrow"/>
                        <a:cs typeface="Arial Narrow"/>
                        <a:sym typeface="Arial Narrow"/>
                      </a:endParaRPr>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solidFill>
                      <a:srgbClr val="E7ECEF"/>
                    </a:solidFill>
                  </a:tcPr>
                </a:tc>
                <a:tc>
                  <a:txBody>
                    <a:bodyPr/>
                    <a:lstStyle/>
                    <a:p>
                      <a:pPr marL="0" marR="0" lvl="0" indent="0" algn="just" rtl="0">
                        <a:lnSpc>
                          <a:spcPct val="100000"/>
                        </a:lnSpc>
                        <a:spcBef>
                          <a:spcPts val="0"/>
                        </a:spcBef>
                        <a:spcAft>
                          <a:spcPts val="0"/>
                        </a:spcAft>
                        <a:buClr>
                          <a:srgbClr val="000000"/>
                        </a:buClr>
                        <a:buSzPts val="1400"/>
                        <a:buFont typeface="Arial"/>
                        <a:buNone/>
                      </a:pPr>
                      <a:r>
                        <a:rPr lang="es-CO" sz="1800" b="0" i="0" u="none" strike="noStrike" cap="none" dirty="0">
                          <a:solidFill>
                            <a:srgbClr val="171616"/>
                          </a:solidFill>
                          <a:latin typeface="Arial Narrow"/>
                          <a:ea typeface="Arial Narrow"/>
                          <a:cs typeface="Arial Narrow"/>
                          <a:sym typeface="Arial Narrow"/>
                        </a:rPr>
                        <a:t>Aumento</a:t>
                      </a:r>
                      <a:r>
                        <a:rPr lang="es-CO" sz="1800" b="0" dirty="0">
                          <a:solidFill>
                            <a:srgbClr val="171616"/>
                          </a:solidFill>
                          <a:latin typeface="Arial Narrow"/>
                          <a:ea typeface="Arial Narrow"/>
                          <a:cs typeface="Arial Narrow"/>
                          <a:sym typeface="Arial Narrow"/>
                        </a:rPr>
                        <a:t>, en el primer trimestre del año 2025, de la tasa de </a:t>
                      </a:r>
                      <a:r>
                        <a:rPr lang="es-CO" sz="1800" b="0" i="0" u="none" strike="noStrike" cap="none" dirty="0">
                          <a:solidFill>
                            <a:srgbClr val="171616"/>
                          </a:solidFill>
                          <a:latin typeface="Arial Narrow"/>
                          <a:ea typeface="Arial Narrow"/>
                          <a:cs typeface="Arial Narrow"/>
                          <a:sym typeface="Arial Narrow"/>
                        </a:rPr>
                        <a:t>incidentes relacionados con medicamentos (21 incidentes por cada 100 pacientes atendidos), en comparación la tasa de incidentes relacionados con medicamentos  del </a:t>
                      </a:r>
                      <a:r>
                        <a:rPr lang="es-CO" sz="1800" b="0" dirty="0">
                          <a:solidFill>
                            <a:srgbClr val="171616"/>
                          </a:solidFill>
                          <a:latin typeface="Arial Narrow"/>
                          <a:ea typeface="Arial Narrow"/>
                          <a:cs typeface="Arial Narrow"/>
                          <a:sym typeface="Arial Narrow"/>
                        </a:rPr>
                        <a:t>primer trimestre de 2024 (10 incidentes por cada 100 pacientes atendidos)  . </a:t>
                      </a:r>
                      <a:r>
                        <a:rPr lang="es-CO" sz="1800" b="0" i="0" u="none" strike="noStrike" cap="none" dirty="0">
                          <a:solidFill>
                            <a:srgbClr val="171616"/>
                          </a:solidFill>
                          <a:latin typeface="Arial Narrow"/>
                          <a:ea typeface="Arial Narrow"/>
                          <a:cs typeface="Arial Narrow"/>
                          <a:sym typeface="Arial Narrow"/>
                        </a:rPr>
                        <a:t> </a:t>
                      </a:r>
                      <a:endParaRPr sz="1800" b="0" i="0" u="none" strike="noStrike" cap="none" dirty="0">
                        <a:solidFill>
                          <a:srgbClr val="171616"/>
                        </a:solidFill>
                        <a:latin typeface="Arial Narrow"/>
                        <a:ea typeface="Arial Narrow"/>
                        <a:cs typeface="Arial Narrow"/>
                        <a:sym typeface="Arial Narrow"/>
                      </a:endParaRPr>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solidFill>
                      <a:srgbClr val="E7ECEF"/>
                    </a:solidFill>
                  </a:tcPr>
                </a:tc>
                <a:extLst>
                  <a:ext uri="{0D108BD9-81ED-4DB2-BD59-A6C34878D82A}">
                    <a16:rowId xmlns:a16="http://schemas.microsoft.com/office/drawing/2014/main" val="10000"/>
                  </a:ext>
                </a:extLst>
              </a:tr>
              <a:tr h="1411100">
                <a:tc>
                  <a:txBody>
                    <a:bodyPr/>
                    <a:lstStyle/>
                    <a:p>
                      <a:pPr marL="0" marR="0" lvl="0" indent="0" algn="ctr" rtl="0">
                        <a:lnSpc>
                          <a:spcPct val="100000"/>
                        </a:lnSpc>
                        <a:spcBef>
                          <a:spcPts val="0"/>
                        </a:spcBef>
                        <a:spcAft>
                          <a:spcPts val="0"/>
                        </a:spcAft>
                        <a:buClr>
                          <a:srgbClr val="000000"/>
                        </a:buClr>
                        <a:buSzPts val="1800"/>
                        <a:buFont typeface="Arial"/>
                        <a:buNone/>
                      </a:pPr>
                      <a:r>
                        <a:rPr lang="es-CO" sz="1800" b="1" u="none" strike="noStrike" cap="none">
                          <a:solidFill>
                            <a:srgbClr val="FFFFFF"/>
                          </a:solidFill>
                          <a:latin typeface="Arial Narrow"/>
                          <a:ea typeface="Arial Narrow"/>
                          <a:cs typeface="Arial Narrow"/>
                          <a:sym typeface="Arial Narrow"/>
                        </a:rPr>
                        <a:t>¿Por qué?</a:t>
                      </a:r>
                      <a:endParaRPr sz="1800" b="0" u="none" strike="noStrike" cap="none">
                        <a:latin typeface="Arial Narrow"/>
                        <a:ea typeface="Arial Narrow"/>
                        <a:cs typeface="Arial Narrow"/>
                        <a:sym typeface="Arial Narrow"/>
                      </a:endParaRPr>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solidFill>
                      <a:srgbClr val="2788A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CO" sz="1800" u="none" strike="noStrike" cap="none">
                          <a:solidFill>
                            <a:srgbClr val="171616"/>
                          </a:solidFill>
                          <a:latin typeface="Arial Narrow"/>
                          <a:ea typeface="Arial Narrow"/>
                          <a:cs typeface="Arial Narrow"/>
                          <a:sym typeface="Arial Narrow"/>
                        </a:rPr>
                        <a:t>Razones que justifican abordar la situación</a:t>
                      </a:r>
                      <a:endParaRPr sz="1800" u="none" strike="noStrike" cap="none">
                        <a:latin typeface="Arial Narrow"/>
                        <a:ea typeface="Arial Narrow"/>
                        <a:cs typeface="Arial Narrow"/>
                        <a:sym typeface="Arial Narrow"/>
                      </a:endParaRPr>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tcPr>
                </a:tc>
                <a:tc>
                  <a:txBody>
                    <a:bodyPr/>
                    <a:lstStyle/>
                    <a:p>
                      <a:pPr marL="0" marR="0" lvl="0" indent="0" algn="just" rtl="0">
                        <a:lnSpc>
                          <a:spcPct val="100000"/>
                        </a:lnSpc>
                        <a:spcBef>
                          <a:spcPts val="0"/>
                        </a:spcBef>
                        <a:spcAft>
                          <a:spcPts val="0"/>
                        </a:spcAft>
                        <a:buClr>
                          <a:srgbClr val="000000"/>
                        </a:buClr>
                        <a:buSzPts val="1800"/>
                        <a:buFont typeface="Arial"/>
                        <a:buNone/>
                      </a:pPr>
                      <a:r>
                        <a:rPr lang="es-CO" sz="1800" u="none" strike="noStrike" cap="none" dirty="0">
                          <a:latin typeface="Arial Narrow"/>
                          <a:ea typeface="Arial Narrow"/>
                          <a:cs typeface="Arial Narrow"/>
                          <a:sym typeface="Arial Narrow"/>
                        </a:rPr>
                        <a:t>Porque es importante establecer barreras que impidan la materialización, del riesgo derivado de las acciones inseguras que se están presentando y que están relacionad</a:t>
                      </a:r>
                      <a:r>
                        <a:rPr lang="es-CO" sz="1800" dirty="0">
                          <a:latin typeface="Arial Narrow"/>
                          <a:ea typeface="Arial Narrow"/>
                          <a:cs typeface="Arial Narrow"/>
                          <a:sym typeface="Arial Narrow"/>
                        </a:rPr>
                        <a:t>as</a:t>
                      </a:r>
                      <a:r>
                        <a:rPr lang="es-CO" sz="1800" u="none" strike="noStrike" cap="none" dirty="0">
                          <a:latin typeface="Arial Narrow"/>
                          <a:ea typeface="Arial Narrow"/>
                          <a:cs typeface="Arial Narrow"/>
                          <a:sym typeface="Arial Narrow"/>
                        </a:rPr>
                        <a:t> con medicamentos</a:t>
                      </a:r>
                      <a:r>
                        <a:rPr lang="es-CO" sz="1800" dirty="0">
                          <a:latin typeface="Arial Narrow"/>
                          <a:ea typeface="Arial Narrow"/>
                          <a:cs typeface="Arial Narrow"/>
                          <a:sym typeface="Arial Narrow"/>
                        </a:rPr>
                        <a:t>.</a:t>
                      </a:r>
                      <a:endParaRPr sz="1800" u="none" strike="noStrike" cap="none" dirty="0">
                        <a:latin typeface="Arial Narrow"/>
                        <a:ea typeface="Arial Narrow"/>
                        <a:cs typeface="Arial Narrow"/>
                        <a:sym typeface="Arial Narrow"/>
                      </a:endParaRPr>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tcPr>
                </a:tc>
                <a:extLst>
                  <a:ext uri="{0D108BD9-81ED-4DB2-BD59-A6C34878D82A}">
                    <a16:rowId xmlns:a16="http://schemas.microsoft.com/office/drawing/2014/main" val="10001"/>
                  </a:ext>
                </a:extLst>
              </a:tr>
              <a:tr h="1245500">
                <a:tc>
                  <a:txBody>
                    <a:bodyPr/>
                    <a:lstStyle/>
                    <a:p>
                      <a:pPr marL="0" marR="0" lvl="0" indent="0" algn="ctr" rtl="0">
                        <a:lnSpc>
                          <a:spcPct val="100000"/>
                        </a:lnSpc>
                        <a:spcBef>
                          <a:spcPts val="0"/>
                        </a:spcBef>
                        <a:spcAft>
                          <a:spcPts val="0"/>
                        </a:spcAft>
                        <a:buClr>
                          <a:srgbClr val="000000"/>
                        </a:buClr>
                        <a:buSzPts val="1800"/>
                        <a:buFont typeface="Arial"/>
                        <a:buNone/>
                      </a:pPr>
                      <a:r>
                        <a:rPr lang="es-CO" sz="1800" b="1" u="none" strike="noStrike" cap="none" dirty="0">
                          <a:solidFill>
                            <a:srgbClr val="FFFFFF"/>
                          </a:solidFill>
                          <a:latin typeface="Arial Narrow"/>
                          <a:ea typeface="Arial Narrow"/>
                          <a:cs typeface="Arial Narrow"/>
                          <a:sym typeface="Arial Narrow"/>
                        </a:rPr>
                        <a:t>que </a:t>
                      </a:r>
                      <a:endParaRPr sz="1800" b="0" u="none" strike="noStrike" cap="none" dirty="0">
                        <a:latin typeface="Arial Narrow"/>
                        <a:ea typeface="Arial Narrow"/>
                        <a:cs typeface="Arial Narrow"/>
                        <a:sym typeface="Arial Narrow"/>
                      </a:endParaRPr>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solidFill>
                      <a:srgbClr val="2788A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CO" sz="1800" u="none" strike="noStrike" cap="none">
                          <a:solidFill>
                            <a:srgbClr val="171616"/>
                          </a:solidFill>
                          <a:latin typeface="Arial Narrow"/>
                          <a:ea typeface="Arial Narrow"/>
                          <a:cs typeface="Arial Narrow"/>
                          <a:sym typeface="Arial Narrow"/>
                        </a:rPr>
                        <a:t>Para quién es un problema la situación</a:t>
                      </a:r>
                      <a:endParaRPr sz="1800" u="none" strike="noStrike" cap="none">
                        <a:latin typeface="Arial Narrow"/>
                        <a:ea typeface="Arial Narrow"/>
                        <a:cs typeface="Arial Narrow"/>
                        <a:sym typeface="Arial Narrow"/>
                      </a:endParaRPr>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tcPr>
                </a:tc>
                <a:tc>
                  <a:txBody>
                    <a:bodyPr/>
                    <a:lstStyle/>
                    <a:p>
                      <a:pPr marL="0" marR="0" lvl="0" indent="0" algn="just" rtl="0">
                        <a:lnSpc>
                          <a:spcPct val="100000"/>
                        </a:lnSpc>
                        <a:spcBef>
                          <a:spcPts val="0"/>
                        </a:spcBef>
                        <a:spcAft>
                          <a:spcPts val="0"/>
                        </a:spcAft>
                        <a:buClr>
                          <a:srgbClr val="000000"/>
                        </a:buClr>
                        <a:buSzPts val="1800"/>
                        <a:buFont typeface="Arial"/>
                        <a:buNone/>
                      </a:pPr>
                      <a:r>
                        <a:rPr lang="es-CO" sz="1800" u="none" strike="noStrike" cap="none" dirty="0">
                          <a:latin typeface="Arial Narrow"/>
                          <a:ea typeface="Arial Narrow"/>
                          <a:cs typeface="Arial Narrow"/>
                          <a:sym typeface="Arial Narrow"/>
                        </a:rPr>
                        <a:t>Gerencia, usuario, familia, asegurador</a:t>
                      </a:r>
                      <a:endParaRPr dirty="0"/>
                    </a:p>
                    <a:p>
                      <a:pPr marL="0" marR="0" lvl="0" indent="0" algn="ctr" rtl="0">
                        <a:lnSpc>
                          <a:spcPct val="100000"/>
                        </a:lnSpc>
                        <a:spcBef>
                          <a:spcPts val="0"/>
                        </a:spcBef>
                        <a:spcAft>
                          <a:spcPts val="0"/>
                        </a:spcAft>
                        <a:buClr>
                          <a:srgbClr val="000000"/>
                        </a:buClr>
                        <a:buSzPts val="1800"/>
                        <a:buFont typeface="Arial"/>
                        <a:buNone/>
                      </a:pPr>
                      <a:endParaRPr sz="1800" u="none" strike="noStrike" cap="none" dirty="0">
                        <a:latin typeface="Arial Narrow"/>
                        <a:ea typeface="Arial Narrow"/>
                        <a:cs typeface="Arial Narrow"/>
                        <a:sym typeface="Arial Narrow"/>
                      </a:endParaRPr>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tcPr>
                </a:tc>
                <a:extLst>
                  <a:ext uri="{0D108BD9-81ED-4DB2-BD59-A6C34878D82A}">
                    <a16:rowId xmlns:a16="http://schemas.microsoft.com/office/drawing/2014/main" val="10002"/>
                  </a:ext>
                </a:extLst>
              </a:tr>
            </a:tbl>
          </a:graphicData>
        </a:graphic>
      </p:graphicFrame>
      <p:sp>
        <p:nvSpPr>
          <p:cNvPr id="167" name="Google Shape;167;p23"/>
          <p:cNvSpPr txBox="1"/>
          <p:nvPr/>
        </p:nvSpPr>
        <p:spPr>
          <a:xfrm>
            <a:off x="1578077" y="289975"/>
            <a:ext cx="9070258" cy="9541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2800" b="0" i="0" u="none" strike="noStrike" cap="none">
                <a:solidFill>
                  <a:schemeClr val="accent2"/>
                </a:solidFill>
                <a:latin typeface="Arial Black"/>
                <a:ea typeface="Arial Black"/>
                <a:cs typeface="Arial Black"/>
                <a:sym typeface="Arial Black"/>
              </a:rPr>
              <a:t>CARACTERIZACIÓN DEL PROBLEMA: </a:t>
            </a:r>
            <a:endParaRPr/>
          </a:p>
          <a:p>
            <a:pPr marL="0" marR="0" lvl="0" indent="0" algn="l" rtl="0">
              <a:lnSpc>
                <a:spcPct val="100000"/>
              </a:lnSpc>
              <a:spcBef>
                <a:spcPts val="0"/>
              </a:spcBef>
              <a:spcAft>
                <a:spcPts val="0"/>
              </a:spcAft>
              <a:buNone/>
            </a:pPr>
            <a:r>
              <a:rPr lang="es-CO" sz="2800" b="0" i="0" u="none" strike="noStrike" cap="none">
                <a:solidFill>
                  <a:schemeClr val="accent2"/>
                </a:solidFill>
                <a:latin typeface="Arial Black"/>
                <a:ea typeface="Arial Black"/>
                <a:cs typeface="Arial Black"/>
                <a:sym typeface="Arial Black"/>
              </a:rPr>
              <a:t>Comprensión del Problema</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72"/>
          <p:cNvSpPr>
            <a:spLocks noGrp="1"/>
          </p:cNvSpPr>
          <p:nvPr>
            <p:ph type="title"/>
          </p:nvPr>
        </p:nvSpPr>
        <p:spPr>
          <a:xfrm>
            <a:off x="1755775" y="571500"/>
            <a:ext cx="8921750" cy="725488"/>
          </a:xfrm>
          <a:prstGeom prst="roundRect">
            <a:avLst>
              <a:gd name="adj" fmla="val 16667"/>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accent2"/>
              </a:buClr>
              <a:buSzPts val="2400"/>
              <a:buFont typeface="Arial Black"/>
              <a:buNone/>
            </a:pPr>
            <a:r>
              <a:rPr lang="es-CO" sz="2400" b="0" i="0" u="none" strike="noStrike" cap="none">
                <a:solidFill>
                  <a:schemeClr val="accent2"/>
                </a:solidFill>
                <a:latin typeface="Arial Black"/>
                <a:ea typeface="Arial Black"/>
                <a:cs typeface="Arial Black"/>
                <a:sym typeface="Arial Black"/>
              </a:rPr>
              <a:t>CIERRE DEL “DIARIO DE UN SUEÑO” (INDICADORES DE GESTIÓN DE LA RUTA)</a:t>
            </a:r>
            <a:endParaRPr sz="2400" b="0" i="0" u="none" strike="noStrike" cap="none">
              <a:solidFill>
                <a:schemeClr val="accent2"/>
              </a:solidFill>
              <a:latin typeface="Arial Black"/>
              <a:ea typeface="Arial Black"/>
              <a:cs typeface="Arial Black"/>
              <a:sym typeface="Arial Black"/>
            </a:endParaRPr>
          </a:p>
        </p:txBody>
      </p:sp>
      <p:graphicFrame>
        <p:nvGraphicFramePr>
          <p:cNvPr id="353" name="Google Shape;353;p72"/>
          <p:cNvGraphicFramePr/>
          <p:nvPr>
            <p:extLst>
              <p:ext uri="{D42A27DB-BD31-4B8C-83A1-F6EECF244321}">
                <p14:modId xmlns:p14="http://schemas.microsoft.com/office/powerpoint/2010/main" val="1933592833"/>
              </p:ext>
            </p:extLst>
          </p:nvPr>
        </p:nvGraphicFramePr>
        <p:xfrm>
          <a:off x="631031" y="1928495"/>
          <a:ext cx="10929925" cy="3203190"/>
        </p:xfrm>
        <a:graphic>
          <a:graphicData uri="http://schemas.openxmlformats.org/drawingml/2006/table">
            <a:tbl>
              <a:tblPr>
                <a:noFill/>
                <a:tableStyleId>{F1440348-DB34-408C-B37E-ABDD86A0E567}</a:tableStyleId>
              </a:tblPr>
              <a:tblGrid>
                <a:gridCol w="391050">
                  <a:extLst>
                    <a:ext uri="{9D8B030D-6E8A-4147-A177-3AD203B41FA5}">
                      <a16:colId xmlns:a16="http://schemas.microsoft.com/office/drawing/2014/main" val="20000"/>
                    </a:ext>
                  </a:extLst>
                </a:gridCol>
                <a:gridCol w="3427325">
                  <a:extLst>
                    <a:ext uri="{9D8B030D-6E8A-4147-A177-3AD203B41FA5}">
                      <a16:colId xmlns:a16="http://schemas.microsoft.com/office/drawing/2014/main" val="20001"/>
                    </a:ext>
                  </a:extLst>
                </a:gridCol>
                <a:gridCol w="1842125">
                  <a:extLst>
                    <a:ext uri="{9D8B030D-6E8A-4147-A177-3AD203B41FA5}">
                      <a16:colId xmlns:a16="http://schemas.microsoft.com/office/drawing/2014/main" val="20002"/>
                    </a:ext>
                  </a:extLst>
                </a:gridCol>
                <a:gridCol w="1756475">
                  <a:extLst>
                    <a:ext uri="{9D8B030D-6E8A-4147-A177-3AD203B41FA5}">
                      <a16:colId xmlns:a16="http://schemas.microsoft.com/office/drawing/2014/main" val="20003"/>
                    </a:ext>
                  </a:extLst>
                </a:gridCol>
                <a:gridCol w="1756475">
                  <a:extLst>
                    <a:ext uri="{9D8B030D-6E8A-4147-A177-3AD203B41FA5}">
                      <a16:colId xmlns:a16="http://schemas.microsoft.com/office/drawing/2014/main" val="20004"/>
                    </a:ext>
                  </a:extLst>
                </a:gridCol>
                <a:gridCol w="1756475">
                  <a:extLst>
                    <a:ext uri="{9D8B030D-6E8A-4147-A177-3AD203B41FA5}">
                      <a16:colId xmlns:a16="http://schemas.microsoft.com/office/drawing/2014/main" val="20005"/>
                    </a:ext>
                  </a:extLst>
                </a:gridCol>
              </a:tblGrid>
              <a:tr h="378800">
                <a:tc>
                  <a:txBody>
                    <a:bodyPr/>
                    <a:lstStyle/>
                    <a:p>
                      <a:pPr marL="0" marR="0" lvl="0" indent="0" algn="ctr" rtl="0">
                        <a:lnSpc>
                          <a:spcPct val="100000"/>
                        </a:lnSpc>
                        <a:spcBef>
                          <a:spcPts val="0"/>
                        </a:spcBef>
                        <a:spcAft>
                          <a:spcPts val="0"/>
                        </a:spcAft>
                        <a:buNone/>
                      </a:pPr>
                      <a:r>
                        <a:rPr lang="es-CO" sz="1600" b="0" strike="noStrike">
                          <a:latin typeface="Arial Narrow"/>
                          <a:ea typeface="Arial Narrow"/>
                          <a:cs typeface="Arial Narrow"/>
                          <a:sym typeface="Arial Narrow"/>
                        </a:rPr>
                        <a:t>#</a:t>
                      </a:r>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993300"/>
                    </a:solidFill>
                  </a:tcPr>
                </a:tc>
                <a:tc>
                  <a:txBody>
                    <a:bodyPr/>
                    <a:lstStyle/>
                    <a:p>
                      <a:pPr marL="0" marR="0" lvl="0" indent="0" algn="ctr" rtl="0">
                        <a:lnSpc>
                          <a:spcPct val="100000"/>
                        </a:lnSpc>
                        <a:spcBef>
                          <a:spcPts val="0"/>
                        </a:spcBef>
                        <a:spcAft>
                          <a:spcPts val="0"/>
                        </a:spcAft>
                        <a:buNone/>
                      </a:pPr>
                      <a:r>
                        <a:rPr lang="es-CO" sz="1600" strike="noStrike">
                          <a:latin typeface="Arial Narrow"/>
                          <a:ea typeface="Arial Narrow"/>
                          <a:cs typeface="Arial Narrow"/>
                          <a:sym typeface="Arial Narrow"/>
                        </a:rPr>
                        <a:t>Indicador</a:t>
                      </a:r>
                      <a:endParaRPr sz="1600" b="0" strike="noStrike">
                        <a:latin typeface="Arial Narrow"/>
                        <a:ea typeface="Arial Narrow"/>
                        <a:cs typeface="Arial Narrow"/>
                        <a:sym typeface="Arial Narrow"/>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993300"/>
                    </a:solidFill>
                  </a:tcPr>
                </a:tc>
                <a:tc>
                  <a:txBody>
                    <a:bodyPr/>
                    <a:lstStyle/>
                    <a:p>
                      <a:pPr marL="0" marR="0" lvl="0" indent="0" algn="ctr" rtl="0">
                        <a:lnSpc>
                          <a:spcPct val="100000"/>
                        </a:lnSpc>
                        <a:spcBef>
                          <a:spcPts val="0"/>
                        </a:spcBef>
                        <a:spcAft>
                          <a:spcPts val="0"/>
                        </a:spcAft>
                        <a:buNone/>
                      </a:pPr>
                      <a:r>
                        <a:rPr lang="es-CO" sz="1600" b="1" strike="noStrike">
                          <a:solidFill>
                            <a:schemeClr val="lt1"/>
                          </a:solidFill>
                          <a:latin typeface="Arial Narrow"/>
                          <a:ea typeface="Arial Narrow"/>
                          <a:cs typeface="Arial Narrow"/>
                          <a:sym typeface="Arial Narrow"/>
                        </a:rPr>
                        <a:t>Datos línea base</a:t>
                      </a:r>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666699"/>
                    </a:solidFill>
                  </a:tcPr>
                </a:tc>
                <a:tc>
                  <a:txBody>
                    <a:bodyPr/>
                    <a:lstStyle/>
                    <a:p>
                      <a:pPr marL="0" marR="0" lvl="0" indent="0" algn="ctr" rtl="0">
                        <a:lnSpc>
                          <a:spcPct val="100000"/>
                        </a:lnSpc>
                        <a:spcBef>
                          <a:spcPts val="0"/>
                        </a:spcBef>
                        <a:spcAft>
                          <a:spcPts val="0"/>
                        </a:spcAft>
                        <a:buNone/>
                      </a:pPr>
                      <a:r>
                        <a:rPr lang="es-CO" sz="1600" b="1" strike="noStrike">
                          <a:solidFill>
                            <a:schemeClr val="lt1"/>
                          </a:solidFill>
                          <a:latin typeface="Arial Narrow"/>
                          <a:ea typeface="Arial Narrow"/>
                          <a:cs typeface="Arial Narrow"/>
                          <a:sym typeface="Arial Narrow"/>
                        </a:rPr>
                        <a:t>Resultado línea base</a:t>
                      </a:r>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666699"/>
                    </a:solidFill>
                  </a:tcPr>
                </a:tc>
                <a:tc>
                  <a:txBody>
                    <a:bodyPr/>
                    <a:lstStyle/>
                    <a:p>
                      <a:pPr marL="0" marR="0" lvl="0" indent="0" algn="ctr" rtl="0">
                        <a:lnSpc>
                          <a:spcPct val="100000"/>
                        </a:lnSpc>
                        <a:spcBef>
                          <a:spcPts val="0"/>
                        </a:spcBef>
                        <a:spcAft>
                          <a:spcPts val="0"/>
                        </a:spcAft>
                        <a:buNone/>
                      </a:pPr>
                      <a:r>
                        <a:rPr lang="es-CO" sz="1600" b="1" strike="noStrike">
                          <a:solidFill>
                            <a:schemeClr val="lt1"/>
                          </a:solidFill>
                          <a:latin typeface="Arial Narrow"/>
                          <a:ea typeface="Arial Narrow"/>
                          <a:cs typeface="Arial Narrow"/>
                          <a:sym typeface="Arial Narrow"/>
                        </a:rPr>
                        <a:t>Datos finales</a:t>
                      </a:r>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339966"/>
                    </a:solidFill>
                  </a:tcPr>
                </a:tc>
                <a:tc>
                  <a:txBody>
                    <a:bodyPr/>
                    <a:lstStyle/>
                    <a:p>
                      <a:pPr marL="0" marR="0" lvl="0" indent="0" algn="ctr" rtl="0">
                        <a:lnSpc>
                          <a:spcPct val="100000"/>
                        </a:lnSpc>
                        <a:spcBef>
                          <a:spcPts val="0"/>
                        </a:spcBef>
                        <a:spcAft>
                          <a:spcPts val="0"/>
                        </a:spcAft>
                        <a:buNone/>
                      </a:pPr>
                      <a:r>
                        <a:rPr lang="es-CO" sz="1600" b="1" strike="noStrike">
                          <a:solidFill>
                            <a:schemeClr val="lt1"/>
                          </a:solidFill>
                          <a:latin typeface="Arial Narrow"/>
                          <a:ea typeface="Arial Narrow"/>
                          <a:cs typeface="Arial Narrow"/>
                          <a:sym typeface="Arial Narrow"/>
                        </a:rPr>
                        <a:t>Resultado final</a:t>
                      </a:r>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339966"/>
                    </a:solidFill>
                  </a:tcPr>
                </a:tc>
                <a:extLst>
                  <a:ext uri="{0D108BD9-81ED-4DB2-BD59-A6C34878D82A}">
                    <a16:rowId xmlns:a16="http://schemas.microsoft.com/office/drawing/2014/main" val="10000"/>
                  </a:ext>
                </a:extLst>
              </a:tr>
              <a:tr h="770700">
                <a:tc>
                  <a:txBody>
                    <a:bodyPr/>
                    <a:lstStyle/>
                    <a:p>
                      <a:pPr marL="0" marR="0" lvl="0" indent="0" algn="ctr" rtl="0">
                        <a:lnSpc>
                          <a:spcPct val="100000"/>
                        </a:lnSpc>
                        <a:spcBef>
                          <a:spcPts val="0"/>
                        </a:spcBef>
                        <a:spcAft>
                          <a:spcPts val="0"/>
                        </a:spcAft>
                        <a:buNone/>
                      </a:pPr>
                      <a:r>
                        <a:rPr lang="es-CO" sz="1600" b="0" strike="noStrike">
                          <a:latin typeface="Arial Narrow"/>
                          <a:ea typeface="Arial Narrow"/>
                          <a:cs typeface="Arial Narrow"/>
                          <a:sym typeface="Arial Narrow"/>
                        </a:rPr>
                        <a:t>1</a:t>
                      </a:r>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ECEF"/>
                    </a:solidFill>
                  </a:tcPr>
                </a:tc>
                <a:tc>
                  <a:txBody>
                    <a:bodyPr/>
                    <a:lstStyle/>
                    <a:p>
                      <a:pPr marL="0" marR="0" lvl="0" indent="0" algn="l" rtl="0">
                        <a:lnSpc>
                          <a:spcPct val="100000"/>
                        </a:lnSpc>
                        <a:spcBef>
                          <a:spcPts val="0"/>
                        </a:spcBef>
                        <a:spcAft>
                          <a:spcPts val="0"/>
                        </a:spcAft>
                        <a:buNone/>
                      </a:pPr>
                      <a:r>
                        <a:rPr lang="es-CO" sz="1600" b="1" strike="noStrike">
                          <a:latin typeface="Arial Narrow"/>
                          <a:ea typeface="Arial Narrow"/>
                          <a:cs typeface="Arial Narrow"/>
                          <a:sym typeface="Arial Narrow"/>
                        </a:rPr>
                        <a:t>Cumplimiento de los ciclos cortos de mejoramiento: </a:t>
                      </a:r>
                      <a:endParaRPr/>
                    </a:p>
                    <a:p>
                      <a:pPr marL="0" marR="0" lvl="0" indent="0" algn="l" rtl="0">
                        <a:lnSpc>
                          <a:spcPct val="100000"/>
                        </a:lnSpc>
                        <a:spcBef>
                          <a:spcPts val="0"/>
                        </a:spcBef>
                        <a:spcAft>
                          <a:spcPts val="0"/>
                        </a:spcAft>
                        <a:buNone/>
                      </a:pPr>
                      <a:r>
                        <a:rPr lang="es-CO" sz="1600" b="0" strike="noStrike">
                          <a:latin typeface="Arial Narrow"/>
                          <a:ea typeface="Arial Narrow"/>
                          <a:cs typeface="Arial Narrow"/>
                          <a:sym typeface="Arial Narrow"/>
                        </a:rPr>
                        <a:t># de ciclos PHEA completados en la IPS / # de ciclos PHEA iniciados en la IPS</a:t>
                      </a:r>
                      <a:endParaRPr sz="1600" b="0" strike="noStrike">
                        <a:latin typeface="Arial Narrow"/>
                        <a:ea typeface="Arial Narrow"/>
                        <a:cs typeface="Arial Narrow"/>
                        <a:sym typeface="Arial Narrow"/>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ECEF"/>
                    </a:solidFill>
                  </a:tcPr>
                </a:tc>
                <a:tc>
                  <a:txBody>
                    <a:bodyPr/>
                    <a:lstStyle/>
                    <a:p>
                      <a:pPr marL="0" marR="0" lvl="0" indent="0" algn="l" rtl="0">
                        <a:lnSpc>
                          <a:spcPct val="100000"/>
                        </a:lnSpc>
                        <a:spcBef>
                          <a:spcPts val="0"/>
                        </a:spcBef>
                        <a:spcAft>
                          <a:spcPts val="0"/>
                        </a:spcAft>
                        <a:buNone/>
                      </a:pPr>
                      <a:endParaRPr sz="1100" b="0" strike="noStrike" dirty="0">
                        <a:latin typeface="Arial Narrow"/>
                        <a:ea typeface="Arial Narrow"/>
                        <a:cs typeface="Arial Narrow"/>
                        <a:sym typeface="Arial Narrow"/>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ECEF"/>
                    </a:solidFill>
                  </a:tcPr>
                </a:tc>
                <a:tc>
                  <a:txBody>
                    <a:bodyPr/>
                    <a:lstStyle/>
                    <a:p>
                      <a:pPr marL="0" marR="0" lvl="0" indent="0" algn="l" rtl="0">
                        <a:spcBef>
                          <a:spcPts val="0"/>
                        </a:spcBef>
                        <a:spcAft>
                          <a:spcPts val="0"/>
                        </a:spcAft>
                        <a:buNone/>
                      </a:pPr>
                      <a:endParaRPr sz="1600">
                        <a:latin typeface="Arial Narrow"/>
                        <a:ea typeface="Arial Narrow"/>
                        <a:cs typeface="Arial Narrow"/>
                        <a:sym typeface="Arial Narrow"/>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ECEF"/>
                    </a:solidFill>
                  </a:tcPr>
                </a:tc>
                <a:tc>
                  <a:txBody>
                    <a:bodyPr/>
                    <a:lstStyle/>
                    <a:p>
                      <a:pPr marL="0" marR="0" lvl="0" indent="0" algn="l" rtl="0">
                        <a:spcBef>
                          <a:spcPts val="0"/>
                        </a:spcBef>
                        <a:spcAft>
                          <a:spcPts val="0"/>
                        </a:spcAft>
                        <a:buNone/>
                      </a:pPr>
                      <a:endParaRPr sz="1600">
                        <a:latin typeface="Arial Narrow"/>
                        <a:ea typeface="Arial Narrow"/>
                        <a:cs typeface="Arial Narrow"/>
                        <a:sym typeface="Arial Narrow"/>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ECEF"/>
                    </a:solidFill>
                  </a:tcPr>
                </a:tc>
                <a:tc>
                  <a:txBody>
                    <a:bodyPr/>
                    <a:lstStyle/>
                    <a:p>
                      <a:pPr marL="0" marR="0" lvl="0" indent="0" algn="l" rtl="0">
                        <a:spcBef>
                          <a:spcPts val="0"/>
                        </a:spcBef>
                        <a:spcAft>
                          <a:spcPts val="0"/>
                        </a:spcAft>
                        <a:buNone/>
                      </a:pPr>
                      <a:endParaRPr sz="1600">
                        <a:latin typeface="Arial Narrow"/>
                        <a:ea typeface="Arial Narrow"/>
                        <a:cs typeface="Arial Narrow"/>
                        <a:sym typeface="Arial Narrow"/>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ECEF"/>
                    </a:solidFill>
                  </a:tcPr>
                </a:tc>
                <a:extLst>
                  <a:ext uri="{0D108BD9-81ED-4DB2-BD59-A6C34878D82A}">
                    <a16:rowId xmlns:a16="http://schemas.microsoft.com/office/drawing/2014/main" val="10001"/>
                  </a:ext>
                </a:extLst>
              </a:tr>
              <a:tr h="778625">
                <a:tc>
                  <a:txBody>
                    <a:bodyPr/>
                    <a:lstStyle/>
                    <a:p>
                      <a:pPr marL="0" marR="0" lvl="0" indent="0" algn="ctr" rtl="0">
                        <a:lnSpc>
                          <a:spcPct val="100000"/>
                        </a:lnSpc>
                        <a:spcBef>
                          <a:spcPts val="0"/>
                        </a:spcBef>
                        <a:spcAft>
                          <a:spcPts val="0"/>
                        </a:spcAft>
                        <a:buNone/>
                      </a:pPr>
                      <a:r>
                        <a:rPr lang="es-CO" sz="1600" b="0" strike="noStrike">
                          <a:latin typeface="Arial Narrow"/>
                          <a:ea typeface="Arial Narrow"/>
                          <a:cs typeface="Arial Narrow"/>
                          <a:sym typeface="Arial Narrow"/>
                        </a:rPr>
                        <a:t>2</a:t>
                      </a:r>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DD8DE"/>
                    </a:solidFill>
                  </a:tcPr>
                </a:tc>
                <a:tc rowSpan="2">
                  <a:txBody>
                    <a:bodyPr/>
                    <a:lstStyle/>
                    <a:p>
                      <a:pPr marL="0" marR="0" lvl="0" indent="0" algn="l" rtl="0">
                        <a:lnSpc>
                          <a:spcPct val="100000"/>
                        </a:lnSpc>
                        <a:spcBef>
                          <a:spcPts val="0"/>
                        </a:spcBef>
                        <a:spcAft>
                          <a:spcPts val="0"/>
                        </a:spcAft>
                        <a:buNone/>
                      </a:pPr>
                      <a:r>
                        <a:rPr lang="es-CO" sz="1600" b="1" strike="noStrike" dirty="0">
                          <a:latin typeface="Arial Narrow"/>
                          <a:ea typeface="Arial Narrow"/>
                          <a:cs typeface="Arial Narrow"/>
                          <a:sym typeface="Arial Narrow"/>
                        </a:rPr>
                        <a:t>Indicador de la meta de mejoramiento:</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CO" b="0" dirty="0">
                          <a:solidFill>
                            <a:schemeClr val="tx1"/>
                          </a:solidFill>
                          <a:latin typeface="Calibri"/>
                          <a:ea typeface="Calibri"/>
                          <a:cs typeface="Calibri"/>
                          <a:sym typeface="Calibri"/>
                        </a:rPr>
                        <a:t>Tasa de Incidentes Relacionados con Medicamentos </a:t>
                      </a:r>
                      <a:endParaRPr lang="es-CO" sz="1400" b="0" strike="noStrike" dirty="0">
                        <a:solidFill>
                          <a:schemeClr val="tx1"/>
                        </a:solidFill>
                        <a:latin typeface="Arial"/>
                        <a:ea typeface="Arial"/>
                        <a:cs typeface="Arial"/>
                        <a:sym typeface="Arial"/>
                      </a:endParaRPr>
                    </a:p>
                    <a:p>
                      <a:pPr marL="0" marR="0" lvl="0" indent="0" algn="l" rtl="0">
                        <a:lnSpc>
                          <a:spcPct val="100000"/>
                        </a:lnSpc>
                        <a:spcBef>
                          <a:spcPts val="0"/>
                        </a:spcBef>
                        <a:spcAft>
                          <a:spcPts val="0"/>
                        </a:spcAft>
                        <a:buNone/>
                      </a:pPr>
                      <a:endParaRPr dirty="0"/>
                    </a:p>
                  </a:txBody>
                  <a:tcPr marL="91450" marR="91450" marT="45725" marB="45725" anchor="ctr">
                    <a:lnL w="12700" cap="flat" cmpd="sng">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lgn="ctr">
                      <a:solidFill>
                        <a:srgbClr val="FFFFFF"/>
                      </a:solidFill>
                      <a:prstDash val="solid"/>
                      <a:round/>
                      <a:headEnd type="none" w="sm" len="sm"/>
                      <a:tailEnd type="none" w="sm" len="sm"/>
                    </a:lnB>
                    <a:solidFill>
                      <a:srgbClr val="CDD8DE"/>
                    </a:solidFill>
                  </a:tcPr>
                </a:tc>
                <a:tc>
                  <a:txBody>
                    <a:bodyPr/>
                    <a:lstStyle/>
                    <a:p>
                      <a:pPr marL="0" marR="0" lvl="0" indent="0" algn="l" rtl="0">
                        <a:lnSpc>
                          <a:spcPct val="100000"/>
                        </a:lnSpc>
                        <a:spcBef>
                          <a:spcPts val="0"/>
                        </a:spcBef>
                        <a:spcAft>
                          <a:spcPts val="0"/>
                        </a:spcAft>
                        <a:buNone/>
                      </a:pPr>
                      <a:r>
                        <a:rPr lang="es-MX" sz="1100" b="0" strike="noStrike" dirty="0">
                          <a:latin typeface="Arial Narrow"/>
                          <a:ea typeface="Arial Narrow"/>
                          <a:cs typeface="Arial Narrow"/>
                          <a:sym typeface="Arial Narrow"/>
                        </a:rPr>
                        <a:t>Número de incidentes </a:t>
                      </a:r>
                      <a:endParaRPr sz="1100" b="0" strike="noStrike" dirty="0">
                        <a:latin typeface="Arial Narrow"/>
                        <a:ea typeface="Arial Narrow"/>
                        <a:cs typeface="Arial Narrow"/>
                        <a:sym typeface="Arial Narrow"/>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DD8DE"/>
                    </a:solidFill>
                  </a:tcPr>
                </a:tc>
                <a:tc>
                  <a:txBody>
                    <a:bodyPr/>
                    <a:lstStyle/>
                    <a:p>
                      <a:pPr marL="0" marR="0" lvl="0" indent="0" algn="l" rtl="0">
                        <a:spcBef>
                          <a:spcPts val="0"/>
                        </a:spcBef>
                        <a:spcAft>
                          <a:spcPts val="0"/>
                        </a:spcAft>
                        <a:buNone/>
                      </a:pPr>
                      <a:r>
                        <a:rPr lang="es-MX" sz="1100" dirty="0">
                          <a:latin typeface="Arial Narrow"/>
                          <a:ea typeface="Arial Narrow"/>
                          <a:cs typeface="Arial Narrow"/>
                          <a:sym typeface="Arial Narrow"/>
                        </a:rPr>
                        <a:t>30 incidentes relacionados con medicamentos </a:t>
                      </a:r>
                    </a:p>
                    <a:p>
                      <a:pPr marL="0" marR="0" lvl="0" indent="0" algn="l" rtl="0">
                        <a:spcBef>
                          <a:spcPts val="0"/>
                        </a:spcBef>
                        <a:spcAft>
                          <a:spcPts val="0"/>
                        </a:spcAft>
                        <a:buNone/>
                      </a:pPr>
                      <a:r>
                        <a:rPr lang="es-MX" sz="1100" dirty="0">
                          <a:latin typeface="Arial Narrow"/>
                          <a:ea typeface="Arial Narrow"/>
                          <a:cs typeface="Arial Narrow"/>
                          <a:sym typeface="Arial Narrow"/>
                        </a:rPr>
                        <a:t>(I trimestre de 2025) </a:t>
                      </a:r>
                      <a:endParaRPr sz="1100" dirty="0">
                        <a:latin typeface="Arial Narrow"/>
                        <a:ea typeface="Arial Narrow"/>
                        <a:cs typeface="Arial Narrow"/>
                        <a:sym typeface="Arial Narrow"/>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DD8DE"/>
                    </a:solidFill>
                  </a:tcPr>
                </a:tc>
                <a:tc>
                  <a:txBody>
                    <a:bodyPr/>
                    <a:lstStyle/>
                    <a:p>
                      <a:pPr marL="0" marR="0" lvl="0" indent="0" algn="l" rtl="0">
                        <a:spcBef>
                          <a:spcPts val="0"/>
                        </a:spcBef>
                        <a:spcAft>
                          <a:spcPts val="0"/>
                        </a:spcAft>
                        <a:buNone/>
                      </a:pPr>
                      <a:endParaRPr sz="1600">
                        <a:latin typeface="Arial Narrow"/>
                        <a:ea typeface="Arial Narrow"/>
                        <a:cs typeface="Arial Narrow"/>
                        <a:sym typeface="Arial Narrow"/>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DD8DE"/>
                    </a:solidFill>
                  </a:tcPr>
                </a:tc>
                <a:tc>
                  <a:txBody>
                    <a:bodyPr/>
                    <a:lstStyle/>
                    <a:p>
                      <a:pPr marL="0" marR="0" lvl="0" indent="0" algn="l" rtl="0">
                        <a:spcBef>
                          <a:spcPts val="0"/>
                        </a:spcBef>
                        <a:spcAft>
                          <a:spcPts val="0"/>
                        </a:spcAft>
                        <a:buNone/>
                      </a:pPr>
                      <a:endParaRPr sz="1600">
                        <a:latin typeface="Arial Narrow"/>
                        <a:ea typeface="Arial Narrow"/>
                        <a:cs typeface="Arial Narrow"/>
                        <a:sym typeface="Arial Narrow"/>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DD8DE"/>
                    </a:solidFill>
                  </a:tcPr>
                </a:tc>
                <a:extLst>
                  <a:ext uri="{0D108BD9-81ED-4DB2-BD59-A6C34878D82A}">
                    <a16:rowId xmlns:a16="http://schemas.microsoft.com/office/drawing/2014/main" val="10002"/>
                  </a:ext>
                </a:extLst>
              </a:tr>
              <a:tr h="778625">
                <a:tc>
                  <a:txBody>
                    <a:bodyPr/>
                    <a:lstStyle/>
                    <a:p>
                      <a:pPr marL="0" marR="0" lvl="0" indent="0" algn="ctr" rtl="0">
                        <a:lnSpc>
                          <a:spcPct val="100000"/>
                        </a:lnSpc>
                        <a:spcBef>
                          <a:spcPts val="0"/>
                        </a:spcBef>
                        <a:spcAft>
                          <a:spcPts val="0"/>
                        </a:spcAft>
                        <a:buNone/>
                      </a:pPr>
                      <a:r>
                        <a:rPr lang="es-CO" sz="1600" b="0" strike="noStrike">
                          <a:latin typeface="Arial Narrow"/>
                          <a:ea typeface="Arial Narrow"/>
                          <a:cs typeface="Arial Narrow"/>
                          <a:sym typeface="Arial Narrow"/>
                        </a:rPr>
                        <a:t>3</a:t>
                      </a:r>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ECEF"/>
                    </a:solidFill>
                  </a:tcPr>
                </a:tc>
                <a:tc vMerge="1">
                  <a:txBody>
                    <a:bodyPr/>
                    <a:lstStyle/>
                    <a:p>
                      <a:pPr marL="0" marR="0" lvl="0" indent="0" algn="l" rtl="0">
                        <a:lnSpc>
                          <a:spcPct val="100000"/>
                        </a:lnSpc>
                        <a:spcBef>
                          <a:spcPts val="0"/>
                        </a:spcBef>
                        <a:spcAft>
                          <a:spcPts val="0"/>
                        </a:spcAft>
                        <a:buNone/>
                      </a:pPr>
                      <a:endParaRPr sz="1600" b="0" strike="noStrike" dirty="0">
                        <a:latin typeface="Arial Narrow"/>
                        <a:ea typeface="Arial Narrow"/>
                        <a:cs typeface="Arial Narrow"/>
                        <a:sym typeface="Arial Narrow"/>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ECEF"/>
                    </a:solidFill>
                  </a:tcPr>
                </a:tc>
                <a:tc>
                  <a:txBody>
                    <a:bodyPr/>
                    <a:lstStyle/>
                    <a:p>
                      <a:pPr marL="0" marR="0" lvl="0" indent="0" algn="l" rtl="0">
                        <a:lnSpc>
                          <a:spcPct val="100000"/>
                        </a:lnSpc>
                        <a:spcBef>
                          <a:spcPts val="0"/>
                        </a:spcBef>
                        <a:spcAft>
                          <a:spcPts val="0"/>
                        </a:spcAft>
                        <a:buNone/>
                      </a:pPr>
                      <a:r>
                        <a:rPr lang="es-MX" sz="1100" b="0" strike="noStrike" dirty="0">
                          <a:latin typeface="Arial Narrow"/>
                          <a:ea typeface="Arial Narrow"/>
                          <a:cs typeface="Arial Narrow"/>
                          <a:sym typeface="Arial Narrow"/>
                        </a:rPr>
                        <a:t>Tasa de incidentes relacionados con medicamentos </a:t>
                      </a:r>
                      <a:endParaRPr sz="1100" b="0" strike="noStrike" dirty="0">
                        <a:latin typeface="Arial Narrow"/>
                        <a:ea typeface="Arial Narrow"/>
                        <a:cs typeface="Arial Narrow"/>
                        <a:sym typeface="Arial Narrow"/>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ECEF"/>
                    </a:solidFill>
                  </a:tcPr>
                </a:tc>
                <a:tc>
                  <a:txBody>
                    <a:bodyPr/>
                    <a:lstStyle/>
                    <a:p>
                      <a:pPr marL="0" marR="0" lvl="0" indent="0" algn="l" rtl="0">
                        <a:spcBef>
                          <a:spcPts val="0"/>
                        </a:spcBef>
                        <a:spcAft>
                          <a:spcPts val="0"/>
                        </a:spcAft>
                        <a:buNone/>
                      </a:pPr>
                      <a:r>
                        <a:rPr lang="es-MX" sz="1100" dirty="0">
                          <a:latin typeface="Arial Narrow"/>
                          <a:ea typeface="Arial Narrow"/>
                          <a:cs typeface="Arial Narrow"/>
                          <a:sym typeface="Arial Narrow"/>
                        </a:rPr>
                        <a:t>21 incidentes relacionados con medicamentos por cada 100 pacientes atendidos. </a:t>
                      </a:r>
                    </a:p>
                    <a:p>
                      <a:pPr marL="0" marR="0" lvl="0" indent="0" algn="l" rtl="0">
                        <a:spcBef>
                          <a:spcPts val="0"/>
                        </a:spcBef>
                        <a:spcAft>
                          <a:spcPts val="0"/>
                        </a:spcAft>
                        <a:buNone/>
                      </a:pPr>
                      <a:r>
                        <a:rPr lang="es-MX" sz="1100" dirty="0">
                          <a:latin typeface="Arial Narrow"/>
                          <a:ea typeface="Arial Narrow"/>
                          <a:cs typeface="Arial Narrow"/>
                          <a:sym typeface="Arial Narrow"/>
                        </a:rPr>
                        <a:t>(I trimestre 2025)</a:t>
                      </a:r>
                      <a:endParaRPr sz="1100" dirty="0">
                        <a:latin typeface="Arial Narrow"/>
                        <a:ea typeface="Arial Narrow"/>
                        <a:cs typeface="Arial Narrow"/>
                        <a:sym typeface="Arial Narrow"/>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ECEF"/>
                    </a:solidFill>
                  </a:tcPr>
                </a:tc>
                <a:tc>
                  <a:txBody>
                    <a:bodyPr/>
                    <a:lstStyle/>
                    <a:p>
                      <a:pPr marL="0" marR="0" lvl="0" indent="0" algn="l" rtl="0">
                        <a:spcBef>
                          <a:spcPts val="0"/>
                        </a:spcBef>
                        <a:spcAft>
                          <a:spcPts val="0"/>
                        </a:spcAft>
                        <a:buNone/>
                      </a:pPr>
                      <a:endParaRPr sz="1600">
                        <a:latin typeface="Arial Narrow"/>
                        <a:ea typeface="Arial Narrow"/>
                        <a:cs typeface="Arial Narrow"/>
                        <a:sym typeface="Arial Narrow"/>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ECEF"/>
                    </a:solidFill>
                  </a:tcPr>
                </a:tc>
                <a:tc>
                  <a:txBody>
                    <a:bodyPr/>
                    <a:lstStyle/>
                    <a:p>
                      <a:pPr marL="0" marR="0" lvl="0" indent="0" algn="l" rtl="0">
                        <a:spcBef>
                          <a:spcPts val="0"/>
                        </a:spcBef>
                        <a:spcAft>
                          <a:spcPts val="0"/>
                        </a:spcAft>
                        <a:buNone/>
                      </a:pPr>
                      <a:endParaRPr sz="1600" dirty="0">
                        <a:latin typeface="Arial Narrow"/>
                        <a:ea typeface="Arial Narrow"/>
                        <a:cs typeface="Arial Narrow"/>
                        <a:sym typeface="Arial Narrow"/>
                      </a:endParaRPr>
                    </a:p>
                  </a:txBody>
                  <a:tcPr marL="91450" marR="91450" marT="45725" marB="45725"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ECEF"/>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73"/>
          <p:cNvSpPr>
            <a:spLocks noGrp="1"/>
          </p:cNvSpPr>
          <p:nvPr>
            <p:ph type="title"/>
          </p:nvPr>
        </p:nvSpPr>
        <p:spPr>
          <a:xfrm>
            <a:off x="1679575" y="352425"/>
            <a:ext cx="8921750" cy="725488"/>
          </a:xfrm>
          <a:prstGeom prst="roundRect">
            <a:avLst>
              <a:gd name="adj" fmla="val 16667"/>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accent2"/>
              </a:buClr>
              <a:buSzPts val="2400"/>
              <a:buFont typeface="Arial Black"/>
              <a:buNone/>
            </a:pPr>
            <a:r>
              <a:rPr lang="es-CO" sz="2400" b="0" i="0" u="none" strike="noStrike" cap="none">
                <a:solidFill>
                  <a:schemeClr val="accent2"/>
                </a:solidFill>
                <a:latin typeface="Arial Black"/>
                <a:ea typeface="Arial Black"/>
                <a:cs typeface="Arial Black"/>
                <a:sym typeface="Arial Black"/>
              </a:rPr>
              <a:t>GRÁFICO DE CONTROL DEL INDICADOR DE LA META DE MEJORAMIENTO</a:t>
            </a:r>
            <a:endParaRPr/>
          </a:p>
        </p:txBody>
      </p:sp>
      <p:pic>
        <p:nvPicPr>
          <p:cNvPr id="359" name="Google Shape;359;p73"/>
          <p:cNvPicPr preferRelativeResize="0"/>
          <p:nvPr/>
        </p:nvPicPr>
        <p:blipFill rotWithShape="1">
          <a:blip r:embed="rId3">
            <a:alphaModFix/>
          </a:blip>
          <a:srcRect/>
          <a:stretch/>
        </p:blipFill>
        <p:spPr>
          <a:xfrm>
            <a:off x="2641596" y="1204686"/>
            <a:ext cx="7605487" cy="5300889"/>
          </a:xfrm>
          <a:prstGeom prst="rect">
            <a:avLst/>
          </a:prstGeom>
          <a:noFill/>
          <a:ln>
            <a:noFill/>
          </a:ln>
        </p:spPr>
      </p:pic>
      <p:sp>
        <p:nvSpPr>
          <p:cNvPr id="360" name="Google Shape;360;p73"/>
          <p:cNvSpPr txBox="1"/>
          <p:nvPr/>
        </p:nvSpPr>
        <p:spPr>
          <a:xfrm>
            <a:off x="204173" y="3855130"/>
            <a:ext cx="2056435" cy="461665"/>
          </a:xfrm>
          <a:prstGeom prst="rect">
            <a:avLst/>
          </a:prstGeom>
          <a:solidFill>
            <a:srgbClr val="C00000"/>
          </a:solidFill>
          <a:ln>
            <a:noFill/>
          </a:ln>
          <a:effectLst>
            <a:outerShdw blurRad="107950" dist="12700" dir="5400000" algn="ctr">
              <a:srgbClr val="000000"/>
            </a:outerShdw>
          </a:effectLst>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2400"/>
              <a:buFont typeface="Arial"/>
              <a:buNone/>
            </a:pPr>
            <a:r>
              <a:rPr lang="es-CO" sz="2400" b="1" i="0" u="none" strike="noStrike" cap="none">
                <a:solidFill>
                  <a:srgbClr val="FFFFFF"/>
                </a:solidFill>
                <a:latin typeface="Calibri"/>
                <a:ea typeface="Calibri"/>
                <a:cs typeface="Calibri"/>
                <a:sym typeface="Calibri"/>
              </a:rPr>
              <a:t>EJEMPLO</a:t>
            </a:r>
            <a:endParaRPr/>
          </a:p>
        </p:txBody>
      </p:sp>
      <p:sp>
        <p:nvSpPr>
          <p:cNvPr id="361" name="Google Shape;361;p73"/>
          <p:cNvSpPr txBox="1"/>
          <p:nvPr/>
        </p:nvSpPr>
        <p:spPr>
          <a:xfrm>
            <a:off x="204172" y="4537504"/>
            <a:ext cx="2056435" cy="9541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s-CO" sz="1400" b="1" i="0" u="none" strike="noStrike" cap="none">
                <a:solidFill>
                  <a:schemeClr val="dk1"/>
                </a:solidFill>
                <a:latin typeface="Arial Narrow"/>
                <a:ea typeface="Arial Narrow"/>
                <a:cs typeface="Arial Narrow"/>
                <a:sym typeface="Arial Narrow"/>
              </a:rPr>
              <a:t>NOTA:</a:t>
            </a:r>
            <a:endParaRPr/>
          </a:p>
          <a:p>
            <a:pPr marL="0" marR="0" lvl="0" indent="0" algn="l" rtl="0">
              <a:lnSpc>
                <a:spcPct val="100000"/>
              </a:lnSpc>
              <a:spcBef>
                <a:spcPts val="0"/>
              </a:spcBef>
              <a:spcAft>
                <a:spcPts val="0"/>
              </a:spcAft>
              <a:buClr>
                <a:srgbClr val="000000"/>
              </a:buClr>
              <a:buSzPts val="1600"/>
              <a:buFont typeface="Arial"/>
              <a:buNone/>
            </a:pPr>
            <a:r>
              <a:rPr lang="es-CO" sz="1400" b="0" i="0" u="none" strike="noStrike" cap="none">
                <a:solidFill>
                  <a:schemeClr val="dk1"/>
                </a:solidFill>
                <a:latin typeface="Arial Narrow"/>
                <a:ea typeface="Arial Narrow"/>
                <a:cs typeface="Arial Narrow"/>
                <a:sym typeface="Arial Narrow"/>
              </a:rPr>
              <a:t>Se debe utilizar el archivo de Excel suministrado, para construir el gráfico.</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60"/>
                                        </p:tgtEl>
                                        <p:attrNameLst>
                                          <p:attrName>style.visibility</p:attrName>
                                        </p:attrNameLst>
                                      </p:cBhvr>
                                      <p:to>
                                        <p:strVal val="visible"/>
                                      </p:to>
                                    </p:set>
                                    <p:anim calcmode="lin" valueType="num">
                                      <p:cBhvr additive="base">
                                        <p:cTn id="7" dur="500"/>
                                        <p:tgtEl>
                                          <p:spTgt spid="360"/>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74"/>
          <p:cNvSpPr>
            <a:spLocks noGrp="1"/>
          </p:cNvSpPr>
          <p:nvPr>
            <p:ph type="title"/>
          </p:nvPr>
        </p:nvSpPr>
        <p:spPr>
          <a:xfrm>
            <a:off x="3120467" y="535781"/>
            <a:ext cx="7140103" cy="725488"/>
          </a:xfrm>
          <a:prstGeom prst="roundRect">
            <a:avLst>
              <a:gd name="adj" fmla="val 16667"/>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accent2"/>
              </a:buClr>
              <a:buSzPts val="2400"/>
              <a:buFont typeface="Arial Black"/>
              <a:buNone/>
            </a:pPr>
            <a:r>
              <a:rPr lang="es-CO" sz="2400" b="0" i="0" u="none" strike="noStrike" cap="none">
                <a:solidFill>
                  <a:schemeClr val="accent2"/>
                </a:solidFill>
                <a:latin typeface="Arial Black"/>
                <a:ea typeface="Arial Black"/>
                <a:cs typeface="Arial Black"/>
                <a:sym typeface="Arial Black"/>
              </a:rPr>
              <a:t>CIERRE DEL “DIARIO DE UN SUEÑO” </a:t>
            </a:r>
            <a:br>
              <a:rPr lang="es-CO" sz="2400" b="0" i="0" u="none" strike="noStrike" cap="none">
                <a:solidFill>
                  <a:schemeClr val="accent2"/>
                </a:solidFill>
                <a:latin typeface="Arial Black"/>
                <a:ea typeface="Arial Black"/>
                <a:cs typeface="Arial Black"/>
                <a:sym typeface="Arial Black"/>
              </a:rPr>
            </a:br>
            <a:r>
              <a:rPr lang="es-CO" sz="1600" b="0" i="0" u="none" strike="noStrike" cap="none">
                <a:solidFill>
                  <a:schemeClr val="accent2"/>
                </a:solidFill>
                <a:latin typeface="Arial Black"/>
                <a:ea typeface="Arial Black"/>
                <a:cs typeface="Arial Black"/>
                <a:sym typeface="Arial Black"/>
              </a:rPr>
              <a:t>(BALANCE CUALITATIVO)</a:t>
            </a:r>
            <a:endParaRPr sz="1600" b="0" i="0" u="none" strike="noStrike" cap="none">
              <a:solidFill>
                <a:schemeClr val="accent2"/>
              </a:solidFill>
              <a:latin typeface="Arial Black"/>
              <a:ea typeface="Arial Black"/>
              <a:cs typeface="Arial Black"/>
              <a:sym typeface="Arial Black"/>
            </a:endParaRPr>
          </a:p>
        </p:txBody>
      </p:sp>
      <p:sp>
        <p:nvSpPr>
          <p:cNvPr id="367" name="Google Shape;367;p74"/>
          <p:cNvSpPr txBox="1">
            <a:spLocks noGrp="1"/>
          </p:cNvSpPr>
          <p:nvPr>
            <p:ph type="body" idx="1"/>
          </p:nvPr>
        </p:nvSpPr>
        <p:spPr>
          <a:xfrm>
            <a:off x="1986706" y="2392954"/>
            <a:ext cx="8052239" cy="2072092"/>
          </a:xfrm>
          <a:prstGeom prst="rect">
            <a:avLst/>
          </a:prstGeom>
          <a:noFill/>
          <a:ln>
            <a:noFill/>
          </a:ln>
        </p:spPr>
        <p:txBody>
          <a:bodyPr spcFirstLastPara="1" wrap="square" lIns="91425" tIns="45700" rIns="91425" bIns="45700" anchor="t" anchorCtr="0">
            <a:noAutofit/>
          </a:bodyPr>
          <a:lstStyle/>
          <a:p>
            <a:pPr marL="304776" marR="0" lvl="0" indent="-304776" algn="l" rtl="0">
              <a:lnSpc>
                <a:spcPct val="90000"/>
              </a:lnSpc>
              <a:spcBef>
                <a:spcPts val="0"/>
              </a:spcBef>
              <a:spcAft>
                <a:spcPts val="0"/>
              </a:spcAft>
              <a:buClr>
                <a:schemeClr val="accent1"/>
              </a:buClr>
              <a:buSzPts val="4060"/>
              <a:buFont typeface="Arial"/>
              <a:buChar char="•"/>
            </a:pPr>
            <a:r>
              <a:rPr lang="es-CO" sz="2800" b="0" i="0" u="none" strike="noStrike" cap="none">
                <a:solidFill>
                  <a:schemeClr val="dk1"/>
                </a:solidFill>
                <a:latin typeface="Arial Narrow"/>
                <a:ea typeface="Arial Narrow"/>
                <a:cs typeface="Arial Narrow"/>
                <a:sym typeface="Arial Narrow"/>
              </a:rPr>
              <a:t>Aprendizajes (sobre aspectos positivos y negativos)</a:t>
            </a:r>
            <a:endParaRPr/>
          </a:p>
          <a:p>
            <a:pPr marL="304776" marR="0" lvl="0" indent="-304776" algn="l" rtl="0">
              <a:lnSpc>
                <a:spcPct val="90000"/>
              </a:lnSpc>
              <a:spcBef>
                <a:spcPts val="1333"/>
              </a:spcBef>
              <a:spcAft>
                <a:spcPts val="0"/>
              </a:spcAft>
              <a:buClr>
                <a:schemeClr val="accent1"/>
              </a:buClr>
              <a:buSzPts val="4060"/>
              <a:buFont typeface="Arial"/>
              <a:buChar char="•"/>
            </a:pPr>
            <a:r>
              <a:rPr lang="es-CO" sz="2800" b="0" i="0" u="none" strike="noStrike" cap="none">
                <a:solidFill>
                  <a:schemeClr val="dk1"/>
                </a:solidFill>
                <a:latin typeface="Arial Narrow"/>
                <a:ea typeface="Arial Narrow"/>
                <a:cs typeface="Arial Narrow"/>
                <a:sym typeface="Arial Narrow"/>
              </a:rPr>
              <a:t>Anécdotas destacables del proceso</a:t>
            </a:r>
            <a:endParaRPr/>
          </a:p>
          <a:p>
            <a:pPr marL="304776" marR="0" lvl="0" indent="-304776" algn="l" rtl="0">
              <a:lnSpc>
                <a:spcPct val="90000"/>
              </a:lnSpc>
              <a:spcBef>
                <a:spcPts val="1333"/>
              </a:spcBef>
              <a:spcAft>
                <a:spcPts val="0"/>
              </a:spcAft>
              <a:buClr>
                <a:schemeClr val="accent1"/>
              </a:buClr>
              <a:buSzPts val="4060"/>
              <a:buFont typeface="Arial"/>
              <a:buChar char="•"/>
            </a:pPr>
            <a:r>
              <a:rPr lang="es-CO" sz="2800" b="0" i="0" u="none" strike="noStrike" cap="none">
                <a:solidFill>
                  <a:schemeClr val="dk1"/>
                </a:solidFill>
                <a:latin typeface="Arial Narrow"/>
                <a:ea typeface="Arial Narrow"/>
                <a:cs typeface="Arial Narrow"/>
                <a:sym typeface="Arial Narrow"/>
              </a:rPr>
              <a:t>Aspectos innovadores (si los hubo y porqué lo son)</a:t>
            </a:r>
            <a:endParaRPr sz="2800" b="0" i="0" u="none" strike="noStrike" cap="none">
              <a:solidFill>
                <a:schemeClr val="dk1"/>
              </a:solidFill>
              <a:latin typeface="Arial Narrow"/>
              <a:ea typeface="Arial Narrow"/>
              <a:cs typeface="Arial Narrow"/>
              <a:sym typeface="Arial Narrow"/>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pic>
        <p:nvPicPr>
          <p:cNvPr id="372" name="Google Shape;372;p75" descr="Grupo de personas en un auditorio&#10;&#10;Descripción generada automáticamente"/>
          <p:cNvPicPr preferRelativeResize="0">
            <a:picLocks noGrp="1"/>
          </p:cNvPicPr>
          <p:nvPr>
            <p:ph type="pic" idx="2"/>
          </p:nvPr>
        </p:nvPicPr>
        <p:blipFill rotWithShape="1">
          <a:blip r:embed="rId3">
            <a:alphaModFix/>
          </a:blip>
          <a:srcRect/>
          <a:stretch/>
        </p:blipFill>
        <p:spPr>
          <a:xfrm>
            <a:off x="0" y="-14287"/>
            <a:ext cx="10639425" cy="4067972"/>
          </a:xfrm>
          <a:prstGeom prst="rect">
            <a:avLst/>
          </a:prstGeom>
          <a:solidFill>
            <a:srgbClr val="7F7F7F"/>
          </a:solidFill>
          <a:ln>
            <a:noFill/>
          </a:ln>
        </p:spPr>
      </p:pic>
      <p:sp>
        <p:nvSpPr>
          <p:cNvPr id="373" name="Google Shape;373;p75"/>
          <p:cNvSpPr txBox="1"/>
          <p:nvPr/>
        </p:nvSpPr>
        <p:spPr>
          <a:xfrm>
            <a:off x="1060451" y="4835539"/>
            <a:ext cx="3525511"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4000" b="0" i="0" u="none" strike="noStrike" cap="none">
                <a:solidFill>
                  <a:schemeClr val="lt1"/>
                </a:solidFill>
                <a:latin typeface="Archivo SemiBold"/>
                <a:ea typeface="Archivo SemiBold"/>
                <a:cs typeface="Archivo SemiBold"/>
                <a:sym typeface="Archivo SemiBold"/>
              </a:rPr>
              <a:t>Creative Gallery</a:t>
            </a:r>
            <a:endParaRPr/>
          </a:p>
        </p:txBody>
      </p:sp>
      <p:pic>
        <p:nvPicPr>
          <p:cNvPr id="374" name="Google Shape;374;p75"/>
          <p:cNvPicPr preferRelativeResize="0"/>
          <p:nvPr/>
        </p:nvPicPr>
        <p:blipFill rotWithShape="1">
          <a:blip r:embed="rId4">
            <a:alphaModFix/>
          </a:blip>
          <a:srcRect/>
          <a:stretch/>
        </p:blipFill>
        <p:spPr>
          <a:xfrm>
            <a:off x="392682" y="6383700"/>
            <a:ext cx="2935310" cy="325324"/>
          </a:xfrm>
          <a:prstGeom prst="rect">
            <a:avLst/>
          </a:prstGeom>
          <a:noFill/>
          <a:ln>
            <a:noFill/>
          </a:ln>
        </p:spPr>
      </p:pic>
      <p:sp>
        <p:nvSpPr>
          <p:cNvPr id="375" name="Google Shape;375;p75"/>
          <p:cNvSpPr/>
          <p:nvPr/>
        </p:nvSpPr>
        <p:spPr>
          <a:xfrm>
            <a:off x="0" y="-14702"/>
            <a:ext cx="12214253" cy="15281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2400" b="0" i="0" u="none" strike="noStrike" cap="none">
              <a:solidFill>
                <a:schemeClr val="lt1"/>
              </a:solidFill>
              <a:latin typeface="Arial"/>
              <a:ea typeface="Arial"/>
              <a:cs typeface="Arial"/>
              <a:sym typeface="Arial"/>
            </a:endParaRPr>
          </a:p>
        </p:txBody>
      </p:sp>
      <p:pic>
        <p:nvPicPr>
          <p:cNvPr id="376" name="Google Shape;376;p75" descr="Texto&#10;&#10;Descripción generada automáticamente"/>
          <p:cNvPicPr preferRelativeResize="0"/>
          <p:nvPr/>
        </p:nvPicPr>
        <p:blipFill rotWithShape="1">
          <a:blip r:embed="rId5">
            <a:alphaModFix/>
          </a:blip>
          <a:srcRect/>
          <a:stretch/>
        </p:blipFill>
        <p:spPr>
          <a:xfrm>
            <a:off x="174809" y="36331"/>
            <a:ext cx="1140110" cy="704669"/>
          </a:xfrm>
          <a:prstGeom prst="rect">
            <a:avLst/>
          </a:prstGeom>
          <a:noFill/>
          <a:ln>
            <a:noFill/>
          </a:ln>
        </p:spPr>
      </p:pic>
      <p:pic>
        <p:nvPicPr>
          <p:cNvPr id="377" name="Google Shape;377;p75"/>
          <p:cNvPicPr preferRelativeResize="0"/>
          <p:nvPr/>
        </p:nvPicPr>
        <p:blipFill rotWithShape="1">
          <a:blip r:embed="rId6">
            <a:alphaModFix/>
          </a:blip>
          <a:srcRect/>
          <a:stretch/>
        </p:blipFill>
        <p:spPr>
          <a:xfrm>
            <a:off x="1906227" y="0"/>
            <a:ext cx="741487" cy="741001"/>
          </a:xfrm>
          <a:prstGeom prst="rect">
            <a:avLst/>
          </a:prstGeom>
          <a:noFill/>
          <a:ln>
            <a:noFill/>
          </a:ln>
        </p:spPr>
      </p:pic>
      <p:pic>
        <p:nvPicPr>
          <p:cNvPr id="378" name="Google Shape;378;p75" descr="Texto&#10;&#10;Descripción generada automáticamente"/>
          <p:cNvPicPr preferRelativeResize="0"/>
          <p:nvPr/>
        </p:nvPicPr>
        <p:blipFill rotWithShape="1">
          <a:blip r:embed="rId7">
            <a:alphaModFix/>
          </a:blip>
          <a:srcRect/>
          <a:stretch/>
        </p:blipFill>
        <p:spPr>
          <a:xfrm>
            <a:off x="1244587" y="0"/>
            <a:ext cx="751620" cy="741000"/>
          </a:xfrm>
          <a:prstGeom prst="rect">
            <a:avLst/>
          </a:prstGeom>
          <a:noFill/>
          <a:ln>
            <a:noFill/>
          </a:ln>
        </p:spPr>
      </p:pic>
      <p:sp>
        <p:nvSpPr>
          <p:cNvPr id="379" name="Google Shape;379;p75"/>
          <p:cNvSpPr txBox="1"/>
          <p:nvPr/>
        </p:nvSpPr>
        <p:spPr>
          <a:xfrm>
            <a:off x="4825993" y="4412932"/>
            <a:ext cx="6943731" cy="1323439"/>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s-CO" sz="8000" b="0" i="0" u="none" strike="noStrike" cap="none">
                <a:solidFill>
                  <a:schemeClr val="accent2"/>
                </a:solidFill>
                <a:latin typeface="Arial Black"/>
                <a:ea typeface="Arial Black"/>
                <a:cs typeface="Arial Black"/>
                <a:sym typeface="Arial Black"/>
              </a:rPr>
              <a:t>GRACIAS</a:t>
            </a:r>
            <a:endParaRPr/>
          </a:p>
        </p:txBody>
      </p:sp>
      <p:sp>
        <p:nvSpPr>
          <p:cNvPr id="380" name="Google Shape;380;p75"/>
          <p:cNvSpPr txBox="1"/>
          <p:nvPr/>
        </p:nvSpPr>
        <p:spPr>
          <a:xfrm>
            <a:off x="10073814" y="5409932"/>
            <a:ext cx="1279517"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1600" b="1" i="0" u="none" strike="noStrike" cap="none">
                <a:solidFill>
                  <a:schemeClr val="lt1"/>
                </a:solidFill>
                <a:latin typeface="Arial Black"/>
                <a:ea typeface="Arial Black"/>
                <a:cs typeface="Arial Black"/>
                <a:sym typeface="Arial Black"/>
              </a:rPr>
              <a:t>ESCANEA</a:t>
            </a:r>
            <a:endParaRPr/>
          </a:p>
        </p:txBody>
      </p:sp>
      <p:sp>
        <p:nvSpPr>
          <p:cNvPr id="381" name="Google Shape;381;p75"/>
          <p:cNvSpPr/>
          <p:nvPr/>
        </p:nvSpPr>
        <p:spPr>
          <a:xfrm>
            <a:off x="0" y="6705182"/>
            <a:ext cx="12214253" cy="15281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2400" b="0" i="0" u="none" strike="noStrike" cap="none">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graphicFrame>
        <p:nvGraphicFramePr>
          <p:cNvPr id="172" name="Google Shape;172;p27"/>
          <p:cNvGraphicFramePr/>
          <p:nvPr>
            <p:extLst>
              <p:ext uri="{D42A27DB-BD31-4B8C-83A1-F6EECF244321}">
                <p14:modId xmlns:p14="http://schemas.microsoft.com/office/powerpoint/2010/main" val="1967459583"/>
              </p:ext>
            </p:extLst>
          </p:nvPr>
        </p:nvGraphicFramePr>
        <p:xfrm>
          <a:off x="456496" y="1244082"/>
          <a:ext cx="10362950" cy="2818095"/>
        </p:xfrm>
        <a:graphic>
          <a:graphicData uri="http://schemas.openxmlformats.org/drawingml/2006/table">
            <a:tbl>
              <a:tblPr firstRow="1" bandRow="1">
                <a:noFill/>
                <a:tableStyleId>{984A8E3C-8DF1-4D28-8D46-C0179A4A939C}</a:tableStyleId>
              </a:tblPr>
              <a:tblGrid>
                <a:gridCol w="1353575">
                  <a:extLst>
                    <a:ext uri="{9D8B030D-6E8A-4147-A177-3AD203B41FA5}">
                      <a16:colId xmlns:a16="http://schemas.microsoft.com/office/drawing/2014/main" val="20000"/>
                    </a:ext>
                  </a:extLst>
                </a:gridCol>
                <a:gridCol w="2215525">
                  <a:extLst>
                    <a:ext uri="{9D8B030D-6E8A-4147-A177-3AD203B41FA5}">
                      <a16:colId xmlns:a16="http://schemas.microsoft.com/office/drawing/2014/main" val="20001"/>
                    </a:ext>
                  </a:extLst>
                </a:gridCol>
                <a:gridCol w="6793850">
                  <a:extLst>
                    <a:ext uri="{9D8B030D-6E8A-4147-A177-3AD203B41FA5}">
                      <a16:colId xmlns:a16="http://schemas.microsoft.com/office/drawing/2014/main" val="20002"/>
                    </a:ext>
                  </a:extLst>
                </a:gridCol>
              </a:tblGrid>
              <a:tr h="1212450">
                <a:tc>
                  <a:txBody>
                    <a:bodyPr/>
                    <a:lstStyle/>
                    <a:p>
                      <a:pPr marL="0" marR="0" lvl="0" indent="0" algn="ctr" rtl="0">
                        <a:lnSpc>
                          <a:spcPct val="100000"/>
                        </a:lnSpc>
                        <a:spcBef>
                          <a:spcPts val="0"/>
                        </a:spcBef>
                        <a:spcAft>
                          <a:spcPts val="0"/>
                        </a:spcAft>
                        <a:buClr>
                          <a:srgbClr val="000000"/>
                        </a:buClr>
                        <a:buSzPts val="1800"/>
                        <a:buFont typeface="Arial"/>
                        <a:buNone/>
                      </a:pPr>
                      <a:r>
                        <a:rPr lang="es-CO" sz="1800" b="1" u="none" strike="noStrike" cap="none">
                          <a:solidFill>
                            <a:srgbClr val="FFFFFF"/>
                          </a:solidFill>
                          <a:latin typeface="Arial Narrow"/>
                          <a:ea typeface="Arial Narrow"/>
                          <a:cs typeface="Arial Narrow"/>
                          <a:sym typeface="Arial Narrow"/>
                        </a:rPr>
                        <a:t>¿Cómo?</a:t>
                      </a:r>
                      <a:endParaRPr sz="1800" b="0" u="none" strike="noStrike" cap="none">
                        <a:latin typeface="Arial Narrow"/>
                        <a:ea typeface="Arial Narrow"/>
                        <a:cs typeface="Arial Narrow"/>
                        <a:sym typeface="Arial Narrow"/>
                      </a:endParaRPr>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solidFill>
                      <a:srgbClr val="2788A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CO" sz="1800" u="none" strike="noStrike" cap="none">
                          <a:solidFill>
                            <a:schemeClr val="lt1"/>
                          </a:solidFill>
                          <a:latin typeface="Arial Narrow"/>
                          <a:ea typeface="Arial Narrow"/>
                          <a:cs typeface="Arial Narrow"/>
                          <a:sym typeface="Arial Narrow"/>
                        </a:rPr>
                        <a:t>Cómo se manifiesta la situación (datos, línea de base)</a:t>
                      </a:r>
                      <a:endParaRPr sz="1800" u="none" strike="noStrike" cap="none">
                        <a:solidFill>
                          <a:schemeClr val="lt1"/>
                        </a:solidFill>
                        <a:latin typeface="Arial Narrow"/>
                        <a:ea typeface="Arial Narrow"/>
                        <a:cs typeface="Arial Narrow"/>
                        <a:sym typeface="Arial Narrow"/>
                      </a:endParaRPr>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tcPr>
                </a:tc>
                <a:tc>
                  <a:txBody>
                    <a:bodyPr/>
                    <a:lstStyle/>
                    <a:p>
                      <a:pPr marL="0" marR="0" lvl="0" indent="0" algn="just" rtl="0">
                        <a:lnSpc>
                          <a:spcPct val="100000"/>
                        </a:lnSpc>
                        <a:spcBef>
                          <a:spcPts val="0"/>
                        </a:spcBef>
                        <a:spcAft>
                          <a:spcPts val="0"/>
                        </a:spcAft>
                        <a:buClr>
                          <a:srgbClr val="000000"/>
                        </a:buClr>
                        <a:buSzPts val="1800"/>
                        <a:buFont typeface="Arial"/>
                        <a:buNone/>
                      </a:pPr>
                      <a:r>
                        <a:rPr lang="es-CO" sz="1800" b="1" i="0" u="none" strike="noStrike" cap="none" dirty="0">
                          <a:solidFill>
                            <a:schemeClr val="lt1"/>
                          </a:solidFill>
                          <a:latin typeface="Arial Narrow"/>
                          <a:ea typeface="Arial Narrow"/>
                          <a:cs typeface="Arial Narrow"/>
                          <a:sym typeface="Arial Narrow"/>
                        </a:rPr>
                        <a:t>En los primeros tres meses del año 2024 se tuvo un total de 13 incidentes relacionados con medicamentos (</a:t>
                      </a:r>
                      <a:r>
                        <a:rPr lang="es-CO" sz="1800" dirty="0">
                          <a:latin typeface="Arial Narrow"/>
                          <a:ea typeface="Arial Narrow"/>
                          <a:cs typeface="Arial Narrow"/>
                          <a:sym typeface="Arial Narrow"/>
                        </a:rPr>
                        <a:t>lo que corresponde a una tasa de 10 incidentes por cada 100 pacientes atendidos) </a:t>
                      </a:r>
                      <a:r>
                        <a:rPr lang="es-CO" sz="1800" b="1" i="0" u="none" strike="noStrike" cap="none" dirty="0">
                          <a:solidFill>
                            <a:schemeClr val="lt1"/>
                          </a:solidFill>
                          <a:latin typeface="Arial Narrow"/>
                          <a:ea typeface="Arial Narrow"/>
                          <a:cs typeface="Arial Narrow"/>
                          <a:sym typeface="Arial Narrow"/>
                        </a:rPr>
                        <a:t>y en el mismo periodo para el 2025 se presenta un incremento del 230% en el número de incidentes, con un total de 30</a:t>
                      </a:r>
                      <a:r>
                        <a:rPr lang="es-CO" sz="1800" dirty="0">
                          <a:latin typeface="Arial Narrow"/>
                          <a:ea typeface="Arial Narrow"/>
                          <a:cs typeface="Arial Narrow"/>
                          <a:sym typeface="Arial Narrow"/>
                        </a:rPr>
                        <a:t> (lo </a:t>
                      </a:r>
                      <a:r>
                        <a:rPr lang="es-CO" sz="1800" b="1" i="0" u="none" strike="noStrike" cap="none" dirty="0">
                          <a:solidFill>
                            <a:schemeClr val="lt1"/>
                          </a:solidFill>
                          <a:latin typeface="Arial Narrow"/>
                          <a:ea typeface="Arial Narrow"/>
                          <a:cs typeface="Arial Narrow"/>
                          <a:sym typeface="Arial Narrow"/>
                        </a:rPr>
                        <a:t>que corresponden a una tasa de 21</a:t>
                      </a:r>
                      <a:r>
                        <a:rPr lang="es-CO" sz="1800" dirty="0">
                          <a:latin typeface="Arial Narrow"/>
                          <a:ea typeface="Arial Narrow"/>
                          <a:cs typeface="Arial Narrow"/>
                          <a:sym typeface="Arial Narrow"/>
                        </a:rPr>
                        <a:t> incidentes por cada 100 pacientes atendidos)</a:t>
                      </a:r>
                      <a:endParaRPr dirty="0"/>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tcPr>
                </a:tc>
                <a:extLst>
                  <a:ext uri="{0D108BD9-81ED-4DB2-BD59-A6C34878D82A}">
                    <a16:rowId xmlns:a16="http://schemas.microsoft.com/office/drawing/2014/main" val="10000"/>
                  </a:ext>
                </a:extLst>
              </a:tr>
              <a:tr h="1080725">
                <a:tc>
                  <a:txBody>
                    <a:bodyPr/>
                    <a:lstStyle/>
                    <a:p>
                      <a:pPr marL="0" marR="0" lvl="0" indent="0" algn="ctr" rtl="0">
                        <a:lnSpc>
                          <a:spcPct val="100000"/>
                        </a:lnSpc>
                        <a:spcBef>
                          <a:spcPts val="0"/>
                        </a:spcBef>
                        <a:spcAft>
                          <a:spcPts val="0"/>
                        </a:spcAft>
                        <a:buClr>
                          <a:srgbClr val="000000"/>
                        </a:buClr>
                        <a:buSzPts val="1800"/>
                        <a:buFont typeface="Arial"/>
                        <a:buNone/>
                      </a:pPr>
                      <a:r>
                        <a:rPr lang="es-CO" sz="1800" b="1" u="none" strike="noStrike" cap="none">
                          <a:solidFill>
                            <a:srgbClr val="FFFFFF"/>
                          </a:solidFill>
                          <a:latin typeface="Arial Narrow"/>
                          <a:ea typeface="Arial Narrow"/>
                          <a:cs typeface="Arial Narrow"/>
                          <a:sym typeface="Arial Narrow"/>
                        </a:rPr>
                        <a:t>¿Cuándo?</a:t>
                      </a:r>
                      <a:endParaRPr sz="1800" b="0" u="none" strike="noStrike" cap="none">
                        <a:latin typeface="Arial Narrow"/>
                        <a:ea typeface="Arial Narrow"/>
                        <a:cs typeface="Arial Narrow"/>
                        <a:sym typeface="Arial Narrow"/>
                      </a:endParaRPr>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solidFill>
                      <a:srgbClr val="2788A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CO" sz="1800" u="none" strike="noStrike" cap="none">
                          <a:solidFill>
                            <a:srgbClr val="171616"/>
                          </a:solidFill>
                          <a:latin typeface="Arial Narrow"/>
                          <a:ea typeface="Arial Narrow"/>
                          <a:cs typeface="Arial Narrow"/>
                          <a:sym typeface="Arial Narrow"/>
                        </a:rPr>
                        <a:t>¿Es permanente?</a:t>
                      </a:r>
                      <a:endParaRPr sz="1800" u="none" strike="noStrike" cap="none">
                        <a:latin typeface="Arial Narrow"/>
                        <a:ea typeface="Arial Narrow"/>
                        <a:cs typeface="Arial Narrow"/>
                        <a:sym typeface="Arial Narrow"/>
                      </a:endParaRPr>
                    </a:p>
                    <a:p>
                      <a:pPr marL="0" marR="0" lvl="0" indent="0" algn="ctr" rtl="0">
                        <a:lnSpc>
                          <a:spcPct val="100000"/>
                        </a:lnSpc>
                        <a:spcBef>
                          <a:spcPts val="0"/>
                        </a:spcBef>
                        <a:spcAft>
                          <a:spcPts val="0"/>
                        </a:spcAft>
                        <a:buClr>
                          <a:srgbClr val="000000"/>
                        </a:buClr>
                        <a:buSzPts val="1400"/>
                        <a:buFont typeface="Arial"/>
                        <a:buNone/>
                      </a:pPr>
                      <a:r>
                        <a:rPr lang="es-CO" sz="1800" u="none" strike="noStrike" cap="none">
                          <a:solidFill>
                            <a:srgbClr val="171616"/>
                          </a:solidFill>
                          <a:latin typeface="Arial Narrow"/>
                          <a:ea typeface="Arial Narrow"/>
                          <a:cs typeface="Arial Narrow"/>
                          <a:sym typeface="Arial Narrow"/>
                        </a:rPr>
                        <a:t>¿Tiene temporalidad?</a:t>
                      </a:r>
                      <a:endParaRPr sz="1800" u="none" strike="noStrike" cap="none">
                        <a:latin typeface="Arial Narrow"/>
                        <a:ea typeface="Arial Narrow"/>
                        <a:cs typeface="Arial Narrow"/>
                        <a:sym typeface="Arial Narrow"/>
                      </a:endParaRPr>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tcPr>
                </a:tc>
                <a:tc>
                  <a:txBody>
                    <a:bodyPr/>
                    <a:lstStyle/>
                    <a:p>
                      <a:pPr marL="0" marR="0" lvl="0" indent="0" algn="just" rtl="0">
                        <a:lnSpc>
                          <a:spcPct val="100000"/>
                        </a:lnSpc>
                        <a:spcBef>
                          <a:spcPts val="0"/>
                        </a:spcBef>
                        <a:spcAft>
                          <a:spcPts val="0"/>
                        </a:spcAft>
                        <a:buClr>
                          <a:srgbClr val="000000"/>
                        </a:buClr>
                        <a:buSzPts val="1800"/>
                        <a:buFont typeface="Arial"/>
                        <a:buNone/>
                      </a:pPr>
                      <a:r>
                        <a:rPr lang="es-CO" sz="1800" u="none" strike="noStrike" cap="none" dirty="0">
                          <a:latin typeface="Arial Narrow"/>
                          <a:ea typeface="Arial Narrow"/>
                          <a:cs typeface="Arial Narrow"/>
                          <a:sym typeface="Arial Narrow"/>
                        </a:rPr>
                        <a:t>Año 2025, con seguimiento mensual y consolidación trimestral. </a:t>
                      </a:r>
                      <a:endParaRPr sz="1800" u="none" strike="noStrike" cap="none" dirty="0">
                        <a:latin typeface="Arial Narrow"/>
                        <a:ea typeface="Arial Narrow"/>
                        <a:cs typeface="Arial Narrow"/>
                        <a:sym typeface="Arial Narrow"/>
                      </a:endParaRPr>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tcPr>
                </a:tc>
                <a:extLst>
                  <a:ext uri="{0D108BD9-81ED-4DB2-BD59-A6C34878D82A}">
                    <a16:rowId xmlns:a16="http://schemas.microsoft.com/office/drawing/2014/main" val="10001"/>
                  </a:ext>
                </a:extLst>
              </a:tr>
            </a:tbl>
          </a:graphicData>
        </a:graphic>
      </p:graphicFrame>
      <p:sp>
        <p:nvSpPr>
          <p:cNvPr id="173" name="Google Shape;173;p27"/>
          <p:cNvSpPr txBox="1"/>
          <p:nvPr/>
        </p:nvSpPr>
        <p:spPr>
          <a:xfrm>
            <a:off x="1578077" y="289975"/>
            <a:ext cx="9070258" cy="9541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2800" b="0" i="0" u="none" strike="noStrike" cap="none">
                <a:solidFill>
                  <a:schemeClr val="accent2"/>
                </a:solidFill>
                <a:latin typeface="Arial Black"/>
                <a:ea typeface="Arial Black"/>
                <a:cs typeface="Arial Black"/>
                <a:sym typeface="Arial Black"/>
              </a:rPr>
              <a:t>CARACTERIZACIÓN DEL PROBLEMA: DESCRIPCIÓN</a:t>
            </a:r>
            <a:endParaRPr/>
          </a:p>
        </p:txBody>
      </p:sp>
      <p:graphicFrame>
        <p:nvGraphicFramePr>
          <p:cNvPr id="174" name="Google Shape;174;p27"/>
          <p:cNvGraphicFramePr/>
          <p:nvPr>
            <p:extLst>
              <p:ext uri="{D42A27DB-BD31-4B8C-83A1-F6EECF244321}">
                <p14:modId xmlns:p14="http://schemas.microsoft.com/office/powerpoint/2010/main" val="874574095"/>
              </p:ext>
            </p:extLst>
          </p:nvPr>
        </p:nvGraphicFramePr>
        <p:xfrm>
          <a:off x="456496" y="4258380"/>
          <a:ext cx="10362950" cy="2377460"/>
        </p:xfrm>
        <a:graphic>
          <a:graphicData uri="http://schemas.openxmlformats.org/drawingml/2006/table">
            <a:tbl>
              <a:tblPr firstRow="1" bandRow="1">
                <a:noFill/>
                <a:tableStyleId>{984A8E3C-8DF1-4D28-8D46-C0179A4A939C}</a:tableStyleId>
              </a:tblPr>
              <a:tblGrid>
                <a:gridCol w="1353575">
                  <a:extLst>
                    <a:ext uri="{9D8B030D-6E8A-4147-A177-3AD203B41FA5}">
                      <a16:colId xmlns:a16="http://schemas.microsoft.com/office/drawing/2014/main" val="20000"/>
                    </a:ext>
                  </a:extLst>
                </a:gridCol>
                <a:gridCol w="2215525">
                  <a:extLst>
                    <a:ext uri="{9D8B030D-6E8A-4147-A177-3AD203B41FA5}">
                      <a16:colId xmlns:a16="http://schemas.microsoft.com/office/drawing/2014/main" val="20001"/>
                    </a:ext>
                  </a:extLst>
                </a:gridCol>
                <a:gridCol w="6793850">
                  <a:extLst>
                    <a:ext uri="{9D8B030D-6E8A-4147-A177-3AD203B41FA5}">
                      <a16:colId xmlns:a16="http://schemas.microsoft.com/office/drawing/2014/main" val="20002"/>
                    </a:ext>
                  </a:extLst>
                </a:gridCol>
              </a:tblGrid>
              <a:tr h="228600">
                <a:tc>
                  <a:txBody>
                    <a:bodyPr/>
                    <a:lstStyle/>
                    <a:p>
                      <a:pPr marL="0" marR="0" lvl="0" indent="0" algn="ctr" rtl="0">
                        <a:lnSpc>
                          <a:spcPct val="100000"/>
                        </a:lnSpc>
                        <a:spcBef>
                          <a:spcPts val="0"/>
                        </a:spcBef>
                        <a:spcAft>
                          <a:spcPts val="0"/>
                        </a:spcAft>
                        <a:buClr>
                          <a:srgbClr val="000000"/>
                        </a:buClr>
                        <a:buSzPts val="1800"/>
                        <a:buFont typeface="Arial"/>
                        <a:buNone/>
                      </a:pPr>
                      <a:r>
                        <a:rPr lang="es-CO" sz="1800" b="1" u="none" strike="noStrike" cap="none">
                          <a:solidFill>
                            <a:srgbClr val="FFFFFF"/>
                          </a:solidFill>
                          <a:latin typeface="Arial Narrow"/>
                          <a:ea typeface="Arial Narrow"/>
                          <a:cs typeface="Arial Narrow"/>
                          <a:sym typeface="Arial Narrow"/>
                        </a:rPr>
                        <a:t>¿Dónde?</a:t>
                      </a:r>
                      <a:endParaRPr sz="1800" b="0" u="none" strike="noStrike" cap="none">
                        <a:latin typeface="Arial Narrow"/>
                        <a:ea typeface="Arial Narrow"/>
                        <a:cs typeface="Arial Narrow"/>
                        <a:sym typeface="Arial Narrow"/>
                      </a:endParaRPr>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solidFill>
                      <a:srgbClr val="2788A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CO" sz="1800" b="1" u="none" strike="noStrike" cap="none">
                          <a:solidFill>
                            <a:schemeClr val="lt1"/>
                          </a:solidFill>
                          <a:latin typeface="Arial Narrow"/>
                          <a:ea typeface="Arial Narrow"/>
                          <a:cs typeface="Arial Narrow"/>
                          <a:sym typeface="Arial Narrow"/>
                        </a:rPr>
                        <a:t>En qué áreas o servicios se presenta</a:t>
                      </a:r>
                      <a:endParaRPr sz="1800" b="1" u="none" strike="noStrike" cap="none">
                        <a:solidFill>
                          <a:schemeClr val="lt1"/>
                        </a:solidFill>
                        <a:latin typeface="Arial Narrow"/>
                        <a:ea typeface="Arial Narrow"/>
                        <a:cs typeface="Arial Narrow"/>
                        <a:sym typeface="Arial Narrow"/>
                      </a:endParaRPr>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tcPr>
                </a:tc>
                <a:tc>
                  <a:txBody>
                    <a:bodyPr/>
                    <a:lstStyle/>
                    <a:p>
                      <a:pPr marL="0" marR="0" lvl="0" indent="0" algn="just" rtl="0">
                        <a:lnSpc>
                          <a:spcPct val="100000"/>
                        </a:lnSpc>
                        <a:spcBef>
                          <a:spcPts val="0"/>
                        </a:spcBef>
                        <a:spcAft>
                          <a:spcPts val="0"/>
                        </a:spcAft>
                        <a:buClr>
                          <a:srgbClr val="000000"/>
                        </a:buClr>
                        <a:buSzPts val="1800"/>
                        <a:buFont typeface="Arial"/>
                        <a:buNone/>
                      </a:pPr>
                      <a:r>
                        <a:rPr lang="es-CO" sz="1800" u="none" strike="noStrike" cap="none" dirty="0">
                          <a:latin typeface="Arial Narrow"/>
                          <a:ea typeface="Arial Narrow"/>
                          <a:cs typeface="Arial Narrow"/>
                          <a:sym typeface="Arial Narrow"/>
                        </a:rPr>
                        <a:t>Servicio de hospitalización de salud mental en </a:t>
                      </a:r>
                      <a:r>
                        <a:rPr lang="es-CO" sz="1800" u="none" strike="noStrike" cap="none" dirty="0" err="1">
                          <a:latin typeface="Arial Narrow"/>
                          <a:ea typeface="Arial Narrow"/>
                          <a:cs typeface="Arial Narrow"/>
                          <a:sym typeface="Arial Narrow"/>
                        </a:rPr>
                        <a:t>Versania</a:t>
                      </a:r>
                      <a:r>
                        <a:rPr lang="es-CO" sz="1800" u="none" strike="noStrike" cap="none" dirty="0">
                          <a:latin typeface="Arial Narrow"/>
                          <a:ea typeface="Arial Narrow"/>
                          <a:cs typeface="Arial Narrow"/>
                          <a:sym typeface="Arial Narrow"/>
                        </a:rPr>
                        <a:t> Psicosocial </a:t>
                      </a:r>
                      <a:r>
                        <a:rPr lang="es-CO" sz="1800" u="none" strike="noStrike" cap="none" dirty="0" err="1">
                          <a:latin typeface="Arial Narrow"/>
                          <a:ea typeface="Arial Narrow"/>
                          <a:cs typeface="Arial Narrow"/>
                          <a:sym typeface="Arial Narrow"/>
                        </a:rPr>
                        <a:t>Ita</a:t>
                      </a:r>
                      <a:endParaRPr sz="1800" u="none" strike="noStrike" cap="none" dirty="0">
                        <a:latin typeface="Arial Narrow"/>
                        <a:ea typeface="Arial Narrow"/>
                        <a:cs typeface="Arial Narrow"/>
                        <a:sym typeface="Arial Narrow"/>
                      </a:endParaRPr>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tcPr>
                </a:tc>
                <a:extLst>
                  <a:ext uri="{0D108BD9-81ED-4DB2-BD59-A6C34878D82A}">
                    <a16:rowId xmlns:a16="http://schemas.microsoft.com/office/drawing/2014/main" val="10000"/>
                  </a:ext>
                </a:extLst>
              </a:tr>
              <a:tr h="1558250">
                <a:tc>
                  <a:txBody>
                    <a:bodyPr/>
                    <a:lstStyle/>
                    <a:p>
                      <a:pPr marL="0" marR="0" lvl="0" indent="0" algn="ctr" rtl="0">
                        <a:lnSpc>
                          <a:spcPct val="100000"/>
                        </a:lnSpc>
                        <a:spcBef>
                          <a:spcPts val="0"/>
                        </a:spcBef>
                        <a:spcAft>
                          <a:spcPts val="0"/>
                        </a:spcAft>
                        <a:buClr>
                          <a:srgbClr val="000000"/>
                        </a:buClr>
                        <a:buSzPts val="1800"/>
                        <a:buFont typeface="Arial"/>
                        <a:buNone/>
                      </a:pPr>
                      <a:r>
                        <a:rPr lang="es-CO" sz="1800" b="1" u="none" strike="noStrike" cap="none">
                          <a:solidFill>
                            <a:srgbClr val="FFFFFF"/>
                          </a:solidFill>
                          <a:latin typeface="Arial Narrow"/>
                          <a:ea typeface="Arial Narrow"/>
                          <a:cs typeface="Arial Narrow"/>
                          <a:sym typeface="Arial Narrow"/>
                        </a:rPr>
                        <a:t>¿Cuánto cuesta?</a:t>
                      </a:r>
                      <a:endParaRPr sz="1800" b="0" u="none" strike="noStrike" cap="none">
                        <a:latin typeface="Arial Narrow"/>
                        <a:ea typeface="Arial Narrow"/>
                        <a:cs typeface="Arial Narrow"/>
                        <a:sym typeface="Arial Narrow"/>
                      </a:endParaRPr>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solidFill>
                      <a:srgbClr val="2788A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CO" sz="1800" u="none" strike="noStrike" cap="none">
                          <a:solidFill>
                            <a:srgbClr val="171616"/>
                          </a:solidFill>
                          <a:latin typeface="Arial Narrow"/>
                          <a:ea typeface="Arial Narrow"/>
                          <a:cs typeface="Arial Narrow"/>
                          <a:sym typeface="Arial Narrow"/>
                        </a:rPr>
                        <a:t>Qué se pierde en tiempo, dinero u otros recursos</a:t>
                      </a:r>
                      <a:endParaRPr sz="1800" u="none" strike="noStrike" cap="none">
                        <a:latin typeface="Arial Narrow"/>
                        <a:ea typeface="Arial Narrow"/>
                        <a:cs typeface="Arial Narrow"/>
                        <a:sym typeface="Arial Narrow"/>
                      </a:endParaRPr>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tcPr>
                </a:tc>
                <a:tc>
                  <a:txBody>
                    <a:bodyPr/>
                    <a:lstStyle/>
                    <a:p>
                      <a:pPr marL="0" marR="0" lvl="0" indent="0" algn="just" rtl="0">
                        <a:lnSpc>
                          <a:spcPct val="100000"/>
                        </a:lnSpc>
                        <a:spcBef>
                          <a:spcPts val="0"/>
                        </a:spcBef>
                        <a:spcAft>
                          <a:spcPts val="0"/>
                        </a:spcAft>
                        <a:buClr>
                          <a:srgbClr val="000000"/>
                        </a:buClr>
                        <a:buSzPts val="1800"/>
                        <a:buFont typeface="Arial"/>
                        <a:buNone/>
                      </a:pPr>
                      <a:r>
                        <a:rPr lang="es-CO" sz="1800" u="none" strike="noStrike" cap="none" dirty="0">
                          <a:latin typeface="Arial Narrow"/>
                          <a:ea typeface="Arial Narrow"/>
                          <a:cs typeface="Arial Narrow"/>
                          <a:sym typeface="Arial Narrow"/>
                        </a:rPr>
                        <a:t>Demandas</a:t>
                      </a:r>
                      <a:endParaRPr dirty="0"/>
                    </a:p>
                    <a:p>
                      <a:pPr marL="0" marR="0" lvl="0" indent="0" algn="just" rtl="0">
                        <a:lnSpc>
                          <a:spcPct val="100000"/>
                        </a:lnSpc>
                        <a:spcBef>
                          <a:spcPts val="0"/>
                        </a:spcBef>
                        <a:spcAft>
                          <a:spcPts val="0"/>
                        </a:spcAft>
                        <a:buClr>
                          <a:srgbClr val="000000"/>
                        </a:buClr>
                        <a:buSzPts val="1800"/>
                        <a:buFont typeface="Arial"/>
                        <a:buNone/>
                      </a:pPr>
                      <a:r>
                        <a:rPr lang="es-CO" sz="1800" u="none" strike="noStrike" cap="none" dirty="0">
                          <a:latin typeface="Arial Narrow"/>
                          <a:ea typeface="Arial Narrow"/>
                          <a:cs typeface="Arial Narrow"/>
                          <a:sym typeface="Arial Narrow"/>
                        </a:rPr>
                        <a:t>Sanciones administrativas </a:t>
                      </a:r>
                      <a:endParaRPr dirty="0"/>
                    </a:p>
                    <a:p>
                      <a:pPr marL="0" marR="0" lvl="0" indent="0" algn="l" rtl="0">
                        <a:spcBef>
                          <a:spcPts val="0"/>
                        </a:spcBef>
                        <a:spcAft>
                          <a:spcPts val="0"/>
                        </a:spcAft>
                        <a:buNone/>
                      </a:pPr>
                      <a:r>
                        <a:rPr lang="es-CO" sz="1800" u="none" strike="noStrike" cap="none" dirty="0">
                          <a:latin typeface="Arial Narrow"/>
                          <a:ea typeface="Arial Narrow"/>
                          <a:cs typeface="Arial Narrow"/>
                          <a:sym typeface="Arial Narrow"/>
                        </a:rPr>
                        <a:t>Costos administrativos </a:t>
                      </a:r>
                      <a:endParaRPr dirty="0"/>
                    </a:p>
                    <a:p>
                      <a:pPr marL="0" marR="0" lvl="0" indent="0" algn="l" rtl="0">
                        <a:spcBef>
                          <a:spcPts val="0"/>
                        </a:spcBef>
                        <a:spcAft>
                          <a:spcPts val="0"/>
                        </a:spcAft>
                        <a:buNone/>
                      </a:pPr>
                      <a:r>
                        <a:rPr lang="es-CO" sz="1800" b="0" i="0" u="none" strike="noStrike" cap="none" dirty="0">
                          <a:solidFill>
                            <a:schemeClr val="dk1"/>
                          </a:solidFill>
                          <a:latin typeface="Arial Narrow"/>
                          <a:ea typeface="Arial Narrow"/>
                          <a:cs typeface="Arial Narrow"/>
                          <a:sym typeface="Arial Narrow"/>
                        </a:rPr>
                        <a:t>Probabilidad de materializarse el riesgo y presentarse un evento adverso </a:t>
                      </a:r>
                      <a:r>
                        <a:rPr lang="es-CO" sz="1800" dirty="0">
                          <a:latin typeface="Arial Narrow"/>
                          <a:ea typeface="Arial Narrow"/>
                          <a:cs typeface="Arial Narrow"/>
                          <a:sym typeface="Arial Narrow"/>
                        </a:rPr>
                        <a:t>prevenible</a:t>
                      </a:r>
                      <a:endParaRPr dirty="0"/>
                    </a:p>
                    <a:p>
                      <a:pPr marL="0" marR="0" lvl="0" indent="0" algn="l" rtl="0">
                        <a:spcBef>
                          <a:spcPts val="0"/>
                        </a:spcBef>
                        <a:spcAft>
                          <a:spcPts val="0"/>
                        </a:spcAft>
                        <a:buNone/>
                      </a:pPr>
                      <a:r>
                        <a:rPr lang="es-CO" sz="1800" b="0" i="0" u="none" strike="noStrike" cap="none" dirty="0">
                          <a:solidFill>
                            <a:schemeClr val="dk1"/>
                          </a:solidFill>
                          <a:latin typeface="Arial Narrow"/>
                          <a:ea typeface="Arial Narrow"/>
                          <a:cs typeface="Arial Narrow"/>
                          <a:sym typeface="Arial Narrow"/>
                        </a:rPr>
                        <a:t>Aumento de la estancia hospitalaria evitable</a:t>
                      </a:r>
                      <a:endParaRPr sz="1800" u="none" strike="noStrike" cap="none" dirty="0">
                        <a:latin typeface="Arial Narrow"/>
                        <a:ea typeface="Arial Narrow"/>
                        <a:cs typeface="Arial Narrow"/>
                        <a:sym typeface="Arial Narrow"/>
                      </a:endParaRPr>
                    </a:p>
                  </a:txBody>
                  <a:tcPr marL="91450" marR="91450" marT="45725" marB="45725" anchor="ctr">
                    <a:lnL w="9525" cap="flat" cmpd="sng">
                      <a:solidFill>
                        <a:schemeClr val="lt1"/>
                      </a:solidFill>
                      <a:prstDash val="dot"/>
                      <a:round/>
                      <a:headEnd type="none" w="sm" len="sm"/>
                      <a:tailEnd type="none" w="sm" len="sm"/>
                    </a:lnL>
                    <a:lnR w="9525" cap="flat" cmpd="sng">
                      <a:solidFill>
                        <a:schemeClr val="lt1"/>
                      </a:solidFill>
                      <a:prstDash val="dot"/>
                      <a:round/>
                      <a:headEnd type="none" w="sm" len="sm"/>
                      <a:tailEnd type="none" w="sm" len="sm"/>
                    </a:lnR>
                    <a:lnT w="9525" cap="flat" cmpd="sng">
                      <a:solidFill>
                        <a:schemeClr val="lt1"/>
                      </a:solidFill>
                      <a:prstDash val="dot"/>
                      <a:round/>
                      <a:headEnd type="none" w="sm" len="sm"/>
                      <a:tailEnd type="none" w="sm" len="sm"/>
                    </a:lnT>
                    <a:lnB w="9525" cap="flat" cmpd="sng">
                      <a:solidFill>
                        <a:schemeClr val="lt1"/>
                      </a:solidFill>
                      <a:prstDash val="dot"/>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6"/>
          <p:cNvSpPr txBox="1">
            <a:spLocks noGrp="1"/>
          </p:cNvSpPr>
          <p:nvPr>
            <p:ph type="body" idx="1"/>
          </p:nvPr>
        </p:nvSpPr>
        <p:spPr>
          <a:xfrm>
            <a:off x="705735" y="1441628"/>
            <a:ext cx="10237733" cy="4067504"/>
          </a:xfrm>
          <a:prstGeom prst="rect">
            <a:avLst/>
          </a:prstGeom>
          <a:noFill/>
          <a:ln>
            <a:noFill/>
          </a:ln>
        </p:spPr>
        <p:txBody>
          <a:bodyPr spcFirstLastPara="1" wrap="square" lIns="0" tIns="0" rIns="0" bIns="0" anchor="t" anchorCtr="0">
            <a:normAutofit/>
          </a:bodyPr>
          <a:lstStyle/>
          <a:p>
            <a:pPr marL="0" marR="0" lvl="0" indent="0" algn="just" rtl="0">
              <a:lnSpc>
                <a:spcPct val="90000"/>
              </a:lnSpc>
              <a:spcBef>
                <a:spcPts val="1000"/>
              </a:spcBef>
              <a:spcAft>
                <a:spcPts val="0"/>
              </a:spcAft>
              <a:buClr>
                <a:schemeClr val="dk1"/>
              </a:buClr>
              <a:buSzPts val="1600"/>
              <a:buFont typeface="Arial"/>
              <a:buNone/>
            </a:pPr>
            <a:endParaRPr lang="es-MX" sz="2000" dirty="0">
              <a:solidFill>
                <a:schemeClr val="dk1"/>
              </a:solidFill>
              <a:latin typeface="Arial Narrow"/>
              <a:sym typeface="Arial Narrow"/>
            </a:endParaRPr>
          </a:p>
          <a:p>
            <a:pPr marL="0" marR="0" lvl="0" indent="0" algn="just" rtl="0">
              <a:lnSpc>
                <a:spcPct val="90000"/>
              </a:lnSpc>
              <a:spcBef>
                <a:spcPts val="1000"/>
              </a:spcBef>
              <a:spcAft>
                <a:spcPts val="0"/>
              </a:spcAft>
              <a:buClr>
                <a:schemeClr val="dk1"/>
              </a:buClr>
              <a:buSzPts val="1600"/>
              <a:buFont typeface="Arial"/>
              <a:buNone/>
            </a:pPr>
            <a:endParaRPr dirty="0"/>
          </a:p>
          <a:p>
            <a:pPr marL="0" marR="0" lvl="0" indent="0" algn="just" rtl="0">
              <a:lnSpc>
                <a:spcPct val="90000"/>
              </a:lnSpc>
              <a:spcBef>
                <a:spcPts val="1000"/>
              </a:spcBef>
              <a:spcAft>
                <a:spcPts val="0"/>
              </a:spcAft>
              <a:buClr>
                <a:schemeClr val="dk1"/>
              </a:buClr>
              <a:buSzPts val="2000"/>
              <a:buFont typeface="Arial"/>
              <a:buNone/>
            </a:pPr>
            <a:r>
              <a:rPr lang="es-CO" sz="2000" b="0" i="0" u="none" strike="noStrike" cap="none" dirty="0">
                <a:solidFill>
                  <a:schemeClr val="dk1"/>
                </a:solidFill>
                <a:latin typeface="Arial Narrow"/>
                <a:ea typeface="Arial Narrow"/>
                <a:cs typeface="Arial Narrow"/>
                <a:sym typeface="Arial Narrow"/>
              </a:rPr>
              <a:t>En la IPS </a:t>
            </a:r>
            <a:r>
              <a:rPr lang="es-CO" sz="2000" b="0" i="0" u="none" strike="noStrike" cap="none" dirty="0" err="1">
                <a:solidFill>
                  <a:schemeClr val="dk1"/>
                </a:solidFill>
                <a:latin typeface="Arial Narrow"/>
                <a:ea typeface="Arial Narrow"/>
                <a:cs typeface="Arial Narrow"/>
                <a:sym typeface="Arial Narrow"/>
              </a:rPr>
              <a:t>Versania</a:t>
            </a:r>
            <a:r>
              <a:rPr lang="es-CO" sz="2000" b="0" i="0" u="none" strike="noStrike" cap="none" dirty="0">
                <a:solidFill>
                  <a:schemeClr val="dk1"/>
                </a:solidFill>
                <a:latin typeface="Arial Narrow"/>
                <a:ea typeface="Arial Narrow"/>
                <a:cs typeface="Arial Narrow"/>
                <a:sym typeface="Arial Narrow"/>
              </a:rPr>
              <a:t> Psicosocial ITA </a:t>
            </a:r>
            <a:r>
              <a:rPr lang="es-CO" sz="2000" b="0" i="0" u="none" strike="noStrike" cap="none" dirty="0" err="1">
                <a:solidFill>
                  <a:schemeClr val="dk1"/>
                </a:solidFill>
                <a:latin typeface="Arial Narrow"/>
                <a:ea typeface="Arial Narrow"/>
                <a:cs typeface="Arial Narrow"/>
                <a:sym typeface="Arial Narrow"/>
              </a:rPr>
              <a:t>Av</a:t>
            </a:r>
            <a:r>
              <a:rPr lang="es-CO" sz="2000" b="0" i="0" u="none" strike="noStrike" cap="none" dirty="0">
                <a:solidFill>
                  <a:schemeClr val="dk1"/>
                </a:solidFill>
                <a:latin typeface="Arial Narrow"/>
                <a:ea typeface="Arial Narrow"/>
                <a:cs typeface="Arial Narrow"/>
                <a:sym typeface="Arial Narrow"/>
              </a:rPr>
              <a:t> 68, en el servicio de hospitalización en salud mental, se </a:t>
            </a:r>
            <a:r>
              <a:rPr lang="es-CO" sz="2000" dirty="0">
                <a:solidFill>
                  <a:schemeClr val="dk1"/>
                </a:solidFill>
                <a:latin typeface="Arial Narrow"/>
                <a:ea typeface="Arial Narrow"/>
                <a:cs typeface="Arial Narrow"/>
                <a:sym typeface="Arial Narrow"/>
              </a:rPr>
              <a:t>identifica</a:t>
            </a:r>
            <a:r>
              <a:rPr lang="es-CO" sz="2000" b="0" i="0" u="none" strike="noStrike" cap="none" dirty="0">
                <a:solidFill>
                  <a:schemeClr val="dk1"/>
                </a:solidFill>
                <a:latin typeface="Arial Narrow"/>
                <a:ea typeface="Arial Narrow"/>
                <a:cs typeface="Arial Narrow"/>
                <a:sym typeface="Arial Narrow"/>
              </a:rPr>
              <a:t> para el </a:t>
            </a:r>
            <a:r>
              <a:rPr lang="es-CO" sz="2000" b="1" i="0" u="none" strike="noStrike" cap="none" dirty="0">
                <a:solidFill>
                  <a:schemeClr val="dk1"/>
                </a:solidFill>
                <a:latin typeface="Arial Narrow"/>
                <a:ea typeface="Arial Narrow"/>
                <a:cs typeface="Arial Narrow"/>
                <a:sym typeface="Arial Narrow"/>
              </a:rPr>
              <a:t>primer </a:t>
            </a:r>
            <a:r>
              <a:rPr lang="es-CO" sz="2000" b="1" dirty="0">
                <a:solidFill>
                  <a:schemeClr val="dk1"/>
                </a:solidFill>
                <a:latin typeface="Arial Narrow"/>
                <a:ea typeface="Arial Narrow"/>
                <a:cs typeface="Arial Narrow"/>
                <a:sym typeface="Arial Narrow"/>
              </a:rPr>
              <a:t>trimestre</a:t>
            </a:r>
            <a:r>
              <a:rPr lang="es-CO" sz="2000" b="1" i="0" u="none" strike="noStrike" cap="none" dirty="0">
                <a:solidFill>
                  <a:schemeClr val="dk1"/>
                </a:solidFill>
                <a:latin typeface="Arial Narrow"/>
                <a:ea typeface="Arial Narrow"/>
                <a:cs typeface="Arial Narrow"/>
                <a:sym typeface="Arial Narrow"/>
              </a:rPr>
              <a:t> del 2025 </a:t>
            </a:r>
            <a:r>
              <a:rPr lang="es-CO" sz="2000" dirty="0">
                <a:solidFill>
                  <a:schemeClr val="dk1"/>
                </a:solidFill>
                <a:latin typeface="Arial Narrow"/>
                <a:ea typeface="Arial Narrow"/>
                <a:cs typeface="Arial Narrow"/>
                <a:sym typeface="Arial Narrow"/>
              </a:rPr>
              <a:t>una </a:t>
            </a:r>
            <a:r>
              <a:rPr lang="es-CO" sz="2000" b="1" dirty="0">
                <a:solidFill>
                  <a:schemeClr val="dk1"/>
                </a:solidFill>
                <a:latin typeface="Arial Narrow"/>
                <a:ea typeface="Arial Narrow"/>
                <a:cs typeface="Arial Narrow"/>
                <a:sym typeface="Arial Narrow"/>
              </a:rPr>
              <a:t>tasa de 21 </a:t>
            </a:r>
            <a:r>
              <a:rPr lang="es-CO" sz="2000" dirty="0">
                <a:solidFill>
                  <a:schemeClr val="dk1"/>
                </a:solidFill>
                <a:latin typeface="Arial Narrow"/>
                <a:ea typeface="Arial Narrow"/>
                <a:cs typeface="Arial Narrow"/>
                <a:sym typeface="Arial Narrow"/>
              </a:rPr>
              <a:t>incidentes relacionados con medicamentos por cada 100 pacientes atendidos, lo cual representa </a:t>
            </a:r>
            <a:r>
              <a:rPr lang="es-CO" sz="2000" b="0" i="0" u="none" strike="noStrike" cap="none" dirty="0">
                <a:solidFill>
                  <a:schemeClr val="dk1"/>
                </a:solidFill>
                <a:latin typeface="Arial Narrow"/>
                <a:ea typeface="Arial Narrow"/>
                <a:cs typeface="Arial Narrow"/>
                <a:sym typeface="Arial Narrow"/>
              </a:rPr>
              <a:t>un </a:t>
            </a:r>
            <a:r>
              <a:rPr lang="es-CO" sz="2000" dirty="0">
                <a:solidFill>
                  <a:schemeClr val="dk1"/>
                </a:solidFill>
                <a:latin typeface="Arial Narrow"/>
                <a:ea typeface="Arial Narrow"/>
                <a:cs typeface="Arial Narrow"/>
                <a:sym typeface="Arial Narrow"/>
              </a:rPr>
              <a:t>incremento </a:t>
            </a:r>
            <a:r>
              <a:rPr lang="es-CO" sz="2000" b="0" i="0" u="none" strike="noStrike" cap="none" dirty="0">
                <a:solidFill>
                  <a:schemeClr val="dk1"/>
                </a:solidFill>
                <a:latin typeface="Arial Narrow"/>
                <a:ea typeface="Arial Narrow"/>
                <a:cs typeface="Arial Narrow"/>
                <a:sym typeface="Arial Narrow"/>
              </a:rPr>
              <a:t>en relación con el </a:t>
            </a:r>
            <a:r>
              <a:rPr lang="es-CO" sz="2000" b="1" i="0" u="none" strike="noStrike" cap="none" dirty="0">
                <a:solidFill>
                  <a:schemeClr val="tx1">
                    <a:lumMod val="50000"/>
                    <a:lumOff val="50000"/>
                  </a:schemeClr>
                </a:solidFill>
                <a:latin typeface="Arial Narrow"/>
                <a:ea typeface="Arial Narrow"/>
                <a:cs typeface="Arial Narrow"/>
                <a:sym typeface="Arial Narrow"/>
              </a:rPr>
              <a:t>primer </a:t>
            </a:r>
            <a:r>
              <a:rPr lang="es-CO" sz="2000" b="1" dirty="0">
                <a:solidFill>
                  <a:schemeClr val="tx1">
                    <a:lumMod val="50000"/>
                    <a:lumOff val="50000"/>
                  </a:schemeClr>
                </a:solidFill>
                <a:latin typeface="Arial Narrow"/>
                <a:ea typeface="Arial Narrow"/>
                <a:cs typeface="Arial Narrow"/>
                <a:sym typeface="Arial Narrow"/>
              </a:rPr>
              <a:t>trimestre</a:t>
            </a:r>
            <a:r>
              <a:rPr lang="es-CO" sz="2000" b="1" i="0" u="none" strike="noStrike" cap="none" dirty="0">
                <a:solidFill>
                  <a:schemeClr val="tx1">
                    <a:lumMod val="50000"/>
                    <a:lumOff val="50000"/>
                  </a:schemeClr>
                </a:solidFill>
                <a:latin typeface="Arial Narrow"/>
                <a:ea typeface="Arial Narrow"/>
                <a:cs typeface="Arial Narrow"/>
                <a:sym typeface="Arial Narrow"/>
              </a:rPr>
              <a:t> del 2024</a:t>
            </a:r>
            <a:r>
              <a:rPr lang="es-CO" sz="2000" b="0" i="0" u="none" strike="noStrike" cap="none" dirty="0">
                <a:solidFill>
                  <a:schemeClr val="dk1"/>
                </a:solidFill>
                <a:latin typeface="Arial Narrow"/>
                <a:ea typeface="Arial Narrow"/>
                <a:cs typeface="Arial Narrow"/>
                <a:sym typeface="Arial Narrow"/>
              </a:rPr>
              <a:t>, en donde la tasa fue de </a:t>
            </a:r>
            <a:r>
              <a:rPr lang="es-CO" sz="2000" b="1" dirty="0">
                <a:solidFill>
                  <a:schemeClr val="tx1">
                    <a:lumMod val="50000"/>
                    <a:lumOff val="50000"/>
                  </a:schemeClr>
                </a:solidFill>
                <a:latin typeface="Arial Narrow"/>
                <a:ea typeface="Arial Narrow"/>
                <a:cs typeface="Arial Narrow"/>
                <a:sym typeface="Arial Narrow"/>
              </a:rPr>
              <a:t>10</a:t>
            </a:r>
            <a:r>
              <a:rPr lang="es-CO" sz="2000" b="1" i="0" u="none" strike="noStrike" cap="none" dirty="0">
                <a:solidFill>
                  <a:schemeClr val="tx1">
                    <a:lumMod val="50000"/>
                    <a:lumOff val="50000"/>
                  </a:schemeClr>
                </a:solidFill>
                <a:latin typeface="Arial Narrow"/>
                <a:ea typeface="Arial Narrow"/>
                <a:cs typeface="Arial Narrow"/>
                <a:sym typeface="Arial Narrow"/>
              </a:rPr>
              <a:t> </a:t>
            </a:r>
            <a:r>
              <a:rPr lang="es-CO" sz="2000" b="1" dirty="0">
                <a:solidFill>
                  <a:schemeClr val="tx1">
                    <a:lumMod val="50000"/>
                    <a:lumOff val="50000"/>
                  </a:schemeClr>
                </a:solidFill>
                <a:latin typeface="Arial Narrow"/>
                <a:ea typeface="Arial Narrow"/>
                <a:cs typeface="Arial Narrow"/>
                <a:sym typeface="Arial Narrow"/>
              </a:rPr>
              <a:t>incidentes por cada 100 </a:t>
            </a:r>
            <a:r>
              <a:rPr lang="es-CO" sz="2000" dirty="0">
                <a:solidFill>
                  <a:schemeClr val="dk1"/>
                </a:solidFill>
                <a:latin typeface="Arial Narrow"/>
                <a:ea typeface="Arial Narrow"/>
                <a:cs typeface="Arial Narrow"/>
                <a:sym typeface="Arial Narrow"/>
              </a:rPr>
              <a:t>pacientes atendidos, </a:t>
            </a:r>
            <a:r>
              <a:rPr lang="es-CO" sz="2000" b="0" i="0" u="none" strike="noStrike" cap="none" dirty="0">
                <a:solidFill>
                  <a:schemeClr val="dk1"/>
                </a:solidFill>
                <a:latin typeface="Arial Narrow"/>
                <a:ea typeface="Arial Narrow"/>
                <a:cs typeface="Arial Narrow"/>
                <a:sym typeface="Arial Narrow"/>
              </a:rPr>
              <a:t>impactando esto en la seguridad del paciente,</a:t>
            </a:r>
            <a:r>
              <a:rPr lang="es-CO" sz="2000" b="0" i="0" u="none" strike="noStrike" cap="none" dirty="0">
                <a:solidFill>
                  <a:srgbClr val="FF0000"/>
                </a:solidFill>
                <a:latin typeface="Arial Narrow"/>
                <a:ea typeface="Arial Narrow"/>
                <a:cs typeface="Arial Narrow"/>
                <a:sym typeface="Arial Narrow"/>
              </a:rPr>
              <a:t> </a:t>
            </a:r>
            <a:r>
              <a:rPr lang="es-CO" sz="2000" b="0" i="0" u="none" strike="noStrike" cap="none" dirty="0">
                <a:solidFill>
                  <a:schemeClr val="dk1"/>
                </a:solidFill>
                <a:latin typeface="Arial Narrow"/>
                <a:ea typeface="Arial Narrow"/>
                <a:cs typeface="Arial Narrow"/>
                <a:sym typeface="Arial Narrow"/>
              </a:rPr>
              <a:t>debido</a:t>
            </a:r>
            <a:r>
              <a:rPr lang="es-CO" sz="2000" b="0" i="0" u="none" strike="noStrike" cap="none" dirty="0">
                <a:solidFill>
                  <a:srgbClr val="FF0000"/>
                </a:solidFill>
                <a:latin typeface="Arial Narrow"/>
                <a:ea typeface="Arial Narrow"/>
                <a:cs typeface="Arial Narrow"/>
                <a:sym typeface="Arial Narrow"/>
              </a:rPr>
              <a:t> </a:t>
            </a:r>
            <a:r>
              <a:rPr lang="es-CO" sz="2000" b="0" i="0" u="none" strike="noStrike" cap="none" dirty="0">
                <a:solidFill>
                  <a:schemeClr val="dk1"/>
                </a:solidFill>
                <a:latin typeface="Arial Narrow"/>
                <a:ea typeface="Arial Narrow"/>
                <a:cs typeface="Arial Narrow"/>
                <a:sym typeface="Arial Narrow"/>
              </a:rPr>
              <a:t>que la falta de control en los incidentes aumenta la probabilidad de ocurrencia de eventos adversos prevenibles, demandas, sanciones y costos administrativos. </a:t>
            </a:r>
            <a:endParaRPr sz="2000" b="0" i="0" u="none" strike="noStrike" cap="none" dirty="0">
              <a:solidFill>
                <a:schemeClr val="dk1"/>
              </a:solidFill>
              <a:latin typeface="Arial Narrow"/>
              <a:ea typeface="Arial Narrow"/>
              <a:cs typeface="Arial Narrow"/>
              <a:sym typeface="Arial Narrow"/>
            </a:endParaRPr>
          </a:p>
        </p:txBody>
      </p:sp>
      <p:sp>
        <p:nvSpPr>
          <p:cNvPr id="180" name="Google Shape;180;p6"/>
          <p:cNvSpPr txBox="1"/>
          <p:nvPr/>
        </p:nvSpPr>
        <p:spPr>
          <a:xfrm>
            <a:off x="3926681" y="548154"/>
            <a:ext cx="6481762" cy="707886"/>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s-CO" sz="2000" b="1" i="0" u="none" strike="noStrike" cap="none">
                <a:solidFill>
                  <a:schemeClr val="accent2"/>
                </a:solidFill>
                <a:latin typeface="Arial Black"/>
                <a:ea typeface="Arial Black"/>
                <a:cs typeface="Arial Black"/>
                <a:sym typeface="Arial Black"/>
              </a:rPr>
              <a:t>NUEVA REDACCIÓN DEL PROBLEMA</a:t>
            </a:r>
            <a:endParaRPr/>
          </a:p>
          <a:p>
            <a:pPr marL="0" marR="0" lvl="0" indent="0" algn="r" rtl="0">
              <a:lnSpc>
                <a:spcPct val="100000"/>
              </a:lnSpc>
              <a:spcBef>
                <a:spcPts val="0"/>
              </a:spcBef>
              <a:spcAft>
                <a:spcPts val="0"/>
              </a:spcAft>
              <a:buNone/>
            </a:pPr>
            <a:r>
              <a:rPr lang="es-CO" sz="2000" b="1" i="0" u="none" strike="noStrike" cap="none">
                <a:solidFill>
                  <a:schemeClr val="accent2"/>
                </a:solidFill>
                <a:latin typeface="Arial Black"/>
                <a:ea typeface="Arial Black"/>
                <a:cs typeface="Arial Black"/>
                <a:sym typeface="Arial Black"/>
              </a:rPr>
              <a:t> (CON BASE EN EL 5WH)</a:t>
            </a:r>
            <a:r>
              <a:rPr lang="es-CO" sz="2000" b="0" i="0" u="none" strike="noStrike" cap="none">
                <a:solidFill>
                  <a:schemeClr val="accent2"/>
                </a:solidFill>
                <a:latin typeface="Arial Black"/>
                <a:ea typeface="Arial Black"/>
                <a:cs typeface="Arial Black"/>
                <a:sym typeface="Arial Black"/>
              </a:rPr>
              <a:t>​</a:t>
            </a:r>
            <a:endParaRPr sz="2000" b="0" i="0" u="none" strike="noStrike" cap="none">
              <a:solidFill>
                <a:schemeClr val="accent2"/>
              </a:solidFill>
              <a:latin typeface="Arial Black"/>
              <a:ea typeface="Arial Black"/>
              <a:cs typeface="Arial Black"/>
              <a:sym typeface="Arial Black"/>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8"/>
          <p:cNvSpPr>
            <a:spLocks noGrp="1"/>
          </p:cNvSpPr>
          <p:nvPr>
            <p:ph type="title"/>
          </p:nvPr>
        </p:nvSpPr>
        <p:spPr>
          <a:xfrm>
            <a:off x="1515268" y="102852"/>
            <a:ext cx="8920162" cy="304800"/>
          </a:xfrm>
          <a:prstGeom prst="roundRect">
            <a:avLst>
              <a:gd name="adj" fmla="val 16667"/>
            </a:avLst>
          </a:prstGeom>
          <a:noFill/>
          <a:ln>
            <a:noFill/>
          </a:ln>
        </p:spPr>
        <p:txBody>
          <a:bodyPr spcFirstLastPara="1" wrap="square" lIns="90000" tIns="45000" rIns="90000" bIns="45000" anchor="ctr" anchorCtr="0">
            <a:noAutofit/>
          </a:bodyPr>
          <a:lstStyle/>
          <a:p>
            <a:pPr marL="0" marR="0" lvl="0" indent="0" algn="r" rtl="0">
              <a:lnSpc>
                <a:spcPct val="90000"/>
              </a:lnSpc>
              <a:spcBef>
                <a:spcPts val="0"/>
              </a:spcBef>
              <a:spcAft>
                <a:spcPts val="0"/>
              </a:spcAft>
              <a:buClr>
                <a:schemeClr val="lt1"/>
              </a:buClr>
              <a:buSzPts val="2800"/>
              <a:buFont typeface="Calibri"/>
              <a:buNone/>
            </a:pPr>
            <a:r>
              <a:rPr lang="es-CO" sz="2000" b="0" i="0" u="none" strike="noStrike" cap="none" dirty="0">
                <a:solidFill>
                  <a:schemeClr val="accent2"/>
                </a:solidFill>
                <a:latin typeface="Arial Black"/>
                <a:ea typeface="Arial Black"/>
                <a:cs typeface="Arial Black"/>
                <a:sym typeface="Arial Black"/>
              </a:rPr>
              <a:t>CARACTERIZACIÓN DEL PROBLEMA: ANÁLISIS DE CAUSA</a:t>
            </a:r>
            <a:endParaRPr dirty="0"/>
          </a:p>
        </p:txBody>
      </p:sp>
      <p:graphicFrame>
        <p:nvGraphicFramePr>
          <p:cNvPr id="187" name="Google Shape;187;p8"/>
          <p:cNvGraphicFramePr/>
          <p:nvPr>
            <p:extLst>
              <p:ext uri="{D42A27DB-BD31-4B8C-83A1-F6EECF244321}">
                <p14:modId xmlns:p14="http://schemas.microsoft.com/office/powerpoint/2010/main" val="1191210877"/>
              </p:ext>
            </p:extLst>
          </p:nvPr>
        </p:nvGraphicFramePr>
        <p:xfrm>
          <a:off x="463640" y="700378"/>
          <a:ext cx="11230376" cy="5840067"/>
        </p:xfrm>
        <a:graphic>
          <a:graphicData uri="http://schemas.openxmlformats.org/drawingml/2006/table">
            <a:tbl>
              <a:tblPr firstRow="1" bandRow="1">
                <a:noFill/>
                <a:tableStyleId>{5354254B-979C-4AD0-97E3-E985971A4D4D}</a:tableStyleId>
              </a:tblPr>
              <a:tblGrid>
                <a:gridCol w="2423387">
                  <a:extLst>
                    <a:ext uri="{9D8B030D-6E8A-4147-A177-3AD203B41FA5}">
                      <a16:colId xmlns:a16="http://schemas.microsoft.com/office/drawing/2014/main" val="20000"/>
                    </a:ext>
                  </a:extLst>
                </a:gridCol>
                <a:gridCol w="3106147">
                  <a:extLst>
                    <a:ext uri="{9D8B030D-6E8A-4147-A177-3AD203B41FA5}">
                      <a16:colId xmlns:a16="http://schemas.microsoft.com/office/drawing/2014/main" val="20001"/>
                    </a:ext>
                  </a:extLst>
                </a:gridCol>
                <a:gridCol w="2894585">
                  <a:extLst>
                    <a:ext uri="{9D8B030D-6E8A-4147-A177-3AD203B41FA5}">
                      <a16:colId xmlns:a16="http://schemas.microsoft.com/office/drawing/2014/main" val="20002"/>
                    </a:ext>
                  </a:extLst>
                </a:gridCol>
                <a:gridCol w="2806257">
                  <a:extLst>
                    <a:ext uri="{9D8B030D-6E8A-4147-A177-3AD203B41FA5}">
                      <a16:colId xmlns:a16="http://schemas.microsoft.com/office/drawing/2014/main" val="20003"/>
                    </a:ext>
                  </a:extLst>
                </a:gridCol>
              </a:tblGrid>
              <a:tr h="329650">
                <a:tc>
                  <a:txBody>
                    <a:bodyPr/>
                    <a:lstStyle/>
                    <a:p>
                      <a:pPr marL="0" marR="0" lvl="0" indent="0" algn="ctr" rtl="0">
                        <a:lnSpc>
                          <a:spcPct val="115000"/>
                        </a:lnSpc>
                        <a:spcBef>
                          <a:spcPts val="0"/>
                        </a:spcBef>
                        <a:spcAft>
                          <a:spcPts val="0"/>
                        </a:spcAft>
                        <a:buClr>
                          <a:srgbClr val="000000"/>
                        </a:buClr>
                        <a:buSzPts val="1400"/>
                        <a:buFont typeface="Arial"/>
                        <a:buNone/>
                      </a:pPr>
                      <a:r>
                        <a:rPr lang="es-CO" sz="1400" u="none" strike="noStrike" cap="none" dirty="0">
                          <a:latin typeface="Calibri"/>
                          <a:ea typeface="Calibri"/>
                          <a:cs typeface="Calibri"/>
                          <a:sym typeface="Calibri"/>
                        </a:rPr>
                        <a:t>CATEGORÍA</a:t>
                      </a:r>
                      <a:endParaRPr sz="1400" u="none" strike="noStrike" cap="none" dirty="0"/>
                    </a:p>
                  </a:txBody>
                  <a:tcPr marL="40400" marR="40400" marT="0" marB="0" anchor="ctr">
                    <a:solidFill>
                      <a:srgbClr val="2788A2"/>
                    </a:solidFill>
                  </a:tcPr>
                </a:tc>
                <a:tc>
                  <a:txBody>
                    <a:bodyPr/>
                    <a:lstStyle/>
                    <a:p>
                      <a:pPr marL="0" marR="0" lvl="0" indent="0" algn="ctr" rtl="0">
                        <a:lnSpc>
                          <a:spcPct val="115000"/>
                        </a:lnSpc>
                        <a:spcBef>
                          <a:spcPts val="0"/>
                        </a:spcBef>
                        <a:spcAft>
                          <a:spcPts val="0"/>
                        </a:spcAft>
                        <a:buClr>
                          <a:srgbClr val="000000"/>
                        </a:buClr>
                        <a:buSzPts val="1400"/>
                        <a:buFont typeface="Arial"/>
                        <a:buNone/>
                      </a:pPr>
                      <a:r>
                        <a:rPr lang="es-CO" sz="1400" u="none" strike="noStrike" cap="none">
                          <a:latin typeface="Calibri"/>
                          <a:ea typeface="Calibri"/>
                          <a:cs typeface="Calibri"/>
                          <a:sym typeface="Calibri"/>
                        </a:rPr>
                        <a:t>CAUSAS VISIBLES</a:t>
                      </a:r>
                      <a:endParaRPr sz="1400" u="none" strike="noStrike" cap="none"/>
                    </a:p>
                  </a:txBody>
                  <a:tcPr marL="40400" marR="40400" marT="0" marB="0" anchor="ctr">
                    <a:solidFill>
                      <a:srgbClr val="2788A2"/>
                    </a:solidFill>
                  </a:tcPr>
                </a:tc>
                <a:tc>
                  <a:txBody>
                    <a:bodyPr/>
                    <a:lstStyle/>
                    <a:p>
                      <a:pPr marL="0" marR="0" lvl="0" indent="0" algn="ctr" rtl="0">
                        <a:lnSpc>
                          <a:spcPct val="115000"/>
                        </a:lnSpc>
                        <a:spcBef>
                          <a:spcPts val="0"/>
                        </a:spcBef>
                        <a:spcAft>
                          <a:spcPts val="0"/>
                        </a:spcAft>
                        <a:buClr>
                          <a:srgbClr val="000000"/>
                        </a:buClr>
                        <a:buSzPts val="1400"/>
                        <a:buFont typeface="Arial"/>
                        <a:buNone/>
                      </a:pPr>
                      <a:r>
                        <a:rPr lang="es-CO" sz="1400" u="none" strike="noStrike" cap="none">
                          <a:latin typeface="Calibri"/>
                          <a:ea typeface="Calibri"/>
                          <a:cs typeface="Calibri"/>
                          <a:sym typeface="Calibri"/>
                        </a:rPr>
                        <a:t>CAUSAS PROFUNDAS</a:t>
                      </a:r>
                      <a:endParaRPr sz="1400" u="none" strike="noStrike" cap="none"/>
                    </a:p>
                  </a:txBody>
                  <a:tcPr marL="40400" marR="40400" marT="0" marB="0" anchor="ctr">
                    <a:solidFill>
                      <a:srgbClr val="2788A2"/>
                    </a:solidFill>
                  </a:tcPr>
                </a:tc>
                <a:tc>
                  <a:txBody>
                    <a:bodyPr/>
                    <a:lstStyle/>
                    <a:p>
                      <a:pPr marL="0" marR="0" lvl="0" indent="0" algn="ctr" rtl="0">
                        <a:lnSpc>
                          <a:spcPct val="115000"/>
                        </a:lnSpc>
                        <a:spcBef>
                          <a:spcPts val="0"/>
                        </a:spcBef>
                        <a:spcAft>
                          <a:spcPts val="0"/>
                        </a:spcAft>
                        <a:buClr>
                          <a:srgbClr val="000000"/>
                        </a:buClr>
                        <a:buSzPts val="1400"/>
                        <a:buFont typeface="Arial"/>
                        <a:buNone/>
                      </a:pPr>
                      <a:r>
                        <a:rPr lang="es-CO" sz="1400" u="none" strike="noStrike" cap="none">
                          <a:latin typeface="Calibri"/>
                          <a:ea typeface="Calibri"/>
                          <a:cs typeface="Calibri"/>
                          <a:sym typeface="Calibri"/>
                        </a:rPr>
                        <a:t>CAUSAS MÁS PROFUNDAS</a:t>
                      </a:r>
                      <a:endParaRPr sz="1400" u="none" strike="noStrike" cap="none"/>
                    </a:p>
                  </a:txBody>
                  <a:tcPr marL="40400" marR="40400" marT="0" marB="0" anchor="ctr">
                    <a:solidFill>
                      <a:srgbClr val="2788A2"/>
                    </a:solidFill>
                  </a:tcPr>
                </a:tc>
                <a:extLst>
                  <a:ext uri="{0D108BD9-81ED-4DB2-BD59-A6C34878D82A}">
                    <a16:rowId xmlns:a16="http://schemas.microsoft.com/office/drawing/2014/main" val="10000"/>
                  </a:ext>
                </a:extLst>
              </a:tr>
              <a:tr h="797025">
                <a:tc>
                  <a:txBody>
                    <a:bodyPr/>
                    <a:lstStyle/>
                    <a:p>
                      <a:pPr marL="0" marR="0" lvl="0" indent="0" algn="just" rtl="0">
                        <a:lnSpc>
                          <a:spcPct val="115000"/>
                        </a:lnSpc>
                        <a:spcBef>
                          <a:spcPts val="0"/>
                        </a:spcBef>
                        <a:spcAft>
                          <a:spcPts val="0"/>
                        </a:spcAft>
                        <a:buClr>
                          <a:srgbClr val="000000"/>
                        </a:buClr>
                        <a:buSzPts val="1400"/>
                        <a:buFont typeface="Arial"/>
                        <a:buNone/>
                      </a:pPr>
                      <a:r>
                        <a:rPr lang="es-CO" sz="1200" b="1" dirty="0">
                          <a:latin typeface="Arial Narrow"/>
                          <a:ea typeface="Arial Narrow"/>
                          <a:cs typeface="Arial Narrow"/>
                          <a:sym typeface="Arial Narrow"/>
                        </a:rPr>
                        <a:t>MÁQUINA</a:t>
                      </a:r>
                      <a:r>
                        <a:rPr lang="es-CO" sz="1200" u="none" strike="noStrike" cap="none" dirty="0">
                          <a:latin typeface="Arial Narrow"/>
                          <a:ea typeface="Arial Narrow"/>
                          <a:cs typeface="Arial Narrow"/>
                          <a:sym typeface="Arial Narrow"/>
                        </a:rPr>
                        <a:t>: Son las causas relacionadas con la tecnología y el software para que esta funcione.</a:t>
                      </a:r>
                      <a:endParaRPr sz="1200" u="none" strike="noStrike" cap="none" dirty="0">
                        <a:latin typeface="Arial Narrow"/>
                        <a:ea typeface="Arial Narrow"/>
                        <a:cs typeface="Arial Narrow"/>
                        <a:sym typeface="Arial Narrow"/>
                      </a:endParaRPr>
                    </a:p>
                  </a:txBody>
                  <a:tcPr marL="40400" marR="40400" marT="0" marB="0" anchor="ctr"/>
                </a:tc>
                <a:tc>
                  <a:txBody>
                    <a:bodyPr/>
                    <a:lstStyle/>
                    <a:p>
                      <a:pPr marL="342900" marR="0" lvl="0" indent="-254000" algn="just" rtl="0">
                        <a:lnSpc>
                          <a:spcPct val="115000"/>
                        </a:lnSpc>
                        <a:spcBef>
                          <a:spcPts val="0"/>
                        </a:spcBef>
                        <a:spcAft>
                          <a:spcPts val="0"/>
                        </a:spcAft>
                        <a:buClr>
                          <a:schemeClr val="dk1"/>
                        </a:buClr>
                        <a:buSzPts val="1400"/>
                        <a:buFont typeface="Noto Sans Symbols"/>
                        <a:buNone/>
                      </a:pPr>
                      <a:endParaRPr sz="1200" u="none" strike="noStrike" cap="none" dirty="0">
                        <a:latin typeface="Arial Narrow"/>
                        <a:ea typeface="Arial Narrow"/>
                        <a:cs typeface="Arial Narrow"/>
                        <a:sym typeface="Arial Narrow"/>
                      </a:endParaRPr>
                    </a:p>
                  </a:txBody>
                  <a:tcPr marL="40400" marR="40400" marT="0" marB="0" anchor="ctr"/>
                </a:tc>
                <a:tc>
                  <a:txBody>
                    <a:bodyPr/>
                    <a:lstStyle/>
                    <a:p>
                      <a:pPr marL="342900" marR="0" lvl="0" indent="-254000" algn="just" rtl="0">
                        <a:lnSpc>
                          <a:spcPct val="115000"/>
                        </a:lnSpc>
                        <a:spcBef>
                          <a:spcPts val="0"/>
                        </a:spcBef>
                        <a:spcAft>
                          <a:spcPts val="0"/>
                        </a:spcAft>
                        <a:buClr>
                          <a:schemeClr val="dk1"/>
                        </a:buClr>
                        <a:buSzPts val="1400"/>
                        <a:buFont typeface="Noto Sans Symbols"/>
                        <a:buNone/>
                      </a:pPr>
                      <a:endParaRPr sz="1200" u="none" strike="noStrike" cap="none" dirty="0">
                        <a:latin typeface="Arial Narrow"/>
                        <a:ea typeface="Arial Narrow"/>
                        <a:cs typeface="Arial Narrow"/>
                        <a:sym typeface="Arial Narrow"/>
                      </a:endParaRPr>
                    </a:p>
                  </a:txBody>
                  <a:tcPr marL="40400" marR="40400" marT="0" marB="0" anchor="ctr"/>
                </a:tc>
                <a:tc>
                  <a:txBody>
                    <a:bodyPr/>
                    <a:lstStyle/>
                    <a:p>
                      <a:pPr marL="0" marR="0" lvl="0" indent="0" algn="just" rtl="0">
                        <a:lnSpc>
                          <a:spcPct val="115000"/>
                        </a:lnSpc>
                        <a:spcBef>
                          <a:spcPts val="0"/>
                        </a:spcBef>
                        <a:spcAft>
                          <a:spcPts val="0"/>
                        </a:spcAft>
                        <a:buClr>
                          <a:schemeClr val="dk1"/>
                        </a:buClr>
                        <a:buSzPts val="1400"/>
                        <a:buFont typeface="Noto Sans Symbols"/>
                        <a:buNone/>
                      </a:pPr>
                      <a:endParaRPr sz="1200" u="none" strike="noStrike" cap="none" dirty="0">
                        <a:latin typeface="Arial Narrow"/>
                        <a:ea typeface="Arial Narrow"/>
                        <a:cs typeface="Arial Narrow"/>
                        <a:sym typeface="Arial Narrow"/>
                      </a:endParaRPr>
                    </a:p>
                  </a:txBody>
                  <a:tcPr marL="40400" marR="40400" marT="0" marB="0" anchor="ctr"/>
                </a:tc>
                <a:extLst>
                  <a:ext uri="{0D108BD9-81ED-4DB2-BD59-A6C34878D82A}">
                    <a16:rowId xmlns:a16="http://schemas.microsoft.com/office/drawing/2014/main" val="10001"/>
                  </a:ext>
                </a:extLst>
              </a:tr>
              <a:tr h="983750">
                <a:tc rowSpan="2">
                  <a:txBody>
                    <a:bodyPr/>
                    <a:lstStyle/>
                    <a:p>
                      <a:pPr marL="0" marR="0" lvl="0" indent="0" algn="just" rtl="0">
                        <a:lnSpc>
                          <a:spcPct val="115000"/>
                        </a:lnSpc>
                        <a:spcBef>
                          <a:spcPts val="0"/>
                        </a:spcBef>
                        <a:spcAft>
                          <a:spcPts val="0"/>
                        </a:spcAft>
                        <a:buClr>
                          <a:srgbClr val="000000"/>
                        </a:buClr>
                        <a:buSzPts val="1400"/>
                        <a:buFont typeface="Arial"/>
                        <a:buNone/>
                      </a:pPr>
                      <a:r>
                        <a:rPr lang="es-CO" sz="1200" b="1" u="none" strike="noStrike" cap="none" dirty="0">
                          <a:latin typeface="Arial Narrow"/>
                          <a:ea typeface="Arial Narrow"/>
                          <a:cs typeface="Arial Narrow"/>
                          <a:sym typeface="Arial Narrow"/>
                        </a:rPr>
                        <a:t>MANO DE OBRA</a:t>
                      </a:r>
                      <a:r>
                        <a:rPr lang="es-CO" sz="1200" u="none" strike="noStrike" cap="none" dirty="0">
                          <a:latin typeface="Arial Narrow"/>
                          <a:ea typeface="Arial Narrow"/>
                          <a:cs typeface="Arial Narrow"/>
                          <a:sym typeface="Arial Narrow"/>
                        </a:rPr>
                        <a:t>: Son las causas relacionadas con las capacidades del talento humano y sus comportamientos.</a:t>
                      </a:r>
                      <a:endParaRPr sz="1200" u="none" strike="noStrike" cap="none" dirty="0">
                        <a:latin typeface="Arial Narrow"/>
                        <a:ea typeface="Arial Narrow"/>
                        <a:cs typeface="Arial Narrow"/>
                        <a:sym typeface="Arial Narrow"/>
                      </a:endParaRPr>
                    </a:p>
                  </a:txBody>
                  <a:tcPr marL="40400" marR="40400" marT="0" marB="0" anchor="ctr"/>
                </a:tc>
                <a:tc>
                  <a:txBody>
                    <a:bodyPr/>
                    <a:lstStyle/>
                    <a:p>
                      <a:pPr marL="0" marR="0" lvl="0" indent="0" algn="just" rtl="0">
                        <a:spcBef>
                          <a:spcPts val="0"/>
                        </a:spcBef>
                        <a:spcAft>
                          <a:spcPts val="0"/>
                        </a:spcAft>
                        <a:buNone/>
                      </a:pPr>
                      <a:r>
                        <a:rPr lang="es-MX" sz="1200" b="1" dirty="0">
                          <a:solidFill>
                            <a:srgbClr val="FF0000"/>
                          </a:solidFill>
                          <a:latin typeface="Arial Narrow"/>
                          <a:ea typeface="Arial Narrow"/>
                          <a:cs typeface="Arial Narrow"/>
                          <a:sym typeface="Arial Narrow"/>
                        </a:rPr>
                        <a:t>1 Causa</a:t>
                      </a:r>
                    </a:p>
                    <a:p>
                      <a:pPr marL="0" marR="0" lvl="0" indent="0" algn="just" rtl="0">
                        <a:spcBef>
                          <a:spcPts val="0"/>
                        </a:spcBef>
                        <a:spcAft>
                          <a:spcPts val="0"/>
                        </a:spcAft>
                        <a:buNone/>
                      </a:pPr>
                      <a:r>
                        <a:rPr lang="es-MX" sz="1200" dirty="0">
                          <a:latin typeface="Arial Narrow"/>
                          <a:ea typeface="Arial Narrow"/>
                          <a:cs typeface="Arial Narrow"/>
                          <a:sym typeface="Arial Narrow"/>
                        </a:rPr>
                        <a:t>Omisión, por parte de los médicos generales y especialistas, en las consideraciones establecidas para la prescripción de los medicamentos, al momento de hacer el registro en la  formula</a:t>
                      </a:r>
                      <a:endParaRPr sz="1200" dirty="0">
                        <a:latin typeface="Arial Narrow"/>
                        <a:ea typeface="Arial Narrow"/>
                        <a:cs typeface="Arial Narrow"/>
                        <a:sym typeface="Arial Narrow"/>
                      </a:endParaRPr>
                    </a:p>
                  </a:txBody>
                  <a:tcPr marL="40400" marR="40400" marT="0" marB="0" anchor="ctr"/>
                </a:tc>
                <a:tc>
                  <a:txBody>
                    <a:bodyPr/>
                    <a:lstStyle/>
                    <a:p>
                      <a:pPr marL="0" marR="0" lvl="0" indent="0" algn="just" rtl="0">
                        <a:spcBef>
                          <a:spcPts val="0"/>
                        </a:spcBef>
                        <a:spcAft>
                          <a:spcPts val="0"/>
                        </a:spcAft>
                        <a:buNone/>
                      </a:pPr>
                      <a:r>
                        <a:rPr lang="es-MX" sz="1200" dirty="0">
                          <a:latin typeface="Arial Narrow"/>
                          <a:ea typeface="Arial Narrow"/>
                          <a:cs typeface="Arial Narrow"/>
                          <a:sym typeface="Arial Narrow"/>
                        </a:rPr>
                        <a:t>Ausencia de procesos de doble verificación al momento de realizar la formulación por parte de los médicos generales y especialistas </a:t>
                      </a:r>
                    </a:p>
                  </a:txBody>
                  <a:tcPr marL="40400" marR="40400" marT="0" marB="0" anchor="ctr"/>
                </a:tc>
                <a:tc>
                  <a:txBody>
                    <a:bodyPr/>
                    <a:lstStyle/>
                    <a:p>
                      <a:pPr algn="just"/>
                      <a:r>
                        <a:rPr lang="es-MX" sz="1200" dirty="0">
                          <a:latin typeface="Arial Narrow" panose="020B0606020202030204" pitchFamily="34" charset="0"/>
                        </a:rPr>
                        <a:t>Falta de autocontrol, en los procesos de prescripción, por parte de los médicos generales y especialistas </a:t>
                      </a:r>
                      <a:endParaRPr lang="es-CO" sz="1200" dirty="0">
                        <a:latin typeface="Arial Narrow" panose="020B0606020202030204" pitchFamily="34" charset="0"/>
                      </a:endParaRPr>
                    </a:p>
                  </a:txBody>
                  <a:tcPr marL="40400" marR="40400" marT="0" marB="0" anchor="ctr"/>
                </a:tc>
                <a:extLst>
                  <a:ext uri="{0D108BD9-81ED-4DB2-BD59-A6C34878D82A}">
                    <a16:rowId xmlns:a16="http://schemas.microsoft.com/office/drawing/2014/main" val="10002"/>
                  </a:ext>
                </a:extLst>
              </a:tr>
              <a:tr h="983750">
                <a:tc vMerge="1">
                  <a:txBody>
                    <a:bodyPr/>
                    <a:lstStyle/>
                    <a:p>
                      <a:pPr marL="0" marR="0" lvl="0" indent="0" algn="just" rtl="0">
                        <a:lnSpc>
                          <a:spcPct val="115000"/>
                        </a:lnSpc>
                        <a:spcBef>
                          <a:spcPts val="0"/>
                        </a:spcBef>
                        <a:spcAft>
                          <a:spcPts val="0"/>
                        </a:spcAft>
                        <a:buClr>
                          <a:srgbClr val="000000"/>
                        </a:buClr>
                        <a:buSzPts val="1400"/>
                        <a:buFont typeface="Arial"/>
                        <a:buNone/>
                      </a:pPr>
                      <a:endParaRPr sz="1200" u="none" strike="noStrike" cap="none" dirty="0">
                        <a:latin typeface="Arial Narrow"/>
                        <a:ea typeface="Arial Narrow"/>
                        <a:cs typeface="Arial Narrow"/>
                        <a:sym typeface="Arial Narrow"/>
                      </a:endParaRPr>
                    </a:p>
                  </a:txBody>
                  <a:tcPr marL="40400" marR="40400" marT="0" marB="0" anchor="ctr"/>
                </a:tc>
                <a:tc>
                  <a:txBody>
                    <a:bodyPr/>
                    <a:lstStyle/>
                    <a:p>
                      <a:pPr marL="0" marR="0" lvl="0" indent="0" algn="just" rtl="0">
                        <a:spcBef>
                          <a:spcPts val="0"/>
                        </a:spcBef>
                        <a:spcAft>
                          <a:spcPts val="0"/>
                        </a:spcAft>
                        <a:buNone/>
                      </a:pPr>
                      <a:r>
                        <a:rPr lang="es-MX" sz="1200" b="1" dirty="0" smtClean="0">
                          <a:solidFill>
                            <a:srgbClr val="FF0000"/>
                          </a:solidFill>
                          <a:latin typeface="Arial Narrow"/>
                          <a:ea typeface="Arial Narrow"/>
                          <a:cs typeface="Arial Narrow"/>
                          <a:sym typeface="Arial Narrow"/>
                        </a:rPr>
                        <a:t>2 Causa </a:t>
                      </a:r>
                    </a:p>
                    <a:p>
                      <a:pPr marL="0" marR="0" lvl="0" indent="0" algn="just" rtl="0">
                        <a:spcBef>
                          <a:spcPts val="0"/>
                        </a:spcBef>
                        <a:spcAft>
                          <a:spcPts val="0"/>
                        </a:spcAft>
                        <a:buNone/>
                      </a:pPr>
                      <a:r>
                        <a:rPr lang="es-MX" sz="1200" b="0" dirty="0" smtClean="0">
                          <a:solidFill>
                            <a:schemeClr val="tx1"/>
                          </a:solidFill>
                          <a:latin typeface="Arial Narrow"/>
                          <a:ea typeface="Arial Narrow"/>
                          <a:cs typeface="Arial Narrow"/>
                          <a:sym typeface="Arial Narrow"/>
                        </a:rPr>
                        <a:t>Normalización de las fallas relacionadas con prescripción de medicamentos,. </a:t>
                      </a:r>
                    </a:p>
                  </a:txBody>
                  <a:tcPr marL="40400" marR="40400" marT="0" marB="0" anchor="ctr"/>
                </a:tc>
                <a:tc>
                  <a:txBody>
                    <a:bodyPr/>
                    <a:lstStyle/>
                    <a:p>
                      <a:pPr marL="0" marR="0" lvl="0" indent="0" algn="just" rtl="0">
                        <a:spcBef>
                          <a:spcPts val="0"/>
                        </a:spcBef>
                        <a:spcAft>
                          <a:spcPts val="0"/>
                        </a:spcAft>
                        <a:buNone/>
                      </a:pPr>
                      <a:r>
                        <a:rPr lang="es-MX" sz="1200" b="0" dirty="0" smtClean="0">
                          <a:solidFill>
                            <a:schemeClr val="tx1"/>
                          </a:solidFill>
                          <a:latin typeface="Arial Narrow"/>
                          <a:ea typeface="Arial Narrow"/>
                          <a:cs typeface="Arial Narrow"/>
                          <a:sym typeface="Arial Narrow"/>
                        </a:rPr>
                        <a:t>Falta</a:t>
                      </a:r>
                      <a:r>
                        <a:rPr lang="es-MX" sz="1200" b="0" baseline="0" dirty="0" smtClean="0">
                          <a:solidFill>
                            <a:schemeClr val="tx1"/>
                          </a:solidFill>
                          <a:latin typeface="Arial Narrow"/>
                          <a:ea typeface="Arial Narrow"/>
                          <a:cs typeface="Arial Narrow"/>
                          <a:sym typeface="Arial Narrow"/>
                        </a:rPr>
                        <a:t> de conciencia frente al impacto de los errores que se comenten en el marco de la prescripción de medicamentos </a:t>
                      </a:r>
                      <a:endParaRPr lang="es-MX" sz="1200" b="0" dirty="0">
                        <a:solidFill>
                          <a:schemeClr val="tx1"/>
                        </a:solidFill>
                        <a:latin typeface="Arial Narrow"/>
                        <a:ea typeface="Arial Narrow"/>
                        <a:cs typeface="Arial Narrow"/>
                        <a:sym typeface="Arial Narrow"/>
                      </a:endParaRPr>
                    </a:p>
                  </a:txBody>
                  <a:tcPr marL="40400" marR="40400" marT="0" marB="0" anchor="ctr"/>
                </a:tc>
                <a:tc>
                  <a:txBody>
                    <a:bodyPr/>
                    <a:lstStyle/>
                    <a:p>
                      <a:pPr algn="just"/>
                      <a:r>
                        <a:rPr lang="es-MX" sz="1200" dirty="0" smtClean="0">
                          <a:latin typeface="Arial Narrow" panose="020B0606020202030204" pitchFamily="34" charset="0"/>
                        </a:rPr>
                        <a:t>Ausencia</a:t>
                      </a:r>
                      <a:r>
                        <a:rPr lang="es-MX" sz="1200" baseline="0" dirty="0" smtClean="0">
                          <a:latin typeface="Arial Narrow" panose="020B0606020202030204" pitchFamily="34" charset="0"/>
                        </a:rPr>
                        <a:t> de espacios en donde la organización presente a los colaboradores el impacto de los errores que se dan en el marco de la prestación con el fin de concientizar acerca de las implicaciones de los mismos.  </a:t>
                      </a:r>
                      <a:endParaRPr lang="es-CO" sz="1200" dirty="0">
                        <a:latin typeface="Arial Narrow" panose="020B0606020202030204" pitchFamily="34" charset="0"/>
                      </a:endParaRPr>
                    </a:p>
                  </a:txBody>
                  <a:tcPr marL="40400" marR="40400" marT="0" marB="0" anchor="ctr"/>
                </a:tc>
                <a:extLst>
                  <a:ext uri="{0D108BD9-81ED-4DB2-BD59-A6C34878D82A}">
                    <a16:rowId xmlns:a16="http://schemas.microsoft.com/office/drawing/2014/main" val="3386246378"/>
                  </a:ext>
                </a:extLst>
              </a:tr>
              <a:tr h="1009267">
                <a:tc>
                  <a:txBody>
                    <a:bodyPr/>
                    <a:lstStyle/>
                    <a:p>
                      <a:pPr marL="0" marR="0" lvl="0" indent="0" algn="just" rtl="0">
                        <a:lnSpc>
                          <a:spcPct val="115000"/>
                        </a:lnSpc>
                        <a:spcBef>
                          <a:spcPts val="0"/>
                        </a:spcBef>
                        <a:spcAft>
                          <a:spcPts val="0"/>
                        </a:spcAft>
                        <a:buClr>
                          <a:srgbClr val="000000"/>
                        </a:buClr>
                        <a:buSzPts val="1400"/>
                        <a:buFont typeface="Arial"/>
                        <a:buNone/>
                      </a:pPr>
                      <a:r>
                        <a:rPr lang="es-CO" sz="1200" b="1" u="none" strike="noStrike" cap="none" dirty="0" smtClean="0">
                          <a:latin typeface="Arial Narrow"/>
                          <a:ea typeface="Arial Narrow"/>
                          <a:cs typeface="Arial Narrow"/>
                          <a:sym typeface="Arial Narrow"/>
                        </a:rPr>
                        <a:t>MATERIALES</a:t>
                      </a:r>
                      <a:r>
                        <a:rPr lang="es-CO" sz="1200" u="none" strike="noStrike" cap="none" dirty="0">
                          <a:latin typeface="Arial Narrow"/>
                          <a:ea typeface="Arial Narrow"/>
                          <a:cs typeface="Arial Narrow"/>
                          <a:sym typeface="Arial Narrow"/>
                        </a:rPr>
                        <a:t>: Son las causas relacionadas con la infraestructura y los insumos usados para hacer los productos y servicios ofrecidos</a:t>
                      </a:r>
                      <a:r>
                        <a:rPr lang="es-CO" sz="1200" u="none" strike="noStrike" cap="none" dirty="0" smtClean="0">
                          <a:latin typeface="Arial Narrow"/>
                          <a:ea typeface="Arial Narrow"/>
                          <a:cs typeface="Arial Narrow"/>
                          <a:sym typeface="Arial Narrow"/>
                        </a:rPr>
                        <a:t>.</a:t>
                      </a:r>
                      <a:endParaRPr sz="1200" u="none" strike="noStrike" cap="none" dirty="0">
                        <a:latin typeface="Arial Narrow"/>
                        <a:ea typeface="Arial Narrow"/>
                        <a:cs typeface="Arial Narrow"/>
                        <a:sym typeface="Arial Narrow"/>
                      </a:endParaRPr>
                    </a:p>
                  </a:txBody>
                  <a:tcPr marL="40400" marR="40400" marT="0" marB="0" anchor="ctr"/>
                </a:tc>
                <a:tc>
                  <a:txBody>
                    <a:bodyPr/>
                    <a:lstStyle/>
                    <a:p>
                      <a:pPr marL="0" marR="0" lvl="0" indent="0" algn="just" rtl="0">
                        <a:spcBef>
                          <a:spcPts val="0"/>
                        </a:spcBef>
                        <a:spcAft>
                          <a:spcPts val="0"/>
                        </a:spcAft>
                        <a:buNone/>
                      </a:pPr>
                      <a:endParaRPr sz="1200" u="none" strike="noStrike" cap="none" dirty="0">
                        <a:latin typeface="Arial Narrow"/>
                        <a:ea typeface="Arial Narrow"/>
                        <a:cs typeface="Arial Narrow"/>
                        <a:sym typeface="Arial Narrow"/>
                      </a:endParaRPr>
                    </a:p>
                  </a:txBody>
                  <a:tcPr marL="40400" marR="40400" marT="0" marB="0" anchor="ctr"/>
                </a:tc>
                <a:tc>
                  <a:txBody>
                    <a:bodyPr/>
                    <a:lstStyle/>
                    <a:p>
                      <a:pPr marL="0" marR="0" lvl="0" indent="0" algn="just" rtl="0">
                        <a:lnSpc>
                          <a:spcPct val="115000"/>
                        </a:lnSpc>
                        <a:spcBef>
                          <a:spcPts val="0"/>
                        </a:spcBef>
                        <a:spcAft>
                          <a:spcPts val="0"/>
                        </a:spcAft>
                        <a:buClr>
                          <a:schemeClr val="dk1"/>
                        </a:buClr>
                        <a:buSzPts val="1400"/>
                        <a:buFont typeface="Noto Sans Symbols"/>
                        <a:buNone/>
                      </a:pPr>
                      <a:endParaRPr sz="1200" u="none" strike="noStrike" cap="none" dirty="0">
                        <a:latin typeface="Arial Narrow"/>
                        <a:ea typeface="Arial Narrow"/>
                        <a:cs typeface="Arial Narrow"/>
                        <a:sym typeface="Arial Narrow"/>
                      </a:endParaRPr>
                    </a:p>
                  </a:txBody>
                  <a:tcPr marL="40400" marR="40400" marT="0" marB="0" anchor="ctr"/>
                </a:tc>
                <a:tc>
                  <a:txBody>
                    <a:bodyPr/>
                    <a:lstStyle/>
                    <a:p>
                      <a:pPr marL="0" marR="0" lvl="0" indent="0" algn="just" rtl="0">
                        <a:lnSpc>
                          <a:spcPct val="115000"/>
                        </a:lnSpc>
                        <a:spcBef>
                          <a:spcPts val="0"/>
                        </a:spcBef>
                        <a:spcAft>
                          <a:spcPts val="0"/>
                        </a:spcAft>
                        <a:buClr>
                          <a:schemeClr val="dk1"/>
                        </a:buClr>
                        <a:buSzPts val="1400"/>
                        <a:buFont typeface="Noto Sans Symbols"/>
                        <a:buNone/>
                      </a:pPr>
                      <a:endParaRPr sz="1200" u="none" strike="noStrike" cap="none" dirty="0">
                        <a:latin typeface="Arial Narrow"/>
                        <a:ea typeface="Arial Narrow"/>
                        <a:cs typeface="Arial Narrow"/>
                        <a:sym typeface="Arial Narrow"/>
                      </a:endParaRPr>
                    </a:p>
                  </a:txBody>
                  <a:tcPr marL="40400" marR="40400" marT="0" marB="0" anchor="ctr"/>
                </a:tc>
                <a:extLst>
                  <a:ext uri="{0D108BD9-81ED-4DB2-BD59-A6C34878D82A}">
                    <a16:rowId xmlns:a16="http://schemas.microsoft.com/office/drawing/2014/main" val="10003"/>
                  </a:ext>
                </a:extLst>
              </a:tr>
              <a:tr h="1736625">
                <a:tc>
                  <a:txBody>
                    <a:bodyPr/>
                    <a:lstStyle/>
                    <a:p>
                      <a:pPr marL="0" marR="0" lvl="0" indent="0" algn="just" rtl="0">
                        <a:lnSpc>
                          <a:spcPct val="115000"/>
                        </a:lnSpc>
                        <a:spcBef>
                          <a:spcPts val="0"/>
                        </a:spcBef>
                        <a:spcAft>
                          <a:spcPts val="0"/>
                        </a:spcAft>
                        <a:buClr>
                          <a:srgbClr val="000000"/>
                        </a:buClr>
                        <a:buSzPts val="1400"/>
                        <a:buFont typeface="Arial"/>
                        <a:buNone/>
                      </a:pPr>
                      <a:r>
                        <a:rPr lang="es-CO" sz="1200" b="1" u="none" strike="noStrike" cap="none">
                          <a:latin typeface="Arial Narrow"/>
                          <a:ea typeface="Arial Narrow"/>
                          <a:cs typeface="Arial Narrow"/>
                          <a:sym typeface="Arial Narrow"/>
                        </a:rPr>
                        <a:t>MÉTODO</a:t>
                      </a:r>
                      <a:r>
                        <a:rPr lang="es-CO" sz="1200" u="none" strike="noStrike" cap="none">
                          <a:latin typeface="Arial Narrow"/>
                          <a:ea typeface="Arial Narrow"/>
                          <a:cs typeface="Arial Narrow"/>
                          <a:sym typeface="Arial Narrow"/>
                        </a:rPr>
                        <a:t>: Son las causas relacionadas con las directrices, y el diseño y funcionamiento de los procesos y procedimientos.</a:t>
                      </a:r>
                      <a:endParaRPr sz="1200" u="none" strike="noStrike" cap="none">
                        <a:latin typeface="Arial Narrow"/>
                        <a:ea typeface="Arial Narrow"/>
                        <a:cs typeface="Arial Narrow"/>
                        <a:sym typeface="Arial Narrow"/>
                      </a:endParaRPr>
                    </a:p>
                  </a:txBody>
                  <a:tcPr marL="40400" marR="40400" marT="0" marB="0" anchor="ctr"/>
                </a:tc>
                <a:tc>
                  <a:txBody>
                    <a:bodyPr/>
                    <a:lstStyle/>
                    <a:p>
                      <a:pPr marL="0" marR="0" lvl="0" indent="0" algn="just" rtl="0">
                        <a:spcBef>
                          <a:spcPts val="0"/>
                        </a:spcBef>
                        <a:spcAft>
                          <a:spcPts val="0"/>
                        </a:spcAft>
                        <a:buNone/>
                      </a:pPr>
                      <a:r>
                        <a:rPr lang="es-CO" sz="1200" b="1" dirty="0">
                          <a:solidFill>
                            <a:srgbClr val="FF0000"/>
                          </a:solidFill>
                          <a:latin typeface="Arial Narrow"/>
                          <a:ea typeface="Arial Narrow"/>
                          <a:cs typeface="Arial Narrow"/>
                          <a:sym typeface="Arial Narrow"/>
                        </a:rPr>
                        <a:t>3</a:t>
                      </a:r>
                      <a:r>
                        <a:rPr lang="es-CO" sz="1200" b="1" dirty="0" smtClean="0">
                          <a:solidFill>
                            <a:srgbClr val="FF0000"/>
                          </a:solidFill>
                          <a:latin typeface="Arial Narrow"/>
                          <a:ea typeface="Arial Narrow"/>
                          <a:cs typeface="Arial Narrow"/>
                          <a:sym typeface="Arial Narrow"/>
                        </a:rPr>
                        <a:t> </a:t>
                      </a:r>
                      <a:r>
                        <a:rPr lang="es-CO" sz="1200" b="1" dirty="0">
                          <a:solidFill>
                            <a:srgbClr val="FF0000"/>
                          </a:solidFill>
                          <a:latin typeface="Arial Narrow"/>
                          <a:ea typeface="Arial Narrow"/>
                          <a:cs typeface="Arial Narrow"/>
                          <a:sym typeface="Arial Narrow"/>
                        </a:rPr>
                        <a:t>Causa </a:t>
                      </a:r>
                    </a:p>
                    <a:p>
                      <a:pPr marL="0" marR="0" lvl="0" indent="0" algn="just" rtl="0">
                        <a:spcBef>
                          <a:spcPts val="0"/>
                        </a:spcBef>
                        <a:spcAft>
                          <a:spcPts val="0"/>
                        </a:spcAft>
                        <a:buNone/>
                      </a:pPr>
                      <a:r>
                        <a:rPr lang="es-CO" sz="1200" dirty="0">
                          <a:latin typeface="Arial Narrow"/>
                          <a:ea typeface="Arial Narrow"/>
                          <a:cs typeface="Arial Narrow"/>
                          <a:sym typeface="Arial Narrow"/>
                        </a:rPr>
                        <a:t>El personal asistencial, médicos y psiquiatras de hospitalización en salud mental, de </a:t>
                      </a:r>
                      <a:r>
                        <a:rPr lang="es-CO" sz="1200" dirty="0" err="1">
                          <a:latin typeface="Arial Narrow"/>
                          <a:ea typeface="Arial Narrow"/>
                          <a:cs typeface="Arial Narrow"/>
                          <a:sym typeface="Arial Narrow"/>
                        </a:rPr>
                        <a:t>Versania</a:t>
                      </a:r>
                      <a:r>
                        <a:rPr lang="es-CO" sz="1200" dirty="0">
                          <a:latin typeface="Arial Narrow"/>
                          <a:ea typeface="Arial Narrow"/>
                          <a:cs typeface="Arial Narrow"/>
                          <a:sym typeface="Arial Narrow"/>
                        </a:rPr>
                        <a:t> Psicosocial ITA </a:t>
                      </a:r>
                      <a:r>
                        <a:rPr lang="es-CO" sz="1200" dirty="0" err="1">
                          <a:latin typeface="Arial Narrow"/>
                          <a:ea typeface="Arial Narrow"/>
                          <a:cs typeface="Arial Narrow"/>
                          <a:sym typeface="Arial Narrow"/>
                        </a:rPr>
                        <a:t>Av</a:t>
                      </a:r>
                      <a:r>
                        <a:rPr lang="es-CO" sz="1200" dirty="0">
                          <a:latin typeface="Arial Narrow"/>
                          <a:ea typeface="Arial Narrow"/>
                          <a:cs typeface="Arial Narrow"/>
                          <a:sym typeface="Arial Narrow"/>
                        </a:rPr>
                        <a:t> 68, no cuentan con un seguimiento que valide su adherencia a lo establecido en el documento “Instructivo de Prescripción de Productos Farmacéuticos”, V1 con fecha de implementación del 1 de Mayo de 2024 </a:t>
                      </a:r>
                      <a:endParaRPr sz="1200" dirty="0">
                        <a:latin typeface="Arial Narrow"/>
                        <a:ea typeface="Arial Narrow"/>
                        <a:cs typeface="Arial Narrow"/>
                        <a:sym typeface="Arial Narrow"/>
                      </a:endParaRPr>
                    </a:p>
                  </a:txBody>
                  <a:tcPr marL="40400" marR="40400" marT="0" marB="0" anchor="ctr"/>
                </a:tc>
                <a:tc>
                  <a:txBody>
                    <a:bodyPr/>
                    <a:lstStyle/>
                    <a:p>
                      <a:pPr marL="0" marR="0" lvl="0" indent="0" algn="just" rtl="0">
                        <a:spcBef>
                          <a:spcPts val="0"/>
                        </a:spcBef>
                        <a:spcAft>
                          <a:spcPts val="0"/>
                        </a:spcAft>
                        <a:buNone/>
                      </a:pPr>
                      <a:r>
                        <a:rPr lang="es-MX" sz="1200" dirty="0">
                          <a:latin typeface="Arial Narrow"/>
                          <a:ea typeface="Arial Narrow"/>
                          <a:cs typeface="Arial Narrow"/>
                          <a:sym typeface="Arial Narrow"/>
                        </a:rPr>
                        <a:t>E</a:t>
                      </a:r>
                      <a:r>
                        <a:rPr lang="es-CO" sz="1200" dirty="0">
                          <a:latin typeface="Arial Narrow"/>
                          <a:ea typeface="Arial Narrow"/>
                          <a:cs typeface="Arial Narrow"/>
                          <a:sym typeface="Arial Narrow"/>
                        </a:rPr>
                        <a:t>l “Instructivo de Prescripción de Productos Farmacéuticos”, V1 con fecha de implementación del 1 de Mayo de 2024, no incluye la forma como se hará seguimiento a su adherencia. </a:t>
                      </a:r>
                      <a:endParaRPr sz="1200" dirty="0">
                        <a:latin typeface="Arial Narrow"/>
                        <a:ea typeface="Arial Narrow"/>
                        <a:cs typeface="Arial Narrow"/>
                        <a:sym typeface="Arial Narrow"/>
                      </a:endParaRPr>
                    </a:p>
                  </a:txBody>
                  <a:tcPr marL="40400" marR="40400" marT="0" marB="0" anchor="ctr"/>
                </a:tc>
                <a:tc>
                  <a:txBody>
                    <a:bodyPr/>
                    <a:lstStyle/>
                    <a:p>
                      <a:pPr marL="0" marR="0" lvl="0" indent="0" algn="just" rtl="0">
                        <a:lnSpc>
                          <a:spcPct val="100000"/>
                        </a:lnSpc>
                        <a:spcBef>
                          <a:spcPts val="0"/>
                        </a:spcBef>
                        <a:spcAft>
                          <a:spcPts val="0"/>
                        </a:spcAft>
                        <a:buClr>
                          <a:srgbClr val="000000"/>
                        </a:buClr>
                        <a:buSzPts val="1400"/>
                        <a:buFont typeface="Arial"/>
                        <a:buNone/>
                      </a:pPr>
                      <a:r>
                        <a:rPr lang="es-MX" sz="1200" b="0" i="0" u="none" strike="noStrike" cap="none" dirty="0">
                          <a:solidFill>
                            <a:schemeClr val="dk1"/>
                          </a:solidFill>
                          <a:latin typeface="Arial Narrow"/>
                          <a:ea typeface="Arial Narrow"/>
                          <a:cs typeface="Arial Narrow"/>
                          <a:sym typeface="Arial Narrow"/>
                        </a:rPr>
                        <a:t>Las plantillas y lineamientos entregados para elaboración de los documentos no incluyen dentro de su estructuración un apartado en donde se solicite registrar las estrategias de seguimiento o puntos de control a la implementación y adherencia de los lineamientos descritos </a:t>
                      </a:r>
                      <a:endParaRPr sz="1200" b="0" i="0" u="none" strike="noStrike" cap="none" dirty="0">
                        <a:solidFill>
                          <a:schemeClr val="dk1"/>
                        </a:solidFill>
                        <a:latin typeface="Arial Narrow"/>
                        <a:ea typeface="Arial Narrow"/>
                        <a:cs typeface="Arial Narrow"/>
                        <a:sym typeface="Arial Narrow"/>
                      </a:endParaRPr>
                    </a:p>
                  </a:txBody>
                  <a:tcPr marL="40400" marR="40400" marT="0" marB="0" anchor="ctr"/>
                </a:tc>
                <a:extLst>
                  <a:ext uri="{0D108BD9-81ED-4DB2-BD59-A6C34878D82A}">
                    <a16:rowId xmlns:a16="http://schemas.microsoft.com/office/drawing/2014/main" val="10004"/>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
          <a:extLst>
            <a:ext uri="{FF2B5EF4-FFF2-40B4-BE49-F238E27FC236}">
              <a16:creationId xmlns:a16="http://schemas.microsoft.com/office/drawing/2014/main" id="{590EB5FC-8B7C-5F15-4032-EF31B5C4EF8C}"/>
            </a:ext>
          </a:extLst>
        </p:cNvPr>
        <p:cNvGrpSpPr/>
        <p:nvPr/>
      </p:nvGrpSpPr>
      <p:grpSpPr>
        <a:xfrm>
          <a:off x="0" y="0"/>
          <a:ext cx="0" cy="0"/>
          <a:chOff x="0" y="0"/>
          <a:chExt cx="0" cy="0"/>
        </a:xfrm>
      </p:grpSpPr>
      <p:sp>
        <p:nvSpPr>
          <p:cNvPr id="186" name="Google Shape;186;p8">
            <a:extLst>
              <a:ext uri="{FF2B5EF4-FFF2-40B4-BE49-F238E27FC236}">
                <a16:creationId xmlns:a16="http://schemas.microsoft.com/office/drawing/2014/main" id="{746AA52E-E8E7-4D69-BA7F-F14508BB5F8F}"/>
              </a:ext>
            </a:extLst>
          </p:cNvPr>
          <p:cNvSpPr>
            <a:spLocks noGrp="1"/>
          </p:cNvSpPr>
          <p:nvPr>
            <p:ph type="title"/>
          </p:nvPr>
        </p:nvSpPr>
        <p:spPr>
          <a:xfrm>
            <a:off x="1515269" y="165100"/>
            <a:ext cx="8920162" cy="304800"/>
          </a:xfrm>
          <a:prstGeom prst="roundRect">
            <a:avLst>
              <a:gd name="adj" fmla="val 16667"/>
            </a:avLst>
          </a:prstGeom>
          <a:noFill/>
          <a:ln>
            <a:noFill/>
          </a:ln>
        </p:spPr>
        <p:txBody>
          <a:bodyPr spcFirstLastPara="1" wrap="square" lIns="90000" tIns="45000" rIns="90000" bIns="45000" anchor="ctr" anchorCtr="0">
            <a:noAutofit/>
          </a:bodyPr>
          <a:lstStyle/>
          <a:p>
            <a:pPr marL="0" marR="0" lvl="0" indent="0" algn="r" rtl="0">
              <a:lnSpc>
                <a:spcPct val="90000"/>
              </a:lnSpc>
              <a:spcBef>
                <a:spcPts val="0"/>
              </a:spcBef>
              <a:spcAft>
                <a:spcPts val="0"/>
              </a:spcAft>
              <a:buClr>
                <a:schemeClr val="lt1"/>
              </a:buClr>
              <a:buSzPts val="2800"/>
              <a:buFont typeface="Calibri"/>
              <a:buNone/>
            </a:pPr>
            <a:r>
              <a:rPr lang="es-CO" sz="2000" b="0" i="0" u="none" strike="noStrike" cap="none">
                <a:solidFill>
                  <a:schemeClr val="accent2"/>
                </a:solidFill>
                <a:latin typeface="Arial Black"/>
                <a:ea typeface="Arial Black"/>
                <a:cs typeface="Arial Black"/>
                <a:sym typeface="Arial Black"/>
              </a:rPr>
              <a:t>CARACTERIZACIÓN DEL PROBLEMA: ANÁLISIS DE CAUSA</a:t>
            </a:r>
            <a:endParaRPr/>
          </a:p>
        </p:txBody>
      </p:sp>
      <p:graphicFrame>
        <p:nvGraphicFramePr>
          <p:cNvPr id="2" name="Tabla 1">
            <a:extLst>
              <a:ext uri="{FF2B5EF4-FFF2-40B4-BE49-F238E27FC236}">
                <a16:creationId xmlns:a16="http://schemas.microsoft.com/office/drawing/2014/main" id="{0CDBB347-3C3E-469E-ADDF-FFC156AF31B4}"/>
              </a:ext>
            </a:extLst>
          </p:cNvPr>
          <p:cNvGraphicFramePr>
            <a:graphicFrameLocks noGrp="1"/>
          </p:cNvGraphicFramePr>
          <p:nvPr>
            <p:extLst>
              <p:ext uri="{D42A27DB-BD31-4B8C-83A1-F6EECF244321}">
                <p14:modId xmlns:p14="http://schemas.microsoft.com/office/powerpoint/2010/main" val="462299476"/>
              </p:ext>
            </p:extLst>
          </p:nvPr>
        </p:nvGraphicFramePr>
        <p:xfrm>
          <a:off x="531022" y="2854071"/>
          <a:ext cx="11157146" cy="3582600"/>
        </p:xfrm>
        <a:graphic>
          <a:graphicData uri="http://schemas.openxmlformats.org/drawingml/2006/table">
            <a:tbl>
              <a:tblPr firstRow="1" bandRow="1">
                <a:noFill/>
                <a:tableStyleId>{5354254B-979C-4AD0-97E3-E985971A4D4D}</a:tableStyleId>
              </a:tblPr>
              <a:tblGrid>
                <a:gridCol w="2430064">
                  <a:extLst>
                    <a:ext uri="{9D8B030D-6E8A-4147-A177-3AD203B41FA5}">
                      <a16:colId xmlns:a16="http://schemas.microsoft.com/office/drawing/2014/main" val="3659943279"/>
                    </a:ext>
                  </a:extLst>
                </a:gridCol>
                <a:gridCol w="3092450">
                  <a:extLst>
                    <a:ext uri="{9D8B030D-6E8A-4147-A177-3AD203B41FA5}">
                      <a16:colId xmlns:a16="http://schemas.microsoft.com/office/drawing/2014/main" val="4281318512"/>
                    </a:ext>
                  </a:extLst>
                </a:gridCol>
                <a:gridCol w="2882900">
                  <a:extLst>
                    <a:ext uri="{9D8B030D-6E8A-4147-A177-3AD203B41FA5}">
                      <a16:colId xmlns:a16="http://schemas.microsoft.com/office/drawing/2014/main" val="1886000376"/>
                    </a:ext>
                  </a:extLst>
                </a:gridCol>
                <a:gridCol w="2751732">
                  <a:extLst>
                    <a:ext uri="{9D8B030D-6E8A-4147-A177-3AD203B41FA5}">
                      <a16:colId xmlns:a16="http://schemas.microsoft.com/office/drawing/2014/main" val="1818713409"/>
                    </a:ext>
                  </a:extLst>
                </a:gridCol>
              </a:tblGrid>
              <a:tr h="1194200">
                <a:tc>
                  <a:txBody>
                    <a:bodyPr/>
                    <a:lstStyle/>
                    <a:p>
                      <a:pPr marL="0" marR="0" lvl="0" indent="0" algn="just" rtl="0">
                        <a:lnSpc>
                          <a:spcPct val="115000"/>
                        </a:lnSpc>
                        <a:spcBef>
                          <a:spcPts val="0"/>
                        </a:spcBef>
                        <a:spcAft>
                          <a:spcPts val="0"/>
                        </a:spcAft>
                        <a:buClr>
                          <a:srgbClr val="000000"/>
                        </a:buClr>
                        <a:buSzPts val="1400"/>
                        <a:buFont typeface="Arial"/>
                        <a:buNone/>
                      </a:pPr>
                      <a:r>
                        <a:rPr lang="es-CO" sz="1200" b="1" u="none" strike="noStrike" cap="none" dirty="0">
                          <a:solidFill>
                            <a:schemeClr val="tx1"/>
                          </a:solidFill>
                          <a:latin typeface="Arial Narrow" panose="020B0606020202030204" pitchFamily="34" charset="0"/>
                        </a:rPr>
                        <a:t>MEDIO (entorno)</a:t>
                      </a:r>
                      <a:r>
                        <a:rPr lang="es-CO" sz="1200" u="none" strike="noStrike" cap="none" dirty="0">
                          <a:solidFill>
                            <a:schemeClr val="tx1"/>
                          </a:solidFill>
                          <a:latin typeface="Arial Narrow" panose="020B0606020202030204" pitchFamily="34" charset="0"/>
                        </a:rPr>
                        <a:t>: </a:t>
                      </a:r>
                      <a:r>
                        <a:rPr lang="es-CO" sz="1200" b="0" u="none" strike="noStrike" cap="none" dirty="0">
                          <a:solidFill>
                            <a:schemeClr val="tx1"/>
                          </a:solidFill>
                          <a:latin typeface="Arial Narrow" panose="020B0606020202030204" pitchFamily="34" charset="0"/>
                        </a:rPr>
                        <a:t>Son las causas relacionadas con factores externos a la organización, o aspectos internos de la cultura y el clima organizacional.</a:t>
                      </a:r>
                      <a:endParaRPr sz="1200" b="0" u="none" strike="noStrike" cap="none" dirty="0">
                        <a:solidFill>
                          <a:schemeClr val="tx1"/>
                        </a:solidFill>
                        <a:latin typeface="Arial Narrow" panose="020B0606020202030204" pitchFamily="34" charset="0"/>
                      </a:endParaRPr>
                    </a:p>
                  </a:txBody>
                  <a:tcPr marL="40400" marR="40400" marT="0" marB="0" anchor="ctr">
                    <a:solidFill>
                      <a:schemeClr val="accent4">
                        <a:lumMod val="20000"/>
                        <a:lumOff val="80000"/>
                      </a:schemeClr>
                    </a:solidFill>
                  </a:tcPr>
                </a:tc>
                <a:tc>
                  <a:txBody>
                    <a:bodyPr/>
                    <a:lstStyle/>
                    <a:p>
                      <a:pPr marL="342900" marR="0" lvl="0" indent="-254000" algn="just" rtl="0">
                        <a:lnSpc>
                          <a:spcPct val="115000"/>
                        </a:lnSpc>
                        <a:spcBef>
                          <a:spcPts val="0"/>
                        </a:spcBef>
                        <a:spcAft>
                          <a:spcPts val="0"/>
                        </a:spcAft>
                        <a:buClr>
                          <a:schemeClr val="dk1"/>
                        </a:buClr>
                        <a:buSzPts val="1400"/>
                        <a:buFont typeface="Noto Sans Symbols"/>
                        <a:buNone/>
                      </a:pPr>
                      <a:endParaRPr sz="1200" u="none" strike="noStrike" cap="none" dirty="0">
                        <a:latin typeface="Arial Narrow" panose="020B0606020202030204" pitchFamily="34" charset="0"/>
                      </a:endParaRPr>
                    </a:p>
                  </a:txBody>
                  <a:tcPr marL="40400" marR="40400" marT="0" marB="0" anchor="ctr">
                    <a:solidFill>
                      <a:schemeClr val="accent4">
                        <a:lumMod val="20000"/>
                        <a:lumOff val="80000"/>
                      </a:schemeClr>
                    </a:solidFill>
                  </a:tcPr>
                </a:tc>
                <a:tc>
                  <a:txBody>
                    <a:bodyPr/>
                    <a:lstStyle/>
                    <a:p>
                      <a:pPr marL="88900" marR="0" lvl="0" indent="0" algn="just" rtl="0">
                        <a:lnSpc>
                          <a:spcPct val="115000"/>
                        </a:lnSpc>
                        <a:spcBef>
                          <a:spcPts val="0"/>
                        </a:spcBef>
                        <a:spcAft>
                          <a:spcPts val="0"/>
                        </a:spcAft>
                        <a:buClr>
                          <a:schemeClr val="dk1"/>
                        </a:buClr>
                        <a:buSzPts val="1400"/>
                        <a:buFont typeface="Noto Sans Symbols"/>
                        <a:buNone/>
                      </a:pPr>
                      <a:endParaRPr sz="1200" u="none" strike="noStrike" cap="none" dirty="0">
                        <a:latin typeface="Arial Narrow" panose="020B0606020202030204" pitchFamily="34" charset="0"/>
                      </a:endParaRPr>
                    </a:p>
                  </a:txBody>
                  <a:tcPr marL="40400" marR="40400" marT="0" marB="0" anchor="ctr">
                    <a:solidFill>
                      <a:schemeClr val="accent4">
                        <a:lumMod val="20000"/>
                        <a:lumOff val="80000"/>
                      </a:schemeClr>
                    </a:solidFill>
                  </a:tcPr>
                </a:tc>
                <a:tc>
                  <a:txBody>
                    <a:bodyPr/>
                    <a:lstStyle/>
                    <a:p>
                      <a:pPr marL="0" marR="0" lvl="0" indent="0" algn="just" rtl="0">
                        <a:lnSpc>
                          <a:spcPct val="100000"/>
                        </a:lnSpc>
                        <a:spcBef>
                          <a:spcPts val="0"/>
                        </a:spcBef>
                        <a:spcAft>
                          <a:spcPts val="0"/>
                        </a:spcAft>
                        <a:buClr>
                          <a:srgbClr val="000000"/>
                        </a:buClr>
                        <a:buSzPts val="1400"/>
                        <a:buFont typeface="Arial"/>
                        <a:buNone/>
                      </a:pPr>
                      <a:endParaRPr sz="1200" u="none" strike="noStrike" cap="none" dirty="0">
                        <a:latin typeface="Arial Narrow" panose="020B0606020202030204" pitchFamily="34" charset="0"/>
                      </a:endParaRPr>
                    </a:p>
                  </a:txBody>
                  <a:tcPr marL="40400" marR="40400" marT="0" marB="0" anchor="ctr">
                    <a:solidFill>
                      <a:schemeClr val="accent4">
                        <a:lumMod val="20000"/>
                        <a:lumOff val="80000"/>
                      </a:schemeClr>
                    </a:solidFill>
                  </a:tcPr>
                </a:tc>
                <a:extLst>
                  <a:ext uri="{0D108BD9-81ED-4DB2-BD59-A6C34878D82A}">
                    <a16:rowId xmlns:a16="http://schemas.microsoft.com/office/drawing/2014/main" val="550618910"/>
                  </a:ext>
                </a:extLst>
              </a:tr>
              <a:tr h="1194200">
                <a:tc>
                  <a:txBody>
                    <a:bodyPr/>
                    <a:lstStyle/>
                    <a:p>
                      <a:pPr marL="0" marR="0" lvl="0" indent="0" algn="just" rtl="0">
                        <a:lnSpc>
                          <a:spcPct val="115000"/>
                        </a:lnSpc>
                        <a:spcBef>
                          <a:spcPts val="0"/>
                        </a:spcBef>
                        <a:spcAft>
                          <a:spcPts val="0"/>
                        </a:spcAft>
                        <a:buClr>
                          <a:srgbClr val="000000"/>
                        </a:buClr>
                        <a:buSzPts val="1400"/>
                        <a:buFont typeface="Arial"/>
                        <a:buNone/>
                      </a:pPr>
                      <a:r>
                        <a:rPr lang="es-CO" sz="1200" b="1" u="none" strike="noStrike" cap="none" dirty="0">
                          <a:latin typeface="Arial Narrow" panose="020B0606020202030204" pitchFamily="34" charset="0"/>
                        </a:rPr>
                        <a:t>MONITOREO</a:t>
                      </a:r>
                      <a:r>
                        <a:rPr lang="es-CO" sz="1200" u="none" strike="noStrike" cap="none" dirty="0">
                          <a:latin typeface="Arial Narrow" panose="020B0606020202030204" pitchFamily="34" charset="0"/>
                        </a:rPr>
                        <a:t>: Son las causas relacionadas con la medición y control de las directrices, procesos o procedimientos.</a:t>
                      </a:r>
                      <a:endParaRPr sz="1200" u="none" strike="noStrike" cap="none" dirty="0">
                        <a:latin typeface="Arial Narrow" panose="020B0606020202030204" pitchFamily="34" charset="0"/>
                      </a:endParaRPr>
                    </a:p>
                  </a:txBody>
                  <a:tcPr marL="40400" marR="40400" marT="0" marB="0" anchor="ctr"/>
                </a:tc>
                <a:tc>
                  <a:txBody>
                    <a:bodyPr/>
                    <a:lstStyle/>
                    <a:p>
                      <a:pPr marL="0" marR="0" lvl="0" indent="0" algn="just" rtl="0">
                        <a:lnSpc>
                          <a:spcPct val="100000"/>
                        </a:lnSpc>
                        <a:spcBef>
                          <a:spcPts val="0"/>
                        </a:spcBef>
                        <a:spcAft>
                          <a:spcPts val="0"/>
                        </a:spcAft>
                        <a:buClr>
                          <a:srgbClr val="000000"/>
                        </a:buClr>
                        <a:buSzPts val="1400"/>
                        <a:buFont typeface="Arial"/>
                        <a:buNone/>
                      </a:pPr>
                      <a:r>
                        <a:rPr lang="es-MX" sz="1200" b="1" i="0" u="none" strike="noStrike" cap="none" dirty="0">
                          <a:solidFill>
                            <a:srgbClr val="FF0000"/>
                          </a:solidFill>
                          <a:latin typeface="Arial Narrow"/>
                          <a:cs typeface="Arial"/>
                          <a:sym typeface="Arial"/>
                        </a:rPr>
                        <a:t>5</a:t>
                      </a:r>
                      <a:r>
                        <a:rPr lang="es-MX" sz="1200" b="1" i="0" u="none" strike="noStrike" cap="none" dirty="0" smtClean="0">
                          <a:solidFill>
                            <a:srgbClr val="FF0000"/>
                          </a:solidFill>
                          <a:latin typeface="Arial Narrow"/>
                          <a:cs typeface="Arial"/>
                          <a:sym typeface="Arial"/>
                        </a:rPr>
                        <a:t> </a:t>
                      </a:r>
                      <a:r>
                        <a:rPr lang="es-MX" sz="1200" b="1" i="0" u="none" strike="noStrike" cap="none" dirty="0">
                          <a:solidFill>
                            <a:srgbClr val="FF0000"/>
                          </a:solidFill>
                          <a:latin typeface="Arial Narrow"/>
                          <a:cs typeface="Arial"/>
                          <a:sym typeface="Arial"/>
                        </a:rPr>
                        <a:t>Causa</a:t>
                      </a:r>
                    </a:p>
                    <a:p>
                      <a:pPr marL="0" marR="0" lvl="0" indent="0" algn="just" rtl="0">
                        <a:lnSpc>
                          <a:spcPct val="100000"/>
                        </a:lnSpc>
                        <a:spcBef>
                          <a:spcPts val="0"/>
                        </a:spcBef>
                        <a:spcAft>
                          <a:spcPts val="0"/>
                        </a:spcAft>
                        <a:buClr>
                          <a:srgbClr val="000000"/>
                        </a:buClr>
                        <a:buSzPts val="1400"/>
                        <a:buFont typeface="Arial"/>
                        <a:buNone/>
                      </a:pPr>
                      <a:r>
                        <a:rPr lang="es-MX" sz="1200" b="0" i="0" u="none" strike="noStrike" cap="none" dirty="0">
                          <a:solidFill>
                            <a:schemeClr val="dk1"/>
                          </a:solidFill>
                          <a:latin typeface="Arial Narrow"/>
                          <a:cs typeface="Arial"/>
                          <a:sym typeface="Arial"/>
                        </a:rPr>
                        <a:t>Insuficiente seguimiento al desempeño de los profesionales que reinciden en los incidentes relacionados con medicamentos y en las fallas en prescripción de medicamentos </a:t>
                      </a:r>
                      <a:endParaRPr sz="1200" b="0" i="0" u="none" strike="noStrike" cap="none" dirty="0">
                        <a:solidFill>
                          <a:schemeClr val="dk1"/>
                        </a:solidFill>
                        <a:latin typeface="Arial Narrow"/>
                        <a:cs typeface="Arial"/>
                        <a:sym typeface="Arial"/>
                      </a:endParaRPr>
                    </a:p>
                  </a:txBody>
                  <a:tcPr marL="40400" marR="40400" marT="0" marB="0" anchor="ctr"/>
                </a:tc>
                <a:tc>
                  <a:txBody>
                    <a:bodyPr/>
                    <a:lstStyle/>
                    <a:p>
                      <a:pPr marL="0" marR="0" lvl="0" indent="0" algn="just" rtl="0">
                        <a:lnSpc>
                          <a:spcPct val="100000"/>
                        </a:lnSpc>
                        <a:spcBef>
                          <a:spcPts val="0"/>
                        </a:spcBef>
                        <a:spcAft>
                          <a:spcPts val="0"/>
                        </a:spcAft>
                        <a:buClr>
                          <a:srgbClr val="000000"/>
                        </a:buClr>
                        <a:buSzPts val="1400"/>
                        <a:buFont typeface="Arial"/>
                        <a:buNone/>
                      </a:pPr>
                      <a:r>
                        <a:rPr lang="es-MX" sz="1200" b="0" i="0" u="none" strike="noStrike" cap="none" dirty="0">
                          <a:solidFill>
                            <a:schemeClr val="dk1"/>
                          </a:solidFill>
                          <a:latin typeface="Arial Narrow"/>
                          <a:cs typeface="Arial"/>
                          <a:sym typeface="Arial"/>
                        </a:rPr>
                        <a:t>No se había identificado la necesidad de establecer indicadores que permitieran identificar si las acciones que se han establecido han impactado en los profesionales que se encuentran relacionados con los incidentes presentados. </a:t>
                      </a:r>
                      <a:endParaRPr sz="1200" b="0" i="0" u="none" strike="noStrike" cap="none" dirty="0">
                        <a:solidFill>
                          <a:schemeClr val="dk1"/>
                        </a:solidFill>
                        <a:latin typeface="Arial Narrow"/>
                        <a:cs typeface="Arial"/>
                        <a:sym typeface="Arial"/>
                      </a:endParaRPr>
                    </a:p>
                  </a:txBody>
                  <a:tcPr marL="40400" marR="40400" marT="0" marB="0" anchor="ctr"/>
                </a:tc>
                <a:tc>
                  <a:txBody>
                    <a:bodyPr/>
                    <a:lstStyle/>
                    <a:p>
                      <a:pPr marL="0" marR="0" lvl="0" indent="0" algn="just" rtl="0">
                        <a:lnSpc>
                          <a:spcPct val="100000"/>
                        </a:lnSpc>
                        <a:spcBef>
                          <a:spcPts val="0"/>
                        </a:spcBef>
                        <a:spcAft>
                          <a:spcPts val="0"/>
                        </a:spcAft>
                        <a:buClr>
                          <a:srgbClr val="000000"/>
                        </a:buClr>
                        <a:buSzPts val="1400"/>
                        <a:buFont typeface="Arial"/>
                        <a:buNone/>
                      </a:pPr>
                      <a:r>
                        <a:rPr lang="es-MX" sz="1200" b="0" i="0" u="none" strike="noStrike" cap="none" dirty="0">
                          <a:solidFill>
                            <a:schemeClr val="dk1"/>
                          </a:solidFill>
                          <a:latin typeface="Arial Narrow"/>
                          <a:sym typeface="Arial"/>
                        </a:rPr>
                        <a:t>Organización joven en proceso de implementación de un modelo de mejoramiento que incluya elementos de seguimiento, monitoreo y control</a:t>
                      </a:r>
                      <a:endParaRPr sz="1200" b="0" i="0" u="none" strike="noStrike" cap="none" dirty="0">
                        <a:solidFill>
                          <a:schemeClr val="dk1"/>
                        </a:solidFill>
                        <a:latin typeface="Arial Narrow"/>
                        <a:sym typeface="Arial"/>
                      </a:endParaRPr>
                    </a:p>
                  </a:txBody>
                  <a:tcPr marL="40400" marR="40400" marT="0" marB="0" anchor="ctr"/>
                </a:tc>
                <a:extLst>
                  <a:ext uri="{0D108BD9-81ED-4DB2-BD59-A6C34878D82A}">
                    <a16:rowId xmlns:a16="http://schemas.microsoft.com/office/drawing/2014/main" val="2051260557"/>
                  </a:ext>
                </a:extLst>
              </a:tr>
              <a:tr h="1194200">
                <a:tc>
                  <a:txBody>
                    <a:bodyPr/>
                    <a:lstStyle/>
                    <a:p>
                      <a:pPr marL="0" marR="0" lvl="0" indent="0" algn="just" rtl="0">
                        <a:lnSpc>
                          <a:spcPct val="115000"/>
                        </a:lnSpc>
                        <a:spcBef>
                          <a:spcPts val="0"/>
                        </a:spcBef>
                        <a:spcAft>
                          <a:spcPts val="0"/>
                        </a:spcAft>
                        <a:buClr>
                          <a:srgbClr val="000000"/>
                        </a:buClr>
                        <a:buSzPts val="1400"/>
                        <a:buFont typeface="Arial"/>
                        <a:buNone/>
                      </a:pPr>
                      <a:r>
                        <a:rPr lang="es-CO" sz="1200" b="1" u="none" strike="noStrike" cap="none" dirty="0">
                          <a:latin typeface="Arial Narrow" panose="020B0606020202030204" pitchFamily="34" charset="0"/>
                        </a:rPr>
                        <a:t>MONEDA</a:t>
                      </a:r>
                      <a:r>
                        <a:rPr lang="es-CO" sz="1200" u="none" strike="noStrike" cap="none" dirty="0">
                          <a:latin typeface="Arial Narrow" panose="020B0606020202030204" pitchFamily="34" charset="0"/>
                        </a:rPr>
                        <a:t>: Son las causas relacionadas con los recursos financieros, que no están relacionadas en las anteriores.</a:t>
                      </a:r>
                      <a:endParaRPr sz="1200" u="none" strike="noStrike" cap="none" dirty="0">
                        <a:latin typeface="Arial Narrow" panose="020B0606020202030204" pitchFamily="34" charset="0"/>
                      </a:endParaRPr>
                    </a:p>
                  </a:txBody>
                  <a:tcPr marL="40400" marR="40400" marT="0" marB="0" anchor="ctr"/>
                </a:tc>
                <a:tc>
                  <a:txBody>
                    <a:bodyPr/>
                    <a:lstStyle/>
                    <a:p>
                      <a:pPr marL="342900" marR="0" lvl="0" indent="-254000" algn="just" rtl="0">
                        <a:lnSpc>
                          <a:spcPct val="115000"/>
                        </a:lnSpc>
                        <a:spcBef>
                          <a:spcPts val="0"/>
                        </a:spcBef>
                        <a:spcAft>
                          <a:spcPts val="0"/>
                        </a:spcAft>
                        <a:buClr>
                          <a:schemeClr val="dk1"/>
                        </a:buClr>
                        <a:buSzPts val="1400"/>
                        <a:buFont typeface="Noto Sans Symbols"/>
                        <a:buNone/>
                      </a:pPr>
                      <a:endParaRPr sz="1200" u="none" strike="noStrike" cap="none" dirty="0">
                        <a:latin typeface="Arial Narrow" panose="020B0606020202030204" pitchFamily="34" charset="0"/>
                      </a:endParaRPr>
                    </a:p>
                  </a:txBody>
                  <a:tcPr marL="40400" marR="40400" marT="0" marB="0" anchor="ctr"/>
                </a:tc>
                <a:tc>
                  <a:txBody>
                    <a:bodyPr/>
                    <a:lstStyle/>
                    <a:p>
                      <a:pPr marL="342900" marR="0" lvl="0" indent="-254000" algn="just" rtl="0">
                        <a:lnSpc>
                          <a:spcPct val="115000"/>
                        </a:lnSpc>
                        <a:spcBef>
                          <a:spcPts val="0"/>
                        </a:spcBef>
                        <a:spcAft>
                          <a:spcPts val="0"/>
                        </a:spcAft>
                        <a:buClr>
                          <a:schemeClr val="dk1"/>
                        </a:buClr>
                        <a:buSzPts val="1400"/>
                        <a:buFont typeface="Noto Sans Symbols"/>
                        <a:buNone/>
                      </a:pPr>
                      <a:endParaRPr sz="1200" u="none" strike="noStrike" cap="none">
                        <a:latin typeface="Arial Narrow" panose="020B0606020202030204" pitchFamily="34" charset="0"/>
                      </a:endParaRPr>
                    </a:p>
                  </a:txBody>
                  <a:tcPr marL="40400" marR="40400" marT="0" marB="0" anchor="ctr"/>
                </a:tc>
                <a:tc>
                  <a:txBody>
                    <a:bodyPr/>
                    <a:lstStyle/>
                    <a:p>
                      <a:pPr marL="342900" marR="0" lvl="0" indent="-254000" algn="just" rtl="0">
                        <a:lnSpc>
                          <a:spcPct val="115000"/>
                        </a:lnSpc>
                        <a:spcBef>
                          <a:spcPts val="0"/>
                        </a:spcBef>
                        <a:spcAft>
                          <a:spcPts val="0"/>
                        </a:spcAft>
                        <a:buClr>
                          <a:schemeClr val="dk1"/>
                        </a:buClr>
                        <a:buSzPts val="1400"/>
                        <a:buFont typeface="Noto Sans Symbols"/>
                        <a:buNone/>
                      </a:pPr>
                      <a:endParaRPr sz="1200" u="none" strike="noStrike" cap="none" dirty="0">
                        <a:latin typeface="Arial Narrow" panose="020B0606020202030204" pitchFamily="34" charset="0"/>
                      </a:endParaRPr>
                    </a:p>
                  </a:txBody>
                  <a:tcPr marL="40400" marR="40400" marT="0" marB="0" anchor="ctr"/>
                </a:tc>
                <a:extLst>
                  <a:ext uri="{0D108BD9-81ED-4DB2-BD59-A6C34878D82A}">
                    <a16:rowId xmlns:a16="http://schemas.microsoft.com/office/drawing/2014/main" val="1987872776"/>
                  </a:ext>
                </a:extLst>
              </a:tr>
            </a:tbl>
          </a:graphicData>
        </a:graphic>
      </p:graphicFrame>
      <p:graphicFrame>
        <p:nvGraphicFramePr>
          <p:cNvPr id="5" name="Google Shape;187;p8">
            <a:extLst>
              <a:ext uri="{FF2B5EF4-FFF2-40B4-BE49-F238E27FC236}">
                <a16:creationId xmlns:a16="http://schemas.microsoft.com/office/drawing/2014/main" id="{BEA624D9-A3E7-472A-86CF-05E621D1E594}"/>
              </a:ext>
            </a:extLst>
          </p:cNvPr>
          <p:cNvGraphicFramePr/>
          <p:nvPr>
            <p:extLst>
              <p:ext uri="{D42A27DB-BD31-4B8C-83A1-F6EECF244321}">
                <p14:modId xmlns:p14="http://schemas.microsoft.com/office/powerpoint/2010/main" val="3834842812"/>
              </p:ext>
            </p:extLst>
          </p:nvPr>
        </p:nvGraphicFramePr>
        <p:xfrm>
          <a:off x="529036" y="695621"/>
          <a:ext cx="11216282" cy="2158450"/>
        </p:xfrm>
        <a:graphic>
          <a:graphicData uri="http://schemas.openxmlformats.org/drawingml/2006/table">
            <a:tbl>
              <a:tblPr firstRow="1" bandRow="1">
                <a:noFill/>
                <a:tableStyleId>{5354254B-979C-4AD0-97E3-E985971A4D4D}</a:tableStyleId>
              </a:tblPr>
              <a:tblGrid>
                <a:gridCol w="2420346">
                  <a:extLst>
                    <a:ext uri="{9D8B030D-6E8A-4147-A177-3AD203B41FA5}">
                      <a16:colId xmlns:a16="http://schemas.microsoft.com/office/drawing/2014/main" val="20000"/>
                    </a:ext>
                  </a:extLst>
                </a:gridCol>
                <a:gridCol w="3102249">
                  <a:extLst>
                    <a:ext uri="{9D8B030D-6E8A-4147-A177-3AD203B41FA5}">
                      <a16:colId xmlns:a16="http://schemas.microsoft.com/office/drawing/2014/main" val="20001"/>
                    </a:ext>
                  </a:extLst>
                </a:gridCol>
                <a:gridCol w="2890952">
                  <a:extLst>
                    <a:ext uri="{9D8B030D-6E8A-4147-A177-3AD203B41FA5}">
                      <a16:colId xmlns:a16="http://schemas.microsoft.com/office/drawing/2014/main" val="20002"/>
                    </a:ext>
                  </a:extLst>
                </a:gridCol>
                <a:gridCol w="2802735">
                  <a:extLst>
                    <a:ext uri="{9D8B030D-6E8A-4147-A177-3AD203B41FA5}">
                      <a16:colId xmlns:a16="http://schemas.microsoft.com/office/drawing/2014/main" val="20003"/>
                    </a:ext>
                  </a:extLst>
                </a:gridCol>
              </a:tblGrid>
              <a:tr h="329650">
                <a:tc>
                  <a:txBody>
                    <a:bodyPr/>
                    <a:lstStyle/>
                    <a:p>
                      <a:pPr marL="0" marR="0" lvl="0" indent="0" algn="ctr" rtl="0">
                        <a:lnSpc>
                          <a:spcPct val="115000"/>
                        </a:lnSpc>
                        <a:spcBef>
                          <a:spcPts val="0"/>
                        </a:spcBef>
                        <a:spcAft>
                          <a:spcPts val="0"/>
                        </a:spcAft>
                        <a:buClr>
                          <a:srgbClr val="000000"/>
                        </a:buClr>
                        <a:buSzPts val="1400"/>
                        <a:buFont typeface="Arial"/>
                        <a:buNone/>
                      </a:pPr>
                      <a:r>
                        <a:rPr lang="es-CO" sz="1400" u="none" strike="noStrike" cap="none" dirty="0">
                          <a:latin typeface="Calibri"/>
                          <a:ea typeface="Calibri"/>
                          <a:cs typeface="Calibri"/>
                          <a:sym typeface="Calibri"/>
                        </a:rPr>
                        <a:t>CATEGORÍA</a:t>
                      </a:r>
                      <a:endParaRPr sz="1400" u="none" strike="noStrike" cap="none" dirty="0"/>
                    </a:p>
                  </a:txBody>
                  <a:tcPr marL="40400" marR="40400" marT="0" marB="0" anchor="ctr">
                    <a:solidFill>
                      <a:srgbClr val="2788A2"/>
                    </a:solidFill>
                  </a:tcPr>
                </a:tc>
                <a:tc>
                  <a:txBody>
                    <a:bodyPr/>
                    <a:lstStyle/>
                    <a:p>
                      <a:pPr marL="0" marR="0" lvl="0" indent="0" algn="ctr" rtl="0">
                        <a:lnSpc>
                          <a:spcPct val="115000"/>
                        </a:lnSpc>
                        <a:spcBef>
                          <a:spcPts val="0"/>
                        </a:spcBef>
                        <a:spcAft>
                          <a:spcPts val="0"/>
                        </a:spcAft>
                        <a:buClr>
                          <a:srgbClr val="000000"/>
                        </a:buClr>
                        <a:buSzPts val="1400"/>
                        <a:buFont typeface="Arial"/>
                        <a:buNone/>
                      </a:pPr>
                      <a:r>
                        <a:rPr lang="es-CO" sz="1400" u="none" strike="noStrike" cap="none">
                          <a:latin typeface="Calibri"/>
                          <a:ea typeface="Calibri"/>
                          <a:cs typeface="Calibri"/>
                          <a:sym typeface="Calibri"/>
                        </a:rPr>
                        <a:t>CAUSAS VISIBLES</a:t>
                      </a:r>
                      <a:endParaRPr sz="1400" u="none" strike="noStrike" cap="none"/>
                    </a:p>
                  </a:txBody>
                  <a:tcPr marL="40400" marR="40400" marT="0" marB="0" anchor="ctr">
                    <a:solidFill>
                      <a:srgbClr val="2788A2"/>
                    </a:solidFill>
                  </a:tcPr>
                </a:tc>
                <a:tc>
                  <a:txBody>
                    <a:bodyPr/>
                    <a:lstStyle/>
                    <a:p>
                      <a:pPr marL="0" marR="0" lvl="0" indent="0" algn="ctr" rtl="0">
                        <a:lnSpc>
                          <a:spcPct val="115000"/>
                        </a:lnSpc>
                        <a:spcBef>
                          <a:spcPts val="0"/>
                        </a:spcBef>
                        <a:spcAft>
                          <a:spcPts val="0"/>
                        </a:spcAft>
                        <a:buClr>
                          <a:srgbClr val="000000"/>
                        </a:buClr>
                        <a:buSzPts val="1400"/>
                        <a:buFont typeface="Arial"/>
                        <a:buNone/>
                      </a:pPr>
                      <a:r>
                        <a:rPr lang="es-CO" sz="1400" u="none" strike="noStrike" cap="none">
                          <a:latin typeface="Calibri"/>
                          <a:ea typeface="Calibri"/>
                          <a:cs typeface="Calibri"/>
                          <a:sym typeface="Calibri"/>
                        </a:rPr>
                        <a:t>CAUSAS PROFUNDAS</a:t>
                      </a:r>
                      <a:endParaRPr sz="1400" u="none" strike="noStrike" cap="none"/>
                    </a:p>
                  </a:txBody>
                  <a:tcPr marL="40400" marR="40400" marT="0" marB="0" anchor="ctr">
                    <a:solidFill>
                      <a:srgbClr val="2788A2"/>
                    </a:solidFill>
                  </a:tcPr>
                </a:tc>
                <a:tc>
                  <a:txBody>
                    <a:bodyPr/>
                    <a:lstStyle/>
                    <a:p>
                      <a:pPr marL="0" marR="0" lvl="0" indent="0" algn="ctr" rtl="0">
                        <a:lnSpc>
                          <a:spcPct val="115000"/>
                        </a:lnSpc>
                        <a:spcBef>
                          <a:spcPts val="0"/>
                        </a:spcBef>
                        <a:spcAft>
                          <a:spcPts val="0"/>
                        </a:spcAft>
                        <a:buClr>
                          <a:srgbClr val="000000"/>
                        </a:buClr>
                        <a:buSzPts val="1400"/>
                        <a:buFont typeface="Arial"/>
                        <a:buNone/>
                      </a:pPr>
                      <a:r>
                        <a:rPr lang="es-CO" sz="1400" u="none" strike="noStrike" cap="none">
                          <a:latin typeface="Calibri"/>
                          <a:ea typeface="Calibri"/>
                          <a:cs typeface="Calibri"/>
                          <a:sym typeface="Calibri"/>
                        </a:rPr>
                        <a:t>CAUSAS MÁS PROFUNDAS</a:t>
                      </a:r>
                      <a:endParaRPr sz="1400" u="none" strike="noStrike" cap="none"/>
                    </a:p>
                  </a:txBody>
                  <a:tcPr marL="40400" marR="40400" marT="0" marB="0" anchor="ctr">
                    <a:solidFill>
                      <a:srgbClr val="2788A2"/>
                    </a:solidFill>
                  </a:tcPr>
                </a:tc>
                <a:extLst>
                  <a:ext uri="{0D108BD9-81ED-4DB2-BD59-A6C34878D82A}">
                    <a16:rowId xmlns:a16="http://schemas.microsoft.com/office/drawing/2014/main" val="10000"/>
                  </a:ext>
                </a:extLst>
              </a:tr>
              <a:tr h="1736625">
                <a:tc>
                  <a:txBody>
                    <a:bodyPr/>
                    <a:lstStyle/>
                    <a:p>
                      <a:pPr marL="0" marR="0" lvl="0" indent="0" algn="just" rtl="0">
                        <a:lnSpc>
                          <a:spcPct val="115000"/>
                        </a:lnSpc>
                        <a:spcBef>
                          <a:spcPts val="0"/>
                        </a:spcBef>
                        <a:spcAft>
                          <a:spcPts val="0"/>
                        </a:spcAft>
                        <a:buClr>
                          <a:srgbClr val="000000"/>
                        </a:buClr>
                        <a:buSzPts val="1400"/>
                        <a:buFont typeface="Arial"/>
                        <a:buNone/>
                      </a:pPr>
                      <a:r>
                        <a:rPr lang="es-CO" sz="1200" b="1" u="none" strike="noStrike" cap="none" dirty="0">
                          <a:latin typeface="Arial Narrow"/>
                          <a:ea typeface="Arial Narrow"/>
                          <a:cs typeface="Arial Narrow"/>
                          <a:sym typeface="Arial Narrow"/>
                        </a:rPr>
                        <a:t>MÉTODO</a:t>
                      </a:r>
                      <a:r>
                        <a:rPr lang="es-CO" sz="1200" u="none" strike="noStrike" cap="none" dirty="0">
                          <a:latin typeface="Arial Narrow"/>
                          <a:ea typeface="Arial Narrow"/>
                          <a:cs typeface="Arial Narrow"/>
                          <a:sym typeface="Arial Narrow"/>
                        </a:rPr>
                        <a:t>: Son las causas relacionadas con las directrices, y el diseño y funcionamiento de los procesos y procedimientos.</a:t>
                      </a:r>
                      <a:endParaRPr sz="1200" u="none" strike="noStrike" cap="none" dirty="0">
                        <a:latin typeface="Arial Narrow"/>
                        <a:ea typeface="Arial Narrow"/>
                        <a:cs typeface="Arial Narrow"/>
                        <a:sym typeface="Arial Narrow"/>
                      </a:endParaRPr>
                    </a:p>
                  </a:txBody>
                  <a:tcPr marL="40400" marR="40400" marT="0" marB="0" anchor="ctr"/>
                </a:tc>
                <a:tc>
                  <a:txBody>
                    <a:bodyPr/>
                    <a:lstStyle/>
                    <a:p>
                      <a:pPr marL="0" marR="0" lvl="0" indent="0" algn="just" rtl="0">
                        <a:spcBef>
                          <a:spcPts val="0"/>
                        </a:spcBef>
                        <a:spcAft>
                          <a:spcPts val="0"/>
                        </a:spcAft>
                        <a:buNone/>
                      </a:pPr>
                      <a:r>
                        <a:rPr lang="es-MX" sz="1200" b="1" dirty="0">
                          <a:solidFill>
                            <a:srgbClr val="FF0000"/>
                          </a:solidFill>
                          <a:latin typeface="Arial Narrow"/>
                          <a:ea typeface="Arial Narrow"/>
                          <a:cs typeface="Arial Narrow"/>
                          <a:sym typeface="Arial Narrow"/>
                        </a:rPr>
                        <a:t>4</a:t>
                      </a:r>
                      <a:r>
                        <a:rPr lang="es-MX" sz="1200" b="1" dirty="0" smtClean="0">
                          <a:solidFill>
                            <a:srgbClr val="FF0000"/>
                          </a:solidFill>
                          <a:latin typeface="Arial Narrow"/>
                          <a:ea typeface="Arial Narrow"/>
                          <a:cs typeface="Arial Narrow"/>
                          <a:sym typeface="Arial Narrow"/>
                        </a:rPr>
                        <a:t> </a:t>
                      </a:r>
                      <a:r>
                        <a:rPr lang="es-MX" sz="1200" b="1" dirty="0">
                          <a:solidFill>
                            <a:srgbClr val="FF0000"/>
                          </a:solidFill>
                          <a:latin typeface="Arial Narrow"/>
                          <a:ea typeface="Arial Narrow"/>
                          <a:cs typeface="Arial Narrow"/>
                          <a:sym typeface="Arial Narrow"/>
                        </a:rPr>
                        <a:t>Causa</a:t>
                      </a:r>
                    </a:p>
                    <a:p>
                      <a:pPr marL="0" marR="0" lvl="0" indent="0" algn="just" rtl="0">
                        <a:spcBef>
                          <a:spcPts val="0"/>
                        </a:spcBef>
                        <a:spcAft>
                          <a:spcPts val="0"/>
                        </a:spcAft>
                        <a:buNone/>
                      </a:pPr>
                      <a:r>
                        <a:rPr lang="es-MX" sz="1200" dirty="0">
                          <a:latin typeface="Arial Narrow"/>
                          <a:ea typeface="Arial Narrow"/>
                          <a:cs typeface="Arial Narrow"/>
                          <a:sym typeface="Arial Narrow"/>
                        </a:rPr>
                        <a:t>Al revisar los soportes no es posible constatar que al ingreso del personal (médicos y psiquiatras) se dé una inducción puntual sobre el </a:t>
                      </a:r>
                      <a:r>
                        <a:rPr lang="es-CO" sz="1200" dirty="0">
                          <a:latin typeface="Arial Narrow"/>
                          <a:ea typeface="Arial Narrow"/>
                          <a:cs typeface="Arial Narrow"/>
                          <a:sym typeface="Arial Narrow"/>
                        </a:rPr>
                        <a:t>“Instructivo de Prescripción de Productos Farmacéuticos” y que esta información es comprendida. </a:t>
                      </a:r>
                      <a:endParaRPr sz="1200" dirty="0">
                        <a:latin typeface="Arial Narrow"/>
                        <a:ea typeface="Arial Narrow"/>
                        <a:cs typeface="Arial Narrow"/>
                        <a:sym typeface="Arial Narrow"/>
                      </a:endParaRPr>
                    </a:p>
                  </a:txBody>
                  <a:tcPr marL="40400" marR="40400" marT="0" marB="0" anchor="ctr"/>
                </a:tc>
                <a:tc>
                  <a:txBody>
                    <a:bodyPr/>
                    <a:lstStyle/>
                    <a:p>
                      <a:pPr marL="0" marR="0" lvl="0" indent="0" algn="just" rtl="0">
                        <a:spcBef>
                          <a:spcPts val="0"/>
                        </a:spcBef>
                        <a:spcAft>
                          <a:spcPts val="0"/>
                        </a:spcAft>
                        <a:buNone/>
                      </a:pPr>
                      <a:r>
                        <a:rPr lang="es-MX" sz="1200" dirty="0">
                          <a:latin typeface="Arial Narrow"/>
                          <a:ea typeface="Arial Narrow"/>
                          <a:cs typeface="Arial Narrow"/>
                          <a:sym typeface="Arial Narrow"/>
                        </a:rPr>
                        <a:t>Aún cuando se tiene un “Instructivo para el Diligenciamiento de Entrenamiento en el Puesto de Trabajo” V4 del 1 de Octubre de 2023, que orienta la actividad en mención, y la realización del registro (como evidencia) en la plataforma Conexión Humana , se encuentra que la plataforma no da lugar a especificar los temas tratados en la inducción, su comprensión y a la fecha no se cuenta con un soporte adicional que lo certifique </a:t>
                      </a:r>
                    </a:p>
                  </a:txBody>
                  <a:tcPr marL="40400" marR="40400" marT="0" marB="0" anchor="ctr"/>
                </a:tc>
                <a:tc>
                  <a:txBody>
                    <a:bodyPr/>
                    <a:lstStyle/>
                    <a:p>
                      <a:pPr algn="just"/>
                      <a:r>
                        <a:rPr lang="es-MX" sz="1200" dirty="0">
                          <a:latin typeface="Arial Narrow" panose="020B0606020202030204" pitchFamily="34" charset="0"/>
                        </a:rPr>
                        <a:t>No es posible constatar que el personal (médicos y psiquiatras) cuenta con el conocimiento de los procedimientos y lineamientos institucionales que lo lleven a desarrollar correctamente las funciones que le fueron asignadas</a:t>
                      </a:r>
                      <a:r>
                        <a:rPr lang="es-MX" sz="1200" dirty="0"/>
                        <a:t>. </a:t>
                      </a:r>
                      <a:endParaRPr lang="es-CO" sz="1200" dirty="0"/>
                    </a:p>
                  </a:txBody>
                  <a:tcPr marL="40400" marR="40400" marT="0" marB="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9662839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g1e44cc6def5_1_0"/>
          <p:cNvSpPr txBox="1"/>
          <p:nvPr/>
        </p:nvSpPr>
        <p:spPr>
          <a:xfrm>
            <a:off x="4095750" y="512862"/>
            <a:ext cx="6457950" cy="609356"/>
          </a:xfrm>
          <a:prstGeom prst="rect">
            <a:avLst/>
          </a:prstGeom>
          <a:noFill/>
          <a:ln>
            <a:noFill/>
          </a:ln>
        </p:spPr>
        <p:txBody>
          <a:bodyPr spcFirstLastPara="1" wrap="square" lIns="90000" tIns="45000" rIns="90000" bIns="45000" anchor="ctr" anchorCtr="0">
            <a:noAutofit/>
          </a:bodyPr>
          <a:lstStyle/>
          <a:p>
            <a:pPr marL="0" marR="0" lvl="0" indent="0" algn="r" rtl="0">
              <a:lnSpc>
                <a:spcPct val="90000"/>
              </a:lnSpc>
              <a:spcBef>
                <a:spcPts val="0"/>
              </a:spcBef>
              <a:spcAft>
                <a:spcPts val="0"/>
              </a:spcAft>
              <a:buClr>
                <a:schemeClr val="lt1"/>
              </a:buClr>
              <a:buSzPts val="2800"/>
              <a:buFont typeface="Calibri"/>
              <a:buNone/>
            </a:pPr>
            <a:r>
              <a:rPr lang="es-CO" sz="2400" b="0" i="0" u="none" strike="noStrike" cap="none">
                <a:solidFill>
                  <a:schemeClr val="accent2"/>
                </a:solidFill>
                <a:latin typeface="Arial Black"/>
                <a:ea typeface="Arial Black"/>
                <a:cs typeface="Arial Black"/>
                <a:sym typeface="Arial Black"/>
              </a:rPr>
              <a:t>EQUIPO DE MEJORAMIENTO​</a:t>
            </a:r>
            <a:endParaRPr sz="2400" b="0" i="0" u="none" strike="noStrike" cap="none">
              <a:solidFill>
                <a:schemeClr val="accent2"/>
              </a:solidFill>
              <a:latin typeface="Arial Black"/>
              <a:ea typeface="Arial Black"/>
              <a:cs typeface="Arial Black"/>
              <a:sym typeface="Arial Black"/>
            </a:endParaRPr>
          </a:p>
        </p:txBody>
      </p:sp>
      <p:sp>
        <p:nvSpPr>
          <p:cNvPr id="200" name="Google Shape;200;g1e44cc6def5_1_0"/>
          <p:cNvSpPr txBox="1"/>
          <p:nvPr/>
        </p:nvSpPr>
        <p:spPr>
          <a:xfrm>
            <a:off x="838381" y="1382846"/>
            <a:ext cx="10515238" cy="2524135"/>
          </a:xfrm>
          <a:prstGeom prst="rect">
            <a:avLst/>
          </a:prstGeom>
          <a:noFill/>
          <a:ln>
            <a:noFill/>
          </a:ln>
        </p:spPr>
        <p:txBody>
          <a:bodyPr spcFirstLastPara="1" wrap="square" lIns="0" tIns="0" rIns="0" bIns="0" anchor="t" anchorCtr="0">
            <a:normAutofit/>
          </a:bodyPr>
          <a:lstStyle/>
          <a:p>
            <a:pPr marL="0" marR="0" lvl="0" indent="0" algn="just" rtl="0">
              <a:lnSpc>
                <a:spcPct val="115000"/>
              </a:lnSpc>
              <a:spcBef>
                <a:spcPts val="0"/>
              </a:spcBef>
              <a:spcAft>
                <a:spcPts val="0"/>
              </a:spcAft>
              <a:buClr>
                <a:schemeClr val="dk1"/>
              </a:buClr>
              <a:buSzPts val="1600"/>
              <a:buFont typeface="Noto Sans Symbols"/>
              <a:buNone/>
            </a:pPr>
            <a:endParaRPr sz="1600" b="0" i="0" u="none" strike="noStrike" cap="none">
              <a:solidFill>
                <a:schemeClr val="dk1"/>
              </a:solidFill>
              <a:latin typeface="Calibri"/>
              <a:ea typeface="Calibri"/>
              <a:cs typeface="Calibri"/>
              <a:sym typeface="Calibri"/>
            </a:endParaRPr>
          </a:p>
        </p:txBody>
      </p:sp>
      <p:graphicFrame>
        <p:nvGraphicFramePr>
          <p:cNvPr id="201" name="Google Shape;201;g1e44cc6def5_1_0"/>
          <p:cNvGraphicFramePr/>
          <p:nvPr>
            <p:extLst>
              <p:ext uri="{D42A27DB-BD31-4B8C-83A1-F6EECF244321}">
                <p14:modId xmlns:p14="http://schemas.microsoft.com/office/powerpoint/2010/main" val="2396086783"/>
              </p:ext>
            </p:extLst>
          </p:nvPr>
        </p:nvGraphicFramePr>
        <p:xfrm>
          <a:off x="673281" y="1500527"/>
          <a:ext cx="10515250" cy="4479745"/>
        </p:xfrm>
        <a:graphic>
          <a:graphicData uri="http://schemas.openxmlformats.org/drawingml/2006/table">
            <a:tbl>
              <a:tblPr>
                <a:noFill/>
                <a:tableStyleId>{F1440348-DB34-408C-B37E-ABDD86A0E567}</a:tableStyleId>
              </a:tblPr>
              <a:tblGrid>
                <a:gridCol w="533525">
                  <a:extLst>
                    <a:ext uri="{9D8B030D-6E8A-4147-A177-3AD203B41FA5}">
                      <a16:colId xmlns:a16="http://schemas.microsoft.com/office/drawing/2014/main" val="20000"/>
                    </a:ext>
                  </a:extLst>
                </a:gridCol>
                <a:gridCol w="1619250">
                  <a:extLst>
                    <a:ext uri="{9D8B030D-6E8A-4147-A177-3AD203B41FA5}">
                      <a16:colId xmlns:a16="http://schemas.microsoft.com/office/drawing/2014/main" val="20001"/>
                    </a:ext>
                  </a:extLst>
                </a:gridCol>
                <a:gridCol w="1502775">
                  <a:extLst>
                    <a:ext uri="{9D8B030D-6E8A-4147-A177-3AD203B41FA5}">
                      <a16:colId xmlns:a16="http://schemas.microsoft.com/office/drawing/2014/main" val="20002"/>
                    </a:ext>
                  </a:extLst>
                </a:gridCol>
                <a:gridCol w="2211675">
                  <a:extLst>
                    <a:ext uri="{9D8B030D-6E8A-4147-A177-3AD203B41FA5}">
                      <a16:colId xmlns:a16="http://schemas.microsoft.com/office/drawing/2014/main" val="20003"/>
                    </a:ext>
                  </a:extLst>
                </a:gridCol>
                <a:gridCol w="3058100">
                  <a:extLst>
                    <a:ext uri="{9D8B030D-6E8A-4147-A177-3AD203B41FA5}">
                      <a16:colId xmlns:a16="http://schemas.microsoft.com/office/drawing/2014/main" val="20004"/>
                    </a:ext>
                  </a:extLst>
                </a:gridCol>
                <a:gridCol w="1589925">
                  <a:extLst>
                    <a:ext uri="{9D8B030D-6E8A-4147-A177-3AD203B41FA5}">
                      <a16:colId xmlns:a16="http://schemas.microsoft.com/office/drawing/2014/main" val="20005"/>
                    </a:ext>
                  </a:extLst>
                </a:gridCol>
              </a:tblGrid>
              <a:tr h="669725">
                <a:tc>
                  <a:txBody>
                    <a:bodyPr/>
                    <a:lstStyle/>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a:t>
                      </a:r>
                      <a:r>
                        <a:rPr lang="es-CO" sz="1200" b="0" i="0">
                          <a:solidFill>
                            <a:srgbClr val="000000"/>
                          </a:solidFill>
                          <a:latin typeface="Arial Narrow"/>
                          <a:ea typeface="Arial Narrow"/>
                          <a:cs typeface="Arial Narrow"/>
                          <a:sym typeface="Arial Narrow"/>
                        </a:rPr>
                        <a:t>​</a:t>
                      </a:r>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30375" cap="flat" cmpd="sng">
                      <a:solidFill>
                        <a:srgbClr val="FFFFFF"/>
                      </a:solidFill>
                      <a:prstDash val="solid"/>
                      <a:round/>
                      <a:headEnd type="none" w="sm" len="sm"/>
                      <a:tailEnd type="none" w="sm" len="sm"/>
                    </a:lnB>
                    <a:solidFill>
                      <a:srgbClr val="3B849B"/>
                    </a:solidFill>
                  </a:tcPr>
                </a:tc>
                <a:tc>
                  <a:txBody>
                    <a:bodyPr/>
                    <a:lstStyle/>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A</a:t>
                      </a:r>
                      <a:endParaRPr/>
                    </a:p>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NOMBRE</a:t>
                      </a:r>
                      <a:r>
                        <a:rPr lang="es-CO" sz="1200" b="0" i="0">
                          <a:solidFill>
                            <a:srgbClr val="000000"/>
                          </a:solidFill>
                          <a:latin typeface="Arial Narrow"/>
                          <a:ea typeface="Arial Narrow"/>
                          <a:cs typeface="Arial Narrow"/>
                          <a:sym typeface="Arial Narrow"/>
                        </a:rPr>
                        <a:t>​</a:t>
                      </a:r>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30375" cap="flat" cmpd="sng">
                      <a:solidFill>
                        <a:srgbClr val="FFFFFF"/>
                      </a:solidFill>
                      <a:prstDash val="solid"/>
                      <a:round/>
                      <a:headEnd type="none" w="sm" len="sm"/>
                      <a:tailEnd type="none" w="sm" len="sm"/>
                    </a:lnB>
                    <a:solidFill>
                      <a:srgbClr val="3B849B"/>
                    </a:solidFill>
                  </a:tcPr>
                </a:tc>
                <a:tc>
                  <a:txBody>
                    <a:bodyPr/>
                    <a:lstStyle/>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B</a:t>
                      </a:r>
                      <a:endParaRPr/>
                    </a:p>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ROL EN LA IPS</a:t>
                      </a:r>
                      <a:r>
                        <a:rPr lang="es-CO" sz="1200" b="0" i="0">
                          <a:solidFill>
                            <a:srgbClr val="000000"/>
                          </a:solidFill>
                          <a:latin typeface="Arial Narrow"/>
                          <a:ea typeface="Arial Narrow"/>
                          <a:cs typeface="Arial Narrow"/>
                          <a:sym typeface="Arial Narrow"/>
                        </a:rPr>
                        <a:t>​</a:t>
                      </a:r>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30375" cap="flat" cmpd="sng">
                      <a:solidFill>
                        <a:srgbClr val="FFFFFF"/>
                      </a:solidFill>
                      <a:prstDash val="solid"/>
                      <a:round/>
                      <a:headEnd type="none" w="sm" len="sm"/>
                      <a:tailEnd type="none" w="sm" len="sm"/>
                    </a:lnB>
                    <a:solidFill>
                      <a:srgbClr val="3B849B"/>
                    </a:solidFill>
                  </a:tcPr>
                </a:tc>
                <a:tc>
                  <a:txBody>
                    <a:bodyPr/>
                    <a:lstStyle/>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D</a:t>
                      </a:r>
                      <a:endParaRPr/>
                    </a:p>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PERFIL</a:t>
                      </a:r>
                      <a:r>
                        <a:rPr lang="es-CO" sz="1200" b="0" i="0">
                          <a:solidFill>
                            <a:srgbClr val="000000"/>
                          </a:solidFill>
                          <a:latin typeface="Arial Narrow"/>
                          <a:ea typeface="Arial Narrow"/>
                          <a:cs typeface="Arial Narrow"/>
                          <a:sym typeface="Arial Narrow"/>
                        </a:rPr>
                        <a:t>​</a:t>
                      </a:r>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30375" cap="flat" cmpd="sng">
                      <a:solidFill>
                        <a:srgbClr val="FFFFFF"/>
                      </a:solidFill>
                      <a:prstDash val="solid"/>
                      <a:round/>
                      <a:headEnd type="none" w="sm" len="sm"/>
                      <a:tailEnd type="none" w="sm" len="sm"/>
                    </a:lnB>
                    <a:solidFill>
                      <a:srgbClr val="3B849B"/>
                    </a:solidFill>
                  </a:tcPr>
                </a:tc>
                <a:tc>
                  <a:txBody>
                    <a:bodyPr/>
                    <a:lstStyle/>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E</a:t>
                      </a:r>
                      <a:endParaRPr/>
                    </a:p>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RESPONSABILIDADES</a:t>
                      </a:r>
                      <a:r>
                        <a:rPr lang="es-CO" sz="1200" b="0" i="0">
                          <a:solidFill>
                            <a:srgbClr val="000000"/>
                          </a:solidFill>
                          <a:latin typeface="Arial Narrow"/>
                          <a:ea typeface="Arial Narrow"/>
                          <a:cs typeface="Arial Narrow"/>
                          <a:sym typeface="Arial Narrow"/>
                        </a:rPr>
                        <a:t>​</a:t>
                      </a:r>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30375" cap="flat" cmpd="sng">
                      <a:solidFill>
                        <a:srgbClr val="FFFFFF"/>
                      </a:solidFill>
                      <a:prstDash val="solid"/>
                      <a:round/>
                      <a:headEnd type="none" w="sm" len="sm"/>
                      <a:tailEnd type="none" w="sm" len="sm"/>
                    </a:lnB>
                    <a:solidFill>
                      <a:srgbClr val="3B849B"/>
                    </a:solidFill>
                  </a:tcPr>
                </a:tc>
                <a:tc>
                  <a:txBody>
                    <a:bodyPr/>
                    <a:lstStyle/>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F</a:t>
                      </a:r>
                      <a:endParaRPr/>
                    </a:p>
                    <a:p>
                      <a:pPr marL="0" marR="0" lvl="0" indent="0" algn="ctr" rtl="0">
                        <a:spcBef>
                          <a:spcPts val="0"/>
                        </a:spcBef>
                        <a:spcAft>
                          <a:spcPts val="0"/>
                        </a:spcAft>
                        <a:buNone/>
                      </a:pPr>
                      <a:r>
                        <a:rPr lang="es-CO" sz="1200" b="1" i="0" u="none" strike="noStrike">
                          <a:solidFill>
                            <a:srgbClr val="FFFFFF"/>
                          </a:solidFill>
                          <a:latin typeface="Arial Narrow"/>
                          <a:ea typeface="Arial Narrow"/>
                          <a:cs typeface="Arial Narrow"/>
                          <a:sym typeface="Arial Narrow"/>
                        </a:rPr>
                        <a:t>ROL EN EL EQUIPO</a:t>
                      </a:r>
                      <a:r>
                        <a:rPr lang="es-CO" sz="1200" b="0" i="0">
                          <a:solidFill>
                            <a:srgbClr val="000000"/>
                          </a:solidFill>
                          <a:latin typeface="Arial Narrow"/>
                          <a:ea typeface="Arial Narrow"/>
                          <a:cs typeface="Arial Narrow"/>
                          <a:sym typeface="Arial Narrow"/>
                        </a:rPr>
                        <a:t>​</a:t>
                      </a:r>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30375" cap="flat" cmpd="sng">
                      <a:solidFill>
                        <a:srgbClr val="FFFFFF"/>
                      </a:solidFill>
                      <a:prstDash val="solid"/>
                      <a:round/>
                      <a:headEnd type="none" w="sm" len="sm"/>
                      <a:tailEnd type="none" w="sm" len="sm"/>
                    </a:lnB>
                    <a:solidFill>
                      <a:srgbClr val="3B849B"/>
                    </a:solidFill>
                  </a:tcPr>
                </a:tc>
                <a:extLst>
                  <a:ext uri="{0D108BD9-81ED-4DB2-BD59-A6C34878D82A}">
                    <a16:rowId xmlns:a16="http://schemas.microsoft.com/office/drawing/2014/main" val="10000"/>
                  </a:ext>
                </a:extLst>
              </a:tr>
              <a:tr h="777350">
                <a:tc>
                  <a:txBody>
                    <a:bodyPr/>
                    <a:lstStyle/>
                    <a:p>
                      <a:pPr marL="0" marR="0" lvl="0" indent="0" algn="ctr" rtl="0">
                        <a:spcBef>
                          <a:spcPts val="0"/>
                        </a:spcBef>
                        <a:spcAft>
                          <a:spcPts val="0"/>
                        </a:spcAft>
                        <a:buNone/>
                      </a:pPr>
                      <a:r>
                        <a:rPr lang="es-CO" sz="1400" b="0" i="0" dirty="0">
                          <a:solidFill>
                            <a:srgbClr val="000000"/>
                          </a:solidFill>
                          <a:latin typeface="+mn-lt"/>
                          <a:ea typeface="Arial Narrow"/>
                          <a:cs typeface="Arial Narrow"/>
                          <a:sym typeface="Arial Narrow"/>
                        </a:rPr>
                        <a:t>1​</a:t>
                      </a:r>
                      <a:endParaRPr sz="1400" dirty="0">
                        <a:latin typeface="+mn-lt"/>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3037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CED8DE"/>
                    </a:solidFill>
                  </a:tcPr>
                </a:tc>
                <a:tc>
                  <a:txBody>
                    <a:bodyPr/>
                    <a:lstStyle/>
                    <a:p>
                      <a:pPr marL="0" marR="0" lvl="0" indent="0" algn="ctr" rtl="0">
                        <a:spcBef>
                          <a:spcPts val="0"/>
                        </a:spcBef>
                        <a:spcAft>
                          <a:spcPts val="0"/>
                        </a:spcAft>
                        <a:buNone/>
                      </a:pPr>
                      <a:r>
                        <a:rPr lang="es-CO" sz="1400" b="0" i="0" dirty="0">
                          <a:solidFill>
                            <a:srgbClr val="000000"/>
                          </a:solidFill>
                          <a:latin typeface="+mn-lt"/>
                          <a:ea typeface="Arial Narrow"/>
                          <a:cs typeface="Arial Narrow"/>
                          <a:sym typeface="Arial Narrow"/>
                        </a:rPr>
                        <a:t>Magda Mayerly Riveros </a:t>
                      </a:r>
                      <a:endParaRPr sz="1400" dirty="0">
                        <a:latin typeface="+mn-lt"/>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3037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CED8DE"/>
                    </a:solidFill>
                  </a:tcPr>
                </a:tc>
                <a:tc>
                  <a:txBody>
                    <a:bodyPr/>
                    <a:lstStyle/>
                    <a:p>
                      <a:pPr marL="0" marR="0" lvl="0" indent="0" algn="ctr" rtl="0">
                        <a:spcBef>
                          <a:spcPts val="0"/>
                        </a:spcBef>
                        <a:spcAft>
                          <a:spcPts val="0"/>
                        </a:spcAft>
                        <a:buNone/>
                      </a:pPr>
                      <a:r>
                        <a:rPr lang="es-CO" sz="1400" b="0" i="0" dirty="0">
                          <a:solidFill>
                            <a:srgbClr val="000000"/>
                          </a:solidFill>
                          <a:latin typeface="+mn-lt"/>
                          <a:ea typeface="Arial Narrow"/>
                          <a:cs typeface="Arial Narrow"/>
                          <a:sym typeface="Arial Narrow"/>
                        </a:rPr>
                        <a:t>Director </a:t>
                      </a:r>
                      <a:r>
                        <a:rPr lang="es-CO" sz="1400" b="0" i="0" dirty="0" err="1">
                          <a:solidFill>
                            <a:srgbClr val="000000"/>
                          </a:solidFill>
                          <a:latin typeface="+mn-lt"/>
                          <a:ea typeface="Arial Narrow"/>
                          <a:cs typeface="Arial Narrow"/>
                          <a:sym typeface="Arial Narrow"/>
                        </a:rPr>
                        <a:t>Versania</a:t>
                      </a:r>
                      <a:r>
                        <a:rPr lang="es-CO" sz="1400" b="0" i="0" dirty="0">
                          <a:solidFill>
                            <a:srgbClr val="000000"/>
                          </a:solidFill>
                          <a:latin typeface="+mn-lt"/>
                          <a:ea typeface="Arial Narrow"/>
                          <a:cs typeface="Arial Narrow"/>
                          <a:sym typeface="Arial Narrow"/>
                        </a:rPr>
                        <a:t> Psicosocial ITA Av. 68</a:t>
                      </a:r>
                      <a:endParaRPr sz="1400" dirty="0">
                        <a:latin typeface="+mn-lt"/>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3037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CED8DE"/>
                    </a:solidFill>
                  </a:tcPr>
                </a:tc>
                <a:tc>
                  <a:txBody>
                    <a:bodyPr/>
                    <a:lstStyle/>
                    <a:p>
                      <a:pPr marL="0" marR="0" lvl="0" indent="0" algn="ctr" rtl="0">
                        <a:spcBef>
                          <a:spcPts val="0"/>
                        </a:spcBef>
                        <a:spcAft>
                          <a:spcPts val="0"/>
                        </a:spcAft>
                        <a:buNone/>
                      </a:pPr>
                      <a:r>
                        <a:rPr lang="es-CO" sz="1400" b="0" i="0" dirty="0">
                          <a:solidFill>
                            <a:srgbClr val="000000"/>
                          </a:solidFill>
                          <a:latin typeface="+mn-lt"/>
                          <a:ea typeface="Arial Narrow"/>
                          <a:cs typeface="Arial Narrow"/>
                          <a:sym typeface="Arial Narrow"/>
                        </a:rPr>
                        <a:t>Representante de la Gerencia con capacidad de decisión</a:t>
                      </a:r>
                      <a:endParaRPr sz="1400" b="0" i="0" dirty="0">
                        <a:solidFill>
                          <a:srgbClr val="000000"/>
                        </a:solidFill>
                        <a:latin typeface="+mn-lt"/>
                        <a:ea typeface="Arial Narrow"/>
                        <a:cs typeface="Arial Narrow"/>
                        <a:sym typeface="Arial Narrow"/>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3037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CED8DE"/>
                    </a:solidFill>
                  </a:tcPr>
                </a:tc>
                <a:tc>
                  <a:txBody>
                    <a:bodyPr/>
                    <a:lstStyle/>
                    <a:p>
                      <a:pPr marL="0" marR="0" lvl="0" indent="0" algn="just" rtl="0">
                        <a:spcBef>
                          <a:spcPts val="0"/>
                        </a:spcBef>
                        <a:spcAft>
                          <a:spcPts val="0"/>
                        </a:spcAft>
                        <a:buNone/>
                      </a:pPr>
                      <a:r>
                        <a:rPr lang="es-CO" sz="1400" b="0" i="0" u="none" strike="noStrike" dirty="0">
                          <a:solidFill>
                            <a:schemeClr val="dk1"/>
                          </a:solidFill>
                          <a:latin typeface="+mn-lt"/>
                          <a:ea typeface="Arial Narrow"/>
                          <a:cs typeface="Arial Narrow"/>
                          <a:sym typeface="Arial Narrow"/>
                        </a:rPr>
                        <a:t>Viabilizar decisiones.</a:t>
                      </a:r>
                      <a:endParaRPr sz="1400" dirty="0">
                        <a:latin typeface="+mn-lt"/>
                      </a:endParaRPr>
                    </a:p>
                    <a:p>
                      <a:pPr marL="0" marR="0" lvl="0" indent="0" algn="just" rtl="0">
                        <a:spcBef>
                          <a:spcPts val="0"/>
                        </a:spcBef>
                        <a:spcAft>
                          <a:spcPts val="0"/>
                        </a:spcAft>
                        <a:buNone/>
                      </a:pPr>
                      <a:r>
                        <a:rPr lang="es-CO" sz="1400" b="0" i="0" u="none" strike="noStrike" dirty="0">
                          <a:solidFill>
                            <a:schemeClr val="dk1"/>
                          </a:solidFill>
                          <a:latin typeface="+mn-lt"/>
                          <a:ea typeface="Arial Narrow"/>
                          <a:cs typeface="Arial Narrow"/>
                          <a:sym typeface="Arial Narrow"/>
                        </a:rPr>
                        <a:t>Gestionar recursos para facilitar la mejora.</a:t>
                      </a:r>
                      <a:endParaRPr sz="1400" dirty="0">
                        <a:latin typeface="+mn-lt"/>
                      </a:endParaRPr>
                    </a:p>
                    <a:p>
                      <a:pPr marL="0" marR="0" lvl="0" indent="0" algn="just" rtl="0">
                        <a:spcBef>
                          <a:spcPts val="0"/>
                        </a:spcBef>
                        <a:spcAft>
                          <a:spcPts val="0"/>
                        </a:spcAft>
                        <a:buNone/>
                      </a:pPr>
                      <a:r>
                        <a:rPr lang="es-CO" sz="1400" b="0" i="0" u="none" strike="noStrike" dirty="0">
                          <a:solidFill>
                            <a:schemeClr val="dk1"/>
                          </a:solidFill>
                          <a:latin typeface="+mn-lt"/>
                          <a:ea typeface="Arial Narrow"/>
                          <a:cs typeface="Arial Narrow"/>
                          <a:sym typeface="Arial Narrow"/>
                        </a:rPr>
                        <a:t>Reconocer y celebrar los logros del equipo​.</a:t>
                      </a:r>
                      <a:endParaRPr sz="1400" dirty="0">
                        <a:latin typeface="+mn-lt"/>
                      </a:endParaRPr>
                    </a:p>
                    <a:p>
                      <a:pPr marL="0" marR="0" lvl="0" indent="0" algn="just" rtl="0">
                        <a:spcBef>
                          <a:spcPts val="0"/>
                        </a:spcBef>
                        <a:spcAft>
                          <a:spcPts val="0"/>
                        </a:spcAft>
                        <a:buNone/>
                      </a:pPr>
                      <a:r>
                        <a:rPr lang="es-CO" sz="1400" dirty="0">
                          <a:latin typeface="+mn-lt"/>
                          <a:ea typeface="Calibri"/>
                          <a:cs typeface="Calibri"/>
                          <a:sym typeface="Calibri"/>
                        </a:rPr>
                        <a:t>Convoca y vela por que el equipo de mejora funcione y las tareas se cumplan</a:t>
                      </a:r>
                      <a:endParaRPr sz="1400" b="0" i="0" u="none" strike="noStrike" dirty="0">
                        <a:solidFill>
                          <a:schemeClr val="dk1"/>
                        </a:solidFill>
                        <a:latin typeface="+mn-lt"/>
                        <a:ea typeface="Arial Narrow"/>
                        <a:cs typeface="Arial Narrow"/>
                        <a:sym typeface="Arial Narrow"/>
                      </a:endParaRPr>
                    </a:p>
                    <a:p>
                      <a:pPr marL="0" marR="0" lvl="0" indent="0" algn="just" rtl="0">
                        <a:spcBef>
                          <a:spcPts val="0"/>
                        </a:spcBef>
                        <a:spcAft>
                          <a:spcPts val="0"/>
                        </a:spcAft>
                        <a:buNone/>
                      </a:pPr>
                      <a:endParaRPr sz="1400" b="0" i="0" dirty="0">
                        <a:solidFill>
                          <a:srgbClr val="000000"/>
                        </a:solidFill>
                        <a:latin typeface="+mn-lt"/>
                        <a:ea typeface="Arial Narrow"/>
                        <a:cs typeface="Arial Narrow"/>
                        <a:sym typeface="Arial Narrow"/>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3037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CED8DE"/>
                    </a:solidFill>
                  </a:tcPr>
                </a:tc>
                <a:tc>
                  <a:txBody>
                    <a:bodyPr/>
                    <a:lstStyle/>
                    <a:p>
                      <a:pPr marL="0" marR="0" lvl="0" indent="0" algn="ctr" rtl="0">
                        <a:lnSpc>
                          <a:spcPct val="100000"/>
                        </a:lnSpc>
                        <a:spcBef>
                          <a:spcPts val="0"/>
                        </a:spcBef>
                        <a:spcAft>
                          <a:spcPts val="0"/>
                        </a:spcAft>
                        <a:buClr>
                          <a:srgbClr val="000000"/>
                        </a:buClr>
                        <a:buSzPts val="1200"/>
                        <a:buFont typeface="Arial Narrow"/>
                        <a:buNone/>
                      </a:pPr>
                      <a:r>
                        <a:rPr lang="es-CO" sz="1400" b="0" i="0">
                          <a:solidFill>
                            <a:srgbClr val="000000"/>
                          </a:solidFill>
                          <a:latin typeface="+mn-lt"/>
                          <a:ea typeface="Arial Narrow"/>
                          <a:cs typeface="Arial Narrow"/>
                          <a:sym typeface="Arial Narrow"/>
                        </a:rPr>
                        <a:t>Líder del Equipo </a:t>
                      </a:r>
                      <a:endParaRPr sz="1400">
                        <a:latin typeface="+mn-lt"/>
                      </a:endParaRPr>
                    </a:p>
                    <a:p>
                      <a:pPr marL="0" marR="0" lvl="0" indent="0" algn="ctr" rtl="0">
                        <a:spcBef>
                          <a:spcPts val="0"/>
                        </a:spcBef>
                        <a:spcAft>
                          <a:spcPts val="0"/>
                        </a:spcAft>
                        <a:buNone/>
                      </a:pPr>
                      <a:endParaRPr sz="1400" b="0" i="0">
                        <a:solidFill>
                          <a:srgbClr val="000000"/>
                        </a:solidFill>
                        <a:latin typeface="+mn-lt"/>
                        <a:ea typeface="Arial Narrow"/>
                        <a:cs typeface="Arial Narrow"/>
                        <a:sym typeface="Arial Narrow"/>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3037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CED8DE"/>
                    </a:solidFill>
                  </a:tcPr>
                </a:tc>
                <a:extLst>
                  <a:ext uri="{0D108BD9-81ED-4DB2-BD59-A6C34878D82A}">
                    <a16:rowId xmlns:a16="http://schemas.microsoft.com/office/drawing/2014/main" val="10001"/>
                  </a:ext>
                </a:extLst>
              </a:tr>
              <a:tr h="992600">
                <a:tc>
                  <a:txBody>
                    <a:bodyPr/>
                    <a:lstStyle/>
                    <a:p>
                      <a:pPr marL="0" marR="0" lvl="0" indent="0" algn="ctr" rtl="0">
                        <a:spcBef>
                          <a:spcPts val="0"/>
                        </a:spcBef>
                        <a:spcAft>
                          <a:spcPts val="0"/>
                        </a:spcAft>
                        <a:buNone/>
                      </a:pPr>
                      <a:r>
                        <a:rPr lang="es-CO" sz="1400" b="0" i="0">
                          <a:solidFill>
                            <a:srgbClr val="000000"/>
                          </a:solidFill>
                          <a:latin typeface="+mn-lt"/>
                          <a:ea typeface="Arial Narrow"/>
                          <a:cs typeface="Arial Narrow"/>
                          <a:sym typeface="Arial Narrow"/>
                        </a:rPr>
                        <a:t>2​</a:t>
                      </a:r>
                      <a:endParaRPr sz="1400">
                        <a:latin typeface="+mn-lt"/>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E8ECEF"/>
                    </a:solidFill>
                  </a:tcPr>
                </a:tc>
                <a:tc>
                  <a:txBody>
                    <a:bodyPr/>
                    <a:lstStyle/>
                    <a:p>
                      <a:pPr marL="0" marR="0" lvl="0" indent="0" algn="ctr" rtl="0">
                        <a:spcBef>
                          <a:spcPts val="0"/>
                        </a:spcBef>
                        <a:spcAft>
                          <a:spcPts val="0"/>
                        </a:spcAft>
                        <a:buNone/>
                      </a:pPr>
                      <a:r>
                        <a:rPr lang="es-CO" sz="1400" b="0" i="0">
                          <a:solidFill>
                            <a:srgbClr val="000000"/>
                          </a:solidFill>
                          <a:latin typeface="+mn-lt"/>
                          <a:ea typeface="Arial Narrow"/>
                          <a:cs typeface="Arial Narrow"/>
                          <a:sym typeface="Arial Narrow"/>
                        </a:rPr>
                        <a:t>Dayra Ianova Castellanos </a:t>
                      </a:r>
                      <a:endParaRPr sz="1400">
                        <a:latin typeface="+mn-lt"/>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E8ECEF"/>
                    </a:solidFill>
                  </a:tcPr>
                </a:tc>
                <a:tc>
                  <a:txBody>
                    <a:bodyPr/>
                    <a:lstStyle/>
                    <a:p>
                      <a:pPr marL="0" marR="0" lvl="0" indent="0" algn="ctr" rtl="0">
                        <a:spcBef>
                          <a:spcPts val="0"/>
                        </a:spcBef>
                        <a:spcAft>
                          <a:spcPts val="0"/>
                        </a:spcAft>
                        <a:buNone/>
                      </a:pPr>
                      <a:r>
                        <a:rPr lang="es-CO" sz="1400" b="0" i="0">
                          <a:solidFill>
                            <a:srgbClr val="000000"/>
                          </a:solidFill>
                          <a:latin typeface="+mn-lt"/>
                          <a:ea typeface="Arial Narrow"/>
                          <a:cs typeface="Arial Narrow"/>
                          <a:sym typeface="Arial Narrow"/>
                        </a:rPr>
                        <a:t>Director de Calidad Versania </a:t>
                      </a:r>
                      <a:endParaRPr sz="1400">
                        <a:latin typeface="+mn-lt"/>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E8ECEF"/>
                    </a:solidFill>
                  </a:tcPr>
                </a:tc>
                <a:tc>
                  <a:txBody>
                    <a:bodyPr/>
                    <a:lstStyle/>
                    <a:p>
                      <a:pPr marL="0" marR="0" lvl="0" indent="0" algn="l" rtl="0">
                        <a:spcBef>
                          <a:spcPts val="0"/>
                        </a:spcBef>
                        <a:spcAft>
                          <a:spcPts val="0"/>
                        </a:spcAft>
                        <a:buNone/>
                      </a:pPr>
                      <a:r>
                        <a:rPr lang="es-CO" sz="1400" b="0" i="0" u="none" strike="noStrike">
                          <a:solidFill>
                            <a:schemeClr val="dk1"/>
                          </a:solidFill>
                          <a:latin typeface="+mn-lt"/>
                          <a:ea typeface="Arial Narrow"/>
                          <a:cs typeface="Arial Narrow"/>
                          <a:sym typeface="Arial Narrow"/>
                        </a:rPr>
                        <a:t>Responsable del área de calidad de la institución o persona con conocimiento sobre metodologías de mejoramiento</a:t>
                      </a:r>
                      <a:endParaRPr sz="1400" b="0">
                        <a:latin typeface="+mn-lt"/>
                      </a:endParaRPr>
                    </a:p>
                    <a:p>
                      <a:pPr marL="0" marR="0" lvl="0" indent="0" algn="l" rtl="0">
                        <a:spcBef>
                          <a:spcPts val="0"/>
                        </a:spcBef>
                        <a:spcAft>
                          <a:spcPts val="0"/>
                        </a:spcAft>
                        <a:buNone/>
                      </a:pPr>
                      <a:r>
                        <a:rPr lang="es-CO" sz="1400">
                          <a:latin typeface="+mn-lt"/>
                        </a:rPr>
                        <a:t/>
                      </a:r>
                      <a:br>
                        <a:rPr lang="es-CO" sz="1400">
                          <a:latin typeface="+mn-lt"/>
                        </a:rPr>
                      </a:br>
                      <a:endParaRPr sz="1400" b="0" i="0">
                        <a:solidFill>
                          <a:srgbClr val="000000"/>
                        </a:solidFill>
                        <a:latin typeface="+mn-lt"/>
                        <a:ea typeface="Arial Narrow"/>
                        <a:cs typeface="Arial Narrow"/>
                        <a:sym typeface="Arial Narrow"/>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E8ECEF"/>
                    </a:solidFill>
                  </a:tcPr>
                </a:tc>
                <a:tc>
                  <a:txBody>
                    <a:bodyPr/>
                    <a:lstStyle/>
                    <a:p>
                      <a:pPr marL="0" marR="0" lvl="0" indent="0" algn="just" rtl="0">
                        <a:lnSpc>
                          <a:spcPct val="100000"/>
                        </a:lnSpc>
                        <a:spcBef>
                          <a:spcPts val="0"/>
                        </a:spcBef>
                        <a:spcAft>
                          <a:spcPts val="0"/>
                        </a:spcAft>
                        <a:buClr>
                          <a:schemeClr val="dk1"/>
                        </a:buClr>
                        <a:buSzPts val="1200"/>
                        <a:buFont typeface="Arial Narrow"/>
                        <a:buNone/>
                      </a:pPr>
                      <a:r>
                        <a:rPr lang="es-CO" sz="1400" b="0" i="0" u="none" strike="noStrike" dirty="0">
                          <a:solidFill>
                            <a:schemeClr val="dk1"/>
                          </a:solidFill>
                          <a:latin typeface="+mn-lt"/>
                          <a:ea typeface="Arial Narrow"/>
                          <a:cs typeface="Arial Narrow"/>
                          <a:sym typeface="Arial Narrow"/>
                        </a:rPr>
                        <a:t>Orientar al equipo sobre el uso de herramientas para la mejora (análisis de causa, indicadores, elaboración de instrumentos de medición, etc.).</a:t>
                      </a:r>
                      <a:endParaRPr sz="1400" dirty="0">
                        <a:latin typeface="+mn-lt"/>
                      </a:endParaRPr>
                    </a:p>
                    <a:p>
                      <a:pPr marL="0" marR="0" lvl="0" indent="0" algn="just" rtl="0">
                        <a:lnSpc>
                          <a:spcPct val="100000"/>
                        </a:lnSpc>
                        <a:spcBef>
                          <a:spcPts val="0"/>
                        </a:spcBef>
                        <a:spcAft>
                          <a:spcPts val="0"/>
                        </a:spcAft>
                        <a:buClr>
                          <a:schemeClr val="dk1"/>
                        </a:buClr>
                        <a:buSzPts val="1200"/>
                        <a:buFont typeface="Calibri"/>
                        <a:buNone/>
                      </a:pPr>
                      <a:r>
                        <a:rPr lang="es-CO" sz="1400" dirty="0">
                          <a:latin typeface="+mn-lt"/>
                          <a:ea typeface="Calibri"/>
                          <a:cs typeface="Calibri"/>
                          <a:sym typeface="Calibri"/>
                        </a:rPr>
                        <a:t>vela porque se cumplan la agenda de cada reunión</a:t>
                      </a:r>
                      <a:endParaRPr sz="1400" b="0" i="0" u="none" strike="noStrike" dirty="0">
                        <a:solidFill>
                          <a:schemeClr val="dk1"/>
                        </a:solidFill>
                        <a:latin typeface="+mn-lt"/>
                        <a:ea typeface="Arial Narrow"/>
                        <a:cs typeface="Arial Narrow"/>
                        <a:sym typeface="Arial Narrow"/>
                      </a:endParaRPr>
                    </a:p>
                    <a:p>
                      <a:pPr marL="0" marR="0" lvl="0" indent="0" algn="just" rtl="0">
                        <a:spcBef>
                          <a:spcPts val="0"/>
                        </a:spcBef>
                        <a:spcAft>
                          <a:spcPts val="0"/>
                        </a:spcAft>
                        <a:buNone/>
                      </a:pPr>
                      <a:endParaRPr sz="1400" b="0" i="0" dirty="0">
                        <a:solidFill>
                          <a:srgbClr val="000000"/>
                        </a:solidFill>
                        <a:latin typeface="+mn-lt"/>
                        <a:ea typeface="Arial Narrow"/>
                        <a:cs typeface="Arial Narrow"/>
                        <a:sym typeface="Arial Narrow"/>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E8ECEF"/>
                    </a:solidFill>
                  </a:tcPr>
                </a:tc>
                <a:tc>
                  <a:txBody>
                    <a:bodyPr/>
                    <a:lstStyle/>
                    <a:p>
                      <a:pPr marL="0" marR="0" lvl="0" indent="0" algn="ctr" rtl="0">
                        <a:spcBef>
                          <a:spcPts val="0"/>
                        </a:spcBef>
                        <a:spcAft>
                          <a:spcPts val="0"/>
                        </a:spcAft>
                        <a:buNone/>
                      </a:pPr>
                      <a:r>
                        <a:rPr lang="es-CO" sz="1400" b="0" i="0" dirty="0">
                          <a:solidFill>
                            <a:srgbClr val="000000"/>
                          </a:solidFill>
                          <a:latin typeface="+mn-lt"/>
                          <a:ea typeface="Arial Narrow"/>
                          <a:cs typeface="Arial Narrow"/>
                          <a:sym typeface="Arial Narrow"/>
                        </a:rPr>
                        <a:t>Notario </a:t>
                      </a:r>
                      <a:endParaRPr sz="1400" dirty="0">
                        <a:latin typeface="+mn-lt"/>
                      </a:endParaRPr>
                    </a:p>
                    <a:p>
                      <a:pPr marL="0" marR="0" lvl="0" indent="0" algn="ctr" rtl="0">
                        <a:spcBef>
                          <a:spcPts val="0"/>
                        </a:spcBef>
                        <a:spcAft>
                          <a:spcPts val="0"/>
                        </a:spcAft>
                        <a:buNone/>
                      </a:pPr>
                      <a:r>
                        <a:rPr lang="es-CO" sz="1400" b="0" i="0" dirty="0">
                          <a:solidFill>
                            <a:srgbClr val="000000"/>
                          </a:solidFill>
                          <a:latin typeface="+mn-lt"/>
                          <a:ea typeface="Arial Narrow"/>
                          <a:cs typeface="Arial Narrow"/>
                          <a:sym typeface="Arial Narrow"/>
                        </a:rPr>
                        <a:t>Guardián del Tiempo </a:t>
                      </a:r>
                      <a:endParaRPr sz="1400" dirty="0">
                        <a:latin typeface="+mn-lt"/>
                      </a:endParaRPr>
                    </a:p>
                  </a:txBody>
                  <a:tcPr marL="91450" marR="91450" marT="45725" marB="45725" anchor="ctr">
                    <a:lnL w="9725" cap="flat" cmpd="sng">
                      <a:solidFill>
                        <a:srgbClr val="FFFFFF"/>
                      </a:solidFill>
                      <a:prstDash val="solid"/>
                      <a:round/>
                      <a:headEnd type="none" w="sm" len="sm"/>
                      <a:tailEnd type="none" w="sm" len="sm"/>
                    </a:lnL>
                    <a:lnR w="9725" cap="flat" cmpd="sng">
                      <a:solidFill>
                        <a:srgbClr val="FFFFFF"/>
                      </a:solidFill>
                      <a:prstDash val="solid"/>
                      <a:round/>
                      <a:headEnd type="none" w="sm" len="sm"/>
                      <a:tailEnd type="none" w="sm" len="sm"/>
                    </a:lnR>
                    <a:lnT w="9725" cap="flat" cmpd="sng">
                      <a:solidFill>
                        <a:srgbClr val="FFFFFF"/>
                      </a:solidFill>
                      <a:prstDash val="solid"/>
                      <a:round/>
                      <a:headEnd type="none" w="sm" len="sm"/>
                      <a:tailEnd type="none" w="sm" len="sm"/>
                    </a:lnT>
                    <a:lnB w="9725" cap="flat" cmpd="sng">
                      <a:solidFill>
                        <a:srgbClr val="FFFFFF"/>
                      </a:solidFill>
                      <a:prstDash val="solid"/>
                      <a:round/>
                      <a:headEnd type="none" w="sm" len="sm"/>
                      <a:tailEnd type="none" w="sm" len="sm"/>
                    </a:lnB>
                    <a:solidFill>
                      <a:srgbClr val="E8ECEF"/>
                    </a:solidFill>
                  </a:tcPr>
                </a:tc>
                <a:extLst>
                  <a:ext uri="{0D108BD9-81ED-4DB2-BD59-A6C34878D82A}">
                    <a16:rowId xmlns:a16="http://schemas.microsoft.com/office/drawing/2014/main" val="10002"/>
                  </a:ext>
                </a:extLst>
              </a:tr>
            </a:tbl>
          </a:graphicData>
        </a:graphic>
      </p:graphicFrame>
    </p:spTree>
  </p:cSld>
  <p:clrMapOvr>
    <a:masterClrMapping/>
  </p:clrMapOvr>
</p:sld>
</file>

<file path=ppt/theme/theme1.xml><?xml version="1.0" encoding="utf-8"?>
<a:theme xmlns:a="http://schemas.openxmlformats.org/drawingml/2006/main" name="4_Custom Design">
  <a:themeElements>
    <a:clrScheme name="Personalizado 1">
      <a:dk1>
        <a:srgbClr val="222A35"/>
      </a:dk1>
      <a:lt1>
        <a:srgbClr val="FFFFFF"/>
      </a:lt1>
      <a:dk2>
        <a:srgbClr val="44546A"/>
      </a:dk2>
      <a:lt2>
        <a:srgbClr val="E7E6E6"/>
      </a:lt2>
      <a:accent1>
        <a:srgbClr val="3E8CA4"/>
      </a:accent1>
      <a:accent2>
        <a:srgbClr val="295D6D"/>
      </a:accent2>
      <a:accent3>
        <a:srgbClr val="CB6440"/>
      </a:accent3>
      <a:accent4>
        <a:srgbClr val="7CC0D1"/>
      </a:accent4>
      <a:accent5>
        <a:srgbClr val="FFC000"/>
      </a:accent5>
      <a:accent6>
        <a:srgbClr val="79B8CC"/>
      </a:accent6>
      <a:hlink>
        <a:srgbClr val="ED7D31"/>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2591</TotalTime>
  <Words>8212</Words>
  <Application>Microsoft Office PowerPoint</Application>
  <PresentationFormat>Panorámica</PresentationFormat>
  <Paragraphs>900</Paragraphs>
  <Slides>43</Slides>
  <Notes>43</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43</vt:i4>
      </vt:variant>
    </vt:vector>
  </HeadingPairs>
  <TitlesOfParts>
    <vt:vector size="51" baseType="lpstr">
      <vt:lpstr>Calibri</vt:lpstr>
      <vt:lpstr>Arial Narrow</vt:lpstr>
      <vt:lpstr>Montserrat</vt:lpstr>
      <vt:lpstr>Noto Sans Symbols</vt:lpstr>
      <vt:lpstr>Arial Black</vt:lpstr>
      <vt:lpstr>Arial</vt:lpstr>
      <vt:lpstr>Archivo SemiBold</vt:lpstr>
      <vt:lpstr>4_Custom Design</vt:lpstr>
      <vt:lpstr>Presentación de PowerPoint</vt:lpstr>
      <vt:lpstr>Presentación de PowerPoint</vt:lpstr>
      <vt:lpstr>Presentación de PowerPoint</vt:lpstr>
      <vt:lpstr>Presentación de PowerPoint</vt:lpstr>
      <vt:lpstr>Presentación de PowerPoint</vt:lpstr>
      <vt:lpstr>Presentación de PowerPoint</vt:lpstr>
      <vt:lpstr>CARACTERIZACIÓN DEL PROBLEMA: ANÁLISIS DE CAUSA</vt:lpstr>
      <vt:lpstr>CARACTERIZACIÓN DEL PROBLEMA: ANÁLISIS DE CAUSA</vt:lpstr>
      <vt:lpstr>Presentación de PowerPoint</vt:lpstr>
      <vt:lpstr>Presentación de PowerPoint</vt:lpstr>
      <vt:lpstr>Presentación de PowerPoint</vt:lpstr>
      <vt:lpstr>Presentación de PowerPoint</vt:lpstr>
      <vt:lpstr>INDICADOR DE LA META DE MEJORAMIENTO</vt:lpstr>
      <vt:lpstr>ENCONTRAR “IDEAS DE CAMBIO”  DIAGRAMA ORIENTADOR</vt:lpstr>
      <vt:lpstr>Presentación de PowerPoint</vt:lpstr>
      <vt:lpstr>Presentación de PowerPoint</vt:lpstr>
      <vt:lpstr>Presentación de PowerPoint</vt:lpstr>
      <vt:lpstr>Presentación de PowerPoint</vt:lpstr>
      <vt:lpstr>Presentación de PowerPoint</vt:lpstr>
      <vt:lpstr>MATRIZ DE IDEAS DE CAMBIO  (PRIMERA RONDA JULIO)</vt:lpstr>
      <vt:lpstr>MATRIZ DE IDEAS DE CAMBIO (PRIMERA RONDA JULIO)</vt:lpstr>
      <vt:lpstr>MATRIZ DE IDEAS DE CAMBIO (PRIMERA RONDA JULIO)</vt:lpstr>
      <vt:lpstr>MATRIZ DE IDEAS DE CAMBIO (PRIMERA RONDA JULIO)</vt:lpstr>
      <vt:lpstr>MATRIZ DE IDEAS DE CAMBIO (PRIMERA RONDA JULIO)</vt:lpstr>
      <vt:lpstr>MATRIZ DE IDEAS DE CAMBIO (PRIMERA RONDA JULIO)</vt:lpstr>
      <vt:lpstr>Presentación de PowerPoint</vt:lpstr>
      <vt:lpstr>PHEA DE LAS IDEAS DE CAMBIO (PRIMERA RONDA JULIO)</vt:lpstr>
      <vt:lpstr>Presentación de PowerPoint</vt:lpstr>
      <vt:lpstr>Presentación de PowerPoint</vt:lpstr>
      <vt:lpstr>Presentación de PowerPoint</vt:lpstr>
      <vt:lpstr>Presentación de PowerPoint</vt:lpstr>
      <vt:lpstr>MATRIZ DE IDEAS DE CAMBIO  (SEGUNDA RONDA AGOSTO)</vt:lpstr>
      <vt:lpstr>MATRIZ DE IDEAS DE CAMBIO (SEGUNDA RONDA AGOSTO )</vt:lpstr>
      <vt:lpstr>Presentación de PowerPoint</vt:lpstr>
      <vt:lpstr>Presentación de PowerPoint</vt:lpstr>
      <vt:lpstr>Presentación de PowerPoint</vt:lpstr>
      <vt:lpstr>MATRIZ DE IDEAS DE CAMBIO  (TERCERA RONDA SEPTIEMBRE)</vt:lpstr>
      <vt:lpstr>Presentación de PowerPoint</vt:lpstr>
      <vt:lpstr>Presentación de PowerPoint</vt:lpstr>
      <vt:lpstr>CIERRE DEL “DIARIO DE UN SUEÑO” (INDICADORES DE GESTIÓN DE LA RUTA)</vt:lpstr>
      <vt:lpstr>GRÁFICO DE CONTROL DEL INDICADOR DE LA META DE MEJORAMIENTO</vt:lpstr>
      <vt:lpstr>CIERRE DEL “DIARIO DE UN SUEÑO”  (BALANCE CUALITATIVO)</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AD1GER10</dc:creator>
  <cp:lastModifiedBy>Dayra Ianova Castellanos Londoño (Director De Calidad)</cp:lastModifiedBy>
  <cp:revision>133</cp:revision>
  <dcterms:created xsi:type="dcterms:W3CDTF">2022-01-21T21:03:57Z</dcterms:created>
  <dcterms:modified xsi:type="dcterms:W3CDTF">2025-07-21T20:29:21Z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ContentTypeId">
    <vt:lpwstr>0x01010001F5C32E4B213C4286979CCC42337CD8</vt:lpwstr>
  </property>
  <property fmtid="{D5CDD505-2E9C-101B-9397-08002B2CF9AE}" pid="4" name="HiddenSlides">
    <vt:i4>0</vt:i4>
  </property>
  <property fmtid="{D5CDD505-2E9C-101B-9397-08002B2CF9AE}" pid="5" name="HyperlinksChanged">
    <vt:bool>false</vt:bool>
  </property>
  <property fmtid="{D5CDD505-2E9C-101B-9397-08002B2CF9AE}" pid="6" name="LinksUpToDate">
    <vt:bool>false</vt:bool>
  </property>
  <property fmtid="{D5CDD505-2E9C-101B-9397-08002B2CF9AE}" pid="7" name="MMClips">
    <vt:i4>0</vt:i4>
  </property>
  <property fmtid="{D5CDD505-2E9C-101B-9397-08002B2CF9AE}" pid="8" name="Notes">
    <vt:i4>1</vt:i4>
  </property>
  <property fmtid="{D5CDD505-2E9C-101B-9397-08002B2CF9AE}" pid="9" name="PresentationFormat">
    <vt:lpwstr>Panorámica</vt:lpwstr>
  </property>
  <property fmtid="{D5CDD505-2E9C-101B-9397-08002B2CF9AE}" pid="10" name="ScaleCrop">
    <vt:bool>false</vt:bool>
  </property>
  <property fmtid="{D5CDD505-2E9C-101B-9397-08002B2CF9AE}" pid="11" name="ShareDoc">
    <vt:bool>false</vt:bool>
  </property>
  <property fmtid="{D5CDD505-2E9C-101B-9397-08002B2CF9AE}" pid="12" name="Slides">
    <vt:i4>8</vt:i4>
  </property>
</Properties>
</file>