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7" r:id="rId2"/>
    <p:sldId id="280" r:id="rId3"/>
    <p:sldId id="282" r:id="rId4"/>
    <p:sldId id="261" r:id="rId5"/>
    <p:sldId id="264" r:id="rId6"/>
    <p:sldId id="259" r:id="rId7"/>
    <p:sldId id="283" r:id="rId8"/>
    <p:sldId id="284" r:id="rId9"/>
    <p:sldId id="266" r:id="rId10"/>
    <p:sldId id="285" r:id="rId11"/>
    <p:sldId id="260" r:id="rId12"/>
    <p:sldId id="262" r:id="rId13"/>
    <p:sldId id="286" r:id="rId14"/>
    <p:sldId id="287" r:id="rId15"/>
    <p:sldId id="288" r:id="rId16"/>
    <p:sldId id="267" r:id="rId17"/>
    <p:sldId id="269" r:id="rId18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uffi" initials="L" lastIdx="1" clrIdx="0">
    <p:extLst>
      <p:ext uri="{19B8F6BF-5375-455C-9EA6-DF929625EA0E}">
        <p15:presenceInfo xmlns:p15="http://schemas.microsoft.com/office/powerpoint/2012/main" userId="Luffi" providerId="None"/>
      </p:ext>
    </p:extLst>
  </p:cmAuthor>
  <p:cmAuthor id="2" name="Diana Garcia" initials="DG" lastIdx="3" clrIdx="1">
    <p:extLst>
      <p:ext uri="{19B8F6BF-5375-455C-9EA6-DF929625EA0E}">
        <p15:presenceInfo xmlns:p15="http://schemas.microsoft.com/office/powerpoint/2012/main" userId="jr6gpnbahlhgylphl673udsje20p7gaodiffnuxrw5k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D3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469" autoAdjust="0"/>
    <p:restoredTop sz="94526"/>
  </p:normalViewPr>
  <p:slideViewPr>
    <p:cSldViewPr snapToGrid="0">
      <p:cViewPr varScale="1">
        <p:scale>
          <a:sx n="88" d="100"/>
          <a:sy n="88" d="100"/>
        </p:scale>
        <p:origin x="54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2D2F69C-E17F-0A4B-8321-0161BA154132}" type="doc">
      <dgm:prSet loTypeId="urn:microsoft.com/office/officeart/2005/8/layout/radial5" loCatId="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s-MX"/>
        </a:p>
      </dgm:t>
    </dgm:pt>
    <dgm:pt modelId="{CBFCC498-7D55-D84C-A08A-3B68DE819C33}">
      <dgm:prSet phldrT="[Texto]" custT="1"/>
      <dgm:spPr/>
      <dgm:t>
        <a:bodyPr/>
        <a:lstStyle/>
        <a:p>
          <a:r>
            <a:rPr lang="es-CO" sz="2400" b="1" dirty="0"/>
            <a:t>Gestión del riesgo</a:t>
          </a:r>
          <a:endParaRPr lang="es-MX" sz="2400" dirty="0"/>
        </a:p>
      </dgm:t>
    </dgm:pt>
    <dgm:pt modelId="{282D6964-2D3C-D64C-951F-6B5E8B107BF0}" type="parTrans" cxnId="{CA9184B2-F4A1-7E49-8F79-0D630791B57D}">
      <dgm:prSet/>
      <dgm:spPr/>
      <dgm:t>
        <a:bodyPr/>
        <a:lstStyle/>
        <a:p>
          <a:endParaRPr lang="es-MX" sz="1600"/>
        </a:p>
      </dgm:t>
    </dgm:pt>
    <dgm:pt modelId="{BE2F22DE-E201-3E49-91E6-0197D45E567E}" type="sibTrans" cxnId="{CA9184B2-F4A1-7E49-8F79-0D630791B57D}">
      <dgm:prSet/>
      <dgm:spPr/>
      <dgm:t>
        <a:bodyPr/>
        <a:lstStyle/>
        <a:p>
          <a:endParaRPr lang="es-MX" sz="1600"/>
        </a:p>
      </dgm:t>
    </dgm:pt>
    <dgm:pt modelId="{EC0BB900-7ECC-8447-A1F5-A3D72528C354}">
      <dgm:prSet phldrT="[Texto]" custT="1"/>
      <dgm:spPr/>
      <dgm:t>
        <a:bodyPr/>
        <a:lstStyle/>
        <a:p>
          <a:pPr>
            <a:buSzPts val="1000"/>
            <a:buFont typeface="Symbol" pitchFamily="2" charset="2"/>
            <a:buChar char=""/>
          </a:pPr>
          <a:r>
            <a:rPr lang="es-CO" sz="1500" dirty="0"/>
            <a:t>Presiones externas </a:t>
          </a:r>
          <a:endParaRPr lang="es-MX" sz="1500" dirty="0"/>
        </a:p>
      </dgm:t>
    </dgm:pt>
    <dgm:pt modelId="{635BAFF1-EB89-C048-8E6E-DE1B42462AD9}" type="parTrans" cxnId="{5DB0633A-E0F9-594B-A5A3-CE8D6F81BA08}">
      <dgm:prSet custT="1"/>
      <dgm:spPr/>
      <dgm:t>
        <a:bodyPr/>
        <a:lstStyle/>
        <a:p>
          <a:endParaRPr lang="es-MX" sz="1600"/>
        </a:p>
      </dgm:t>
    </dgm:pt>
    <dgm:pt modelId="{7CC90DC8-86FB-8F4D-B788-6CB478F7EB8E}" type="sibTrans" cxnId="{5DB0633A-E0F9-594B-A5A3-CE8D6F81BA08}">
      <dgm:prSet/>
      <dgm:spPr/>
      <dgm:t>
        <a:bodyPr/>
        <a:lstStyle/>
        <a:p>
          <a:endParaRPr lang="es-MX" sz="1600"/>
        </a:p>
      </dgm:t>
    </dgm:pt>
    <dgm:pt modelId="{55329F6E-E056-5D4C-A5F6-2C282D8463F2}">
      <dgm:prSet phldrT="[Texto]" custT="1"/>
      <dgm:spPr/>
      <dgm:t>
        <a:bodyPr/>
        <a:lstStyle/>
        <a:p>
          <a:pPr>
            <a:buSzPts val="1000"/>
            <a:buFont typeface="Symbol" pitchFamily="2" charset="2"/>
            <a:buChar char=""/>
          </a:pPr>
          <a:r>
            <a:rPr lang="es-CO" sz="1500" dirty="0"/>
            <a:t>Incumplimiento normativo </a:t>
          </a:r>
          <a:endParaRPr lang="es-MX" sz="1500" dirty="0"/>
        </a:p>
      </dgm:t>
    </dgm:pt>
    <dgm:pt modelId="{14F5C6B7-5D00-8242-8B14-723B4D4AB5E6}" type="parTrans" cxnId="{FEE8E8D3-0000-F24C-9C48-C1B630B0AE88}">
      <dgm:prSet custT="1"/>
      <dgm:spPr/>
      <dgm:t>
        <a:bodyPr/>
        <a:lstStyle/>
        <a:p>
          <a:endParaRPr lang="es-MX" sz="1600"/>
        </a:p>
      </dgm:t>
    </dgm:pt>
    <dgm:pt modelId="{6156337D-C8B6-3C43-8B85-A1A77E84ABD1}" type="sibTrans" cxnId="{FEE8E8D3-0000-F24C-9C48-C1B630B0AE88}">
      <dgm:prSet/>
      <dgm:spPr/>
      <dgm:t>
        <a:bodyPr/>
        <a:lstStyle/>
        <a:p>
          <a:endParaRPr lang="es-MX" sz="1600"/>
        </a:p>
      </dgm:t>
    </dgm:pt>
    <dgm:pt modelId="{905A4A59-DCB9-A74F-B48E-7B337D478427}">
      <dgm:prSet phldrT="[Texto]" custT="1"/>
      <dgm:spPr/>
      <dgm:t>
        <a:bodyPr/>
        <a:lstStyle/>
        <a:p>
          <a:pPr>
            <a:buSzPts val="1000"/>
            <a:buFont typeface="Symbol" pitchFamily="2" charset="2"/>
            <a:buChar char=""/>
          </a:pPr>
          <a:r>
            <a:rPr lang="es-CO" sz="1500" dirty="0"/>
            <a:t>Falta de control en la información </a:t>
          </a:r>
          <a:endParaRPr lang="es-MX" sz="1500" dirty="0"/>
        </a:p>
      </dgm:t>
    </dgm:pt>
    <dgm:pt modelId="{59234545-7C4A-8A4D-8934-317892D93029}" type="parTrans" cxnId="{9E10CF40-AC7B-B14D-B3A8-523464DBC467}">
      <dgm:prSet custT="1"/>
      <dgm:spPr/>
      <dgm:t>
        <a:bodyPr/>
        <a:lstStyle/>
        <a:p>
          <a:endParaRPr lang="es-MX" sz="1600"/>
        </a:p>
      </dgm:t>
    </dgm:pt>
    <dgm:pt modelId="{BC94DF03-0437-364C-B5AC-03D2B7F26B3F}" type="sibTrans" cxnId="{9E10CF40-AC7B-B14D-B3A8-523464DBC467}">
      <dgm:prSet/>
      <dgm:spPr/>
      <dgm:t>
        <a:bodyPr/>
        <a:lstStyle/>
        <a:p>
          <a:endParaRPr lang="es-MX" sz="1600"/>
        </a:p>
      </dgm:t>
    </dgm:pt>
    <dgm:pt modelId="{32FF33CD-E16E-5547-AE72-CFC53AF574D6}">
      <dgm:prSet phldrT="[Texto]" custT="1"/>
      <dgm:spPr/>
      <dgm:t>
        <a:bodyPr/>
        <a:lstStyle/>
        <a:p>
          <a:pPr>
            <a:buSzPts val="1000"/>
            <a:buFont typeface="Symbol" pitchFamily="2" charset="2"/>
            <a:buChar char=""/>
          </a:pPr>
          <a:r>
            <a:rPr lang="es-CO" sz="1500" dirty="0"/>
            <a:t>Debilidades en la planeación </a:t>
          </a:r>
          <a:endParaRPr lang="es-MX" sz="1500" dirty="0"/>
        </a:p>
      </dgm:t>
    </dgm:pt>
    <dgm:pt modelId="{6B4C0AA0-1080-EB49-8F73-41C6AD0B1E3B}" type="parTrans" cxnId="{F6AE1A9D-06CC-3744-91F0-6E37FC28DE7B}">
      <dgm:prSet custT="1"/>
      <dgm:spPr/>
      <dgm:t>
        <a:bodyPr/>
        <a:lstStyle/>
        <a:p>
          <a:endParaRPr lang="es-MX" sz="1600"/>
        </a:p>
      </dgm:t>
    </dgm:pt>
    <dgm:pt modelId="{77DFD099-EDAA-CD4A-BBDE-75D0129ABBAE}" type="sibTrans" cxnId="{F6AE1A9D-06CC-3744-91F0-6E37FC28DE7B}">
      <dgm:prSet/>
      <dgm:spPr/>
      <dgm:t>
        <a:bodyPr/>
        <a:lstStyle/>
        <a:p>
          <a:endParaRPr lang="es-MX" sz="1600"/>
        </a:p>
      </dgm:t>
    </dgm:pt>
    <dgm:pt modelId="{77B8548E-2E4E-0C49-8E1B-26651426CDC5}">
      <dgm:prSet custT="1"/>
      <dgm:spPr/>
      <dgm:t>
        <a:bodyPr/>
        <a:lstStyle/>
        <a:p>
          <a:pPr>
            <a:buSzPts val="1000"/>
            <a:buFont typeface="Symbol" pitchFamily="2" charset="2"/>
            <a:buChar char=""/>
          </a:pPr>
          <a:r>
            <a:rPr lang="es-CO" sz="1500" dirty="0"/>
            <a:t>Errores en los procesos </a:t>
          </a:r>
        </a:p>
      </dgm:t>
    </dgm:pt>
    <dgm:pt modelId="{23C187B7-92C7-5641-BE08-36061B63690F}" type="parTrans" cxnId="{2EEC50B8-2C0A-C641-BA7F-0773FD4B8731}">
      <dgm:prSet custT="1"/>
      <dgm:spPr/>
      <dgm:t>
        <a:bodyPr/>
        <a:lstStyle/>
        <a:p>
          <a:endParaRPr lang="es-MX" sz="1600"/>
        </a:p>
      </dgm:t>
    </dgm:pt>
    <dgm:pt modelId="{FDDDE9F8-841F-3D4C-BF25-A07DCC81149C}" type="sibTrans" cxnId="{2EEC50B8-2C0A-C641-BA7F-0773FD4B8731}">
      <dgm:prSet/>
      <dgm:spPr/>
      <dgm:t>
        <a:bodyPr/>
        <a:lstStyle/>
        <a:p>
          <a:endParaRPr lang="es-MX" sz="1600"/>
        </a:p>
      </dgm:t>
    </dgm:pt>
    <dgm:pt modelId="{377C6016-104B-3748-BA00-83582E881936}">
      <dgm:prSet custT="1"/>
      <dgm:spPr/>
      <dgm:t>
        <a:bodyPr/>
        <a:lstStyle/>
        <a:p>
          <a:pPr>
            <a:buSzPts val="1000"/>
            <a:buFont typeface="Symbol" pitchFamily="2" charset="2"/>
            <a:buChar char=""/>
          </a:pPr>
          <a:r>
            <a:rPr lang="es-CO" sz="1500" dirty="0"/>
            <a:t>Falta de supervisión </a:t>
          </a:r>
          <a:endParaRPr lang="es-MX" sz="1500" dirty="0"/>
        </a:p>
      </dgm:t>
    </dgm:pt>
    <dgm:pt modelId="{C8A7C9C1-9851-4442-BCA0-395410BB29CD}" type="parTrans" cxnId="{659D9B6C-CA25-3943-8D7B-94EB5D57AA83}">
      <dgm:prSet custT="1"/>
      <dgm:spPr/>
      <dgm:t>
        <a:bodyPr/>
        <a:lstStyle/>
        <a:p>
          <a:endParaRPr lang="es-MX" sz="1600"/>
        </a:p>
      </dgm:t>
    </dgm:pt>
    <dgm:pt modelId="{9BFD2328-EDAF-CD43-A04F-BC7A3AAA2E08}" type="sibTrans" cxnId="{659D9B6C-CA25-3943-8D7B-94EB5D57AA83}">
      <dgm:prSet/>
      <dgm:spPr/>
      <dgm:t>
        <a:bodyPr/>
        <a:lstStyle/>
        <a:p>
          <a:endParaRPr lang="es-MX" sz="1600"/>
        </a:p>
      </dgm:t>
    </dgm:pt>
    <dgm:pt modelId="{0C98F19D-2B90-D746-B930-A7C23AC5ABB5}">
      <dgm:prSet/>
      <dgm:spPr/>
      <dgm:t>
        <a:bodyPr/>
        <a:lstStyle/>
        <a:p>
          <a:pPr>
            <a:buSzPts val="1000"/>
            <a:buFont typeface="Symbol" pitchFamily="2" charset="2"/>
            <a:buChar char=""/>
          </a:pPr>
          <a:endParaRPr lang="es-MX" sz="1600" dirty="0"/>
        </a:p>
      </dgm:t>
    </dgm:pt>
    <dgm:pt modelId="{BF6CDC4C-E7EF-454B-838E-6309C0DE6811}" type="parTrans" cxnId="{E994D3D7-3282-E643-BAC5-D935DA24DD71}">
      <dgm:prSet/>
      <dgm:spPr/>
      <dgm:t>
        <a:bodyPr/>
        <a:lstStyle/>
        <a:p>
          <a:endParaRPr lang="es-MX" sz="1600"/>
        </a:p>
      </dgm:t>
    </dgm:pt>
    <dgm:pt modelId="{63484330-313B-A946-AB24-260A7E6CE789}" type="sibTrans" cxnId="{E994D3D7-3282-E643-BAC5-D935DA24DD71}">
      <dgm:prSet/>
      <dgm:spPr/>
      <dgm:t>
        <a:bodyPr/>
        <a:lstStyle/>
        <a:p>
          <a:endParaRPr lang="es-MX" sz="1600"/>
        </a:p>
      </dgm:t>
    </dgm:pt>
    <dgm:pt modelId="{4D03A71C-62E0-2E41-BA46-E5B9AAB1FD5B}" type="pres">
      <dgm:prSet presAssocID="{D2D2F69C-E17F-0A4B-8321-0161BA154132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8A810886-75EA-B84A-A568-62070E3AF7E2}" type="pres">
      <dgm:prSet presAssocID="{CBFCC498-7D55-D84C-A08A-3B68DE819C33}" presName="centerShape" presStyleLbl="node0" presStyleIdx="0" presStyleCnt="1" custScaleX="143101" custScaleY="143101"/>
      <dgm:spPr/>
    </dgm:pt>
    <dgm:pt modelId="{09112517-5422-624F-851C-CC88F97687D1}" type="pres">
      <dgm:prSet presAssocID="{23C187B7-92C7-5641-BE08-36061B63690F}" presName="parTrans" presStyleLbl="sibTrans2D1" presStyleIdx="0" presStyleCnt="6" custLinFactNeighborY="-2493"/>
      <dgm:spPr/>
    </dgm:pt>
    <dgm:pt modelId="{3809F970-82F3-0B4F-8F55-44494FB3D9C0}" type="pres">
      <dgm:prSet presAssocID="{23C187B7-92C7-5641-BE08-36061B63690F}" presName="connectorText" presStyleLbl="sibTrans2D1" presStyleIdx="0" presStyleCnt="6"/>
      <dgm:spPr/>
    </dgm:pt>
    <dgm:pt modelId="{426401D3-53CD-8A45-B3A3-9A4BAE52E243}" type="pres">
      <dgm:prSet presAssocID="{77B8548E-2E4E-0C49-8E1B-26651426CDC5}" presName="node" presStyleLbl="node1" presStyleIdx="0" presStyleCnt="6" custScaleX="126406" custScaleY="95401" custRadScaleRad="108611" custRadScaleInc="1168">
        <dgm:presLayoutVars>
          <dgm:bulletEnabled val="1"/>
        </dgm:presLayoutVars>
      </dgm:prSet>
      <dgm:spPr/>
    </dgm:pt>
    <dgm:pt modelId="{AB9E4045-1CD1-6045-8481-7201A1A686B8}" type="pres">
      <dgm:prSet presAssocID="{14F5C6B7-5D00-8242-8B14-723B4D4AB5E6}" presName="parTrans" presStyleLbl="sibTrans2D1" presStyleIdx="1" presStyleCnt="6" custLinFactNeighborX="17718"/>
      <dgm:spPr/>
    </dgm:pt>
    <dgm:pt modelId="{4A27C22D-5867-494B-A7E1-7D464A3E602F}" type="pres">
      <dgm:prSet presAssocID="{14F5C6B7-5D00-8242-8B14-723B4D4AB5E6}" presName="connectorText" presStyleLbl="sibTrans2D1" presStyleIdx="1" presStyleCnt="6"/>
      <dgm:spPr/>
    </dgm:pt>
    <dgm:pt modelId="{6894509E-871B-2D4E-A357-7D4064AD3050}" type="pres">
      <dgm:prSet presAssocID="{55329F6E-E056-5D4C-A5F6-2C282D8463F2}" presName="node" presStyleLbl="node1" presStyleIdx="1" presStyleCnt="6" custScaleX="126406" custScaleY="95401" custRadScaleRad="118672" custRadScaleInc="15757">
        <dgm:presLayoutVars>
          <dgm:bulletEnabled val="1"/>
        </dgm:presLayoutVars>
      </dgm:prSet>
      <dgm:spPr/>
    </dgm:pt>
    <dgm:pt modelId="{592BA442-180C-3542-B5BF-E5B70313B37D}" type="pres">
      <dgm:prSet presAssocID="{59234545-7C4A-8A4D-8934-317892D93029}" presName="parTrans" presStyleLbl="sibTrans2D1" presStyleIdx="2" presStyleCnt="6" custLinFactNeighborX="18336"/>
      <dgm:spPr/>
    </dgm:pt>
    <dgm:pt modelId="{69D63ACB-3E1E-8549-B778-328943AE4692}" type="pres">
      <dgm:prSet presAssocID="{59234545-7C4A-8A4D-8934-317892D93029}" presName="connectorText" presStyleLbl="sibTrans2D1" presStyleIdx="2" presStyleCnt="6"/>
      <dgm:spPr/>
    </dgm:pt>
    <dgm:pt modelId="{D5DA9DB3-56EC-D340-A58D-4EF2C6B5AEA1}" type="pres">
      <dgm:prSet presAssocID="{905A4A59-DCB9-A74F-B48E-7B337D478427}" presName="node" presStyleLbl="node1" presStyleIdx="2" presStyleCnt="6" custScaleX="126406" custScaleY="95401" custRadScaleRad="117407" custRadScaleInc="-20219">
        <dgm:presLayoutVars>
          <dgm:bulletEnabled val="1"/>
        </dgm:presLayoutVars>
      </dgm:prSet>
      <dgm:spPr/>
    </dgm:pt>
    <dgm:pt modelId="{9F22C70E-78F4-8D46-A0B0-324A5FCBE2BF}" type="pres">
      <dgm:prSet presAssocID="{6B4C0AA0-1080-EB49-8F73-41C6AD0B1E3B}" presName="parTrans" presStyleLbl="sibTrans2D1" presStyleIdx="3" presStyleCnt="6" custLinFactNeighborY="9972"/>
      <dgm:spPr/>
    </dgm:pt>
    <dgm:pt modelId="{882A48CD-984B-7A4F-B68A-3A71036E1D70}" type="pres">
      <dgm:prSet presAssocID="{6B4C0AA0-1080-EB49-8F73-41C6AD0B1E3B}" presName="connectorText" presStyleLbl="sibTrans2D1" presStyleIdx="3" presStyleCnt="6"/>
      <dgm:spPr/>
    </dgm:pt>
    <dgm:pt modelId="{E049D9AE-879E-7245-A99F-6F867DEFBA4F}" type="pres">
      <dgm:prSet presAssocID="{32FF33CD-E16E-5547-AE72-CFC53AF574D6}" presName="node" presStyleLbl="node1" presStyleIdx="3" presStyleCnt="6" custScaleX="126406" custScaleY="95401" custRadScaleRad="106173">
        <dgm:presLayoutVars>
          <dgm:bulletEnabled val="1"/>
        </dgm:presLayoutVars>
      </dgm:prSet>
      <dgm:spPr/>
    </dgm:pt>
    <dgm:pt modelId="{2EA42971-54AF-3E4C-B33D-9E68424F1EA8}" type="pres">
      <dgm:prSet presAssocID="{635BAFF1-EB89-C048-8E6E-DE1B42462AD9}" presName="parTrans" presStyleLbl="sibTrans2D1" presStyleIdx="4" presStyleCnt="6" custLinFactNeighborX="-19416"/>
      <dgm:spPr/>
    </dgm:pt>
    <dgm:pt modelId="{6ABFC268-3DC8-2C47-9431-93BDB0126E9C}" type="pres">
      <dgm:prSet presAssocID="{635BAFF1-EB89-C048-8E6E-DE1B42462AD9}" presName="connectorText" presStyleLbl="sibTrans2D1" presStyleIdx="4" presStyleCnt="6"/>
      <dgm:spPr/>
    </dgm:pt>
    <dgm:pt modelId="{0CE0E9D5-94C3-E649-811C-EC8C3A37A662}" type="pres">
      <dgm:prSet presAssocID="{EC0BB900-7ECC-8447-A1F5-A3D72528C354}" presName="node" presStyleLbl="node1" presStyleIdx="4" presStyleCnt="6" custScaleX="126406" custScaleY="95401" custRadScaleRad="115281" custRadScaleInc="14320">
        <dgm:presLayoutVars>
          <dgm:bulletEnabled val="1"/>
        </dgm:presLayoutVars>
      </dgm:prSet>
      <dgm:spPr/>
    </dgm:pt>
    <dgm:pt modelId="{656DB8F0-FA9D-7549-8DFE-59E0237198DA}" type="pres">
      <dgm:prSet presAssocID="{C8A7C9C1-9851-4442-BCA0-395410BB29CD}" presName="parTrans" presStyleLbl="sibTrans2D1" presStyleIdx="5" presStyleCnt="6" custLinFactNeighborX="-19416"/>
      <dgm:spPr/>
    </dgm:pt>
    <dgm:pt modelId="{F72D0DF5-9A44-B745-AF64-742E209B739F}" type="pres">
      <dgm:prSet presAssocID="{C8A7C9C1-9851-4442-BCA0-395410BB29CD}" presName="connectorText" presStyleLbl="sibTrans2D1" presStyleIdx="5" presStyleCnt="6"/>
      <dgm:spPr/>
    </dgm:pt>
    <dgm:pt modelId="{734BBC93-6382-4C48-AA4F-3BEAB651D132}" type="pres">
      <dgm:prSet presAssocID="{377C6016-104B-3748-BA00-83582E881936}" presName="node" presStyleLbl="node1" presStyleIdx="5" presStyleCnt="6" custScaleX="126406" custScaleY="95401" custRadScaleRad="115281" custRadScaleInc="-14320">
        <dgm:presLayoutVars>
          <dgm:bulletEnabled val="1"/>
        </dgm:presLayoutVars>
      </dgm:prSet>
      <dgm:spPr/>
    </dgm:pt>
  </dgm:ptLst>
  <dgm:cxnLst>
    <dgm:cxn modelId="{A353CC08-304D-BC44-A07E-7B998A58F5B5}" type="presOf" srcId="{377C6016-104B-3748-BA00-83582E881936}" destId="{734BBC93-6382-4C48-AA4F-3BEAB651D132}" srcOrd="0" destOrd="0" presId="urn:microsoft.com/office/officeart/2005/8/layout/radial5"/>
    <dgm:cxn modelId="{FFE0850B-E723-0742-825C-B212E293E85D}" type="presOf" srcId="{635BAFF1-EB89-C048-8E6E-DE1B42462AD9}" destId="{6ABFC268-3DC8-2C47-9431-93BDB0126E9C}" srcOrd="1" destOrd="0" presId="urn:microsoft.com/office/officeart/2005/8/layout/radial5"/>
    <dgm:cxn modelId="{5DB0633A-E0F9-594B-A5A3-CE8D6F81BA08}" srcId="{CBFCC498-7D55-D84C-A08A-3B68DE819C33}" destId="{EC0BB900-7ECC-8447-A1F5-A3D72528C354}" srcOrd="4" destOrd="0" parTransId="{635BAFF1-EB89-C048-8E6E-DE1B42462AD9}" sibTransId="{7CC90DC8-86FB-8F4D-B788-6CB478F7EB8E}"/>
    <dgm:cxn modelId="{9E10CF40-AC7B-B14D-B3A8-523464DBC467}" srcId="{CBFCC498-7D55-D84C-A08A-3B68DE819C33}" destId="{905A4A59-DCB9-A74F-B48E-7B337D478427}" srcOrd="2" destOrd="0" parTransId="{59234545-7C4A-8A4D-8934-317892D93029}" sibTransId="{BC94DF03-0437-364C-B5AC-03D2B7F26B3F}"/>
    <dgm:cxn modelId="{7B750653-CB11-A042-A73B-4E8AC10BED2D}" type="presOf" srcId="{77B8548E-2E4E-0C49-8E1B-26651426CDC5}" destId="{426401D3-53CD-8A45-B3A3-9A4BAE52E243}" srcOrd="0" destOrd="0" presId="urn:microsoft.com/office/officeart/2005/8/layout/radial5"/>
    <dgm:cxn modelId="{9E50E555-F81E-1547-9BFE-FA0EEAE927D0}" type="presOf" srcId="{32FF33CD-E16E-5547-AE72-CFC53AF574D6}" destId="{E049D9AE-879E-7245-A99F-6F867DEFBA4F}" srcOrd="0" destOrd="0" presId="urn:microsoft.com/office/officeart/2005/8/layout/radial5"/>
    <dgm:cxn modelId="{35F56E58-3166-574A-B65A-5761B696EC02}" type="presOf" srcId="{59234545-7C4A-8A4D-8934-317892D93029}" destId="{69D63ACB-3E1E-8549-B778-328943AE4692}" srcOrd="1" destOrd="0" presId="urn:microsoft.com/office/officeart/2005/8/layout/radial5"/>
    <dgm:cxn modelId="{A20C4461-1DC7-5D4D-8D6C-82428A64BB81}" type="presOf" srcId="{23C187B7-92C7-5641-BE08-36061B63690F}" destId="{3809F970-82F3-0B4F-8F55-44494FB3D9C0}" srcOrd="1" destOrd="0" presId="urn:microsoft.com/office/officeart/2005/8/layout/radial5"/>
    <dgm:cxn modelId="{8E300265-E324-7846-9AA6-37262F36C8E7}" type="presOf" srcId="{6B4C0AA0-1080-EB49-8F73-41C6AD0B1E3B}" destId="{9F22C70E-78F4-8D46-A0B0-324A5FCBE2BF}" srcOrd="0" destOrd="0" presId="urn:microsoft.com/office/officeart/2005/8/layout/radial5"/>
    <dgm:cxn modelId="{659D9B6C-CA25-3943-8D7B-94EB5D57AA83}" srcId="{CBFCC498-7D55-D84C-A08A-3B68DE819C33}" destId="{377C6016-104B-3748-BA00-83582E881936}" srcOrd="5" destOrd="0" parTransId="{C8A7C9C1-9851-4442-BCA0-395410BB29CD}" sibTransId="{9BFD2328-EDAF-CD43-A04F-BC7A3AAA2E08}"/>
    <dgm:cxn modelId="{1FB38070-7DC1-2F4A-BC27-DD9C8E43C101}" type="presOf" srcId="{55329F6E-E056-5D4C-A5F6-2C282D8463F2}" destId="{6894509E-871B-2D4E-A357-7D4064AD3050}" srcOrd="0" destOrd="0" presId="urn:microsoft.com/office/officeart/2005/8/layout/radial5"/>
    <dgm:cxn modelId="{5DB8B475-C870-0740-ADD4-51A9A581AA53}" type="presOf" srcId="{CBFCC498-7D55-D84C-A08A-3B68DE819C33}" destId="{8A810886-75EA-B84A-A568-62070E3AF7E2}" srcOrd="0" destOrd="0" presId="urn:microsoft.com/office/officeart/2005/8/layout/radial5"/>
    <dgm:cxn modelId="{C18FDE76-ED20-AF4A-A21A-7814A926DF57}" type="presOf" srcId="{EC0BB900-7ECC-8447-A1F5-A3D72528C354}" destId="{0CE0E9D5-94C3-E649-811C-EC8C3A37A662}" srcOrd="0" destOrd="0" presId="urn:microsoft.com/office/officeart/2005/8/layout/radial5"/>
    <dgm:cxn modelId="{0A50E47A-75D5-244B-9706-839033CE0787}" type="presOf" srcId="{23C187B7-92C7-5641-BE08-36061B63690F}" destId="{09112517-5422-624F-851C-CC88F97687D1}" srcOrd="0" destOrd="0" presId="urn:microsoft.com/office/officeart/2005/8/layout/radial5"/>
    <dgm:cxn modelId="{03F3348D-515F-FF4C-98D7-32DCC869F686}" type="presOf" srcId="{635BAFF1-EB89-C048-8E6E-DE1B42462AD9}" destId="{2EA42971-54AF-3E4C-B33D-9E68424F1EA8}" srcOrd="0" destOrd="0" presId="urn:microsoft.com/office/officeart/2005/8/layout/radial5"/>
    <dgm:cxn modelId="{821F279B-400C-354A-9A7E-3D34652C6CD8}" type="presOf" srcId="{C8A7C9C1-9851-4442-BCA0-395410BB29CD}" destId="{F72D0DF5-9A44-B745-AF64-742E209B739F}" srcOrd="1" destOrd="0" presId="urn:microsoft.com/office/officeart/2005/8/layout/radial5"/>
    <dgm:cxn modelId="{F6AE1A9D-06CC-3744-91F0-6E37FC28DE7B}" srcId="{CBFCC498-7D55-D84C-A08A-3B68DE819C33}" destId="{32FF33CD-E16E-5547-AE72-CFC53AF574D6}" srcOrd="3" destOrd="0" parTransId="{6B4C0AA0-1080-EB49-8F73-41C6AD0B1E3B}" sibTransId="{77DFD099-EDAA-CD4A-BBDE-75D0129ABBAE}"/>
    <dgm:cxn modelId="{7855269E-EA13-D64C-B1AF-521236D75D05}" type="presOf" srcId="{905A4A59-DCB9-A74F-B48E-7B337D478427}" destId="{D5DA9DB3-56EC-D340-A58D-4EF2C6B5AEA1}" srcOrd="0" destOrd="0" presId="urn:microsoft.com/office/officeart/2005/8/layout/radial5"/>
    <dgm:cxn modelId="{5DC10EA4-1ABF-5D4E-96BE-6E6CBB7DE1E2}" type="presOf" srcId="{14F5C6B7-5D00-8242-8B14-723B4D4AB5E6}" destId="{4A27C22D-5867-494B-A7E1-7D464A3E602F}" srcOrd="1" destOrd="0" presId="urn:microsoft.com/office/officeart/2005/8/layout/radial5"/>
    <dgm:cxn modelId="{CA9184B2-F4A1-7E49-8F79-0D630791B57D}" srcId="{D2D2F69C-E17F-0A4B-8321-0161BA154132}" destId="{CBFCC498-7D55-D84C-A08A-3B68DE819C33}" srcOrd="0" destOrd="0" parTransId="{282D6964-2D3C-D64C-951F-6B5E8B107BF0}" sibTransId="{BE2F22DE-E201-3E49-91E6-0197D45E567E}"/>
    <dgm:cxn modelId="{D80A55B4-E379-3B48-A4E2-D0C0364B60CA}" type="presOf" srcId="{59234545-7C4A-8A4D-8934-317892D93029}" destId="{592BA442-180C-3542-B5BF-E5B70313B37D}" srcOrd="0" destOrd="0" presId="urn:microsoft.com/office/officeart/2005/8/layout/radial5"/>
    <dgm:cxn modelId="{3440C7B7-EC21-9247-83A5-E8CD06DD61A7}" type="presOf" srcId="{14F5C6B7-5D00-8242-8B14-723B4D4AB5E6}" destId="{AB9E4045-1CD1-6045-8481-7201A1A686B8}" srcOrd="0" destOrd="0" presId="urn:microsoft.com/office/officeart/2005/8/layout/radial5"/>
    <dgm:cxn modelId="{2EEC50B8-2C0A-C641-BA7F-0773FD4B8731}" srcId="{CBFCC498-7D55-D84C-A08A-3B68DE819C33}" destId="{77B8548E-2E4E-0C49-8E1B-26651426CDC5}" srcOrd="0" destOrd="0" parTransId="{23C187B7-92C7-5641-BE08-36061B63690F}" sibTransId="{FDDDE9F8-841F-3D4C-BF25-A07DCC81149C}"/>
    <dgm:cxn modelId="{0ECCF2C2-CFC1-1A4E-8284-880F85BCCDA3}" type="presOf" srcId="{D2D2F69C-E17F-0A4B-8321-0161BA154132}" destId="{4D03A71C-62E0-2E41-BA46-E5B9AAB1FD5B}" srcOrd="0" destOrd="0" presId="urn:microsoft.com/office/officeart/2005/8/layout/radial5"/>
    <dgm:cxn modelId="{FEE8E8D3-0000-F24C-9C48-C1B630B0AE88}" srcId="{CBFCC498-7D55-D84C-A08A-3B68DE819C33}" destId="{55329F6E-E056-5D4C-A5F6-2C282D8463F2}" srcOrd="1" destOrd="0" parTransId="{14F5C6B7-5D00-8242-8B14-723B4D4AB5E6}" sibTransId="{6156337D-C8B6-3C43-8B85-A1A77E84ABD1}"/>
    <dgm:cxn modelId="{E994D3D7-3282-E643-BAC5-D935DA24DD71}" srcId="{D2D2F69C-E17F-0A4B-8321-0161BA154132}" destId="{0C98F19D-2B90-D746-B930-A7C23AC5ABB5}" srcOrd="1" destOrd="0" parTransId="{BF6CDC4C-E7EF-454B-838E-6309C0DE6811}" sibTransId="{63484330-313B-A946-AB24-260A7E6CE789}"/>
    <dgm:cxn modelId="{38065AEA-626E-3A4E-8DE4-25EBCF9BC056}" type="presOf" srcId="{C8A7C9C1-9851-4442-BCA0-395410BB29CD}" destId="{656DB8F0-FA9D-7549-8DFE-59E0237198DA}" srcOrd="0" destOrd="0" presId="urn:microsoft.com/office/officeart/2005/8/layout/radial5"/>
    <dgm:cxn modelId="{797758F5-EDCD-EB44-BC98-DF20151FA242}" type="presOf" srcId="{6B4C0AA0-1080-EB49-8F73-41C6AD0B1E3B}" destId="{882A48CD-984B-7A4F-B68A-3A71036E1D70}" srcOrd="1" destOrd="0" presId="urn:microsoft.com/office/officeart/2005/8/layout/radial5"/>
    <dgm:cxn modelId="{B134CA79-E481-9045-ABA8-CEE6BE3A9B9F}" type="presParOf" srcId="{4D03A71C-62E0-2E41-BA46-E5B9AAB1FD5B}" destId="{8A810886-75EA-B84A-A568-62070E3AF7E2}" srcOrd="0" destOrd="0" presId="urn:microsoft.com/office/officeart/2005/8/layout/radial5"/>
    <dgm:cxn modelId="{7E0110A0-71C9-B64F-AE9A-93B11535B2B7}" type="presParOf" srcId="{4D03A71C-62E0-2E41-BA46-E5B9AAB1FD5B}" destId="{09112517-5422-624F-851C-CC88F97687D1}" srcOrd="1" destOrd="0" presId="urn:microsoft.com/office/officeart/2005/8/layout/radial5"/>
    <dgm:cxn modelId="{796513E8-A9A6-F943-AC51-F03155EDEC1B}" type="presParOf" srcId="{09112517-5422-624F-851C-CC88F97687D1}" destId="{3809F970-82F3-0B4F-8F55-44494FB3D9C0}" srcOrd="0" destOrd="0" presId="urn:microsoft.com/office/officeart/2005/8/layout/radial5"/>
    <dgm:cxn modelId="{41B23C84-F456-784A-9317-AF37FDC81166}" type="presParOf" srcId="{4D03A71C-62E0-2E41-BA46-E5B9AAB1FD5B}" destId="{426401D3-53CD-8A45-B3A3-9A4BAE52E243}" srcOrd="2" destOrd="0" presId="urn:microsoft.com/office/officeart/2005/8/layout/radial5"/>
    <dgm:cxn modelId="{4DDE0AFE-1E71-F14B-9783-38530C67E2EA}" type="presParOf" srcId="{4D03A71C-62E0-2E41-BA46-E5B9AAB1FD5B}" destId="{AB9E4045-1CD1-6045-8481-7201A1A686B8}" srcOrd="3" destOrd="0" presId="urn:microsoft.com/office/officeart/2005/8/layout/radial5"/>
    <dgm:cxn modelId="{7AC5F2D1-4004-A642-A73C-8BAE7430900C}" type="presParOf" srcId="{AB9E4045-1CD1-6045-8481-7201A1A686B8}" destId="{4A27C22D-5867-494B-A7E1-7D464A3E602F}" srcOrd="0" destOrd="0" presId="urn:microsoft.com/office/officeart/2005/8/layout/radial5"/>
    <dgm:cxn modelId="{744E47DE-9FB0-7B42-979F-0627483D374A}" type="presParOf" srcId="{4D03A71C-62E0-2E41-BA46-E5B9AAB1FD5B}" destId="{6894509E-871B-2D4E-A357-7D4064AD3050}" srcOrd="4" destOrd="0" presId="urn:microsoft.com/office/officeart/2005/8/layout/radial5"/>
    <dgm:cxn modelId="{D9AE2D4A-A88F-1148-9E2E-CA4EFE06F75B}" type="presParOf" srcId="{4D03A71C-62E0-2E41-BA46-E5B9AAB1FD5B}" destId="{592BA442-180C-3542-B5BF-E5B70313B37D}" srcOrd="5" destOrd="0" presId="urn:microsoft.com/office/officeart/2005/8/layout/radial5"/>
    <dgm:cxn modelId="{6E3590B5-7DD3-3E47-9413-8B6F4A843B9C}" type="presParOf" srcId="{592BA442-180C-3542-B5BF-E5B70313B37D}" destId="{69D63ACB-3E1E-8549-B778-328943AE4692}" srcOrd="0" destOrd="0" presId="urn:microsoft.com/office/officeart/2005/8/layout/radial5"/>
    <dgm:cxn modelId="{D7280E02-43C4-944F-BE46-8926D609ED4F}" type="presParOf" srcId="{4D03A71C-62E0-2E41-BA46-E5B9AAB1FD5B}" destId="{D5DA9DB3-56EC-D340-A58D-4EF2C6B5AEA1}" srcOrd="6" destOrd="0" presId="urn:microsoft.com/office/officeart/2005/8/layout/radial5"/>
    <dgm:cxn modelId="{4A6890BF-272C-2949-A95C-B319B240FEE1}" type="presParOf" srcId="{4D03A71C-62E0-2E41-BA46-E5B9AAB1FD5B}" destId="{9F22C70E-78F4-8D46-A0B0-324A5FCBE2BF}" srcOrd="7" destOrd="0" presId="urn:microsoft.com/office/officeart/2005/8/layout/radial5"/>
    <dgm:cxn modelId="{BF0228B6-BBA4-BE45-983C-C29B34AFCB4E}" type="presParOf" srcId="{9F22C70E-78F4-8D46-A0B0-324A5FCBE2BF}" destId="{882A48CD-984B-7A4F-B68A-3A71036E1D70}" srcOrd="0" destOrd="0" presId="urn:microsoft.com/office/officeart/2005/8/layout/radial5"/>
    <dgm:cxn modelId="{40D05496-1868-D743-A76D-C981CEB07DDD}" type="presParOf" srcId="{4D03A71C-62E0-2E41-BA46-E5B9AAB1FD5B}" destId="{E049D9AE-879E-7245-A99F-6F867DEFBA4F}" srcOrd="8" destOrd="0" presId="urn:microsoft.com/office/officeart/2005/8/layout/radial5"/>
    <dgm:cxn modelId="{8B21D78F-7A00-3340-97A5-02CC0EBE86A9}" type="presParOf" srcId="{4D03A71C-62E0-2E41-BA46-E5B9AAB1FD5B}" destId="{2EA42971-54AF-3E4C-B33D-9E68424F1EA8}" srcOrd="9" destOrd="0" presId="urn:microsoft.com/office/officeart/2005/8/layout/radial5"/>
    <dgm:cxn modelId="{776E6E6B-6B1D-A740-9699-D36B2F1E0B3A}" type="presParOf" srcId="{2EA42971-54AF-3E4C-B33D-9E68424F1EA8}" destId="{6ABFC268-3DC8-2C47-9431-93BDB0126E9C}" srcOrd="0" destOrd="0" presId="urn:microsoft.com/office/officeart/2005/8/layout/radial5"/>
    <dgm:cxn modelId="{5C8B03B1-C00C-E645-90D2-2B282D47A8B1}" type="presParOf" srcId="{4D03A71C-62E0-2E41-BA46-E5B9AAB1FD5B}" destId="{0CE0E9D5-94C3-E649-811C-EC8C3A37A662}" srcOrd="10" destOrd="0" presId="urn:microsoft.com/office/officeart/2005/8/layout/radial5"/>
    <dgm:cxn modelId="{8C4F706E-5FC9-7545-81F9-BD3CEDB57D3B}" type="presParOf" srcId="{4D03A71C-62E0-2E41-BA46-E5B9AAB1FD5B}" destId="{656DB8F0-FA9D-7549-8DFE-59E0237198DA}" srcOrd="11" destOrd="0" presId="urn:microsoft.com/office/officeart/2005/8/layout/radial5"/>
    <dgm:cxn modelId="{9E7B8DEA-78C3-A447-A373-3664B7B1840B}" type="presParOf" srcId="{656DB8F0-FA9D-7549-8DFE-59E0237198DA}" destId="{F72D0DF5-9A44-B745-AF64-742E209B739F}" srcOrd="0" destOrd="0" presId="urn:microsoft.com/office/officeart/2005/8/layout/radial5"/>
    <dgm:cxn modelId="{C04A576D-C6FE-0840-828C-51D270DD47A4}" type="presParOf" srcId="{4D03A71C-62E0-2E41-BA46-E5B9AAB1FD5B}" destId="{734BBC93-6382-4C48-AA4F-3BEAB651D132}" srcOrd="12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5E906D3-E712-8646-B477-83BA30ECB573}" type="doc">
      <dgm:prSet loTypeId="urn:microsoft.com/office/officeart/2005/8/layout/funnel1" loCatId="" qsTypeId="urn:microsoft.com/office/officeart/2005/8/quickstyle/simple2" qsCatId="simple" csTypeId="urn:microsoft.com/office/officeart/2005/8/colors/colorful5" csCatId="colorful" phldr="1"/>
      <dgm:spPr/>
    </dgm:pt>
    <dgm:pt modelId="{9B0FC841-8AA9-1B49-B0C0-F497BBFFD21B}">
      <dgm:prSet phldrT="[Texto]" custT="1"/>
      <dgm:spPr/>
      <dgm:t>
        <a:bodyPr/>
        <a:lstStyle/>
        <a:p>
          <a:r>
            <a:rPr lang="es-MX" sz="3600" b="1" dirty="0"/>
            <a:t>Autocontrol</a:t>
          </a:r>
        </a:p>
      </dgm:t>
    </dgm:pt>
    <dgm:pt modelId="{CA24B813-9926-674B-9609-F7CB0667CFFF}" type="parTrans" cxnId="{27D1C10E-496B-F04A-9CBC-747116EE8111}">
      <dgm:prSet/>
      <dgm:spPr/>
      <dgm:t>
        <a:bodyPr/>
        <a:lstStyle/>
        <a:p>
          <a:endParaRPr lang="es-MX"/>
        </a:p>
      </dgm:t>
    </dgm:pt>
    <dgm:pt modelId="{509E1490-5A35-0242-961E-4127B90208EE}" type="sibTrans" cxnId="{27D1C10E-496B-F04A-9CBC-747116EE8111}">
      <dgm:prSet/>
      <dgm:spPr/>
      <dgm:t>
        <a:bodyPr/>
        <a:lstStyle/>
        <a:p>
          <a:endParaRPr lang="es-MX"/>
        </a:p>
      </dgm:t>
    </dgm:pt>
    <dgm:pt modelId="{5D44FC4D-DA8E-FB49-AC01-93149C23E287}">
      <dgm:prSet phldrT="[Texto]"/>
      <dgm:spPr/>
      <dgm:t>
        <a:bodyPr/>
        <a:lstStyle/>
        <a:p>
          <a:r>
            <a:rPr lang="es-MX" dirty="0"/>
            <a:t>Planeación</a:t>
          </a:r>
        </a:p>
      </dgm:t>
    </dgm:pt>
    <dgm:pt modelId="{B768C9A4-A089-9E4C-8F4B-D32336E0EAB6}" type="parTrans" cxnId="{30C138BA-6FFC-2B4D-9677-0452F1CF3341}">
      <dgm:prSet/>
      <dgm:spPr/>
      <dgm:t>
        <a:bodyPr/>
        <a:lstStyle/>
        <a:p>
          <a:endParaRPr lang="es-MX"/>
        </a:p>
      </dgm:t>
    </dgm:pt>
    <dgm:pt modelId="{F91BCD7F-662D-AD41-B152-DCF6D08DF74C}" type="sibTrans" cxnId="{30C138BA-6FFC-2B4D-9677-0452F1CF3341}">
      <dgm:prSet/>
      <dgm:spPr/>
      <dgm:t>
        <a:bodyPr/>
        <a:lstStyle/>
        <a:p>
          <a:endParaRPr lang="es-MX"/>
        </a:p>
      </dgm:t>
    </dgm:pt>
    <dgm:pt modelId="{6E182DD3-23CA-E24E-B4F1-86280FF4A11B}">
      <dgm:prSet phldrT="[Texto]"/>
      <dgm:spPr/>
      <dgm:t>
        <a:bodyPr/>
        <a:lstStyle/>
        <a:p>
          <a:r>
            <a:rPr lang="es-MX" dirty="0"/>
            <a:t>Ejecución</a:t>
          </a:r>
        </a:p>
      </dgm:t>
    </dgm:pt>
    <dgm:pt modelId="{C001B90F-9843-D44A-A6EE-08BC51EED970}" type="parTrans" cxnId="{CDDDFD83-67EE-2E44-AE31-C766FCCCB7A0}">
      <dgm:prSet/>
      <dgm:spPr/>
      <dgm:t>
        <a:bodyPr/>
        <a:lstStyle/>
        <a:p>
          <a:endParaRPr lang="es-MX"/>
        </a:p>
      </dgm:t>
    </dgm:pt>
    <dgm:pt modelId="{376EF10D-1AD9-BC46-9416-7914221E0CA2}" type="sibTrans" cxnId="{CDDDFD83-67EE-2E44-AE31-C766FCCCB7A0}">
      <dgm:prSet/>
      <dgm:spPr/>
      <dgm:t>
        <a:bodyPr/>
        <a:lstStyle/>
        <a:p>
          <a:endParaRPr lang="es-MX"/>
        </a:p>
      </dgm:t>
    </dgm:pt>
    <dgm:pt modelId="{F8DD8F13-A07F-CE44-81C5-E0FB0975D824}">
      <dgm:prSet/>
      <dgm:spPr/>
      <dgm:t>
        <a:bodyPr/>
        <a:lstStyle/>
        <a:p>
          <a:r>
            <a:rPr lang="es-MX" dirty="0"/>
            <a:t>Evaluación</a:t>
          </a:r>
        </a:p>
      </dgm:t>
    </dgm:pt>
    <dgm:pt modelId="{888A6542-53FB-FF4E-A3CF-14EEDC130FE2}" type="parTrans" cxnId="{7967E5C4-3603-3E4F-AE84-A62F65C4E613}">
      <dgm:prSet/>
      <dgm:spPr/>
      <dgm:t>
        <a:bodyPr/>
        <a:lstStyle/>
        <a:p>
          <a:endParaRPr lang="es-MX"/>
        </a:p>
      </dgm:t>
    </dgm:pt>
    <dgm:pt modelId="{1B83097D-D74F-7045-89B5-9B9C08CF45F2}" type="sibTrans" cxnId="{7967E5C4-3603-3E4F-AE84-A62F65C4E613}">
      <dgm:prSet/>
      <dgm:spPr/>
      <dgm:t>
        <a:bodyPr/>
        <a:lstStyle/>
        <a:p>
          <a:endParaRPr lang="es-MX"/>
        </a:p>
      </dgm:t>
    </dgm:pt>
    <dgm:pt modelId="{4909272B-144C-1045-A7D2-3783447F7377}" type="pres">
      <dgm:prSet presAssocID="{75E906D3-E712-8646-B477-83BA30ECB573}" presName="Name0" presStyleCnt="0">
        <dgm:presLayoutVars>
          <dgm:chMax val="4"/>
          <dgm:resizeHandles val="exact"/>
        </dgm:presLayoutVars>
      </dgm:prSet>
      <dgm:spPr/>
    </dgm:pt>
    <dgm:pt modelId="{88ADB7B1-3C1E-394B-9D51-EDAD2B2D0958}" type="pres">
      <dgm:prSet presAssocID="{75E906D3-E712-8646-B477-83BA30ECB573}" presName="ellipse" presStyleLbl="trBgShp" presStyleIdx="0" presStyleCnt="1" custLinFactNeighborX="-34276" custLinFactNeighborY="4079"/>
      <dgm:spPr/>
    </dgm:pt>
    <dgm:pt modelId="{B81732D0-41C0-6345-BB60-30B00662E820}" type="pres">
      <dgm:prSet presAssocID="{75E906D3-E712-8646-B477-83BA30ECB573}" presName="arrow1" presStyleLbl="fgShp" presStyleIdx="0" presStyleCnt="1" custLinFactX="-90019" custLinFactNeighborX="-100000" custLinFactNeighborY="-5768"/>
      <dgm:spPr/>
    </dgm:pt>
    <dgm:pt modelId="{818C1FFB-F563-E04E-A516-11F557777CF0}" type="pres">
      <dgm:prSet presAssocID="{75E906D3-E712-8646-B477-83BA30ECB573}" presName="rectangle" presStyleLbl="revTx" presStyleIdx="0" presStyleCnt="1" custScaleX="144008" custLinFactNeighborX="-39587" custLinFactNeighborY="-1764">
        <dgm:presLayoutVars>
          <dgm:bulletEnabled val="1"/>
        </dgm:presLayoutVars>
      </dgm:prSet>
      <dgm:spPr/>
    </dgm:pt>
    <dgm:pt modelId="{4A183800-8DFA-F14E-99E2-7FF3F0CBB0AB}" type="pres">
      <dgm:prSet presAssocID="{6E182DD3-23CA-E24E-B4F1-86280FF4A11B}" presName="item1" presStyleLbl="node1" presStyleIdx="0" presStyleCnt="3" custLinFactX="-3697" custLinFactNeighborX="-100000" custLinFactNeighborY="12313">
        <dgm:presLayoutVars>
          <dgm:bulletEnabled val="1"/>
        </dgm:presLayoutVars>
      </dgm:prSet>
      <dgm:spPr/>
    </dgm:pt>
    <dgm:pt modelId="{10A6DB1C-1D39-2B4E-9C65-57D92595CAE1}" type="pres">
      <dgm:prSet presAssocID="{5D44FC4D-DA8E-FB49-AC01-93149C23E287}" presName="item2" presStyleLbl="node1" presStyleIdx="1" presStyleCnt="3" custLinFactX="-992" custLinFactNeighborX="-100000" custLinFactNeighborY="670">
        <dgm:presLayoutVars>
          <dgm:bulletEnabled val="1"/>
        </dgm:presLayoutVars>
      </dgm:prSet>
      <dgm:spPr/>
    </dgm:pt>
    <dgm:pt modelId="{BFF4CD53-BCEC-C748-B6DC-D3905E955A70}" type="pres">
      <dgm:prSet presAssocID="{9B0FC841-8AA9-1B49-B0C0-F497BBFFD21B}" presName="item3" presStyleLbl="node1" presStyleIdx="2" presStyleCnt="3" custLinFactX="-992" custLinFactNeighborX="-100000" custLinFactNeighborY="670">
        <dgm:presLayoutVars>
          <dgm:bulletEnabled val="1"/>
        </dgm:presLayoutVars>
      </dgm:prSet>
      <dgm:spPr/>
    </dgm:pt>
    <dgm:pt modelId="{90852A76-DAF3-334C-930F-BAE3D554E2BC}" type="pres">
      <dgm:prSet presAssocID="{75E906D3-E712-8646-B477-83BA30ECB573}" presName="funnel" presStyleLbl="trAlignAcc1" presStyleIdx="0" presStyleCnt="1" custScaleX="94312" custScaleY="93488" custLinFactNeighborX="-32151" custLinFactNeighborY="-346"/>
      <dgm:spPr/>
    </dgm:pt>
  </dgm:ptLst>
  <dgm:cxnLst>
    <dgm:cxn modelId="{27D1C10E-496B-F04A-9CBC-747116EE8111}" srcId="{75E906D3-E712-8646-B477-83BA30ECB573}" destId="{9B0FC841-8AA9-1B49-B0C0-F497BBFFD21B}" srcOrd="3" destOrd="0" parTransId="{CA24B813-9926-674B-9609-F7CB0667CFFF}" sibTransId="{509E1490-5A35-0242-961E-4127B90208EE}"/>
    <dgm:cxn modelId="{8DFF4638-DFDD-3E4B-B4F6-55519D6DFF9C}" type="presOf" srcId="{F8DD8F13-A07F-CE44-81C5-E0FB0975D824}" destId="{BFF4CD53-BCEC-C748-B6DC-D3905E955A70}" srcOrd="0" destOrd="0" presId="urn:microsoft.com/office/officeart/2005/8/layout/funnel1"/>
    <dgm:cxn modelId="{6F02BA54-7227-FF49-AC6B-80464BC8E667}" type="presOf" srcId="{9B0FC841-8AA9-1B49-B0C0-F497BBFFD21B}" destId="{818C1FFB-F563-E04E-A516-11F557777CF0}" srcOrd="0" destOrd="0" presId="urn:microsoft.com/office/officeart/2005/8/layout/funnel1"/>
    <dgm:cxn modelId="{AFCEAB82-81C5-CB49-A5D0-D790A4D5D7F7}" type="presOf" srcId="{5D44FC4D-DA8E-FB49-AC01-93149C23E287}" destId="{4A183800-8DFA-F14E-99E2-7FF3F0CBB0AB}" srcOrd="0" destOrd="0" presId="urn:microsoft.com/office/officeart/2005/8/layout/funnel1"/>
    <dgm:cxn modelId="{CDDDFD83-67EE-2E44-AE31-C766FCCCB7A0}" srcId="{75E906D3-E712-8646-B477-83BA30ECB573}" destId="{6E182DD3-23CA-E24E-B4F1-86280FF4A11B}" srcOrd="1" destOrd="0" parTransId="{C001B90F-9843-D44A-A6EE-08BC51EED970}" sibTransId="{376EF10D-1AD9-BC46-9416-7914221E0CA2}"/>
    <dgm:cxn modelId="{A69F8CA7-D18F-824A-B77B-C55BA234EF0B}" type="presOf" srcId="{75E906D3-E712-8646-B477-83BA30ECB573}" destId="{4909272B-144C-1045-A7D2-3783447F7377}" srcOrd="0" destOrd="0" presId="urn:microsoft.com/office/officeart/2005/8/layout/funnel1"/>
    <dgm:cxn modelId="{30C138BA-6FFC-2B4D-9677-0452F1CF3341}" srcId="{75E906D3-E712-8646-B477-83BA30ECB573}" destId="{5D44FC4D-DA8E-FB49-AC01-93149C23E287}" srcOrd="2" destOrd="0" parTransId="{B768C9A4-A089-9E4C-8F4B-D32336E0EAB6}" sibTransId="{F91BCD7F-662D-AD41-B152-DCF6D08DF74C}"/>
    <dgm:cxn modelId="{7967E5C4-3603-3E4F-AE84-A62F65C4E613}" srcId="{75E906D3-E712-8646-B477-83BA30ECB573}" destId="{F8DD8F13-A07F-CE44-81C5-E0FB0975D824}" srcOrd="0" destOrd="0" parTransId="{888A6542-53FB-FF4E-A3CF-14EEDC130FE2}" sibTransId="{1B83097D-D74F-7045-89B5-9B9C08CF45F2}"/>
    <dgm:cxn modelId="{28562DF6-2F21-6541-83EB-22518413CEA1}" type="presOf" srcId="{6E182DD3-23CA-E24E-B4F1-86280FF4A11B}" destId="{10A6DB1C-1D39-2B4E-9C65-57D92595CAE1}" srcOrd="0" destOrd="0" presId="urn:microsoft.com/office/officeart/2005/8/layout/funnel1"/>
    <dgm:cxn modelId="{BA16E0D8-1ACE-7A4A-B289-F45EA9627173}" type="presParOf" srcId="{4909272B-144C-1045-A7D2-3783447F7377}" destId="{88ADB7B1-3C1E-394B-9D51-EDAD2B2D0958}" srcOrd="0" destOrd="0" presId="urn:microsoft.com/office/officeart/2005/8/layout/funnel1"/>
    <dgm:cxn modelId="{F2AB30D5-D80D-1C4B-8E99-EA7CC51A83AF}" type="presParOf" srcId="{4909272B-144C-1045-A7D2-3783447F7377}" destId="{B81732D0-41C0-6345-BB60-30B00662E820}" srcOrd="1" destOrd="0" presId="urn:microsoft.com/office/officeart/2005/8/layout/funnel1"/>
    <dgm:cxn modelId="{B9FAE9B1-6EBE-124B-9832-9AE4471A4B32}" type="presParOf" srcId="{4909272B-144C-1045-A7D2-3783447F7377}" destId="{818C1FFB-F563-E04E-A516-11F557777CF0}" srcOrd="2" destOrd="0" presId="urn:microsoft.com/office/officeart/2005/8/layout/funnel1"/>
    <dgm:cxn modelId="{D76A8BFB-D19F-424F-892C-B4920B68C789}" type="presParOf" srcId="{4909272B-144C-1045-A7D2-3783447F7377}" destId="{4A183800-8DFA-F14E-99E2-7FF3F0CBB0AB}" srcOrd="3" destOrd="0" presId="urn:microsoft.com/office/officeart/2005/8/layout/funnel1"/>
    <dgm:cxn modelId="{C176889D-C57B-C94F-BF0C-C86E37FD5537}" type="presParOf" srcId="{4909272B-144C-1045-A7D2-3783447F7377}" destId="{10A6DB1C-1D39-2B4E-9C65-57D92595CAE1}" srcOrd="4" destOrd="0" presId="urn:microsoft.com/office/officeart/2005/8/layout/funnel1"/>
    <dgm:cxn modelId="{8A32FC6F-C990-0649-83C5-0372942B6DB2}" type="presParOf" srcId="{4909272B-144C-1045-A7D2-3783447F7377}" destId="{BFF4CD53-BCEC-C748-B6DC-D3905E955A70}" srcOrd="5" destOrd="0" presId="urn:microsoft.com/office/officeart/2005/8/layout/funnel1"/>
    <dgm:cxn modelId="{B5AEA3A9-A107-404F-9CBE-BF62B34E086E}" type="presParOf" srcId="{4909272B-144C-1045-A7D2-3783447F7377}" destId="{90852A76-DAF3-334C-930F-BAE3D554E2BC}" srcOrd="6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3A96BC5-B96C-9940-9006-6942D09B3A86}" type="doc">
      <dgm:prSet loTypeId="urn:microsoft.com/office/officeart/2005/8/layout/process1" loCatId="" qsTypeId="urn:microsoft.com/office/officeart/2005/8/quickstyle/simple3" qsCatId="simple" csTypeId="urn:microsoft.com/office/officeart/2005/8/colors/colorful5" csCatId="colorful" phldr="1"/>
      <dgm:spPr/>
    </dgm:pt>
    <dgm:pt modelId="{79A9BDCB-3F2B-6C43-8421-F30DA78BE14B}">
      <dgm:prSet phldrT="[Texto]" custT="1"/>
      <dgm:spPr/>
      <dgm:t>
        <a:bodyPr/>
        <a:lstStyle/>
        <a:p>
          <a:r>
            <a:rPr lang="es-CO" sz="2400" b="1" dirty="0"/>
            <a:t>Menos errores </a:t>
          </a:r>
          <a:endParaRPr lang="es-MX" sz="2400" dirty="0"/>
        </a:p>
      </dgm:t>
    </dgm:pt>
    <dgm:pt modelId="{27747DF7-9D45-EA4E-9321-533045A7967A}" type="parTrans" cxnId="{88DDC6B7-C5CD-DD4A-91CE-D651C2A9198A}">
      <dgm:prSet/>
      <dgm:spPr/>
      <dgm:t>
        <a:bodyPr/>
        <a:lstStyle/>
        <a:p>
          <a:endParaRPr lang="es-MX" sz="2400"/>
        </a:p>
      </dgm:t>
    </dgm:pt>
    <dgm:pt modelId="{60D00E74-3278-2146-A241-AB495418C732}" type="sibTrans" cxnId="{88DDC6B7-C5CD-DD4A-91CE-D651C2A9198A}">
      <dgm:prSet custT="1"/>
      <dgm:spPr/>
      <dgm:t>
        <a:bodyPr/>
        <a:lstStyle/>
        <a:p>
          <a:endParaRPr lang="es-MX" sz="2400"/>
        </a:p>
      </dgm:t>
    </dgm:pt>
    <dgm:pt modelId="{60057666-7F42-ED49-A75B-C515B1655BA9}">
      <dgm:prSet phldrT="[Texto]" custT="1"/>
      <dgm:spPr/>
      <dgm:t>
        <a:bodyPr/>
        <a:lstStyle/>
        <a:p>
          <a:r>
            <a:rPr lang="es-CO" sz="2400" b="1" dirty="0"/>
            <a:t>Más confianza</a:t>
          </a:r>
          <a:endParaRPr lang="es-MX" sz="2400" dirty="0"/>
        </a:p>
      </dgm:t>
    </dgm:pt>
    <dgm:pt modelId="{B6A05B6A-C26C-B141-BA09-F3F59716B5B9}" type="parTrans" cxnId="{7CA5157B-2B90-1545-9182-B8D6631F2E2D}">
      <dgm:prSet/>
      <dgm:spPr/>
      <dgm:t>
        <a:bodyPr/>
        <a:lstStyle/>
        <a:p>
          <a:endParaRPr lang="es-MX" sz="2400"/>
        </a:p>
      </dgm:t>
    </dgm:pt>
    <dgm:pt modelId="{E1B8F1C0-FA28-5B4C-8896-4401A6FF2DB3}" type="sibTrans" cxnId="{7CA5157B-2B90-1545-9182-B8D6631F2E2D}">
      <dgm:prSet/>
      <dgm:spPr/>
      <dgm:t>
        <a:bodyPr/>
        <a:lstStyle/>
        <a:p>
          <a:endParaRPr lang="es-MX" sz="2400"/>
        </a:p>
      </dgm:t>
    </dgm:pt>
    <dgm:pt modelId="{06207B35-5EC7-8848-99A7-BE0537032173}">
      <dgm:prSet custT="1"/>
      <dgm:spPr/>
      <dgm:t>
        <a:bodyPr/>
        <a:lstStyle/>
        <a:p>
          <a:r>
            <a:rPr lang="es-CO" sz="2400" dirty="0"/>
            <a:t> </a:t>
          </a:r>
          <a:r>
            <a:rPr lang="es-CO" sz="2400" b="1" dirty="0"/>
            <a:t>Menos riesgos </a:t>
          </a:r>
          <a:endParaRPr lang="es-CO" sz="2400" dirty="0"/>
        </a:p>
      </dgm:t>
    </dgm:pt>
    <dgm:pt modelId="{1EE6C07E-0BF1-D046-BA25-BFECE55946B4}" type="parTrans" cxnId="{177C06C8-97B6-684E-AA89-7EB2B4EA58B9}">
      <dgm:prSet/>
      <dgm:spPr/>
      <dgm:t>
        <a:bodyPr/>
        <a:lstStyle/>
        <a:p>
          <a:endParaRPr lang="es-MX" sz="2400"/>
        </a:p>
      </dgm:t>
    </dgm:pt>
    <dgm:pt modelId="{C06CD0F1-4DC8-294B-8083-DF23949F776F}" type="sibTrans" cxnId="{177C06C8-97B6-684E-AA89-7EB2B4EA58B9}">
      <dgm:prSet custT="1"/>
      <dgm:spPr/>
      <dgm:t>
        <a:bodyPr/>
        <a:lstStyle/>
        <a:p>
          <a:endParaRPr lang="es-MX" sz="2400"/>
        </a:p>
      </dgm:t>
    </dgm:pt>
    <dgm:pt modelId="{BD712B3E-0179-954C-93A0-BD09B3B27A86}" type="pres">
      <dgm:prSet presAssocID="{63A96BC5-B96C-9940-9006-6942D09B3A86}" presName="Name0" presStyleCnt="0">
        <dgm:presLayoutVars>
          <dgm:dir/>
          <dgm:resizeHandles val="exact"/>
        </dgm:presLayoutVars>
      </dgm:prSet>
      <dgm:spPr/>
    </dgm:pt>
    <dgm:pt modelId="{F3F61865-06C5-3048-A0E3-30F79DC09C64}" type="pres">
      <dgm:prSet presAssocID="{79A9BDCB-3F2B-6C43-8421-F30DA78BE14B}" presName="node" presStyleLbl="node1" presStyleIdx="0" presStyleCnt="3">
        <dgm:presLayoutVars>
          <dgm:bulletEnabled val="1"/>
        </dgm:presLayoutVars>
      </dgm:prSet>
      <dgm:spPr/>
    </dgm:pt>
    <dgm:pt modelId="{870D5756-6704-7E43-AB19-44285AE75AD0}" type="pres">
      <dgm:prSet presAssocID="{60D00E74-3278-2146-A241-AB495418C732}" presName="sibTrans" presStyleLbl="sibTrans2D1" presStyleIdx="0" presStyleCnt="2"/>
      <dgm:spPr/>
    </dgm:pt>
    <dgm:pt modelId="{C7BCDF64-70AB-394A-B778-B5FF23C22286}" type="pres">
      <dgm:prSet presAssocID="{60D00E74-3278-2146-A241-AB495418C732}" presName="connectorText" presStyleLbl="sibTrans2D1" presStyleIdx="0" presStyleCnt="2"/>
      <dgm:spPr/>
    </dgm:pt>
    <dgm:pt modelId="{99672D65-F8C0-484C-ACE7-3F7A61AB6FC5}" type="pres">
      <dgm:prSet presAssocID="{06207B35-5EC7-8848-99A7-BE0537032173}" presName="node" presStyleLbl="node1" presStyleIdx="1" presStyleCnt="3">
        <dgm:presLayoutVars>
          <dgm:bulletEnabled val="1"/>
        </dgm:presLayoutVars>
      </dgm:prSet>
      <dgm:spPr/>
    </dgm:pt>
    <dgm:pt modelId="{FBDBE4F6-76E0-2B46-A6F5-E37059C15657}" type="pres">
      <dgm:prSet presAssocID="{C06CD0F1-4DC8-294B-8083-DF23949F776F}" presName="sibTrans" presStyleLbl="sibTrans2D1" presStyleIdx="1" presStyleCnt="2"/>
      <dgm:spPr/>
    </dgm:pt>
    <dgm:pt modelId="{50EA0D98-A7DB-0049-9928-BD57C912A49C}" type="pres">
      <dgm:prSet presAssocID="{C06CD0F1-4DC8-294B-8083-DF23949F776F}" presName="connectorText" presStyleLbl="sibTrans2D1" presStyleIdx="1" presStyleCnt="2"/>
      <dgm:spPr/>
    </dgm:pt>
    <dgm:pt modelId="{A155A0FA-6F7B-7742-A381-3E7E96D0B012}" type="pres">
      <dgm:prSet presAssocID="{60057666-7F42-ED49-A75B-C515B1655BA9}" presName="node" presStyleLbl="node1" presStyleIdx="2" presStyleCnt="3">
        <dgm:presLayoutVars>
          <dgm:bulletEnabled val="1"/>
        </dgm:presLayoutVars>
      </dgm:prSet>
      <dgm:spPr/>
    </dgm:pt>
  </dgm:ptLst>
  <dgm:cxnLst>
    <dgm:cxn modelId="{70610311-47CD-5A4A-AF81-B7AC2F6B5D27}" type="presOf" srcId="{60057666-7F42-ED49-A75B-C515B1655BA9}" destId="{A155A0FA-6F7B-7742-A381-3E7E96D0B012}" srcOrd="0" destOrd="0" presId="urn:microsoft.com/office/officeart/2005/8/layout/process1"/>
    <dgm:cxn modelId="{389FDA23-8B85-5D47-BDCF-107D0C3A154C}" type="presOf" srcId="{60D00E74-3278-2146-A241-AB495418C732}" destId="{C7BCDF64-70AB-394A-B778-B5FF23C22286}" srcOrd="1" destOrd="0" presId="urn:microsoft.com/office/officeart/2005/8/layout/process1"/>
    <dgm:cxn modelId="{7E0BD433-5B0A-1A40-B357-81FBB302D6C8}" type="presOf" srcId="{C06CD0F1-4DC8-294B-8083-DF23949F776F}" destId="{FBDBE4F6-76E0-2B46-A6F5-E37059C15657}" srcOrd="0" destOrd="0" presId="urn:microsoft.com/office/officeart/2005/8/layout/process1"/>
    <dgm:cxn modelId="{51876662-7033-1849-9545-9977851FE62D}" type="presOf" srcId="{79A9BDCB-3F2B-6C43-8421-F30DA78BE14B}" destId="{F3F61865-06C5-3048-A0E3-30F79DC09C64}" srcOrd="0" destOrd="0" presId="urn:microsoft.com/office/officeart/2005/8/layout/process1"/>
    <dgm:cxn modelId="{7CA5157B-2B90-1545-9182-B8D6631F2E2D}" srcId="{63A96BC5-B96C-9940-9006-6942D09B3A86}" destId="{60057666-7F42-ED49-A75B-C515B1655BA9}" srcOrd="2" destOrd="0" parTransId="{B6A05B6A-C26C-B141-BA09-F3F59716B5B9}" sibTransId="{E1B8F1C0-FA28-5B4C-8896-4401A6FF2DB3}"/>
    <dgm:cxn modelId="{C77DA27D-1251-7D40-AF62-A50E1515344B}" type="presOf" srcId="{63A96BC5-B96C-9940-9006-6942D09B3A86}" destId="{BD712B3E-0179-954C-93A0-BD09B3B27A86}" srcOrd="0" destOrd="0" presId="urn:microsoft.com/office/officeart/2005/8/layout/process1"/>
    <dgm:cxn modelId="{A33F057F-7D11-0945-9A77-309D1F41BD00}" type="presOf" srcId="{06207B35-5EC7-8848-99A7-BE0537032173}" destId="{99672D65-F8C0-484C-ACE7-3F7A61AB6FC5}" srcOrd="0" destOrd="0" presId="urn:microsoft.com/office/officeart/2005/8/layout/process1"/>
    <dgm:cxn modelId="{30C60381-6951-7C4C-A2E0-1FB381699EDF}" type="presOf" srcId="{C06CD0F1-4DC8-294B-8083-DF23949F776F}" destId="{50EA0D98-A7DB-0049-9928-BD57C912A49C}" srcOrd="1" destOrd="0" presId="urn:microsoft.com/office/officeart/2005/8/layout/process1"/>
    <dgm:cxn modelId="{88DDC6B7-C5CD-DD4A-91CE-D651C2A9198A}" srcId="{63A96BC5-B96C-9940-9006-6942D09B3A86}" destId="{79A9BDCB-3F2B-6C43-8421-F30DA78BE14B}" srcOrd="0" destOrd="0" parTransId="{27747DF7-9D45-EA4E-9321-533045A7967A}" sibTransId="{60D00E74-3278-2146-A241-AB495418C732}"/>
    <dgm:cxn modelId="{177C06C8-97B6-684E-AA89-7EB2B4EA58B9}" srcId="{63A96BC5-B96C-9940-9006-6942D09B3A86}" destId="{06207B35-5EC7-8848-99A7-BE0537032173}" srcOrd="1" destOrd="0" parTransId="{1EE6C07E-0BF1-D046-BA25-BFECE55946B4}" sibTransId="{C06CD0F1-4DC8-294B-8083-DF23949F776F}"/>
    <dgm:cxn modelId="{5A4221DE-4922-8B4B-B2ED-DD29F2A1856A}" type="presOf" srcId="{60D00E74-3278-2146-A241-AB495418C732}" destId="{870D5756-6704-7E43-AB19-44285AE75AD0}" srcOrd="0" destOrd="0" presId="urn:microsoft.com/office/officeart/2005/8/layout/process1"/>
    <dgm:cxn modelId="{8E7C8679-CDB2-7843-A2CF-58D9841C5984}" type="presParOf" srcId="{BD712B3E-0179-954C-93A0-BD09B3B27A86}" destId="{F3F61865-06C5-3048-A0E3-30F79DC09C64}" srcOrd="0" destOrd="0" presId="urn:microsoft.com/office/officeart/2005/8/layout/process1"/>
    <dgm:cxn modelId="{9D05E251-419B-6D47-A00C-AED4E54CA99C}" type="presParOf" srcId="{BD712B3E-0179-954C-93A0-BD09B3B27A86}" destId="{870D5756-6704-7E43-AB19-44285AE75AD0}" srcOrd="1" destOrd="0" presId="urn:microsoft.com/office/officeart/2005/8/layout/process1"/>
    <dgm:cxn modelId="{81151E30-15B5-8149-9A72-FA829C9121B6}" type="presParOf" srcId="{870D5756-6704-7E43-AB19-44285AE75AD0}" destId="{C7BCDF64-70AB-394A-B778-B5FF23C22286}" srcOrd="0" destOrd="0" presId="urn:microsoft.com/office/officeart/2005/8/layout/process1"/>
    <dgm:cxn modelId="{53BEB63C-2537-F749-9F4B-97EBF0BE4D46}" type="presParOf" srcId="{BD712B3E-0179-954C-93A0-BD09B3B27A86}" destId="{99672D65-F8C0-484C-ACE7-3F7A61AB6FC5}" srcOrd="2" destOrd="0" presId="urn:microsoft.com/office/officeart/2005/8/layout/process1"/>
    <dgm:cxn modelId="{89D23443-A10A-424D-87C1-AB51FF8F5148}" type="presParOf" srcId="{BD712B3E-0179-954C-93A0-BD09B3B27A86}" destId="{FBDBE4F6-76E0-2B46-A6F5-E37059C15657}" srcOrd="3" destOrd="0" presId="urn:microsoft.com/office/officeart/2005/8/layout/process1"/>
    <dgm:cxn modelId="{CFA0529E-10C6-4D41-9391-14E77BDEDABB}" type="presParOf" srcId="{FBDBE4F6-76E0-2B46-A6F5-E37059C15657}" destId="{50EA0D98-A7DB-0049-9928-BD57C912A49C}" srcOrd="0" destOrd="0" presId="urn:microsoft.com/office/officeart/2005/8/layout/process1"/>
    <dgm:cxn modelId="{4F876371-2634-5D4D-854F-1A9D6B8CA31D}" type="presParOf" srcId="{BD712B3E-0179-954C-93A0-BD09B3B27A86}" destId="{A155A0FA-6F7B-7742-A381-3E7E96D0B012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3BDB573-5A70-BC46-BC4E-E94FBCE65898}" type="doc">
      <dgm:prSet loTypeId="urn:microsoft.com/office/officeart/2005/8/layout/cycle1" loCatId="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s-MX"/>
        </a:p>
      </dgm:t>
    </dgm:pt>
    <dgm:pt modelId="{0D342589-4FE6-AC41-AF28-DC3983CC2AE7}">
      <dgm:prSet phldrT="[Texto]" custT="1"/>
      <dgm:spPr/>
      <dgm:t>
        <a:bodyPr/>
        <a:lstStyle/>
        <a:p>
          <a:r>
            <a:rPr lang="es-CO" sz="2000" b="1" dirty="0"/>
            <a:t>Pausa</a:t>
          </a:r>
          <a:endParaRPr lang="es-MX" sz="2000" b="1" dirty="0"/>
        </a:p>
      </dgm:t>
    </dgm:pt>
    <dgm:pt modelId="{CA086BC1-854D-6E45-B5A4-7921D453FA35}" type="parTrans" cxnId="{0F9276B6-1FD2-4C4C-9934-43937172DD1D}">
      <dgm:prSet/>
      <dgm:spPr/>
      <dgm:t>
        <a:bodyPr/>
        <a:lstStyle/>
        <a:p>
          <a:endParaRPr lang="es-MX" sz="2000"/>
        </a:p>
      </dgm:t>
    </dgm:pt>
    <dgm:pt modelId="{E7B918D5-5EE7-094F-B787-0163F9696D08}" type="sibTrans" cxnId="{0F9276B6-1FD2-4C4C-9934-43937172DD1D}">
      <dgm:prSet/>
      <dgm:spPr/>
      <dgm:t>
        <a:bodyPr/>
        <a:lstStyle/>
        <a:p>
          <a:endParaRPr lang="es-MX" sz="2000"/>
        </a:p>
      </dgm:t>
    </dgm:pt>
    <dgm:pt modelId="{9FAF6010-F44D-B643-9D6F-936EFF9C29A2}">
      <dgm:prSet phldrT="[Texto]" custT="1"/>
      <dgm:spPr/>
      <dgm:t>
        <a:bodyPr/>
        <a:lstStyle/>
        <a:p>
          <a:r>
            <a:rPr lang="es-CO" sz="2000" b="1" dirty="0"/>
            <a:t>Gestiona emociones</a:t>
          </a:r>
          <a:endParaRPr lang="es-MX" sz="2000" b="1" dirty="0"/>
        </a:p>
      </dgm:t>
    </dgm:pt>
    <dgm:pt modelId="{25A32B9C-54C8-9947-9C82-F70207D00E25}" type="parTrans" cxnId="{429B6937-369A-B648-BA4C-4EFA1EEB66A9}">
      <dgm:prSet/>
      <dgm:spPr/>
      <dgm:t>
        <a:bodyPr/>
        <a:lstStyle/>
        <a:p>
          <a:endParaRPr lang="es-MX" sz="2000"/>
        </a:p>
      </dgm:t>
    </dgm:pt>
    <dgm:pt modelId="{A2337C0B-546A-DA42-A659-B787DEAACA7F}" type="sibTrans" cxnId="{429B6937-369A-B648-BA4C-4EFA1EEB66A9}">
      <dgm:prSet/>
      <dgm:spPr/>
      <dgm:t>
        <a:bodyPr/>
        <a:lstStyle/>
        <a:p>
          <a:endParaRPr lang="es-MX" sz="2000"/>
        </a:p>
      </dgm:t>
    </dgm:pt>
    <dgm:pt modelId="{3FBB0CDB-D004-B249-967D-4C2771149B87}">
      <dgm:prSet phldrT="[Texto]" custT="1"/>
      <dgm:spPr/>
      <dgm:t>
        <a:bodyPr/>
        <a:lstStyle/>
        <a:p>
          <a:r>
            <a:rPr lang="es-CO" sz="2000" b="1" dirty="0"/>
            <a:t>Verifica normativa </a:t>
          </a:r>
          <a:endParaRPr lang="es-MX" sz="2000" b="1" dirty="0"/>
        </a:p>
      </dgm:t>
    </dgm:pt>
    <dgm:pt modelId="{7560A3FF-F0B7-8A4B-AE20-F52C3BB4646F}" type="parTrans" cxnId="{4149312E-0709-9A48-8F8A-35C5C945F862}">
      <dgm:prSet/>
      <dgm:spPr/>
      <dgm:t>
        <a:bodyPr/>
        <a:lstStyle/>
        <a:p>
          <a:endParaRPr lang="es-MX" sz="2000"/>
        </a:p>
      </dgm:t>
    </dgm:pt>
    <dgm:pt modelId="{559D14F8-837A-FA4C-AC72-46A8E3B58211}" type="sibTrans" cxnId="{4149312E-0709-9A48-8F8A-35C5C945F862}">
      <dgm:prSet/>
      <dgm:spPr/>
      <dgm:t>
        <a:bodyPr/>
        <a:lstStyle/>
        <a:p>
          <a:endParaRPr lang="es-MX" sz="2000"/>
        </a:p>
      </dgm:t>
    </dgm:pt>
    <dgm:pt modelId="{2355736C-66FF-864C-81C0-55AA105E5A97}">
      <dgm:prSet phldrT="[Texto]" custT="1"/>
      <dgm:spPr/>
      <dgm:t>
        <a:bodyPr/>
        <a:lstStyle/>
        <a:p>
          <a:r>
            <a:rPr lang="es-CO" sz="2000" b="1" dirty="0"/>
            <a:t>Comunica</a:t>
          </a:r>
          <a:endParaRPr lang="es-MX" sz="2000" b="1" dirty="0"/>
        </a:p>
      </dgm:t>
    </dgm:pt>
    <dgm:pt modelId="{69679944-D0C9-7E47-8EF0-702454A74935}" type="parTrans" cxnId="{A079609E-9D54-3941-9BA4-A7C135558CC2}">
      <dgm:prSet/>
      <dgm:spPr/>
      <dgm:t>
        <a:bodyPr/>
        <a:lstStyle/>
        <a:p>
          <a:endParaRPr lang="es-MX" sz="2000"/>
        </a:p>
      </dgm:t>
    </dgm:pt>
    <dgm:pt modelId="{CA53EFD4-BE4D-FD46-A9E9-2903A6E8EE5F}" type="sibTrans" cxnId="{A079609E-9D54-3941-9BA4-A7C135558CC2}">
      <dgm:prSet/>
      <dgm:spPr/>
      <dgm:t>
        <a:bodyPr/>
        <a:lstStyle/>
        <a:p>
          <a:endParaRPr lang="es-MX" sz="2000"/>
        </a:p>
      </dgm:t>
    </dgm:pt>
    <dgm:pt modelId="{F8408087-AA5E-6C4C-A80E-7CFA08005EFC}">
      <dgm:prSet custT="1"/>
      <dgm:spPr/>
      <dgm:t>
        <a:bodyPr/>
        <a:lstStyle/>
        <a:p>
          <a:r>
            <a:rPr lang="es-CO" sz="2000" b="1" dirty="0"/>
            <a:t>Evalúa</a:t>
          </a:r>
        </a:p>
      </dgm:t>
    </dgm:pt>
    <dgm:pt modelId="{EA7B5297-152A-AD47-BCB7-EB62601540C8}" type="parTrans" cxnId="{F8D8A391-625F-0A44-A71E-3ABB65F644EB}">
      <dgm:prSet/>
      <dgm:spPr/>
      <dgm:t>
        <a:bodyPr/>
        <a:lstStyle/>
        <a:p>
          <a:endParaRPr lang="es-MX" sz="2000"/>
        </a:p>
      </dgm:t>
    </dgm:pt>
    <dgm:pt modelId="{03D7C4C9-FB33-1242-BE0A-61A54CB1549E}" type="sibTrans" cxnId="{F8D8A391-625F-0A44-A71E-3ABB65F644EB}">
      <dgm:prSet/>
      <dgm:spPr/>
      <dgm:t>
        <a:bodyPr/>
        <a:lstStyle/>
        <a:p>
          <a:endParaRPr lang="es-MX" sz="2000"/>
        </a:p>
      </dgm:t>
    </dgm:pt>
    <dgm:pt modelId="{AD503100-A733-0142-904D-1346FAB5313E}" type="pres">
      <dgm:prSet presAssocID="{13BDB573-5A70-BC46-BC4E-E94FBCE65898}" presName="cycle" presStyleCnt="0">
        <dgm:presLayoutVars>
          <dgm:dir/>
          <dgm:resizeHandles val="exact"/>
        </dgm:presLayoutVars>
      </dgm:prSet>
      <dgm:spPr/>
    </dgm:pt>
    <dgm:pt modelId="{8CAE6D26-FE29-044F-8697-7EFF9C3FDC8B}" type="pres">
      <dgm:prSet presAssocID="{0D342589-4FE6-AC41-AF28-DC3983CC2AE7}" presName="dummy" presStyleCnt="0"/>
      <dgm:spPr/>
    </dgm:pt>
    <dgm:pt modelId="{813F73BA-3870-AA4C-BC0E-4A509C557DFC}" type="pres">
      <dgm:prSet presAssocID="{0D342589-4FE6-AC41-AF28-DC3983CC2AE7}" presName="node" presStyleLbl="revTx" presStyleIdx="0" presStyleCnt="5">
        <dgm:presLayoutVars>
          <dgm:bulletEnabled val="1"/>
        </dgm:presLayoutVars>
      </dgm:prSet>
      <dgm:spPr/>
    </dgm:pt>
    <dgm:pt modelId="{1E6681F8-90E9-BF4C-9149-72A4488175F0}" type="pres">
      <dgm:prSet presAssocID="{E7B918D5-5EE7-094F-B787-0163F9696D08}" presName="sibTrans" presStyleLbl="node1" presStyleIdx="0" presStyleCnt="5"/>
      <dgm:spPr/>
    </dgm:pt>
    <dgm:pt modelId="{593813BB-CD6C-2A4F-8BF1-0DBA4C32B2B7}" type="pres">
      <dgm:prSet presAssocID="{F8408087-AA5E-6C4C-A80E-7CFA08005EFC}" presName="dummy" presStyleCnt="0"/>
      <dgm:spPr/>
    </dgm:pt>
    <dgm:pt modelId="{D60F1A0F-2CD6-684C-8F98-49360E4D3CA9}" type="pres">
      <dgm:prSet presAssocID="{F8408087-AA5E-6C4C-A80E-7CFA08005EFC}" presName="node" presStyleLbl="revTx" presStyleIdx="1" presStyleCnt="5">
        <dgm:presLayoutVars>
          <dgm:bulletEnabled val="1"/>
        </dgm:presLayoutVars>
      </dgm:prSet>
      <dgm:spPr/>
    </dgm:pt>
    <dgm:pt modelId="{D270D51C-1551-664F-A5E7-F23AB717DCC9}" type="pres">
      <dgm:prSet presAssocID="{03D7C4C9-FB33-1242-BE0A-61A54CB1549E}" presName="sibTrans" presStyleLbl="node1" presStyleIdx="1" presStyleCnt="5"/>
      <dgm:spPr/>
    </dgm:pt>
    <dgm:pt modelId="{56FFBA3A-8CAD-254B-A911-5BC8330D43DE}" type="pres">
      <dgm:prSet presAssocID="{9FAF6010-F44D-B643-9D6F-936EFF9C29A2}" presName="dummy" presStyleCnt="0"/>
      <dgm:spPr/>
    </dgm:pt>
    <dgm:pt modelId="{53384AD5-4306-3F47-9C13-D2D25A3D1AAE}" type="pres">
      <dgm:prSet presAssocID="{9FAF6010-F44D-B643-9D6F-936EFF9C29A2}" presName="node" presStyleLbl="revTx" presStyleIdx="2" presStyleCnt="5" custScaleX="128927">
        <dgm:presLayoutVars>
          <dgm:bulletEnabled val="1"/>
        </dgm:presLayoutVars>
      </dgm:prSet>
      <dgm:spPr/>
    </dgm:pt>
    <dgm:pt modelId="{E1C1E12A-4139-CC48-86A2-AE11C4782C6B}" type="pres">
      <dgm:prSet presAssocID="{A2337C0B-546A-DA42-A659-B787DEAACA7F}" presName="sibTrans" presStyleLbl="node1" presStyleIdx="2" presStyleCnt="5"/>
      <dgm:spPr/>
    </dgm:pt>
    <dgm:pt modelId="{31D58208-A574-A04D-9B80-C202975FFC17}" type="pres">
      <dgm:prSet presAssocID="{3FBB0CDB-D004-B249-967D-4C2771149B87}" presName="dummy" presStyleCnt="0"/>
      <dgm:spPr/>
    </dgm:pt>
    <dgm:pt modelId="{9125282D-4AC9-9E4D-A011-3B120D53A5EF}" type="pres">
      <dgm:prSet presAssocID="{3FBB0CDB-D004-B249-967D-4C2771149B87}" presName="node" presStyleLbl="revTx" presStyleIdx="3" presStyleCnt="5">
        <dgm:presLayoutVars>
          <dgm:bulletEnabled val="1"/>
        </dgm:presLayoutVars>
      </dgm:prSet>
      <dgm:spPr/>
    </dgm:pt>
    <dgm:pt modelId="{F351D5DA-4CFA-3148-A9CB-322444648D24}" type="pres">
      <dgm:prSet presAssocID="{559D14F8-837A-FA4C-AC72-46A8E3B58211}" presName="sibTrans" presStyleLbl="node1" presStyleIdx="3" presStyleCnt="5"/>
      <dgm:spPr/>
    </dgm:pt>
    <dgm:pt modelId="{0D79A91D-0781-624C-995D-F9CFB7F6AF4B}" type="pres">
      <dgm:prSet presAssocID="{2355736C-66FF-864C-81C0-55AA105E5A97}" presName="dummy" presStyleCnt="0"/>
      <dgm:spPr/>
    </dgm:pt>
    <dgm:pt modelId="{1A403786-69A4-C541-B97A-7EE3775EE966}" type="pres">
      <dgm:prSet presAssocID="{2355736C-66FF-864C-81C0-55AA105E5A97}" presName="node" presStyleLbl="revTx" presStyleIdx="4" presStyleCnt="5">
        <dgm:presLayoutVars>
          <dgm:bulletEnabled val="1"/>
        </dgm:presLayoutVars>
      </dgm:prSet>
      <dgm:spPr/>
    </dgm:pt>
    <dgm:pt modelId="{B072283A-D887-4B41-A47D-BD63802A9696}" type="pres">
      <dgm:prSet presAssocID="{CA53EFD4-BE4D-FD46-A9E9-2903A6E8EE5F}" presName="sibTrans" presStyleLbl="node1" presStyleIdx="4" presStyleCnt="5"/>
      <dgm:spPr/>
    </dgm:pt>
  </dgm:ptLst>
  <dgm:cxnLst>
    <dgm:cxn modelId="{BE6B4A15-761E-4A45-AC59-15E47270CCCA}" type="presOf" srcId="{03D7C4C9-FB33-1242-BE0A-61A54CB1549E}" destId="{D270D51C-1551-664F-A5E7-F23AB717DCC9}" srcOrd="0" destOrd="0" presId="urn:microsoft.com/office/officeart/2005/8/layout/cycle1"/>
    <dgm:cxn modelId="{7D044021-F90E-504E-B78C-AE466482D762}" type="presOf" srcId="{CA53EFD4-BE4D-FD46-A9E9-2903A6E8EE5F}" destId="{B072283A-D887-4B41-A47D-BD63802A9696}" srcOrd="0" destOrd="0" presId="urn:microsoft.com/office/officeart/2005/8/layout/cycle1"/>
    <dgm:cxn modelId="{2942DE23-4391-7E4B-AB29-213E3D9A138A}" type="presOf" srcId="{9FAF6010-F44D-B643-9D6F-936EFF9C29A2}" destId="{53384AD5-4306-3F47-9C13-D2D25A3D1AAE}" srcOrd="0" destOrd="0" presId="urn:microsoft.com/office/officeart/2005/8/layout/cycle1"/>
    <dgm:cxn modelId="{4149312E-0709-9A48-8F8A-35C5C945F862}" srcId="{13BDB573-5A70-BC46-BC4E-E94FBCE65898}" destId="{3FBB0CDB-D004-B249-967D-4C2771149B87}" srcOrd="3" destOrd="0" parTransId="{7560A3FF-F0B7-8A4B-AE20-F52C3BB4646F}" sibTransId="{559D14F8-837A-FA4C-AC72-46A8E3B58211}"/>
    <dgm:cxn modelId="{429B6937-369A-B648-BA4C-4EFA1EEB66A9}" srcId="{13BDB573-5A70-BC46-BC4E-E94FBCE65898}" destId="{9FAF6010-F44D-B643-9D6F-936EFF9C29A2}" srcOrd="2" destOrd="0" parTransId="{25A32B9C-54C8-9947-9C82-F70207D00E25}" sibTransId="{A2337C0B-546A-DA42-A659-B787DEAACA7F}"/>
    <dgm:cxn modelId="{ED406146-184B-5A48-B607-C30AD4323F1F}" type="presOf" srcId="{E7B918D5-5EE7-094F-B787-0163F9696D08}" destId="{1E6681F8-90E9-BF4C-9149-72A4488175F0}" srcOrd="0" destOrd="0" presId="urn:microsoft.com/office/officeart/2005/8/layout/cycle1"/>
    <dgm:cxn modelId="{AAEA5351-5A7D-A64F-86E4-887E3B9F6A17}" type="presOf" srcId="{3FBB0CDB-D004-B249-967D-4C2771149B87}" destId="{9125282D-4AC9-9E4D-A011-3B120D53A5EF}" srcOrd="0" destOrd="0" presId="urn:microsoft.com/office/officeart/2005/8/layout/cycle1"/>
    <dgm:cxn modelId="{F3B0265B-3908-B44E-8813-5AC9BD22D87D}" type="presOf" srcId="{13BDB573-5A70-BC46-BC4E-E94FBCE65898}" destId="{AD503100-A733-0142-904D-1346FAB5313E}" srcOrd="0" destOrd="0" presId="urn:microsoft.com/office/officeart/2005/8/layout/cycle1"/>
    <dgm:cxn modelId="{22B12665-1DC5-5F46-A8AC-119DA58EC27A}" type="presOf" srcId="{2355736C-66FF-864C-81C0-55AA105E5A97}" destId="{1A403786-69A4-C541-B97A-7EE3775EE966}" srcOrd="0" destOrd="0" presId="urn:microsoft.com/office/officeart/2005/8/layout/cycle1"/>
    <dgm:cxn modelId="{5DA4076D-F9B0-2749-890B-45D38C5B8BA5}" type="presOf" srcId="{0D342589-4FE6-AC41-AF28-DC3983CC2AE7}" destId="{813F73BA-3870-AA4C-BC0E-4A509C557DFC}" srcOrd="0" destOrd="0" presId="urn:microsoft.com/office/officeart/2005/8/layout/cycle1"/>
    <dgm:cxn modelId="{C0220D7A-8DAA-3541-ADE7-247612F2F71C}" type="presOf" srcId="{F8408087-AA5E-6C4C-A80E-7CFA08005EFC}" destId="{D60F1A0F-2CD6-684C-8F98-49360E4D3CA9}" srcOrd="0" destOrd="0" presId="urn:microsoft.com/office/officeart/2005/8/layout/cycle1"/>
    <dgm:cxn modelId="{F8D8A391-625F-0A44-A71E-3ABB65F644EB}" srcId="{13BDB573-5A70-BC46-BC4E-E94FBCE65898}" destId="{F8408087-AA5E-6C4C-A80E-7CFA08005EFC}" srcOrd="1" destOrd="0" parTransId="{EA7B5297-152A-AD47-BCB7-EB62601540C8}" sibTransId="{03D7C4C9-FB33-1242-BE0A-61A54CB1549E}"/>
    <dgm:cxn modelId="{A079609E-9D54-3941-9BA4-A7C135558CC2}" srcId="{13BDB573-5A70-BC46-BC4E-E94FBCE65898}" destId="{2355736C-66FF-864C-81C0-55AA105E5A97}" srcOrd="4" destOrd="0" parTransId="{69679944-D0C9-7E47-8EF0-702454A74935}" sibTransId="{CA53EFD4-BE4D-FD46-A9E9-2903A6E8EE5F}"/>
    <dgm:cxn modelId="{0F9276B6-1FD2-4C4C-9934-43937172DD1D}" srcId="{13BDB573-5A70-BC46-BC4E-E94FBCE65898}" destId="{0D342589-4FE6-AC41-AF28-DC3983CC2AE7}" srcOrd="0" destOrd="0" parTransId="{CA086BC1-854D-6E45-B5A4-7921D453FA35}" sibTransId="{E7B918D5-5EE7-094F-B787-0163F9696D08}"/>
    <dgm:cxn modelId="{705C65E7-C465-3142-B7B9-6807EB619887}" type="presOf" srcId="{A2337C0B-546A-DA42-A659-B787DEAACA7F}" destId="{E1C1E12A-4139-CC48-86A2-AE11C4782C6B}" srcOrd="0" destOrd="0" presId="urn:microsoft.com/office/officeart/2005/8/layout/cycle1"/>
    <dgm:cxn modelId="{97A143E8-B622-D141-ADAC-AD356B96309B}" type="presOf" srcId="{559D14F8-837A-FA4C-AC72-46A8E3B58211}" destId="{F351D5DA-4CFA-3148-A9CB-322444648D24}" srcOrd="0" destOrd="0" presId="urn:microsoft.com/office/officeart/2005/8/layout/cycle1"/>
    <dgm:cxn modelId="{BA53D7FF-339D-554F-88A5-9C3441C6CFFE}" type="presParOf" srcId="{AD503100-A733-0142-904D-1346FAB5313E}" destId="{8CAE6D26-FE29-044F-8697-7EFF9C3FDC8B}" srcOrd="0" destOrd="0" presId="urn:microsoft.com/office/officeart/2005/8/layout/cycle1"/>
    <dgm:cxn modelId="{60FC9ACD-CD9E-0B4C-ACAF-662085F3AA3C}" type="presParOf" srcId="{AD503100-A733-0142-904D-1346FAB5313E}" destId="{813F73BA-3870-AA4C-BC0E-4A509C557DFC}" srcOrd="1" destOrd="0" presId="urn:microsoft.com/office/officeart/2005/8/layout/cycle1"/>
    <dgm:cxn modelId="{9DDEF10E-7F66-124C-92B0-68F665EFDCB7}" type="presParOf" srcId="{AD503100-A733-0142-904D-1346FAB5313E}" destId="{1E6681F8-90E9-BF4C-9149-72A4488175F0}" srcOrd="2" destOrd="0" presId="urn:microsoft.com/office/officeart/2005/8/layout/cycle1"/>
    <dgm:cxn modelId="{15FD4718-0EC6-5C4A-89F5-30553AED6B00}" type="presParOf" srcId="{AD503100-A733-0142-904D-1346FAB5313E}" destId="{593813BB-CD6C-2A4F-8BF1-0DBA4C32B2B7}" srcOrd="3" destOrd="0" presId="urn:microsoft.com/office/officeart/2005/8/layout/cycle1"/>
    <dgm:cxn modelId="{DECDBDB1-D11F-9143-A96B-F112ABAC24D4}" type="presParOf" srcId="{AD503100-A733-0142-904D-1346FAB5313E}" destId="{D60F1A0F-2CD6-684C-8F98-49360E4D3CA9}" srcOrd="4" destOrd="0" presId="urn:microsoft.com/office/officeart/2005/8/layout/cycle1"/>
    <dgm:cxn modelId="{03CCDB54-9757-7142-8760-9DBD631AE6EA}" type="presParOf" srcId="{AD503100-A733-0142-904D-1346FAB5313E}" destId="{D270D51C-1551-664F-A5E7-F23AB717DCC9}" srcOrd="5" destOrd="0" presId="urn:microsoft.com/office/officeart/2005/8/layout/cycle1"/>
    <dgm:cxn modelId="{EED919B4-EBE0-204F-9B33-1B1DAD7B3FA2}" type="presParOf" srcId="{AD503100-A733-0142-904D-1346FAB5313E}" destId="{56FFBA3A-8CAD-254B-A911-5BC8330D43DE}" srcOrd="6" destOrd="0" presId="urn:microsoft.com/office/officeart/2005/8/layout/cycle1"/>
    <dgm:cxn modelId="{43174F34-8366-C94F-A522-ABE204482ECD}" type="presParOf" srcId="{AD503100-A733-0142-904D-1346FAB5313E}" destId="{53384AD5-4306-3F47-9C13-D2D25A3D1AAE}" srcOrd="7" destOrd="0" presId="urn:microsoft.com/office/officeart/2005/8/layout/cycle1"/>
    <dgm:cxn modelId="{10FB2AAE-B864-C246-B4E6-A45556EBCD29}" type="presParOf" srcId="{AD503100-A733-0142-904D-1346FAB5313E}" destId="{E1C1E12A-4139-CC48-86A2-AE11C4782C6B}" srcOrd="8" destOrd="0" presId="urn:microsoft.com/office/officeart/2005/8/layout/cycle1"/>
    <dgm:cxn modelId="{5E1D30BD-FB8B-9E44-BC4A-C21B805568ED}" type="presParOf" srcId="{AD503100-A733-0142-904D-1346FAB5313E}" destId="{31D58208-A574-A04D-9B80-C202975FFC17}" srcOrd="9" destOrd="0" presId="urn:microsoft.com/office/officeart/2005/8/layout/cycle1"/>
    <dgm:cxn modelId="{E371DB1C-B79F-874C-A355-86F3924A024F}" type="presParOf" srcId="{AD503100-A733-0142-904D-1346FAB5313E}" destId="{9125282D-4AC9-9E4D-A011-3B120D53A5EF}" srcOrd="10" destOrd="0" presId="urn:microsoft.com/office/officeart/2005/8/layout/cycle1"/>
    <dgm:cxn modelId="{5ADE3D7B-0C5A-A346-9535-DD905913C23A}" type="presParOf" srcId="{AD503100-A733-0142-904D-1346FAB5313E}" destId="{F351D5DA-4CFA-3148-A9CB-322444648D24}" srcOrd="11" destOrd="0" presId="urn:microsoft.com/office/officeart/2005/8/layout/cycle1"/>
    <dgm:cxn modelId="{540E89A6-E027-A344-924A-DDF3AB065941}" type="presParOf" srcId="{AD503100-A733-0142-904D-1346FAB5313E}" destId="{0D79A91D-0781-624C-995D-F9CFB7F6AF4B}" srcOrd="12" destOrd="0" presId="urn:microsoft.com/office/officeart/2005/8/layout/cycle1"/>
    <dgm:cxn modelId="{804AAF27-7B34-1D49-B8A8-ED32ECA54025}" type="presParOf" srcId="{AD503100-A733-0142-904D-1346FAB5313E}" destId="{1A403786-69A4-C541-B97A-7EE3775EE966}" srcOrd="13" destOrd="0" presId="urn:microsoft.com/office/officeart/2005/8/layout/cycle1"/>
    <dgm:cxn modelId="{0DA2AD4D-2758-214B-AC00-B68E8B8FCE00}" type="presParOf" srcId="{AD503100-A733-0142-904D-1346FAB5313E}" destId="{B072283A-D887-4B41-A47D-BD63802A9696}" srcOrd="14" destOrd="0" presId="urn:microsoft.com/office/officeart/2005/8/layout/cycle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810886-75EA-B84A-A568-62070E3AF7E2}">
      <dsp:nvSpPr>
        <dsp:cNvPr id="0" name=""/>
        <dsp:cNvSpPr/>
      </dsp:nvSpPr>
      <dsp:spPr>
        <a:xfrm>
          <a:off x="4333828" y="1793829"/>
          <a:ext cx="2159997" cy="2159997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400" b="1" kern="1200" dirty="0"/>
            <a:t>Gestión del riesgo</a:t>
          </a:r>
          <a:endParaRPr lang="es-MX" sz="2400" kern="1200" dirty="0"/>
        </a:p>
      </dsp:txBody>
      <dsp:txXfrm>
        <a:off x="4650152" y="2110153"/>
        <a:ext cx="1527349" cy="1527349"/>
      </dsp:txXfrm>
    </dsp:sp>
    <dsp:sp modelId="{09112517-5422-624F-851C-CC88F97687D1}">
      <dsp:nvSpPr>
        <dsp:cNvPr id="0" name=""/>
        <dsp:cNvSpPr/>
      </dsp:nvSpPr>
      <dsp:spPr>
        <a:xfrm rot="16222436">
          <a:off x="5328221" y="1352835"/>
          <a:ext cx="187548" cy="513203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MX" sz="1600" kern="1200"/>
        </a:p>
      </dsp:txBody>
      <dsp:txXfrm>
        <a:off x="5356169" y="1483607"/>
        <a:ext cx="131284" cy="307921"/>
      </dsp:txXfrm>
    </dsp:sp>
    <dsp:sp modelId="{426401D3-53CD-8A45-B3A3-9A4BAE52E243}">
      <dsp:nvSpPr>
        <dsp:cNvPr id="0" name=""/>
        <dsp:cNvSpPr/>
      </dsp:nvSpPr>
      <dsp:spPr>
        <a:xfrm>
          <a:off x="4473884" y="0"/>
          <a:ext cx="1907999" cy="1440003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SzPts val="1000"/>
            <a:buFont typeface="Symbol" pitchFamily="2" charset="2"/>
            <a:buNone/>
          </a:pPr>
          <a:r>
            <a:rPr lang="es-CO" sz="1500" kern="1200" dirty="0"/>
            <a:t>Errores en los procesos </a:t>
          </a:r>
        </a:p>
      </dsp:txBody>
      <dsp:txXfrm>
        <a:off x="4753304" y="210884"/>
        <a:ext cx="1349159" cy="1018235"/>
      </dsp:txXfrm>
    </dsp:sp>
    <dsp:sp modelId="{AB9E4045-1CD1-6045-8481-7201A1A686B8}">
      <dsp:nvSpPr>
        <dsp:cNvPr id="0" name=""/>
        <dsp:cNvSpPr/>
      </dsp:nvSpPr>
      <dsp:spPr>
        <a:xfrm rot="20083626">
          <a:off x="6534102" y="2044943"/>
          <a:ext cx="284629" cy="513203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2430430"/>
            <a:satOff val="-165"/>
            <a:lumOff val="392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MX" sz="1600" kern="1200"/>
        </a:p>
      </dsp:txBody>
      <dsp:txXfrm>
        <a:off x="6538189" y="2165812"/>
        <a:ext cx="199240" cy="307921"/>
      </dsp:txXfrm>
    </dsp:sp>
    <dsp:sp modelId="{6894509E-871B-2D4E-A357-7D4064AD3050}">
      <dsp:nvSpPr>
        <dsp:cNvPr id="0" name=""/>
        <dsp:cNvSpPr/>
      </dsp:nvSpPr>
      <dsp:spPr>
        <a:xfrm>
          <a:off x="6730876" y="1081621"/>
          <a:ext cx="1907999" cy="1440003"/>
        </a:xfrm>
        <a:prstGeom prst="ellipse">
          <a:avLst/>
        </a:prstGeom>
        <a:solidFill>
          <a:schemeClr val="accent5">
            <a:hueOff val="-2430430"/>
            <a:satOff val="-165"/>
            <a:lumOff val="392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SzPts val="1000"/>
            <a:buFont typeface="Symbol" pitchFamily="2" charset="2"/>
            <a:buNone/>
          </a:pPr>
          <a:r>
            <a:rPr lang="es-CO" sz="1500" kern="1200" dirty="0"/>
            <a:t>Incumplimiento normativo </a:t>
          </a:r>
          <a:endParaRPr lang="es-MX" sz="1500" kern="1200" dirty="0"/>
        </a:p>
      </dsp:txBody>
      <dsp:txXfrm>
        <a:off x="7010296" y="1292505"/>
        <a:ext cx="1349159" cy="1018235"/>
      </dsp:txXfrm>
    </dsp:sp>
    <dsp:sp modelId="{592BA442-180C-3542-B5BF-E5B70313B37D}">
      <dsp:nvSpPr>
        <dsp:cNvPr id="0" name=""/>
        <dsp:cNvSpPr/>
      </dsp:nvSpPr>
      <dsp:spPr>
        <a:xfrm rot="1436058">
          <a:off x="6540064" y="3154727"/>
          <a:ext cx="267632" cy="513203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4860860"/>
            <a:satOff val="-330"/>
            <a:lumOff val="784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MX" sz="1600" kern="1200"/>
        </a:p>
      </dsp:txBody>
      <dsp:txXfrm>
        <a:off x="6543516" y="3241082"/>
        <a:ext cx="187342" cy="307921"/>
      </dsp:txXfrm>
    </dsp:sp>
    <dsp:sp modelId="{D5DA9DB3-56EC-D340-A58D-4EF2C6B5AEA1}">
      <dsp:nvSpPr>
        <dsp:cNvPr id="0" name=""/>
        <dsp:cNvSpPr/>
      </dsp:nvSpPr>
      <dsp:spPr>
        <a:xfrm>
          <a:off x="6730835" y="3161825"/>
          <a:ext cx="1907999" cy="1440003"/>
        </a:xfrm>
        <a:prstGeom prst="ellipse">
          <a:avLst/>
        </a:prstGeom>
        <a:solidFill>
          <a:schemeClr val="accent5">
            <a:hueOff val="-4860860"/>
            <a:satOff val="-330"/>
            <a:lumOff val="784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SzPts val="1000"/>
            <a:buFont typeface="Symbol" pitchFamily="2" charset="2"/>
            <a:buNone/>
          </a:pPr>
          <a:r>
            <a:rPr lang="es-CO" sz="1500" kern="1200" dirty="0"/>
            <a:t>Falta de control en la información </a:t>
          </a:r>
          <a:endParaRPr lang="es-MX" sz="1500" kern="1200" dirty="0"/>
        </a:p>
      </dsp:txBody>
      <dsp:txXfrm>
        <a:off x="7010255" y="3372709"/>
        <a:ext cx="1349159" cy="1018235"/>
      </dsp:txXfrm>
    </dsp:sp>
    <dsp:sp modelId="{9F22C70E-78F4-8D46-A0B0-324A5FCBE2BF}">
      <dsp:nvSpPr>
        <dsp:cNvPr id="0" name=""/>
        <dsp:cNvSpPr/>
      </dsp:nvSpPr>
      <dsp:spPr>
        <a:xfrm rot="5400000">
          <a:off x="5320063" y="3920008"/>
          <a:ext cx="187528" cy="513203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7291290"/>
            <a:satOff val="-496"/>
            <a:lumOff val="1177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MX" sz="1600" kern="1200"/>
        </a:p>
      </dsp:txBody>
      <dsp:txXfrm>
        <a:off x="5348192" y="3994520"/>
        <a:ext cx="131270" cy="307921"/>
      </dsp:txXfrm>
    </dsp:sp>
    <dsp:sp modelId="{E049D9AE-879E-7245-A99F-6F867DEFBA4F}">
      <dsp:nvSpPr>
        <dsp:cNvPr id="0" name=""/>
        <dsp:cNvSpPr/>
      </dsp:nvSpPr>
      <dsp:spPr>
        <a:xfrm>
          <a:off x="4459827" y="4307653"/>
          <a:ext cx="1907999" cy="1440003"/>
        </a:xfrm>
        <a:prstGeom prst="ellipse">
          <a:avLst/>
        </a:prstGeom>
        <a:solidFill>
          <a:schemeClr val="accent5">
            <a:hueOff val="-7291290"/>
            <a:satOff val="-496"/>
            <a:lumOff val="1177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SzPts val="1000"/>
            <a:buFont typeface="Symbol" pitchFamily="2" charset="2"/>
            <a:buNone/>
          </a:pPr>
          <a:r>
            <a:rPr lang="es-CO" sz="1500" kern="1200" dirty="0"/>
            <a:t>Debilidades en la planeación </a:t>
          </a:r>
          <a:endParaRPr lang="es-MX" sz="1500" kern="1200" dirty="0"/>
        </a:p>
      </dsp:txBody>
      <dsp:txXfrm>
        <a:off x="4739247" y="4518537"/>
        <a:ext cx="1349159" cy="1018235"/>
      </dsp:txXfrm>
    </dsp:sp>
    <dsp:sp modelId="{2EA42971-54AF-3E4C-B33D-9E68424F1EA8}">
      <dsp:nvSpPr>
        <dsp:cNvPr id="0" name=""/>
        <dsp:cNvSpPr/>
      </dsp:nvSpPr>
      <dsp:spPr>
        <a:xfrm rot="9257760">
          <a:off x="4064799" y="3183882"/>
          <a:ext cx="247512" cy="513203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9721720"/>
            <a:satOff val="-661"/>
            <a:lumOff val="1569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MX" sz="1600" kern="1200"/>
        </a:p>
      </dsp:txBody>
      <dsp:txXfrm rot="10800000">
        <a:off x="4135379" y="3270420"/>
        <a:ext cx="173258" cy="307921"/>
      </dsp:txXfrm>
    </dsp:sp>
    <dsp:sp modelId="{0CE0E9D5-94C3-E649-811C-EC8C3A37A662}">
      <dsp:nvSpPr>
        <dsp:cNvPr id="0" name=""/>
        <dsp:cNvSpPr/>
      </dsp:nvSpPr>
      <dsp:spPr>
        <a:xfrm>
          <a:off x="2261572" y="3211964"/>
          <a:ext cx="1907999" cy="1440003"/>
        </a:xfrm>
        <a:prstGeom prst="ellipse">
          <a:avLst/>
        </a:prstGeom>
        <a:solidFill>
          <a:schemeClr val="accent5">
            <a:hueOff val="-9721720"/>
            <a:satOff val="-661"/>
            <a:lumOff val="1569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SzPts val="1000"/>
            <a:buFont typeface="Symbol" pitchFamily="2" charset="2"/>
            <a:buNone/>
          </a:pPr>
          <a:r>
            <a:rPr lang="es-CO" sz="1500" kern="1200" dirty="0"/>
            <a:t>Presiones externas </a:t>
          </a:r>
          <a:endParaRPr lang="es-MX" sz="1500" kern="1200" dirty="0"/>
        </a:p>
      </dsp:txBody>
      <dsp:txXfrm>
        <a:off x="2540992" y="3422848"/>
        <a:ext cx="1349159" cy="1018235"/>
      </dsp:txXfrm>
    </dsp:sp>
    <dsp:sp modelId="{656DB8F0-FA9D-7549-8DFE-59E0237198DA}">
      <dsp:nvSpPr>
        <dsp:cNvPr id="0" name=""/>
        <dsp:cNvSpPr/>
      </dsp:nvSpPr>
      <dsp:spPr>
        <a:xfrm rot="12342240">
          <a:off x="4064799" y="2050570"/>
          <a:ext cx="247512" cy="513203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12152150"/>
            <a:satOff val="-826"/>
            <a:lumOff val="1961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MX" sz="1600" kern="1200"/>
        </a:p>
      </dsp:txBody>
      <dsp:txXfrm rot="10800000">
        <a:off x="4135379" y="2169314"/>
        <a:ext cx="173258" cy="307921"/>
      </dsp:txXfrm>
    </dsp:sp>
    <dsp:sp modelId="{734BBC93-6382-4C48-AA4F-3BEAB651D132}">
      <dsp:nvSpPr>
        <dsp:cNvPr id="0" name=""/>
        <dsp:cNvSpPr/>
      </dsp:nvSpPr>
      <dsp:spPr>
        <a:xfrm>
          <a:off x="2261572" y="1095689"/>
          <a:ext cx="1907999" cy="1440003"/>
        </a:xfrm>
        <a:prstGeom prst="ellipse">
          <a:avLst/>
        </a:prstGeom>
        <a:solidFill>
          <a:schemeClr val="accent5">
            <a:hueOff val="-12152150"/>
            <a:satOff val="-826"/>
            <a:lumOff val="1961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SzPts val="1000"/>
            <a:buFont typeface="Symbol" pitchFamily="2" charset="2"/>
            <a:buNone/>
          </a:pPr>
          <a:r>
            <a:rPr lang="es-CO" sz="1500" kern="1200" dirty="0"/>
            <a:t>Falta de supervisión </a:t>
          </a:r>
          <a:endParaRPr lang="es-MX" sz="1500" kern="1200" dirty="0"/>
        </a:p>
      </dsp:txBody>
      <dsp:txXfrm>
        <a:off x="2540992" y="1306573"/>
        <a:ext cx="1349159" cy="101823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ADB7B1-3C1E-394B-9D51-EDAD2B2D0958}">
      <dsp:nvSpPr>
        <dsp:cNvPr id="0" name=""/>
        <dsp:cNvSpPr/>
      </dsp:nvSpPr>
      <dsp:spPr>
        <a:xfrm>
          <a:off x="2758584" y="207768"/>
          <a:ext cx="4120848" cy="1431116"/>
        </a:xfrm>
        <a:prstGeom prst="ellipse">
          <a:avLst/>
        </a:prstGeom>
        <a:solidFill>
          <a:schemeClr val="accent5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81732D0-41C0-6345-BB60-30B00662E820}">
      <dsp:nvSpPr>
        <dsp:cNvPr id="0" name=""/>
        <dsp:cNvSpPr/>
      </dsp:nvSpPr>
      <dsp:spPr>
        <a:xfrm>
          <a:off x="4321034" y="3624230"/>
          <a:ext cx="798614" cy="511113"/>
        </a:xfrm>
        <a:prstGeom prst="downArrow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818C1FFB-F563-E04E-A516-11F557777CF0}">
      <dsp:nvSpPr>
        <dsp:cNvPr id="0" name=""/>
        <dsp:cNvSpPr/>
      </dsp:nvSpPr>
      <dsp:spPr>
        <a:xfrm>
          <a:off x="1960188" y="4045697"/>
          <a:ext cx="5520327" cy="9583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3600" b="1" kern="1200" dirty="0"/>
            <a:t>Autocontrol</a:t>
          </a:r>
        </a:p>
      </dsp:txBody>
      <dsp:txXfrm>
        <a:off x="1960188" y="4045697"/>
        <a:ext cx="5520327" cy="958336"/>
      </dsp:txXfrm>
    </dsp:sp>
    <dsp:sp modelId="{4A183800-8DFA-F14E-99E2-7FF3F0CBB0AB}">
      <dsp:nvSpPr>
        <dsp:cNvPr id="0" name=""/>
        <dsp:cNvSpPr/>
      </dsp:nvSpPr>
      <dsp:spPr>
        <a:xfrm>
          <a:off x="4178596" y="1868037"/>
          <a:ext cx="1437505" cy="1437505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500" kern="1200" dirty="0"/>
            <a:t>Planeación</a:t>
          </a:r>
        </a:p>
      </dsp:txBody>
      <dsp:txXfrm>
        <a:off x="4389114" y="2078555"/>
        <a:ext cx="1016469" cy="1016469"/>
      </dsp:txXfrm>
    </dsp:sp>
    <dsp:sp modelId="{10A6DB1C-1D39-2B4E-9C65-57D92595CAE1}">
      <dsp:nvSpPr>
        <dsp:cNvPr id="0" name=""/>
        <dsp:cNvSpPr/>
      </dsp:nvSpPr>
      <dsp:spPr>
        <a:xfrm>
          <a:off x="3188866" y="622220"/>
          <a:ext cx="1437505" cy="1437505"/>
        </a:xfrm>
        <a:prstGeom prst="ellipse">
          <a:avLst/>
        </a:prstGeom>
        <a:solidFill>
          <a:schemeClr val="accent5">
            <a:hueOff val="-6076075"/>
            <a:satOff val="-413"/>
            <a:lumOff val="98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500" kern="1200" dirty="0"/>
            <a:t>Ejecución</a:t>
          </a:r>
        </a:p>
      </dsp:txBody>
      <dsp:txXfrm>
        <a:off x="3399384" y="832738"/>
        <a:ext cx="1016469" cy="1016469"/>
      </dsp:txXfrm>
    </dsp:sp>
    <dsp:sp modelId="{BFF4CD53-BCEC-C748-B6DC-D3905E955A70}">
      <dsp:nvSpPr>
        <dsp:cNvPr id="0" name=""/>
        <dsp:cNvSpPr/>
      </dsp:nvSpPr>
      <dsp:spPr>
        <a:xfrm>
          <a:off x="4658315" y="274663"/>
          <a:ext cx="1437505" cy="1437505"/>
        </a:xfrm>
        <a:prstGeom prst="ellipse">
          <a:avLst/>
        </a:prstGeom>
        <a:solidFill>
          <a:schemeClr val="accent5">
            <a:hueOff val="-12152150"/>
            <a:satOff val="-826"/>
            <a:lumOff val="196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500" kern="1200" dirty="0"/>
            <a:t>Evaluación</a:t>
          </a:r>
        </a:p>
      </dsp:txBody>
      <dsp:txXfrm>
        <a:off x="4868833" y="485181"/>
        <a:ext cx="1016469" cy="1016469"/>
      </dsp:txXfrm>
    </dsp:sp>
    <dsp:sp modelId="{90852A76-DAF3-334C-930F-BAE3D554E2BC}">
      <dsp:nvSpPr>
        <dsp:cNvPr id="0" name=""/>
        <dsp:cNvSpPr/>
      </dsp:nvSpPr>
      <dsp:spPr>
        <a:xfrm>
          <a:off x="2691061" y="77811"/>
          <a:ext cx="4217857" cy="3344805"/>
        </a:xfrm>
        <a:prstGeom prst="funnel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3F61865-06C5-3048-A0E3-30F79DC09C64}">
      <dsp:nvSpPr>
        <dsp:cNvPr id="0" name=""/>
        <dsp:cNvSpPr/>
      </dsp:nvSpPr>
      <dsp:spPr>
        <a:xfrm>
          <a:off x="7207" y="1359720"/>
          <a:ext cx="2154251" cy="129255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400" b="1" kern="1200" dirty="0"/>
            <a:t>Menos errores </a:t>
          </a:r>
          <a:endParaRPr lang="es-MX" sz="2400" kern="1200" dirty="0"/>
        </a:p>
      </dsp:txBody>
      <dsp:txXfrm>
        <a:off x="45064" y="1397577"/>
        <a:ext cx="2078537" cy="1216836"/>
      </dsp:txXfrm>
    </dsp:sp>
    <dsp:sp modelId="{870D5756-6704-7E43-AB19-44285AE75AD0}">
      <dsp:nvSpPr>
        <dsp:cNvPr id="0" name=""/>
        <dsp:cNvSpPr/>
      </dsp:nvSpPr>
      <dsp:spPr>
        <a:xfrm>
          <a:off x="2376884" y="1738868"/>
          <a:ext cx="456701" cy="534254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MX" sz="2400" kern="1200"/>
        </a:p>
      </dsp:txBody>
      <dsp:txXfrm>
        <a:off x="2376884" y="1845719"/>
        <a:ext cx="319691" cy="320552"/>
      </dsp:txXfrm>
    </dsp:sp>
    <dsp:sp modelId="{99672D65-F8C0-484C-ACE7-3F7A61AB6FC5}">
      <dsp:nvSpPr>
        <dsp:cNvPr id="0" name=""/>
        <dsp:cNvSpPr/>
      </dsp:nvSpPr>
      <dsp:spPr>
        <a:xfrm>
          <a:off x="3023159" y="1359720"/>
          <a:ext cx="2154251" cy="129255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6076075"/>
                <a:satOff val="-413"/>
                <a:lumOff val="981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5">
                <a:hueOff val="-6076075"/>
                <a:satOff val="-413"/>
                <a:lumOff val="981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5">
                <a:hueOff val="-6076075"/>
                <a:satOff val="-413"/>
                <a:lumOff val="981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400" kern="1200" dirty="0"/>
            <a:t> </a:t>
          </a:r>
          <a:r>
            <a:rPr lang="es-CO" sz="2400" b="1" kern="1200" dirty="0"/>
            <a:t>Menos riesgos </a:t>
          </a:r>
          <a:endParaRPr lang="es-CO" sz="2400" kern="1200" dirty="0"/>
        </a:p>
      </dsp:txBody>
      <dsp:txXfrm>
        <a:off x="3061016" y="1397577"/>
        <a:ext cx="2078537" cy="1216836"/>
      </dsp:txXfrm>
    </dsp:sp>
    <dsp:sp modelId="{FBDBE4F6-76E0-2B46-A6F5-E37059C15657}">
      <dsp:nvSpPr>
        <dsp:cNvPr id="0" name=""/>
        <dsp:cNvSpPr/>
      </dsp:nvSpPr>
      <dsp:spPr>
        <a:xfrm>
          <a:off x="5392836" y="1738868"/>
          <a:ext cx="456701" cy="534254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-12152150"/>
                <a:satOff val="-826"/>
                <a:lumOff val="1961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5">
                <a:hueOff val="-12152150"/>
                <a:satOff val="-826"/>
                <a:lumOff val="1961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5">
                <a:hueOff val="-12152150"/>
                <a:satOff val="-826"/>
                <a:lumOff val="1961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MX" sz="2400" kern="1200"/>
        </a:p>
      </dsp:txBody>
      <dsp:txXfrm>
        <a:off x="5392836" y="1845719"/>
        <a:ext cx="319691" cy="320552"/>
      </dsp:txXfrm>
    </dsp:sp>
    <dsp:sp modelId="{A155A0FA-6F7B-7742-A381-3E7E96D0B012}">
      <dsp:nvSpPr>
        <dsp:cNvPr id="0" name=""/>
        <dsp:cNvSpPr/>
      </dsp:nvSpPr>
      <dsp:spPr>
        <a:xfrm>
          <a:off x="6039111" y="1359720"/>
          <a:ext cx="2154251" cy="129255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12152150"/>
                <a:satOff val="-826"/>
                <a:lumOff val="1961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5">
                <a:hueOff val="-12152150"/>
                <a:satOff val="-826"/>
                <a:lumOff val="1961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5">
                <a:hueOff val="-12152150"/>
                <a:satOff val="-826"/>
                <a:lumOff val="1961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400" b="1" kern="1200" dirty="0"/>
            <a:t>Más confianza</a:t>
          </a:r>
          <a:endParaRPr lang="es-MX" sz="2400" kern="1200" dirty="0"/>
        </a:p>
      </dsp:txBody>
      <dsp:txXfrm>
        <a:off x="6076968" y="1397577"/>
        <a:ext cx="2078537" cy="121683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13F73BA-3870-AA4C-BC0E-4A509C557DFC}">
      <dsp:nvSpPr>
        <dsp:cNvPr id="0" name=""/>
        <dsp:cNvSpPr/>
      </dsp:nvSpPr>
      <dsp:spPr>
        <a:xfrm>
          <a:off x="5214287" y="39059"/>
          <a:ext cx="1282874" cy="12828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000" b="1" kern="1200" dirty="0"/>
            <a:t>Pausa</a:t>
          </a:r>
          <a:endParaRPr lang="es-MX" sz="2000" b="1" kern="1200" dirty="0"/>
        </a:p>
      </dsp:txBody>
      <dsp:txXfrm>
        <a:off x="5214287" y="39059"/>
        <a:ext cx="1282874" cy="1282874"/>
      </dsp:txXfrm>
    </dsp:sp>
    <dsp:sp modelId="{1E6681F8-90E9-BF4C-9149-72A4488175F0}">
      <dsp:nvSpPr>
        <dsp:cNvPr id="0" name=""/>
        <dsp:cNvSpPr/>
      </dsp:nvSpPr>
      <dsp:spPr>
        <a:xfrm>
          <a:off x="2196067" y="1893"/>
          <a:ext cx="4810413" cy="4810413"/>
        </a:xfrm>
        <a:prstGeom prst="circularArrow">
          <a:avLst>
            <a:gd name="adj1" fmla="val 5200"/>
            <a:gd name="adj2" fmla="val 335930"/>
            <a:gd name="adj3" fmla="val 21293171"/>
            <a:gd name="adj4" fmla="val 19766301"/>
            <a:gd name="adj5" fmla="val 6067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60F1A0F-2CD6-684C-8F98-49360E4D3CA9}">
      <dsp:nvSpPr>
        <dsp:cNvPr id="0" name=""/>
        <dsp:cNvSpPr/>
      </dsp:nvSpPr>
      <dsp:spPr>
        <a:xfrm>
          <a:off x="5989581" y="2425167"/>
          <a:ext cx="1282874" cy="12828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000" b="1" kern="1200" dirty="0"/>
            <a:t>Evalúa</a:t>
          </a:r>
        </a:p>
      </dsp:txBody>
      <dsp:txXfrm>
        <a:off x="5989581" y="2425167"/>
        <a:ext cx="1282874" cy="1282874"/>
      </dsp:txXfrm>
    </dsp:sp>
    <dsp:sp modelId="{D270D51C-1551-664F-A5E7-F23AB717DCC9}">
      <dsp:nvSpPr>
        <dsp:cNvPr id="0" name=""/>
        <dsp:cNvSpPr/>
      </dsp:nvSpPr>
      <dsp:spPr>
        <a:xfrm>
          <a:off x="2196067" y="1893"/>
          <a:ext cx="4810413" cy="4810413"/>
        </a:xfrm>
        <a:prstGeom prst="circularArrow">
          <a:avLst>
            <a:gd name="adj1" fmla="val 5200"/>
            <a:gd name="adj2" fmla="val 335930"/>
            <a:gd name="adj3" fmla="val 3696156"/>
            <a:gd name="adj4" fmla="val 2253500"/>
            <a:gd name="adj5" fmla="val 6067"/>
          </a:avLst>
        </a:prstGeom>
        <a:solidFill>
          <a:schemeClr val="accent5">
            <a:hueOff val="-3038037"/>
            <a:satOff val="-207"/>
            <a:lumOff val="49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3384AD5-4306-3F47-9C13-D2D25A3D1AAE}">
      <dsp:nvSpPr>
        <dsp:cNvPr id="0" name=""/>
        <dsp:cNvSpPr/>
      </dsp:nvSpPr>
      <dsp:spPr>
        <a:xfrm>
          <a:off x="3774288" y="3899862"/>
          <a:ext cx="1653971" cy="12828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000" b="1" kern="1200" dirty="0"/>
            <a:t>Gestiona emociones</a:t>
          </a:r>
          <a:endParaRPr lang="es-MX" sz="2000" b="1" kern="1200" dirty="0"/>
        </a:p>
      </dsp:txBody>
      <dsp:txXfrm>
        <a:off x="3774288" y="3899862"/>
        <a:ext cx="1653971" cy="1282874"/>
      </dsp:txXfrm>
    </dsp:sp>
    <dsp:sp modelId="{E1C1E12A-4139-CC48-86A2-AE11C4782C6B}">
      <dsp:nvSpPr>
        <dsp:cNvPr id="0" name=""/>
        <dsp:cNvSpPr/>
      </dsp:nvSpPr>
      <dsp:spPr>
        <a:xfrm>
          <a:off x="2196067" y="1893"/>
          <a:ext cx="4810413" cy="4810413"/>
        </a:xfrm>
        <a:prstGeom prst="circularArrow">
          <a:avLst>
            <a:gd name="adj1" fmla="val 5200"/>
            <a:gd name="adj2" fmla="val 335930"/>
            <a:gd name="adj3" fmla="val 8210570"/>
            <a:gd name="adj4" fmla="val 6767913"/>
            <a:gd name="adj5" fmla="val 6067"/>
          </a:avLst>
        </a:prstGeom>
        <a:solidFill>
          <a:schemeClr val="accent5">
            <a:hueOff val="-6076075"/>
            <a:satOff val="-413"/>
            <a:lumOff val="981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125282D-4AC9-9E4D-A011-3B120D53A5EF}">
      <dsp:nvSpPr>
        <dsp:cNvPr id="0" name=""/>
        <dsp:cNvSpPr/>
      </dsp:nvSpPr>
      <dsp:spPr>
        <a:xfrm>
          <a:off x="1930092" y="2425167"/>
          <a:ext cx="1282874" cy="12828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000" b="1" kern="1200" dirty="0"/>
            <a:t>Verifica normativa </a:t>
          </a:r>
          <a:endParaRPr lang="es-MX" sz="2000" b="1" kern="1200" dirty="0"/>
        </a:p>
      </dsp:txBody>
      <dsp:txXfrm>
        <a:off x="1930092" y="2425167"/>
        <a:ext cx="1282874" cy="1282874"/>
      </dsp:txXfrm>
    </dsp:sp>
    <dsp:sp modelId="{F351D5DA-4CFA-3148-A9CB-322444648D24}">
      <dsp:nvSpPr>
        <dsp:cNvPr id="0" name=""/>
        <dsp:cNvSpPr/>
      </dsp:nvSpPr>
      <dsp:spPr>
        <a:xfrm>
          <a:off x="2196067" y="1893"/>
          <a:ext cx="4810413" cy="4810413"/>
        </a:xfrm>
        <a:prstGeom prst="circularArrow">
          <a:avLst>
            <a:gd name="adj1" fmla="val 5200"/>
            <a:gd name="adj2" fmla="val 335930"/>
            <a:gd name="adj3" fmla="val 12297769"/>
            <a:gd name="adj4" fmla="val 10770898"/>
            <a:gd name="adj5" fmla="val 6067"/>
          </a:avLst>
        </a:prstGeom>
        <a:solidFill>
          <a:schemeClr val="accent5">
            <a:hueOff val="-9114112"/>
            <a:satOff val="-620"/>
            <a:lumOff val="1471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A403786-69A4-C541-B97A-7EE3775EE966}">
      <dsp:nvSpPr>
        <dsp:cNvPr id="0" name=""/>
        <dsp:cNvSpPr/>
      </dsp:nvSpPr>
      <dsp:spPr>
        <a:xfrm>
          <a:off x="2705385" y="39059"/>
          <a:ext cx="1282874" cy="12828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000" b="1" kern="1200" dirty="0"/>
            <a:t>Comunica</a:t>
          </a:r>
          <a:endParaRPr lang="es-MX" sz="2000" b="1" kern="1200" dirty="0"/>
        </a:p>
      </dsp:txBody>
      <dsp:txXfrm>
        <a:off x="2705385" y="39059"/>
        <a:ext cx="1282874" cy="1282874"/>
      </dsp:txXfrm>
    </dsp:sp>
    <dsp:sp modelId="{B072283A-D887-4B41-A47D-BD63802A9696}">
      <dsp:nvSpPr>
        <dsp:cNvPr id="0" name=""/>
        <dsp:cNvSpPr/>
      </dsp:nvSpPr>
      <dsp:spPr>
        <a:xfrm>
          <a:off x="2196067" y="1893"/>
          <a:ext cx="4810413" cy="4810413"/>
        </a:xfrm>
        <a:prstGeom prst="circularArrow">
          <a:avLst>
            <a:gd name="adj1" fmla="val 5200"/>
            <a:gd name="adj2" fmla="val 335930"/>
            <a:gd name="adj3" fmla="val 16865614"/>
            <a:gd name="adj4" fmla="val 15198456"/>
            <a:gd name="adj5" fmla="val 6067"/>
          </a:avLst>
        </a:prstGeom>
        <a:solidFill>
          <a:schemeClr val="accent5">
            <a:hueOff val="-12152150"/>
            <a:satOff val="-826"/>
            <a:lumOff val="1961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FBBDC3-C658-4711-B73A-FEBB1030AECE}" type="datetimeFigureOut">
              <a:rPr lang="es-CO" smtClean="0"/>
              <a:t>23/04/26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5E1A45-8A52-40F9-8F6F-4982CB32401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48531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5E1A45-8A52-40F9-8F6F-4982CB324016}" type="slidenum">
              <a:rPr lang="es-CO" smtClean="0"/>
              <a:t>4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17470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70A5480-BFBE-313E-BFBE-3DCDD69EC4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BF6BC164-50C8-09F3-CFF9-4BE27EF3A7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0077FD7-E982-2D34-C594-664C1283BE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1228A-6E5A-41A0-83D0-D4241A7DD4F7}" type="datetimeFigureOut">
              <a:rPr lang="es-CO" smtClean="0"/>
              <a:t>23/04/26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608E0E0-DAA9-F2F0-7756-5868A1DBD3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433FD37-D548-B941-5891-A33D0CB4FC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FCFD2-975B-42A9-810D-19C95B5E1A5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860025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19D66F7-9F04-B76F-55ED-717278A504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A647FCBA-FB1C-B56B-52E2-6FEA5043A9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5261290-4D07-A29C-D436-CBE1474FE4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1228A-6E5A-41A0-83D0-D4241A7DD4F7}" type="datetimeFigureOut">
              <a:rPr lang="es-CO" smtClean="0"/>
              <a:t>23/04/26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3BFD70C-F8E8-BE67-F3F9-13AD324AD8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7CF27AC-5EA5-1508-FA93-999B06C9DC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FCFD2-975B-42A9-810D-19C95B5E1A5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090936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AF1B7DF3-86B6-A524-D6D8-21BD6F5A8B8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2E8B9F59-48CF-208A-D229-4DB65CCA6A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9EA2382-B7C0-65AE-85BB-C91D7628C2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1228A-6E5A-41A0-83D0-D4241A7DD4F7}" type="datetimeFigureOut">
              <a:rPr lang="es-CO" smtClean="0"/>
              <a:t>23/04/26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7494D38-D8D8-26D1-D69B-39B843AF58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892B143-D400-1463-3EC9-420F733DDD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FCFD2-975B-42A9-810D-19C95B5E1A5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987987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D42A932-0FEE-6D89-E37B-E5BBEA26E5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34107E0-3153-8477-D867-0659E25BA2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F24DB15-9074-FA0D-70BA-722D4D46D8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1228A-6E5A-41A0-83D0-D4241A7DD4F7}" type="datetimeFigureOut">
              <a:rPr lang="es-CO" smtClean="0"/>
              <a:t>23/04/26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815581A-FFB2-3892-B48D-45D22E14D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B89427C-6ECD-502B-2184-E8183BDB6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FCFD2-975B-42A9-810D-19C95B5E1A5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323994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D415576-7EE7-F0FB-ED1D-BEEEF52B87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1346A5C-DA32-43CD-BA40-023F8BCD21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94C0F9B-79DA-442A-CF38-36EE6078C7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1228A-6E5A-41A0-83D0-D4241A7DD4F7}" type="datetimeFigureOut">
              <a:rPr lang="es-CO" smtClean="0"/>
              <a:t>23/04/26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D4C108D-803E-4DBE-15EC-F75A8FD8F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502DF93-6B41-310E-ADFD-DF6A52CCAA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FCFD2-975B-42A9-810D-19C95B5E1A5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59025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1B9C946-7583-3C02-A75A-1F6929047C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F2D9D2E-1A37-3148-C7C0-3A3120261BC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D7BF84C3-3440-DBC7-D8E4-22CE67C88D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BA450AF-5F0E-26D0-8199-EF37046D20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1228A-6E5A-41A0-83D0-D4241A7DD4F7}" type="datetimeFigureOut">
              <a:rPr lang="es-CO" smtClean="0"/>
              <a:t>23/04/26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02980460-72A0-248C-7FBB-6C2F2F2FC6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0D296B64-BDC7-780D-BCAF-90B589D850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FCFD2-975B-42A9-810D-19C95B5E1A5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485832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FD80D22-B90A-29D8-3FAA-BB87C4EC84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2E4CD53E-7D51-7E5C-B8C6-D5322D5EFE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16DA04BF-FD0C-FCC7-F0B5-0541B4D8A3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6AFE05BA-03C7-7C47-B723-D19A0F071D5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E1174140-784D-CD47-4BE9-AD46503068B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C65F049D-BF5D-2D87-714F-28705E5625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1228A-6E5A-41A0-83D0-D4241A7DD4F7}" type="datetimeFigureOut">
              <a:rPr lang="es-CO" smtClean="0"/>
              <a:t>23/04/26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41995D1F-621C-A9D4-2F42-A053DFD889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35BC45AA-442B-6A08-754B-2E7E7F5394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FCFD2-975B-42A9-810D-19C95B5E1A5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28729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5B26B5C-99B7-BF63-EF49-AE0817949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FAC0EAD0-8E9A-0965-6EF5-6A5FE62E14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1228A-6E5A-41A0-83D0-D4241A7DD4F7}" type="datetimeFigureOut">
              <a:rPr lang="es-CO" smtClean="0"/>
              <a:t>23/04/26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55C2AD77-884D-D4DE-9849-391971E7CF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10E26F90-9FC1-F7FB-B593-E3F275F8BF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FCFD2-975B-42A9-810D-19C95B5E1A5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617822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B270F398-B956-9BF8-BD91-8938BA8FC3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1228A-6E5A-41A0-83D0-D4241A7DD4F7}" type="datetimeFigureOut">
              <a:rPr lang="es-CO" smtClean="0"/>
              <a:t>23/04/26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86A72DE8-0BE1-8D35-081C-001C1380F2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C93876B4-C060-B48D-5DF1-34936F1C03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FCFD2-975B-42A9-810D-19C95B5E1A5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08410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26DA583-50B5-28C7-C171-F6FCF8CFF9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485B00D-6C74-0EF2-40F8-8299993132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7E828B9C-9121-F7AD-C295-26FA04B81AC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E3A6816-9CB0-3617-5F19-A5AD16FE8C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1228A-6E5A-41A0-83D0-D4241A7DD4F7}" type="datetimeFigureOut">
              <a:rPr lang="es-CO" smtClean="0"/>
              <a:t>23/04/26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E161C1D-7F14-7DD1-2A4C-C3CB250D6C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5EEA007-E891-0492-75CD-28A71F07DC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FCFD2-975B-42A9-810D-19C95B5E1A5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82521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F59B01E-829D-A1F2-B63E-AC2BDEC290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15E7A57F-E947-8724-281E-04B6CA83DEC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9BBB02B1-78E2-161B-0E84-BEC18A2C4F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F4B6643-8827-6FBC-B34F-EE29FE0BAA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1228A-6E5A-41A0-83D0-D4241A7DD4F7}" type="datetimeFigureOut">
              <a:rPr lang="es-CO" smtClean="0"/>
              <a:t>23/04/26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45062BA-A2BF-7735-19BD-282B586893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AB3FC49-0548-2AFF-83E9-CCAC766EF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FCFD2-975B-42A9-810D-19C95B5E1A5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351608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76739733-F854-6F75-C071-A8F466D5CD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A47B95E-E566-BC06-30CA-125BEAD29C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304097E-630F-8ED3-F809-6A205399796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ED1228A-6E5A-41A0-83D0-D4241A7DD4F7}" type="datetimeFigureOut">
              <a:rPr lang="es-CO" smtClean="0"/>
              <a:t>23/04/26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9BD5B8A-1821-9FF0-1898-5A9E66D50E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87124D9-6475-D756-F60A-BD33D95B6B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77FCFD2-975B-42A9-810D-19C95B5E1A5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414849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EA0BBC02-8A50-4A6E-D302-6B3866390A14}"/>
              </a:ext>
            </a:extLst>
          </p:cNvPr>
          <p:cNvSpPr txBox="1"/>
          <p:nvPr/>
        </p:nvSpPr>
        <p:spPr>
          <a:xfrm>
            <a:off x="1692242" y="1786874"/>
            <a:ext cx="867095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5400" b="1" dirty="0">
                <a:solidFill>
                  <a:schemeClr val="accent5">
                    <a:lumMod val="50000"/>
                  </a:schemeClr>
                </a:solidFill>
              </a:rPr>
              <a:t>El Autocontrol: Pilar Fundamental de la </a:t>
            </a:r>
          </a:p>
          <a:p>
            <a:pPr algn="ctr"/>
            <a:r>
              <a:rPr lang="es-CO" sz="5400" b="1" dirty="0">
                <a:solidFill>
                  <a:schemeClr val="accent5">
                    <a:lumMod val="50000"/>
                  </a:schemeClr>
                </a:solidFill>
              </a:rPr>
              <a:t>Gestión Pública</a:t>
            </a:r>
          </a:p>
        </p:txBody>
      </p:sp>
    </p:spTree>
    <p:extLst>
      <p:ext uri="{BB962C8B-B14F-4D97-AF65-F5344CB8AC3E}">
        <p14:creationId xmlns:p14="http://schemas.microsoft.com/office/powerpoint/2010/main" val="11628755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92144EC-A9FA-0EB0-101F-FD0C932523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8EAA2358-0F8E-A44E-04DB-DDBF3A69D825}"/>
              </a:ext>
            </a:extLst>
          </p:cNvPr>
          <p:cNvSpPr txBox="1"/>
          <p:nvPr/>
        </p:nvSpPr>
        <p:spPr>
          <a:xfrm>
            <a:off x="2725080" y="866953"/>
            <a:ext cx="669469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4400" b="1" dirty="0">
                <a:solidFill>
                  <a:schemeClr val="accent5">
                    <a:lumMod val="50000"/>
                  </a:schemeClr>
                </a:solidFill>
              </a:rPr>
              <a:t>¿Qué es el autocontrol?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F09971A3-2CF3-AC5E-9336-442A4ECC502B}"/>
              </a:ext>
            </a:extLst>
          </p:cNvPr>
          <p:cNvSpPr txBox="1"/>
          <p:nvPr/>
        </p:nvSpPr>
        <p:spPr>
          <a:xfrm>
            <a:off x="2307771" y="2160473"/>
            <a:ext cx="830227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800" dirty="0"/>
              <a:t>En la gestión pública, se entiende como la capacidad de cada servidor público para </a:t>
            </a:r>
            <a:r>
              <a:rPr lang="es-CO" sz="2800" b="1" dirty="0"/>
              <a:t>evaluar, verificar y mejorar de manera permanente el desarrollo de sus funciones</a:t>
            </a:r>
            <a:r>
              <a:rPr lang="es-CO" sz="2800" dirty="0"/>
              <a:t>, asegurando el cumplimiento de principios, normas y objetivos institucionales.</a:t>
            </a:r>
          </a:p>
        </p:txBody>
      </p:sp>
    </p:spTree>
    <p:extLst>
      <p:ext uri="{BB962C8B-B14F-4D97-AF65-F5344CB8AC3E}">
        <p14:creationId xmlns:p14="http://schemas.microsoft.com/office/powerpoint/2010/main" val="29983390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C9AFBB8-EA5E-2589-9ABA-B675C8FE1C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FFD42D92-DE78-4FBC-27FA-BC85F6194A46}"/>
              </a:ext>
            </a:extLst>
          </p:cNvPr>
          <p:cNvSpPr txBox="1"/>
          <p:nvPr/>
        </p:nvSpPr>
        <p:spPr>
          <a:xfrm>
            <a:off x="2059720" y="370878"/>
            <a:ext cx="78693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4400" b="1" dirty="0">
                <a:solidFill>
                  <a:schemeClr val="accent5">
                    <a:lumMod val="50000"/>
                  </a:schemeClr>
                </a:solidFill>
              </a:rPr>
              <a:t>El autocontrol se evidencia en nuestras decisiones diarias</a:t>
            </a:r>
          </a:p>
        </p:txBody>
      </p:sp>
      <p:pic>
        <p:nvPicPr>
          <p:cNvPr id="5122" name="Picture 2" descr="3d · personas · hombre · persona · pie · icono - foto stock © orla (#7807769) | Stockfresh">
            <a:extLst>
              <a:ext uri="{FF2B5EF4-FFF2-40B4-BE49-F238E27FC236}">
                <a16:creationId xmlns:a16="http://schemas.microsoft.com/office/drawing/2014/main" id="{E6FAEC3C-16B9-087A-F984-134C0A8FE8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396" y="1935872"/>
            <a:ext cx="4424190" cy="4610472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Elipse 13">
            <a:extLst>
              <a:ext uri="{FF2B5EF4-FFF2-40B4-BE49-F238E27FC236}">
                <a16:creationId xmlns:a16="http://schemas.microsoft.com/office/drawing/2014/main" id="{29C3A597-C27F-E390-2D00-00D1D465CD68}"/>
              </a:ext>
            </a:extLst>
          </p:cNvPr>
          <p:cNvSpPr/>
          <p:nvPr/>
        </p:nvSpPr>
        <p:spPr>
          <a:xfrm>
            <a:off x="4413228" y="1935872"/>
            <a:ext cx="2185481" cy="461047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5FDD4EAD-74CB-522D-81C8-D6FA82A01281}"/>
              </a:ext>
            </a:extLst>
          </p:cNvPr>
          <p:cNvSpPr txBox="1"/>
          <p:nvPr/>
        </p:nvSpPr>
        <p:spPr>
          <a:xfrm>
            <a:off x="5006122" y="2432416"/>
            <a:ext cx="44241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b="1" dirty="0"/>
              <a:t>⚡ </a:t>
            </a:r>
            <a:r>
              <a:rPr lang="es-CO" sz="2400" b="1" i="1" dirty="0"/>
              <a:t>Responde ante dificultades</a:t>
            </a:r>
            <a:endParaRPr lang="es-CO" sz="2400" b="1" dirty="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CB24C0A4-67F1-6080-C248-2383C46EE9FA}"/>
              </a:ext>
            </a:extLst>
          </p:cNvPr>
          <p:cNvSpPr txBox="1"/>
          <p:nvPr/>
        </p:nvSpPr>
        <p:spPr>
          <a:xfrm>
            <a:off x="6220998" y="4907017"/>
            <a:ext cx="39299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b="1" dirty="0"/>
              <a:t>🔄 </a:t>
            </a:r>
            <a:r>
              <a:rPr lang="es-CO" sz="2400" b="1" i="1" dirty="0"/>
              <a:t>Actúa con coherencia</a:t>
            </a:r>
            <a:r>
              <a:rPr lang="es-CO" sz="2400" b="1" dirty="0"/>
              <a:t> 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90B4D7E3-2356-2BAA-E1B0-C680452A6196}"/>
              </a:ext>
            </a:extLst>
          </p:cNvPr>
          <p:cNvSpPr txBox="1"/>
          <p:nvPr/>
        </p:nvSpPr>
        <p:spPr>
          <a:xfrm>
            <a:off x="5505969" y="3257283"/>
            <a:ext cx="33288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b="1" dirty="0"/>
              <a:t>🤝 </a:t>
            </a:r>
            <a:r>
              <a:rPr lang="es-CO" sz="2400" b="1" i="1" dirty="0"/>
              <a:t>Gestiona conflictos</a:t>
            </a:r>
            <a:endParaRPr lang="es-CO" sz="2400" b="1" dirty="0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B9A1F4D1-04D7-BC14-546A-3B521F76520A}"/>
              </a:ext>
            </a:extLst>
          </p:cNvPr>
          <p:cNvSpPr txBox="1"/>
          <p:nvPr/>
        </p:nvSpPr>
        <p:spPr>
          <a:xfrm>
            <a:off x="5871679" y="4082150"/>
            <a:ext cx="33288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b="1" dirty="0"/>
              <a:t>🎯 </a:t>
            </a:r>
            <a:r>
              <a:rPr lang="es-CO" sz="2400" b="1" i="1" dirty="0"/>
              <a:t>Decide bajo presión</a:t>
            </a:r>
            <a:endParaRPr lang="es-CO" sz="2400" b="1" dirty="0"/>
          </a:p>
        </p:txBody>
      </p:sp>
      <p:sp>
        <p:nvSpPr>
          <p:cNvPr id="16" name="Elipse 15">
            <a:extLst>
              <a:ext uri="{FF2B5EF4-FFF2-40B4-BE49-F238E27FC236}">
                <a16:creationId xmlns:a16="http://schemas.microsoft.com/office/drawing/2014/main" id="{21FBFBC2-F360-944E-E3C2-364689D2670C}"/>
              </a:ext>
            </a:extLst>
          </p:cNvPr>
          <p:cNvSpPr/>
          <p:nvPr/>
        </p:nvSpPr>
        <p:spPr>
          <a:xfrm rot="9970193">
            <a:off x="-1287335" y="2178852"/>
            <a:ext cx="3157823" cy="436499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89306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7420A23-49B2-6E29-96C9-072817BB11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62FF8055-55BB-DA1B-42E3-7EB41E2BCF8C}"/>
              </a:ext>
            </a:extLst>
          </p:cNvPr>
          <p:cNvSpPr txBox="1"/>
          <p:nvPr/>
        </p:nvSpPr>
        <p:spPr>
          <a:xfrm>
            <a:off x="2031345" y="944724"/>
            <a:ext cx="8129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4400" b="1" dirty="0">
                <a:solidFill>
                  <a:schemeClr val="accent5">
                    <a:lumMod val="50000"/>
                  </a:schemeClr>
                </a:solidFill>
              </a:rPr>
              <a:t>Más autocontrol, menos fallas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F1BC2EB8-4DBA-AC99-1A9E-21E0157F23C7}"/>
              </a:ext>
            </a:extLst>
          </p:cNvPr>
          <p:cNvSpPr txBox="1"/>
          <p:nvPr/>
        </p:nvSpPr>
        <p:spPr>
          <a:xfrm>
            <a:off x="1951517" y="5651666"/>
            <a:ext cx="7869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800" b="1" dirty="0">
                <a:solidFill>
                  <a:schemeClr val="tx2">
                    <a:lumMod val="75000"/>
                    <a:lumOff val="25000"/>
                  </a:schemeClr>
                </a:solidFill>
              </a:rPr>
              <a:t>contraste claro = alto impacto</a:t>
            </a:r>
          </a:p>
        </p:txBody>
      </p:sp>
      <p:grpSp>
        <p:nvGrpSpPr>
          <p:cNvPr id="12" name="Grupo 11">
            <a:extLst>
              <a:ext uri="{FF2B5EF4-FFF2-40B4-BE49-F238E27FC236}">
                <a16:creationId xmlns:a16="http://schemas.microsoft.com/office/drawing/2014/main" id="{0177C35D-FAD9-D42F-DC83-C69F14DE91B3}"/>
              </a:ext>
            </a:extLst>
          </p:cNvPr>
          <p:cNvGrpSpPr/>
          <p:nvPr/>
        </p:nvGrpSpPr>
        <p:grpSpPr>
          <a:xfrm>
            <a:off x="2233891" y="2061768"/>
            <a:ext cx="3652306" cy="3277080"/>
            <a:chOff x="2059720" y="2293257"/>
            <a:chExt cx="2860623" cy="2351314"/>
          </a:xfrm>
        </p:grpSpPr>
        <p:sp>
          <p:nvSpPr>
            <p:cNvPr id="6" name="Rectángulo 5">
              <a:extLst>
                <a:ext uri="{FF2B5EF4-FFF2-40B4-BE49-F238E27FC236}">
                  <a16:creationId xmlns:a16="http://schemas.microsoft.com/office/drawing/2014/main" id="{9FC8EA31-FAE5-8F21-191F-6F197F6D9CD4}"/>
                </a:ext>
              </a:extLst>
            </p:cNvPr>
            <p:cNvSpPr/>
            <p:nvPr/>
          </p:nvSpPr>
          <p:spPr>
            <a:xfrm>
              <a:off x="2059720" y="2293257"/>
              <a:ext cx="2860623" cy="523221"/>
            </a:xfrm>
            <a:prstGeom prst="rect">
              <a:avLst/>
            </a:prstGeom>
            <a:solidFill>
              <a:schemeClr val="tx2">
                <a:lumMod val="90000"/>
                <a:lumOff val="1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CO" dirty="0"/>
                <a:t>❌ SIN AUTOCONTROL</a:t>
              </a:r>
            </a:p>
          </p:txBody>
        </p:sp>
        <p:sp>
          <p:nvSpPr>
            <p:cNvPr id="10" name="Rectángulo 9">
              <a:extLst>
                <a:ext uri="{FF2B5EF4-FFF2-40B4-BE49-F238E27FC236}">
                  <a16:creationId xmlns:a16="http://schemas.microsoft.com/office/drawing/2014/main" id="{5CCC312E-558F-67F5-6B14-E9B9688617F9}"/>
                </a:ext>
              </a:extLst>
            </p:cNvPr>
            <p:cNvSpPr/>
            <p:nvPr/>
          </p:nvSpPr>
          <p:spPr>
            <a:xfrm>
              <a:off x="2059720" y="2845506"/>
              <a:ext cx="2860623" cy="1799065"/>
            </a:xfrm>
            <a:prstGeom prst="rect">
              <a:avLst/>
            </a:prstGeom>
            <a:solidFill>
              <a:srgbClr val="FBD3E1">
                <a:alpha val="24000"/>
              </a:srgbClr>
            </a:solidFill>
            <a:ln>
              <a:noFill/>
            </a:ln>
            <a:effectLst>
              <a:outerShdw blurRad="50800" dist="50800" dir="5400000" algn="ctr" rotWithShape="0">
                <a:srgbClr val="000000">
                  <a:alpha val="5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s-CO" dirty="0">
                  <a:solidFill>
                    <a:schemeClr val="tx1"/>
                  </a:solidFill>
                </a:rPr>
                <a:t>Toma de decisiones impulsivas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s-CO" dirty="0">
                  <a:solidFill>
                    <a:schemeClr val="tx1"/>
                  </a:solidFill>
                </a:rPr>
                <a:t>Generación de conflictos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s-CO" dirty="0">
                  <a:solidFill>
                    <a:schemeClr val="tx1"/>
                  </a:solidFill>
                </a:rPr>
                <a:t>Incumplimiento de procesos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s-CO" dirty="0">
                  <a:solidFill>
                    <a:schemeClr val="tx1"/>
                  </a:solidFill>
                </a:rPr>
                <a:t>Afectación a recursos públicos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s-CO" dirty="0">
                  <a:solidFill>
                    <a:schemeClr val="tx1"/>
                  </a:solidFill>
                </a:rPr>
                <a:t>Deterioro de la imagen institucional </a:t>
              </a:r>
            </a:p>
          </p:txBody>
        </p:sp>
      </p:grpSp>
      <p:grpSp>
        <p:nvGrpSpPr>
          <p:cNvPr id="14" name="Grupo 13">
            <a:extLst>
              <a:ext uri="{FF2B5EF4-FFF2-40B4-BE49-F238E27FC236}">
                <a16:creationId xmlns:a16="http://schemas.microsoft.com/office/drawing/2014/main" id="{C6BE0F97-34DD-08E7-1F88-6078CC02B582}"/>
              </a:ext>
            </a:extLst>
          </p:cNvPr>
          <p:cNvGrpSpPr/>
          <p:nvPr/>
        </p:nvGrpSpPr>
        <p:grpSpPr>
          <a:xfrm>
            <a:off x="6218060" y="2061768"/>
            <a:ext cx="3652307" cy="3277080"/>
            <a:chOff x="6508347" y="2293257"/>
            <a:chExt cx="2860624" cy="2351314"/>
          </a:xfrm>
        </p:grpSpPr>
        <p:sp>
          <p:nvSpPr>
            <p:cNvPr id="9" name="Rectángulo 8">
              <a:extLst>
                <a:ext uri="{FF2B5EF4-FFF2-40B4-BE49-F238E27FC236}">
                  <a16:creationId xmlns:a16="http://schemas.microsoft.com/office/drawing/2014/main" id="{EE9EDFC8-D80F-B5B0-84CF-D7C51CB6B3DA}"/>
                </a:ext>
              </a:extLst>
            </p:cNvPr>
            <p:cNvSpPr/>
            <p:nvPr/>
          </p:nvSpPr>
          <p:spPr>
            <a:xfrm>
              <a:off x="6508348" y="2293257"/>
              <a:ext cx="2860623" cy="523221"/>
            </a:xfrm>
            <a:prstGeom prst="rect">
              <a:avLst/>
            </a:prstGeom>
            <a:solidFill>
              <a:schemeClr val="tx2">
                <a:lumMod val="90000"/>
                <a:lumOff val="1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CO" dirty="0"/>
                <a:t>✅ CON AUTOCONTROL</a:t>
              </a:r>
            </a:p>
          </p:txBody>
        </p:sp>
        <p:sp>
          <p:nvSpPr>
            <p:cNvPr id="11" name="Rectángulo 10">
              <a:extLst>
                <a:ext uri="{FF2B5EF4-FFF2-40B4-BE49-F238E27FC236}">
                  <a16:creationId xmlns:a16="http://schemas.microsoft.com/office/drawing/2014/main" id="{2D0FA2AC-A2F4-D4BF-E1A9-1C79F13F4E56}"/>
                </a:ext>
              </a:extLst>
            </p:cNvPr>
            <p:cNvSpPr/>
            <p:nvPr/>
          </p:nvSpPr>
          <p:spPr>
            <a:xfrm>
              <a:off x="6508347" y="2845506"/>
              <a:ext cx="2860623" cy="1799065"/>
            </a:xfrm>
            <a:prstGeom prst="rect">
              <a:avLst/>
            </a:prstGeom>
            <a:solidFill>
              <a:schemeClr val="accent6">
                <a:lumMod val="40000"/>
                <a:lumOff val="60000"/>
                <a:alpha val="13000"/>
              </a:schemeClr>
            </a:solidFill>
            <a:ln>
              <a:noFill/>
            </a:ln>
            <a:effectLst>
              <a:outerShdw blurRad="50800" dist="50800" dir="5400000" algn="ctr" rotWithShape="0">
                <a:srgbClr val="000000">
                  <a:alpha val="5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s-CO" dirty="0">
                  <a:solidFill>
                    <a:schemeClr val="tx1"/>
                  </a:solidFill>
                </a:rPr>
                <a:t>Identifica riesgos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s-CO" dirty="0">
                  <a:solidFill>
                    <a:schemeClr val="tx1"/>
                  </a:solidFill>
                </a:rPr>
                <a:t>Previene errores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s-CO" dirty="0">
                  <a:solidFill>
                    <a:schemeClr val="tx1"/>
                  </a:solidFill>
                </a:rPr>
                <a:t>Cumple procedimientos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s-CO" dirty="0">
                  <a:solidFill>
                    <a:schemeClr val="tx1"/>
                  </a:solidFill>
                </a:rPr>
                <a:t>Decide con información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s-CO" dirty="0">
                  <a:solidFill>
                    <a:schemeClr val="tx1"/>
                  </a:solidFill>
                </a:rPr>
                <a:t>Reduce fallas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502962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01B5790-EFC9-CA9F-601A-F179B56FAD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1AA64126-0B17-1EC7-B5B2-3E20DF2A92F5}"/>
              </a:ext>
            </a:extLst>
          </p:cNvPr>
          <p:cNvSpPr txBox="1"/>
          <p:nvPr/>
        </p:nvSpPr>
        <p:spPr>
          <a:xfrm>
            <a:off x="1697844" y="887378"/>
            <a:ext cx="87963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4400" b="1" dirty="0">
                <a:solidFill>
                  <a:schemeClr val="accent5">
                    <a:lumMod val="50000"/>
                  </a:schemeClr>
                </a:solidFill>
              </a:rPr>
              <a:t>El autocontrol se vive en cada rol</a:t>
            </a:r>
          </a:p>
        </p:txBody>
      </p:sp>
      <p:grpSp>
        <p:nvGrpSpPr>
          <p:cNvPr id="12" name="Grupo 11">
            <a:extLst>
              <a:ext uri="{FF2B5EF4-FFF2-40B4-BE49-F238E27FC236}">
                <a16:creationId xmlns:a16="http://schemas.microsoft.com/office/drawing/2014/main" id="{D1155E00-6069-B850-475C-C8A63D22CD45}"/>
              </a:ext>
            </a:extLst>
          </p:cNvPr>
          <p:cNvGrpSpPr/>
          <p:nvPr/>
        </p:nvGrpSpPr>
        <p:grpSpPr>
          <a:xfrm>
            <a:off x="1265744" y="2133599"/>
            <a:ext cx="2989290" cy="2958505"/>
            <a:chOff x="2059720" y="2293257"/>
            <a:chExt cx="2860623" cy="2351314"/>
          </a:xfrm>
        </p:grpSpPr>
        <p:sp>
          <p:nvSpPr>
            <p:cNvPr id="6" name="Rectángulo 5">
              <a:extLst>
                <a:ext uri="{FF2B5EF4-FFF2-40B4-BE49-F238E27FC236}">
                  <a16:creationId xmlns:a16="http://schemas.microsoft.com/office/drawing/2014/main" id="{8E316F49-C06C-BBF8-C294-5D127D65C721}"/>
                </a:ext>
              </a:extLst>
            </p:cNvPr>
            <p:cNvSpPr/>
            <p:nvPr/>
          </p:nvSpPr>
          <p:spPr>
            <a:xfrm>
              <a:off x="2059720" y="2293257"/>
              <a:ext cx="2860623" cy="523221"/>
            </a:xfrm>
            <a:prstGeom prst="rect">
              <a:avLst/>
            </a:prstGeom>
            <a:noFill/>
            <a:ln>
              <a:solidFill>
                <a:schemeClr val="accent1">
                  <a:shade val="1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CO" b="1" dirty="0">
                  <a:solidFill>
                    <a:schemeClr val="tx1"/>
                  </a:solidFill>
                </a:rPr>
                <a:t>Directivo </a:t>
              </a:r>
            </a:p>
            <a:p>
              <a:pPr algn="ctr"/>
              <a:r>
                <a:rPr lang="es-CO" b="1" dirty="0">
                  <a:solidFill>
                    <a:schemeClr val="tx1"/>
                  </a:solidFill>
                </a:rPr>
                <a:t>(rector)</a:t>
              </a:r>
            </a:p>
          </p:txBody>
        </p:sp>
        <p:sp>
          <p:nvSpPr>
            <p:cNvPr id="10" name="Rectángulo 9">
              <a:extLst>
                <a:ext uri="{FF2B5EF4-FFF2-40B4-BE49-F238E27FC236}">
                  <a16:creationId xmlns:a16="http://schemas.microsoft.com/office/drawing/2014/main" id="{66E8517C-BBFF-70E1-2894-AA05D519253C}"/>
                </a:ext>
              </a:extLst>
            </p:cNvPr>
            <p:cNvSpPr/>
            <p:nvPr/>
          </p:nvSpPr>
          <p:spPr>
            <a:xfrm>
              <a:off x="2059720" y="2845506"/>
              <a:ext cx="2860623" cy="1799065"/>
            </a:xfrm>
            <a:prstGeom prst="rect">
              <a:avLst/>
            </a:prstGeom>
            <a:noFill/>
            <a:ln>
              <a:solidFill>
                <a:schemeClr val="accent1">
                  <a:shade val="15000"/>
                </a:schemeClr>
              </a:solidFill>
            </a:ln>
            <a:effectLst>
              <a:outerShdw blurRad="50800" dist="50800" dir="5400000" algn="ctr" rotWithShape="0">
                <a:srgbClr val="000000">
                  <a:alpha val="5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s-CO" dirty="0">
                  <a:solidFill>
                    <a:schemeClr val="tx1"/>
                  </a:solidFill>
                </a:rPr>
                <a:t>Decide con criterio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s-CO" dirty="0">
                  <a:solidFill>
                    <a:schemeClr val="tx1"/>
                  </a:solidFill>
                </a:rPr>
                <a:t>Analiza antes de actuar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s-CO" dirty="0">
                  <a:solidFill>
                    <a:schemeClr val="tx1"/>
                  </a:solidFill>
                </a:rPr>
                <a:t>No cede a la presión</a:t>
              </a:r>
            </a:p>
          </p:txBody>
        </p:sp>
      </p:grpSp>
      <p:grpSp>
        <p:nvGrpSpPr>
          <p:cNvPr id="14" name="Grupo 13">
            <a:extLst>
              <a:ext uri="{FF2B5EF4-FFF2-40B4-BE49-F238E27FC236}">
                <a16:creationId xmlns:a16="http://schemas.microsoft.com/office/drawing/2014/main" id="{77C78B2C-D74B-75EC-FE05-BFA0821765FB}"/>
              </a:ext>
            </a:extLst>
          </p:cNvPr>
          <p:cNvGrpSpPr/>
          <p:nvPr/>
        </p:nvGrpSpPr>
        <p:grpSpPr>
          <a:xfrm>
            <a:off x="4461833" y="2133599"/>
            <a:ext cx="2989291" cy="2958505"/>
            <a:chOff x="6508347" y="2293257"/>
            <a:chExt cx="2860624" cy="2351314"/>
          </a:xfrm>
        </p:grpSpPr>
        <p:sp>
          <p:nvSpPr>
            <p:cNvPr id="9" name="Rectángulo 8">
              <a:extLst>
                <a:ext uri="{FF2B5EF4-FFF2-40B4-BE49-F238E27FC236}">
                  <a16:creationId xmlns:a16="http://schemas.microsoft.com/office/drawing/2014/main" id="{90F61A3D-F33C-DFCC-D61E-D8E6731B1158}"/>
                </a:ext>
              </a:extLst>
            </p:cNvPr>
            <p:cNvSpPr/>
            <p:nvPr/>
          </p:nvSpPr>
          <p:spPr>
            <a:xfrm>
              <a:off x="6508348" y="2293257"/>
              <a:ext cx="2860623" cy="523221"/>
            </a:xfrm>
            <a:prstGeom prst="rect">
              <a:avLst/>
            </a:prstGeom>
            <a:noFill/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CO" b="1" dirty="0">
                  <a:solidFill>
                    <a:schemeClr val="tx1"/>
                  </a:solidFill>
                </a:rPr>
                <a:t>Misional </a:t>
              </a:r>
            </a:p>
            <a:p>
              <a:pPr algn="ctr"/>
              <a:r>
                <a:rPr lang="es-CO" b="1" dirty="0">
                  <a:solidFill>
                    <a:schemeClr val="tx1"/>
                  </a:solidFill>
                </a:rPr>
                <a:t>(docente)</a:t>
              </a:r>
              <a:endParaRPr lang="es-CO" dirty="0">
                <a:solidFill>
                  <a:schemeClr val="tx1"/>
                </a:solidFill>
              </a:endParaRPr>
            </a:p>
          </p:txBody>
        </p:sp>
        <p:sp>
          <p:nvSpPr>
            <p:cNvPr id="11" name="Rectángulo 10">
              <a:extLst>
                <a:ext uri="{FF2B5EF4-FFF2-40B4-BE49-F238E27FC236}">
                  <a16:creationId xmlns:a16="http://schemas.microsoft.com/office/drawing/2014/main" id="{0802F567-DE64-CF01-9B6B-0C0AD5E8B241}"/>
                </a:ext>
              </a:extLst>
            </p:cNvPr>
            <p:cNvSpPr/>
            <p:nvPr/>
          </p:nvSpPr>
          <p:spPr>
            <a:xfrm>
              <a:off x="6508347" y="2845506"/>
              <a:ext cx="2860623" cy="1799065"/>
            </a:xfrm>
            <a:prstGeom prst="rect">
              <a:avLst/>
            </a:prstGeom>
            <a:noFill/>
            <a:ln>
              <a:solidFill>
                <a:schemeClr val="accent1">
                  <a:shade val="15000"/>
                </a:schemeClr>
              </a:solidFill>
            </a:ln>
            <a:effectLst>
              <a:outerShdw blurRad="50800" dist="50800" dir="5400000" algn="ctr" rotWithShape="0">
                <a:srgbClr val="000000">
                  <a:alpha val="5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s-CO" dirty="0">
                  <a:solidFill>
                    <a:schemeClr val="tx1"/>
                  </a:solidFill>
                </a:rPr>
                <a:t>Actúa con objetividad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s-CO" dirty="0">
                  <a:solidFill>
                    <a:schemeClr val="tx1"/>
                  </a:solidFill>
                </a:rPr>
                <a:t>Garantiza calidad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s-CO" dirty="0">
                  <a:solidFill>
                    <a:schemeClr val="tx1"/>
                  </a:solidFill>
                </a:rPr>
                <a:t>Controla lo emocional</a:t>
              </a:r>
            </a:p>
          </p:txBody>
        </p:sp>
      </p:grpSp>
      <p:grpSp>
        <p:nvGrpSpPr>
          <p:cNvPr id="2" name="Grupo 1">
            <a:extLst>
              <a:ext uri="{FF2B5EF4-FFF2-40B4-BE49-F238E27FC236}">
                <a16:creationId xmlns:a16="http://schemas.microsoft.com/office/drawing/2014/main" id="{994E3B4A-3BEC-25CF-41CA-8BB9B1CFE191}"/>
              </a:ext>
            </a:extLst>
          </p:cNvPr>
          <p:cNvGrpSpPr/>
          <p:nvPr/>
        </p:nvGrpSpPr>
        <p:grpSpPr>
          <a:xfrm>
            <a:off x="7657922" y="2133599"/>
            <a:ext cx="2989291" cy="2958505"/>
            <a:chOff x="6508347" y="2293257"/>
            <a:chExt cx="2860624" cy="2351314"/>
          </a:xfrm>
        </p:grpSpPr>
        <p:sp>
          <p:nvSpPr>
            <p:cNvPr id="5" name="Rectángulo 4">
              <a:extLst>
                <a:ext uri="{FF2B5EF4-FFF2-40B4-BE49-F238E27FC236}">
                  <a16:creationId xmlns:a16="http://schemas.microsoft.com/office/drawing/2014/main" id="{F2A0370B-826D-E2C8-958E-5E8B72F31FF2}"/>
                </a:ext>
              </a:extLst>
            </p:cNvPr>
            <p:cNvSpPr/>
            <p:nvPr/>
          </p:nvSpPr>
          <p:spPr>
            <a:xfrm>
              <a:off x="6508348" y="2293257"/>
              <a:ext cx="2860623" cy="523221"/>
            </a:xfrm>
            <a:prstGeom prst="rect">
              <a:avLst/>
            </a:prstGeom>
            <a:noFill/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CO" b="1" dirty="0">
                  <a:solidFill>
                    <a:schemeClr val="tx1"/>
                  </a:solidFill>
                </a:rPr>
                <a:t>Administrativo</a:t>
              </a:r>
              <a:r>
                <a:rPr lang="es-CO" dirty="0">
                  <a:solidFill>
                    <a:schemeClr val="tx1"/>
                  </a:solidFill>
                </a:rPr>
                <a:t> </a:t>
              </a:r>
            </a:p>
          </p:txBody>
        </p:sp>
        <p:sp>
          <p:nvSpPr>
            <p:cNvPr id="7" name="Rectángulo 6">
              <a:extLst>
                <a:ext uri="{FF2B5EF4-FFF2-40B4-BE49-F238E27FC236}">
                  <a16:creationId xmlns:a16="http://schemas.microsoft.com/office/drawing/2014/main" id="{40A618FB-845E-E728-AA1E-08B149572357}"/>
                </a:ext>
              </a:extLst>
            </p:cNvPr>
            <p:cNvSpPr/>
            <p:nvPr/>
          </p:nvSpPr>
          <p:spPr>
            <a:xfrm>
              <a:off x="6508347" y="2845506"/>
              <a:ext cx="2860623" cy="1799065"/>
            </a:xfrm>
            <a:prstGeom prst="rect">
              <a:avLst/>
            </a:prstGeom>
            <a:noFill/>
            <a:ln>
              <a:solidFill>
                <a:schemeClr val="accent1">
                  <a:shade val="15000"/>
                </a:schemeClr>
              </a:solidFill>
            </a:ln>
            <a:effectLst>
              <a:outerShdw blurRad="50800" dist="50800" dir="5400000" algn="ctr" rotWithShape="0">
                <a:srgbClr val="000000">
                  <a:alpha val="5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s-CO" dirty="0">
                  <a:solidFill>
                    <a:schemeClr val="tx1"/>
                  </a:solidFill>
                </a:rPr>
                <a:t>Verifica antes de ejecutar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s-CO" dirty="0">
                  <a:solidFill>
                    <a:schemeClr val="tx1"/>
                  </a:solidFill>
                </a:rPr>
                <a:t>Cuida recursos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s-CO" dirty="0">
                  <a:solidFill>
                    <a:schemeClr val="tx1"/>
                  </a:solidFill>
                </a:rPr>
                <a:t>Cumple normatividad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479104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CA64317-9C4A-8071-4027-0E43DB3EEA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0ECC8691-EEE2-51AB-9E40-AE7177567CCA}"/>
              </a:ext>
            </a:extLst>
          </p:cNvPr>
          <p:cNvSpPr txBox="1"/>
          <p:nvPr/>
        </p:nvSpPr>
        <p:spPr>
          <a:xfrm>
            <a:off x="1523673" y="1038283"/>
            <a:ext cx="87963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4400" b="1" dirty="0">
                <a:solidFill>
                  <a:schemeClr val="accent5">
                    <a:lumMod val="50000"/>
                  </a:schemeClr>
                </a:solidFill>
              </a:rPr>
              <a:t>Importancia del Autocontrol</a:t>
            </a:r>
          </a:p>
        </p:txBody>
      </p:sp>
      <p:graphicFrame>
        <p:nvGraphicFramePr>
          <p:cNvPr id="13" name="Diagrama 12">
            <a:extLst>
              <a:ext uri="{FF2B5EF4-FFF2-40B4-BE49-F238E27FC236}">
                <a16:creationId xmlns:a16="http://schemas.microsoft.com/office/drawing/2014/main" id="{8F7AF6FC-6B8D-831B-C045-8F9DD3479B9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53218637"/>
              </p:ext>
            </p:extLst>
          </p:nvPr>
        </p:nvGraphicFramePr>
        <p:xfrm>
          <a:off x="1995714" y="1423004"/>
          <a:ext cx="8200571" cy="40119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7783176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DEC0411-A8E1-5085-C8F7-9493007877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C15CEFBD-2C75-2AA2-803E-56C18DDD8A43}"/>
              </a:ext>
            </a:extLst>
          </p:cNvPr>
          <p:cNvSpPr txBox="1"/>
          <p:nvPr/>
        </p:nvSpPr>
        <p:spPr>
          <a:xfrm>
            <a:off x="0" y="533555"/>
            <a:ext cx="87963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4400" b="1" dirty="0">
                <a:solidFill>
                  <a:schemeClr val="accent5">
                    <a:lumMod val="50000"/>
                  </a:schemeClr>
                </a:solidFill>
              </a:rPr>
              <a:t>Estrategias Prácticas 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D04B5620-3C3A-7096-5395-2CBA790EB7D6}"/>
              </a:ext>
            </a:extLst>
          </p:cNvPr>
          <p:cNvSpPr txBox="1"/>
          <p:nvPr/>
        </p:nvSpPr>
        <p:spPr>
          <a:xfrm>
            <a:off x="696685" y="3419061"/>
            <a:ext cx="42381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800" b="1" dirty="0"/>
              <a:t>Antes de actuar, aplica estas 5 claves</a:t>
            </a:r>
          </a:p>
        </p:txBody>
      </p:sp>
      <p:graphicFrame>
        <p:nvGraphicFramePr>
          <p:cNvPr id="6" name="Diagrama 5">
            <a:extLst>
              <a:ext uri="{FF2B5EF4-FFF2-40B4-BE49-F238E27FC236}">
                <a16:creationId xmlns:a16="http://schemas.microsoft.com/office/drawing/2014/main" id="{0AA37246-3222-C426-7A89-783F5B087D8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11601001"/>
              </p:ext>
            </p:extLst>
          </p:nvPr>
        </p:nvGraphicFramePr>
        <p:xfrm>
          <a:off x="3541568" y="1564254"/>
          <a:ext cx="9202548" cy="51862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6823216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2DD54EB-E20B-67AA-97A2-45F35CB1F6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EEAFA3A5-2E1D-2405-FC61-DD3422F16581}"/>
              </a:ext>
            </a:extLst>
          </p:cNvPr>
          <p:cNvSpPr txBox="1"/>
          <p:nvPr/>
        </p:nvSpPr>
        <p:spPr>
          <a:xfrm>
            <a:off x="1254955" y="2085937"/>
            <a:ext cx="9682089" cy="1504771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  <a:buNone/>
              <a:tabLst>
                <a:tab pos="2806065" algn="ctr"/>
              </a:tabLst>
            </a:pPr>
            <a:r>
              <a:rPr lang="es-CO" sz="4400" b="1" kern="1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 control interno no empieza en el sistema… empieza en ti.</a:t>
            </a:r>
            <a:endParaRPr lang="es-CO" sz="4400" b="1" kern="1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93856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D96E5F4-C2EE-FFE2-4A69-9F5BF0FEB8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72804895-0579-A92E-FD63-CC62790F3016}"/>
              </a:ext>
            </a:extLst>
          </p:cNvPr>
          <p:cNvSpPr txBox="1"/>
          <p:nvPr/>
        </p:nvSpPr>
        <p:spPr>
          <a:xfrm>
            <a:off x="2799472" y="472337"/>
            <a:ext cx="6105378" cy="3697872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  <a:buNone/>
              <a:tabLst>
                <a:tab pos="2806065" algn="ctr"/>
              </a:tabLst>
            </a:pPr>
            <a:r>
              <a:rPr lang="es-CO" sz="4400" kern="1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ASISTENCIA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  <a:buNone/>
              <a:tabLst>
                <a:tab pos="2806065" algn="ctr"/>
              </a:tabLst>
            </a:pPr>
            <a:r>
              <a:rPr lang="es-CO" sz="2000" kern="1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29/04/2026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  <a:buNone/>
              <a:tabLst>
                <a:tab pos="2806065" algn="ctr"/>
              </a:tabLst>
            </a:pPr>
            <a:endParaRPr lang="es-CO" sz="4400" kern="1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  <a:buNone/>
              <a:tabLst>
                <a:tab pos="2806065" algn="ctr"/>
              </a:tabLst>
            </a:pPr>
            <a:endParaRPr lang="es-CO" sz="4400" kern="1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  <a:buNone/>
              <a:tabLst>
                <a:tab pos="2806065" algn="ctr"/>
              </a:tabLst>
            </a:pPr>
            <a:endParaRPr lang="es-CO" sz="4400" kern="1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12920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E027D0D-DFB8-4034-475C-FDE47B92C4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412ABD48-155D-7470-66FB-AC3FC3FD40D8}"/>
              </a:ext>
            </a:extLst>
          </p:cNvPr>
          <p:cNvSpPr txBox="1"/>
          <p:nvPr/>
        </p:nvSpPr>
        <p:spPr>
          <a:xfrm>
            <a:off x="1387443" y="1801387"/>
            <a:ext cx="4897243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4400" b="1" dirty="0">
                <a:solidFill>
                  <a:schemeClr val="accent5">
                    <a:lumMod val="50000"/>
                  </a:schemeClr>
                </a:solidFill>
              </a:rPr>
              <a:t>¿Cuántas decisiones toman ustedes a lo largo de un día?</a:t>
            </a:r>
          </a:p>
        </p:txBody>
      </p:sp>
      <p:pic>
        <p:nvPicPr>
          <p:cNvPr id="1026" name="Picture 2" descr="Personaje De Dibujos Animados 3D, Signos De Interrogación ...">
            <a:extLst>
              <a:ext uri="{FF2B5EF4-FFF2-40B4-BE49-F238E27FC236}">
                <a16:creationId xmlns:a16="http://schemas.microsoft.com/office/drawing/2014/main" id="{E3478852-1760-5F07-39CE-AE5570138B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5957" y="1620157"/>
            <a:ext cx="3617686" cy="3617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22900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8820BBB-41ED-DBF4-1624-801AC788AB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E219F7BC-18C3-9D25-6157-2F7F369D3842}"/>
              </a:ext>
            </a:extLst>
          </p:cNvPr>
          <p:cNvSpPr txBox="1"/>
          <p:nvPr/>
        </p:nvSpPr>
        <p:spPr>
          <a:xfrm>
            <a:off x="1647297" y="1966419"/>
            <a:ext cx="817556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2200" b="1" dirty="0"/>
              <a:t>La Ley 87 de 1993,</a:t>
            </a:r>
            <a:r>
              <a:rPr lang="es-MX" sz="2200" dirty="0"/>
              <a:t> señala que se entiende por </a:t>
            </a:r>
            <a:r>
              <a:rPr lang="es-MX" sz="2200" b="1" dirty="0"/>
              <a:t>control interno </a:t>
            </a:r>
            <a:r>
              <a:rPr lang="es-MX" sz="2200" dirty="0"/>
              <a:t>“</a:t>
            </a:r>
            <a:r>
              <a:rPr lang="es-MX" sz="2200" i="1" dirty="0"/>
              <a:t>el sistema integrado por el esquema de organización y el conjunto de los planes, métodos, principios, normas, procedimientos y mecanismos de verificación y evaluación adoptados por una organización, con el fin de </a:t>
            </a:r>
            <a:r>
              <a:rPr lang="es-MX" sz="2200" i="1" u="sng" dirty="0"/>
              <a:t>procurar que todas las actividades, operaciones y actuaciones, así como la administración de la información y los recursos, se realicen de acuerdo con las normas constitucionales y legales vigentes</a:t>
            </a:r>
            <a:r>
              <a:rPr lang="es-MX" sz="2200" i="1" dirty="0"/>
              <a:t> dentro de las políticas trazadas por la dirección y en atención a las metas u objetivos previstos</a:t>
            </a:r>
            <a:r>
              <a:rPr lang="es-MX" sz="2200" dirty="0"/>
              <a:t>”.</a:t>
            </a:r>
            <a:endParaRPr lang="es-CO" sz="2200" dirty="0"/>
          </a:p>
          <a:p>
            <a:pPr algn="just"/>
            <a:endParaRPr lang="es-CO" dirty="0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1B0BD803-9785-72D5-C339-432AC8C9B61F}"/>
              </a:ext>
            </a:extLst>
          </p:cNvPr>
          <p:cNvSpPr txBox="1"/>
          <p:nvPr/>
        </p:nvSpPr>
        <p:spPr>
          <a:xfrm>
            <a:off x="1953500" y="828930"/>
            <a:ext cx="78693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4400" b="1" dirty="0">
                <a:solidFill>
                  <a:schemeClr val="accent5">
                    <a:lumMod val="50000"/>
                  </a:schemeClr>
                </a:solidFill>
              </a:rPr>
              <a:t>Control Interno</a:t>
            </a:r>
          </a:p>
        </p:txBody>
      </p:sp>
    </p:spTree>
    <p:extLst>
      <p:ext uri="{BB962C8B-B14F-4D97-AF65-F5344CB8AC3E}">
        <p14:creationId xmlns:p14="http://schemas.microsoft.com/office/powerpoint/2010/main" val="28195303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B82CC74-8DC4-0985-A499-4C70AFB9BB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adroTexto 8">
            <a:extLst>
              <a:ext uri="{FF2B5EF4-FFF2-40B4-BE49-F238E27FC236}">
                <a16:creationId xmlns:a16="http://schemas.microsoft.com/office/drawing/2014/main" id="{5FE68803-23A1-71D4-0F5B-AC559869549E}"/>
              </a:ext>
            </a:extLst>
          </p:cNvPr>
          <p:cNvSpPr txBox="1"/>
          <p:nvPr/>
        </p:nvSpPr>
        <p:spPr>
          <a:xfrm>
            <a:off x="1992507" y="471659"/>
            <a:ext cx="78693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4400" b="1" dirty="0">
                <a:solidFill>
                  <a:schemeClr val="accent5">
                    <a:lumMod val="50000"/>
                  </a:schemeClr>
                </a:solidFill>
              </a:rPr>
              <a:t>Sistema de Control Interno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276B2E6E-63AB-CF1A-DFE3-84492037AA8F}"/>
              </a:ext>
            </a:extLst>
          </p:cNvPr>
          <p:cNvSpPr txBox="1"/>
          <p:nvPr/>
        </p:nvSpPr>
        <p:spPr>
          <a:xfrm>
            <a:off x="418514" y="2385202"/>
            <a:ext cx="4772464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CO" sz="2000" dirty="0">
                <a:solidFill>
                  <a:srgbClr val="001D35"/>
                </a:solidFill>
                <a:latin typeface="Google Sans"/>
              </a:rPr>
              <a:t>C</a:t>
            </a:r>
            <a:r>
              <a:rPr lang="es-CO" sz="2000" b="0" i="0" dirty="0">
                <a:solidFill>
                  <a:srgbClr val="001D35"/>
                </a:solidFill>
                <a:effectLst/>
                <a:latin typeface="Google Sans"/>
              </a:rPr>
              <a:t>onjunto integrado de políticas, procedimientos, métodos y mecanismos adoptados por una entidad para asegurar el </a:t>
            </a:r>
            <a:r>
              <a:rPr lang="es-CO" sz="2000" b="1" i="0" dirty="0">
                <a:solidFill>
                  <a:srgbClr val="001D35"/>
                </a:solidFill>
                <a:effectLst/>
                <a:latin typeface="Google Sans"/>
              </a:rPr>
              <a:t>cumplimiento de sus objetivos, la salvaguarda de sus recursos, la confiabilidad de la información y el cumplimiento de leyes y normas,</a:t>
            </a:r>
            <a:r>
              <a:rPr lang="es-CO" sz="2000" b="0" i="0" dirty="0">
                <a:solidFill>
                  <a:srgbClr val="001D35"/>
                </a:solidFill>
                <a:effectLst/>
                <a:latin typeface="Google Sans"/>
              </a:rPr>
              <a:t> a través de la gestión de riesgos y la mejora continua.</a:t>
            </a:r>
            <a:endParaRPr lang="es-CO" sz="2000" dirty="0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D4A7DE38-4B58-5624-36E7-02FE6D2A39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80337" y="1802511"/>
            <a:ext cx="6633471" cy="3571347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BE4065E2-2075-D731-B3AD-5EB2A41289EC}"/>
              </a:ext>
            </a:extLst>
          </p:cNvPr>
          <p:cNvSpPr txBox="1"/>
          <p:nvPr/>
        </p:nvSpPr>
        <p:spPr>
          <a:xfrm>
            <a:off x="7967181" y="5562358"/>
            <a:ext cx="11887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200" b="1" dirty="0"/>
              <a:t>Fuente</a:t>
            </a:r>
            <a:r>
              <a:rPr lang="es-CO" sz="1200" dirty="0"/>
              <a:t>: DAFP</a:t>
            </a:r>
            <a:endParaRPr lang="es-CO" sz="1200" i="1" dirty="0"/>
          </a:p>
        </p:txBody>
      </p:sp>
    </p:spTree>
    <p:extLst>
      <p:ext uri="{BB962C8B-B14F-4D97-AF65-F5344CB8AC3E}">
        <p14:creationId xmlns:p14="http://schemas.microsoft.com/office/powerpoint/2010/main" val="36546783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CFEA392-8855-0F44-1F62-181A6C9C5B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uadroTexto 6">
            <a:extLst>
              <a:ext uri="{FF2B5EF4-FFF2-40B4-BE49-F238E27FC236}">
                <a16:creationId xmlns:a16="http://schemas.microsoft.com/office/drawing/2014/main" id="{205B0D96-CAC2-FA8D-7CDE-76A65A17AD4D}"/>
              </a:ext>
            </a:extLst>
          </p:cNvPr>
          <p:cNvSpPr txBox="1"/>
          <p:nvPr/>
        </p:nvSpPr>
        <p:spPr>
          <a:xfrm>
            <a:off x="9120732" y="6133123"/>
            <a:ext cx="11887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200" b="1" dirty="0"/>
              <a:t>Fuente</a:t>
            </a:r>
            <a:r>
              <a:rPr lang="es-CO" sz="1200" dirty="0"/>
              <a:t>: DAFP</a:t>
            </a:r>
            <a:endParaRPr lang="es-CO" sz="1200" i="1" dirty="0"/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F2EC1F32-DD20-16B7-FDAC-14D1FAFBF5B0}"/>
              </a:ext>
            </a:extLst>
          </p:cNvPr>
          <p:cNvSpPr txBox="1"/>
          <p:nvPr/>
        </p:nvSpPr>
        <p:spPr>
          <a:xfrm>
            <a:off x="2217095" y="432489"/>
            <a:ext cx="7869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3200" b="1" dirty="0">
                <a:solidFill>
                  <a:schemeClr val="accent5">
                    <a:lumMod val="50000"/>
                  </a:schemeClr>
                </a:solidFill>
              </a:rPr>
              <a:t>Componentes Sistema de Control Interno</a:t>
            </a:r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F2B881C5-168A-AB7C-4785-1AB936E42F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3333503"/>
              </p:ext>
            </p:extLst>
          </p:nvPr>
        </p:nvGraphicFramePr>
        <p:xfrm>
          <a:off x="2138290" y="1480234"/>
          <a:ext cx="8026970" cy="46528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40194">
                  <a:extLst>
                    <a:ext uri="{9D8B030D-6E8A-4147-A177-3AD203B41FA5}">
                      <a16:colId xmlns:a16="http://schemas.microsoft.com/office/drawing/2014/main" val="1319236357"/>
                    </a:ext>
                  </a:extLst>
                </a:gridCol>
                <a:gridCol w="5386776">
                  <a:extLst>
                    <a:ext uri="{9D8B030D-6E8A-4147-A177-3AD203B41FA5}">
                      <a16:colId xmlns:a16="http://schemas.microsoft.com/office/drawing/2014/main" val="3114953293"/>
                    </a:ext>
                  </a:extLst>
                </a:gridCol>
              </a:tblGrid>
              <a:tr h="614755">
                <a:tc>
                  <a:txBody>
                    <a:bodyPr/>
                    <a:lstStyle/>
                    <a:p>
                      <a:pPr algn="ctr"/>
                      <a:r>
                        <a:rPr lang="es-CO" sz="1300" dirty="0"/>
                        <a:t>COMPONENTE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300" dirty="0"/>
                        <a:t>DEFINICIÓN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8162966"/>
                  </a:ext>
                </a:extLst>
              </a:tr>
              <a:tr h="984082">
                <a:tc>
                  <a:txBody>
                    <a:bodyPr/>
                    <a:lstStyle/>
                    <a:p>
                      <a:pPr algn="just"/>
                      <a:r>
                        <a:rPr lang="es-CO" sz="1300" b="1" dirty="0"/>
                        <a:t>Ambiente de Control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CO" sz="1300" dirty="0"/>
                        <a:t>El ambiente de control establece el tono de una organización. Define los valores y principios con los cuales se rige la entidad e influye en la conciencia de los servidores.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238087"/>
                  </a:ext>
                </a:extLst>
              </a:tr>
              <a:tr h="763513">
                <a:tc>
                  <a:txBody>
                    <a:bodyPr/>
                    <a:lstStyle/>
                    <a:p>
                      <a:pPr algn="just"/>
                      <a:r>
                        <a:rPr lang="es-CO" sz="1300" b="1" dirty="0"/>
                        <a:t>Evaluación de riesgo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CO" sz="1300" dirty="0"/>
                        <a:t>Proceso que permite a cada entidad identificar, analizar y administrar riesgos relevantes para el logro de sus objetivos.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82091321"/>
                  </a:ext>
                </a:extLst>
              </a:tr>
              <a:tr h="763513">
                <a:tc>
                  <a:txBody>
                    <a:bodyPr/>
                    <a:lstStyle/>
                    <a:p>
                      <a:pPr algn="just"/>
                      <a:r>
                        <a:rPr lang="es-CO" sz="1300" b="1" dirty="0"/>
                        <a:t>Actividades de control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CO" sz="1300" dirty="0"/>
                        <a:t>Acciones establecidas en los procesos, políticas, procedimientos u otras herramientas que permiten que se lleven a cabo las instrucciones de la Administración.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0876529"/>
                  </a:ext>
                </a:extLst>
              </a:tr>
              <a:tr h="763513">
                <a:tc>
                  <a:txBody>
                    <a:bodyPr/>
                    <a:lstStyle/>
                    <a:p>
                      <a:pPr algn="just"/>
                      <a:r>
                        <a:rPr lang="es-CO" sz="1300" b="1" dirty="0"/>
                        <a:t>Actividades de monitoreo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CO" sz="1300" dirty="0"/>
                        <a:t>Este componente considera actividades en el día a día de la gestión institucional, así como a través de evaluaciones periódicas (autoevaluación, auditorías).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3776319"/>
                  </a:ext>
                </a:extLst>
              </a:tr>
              <a:tr h="763513">
                <a:tc>
                  <a:txBody>
                    <a:bodyPr/>
                    <a:lstStyle/>
                    <a:p>
                      <a:pPr algn="just"/>
                      <a:r>
                        <a:rPr lang="es-CO" sz="1300" b="1" dirty="0"/>
                        <a:t>Información y comunicación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CO" sz="1300" dirty="0"/>
                        <a:t>Este componente verifica que las políticas, directrices y mecanismos de consecución, captura, procesamiento y generación de datos.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65634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070649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012F613-74B1-E8FD-2BAE-EBD3D27AC0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0AFB6549-F782-FE47-5634-A8C36DB90DC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30486029"/>
              </p:ext>
            </p:extLst>
          </p:nvPr>
        </p:nvGraphicFramePr>
        <p:xfrm>
          <a:off x="508001" y="391886"/>
          <a:ext cx="10827655" cy="57476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7586783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3C7A411-9840-1319-63CC-E7F7E453B2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jecutivos que trabajan en equipo | Foto gratuita">
            <a:extLst>
              <a:ext uri="{FF2B5EF4-FFF2-40B4-BE49-F238E27FC236}">
                <a16:creationId xmlns:a16="http://schemas.microsoft.com/office/drawing/2014/main" id="{AD599C2C-A401-7C2C-335E-DEEE7BD06E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4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0082" y="0"/>
            <a:ext cx="7071918" cy="6517531"/>
          </a:xfrm>
          <a:prstGeom prst="rect">
            <a:avLst/>
          </a:prstGeom>
          <a:noFill/>
          <a:scene3d>
            <a:camera prst="perspectiveLef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ipse 4">
            <a:extLst>
              <a:ext uri="{FF2B5EF4-FFF2-40B4-BE49-F238E27FC236}">
                <a16:creationId xmlns:a16="http://schemas.microsoft.com/office/drawing/2014/main" id="{744575E9-3B07-95A7-8E0E-79279E30E7DA}"/>
              </a:ext>
            </a:extLst>
          </p:cNvPr>
          <p:cNvSpPr/>
          <p:nvPr/>
        </p:nvSpPr>
        <p:spPr>
          <a:xfrm>
            <a:off x="3120571" y="1"/>
            <a:ext cx="4122058" cy="651753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3DE679B-316C-DB0B-1AE5-15681470EC91}"/>
              </a:ext>
            </a:extLst>
          </p:cNvPr>
          <p:cNvSpPr txBox="1"/>
          <p:nvPr/>
        </p:nvSpPr>
        <p:spPr>
          <a:xfrm>
            <a:off x="1650936" y="1208387"/>
            <a:ext cx="470632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3600" b="1" dirty="0">
                <a:solidFill>
                  <a:schemeClr val="accent5">
                    <a:lumMod val="50000"/>
                  </a:schemeClr>
                </a:solidFill>
              </a:rPr>
              <a:t>Por eso, la identificación de riesgos no es una tarea exclusiva de una dependencia. </a:t>
            </a:r>
            <a:r>
              <a:rPr lang="es-CO" sz="3600" b="1" dirty="0">
                <a:solidFill>
                  <a:srgbClr val="0070C0"/>
                </a:solidFill>
              </a:rPr>
              <a:t>Es una responsabilidad de todos.</a:t>
            </a:r>
          </a:p>
        </p:txBody>
      </p:sp>
    </p:spTree>
    <p:extLst>
      <p:ext uri="{BB962C8B-B14F-4D97-AF65-F5344CB8AC3E}">
        <p14:creationId xmlns:p14="http://schemas.microsoft.com/office/powerpoint/2010/main" val="42575576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A814761-8FB4-03FC-63C4-AC739E43AE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42617F27-CACE-7605-85E0-76328CAE930C}"/>
              </a:ext>
            </a:extLst>
          </p:cNvPr>
          <p:cNvSpPr txBox="1"/>
          <p:nvPr/>
        </p:nvSpPr>
        <p:spPr>
          <a:xfrm>
            <a:off x="1993868" y="772959"/>
            <a:ext cx="820426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4400" b="1" dirty="0">
                <a:solidFill>
                  <a:schemeClr val="accent5">
                    <a:lumMod val="50000"/>
                  </a:schemeClr>
                </a:solidFill>
              </a:rPr>
              <a:t>Identificar riesgos implica hacerse preguntas como:</a:t>
            </a:r>
            <a:endParaRPr lang="es-CO" sz="4400" b="1" dirty="0">
              <a:solidFill>
                <a:srgbClr val="0070C0"/>
              </a:solidFill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E7D9CDA0-E031-66D5-63E0-A89389BFC3B2}"/>
              </a:ext>
            </a:extLst>
          </p:cNvPr>
          <p:cNvSpPr txBox="1"/>
          <p:nvPr/>
        </p:nvSpPr>
        <p:spPr>
          <a:xfrm>
            <a:off x="1993868" y="2496822"/>
            <a:ext cx="7101178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CO" sz="2400" dirty="0"/>
              <a:t>¿Qué puede salir mal en este proceso? </a:t>
            </a:r>
          </a:p>
          <a:p>
            <a:pPr marL="457200" lvl="0" indent="-4572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CO" sz="2400" dirty="0"/>
              <a:t>¿Dónde pueden generarse errores? </a:t>
            </a:r>
          </a:p>
          <a:p>
            <a:pPr marL="457200" lvl="0" indent="-4572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CO" sz="2400" dirty="0"/>
              <a:t>¿Qué decisiones se están tomando sin suficiente información? </a:t>
            </a:r>
          </a:p>
          <a:p>
            <a:pPr marL="457200" lvl="0" indent="-4572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CO" sz="2400" dirty="0"/>
              <a:t>¿Qué actividades no tienen controles claros? 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s-CO" sz="2400" dirty="0"/>
          </a:p>
        </p:txBody>
      </p:sp>
    </p:spTree>
    <p:extLst>
      <p:ext uri="{BB962C8B-B14F-4D97-AF65-F5344CB8AC3E}">
        <p14:creationId xmlns:p14="http://schemas.microsoft.com/office/powerpoint/2010/main" val="15429079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C23B3C6-2B01-C44B-A578-0B388CB1B5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a 3">
            <a:extLst>
              <a:ext uri="{FF2B5EF4-FFF2-40B4-BE49-F238E27FC236}">
                <a16:creationId xmlns:a16="http://schemas.microsoft.com/office/drawing/2014/main" id="{39F7B3CE-7656-0A07-A130-9909B8E8A03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47322352"/>
              </p:ext>
            </p:extLst>
          </p:nvPr>
        </p:nvGraphicFramePr>
        <p:xfrm>
          <a:off x="-841438" y="958930"/>
          <a:ext cx="12475719" cy="51111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CuadroTexto 5">
            <a:extLst>
              <a:ext uri="{FF2B5EF4-FFF2-40B4-BE49-F238E27FC236}">
                <a16:creationId xmlns:a16="http://schemas.microsoft.com/office/drawing/2014/main" id="{5119562D-C5A6-1115-2A5A-28CA6A02A684}"/>
              </a:ext>
            </a:extLst>
          </p:cNvPr>
          <p:cNvSpPr txBox="1"/>
          <p:nvPr/>
        </p:nvSpPr>
        <p:spPr>
          <a:xfrm>
            <a:off x="6455253" y="2274838"/>
            <a:ext cx="517902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3600" b="1" dirty="0">
                <a:solidFill>
                  <a:schemeClr val="accent5">
                    <a:lumMod val="50000"/>
                  </a:schemeClr>
                </a:solidFill>
              </a:rPr>
              <a:t>El fin del control no es vigilar… </a:t>
            </a:r>
          </a:p>
          <a:p>
            <a:r>
              <a:rPr lang="es-CO" sz="3600" b="1" dirty="0">
                <a:solidFill>
                  <a:schemeClr val="accent5">
                    <a:lumMod val="50000"/>
                  </a:schemeClr>
                </a:solidFill>
              </a:rPr>
              <a:t>es lograr </a:t>
            </a:r>
            <a:r>
              <a:rPr lang="es-CO" sz="3600" b="1" dirty="0">
                <a:solidFill>
                  <a:schemeClr val="tx2">
                    <a:lumMod val="75000"/>
                    <a:lumOff val="25000"/>
                  </a:schemeClr>
                </a:solidFill>
              </a:rPr>
              <a:t>autocontrol</a:t>
            </a:r>
          </a:p>
          <a:p>
            <a:endParaRPr lang="es-CO" sz="36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102476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3830</TotalTime>
  <Words>636</Words>
  <Application>Microsoft Macintosh PowerPoint</Application>
  <PresentationFormat>Panorámica</PresentationFormat>
  <Paragraphs>93</Paragraphs>
  <Slides>17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17</vt:i4>
      </vt:variant>
    </vt:vector>
  </HeadingPairs>
  <TitlesOfParts>
    <vt:vector size="24" baseType="lpstr">
      <vt:lpstr>Aptos</vt:lpstr>
      <vt:lpstr>Aptos Display</vt:lpstr>
      <vt:lpstr>Arial</vt:lpstr>
      <vt:lpstr>Calibri</vt:lpstr>
      <vt:lpstr>Google Sans</vt:lpstr>
      <vt:lpstr>Symbol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jhonattan valdes</dc:creator>
  <cp:lastModifiedBy>Aura Maria Gomez Rincón</cp:lastModifiedBy>
  <cp:revision>82</cp:revision>
  <dcterms:created xsi:type="dcterms:W3CDTF">2024-07-08T14:07:50Z</dcterms:created>
  <dcterms:modified xsi:type="dcterms:W3CDTF">2026-04-23T21:04:37Z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c111285-cafa-4fc9-8a9a-bd902089b24f_Enabled">
    <vt:lpwstr>true</vt:lpwstr>
  </property>
  <property fmtid="{D5CDD505-2E9C-101B-9397-08002B2CF9AE}" pid="3" name="MSIP_Label_fc111285-cafa-4fc9-8a9a-bd902089b24f_SetDate">
    <vt:lpwstr>2026-04-22T15:20:08Z</vt:lpwstr>
  </property>
  <property fmtid="{D5CDD505-2E9C-101B-9397-08002B2CF9AE}" pid="4" name="MSIP_Label_fc111285-cafa-4fc9-8a9a-bd902089b24f_Method">
    <vt:lpwstr>Privileged</vt:lpwstr>
  </property>
  <property fmtid="{D5CDD505-2E9C-101B-9397-08002B2CF9AE}" pid="5" name="MSIP_Label_fc111285-cafa-4fc9-8a9a-bd902089b24f_Name">
    <vt:lpwstr>Public</vt:lpwstr>
  </property>
  <property fmtid="{D5CDD505-2E9C-101B-9397-08002B2CF9AE}" pid="6" name="MSIP_Label_fc111285-cafa-4fc9-8a9a-bd902089b24f_SiteId">
    <vt:lpwstr>cbc2c381-2f2e-4d93-91d1-506c9316ace7</vt:lpwstr>
  </property>
  <property fmtid="{D5CDD505-2E9C-101B-9397-08002B2CF9AE}" pid="7" name="MSIP_Label_fc111285-cafa-4fc9-8a9a-bd902089b24f_ActionId">
    <vt:lpwstr>1133c3b5-fef1-42fc-b2ac-05e113ec3eb4</vt:lpwstr>
  </property>
  <property fmtid="{D5CDD505-2E9C-101B-9397-08002B2CF9AE}" pid="8" name="MSIP_Label_fc111285-cafa-4fc9-8a9a-bd902089b24f_ContentBits">
    <vt:lpwstr>0</vt:lpwstr>
  </property>
  <property fmtid="{D5CDD505-2E9C-101B-9397-08002B2CF9AE}" pid="9" name="MSIP_Label_fc111285-cafa-4fc9-8a9a-bd902089b24f_Tag">
    <vt:lpwstr>50, 0, 1, 1</vt:lpwstr>
  </property>
</Properties>
</file>