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28800425" cy="38412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2A"/>
    <a:srgbClr val="00823B"/>
    <a:srgbClr val="FFC081"/>
    <a:srgbClr val="F8B162"/>
    <a:srgbClr val="FFB265"/>
    <a:srgbClr val="EF8B47"/>
    <a:srgbClr val="F2A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26BB7F-45D8-4C8C-946A-3681B1C64BD7}" v="13" dt="2025-10-31T21:06:10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0" d="100"/>
          <a:sy n="30" d="100"/>
        </p:scale>
        <p:origin x="1090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sly dayana diaz hoyos" userId="50d4cd0b3dd91ad5" providerId="LiveId" clId="{3AAA8741-9A1C-3591-9A1C-E87AB00A99C4}"/>
    <pc:docChg chg="modSld">
      <pc:chgData name="Nasly dayana diaz hoyos" userId="50d4cd0b3dd91ad5" providerId="LiveId" clId="{3AAA8741-9A1C-3591-9A1C-E87AB00A99C4}" dt="2025-10-31T00:42:22.006" v="376" actId="1076"/>
      <pc:docMkLst>
        <pc:docMk/>
      </pc:docMkLst>
      <pc:sldChg chg="modSp mod">
        <pc:chgData name="Nasly dayana diaz hoyos" userId="50d4cd0b3dd91ad5" providerId="LiveId" clId="{3AAA8741-9A1C-3591-9A1C-E87AB00A99C4}" dt="2025-10-31T00:42:22.006" v="376" actId="1076"/>
        <pc:sldMkLst>
          <pc:docMk/>
          <pc:sldMk cId="2928673923" sldId="256"/>
        </pc:sldMkLst>
        <pc:spChg chg="mod">
          <ac:chgData name="Nasly dayana diaz hoyos" userId="50d4cd0b3dd91ad5" providerId="LiveId" clId="{3AAA8741-9A1C-3591-9A1C-E87AB00A99C4}" dt="2025-10-31T00:42:13.137" v="375" actId="1076"/>
          <ac:spMkLst>
            <pc:docMk/>
            <pc:sldMk cId="2928673923" sldId="256"/>
            <ac:spMk id="8" creationId="{2E8C4574-7458-5F88-F751-2FFADE8E24AC}"/>
          </ac:spMkLst>
        </pc:spChg>
        <pc:spChg chg="mod">
          <ac:chgData name="Nasly dayana diaz hoyos" userId="50d4cd0b3dd91ad5" providerId="LiveId" clId="{3AAA8741-9A1C-3591-9A1C-E87AB00A99C4}" dt="2025-10-31T00:42:22.006" v="376" actId="1076"/>
          <ac:spMkLst>
            <pc:docMk/>
            <pc:sldMk cId="2928673923" sldId="256"/>
            <ac:spMk id="1044" creationId="{00000000-0000-0000-0000-000000000000}"/>
          </ac:spMkLst>
        </pc:spChg>
      </pc:sldChg>
    </pc:docChg>
  </pc:docChgLst>
  <pc:docChgLst>
    <pc:chgData name="Usuario invitado" providerId="Windows Live" clId="Web-{48AFDB1E-EE5D-A738-E501-2472BBD631D6}"/>
    <pc:docChg chg="modSld">
      <pc:chgData name="Usuario invitado" userId="" providerId="Windows Live" clId="Web-{48AFDB1E-EE5D-A738-E501-2472BBD631D6}" dt="2025-10-27T21:52:42.156" v="72" actId="20577"/>
      <pc:docMkLst>
        <pc:docMk/>
      </pc:docMkLst>
      <pc:sldChg chg="addSp delSp modSp">
        <pc:chgData name="Usuario invitado" userId="" providerId="Windows Live" clId="Web-{48AFDB1E-EE5D-A738-E501-2472BBD631D6}" dt="2025-10-27T21:52:42.156" v="72" actId="20577"/>
        <pc:sldMkLst>
          <pc:docMk/>
          <pc:sldMk cId="2928673923" sldId="256"/>
        </pc:sldMkLst>
        <pc:spChg chg="mod">
          <ac:chgData name="Usuario invitado" userId="" providerId="Windows Live" clId="Web-{48AFDB1E-EE5D-A738-E501-2472BBD631D6}" dt="2025-10-27T21:04:29.950" v="18" actId="1076"/>
          <ac:spMkLst>
            <pc:docMk/>
            <pc:sldMk cId="2928673923" sldId="256"/>
            <ac:spMk id="3" creationId="{9C844BA3-2D90-B2C2-4175-379A6EDBF1D7}"/>
          </ac:spMkLst>
        </pc:spChg>
        <pc:spChg chg="mod">
          <ac:chgData name="Usuario invitado" userId="" providerId="Windows Live" clId="Web-{48AFDB1E-EE5D-A738-E501-2472BBD631D6}" dt="2025-10-27T21:06:16.888" v="20" actId="1076"/>
          <ac:spMkLst>
            <pc:docMk/>
            <pc:sldMk cId="2928673923" sldId="256"/>
            <ac:spMk id="13" creationId="{C6FF7851-98F0-1A47-2AA3-39EE5FDCD794}"/>
          </ac:spMkLst>
        </pc:spChg>
        <pc:spChg chg="mod">
          <ac:chgData name="Usuario invitado" userId="" providerId="Windows Live" clId="Web-{48AFDB1E-EE5D-A738-E501-2472BBD631D6}" dt="2025-10-27T21:52:42.156" v="72" actId="20577"/>
          <ac:spMkLst>
            <pc:docMk/>
            <pc:sldMk cId="2928673923" sldId="256"/>
            <ac:spMk id="14" creationId="{00000000-0000-0000-0000-000000000000}"/>
          </ac:spMkLst>
        </pc:spChg>
        <pc:spChg chg="mod">
          <ac:chgData name="Usuario invitado" userId="" providerId="Windows Live" clId="Web-{48AFDB1E-EE5D-A738-E501-2472BBD631D6}" dt="2025-10-27T21:04:41.465" v="19" actId="1076"/>
          <ac:spMkLst>
            <pc:docMk/>
            <pc:sldMk cId="2928673923" sldId="256"/>
            <ac:spMk id="18" creationId="{F119AE46-A435-993D-316B-59126FE6FB75}"/>
          </ac:spMkLst>
        </pc:spChg>
        <pc:picChg chg="add mod">
          <ac:chgData name="Usuario invitado" userId="" providerId="Windows Live" clId="Web-{48AFDB1E-EE5D-A738-E501-2472BBD631D6}" dt="2025-10-27T21:04:25.496" v="17" actId="1076"/>
          <ac:picMkLst>
            <pc:docMk/>
            <pc:sldMk cId="2928673923" sldId="256"/>
            <ac:picMk id="5" creationId="{82982A04-D45F-4093-79BA-BEE94E8C21D4}"/>
          </ac:picMkLst>
        </pc:picChg>
        <pc:picChg chg="add mod">
          <ac:chgData name="Usuario invitado" userId="" providerId="Windows Live" clId="Web-{48AFDB1E-EE5D-A738-E501-2472BBD631D6}" dt="2025-10-27T21:52:11.452" v="54" actId="14100"/>
          <ac:picMkLst>
            <pc:docMk/>
            <pc:sldMk cId="2928673923" sldId="256"/>
            <ac:picMk id="16" creationId="{E4910640-6D8E-E68D-2357-FD4802D71EA4}"/>
          </ac:picMkLst>
        </pc:picChg>
      </pc:sldChg>
    </pc:docChg>
  </pc:docChgLst>
  <pc:docChgLst>
    <pc:chgData name="Lina Eraso" userId="ff6af9aa89d81139" providerId="LiveId" clId="{D11A734A-62D6-41D3-9982-F34EEE250FD8}"/>
    <pc:docChg chg="undo custSel modSld">
      <pc:chgData name="Lina Eraso" userId="ff6af9aa89d81139" providerId="LiveId" clId="{D11A734A-62D6-41D3-9982-F34EEE250FD8}" dt="2025-10-31T21:07:12.405" v="1243" actId="1076"/>
      <pc:docMkLst>
        <pc:docMk/>
      </pc:docMkLst>
      <pc:sldChg chg="addSp delSp modSp mod">
        <pc:chgData name="Lina Eraso" userId="ff6af9aa89d81139" providerId="LiveId" clId="{D11A734A-62D6-41D3-9982-F34EEE250FD8}" dt="2025-10-31T21:07:12.405" v="1243" actId="1076"/>
        <pc:sldMkLst>
          <pc:docMk/>
          <pc:sldMk cId="2928673923" sldId="256"/>
        </pc:sldMkLst>
        <pc:spChg chg="add mod">
          <ac:chgData name="Lina Eraso" userId="ff6af9aa89d81139" providerId="LiveId" clId="{D11A734A-62D6-41D3-9982-F34EEE250FD8}" dt="2025-10-27T20:04:56.215" v="1006" actId="1076"/>
          <ac:spMkLst>
            <pc:docMk/>
            <pc:sldMk cId="2928673923" sldId="256"/>
            <ac:spMk id="2" creationId="{8E8892B3-80BE-8736-EC4B-9A89D97054DD}"/>
          </ac:spMkLst>
        </pc:spChg>
        <pc:spChg chg="mod">
          <ac:chgData name="Lina Eraso" userId="ff6af9aa89d81139" providerId="LiveId" clId="{D11A734A-62D6-41D3-9982-F34EEE250FD8}" dt="2025-10-04T19:41:10.741" v="62" actId="2711"/>
          <ac:spMkLst>
            <pc:docMk/>
            <pc:sldMk cId="2928673923" sldId="256"/>
            <ac:spMk id="3" creationId="{9C844BA3-2D90-B2C2-4175-379A6EDBF1D7}"/>
          </ac:spMkLst>
        </pc:spChg>
        <pc:spChg chg="mod">
          <ac:chgData name="Lina Eraso" userId="ff6af9aa89d81139" providerId="LiveId" clId="{D11A734A-62D6-41D3-9982-F34EEE250FD8}" dt="2025-10-04T19:41:10.741" v="62" actId="2711"/>
          <ac:spMkLst>
            <pc:docMk/>
            <pc:sldMk cId="2928673923" sldId="256"/>
            <ac:spMk id="6" creationId="{00000000-0000-0000-0000-000000000000}"/>
          </ac:spMkLst>
        </pc:spChg>
        <pc:spChg chg="add mod">
          <ac:chgData name="Lina Eraso" userId="ff6af9aa89d81139" providerId="LiveId" clId="{D11A734A-62D6-41D3-9982-F34EEE250FD8}" dt="2025-10-31T21:07:12.405" v="1243" actId="1076"/>
          <ac:spMkLst>
            <pc:docMk/>
            <pc:sldMk cId="2928673923" sldId="256"/>
            <ac:spMk id="8" creationId="{2E8C4574-7458-5F88-F751-2FFADE8E24AC}"/>
          </ac:spMkLst>
        </pc:spChg>
        <pc:spChg chg="add mod">
          <ac:chgData name="Lina Eraso" userId="ff6af9aa89d81139" providerId="LiveId" clId="{D11A734A-62D6-41D3-9982-F34EEE250FD8}" dt="2025-10-27T20:05:01.610" v="1017" actId="1035"/>
          <ac:spMkLst>
            <pc:docMk/>
            <pc:sldMk cId="2928673923" sldId="256"/>
            <ac:spMk id="11" creationId="{02D8CC6F-6B2A-6D61-30D4-18124145E960}"/>
          </ac:spMkLst>
        </pc:spChg>
        <pc:spChg chg="add mod">
          <ac:chgData name="Lina Eraso" userId="ff6af9aa89d81139" providerId="LiveId" clId="{D11A734A-62D6-41D3-9982-F34EEE250FD8}" dt="2025-10-31T21:05:43.396" v="1216" actId="1076"/>
          <ac:spMkLst>
            <pc:docMk/>
            <pc:sldMk cId="2928673923" sldId="256"/>
            <ac:spMk id="13" creationId="{C6FF7851-98F0-1A47-2AA3-39EE5FDCD794}"/>
          </ac:spMkLst>
        </pc:spChg>
        <pc:spChg chg="mod">
          <ac:chgData name="Lina Eraso" userId="ff6af9aa89d81139" providerId="LiveId" clId="{D11A734A-62D6-41D3-9982-F34EEE250FD8}" dt="2025-10-31T21:05:33.935" v="1215" actId="1076"/>
          <ac:spMkLst>
            <pc:docMk/>
            <pc:sldMk cId="2928673923" sldId="256"/>
            <ac:spMk id="14" creationId="{00000000-0000-0000-0000-000000000000}"/>
          </ac:spMkLst>
        </pc:spChg>
        <pc:spChg chg="mod">
          <ac:chgData name="Lina Eraso" userId="ff6af9aa89d81139" providerId="LiveId" clId="{D11A734A-62D6-41D3-9982-F34EEE250FD8}" dt="2025-10-04T20:39:23.459" v="195" actId="113"/>
          <ac:spMkLst>
            <pc:docMk/>
            <pc:sldMk cId="2928673923" sldId="256"/>
            <ac:spMk id="18" creationId="{F119AE46-A435-993D-316B-59126FE6FB75}"/>
          </ac:spMkLst>
        </pc:spChg>
        <pc:spChg chg="mod">
          <ac:chgData name="Lina Eraso" userId="ff6af9aa89d81139" providerId="LiveId" clId="{D11A734A-62D6-41D3-9982-F34EEE250FD8}" dt="2025-10-04T19:41:10.741" v="62" actId="2711"/>
          <ac:spMkLst>
            <pc:docMk/>
            <pc:sldMk cId="2928673923" sldId="256"/>
            <ac:spMk id="20" creationId="{D0DC3E80-945E-4C33-B459-AFB6F9AC6468}"/>
          </ac:spMkLst>
        </pc:spChg>
        <pc:spChg chg="mod">
          <ac:chgData name="Lina Eraso" userId="ff6af9aa89d81139" providerId="LiveId" clId="{D11A734A-62D6-41D3-9982-F34EEE250FD8}" dt="2025-10-27T20:03:53.315" v="998" actId="6549"/>
          <ac:spMkLst>
            <pc:docMk/>
            <pc:sldMk cId="2928673923" sldId="256"/>
            <ac:spMk id="22" creationId="{00000000-0000-0000-0000-000000000000}"/>
          </ac:spMkLst>
        </pc:spChg>
        <pc:spChg chg="mod">
          <ac:chgData name="Lina Eraso" userId="ff6af9aa89d81139" providerId="LiveId" clId="{D11A734A-62D6-41D3-9982-F34EEE250FD8}" dt="2025-10-24T21:46:05.574" v="849" actId="1076"/>
          <ac:spMkLst>
            <pc:docMk/>
            <pc:sldMk cId="2928673923" sldId="256"/>
            <ac:spMk id="1043" creationId="{00000000-0000-0000-0000-000000000000}"/>
          </ac:spMkLst>
        </pc:spChg>
        <pc:spChg chg="mod">
          <ac:chgData name="Lina Eraso" userId="ff6af9aa89d81139" providerId="LiveId" clId="{D11A734A-62D6-41D3-9982-F34EEE250FD8}" dt="2025-10-31T21:06:52.231" v="1241" actId="113"/>
          <ac:spMkLst>
            <pc:docMk/>
            <pc:sldMk cId="2928673923" sldId="256"/>
            <ac:spMk id="1044" creationId="{00000000-0000-0000-0000-000000000000}"/>
          </ac:spMkLst>
        </pc:spChg>
        <pc:spChg chg="mod">
          <ac:chgData name="Lina Eraso" userId="ff6af9aa89d81139" providerId="LiveId" clId="{D11A734A-62D6-41D3-9982-F34EEE250FD8}" dt="2025-10-31T21:07:08.480" v="1242" actId="1076"/>
          <ac:spMkLst>
            <pc:docMk/>
            <pc:sldMk cId="2928673923" sldId="256"/>
            <ac:spMk id="1045" creationId="{00000000-0000-0000-0000-000000000000}"/>
          </ac:spMkLst>
        </pc:spChg>
        <pc:graphicFrameChg chg="add mod modGraphic">
          <ac:chgData name="Lina Eraso" userId="ff6af9aa89d81139" providerId="LiveId" clId="{D11A734A-62D6-41D3-9982-F34EEE250FD8}" dt="2025-10-27T20:06:18.151" v="1058" actId="20577"/>
          <ac:graphicFrameMkLst>
            <pc:docMk/>
            <pc:sldMk cId="2928673923" sldId="256"/>
            <ac:graphicFrameMk id="9" creationId="{E6979FCA-5BC0-8CAD-D0B9-D4657478FFB5}"/>
          </ac:graphicFrameMkLst>
        </pc:graphicFrameChg>
        <pc:graphicFrameChg chg="add mod">
          <ac:chgData name="Lina Eraso" userId="ff6af9aa89d81139" providerId="LiveId" clId="{D11A734A-62D6-41D3-9982-F34EEE250FD8}" dt="2025-10-31T21:03:33.912" v="1150"/>
          <ac:graphicFrameMkLst>
            <pc:docMk/>
            <pc:sldMk cId="2928673923" sldId="256"/>
            <ac:graphicFrameMk id="10" creationId="{E8D24BA3-4611-D894-AF16-D3AE5CD5EA15}"/>
          </ac:graphicFrameMkLst>
        </pc:graphicFrameChg>
        <pc:graphicFrameChg chg="add mod">
          <ac:chgData name="Lina Eraso" userId="ff6af9aa89d81139" providerId="LiveId" clId="{D11A734A-62D6-41D3-9982-F34EEE250FD8}" dt="2025-10-31T21:04:29.038" v="1190"/>
          <ac:graphicFrameMkLst>
            <pc:docMk/>
            <pc:sldMk cId="2928673923" sldId="256"/>
            <ac:graphicFrameMk id="12" creationId="{D5F5072A-873E-8065-4300-5B1D6A840A0F}"/>
          </ac:graphicFrameMkLst>
        </pc:graphicFrameChg>
        <pc:graphicFrameChg chg="mod modGraphic">
          <ac:chgData name="Lina Eraso" userId="ff6af9aa89d81139" providerId="LiveId" clId="{D11A734A-62D6-41D3-9982-F34EEE250FD8}" dt="2025-10-27T20:04:58.626" v="1011" actId="1035"/>
          <ac:graphicFrameMkLst>
            <pc:docMk/>
            <pc:sldMk cId="2928673923" sldId="256"/>
            <ac:graphicFrameMk id="27" creationId="{CC33B5F6-7E81-B09A-3541-73B3698F5EF0}"/>
          </ac:graphicFrameMkLst>
        </pc:graphicFrameChg>
        <pc:picChg chg="mod">
          <ac:chgData name="Lina Eraso" userId="ff6af9aa89d81139" providerId="LiveId" clId="{D11A734A-62D6-41D3-9982-F34EEE250FD8}" dt="2025-10-31T21:04:03.981" v="1166" actId="1076"/>
          <ac:picMkLst>
            <pc:docMk/>
            <pc:sldMk cId="2928673923" sldId="256"/>
            <ac:picMk id="4" creationId="{00000000-0000-0000-0000-000000000000}"/>
          </ac:picMkLst>
        </pc:picChg>
      </pc:sldChg>
    </pc:docChg>
  </pc:docChgLst>
  <pc:docChgLst>
    <pc:chgData name="camila araujo" userId="c58579d82ee6643b" providerId="LiveId" clId="{ADF61AAB-2614-3434-B82E-2ED6CDBCE801}"/>
    <pc:docChg chg="modSld">
      <pc:chgData name="camila araujo" userId="c58579d82ee6643b" providerId="LiveId" clId="{ADF61AAB-2614-3434-B82E-2ED6CDBCE801}" dt="2025-10-17T13:01:29.389" v="11" actId="1076"/>
      <pc:docMkLst>
        <pc:docMk/>
      </pc:docMkLst>
      <pc:sldChg chg="modSp">
        <pc:chgData name="camila araujo" userId="c58579d82ee6643b" providerId="LiveId" clId="{ADF61AAB-2614-3434-B82E-2ED6CDBCE801}" dt="2025-10-17T13:01:29.389" v="11" actId="1076"/>
        <pc:sldMkLst>
          <pc:docMk/>
          <pc:sldMk cId="2928673923" sldId="256"/>
        </pc:sldMkLst>
        <pc:spChg chg="mod">
          <ac:chgData name="camila araujo" userId="c58579d82ee6643b" providerId="LiveId" clId="{ADF61AAB-2614-3434-B82E-2ED6CDBCE801}" dt="2025-10-17T13:01:08.395" v="7" actId="1076"/>
          <ac:spMkLst>
            <pc:docMk/>
            <pc:sldMk cId="2928673923" sldId="256"/>
            <ac:spMk id="3" creationId="{9C844BA3-2D90-B2C2-4175-379A6EDBF1D7}"/>
          </ac:spMkLst>
        </pc:spChg>
        <pc:spChg chg="mod">
          <ac:chgData name="camila araujo" userId="c58579d82ee6643b" providerId="LiveId" clId="{ADF61AAB-2614-3434-B82E-2ED6CDBCE801}" dt="2025-10-17T13:01:26.808" v="10" actId="1076"/>
          <ac:spMkLst>
            <pc:docMk/>
            <pc:sldMk cId="2928673923" sldId="256"/>
            <ac:spMk id="18" creationId="{F119AE46-A435-993D-316B-59126FE6FB75}"/>
          </ac:spMkLst>
        </pc:spChg>
        <pc:spChg chg="mod">
          <ac:chgData name="camila araujo" userId="c58579d82ee6643b" providerId="LiveId" clId="{ADF61AAB-2614-3434-B82E-2ED6CDBCE801}" dt="2025-10-17T13:01:29.389" v="11" actId="1076"/>
          <ac:spMkLst>
            <pc:docMk/>
            <pc:sldMk cId="2928673923" sldId="256"/>
            <ac:spMk id="22" creationId="{00000000-0000-0000-0000-000000000000}"/>
          </ac:spMkLst>
        </pc:spChg>
      </pc:sldChg>
    </pc:docChg>
  </pc:docChgLst>
  <pc:docChgLst>
    <pc:chgData name="Usuario invitado" providerId="Windows Live" clId="Web-{0737555D-76A0-CB44-81C2-C6DA38ACD9F9}"/>
    <pc:docChg chg="modSld">
      <pc:chgData name="Usuario invitado" userId="" providerId="Windows Live" clId="Web-{0737555D-76A0-CB44-81C2-C6DA38ACD9F9}" dt="2025-10-22T16:41:26.709" v="29" actId="20577"/>
      <pc:docMkLst>
        <pc:docMk/>
      </pc:docMkLst>
      <pc:sldChg chg="modSp">
        <pc:chgData name="Usuario invitado" userId="" providerId="Windows Live" clId="Web-{0737555D-76A0-CB44-81C2-C6DA38ACD9F9}" dt="2025-10-22T16:41:26.709" v="29" actId="20577"/>
        <pc:sldMkLst>
          <pc:docMk/>
          <pc:sldMk cId="2928673923" sldId="256"/>
        </pc:sldMkLst>
        <pc:spChg chg="mod">
          <ac:chgData name="Usuario invitado" userId="" providerId="Windows Live" clId="Web-{0737555D-76A0-CB44-81C2-C6DA38ACD9F9}" dt="2025-10-22T16:41:26.709" v="29" actId="20577"/>
          <ac:spMkLst>
            <pc:docMk/>
            <pc:sldMk cId="2928673923" sldId="256"/>
            <ac:spMk id="2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032" y="6286532"/>
            <a:ext cx="24480361" cy="13373324"/>
          </a:xfrm>
        </p:spPr>
        <p:txBody>
          <a:bodyPr anchor="b"/>
          <a:lstStyle>
            <a:lvl1pPr algn="ctr">
              <a:defRPr sz="1889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53" y="20175582"/>
            <a:ext cx="21600319" cy="9274184"/>
          </a:xfrm>
        </p:spPr>
        <p:txBody>
          <a:bodyPr/>
          <a:lstStyle>
            <a:lvl1pPr marL="0" indent="0" algn="ctr">
              <a:buNone/>
              <a:defRPr sz="7559"/>
            </a:lvl1pPr>
            <a:lvl2pPr marL="1440043" indent="0" algn="ctr">
              <a:buNone/>
              <a:defRPr sz="6299"/>
            </a:lvl2pPr>
            <a:lvl3pPr marL="2880086" indent="0" algn="ctr">
              <a:buNone/>
              <a:defRPr sz="5669"/>
            </a:lvl3pPr>
            <a:lvl4pPr marL="4320129" indent="0" algn="ctr">
              <a:buNone/>
              <a:defRPr sz="5040"/>
            </a:lvl4pPr>
            <a:lvl5pPr marL="5760171" indent="0" algn="ctr">
              <a:buNone/>
              <a:defRPr sz="5040"/>
            </a:lvl5pPr>
            <a:lvl6pPr marL="7200214" indent="0" algn="ctr">
              <a:buNone/>
              <a:defRPr sz="5040"/>
            </a:lvl6pPr>
            <a:lvl7pPr marL="8640257" indent="0" algn="ctr">
              <a:buNone/>
              <a:defRPr sz="5040"/>
            </a:lvl7pPr>
            <a:lvl8pPr marL="10080300" indent="0" algn="ctr">
              <a:buNone/>
              <a:defRPr sz="5040"/>
            </a:lvl8pPr>
            <a:lvl9pPr marL="11520343" indent="0" algn="ctr">
              <a:buNone/>
              <a:defRPr sz="504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813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9265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10306" y="2045123"/>
            <a:ext cx="6210092" cy="3255302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80031" y="2045123"/>
            <a:ext cx="18270270" cy="3255302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5570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30725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5030" y="9576520"/>
            <a:ext cx="24840367" cy="15978629"/>
          </a:xfrm>
        </p:spPr>
        <p:txBody>
          <a:bodyPr anchor="b"/>
          <a:lstStyle>
            <a:lvl1pPr>
              <a:defRPr sz="1889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5030" y="25706313"/>
            <a:ext cx="24840367" cy="8402784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40043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8008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20129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4pPr>
            <a:lvl5pPr marL="5760171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5pPr>
            <a:lvl6pPr marL="7200214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6pPr>
            <a:lvl7pPr marL="8640257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7pPr>
            <a:lvl8pPr marL="10080300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8pPr>
            <a:lvl9pPr marL="11520343" indent="0">
              <a:buNone/>
              <a:defRPr sz="50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5155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0029" y="10225613"/>
            <a:ext cx="12240181" cy="24372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80215" y="10225613"/>
            <a:ext cx="12240181" cy="24372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059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045131"/>
            <a:ext cx="24840367" cy="742468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784" y="9416459"/>
            <a:ext cx="12183928" cy="4614861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784" y="14031319"/>
            <a:ext cx="12183928" cy="2063795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80217" y="9416459"/>
            <a:ext cx="12243932" cy="4614861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40043" indent="0">
              <a:buNone/>
              <a:defRPr sz="6299" b="1"/>
            </a:lvl2pPr>
            <a:lvl3pPr marL="2880086" indent="0">
              <a:buNone/>
              <a:defRPr sz="5669" b="1"/>
            </a:lvl3pPr>
            <a:lvl4pPr marL="4320129" indent="0">
              <a:buNone/>
              <a:defRPr sz="5040" b="1"/>
            </a:lvl4pPr>
            <a:lvl5pPr marL="5760171" indent="0">
              <a:buNone/>
              <a:defRPr sz="5040" b="1"/>
            </a:lvl5pPr>
            <a:lvl6pPr marL="7200214" indent="0">
              <a:buNone/>
              <a:defRPr sz="5040" b="1"/>
            </a:lvl6pPr>
            <a:lvl7pPr marL="8640257" indent="0">
              <a:buNone/>
              <a:defRPr sz="5040" b="1"/>
            </a:lvl7pPr>
            <a:lvl8pPr marL="10080300" indent="0">
              <a:buNone/>
              <a:defRPr sz="5040" b="1"/>
            </a:lvl8pPr>
            <a:lvl9pPr marL="11520343" indent="0">
              <a:buNone/>
              <a:defRPr sz="504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80217" y="14031319"/>
            <a:ext cx="12243932" cy="2063795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6453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7237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7729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560849"/>
            <a:ext cx="9288887" cy="8962972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3932" y="5530731"/>
            <a:ext cx="14580215" cy="27297941"/>
          </a:xfrm>
        </p:spPr>
        <p:txBody>
          <a:bodyPr/>
          <a:lstStyle>
            <a:lvl1pPr>
              <a:defRPr sz="10079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1523821"/>
            <a:ext cx="9288887" cy="21349305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8676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780" y="2560849"/>
            <a:ext cx="9288887" cy="8962972"/>
          </a:xfrm>
        </p:spPr>
        <p:txBody>
          <a:bodyPr anchor="b"/>
          <a:lstStyle>
            <a:lvl1pPr>
              <a:defRPr sz="1007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3932" y="5530731"/>
            <a:ext cx="14580215" cy="27297941"/>
          </a:xfrm>
        </p:spPr>
        <p:txBody>
          <a:bodyPr anchor="t"/>
          <a:lstStyle>
            <a:lvl1pPr marL="0" indent="0">
              <a:buNone/>
              <a:defRPr sz="10079"/>
            </a:lvl1pPr>
            <a:lvl2pPr marL="1440043" indent="0">
              <a:buNone/>
              <a:defRPr sz="8819"/>
            </a:lvl2pPr>
            <a:lvl3pPr marL="2880086" indent="0">
              <a:buNone/>
              <a:defRPr sz="7559"/>
            </a:lvl3pPr>
            <a:lvl4pPr marL="4320129" indent="0">
              <a:buNone/>
              <a:defRPr sz="6299"/>
            </a:lvl4pPr>
            <a:lvl5pPr marL="5760171" indent="0">
              <a:buNone/>
              <a:defRPr sz="6299"/>
            </a:lvl5pPr>
            <a:lvl6pPr marL="7200214" indent="0">
              <a:buNone/>
              <a:defRPr sz="6299"/>
            </a:lvl6pPr>
            <a:lvl7pPr marL="8640257" indent="0">
              <a:buNone/>
              <a:defRPr sz="6299"/>
            </a:lvl7pPr>
            <a:lvl8pPr marL="10080300" indent="0">
              <a:buNone/>
              <a:defRPr sz="6299"/>
            </a:lvl8pPr>
            <a:lvl9pPr marL="11520343" indent="0">
              <a:buNone/>
              <a:defRPr sz="6299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780" y="11523821"/>
            <a:ext cx="9288887" cy="21349305"/>
          </a:xfrm>
        </p:spPr>
        <p:txBody>
          <a:bodyPr/>
          <a:lstStyle>
            <a:lvl1pPr marL="0" indent="0">
              <a:buNone/>
              <a:defRPr sz="5040"/>
            </a:lvl1pPr>
            <a:lvl2pPr marL="1440043" indent="0">
              <a:buNone/>
              <a:defRPr sz="4410"/>
            </a:lvl2pPr>
            <a:lvl3pPr marL="2880086" indent="0">
              <a:buNone/>
              <a:defRPr sz="3780"/>
            </a:lvl3pPr>
            <a:lvl4pPr marL="4320129" indent="0">
              <a:buNone/>
              <a:defRPr sz="3150"/>
            </a:lvl4pPr>
            <a:lvl5pPr marL="5760171" indent="0">
              <a:buNone/>
              <a:defRPr sz="3150"/>
            </a:lvl5pPr>
            <a:lvl6pPr marL="7200214" indent="0">
              <a:buNone/>
              <a:defRPr sz="3150"/>
            </a:lvl6pPr>
            <a:lvl7pPr marL="8640257" indent="0">
              <a:buNone/>
              <a:defRPr sz="3150"/>
            </a:lvl7pPr>
            <a:lvl8pPr marL="10080300" indent="0">
              <a:buNone/>
              <a:defRPr sz="3150"/>
            </a:lvl8pPr>
            <a:lvl9pPr marL="11520343" indent="0">
              <a:buNone/>
              <a:defRPr sz="31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026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80029" y="2045131"/>
            <a:ext cx="24840367" cy="7424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0029" y="10225613"/>
            <a:ext cx="24840367" cy="2437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80029" y="35602926"/>
            <a:ext cx="6480096" cy="20451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A87C4-B538-4B47-8E78-488A0BBC85FA}" type="datetimeFigureOut">
              <a:rPr lang="es-CO" smtClean="0"/>
              <a:t>31/10/2025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40141" y="35602926"/>
            <a:ext cx="9720143" cy="20451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40300" y="35602926"/>
            <a:ext cx="6480096" cy="20451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9DAF9-D205-414B-A16F-539C377CECD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172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880086" rtl="0" eaLnBrk="1" latinLnBrk="0" hangingPunct="1">
        <a:lnSpc>
          <a:spcPct val="90000"/>
        </a:lnSpc>
        <a:spcBef>
          <a:spcPct val="0"/>
        </a:spcBef>
        <a:buNone/>
        <a:defRPr sz="1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21" indent="-720021" algn="l" defTabSz="2880086" rtl="0" eaLnBrk="1" latinLnBrk="0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600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600107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40150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80193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20236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60278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800321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40364" indent="-720021" algn="l" defTabSz="2880086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400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80086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20129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60171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200214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40257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80300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20343" algn="l" defTabSz="2880086" rtl="0" eaLnBrk="1" latinLnBrk="0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png"/><Relationship Id="rId7" Type="http://schemas.openxmlformats.org/officeDocument/2006/relationships/hyperlink" Target="https://tienda.icontec.org/gp-bebidas-alcoholicas-vinos-de-frutas-ntc708-2000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oi.org/10.3390/fermentation8010011" TargetMode="External"/><Relationship Id="rId5" Type="http://schemas.openxmlformats.org/officeDocument/2006/relationships/hyperlink" Target="https://www.boe.es/diario_boe/txt.php?id=BOE-A-2007-21091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96"/>
          <a:stretch/>
        </p:blipFill>
        <p:spPr>
          <a:xfrm>
            <a:off x="-1" y="-79708"/>
            <a:ext cx="28800425" cy="7298655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7270183" y="2950589"/>
            <a:ext cx="14413303" cy="1709742"/>
          </a:xfrm>
          <a:prstGeom prst="rect">
            <a:avLst/>
          </a:prstGeom>
          <a:noFill/>
        </p:spPr>
        <p:txBody>
          <a:bodyPr wrap="square" lIns="67734" tIns="33867" rIns="67734" bIns="33867" rtlCol="0" anchor="t">
            <a:spAutoFit/>
          </a:bodyPr>
          <a:lstStyle/>
          <a:p>
            <a:pPr algn="ctr"/>
            <a:r>
              <a:rPr lang="es-ES" sz="5333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</a:t>
            </a:r>
            <a:r>
              <a:rPr lang="es-CO" sz="5333" b="1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LABORACIÓN DE VINO ARTESANAL DE PIÑA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237" y="624904"/>
            <a:ext cx="2360496" cy="2457914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3676105" y="5198167"/>
            <a:ext cx="21448211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4000" b="1" dirty="0" err="1">
                <a:latin typeface="Arial"/>
                <a:cs typeface="Arial"/>
              </a:rPr>
              <a:t>Naryi</a:t>
            </a:r>
            <a:r>
              <a:rPr lang="es-CO" sz="4000" b="1" dirty="0">
                <a:latin typeface="Arial"/>
                <a:cs typeface="Arial"/>
              </a:rPr>
              <a:t> Camila Araujo, </a:t>
            </a:r>
            <a:r>
              <a:rPr lang="es-CO" sz="4000" b="1" dirty="0" err="1">
                <a:latin typeface="Arial"/>
                <a:cs typeface="Arial"/>
              </a:rPr>
              <a:t>Nasly</a:t>
            </a:r>
            <a:r>
              <a:rPr lang="es-CO" sz="4000" b="1" dirty="0">
                <a:latin typeface="Arial"/>
                <a:cs typeface="Arial"/>
              </a:rPr>
              <a:t> Dayana Diaz, Camilo </a:t>
            </a:r>
            <a:r>
              <a:rPr lang="es-CO" sz="4000" b="1" dirty="0" err="1">
                <a:latin typeface="Arial"/>
                <a:cs typeface="Arial"/>
              </a:rPr>
              <a:t>Andres</a:t>
            </a:r>
            <a:r>
              <a:rPr lang="es-CO" sz="4000" b="1" dirty="0">
                <a:latin typeface="Arial"/>
                <a:cs typeface="Arial"/>
              </a:rPr>
              <a:t> Rojas, David Alejandro Salas, Valentina Montes, Selena Suaza, </a:t>
            </a:r>
            <a:r>
              <a:rPr lang="es-CO" sz="4000" b="1" dirty="0" err="1">
                <a:latin typeface="Arial"/>
                <a:cs typeface="Arial"/>
              </a:rPr>
              <a:t>Nathaly</a:t>
            </a:r>
            <a:r>
              <a:rPr lang="es-CO" sz="4000" b="1" dirty="0">
                <a:latin typeface="Arial"/>
                <a:cs typeface="Arial"/>
              </a:rPr>
              <a:t> Grisales, Valentina Espitia, </a:t>
            </a:r>
            <a:r>
              <a:rPr lang="es-CO" sz="4000" b="1" dirty="0" err="1">
                <a:latin typeface="Arial"/>
                <a:cs typeface="Arial"/>
              </a:rPr>
              <a:t>Sarai</a:t>
            </a:r>
            <a:r>
              <a:rPr lang="es-CO" sz="4000" b="1" dirty="0">
                <a:latin typeface="Arial"/>
                <a:cs typeface="Arial"/>
              </a:rPr>
              <a:t> Suarez y </a:t>
            </a:r>
            <a:r>
              <a:rPr lang="es-CO" sz="4000" b="1" dirty="0" err="1">
                <a:latin typeface="Arial"/>
                <a:cs typeface="Arial"/>
              </a:rPr>
              <a:t>Karolay</a:t>
            </a:r>
            <a:r>
              <a:rPr lang="es-CO" sz="4000" b="1" dirty="0">
                <a:latin typeface="Arial"/>
                <a:cs typeface="Arial"/>
              </a:rPr>
              <a:t> Katherine Martínez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920935" y="7741898"/>
            <a:ext cx="13664900" cy="84638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algn="ctr">
              <a:defRPr sz="3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sz="4000" dirty="0"/>
              <a:t>INTRODUCCIÓN</a:t>
            </a:r>
          </a:p>
          <a:p>
            <a:pPr algn="just"/>
            <a:r>
              <a:rPr lang="es-US" b="0" dirty="0">
                <a:latin typeface="Arial"/>
                <a:cs typeface="Arial"/>
              </a:rPr>
              <a:t>Se elaboró vino de piña mediante el proceso de fermentación alcohólica, escogiendo esta fruta por su alto contenido de azúcares, su agradable sabor y su amplia disponibilidad en el Valle del Cauca. El objetivo principal del trabajo no fue únicamente obtener vino, sino también evaluar y analizar tanto el zumo de piña utilizada como el producto final, realizando análisis físico-químico que permitió determinar su calidad y características. En el laboratorio se llevaron a cabo pruebas que facilitaron la comparación entre el zumo inicial y el vino obtenido, observando los cambios generados durante la fermentación. De esta manera, el proyecto buscó mostrar la viabilidad de la piña como base para la elaboración de vino artesanal y contrastar sus resultados con parámetros establecidos de calidad, logrando un producto innovador y representativo.</a:t>
            </a:r>
            <a:endParaRPr lang="es-CO" b="0" dirty="0">
              <a:latin typeface="Arial"/>
              <a:cs typeface="Arial"/>
            </a:endParaRPr>
          </a:p>
        </p:txBody>
      </p:sp>
      <p:sp>
        <p:nvSpPr>
          <p:cNvPr id="1043" name="CuadroTexto 1042"/>
          <p:cNvSpPr txBox="1"/>
          <p:nvPr/>
        </p:nvSpPr>
        <p:spPr>
          <a:xfrm>
            <a:off x="16329484" y="7887261"/>
            <a:ext cx="11326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CO" dirty="0"/>
              <a:t>RESULTADOS</a:t>
            </a:r>
          </a:p>
        </p:txBody>
      </p:sp>
      <p:sp>
        <p:nvSpPr>
          <p:cNvPr id="1044" name="CuadroTexto 1043"/>
          <p:cNvSpPr txBox="1"/>
          <p:nvPr/>
        </p:nvSpPr>
        <p:spPr>
          <a:xfrm>
            <a:off x="15177853" y="20904658"/>
            <a:ext cx="13158021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>
                <a:latin typeface="Arial" panose="020B0604020202020204" pitchFamily="34" charset="0"/>
                <a:cs typeface="Arial" panose="020B0604020202020204" pitchFamily="34" charset="0"/>
              </a:rPr>
              <a:t>CONCLUSIONES</a:t>
            </a:r>
            <a:endParaRPr lang="es-CO" sz="222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419" sz="3600" dirty="0">
                <a:latin typeface="Arial" panose="020B0604020202020204" pitchFamily="34" charset="0"/>
                <a:cs typeface="Arial" panose="020B0604020202020204" pitchFamily="34" charset="0"/>
              </a:rPr>
              <a:t>Se concluye que el proceso de fermentación fue exitoso, ya que se logró obtener un vino de piña con muy buena calidad. Los valores físico-químicos, como la densidad (</a:t>
            </a:r>
            <a:r>
              <a:rPr lang="es-CO" sz="36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0,9922 g/mL</a:t>
            </a:r>
            <a:r>
              <a:rPr lang="es-419" sz="3600" dirty="0">
                <a:latin typeface="Arial" panose="020B0604020202020204" pitchFamily="34" charset="0"/>
                <a:cs typeface="Arial" panose="020B0604020202020204" pitchFamily="34" charset="0"/>
              </a:rPr>
              <a:t>), el pH 3,485), los grados Brix (6,1°), la acidez (0,4964 %) y el grado alcohólico (8°), estuvieron dentro de los rangos esperados, lo que demuestra que el proceso se realizó correctamente. El resultado final refleja el esfuerzo y la dedicación en cada etapa, dando como producto un vino con buen equilibrio entre dulzura, acidez y alcohol. Además, este trabajo muestra que con una buena técnica y cuidado, es posible elaborar un vino artesanal de excelente calidad</a:t>
            </a:r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5" name="CuadroTexto 1044"/>
          <p:cNvSpPr txBox="1"/>
          <p:nvPr/>
        </p:nvSpPr>
        <p:spPr>
          <a:xfrm>
            <a:off x="15340953" y="27978149"/>
            <a:ext cx="12431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>
                <a:latin typeface="Arial" panose="020B0604020202020204" pitchFamily="34" charset="0"/>
                <a:cs typeface="Arial" panose="020B0604020202020204" pitchFamily="34" charset="0"/>
              </a:rPr>
              <a:t>BIBLIOGRAFÍA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0DC3E80-945E-4C33-B459-AFB6F9AC6468}"/>
              </a:ext>
            </a:extLst>
          </p:cNvPr>
          <p:cNvSpPr txBox="1"/>
          <p:nvPr/>
        </p:nvSpPr>
        <p:spPr>
          <a:xfrm>
            <a:off x="7749965" y="1141890"/>
            <a:ext cx="13453741" cy="1436206"/>
          </a:xfrm>
          <a:prstGeom prst="rect">
            <a:avLst/>
          </a:prstGeom>
          <a:noFill/>
        </p:spPr>
        <p:txBody>
          <a:bodyPr wrap="square" lIns="67734" tIns="33867" rIns="67734" bIns="33867" rtlCol="0" anchor="t">
            <a:spAutoFit/>
          </a:bodyPr>
          <a:lstStyle/>
          <a:p>
            <a:pPr algn="ctr"/>
            <a:r>
              <a:rPr lang="es-CO" sz="4444" b="1" dirty="0">
                <a:latin typeface="Arial" panose="020B0604020202020204" pitchFamily="34" charset="0"/>
                <a:cs typeface="Arial" panose="020B0604020202020204" pitchFamily="34" charset="0"/>
              </a:rPr>
              <a:t>PROGRAMA TÉCNICO EN</a:t>
            </a:r>
          </a:p>
          <a:p>
            <a:pPr algn="ctr"/>
            <a:r>
              <a:rPr lang="es-CO" sz="4444" b="1" dirty="0">
                <a:latin typeface="Arial" panose="020B0604020202020204" pitchFamily="34" charset="0"/>
                <a:cs typeface="Arial" panose="020B0604020202020204" pitchFamily="34" charset="0"/>
              </a:rPr>
              <a:t>ANÁLISIS DE MUESTRAS QUÍMICAS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9A916A85-55BA-4369-B26D-27C3D37937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1508" y="931825"/>
            <a:ext cx="3664733" cy="184407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C844BA3-2D90-B2C2-4175-379A6EDBF1D7}"/>
              </a:ext>
            </a:extLst>
          </p:cNvPr>
          <p:cNvSpPr txBox="1"/>
          <p:nvPr/>
        </p:nvSpPr>
        <p:spPr>
          <a:xfrm>
            <a:off x="2082593" y="26886094"/>
            <a:ext cx="910116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4000" b="1" dirty="0">
                <a:latin typeface="Arial"/>
                <a:cs typeface="Arial"/>
              </a:rPr>
              <a:t>METODOLOGÍA DE ELABORACIÓN DE VINO</a:t>
            </a:r>
            <a:endParaRPr lang="es-CO">
              <a:latin typeface="Arial"/>
              <a:cs typeface="Arial"/>
            </a:endParaRPr>
          </a:p>
          <a:p>
            <a:pPr algn="ctr"/>
            <a:endParaRPr lang="es-CO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119AE46-A435-993D-316B-59126FE6FB75}"/>
              </a:ext>
            </a:extLst>
          </p:cNvPr>
          <p:cNvSpPr txBox="1"/>
          <p:nvPr/>
        </p:nvSpPr>
        <p:spPr>
          <a:xfrm>
            <a:off x="1342982" y="16900405"/>
            <a:ext cx="12862421" cy="249299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4000" b="1" dirty="0">
                <a:latin typeface="Arial" panose="020B0604020202020204" pitchFamily="34" charset="0"/>
                <a:cs typeface="Arial" panose="020B0604020202020204" pitchFamily="34" charset="0"/>
              </a:rPr>
              <a:t>METODOLOGÍA DE ANÁLISIS DE MATERIA PRIMA Y PRODUCTO FINAL (</a:t>
            </a:r>
            <a:r>
              <a:rPr lang="es-CO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°Brix</a:t>
            </a:r>
            <a:r>
              <a:rPr lang="es-CO" sz="4000" b="1" dirty="0">
                <a:latin typeface="Arial" panose="020B0604020202020204" pitchFamily="34" charset="0"/>
                <a:cs typeface="Arial" panose="020B0604020202020204" pitchFamily="34" charset="0"/>
              </a:rPr>
              <a:t>, pH, acidez, densidad y </a:t>
            </a:r>
          </a:p>
          <a:p>
            <a:pPr algn="ctr"/>
            <a:r>
              <a:rPr lang="es-CO" sz="4000" b="1" dirty="0">
                <a:latin typeface="Arial" panose="020B0604020202020204" pitchFamily="34" charset="0"/>
                <a:cs typeface="Arial" panose="020B0604020202020204" pitchFamily="34" charset="0"/>
              </a:rPr>
              <a:t>alcohol)</a:t>
            </a:r>
          </a:p>
          <a:p>
            <a:pPr algn="ctr"/>
            <a:endParaRPr lang="es-C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Tabla 26">
            <a:extLst>
              <a:ext uri="{FF2B5EF4-FFF2-40B4-BE49-F238E27FC236}">
                <a16:creationId xmlns:a16="http://schemas.microsoft.com/office/drawing/2014/main" id="{CC33B5F6-7E81-B09A-3541-73B3698F5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666370"/>
              </p:ext>
            </p:extLst>
          </p:nvPr>
        </p:nvGraphicFramePr>
        <p:xfrm>
          <a:off x="15130292" y="9184097"/>
          <a:ext cx="12862420" cy="3687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71983">
                  <a:extLst>
                    <a:ext uri="{9D8B030D-6E8A-4147-A177-3AD203B41FA5}">
                      <a16:colId xmlns:a16="http://schemas.microsoft.com/office/drawing/2014/main" val="2653870610"/>
                    </a:ext>
                  </a:extLst>
                </a:gridCol>
                <a:gridCol w="3057525">
                  <a:extLst>
                    <a:ext uri="{9D8B030D-6E8A-4147-A177-3AD203B41FA5}">
                      <a16:colId xmlns:a16="http://schemas.microsoft.com/office/drawing/2014/main" val="2376868533"/>
                    </a:ext>
                  </a:extLst>
                </a:gridCol>
                <a:gridCol w="2771775">
                  <a:extLst>
                    <a:ext uri="{9D8B030D-6E8A-4147-A177-3AD203B41FA5}">
                      <a16:colId xmlns:a16="http://schemas.microsoft.com/office/drawing/2014/main" val="997002072"/>
                    </a:ext>
                  </a:extLst>
                </a:gridCol>
                <a:gridCol w="3961137">
                  <a:extLst>
                    <a:ext uri="{9D8B030D-6E8A-4147-A177-3AD203B41FA5}">
                      <a16:colId xmlns:a16="http://schemas.microsoft.com/office/drawing/2014/main" val="30034174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Parámetros fisicoquímicos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calculado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de referencia en zumo de piña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Referencia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9265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Densidad </a:t>
                      </a:r>
                      <a:endParaRPr lang="es-CO" sz="3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1,033 g/</a:t>
                      </a:r>
                      <a:r>
                        <a:rPr lang="es-CO" sz="32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mL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 1,045 g/mL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AEBO (2007)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1865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  <a:endParaRPr lang="es-CO" sz="3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3,91</a:t>
                      </a:r>
                      <a:endParaRPr lang="es-CO" sz="3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3,8-4,0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ASOZUMOS (NA)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9528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°Brix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 11,2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AEBO (2007)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7310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acidez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 </a:t>
                      </a: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(ac. Cítrico)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0,5-1,6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Silva </a:t>
                      </a:r>
                      <a:r>
                        <a:rPr lang="es-CO" sz="32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Desiree</a:t>
                      </a: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(2017)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1297308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2E8C4574-7458-5F88-F751-2FFADE8E24AC}"/>
              </a:ext>
            </a:extLst>
          </p:cNvPr>
          <p:cNvSpPr txBox="1"/>
          <p:nvPr/>
        </p:nvSpPr>
        <p:spPr>
          <a:xfrm>
            <a:off x="14881843" y="28686035"/>
            <a:ext cx="13558265" cy="8956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Agencia Estatal Boletín Oficial del Estado. (8 de Diciembre de 2007). Real Decreto 1518/2007, de 16 de noviembre, por el que se establecen parámetros mínimos de calidad en zumos de frutas y los métodos de análisis aplicables. Obtenido de Agencia estatal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boletin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oficial de estado: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https://www.boe.es/diario_boe/txt.php?id=BOE-A-2007-21091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ASOZUMOS. (NA de NA de NA). Guía de Aplicación del Sistema APPCC en la industria de zumos de frutas. Obtenido de Guía de Aplicación del Sistema APPCC en la industria de zumos de frutas: https://www.aesan.gob.es/AECOSAN/docs/documentos/seguridad_alimentaria/gestion_riesgos/ASOZUMOS.pdf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Boondaeng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A.,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Kasemsumran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S.,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Ngowsuwan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K.,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Vaithanomsat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P.,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Apiwatanapiwat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W.,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Trakunjae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C.,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Janchai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P.,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Jungtheerapanich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S., &amp;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Niyomvong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N. (2022). Fermentation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Condition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Pineapple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Wine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Fermentation, 8(1).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https://doi.org/10.3390/fermentation8010011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ICONTEC. (2000). NTC 708: Bebidas alcohólicas. Vinos de frutas (5ª actualización). Instituto Colombiano de Normas Técnicas y Certificación.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https://tienda.icontec.org/gp-bebidas-alcoholicas-vinos-de-frutas-ntc708-2000.html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Ningli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Q., Lina, M., &amp;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Liuji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L. (2017). Production and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Pineapple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Fruit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Wine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IOP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Conference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Series: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Earth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8(February 2018), 68–74. https://doi.org/10.1088/1755-1315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Queiroz, G. A. de, Rabelo, A. G. S., &amp; Santos, S. K. de M. (2019).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Characterization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optimization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of production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alcoholic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fermentation of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pineapple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Revista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Eletrônica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Em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Gestão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Educação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Tecnologia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Ambiental, 23, 30. https://doi.org/10.5902/2236117037891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Silva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Desiree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P.-J. D. (2017). EVALUACIÓN DE LA CALIDAD DE LA MATERIA PRIMA PARA LA ELABORACIÓN DE CONCENTRADO DE PIÑA . Revista Científica A.S.A , 59-73.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E6979FCA-5BC0-8CAD-D0B9-D4657478F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496071"/>
              </p:ext>
            </p:extLst>
          </p:nvPr>
        </p:nvGraphicFramePr>
        <p:xfrm>
          <a:off x="15130292" y="13760980"/>
          <a:ext cx="12862420" cy="6086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71983">
                  <a:extLst>
                    <a:ext uri="{9D8B030D-6E8A-4147-A177-3AD203B41FA5}">
                      <a16:colId xmlns:a16="http://schemas.microsoft.com/office/drawing/2014/main" val="2653870610"/>
                    </a:ext>
                  </a:extLst>
                </a:gridCol>
                <a:gridCol w="2651338">
                  <a:extLst>
                    <a:ext uri="{9D8B030D-6E8A-4147-A177-3AD203B41FA5}">
                      <a16:colId xmlns:a16="http://schemas.microsoft.com/office/drawing/2014/main" val="2376868533"/>
                    </a:ext>
                  </a:extLst>
                </a:gridCol>
                <a:gridCol w="2863637">
                  <a:extLst>
                    <a:ext uri="{9D8B030D-6E8A-4147-A177-3AD203B41FA5}">
                      <a16:colId xmlns:a16="http://schemas.microsoft.com/office/drawing/2014/main" val="997002072"/>
                    </a:ext>
                  </a:extLst>
                </a:gridCol>
                <a:gridCol w="4275462">
                  <a:extLst>
                    <a:ext uri="{9D8B030D-6E8A-4147-A177-3AD203B41FA5}">
                      <a16:colId xmlns:a16="http://schemas.microsoft.com/office/drawing/2014/main" val="30034174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Parámetros fisicoquímicos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calculado</a:t>
                      </a:r>
                      <a:endParaRPr lang="es-CO" sz="3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 de referencia en vino de piña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Referencia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9265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Densidad </a:t>
                      </a:r>
                      <a:endParaRPr lang="es-CO" sz="3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0,9922 g/mL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0,9550 g/mL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Queiroz et al. (2019)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1865132"/>
                  </a:ext>
                </a:extLst>
              </a:tr>
              <a:tr h="155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</a:t>
                      </a:r>
                      <a:endParaRPr lang="es-CO" sz="3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3,485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3,52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2.8-4.0*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Ningli</a:t>
                      </a: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et al. (2017)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ICONTEC (2000)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9528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°Brix</a:t>
                      </a:r>
                      <a:endParaRPr lang="es-CO" sz="32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6,0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Queiroz et al. (2019)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7310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acidez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0,4964 (ac. Cítrico)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0,384 – 0,448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Boondaeng</a:t>
                      </a: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 et al. (2022)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1297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°Alcohol</a:t>
                      </a:r>
                      <a:endParaRPr lang="es-CO" sz="3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8,1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&gt; 6 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Queiroz et al. (2019)</a:t>
                      </a:r>
                    </a:p>
                    <a:p>
                      <a:pPr marL="0" marR="0" lvl="0" indent="0" algn="l" defTabSz="288008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32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ICONTEC (2000)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7679679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8E8892B3-80BE-8736-EC4B-9A89D97054DD}"/>
              </a:ext>
            </a:extLst>
          </p:cNvPr>
          <p:cNvSpPr txBox="1"/>
          <p:nvPr/>
        </p:nvSpPr>
        <p:spPr>
          <a:xfrm>
            <a:off x="14986080" y="8553573"/>
            <a:ext cx="13814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600" b="1" dirty="0">
                <a:latin typeface="Arial"/>
                <a:cs typeface="Arial"/>
              </a:rPr>
              <a:t>Tabla 1. </a:t>
            </a:r>
            <a:r>
              <a:rPr lang="es-CO" sz="3600" dirty="0">
                <a:latin typeface="Arial"/>
                <a:cs typeface="Arial"/>
              </a:rPr>
              <a:t>Resultados parámetros físico químicos de zumo de piña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2D8CC6F-6B2A-6D61-30D4-18124145E960}"/>
              </a:ext>
            </a:extLst>
          </p:cNvPr>
          <p:cNvSpPr txBox="1"/>
          <p:nvPr/>
        </p:nvSpPr>
        <p:spPr>
          <a:xfrm>
            <a:off x="14986079" y="13058367"/>
            <a:ext cx="1334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latin typeface="Arial"/>
                <a:cs typeface="Arial"/>
              </a:defRPr>
            </a:lvl1pPr>
          </a:lstStyle>
          <a:p>
            <a:r>
              <a:rPr lang="es-CO" sz="3600" dirty="0"/>
              <a:t>Tabla 2. </a:t>
            </a:r>
            <a:r>
              <a:rPr lang="es-CO" sz="3600" b="0" dirty="0"/>
              <a:t>Resultados parámetros físico químicos de vino de piña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6FF7851-98F0-1A47-2AA3-39EE5FDCD794}"/>
              </a:ext>
            </a:extLst>
          </p:cNvPr>
          <p:cNvSpPr txBox="1"/>
          <p:nvPr/>
        </p:nvSpPr>
        <p:spPr>
          <a:xfrm>
            <a:off x="14986079" y="20048254"/>
            <a:ext cx="117019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2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*N</a:t>
            </a:r>
            <a:r>
              <a:rPr lang="es-CO" sz="3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orma técnica </a:t>
            </a:r>
            <a:r>
              <a:rPr lang="es-CO" sz="32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</a:t>
            </a:r>
            <a:r>
              <a:rPr lang="es-CO" sz="3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olombiana para vino de frutas</a:t>
            </a:r>
            <a:endParaRPr lang="es-CO" sz="3200" dirty="0"/>
          </a:p>
        </p:txBody>
      </p:sp>
      <p:pic>
        <p:nvPicPr>
          <p:cNvPr id="5" name="Imagen 4" descr="Diagrama">
            <a:extLst>
              <a:ext uri="{FF2B5EF4-FFF2-40B4-BE49-F238E27FC236}">
                <a16:creationId xmlns:a16="http://schemas.microsoft.com/office/drawing/2014/main" id="{82982A04-D45F-4093-79BA-BEE94E8C21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692" y="29217364"/>
            <a:ext cx="14051416" cy="8116388"/>
          </a:xfrm>
          <a:prstGeom prst="rect">
            <a:avLst/>
          </a:prstGeom>
        </p:spPr>
      </p:pic>
      <p:pic>
        <p:nvPicPr>
          <p:cNvPr id="16" name="Imagen 15" descr="Diagrama&#10;&#10;El contenido generado por IA puede ser incorrecto.">
            <a:extLst>
              <a:ext uri="{FF2B5EF4-FFF2-40B4-BE49-F238E27FC236}">
                <a16:creationId xmlns:a16="http://schemas.microsoft.com/office/drawing/2014/main" id="{E4910640-6D8E-E68D-2357-FD4802D71E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41787" y="18778963"/>
            <a:ext cx="12665772" cy="768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73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1806</TotalTime>
  <Words>906</Words>
  <Application>Microsoft Office PowerPoint</Application>
  <PresentationFormat>Personalizado</PresentationFormat>
  <Paragraphs>71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Tema de 2022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Elizabeth Enriquez Quintero</dc:creator>
  <cp:lastModifiedBy>Lina Maria Eraso Calvachi</cp:lastModifiedBy>
  <cp:revision>186</cp:revision>
  <dcterms:created xsi:type="dcterms:W3CDTF">2018-05-04T14:36:39Z</dcterms:created>
  <dcterms:modified xsi:type="dcterms:W3CDTF">2025-10-31T21:07:16Z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SetDate">
    <vt:lpwstr>2023-09-22T15:32:31Z</vt:lpwstr>
  </property>
  <property fmtid="{D5CDD505-2E9C-101B-9397-08002B2CF9AE}" pid="4" name="MSIP_Label_1299739c-ad3d-4908-806e-4d91151a6e13_Method">
    <vt:lpwstr>Standard</vt:lpwstr>
  </property>
  <property fmtid="{D5CDD505-2E9C-101B-9397-08002B2CF9AE}" pid="5" name="MSIP_Label_1299739c-ad3d-4908-806e-4d91151a6e13_Name">
    <vt:lpwstr>All Employees (Unrestricted)</vt:lpwstr>
  </property>
  <property fmtid="{D5CDD505-2E9C-101B-9397-08002B2CF9AE}" pid="6" name="MSIP_Label_1299739c-ad3d-4908-806e-4d91151a6e13_SiteId">
    <vt:lpwstr>cbc2c381-2f2e-4d93-91d1-506c9316ace7</vt:lpwstr>
  </property>
  <property fmtid="{D5CDD505-2E9C-101B-9397-08002B2CF9AE}" pid="7" name="MSIP_Label_1299739c-ad3d-4908-806e-4d91151a6e13_ActionId">
    <vt:lpwstr>cebf915a-0ff5-4dd5-a56d-a55c3bff01eb</vt:lpwstr>
  </property>
  <property fmtid="{D5CDD505-2E9C-101B-9397-08002B2CF9AE}" pid="8" name="MSIP_Label_1299739c-ad3d-4908-806e-4d91151a6e13_ContentBits">
    <vt:lpwstr>0</vt:lpwstr>
  </property>
</Properties>
</file>