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17" r:id="rId2"/>
  </p:sldMasterIdLst>
  <p:notesMasterIdLst>
    <p:notesMasterId r:id="rId101"/>
  </p:notesMasterIdLst>
  <p:sldIdLst>
    <p:sldId id="3808" r:id="rId3"/>
    <p:sldId id="3809" r:id="rId4"/>
    <p:sldId id="3950" r:id="rId5"/>
    <p:sldId id="3745" r:id="rId6"/>
    <p:sldId id="3763" r:id="rId7"/>
    <p:sldId id="3949" r:id="rId8"/>
    <p:sldId id="3980" r:id="rId9"/>
    <p:sldId id="3914" r:id="rId10"/>
    <p:sldId id="3977" r:id="rId11"/>
    <p:sldId id="3835" r:id="rId12"/>
    <p:sldId id="3822" r:id="rId13"/>
    <p:sldId id="3787" r:id="rId14"/>
    <p:sldId id="3788" r:id="rId15"/>
    <p:sldId id="3837" r:id="rId16"/>
    <p:sldId id="3790" r:id="rId17"/>
    <p:sldId id="3795" r:id="rId18"/>
    <p:sldId id="3796" r:id="rId19"/>
    <p:sldId id="3797" r:id="rId20"/>
    <p:sldId id="3798" r:id="rId21"/>
    <p:sldId id="3799" r:id="rId22"/>
    <p:sldId id="3800" r:id="rId23"/>
    <p:sldId id="3746" r:id="rId24"/>
    <p:sldId id="3786" r:id="rId25"/>
    <p:sldId id="3823" r:id="rId26"/>
    <p:sldId id="3760" r:id="rId27"/>
    <p:sldId id="3755" r:id="rId28"/>
    <p:sldId id="3766" r:id="rId29"/>
    <p:sldId id="3767" r:id="rId30"/>
    <p:sldId id="3821" r:id="rId31"/>
    <p:sldId id="3712" r:id="rId32"/>
    <p:sldId id="3971" r:id="rId33"/>
    <p:sldId id="3904" r:id="rId34"/>
    <p:sldId id="3973" r:id="rId35"/>
    <p:sldId id="3956" r:id="rId36"/>
    <p:sldId id="3954" r:id="rId37"/>
    <p:sldId id="3974" r:id="rId38"/>
    <p:sldId id="3862" r:id="rId39"/>
    <p:sldId id="3888" r:id="rId40"/>
    <p:sldId id="3889" r:id="rId41"/>
    <p:sldId id="3903" r:id="rId42"/>
    <p:sldId id="3899" r:id="rId43"/>
    <p:sldId id="3983" r:id="rId44"/>
    <p:sldId id="3917" r:id="rId45"/>
    <p:sldId id="3976" r:id="rId46"/>
    <p:sldId id="3942" r:id="rId47"/>
    <p:sldId id="3943" r:id="rId48"/>
    <p:sldId id="3981" r:id="rId49"/>
    <p:sldId id="3982" r:id="rId50"/>
    <p:sldId id="3978" r:id="rId51"/>
    <p:sldId id="3955" r:id="rId52"/>
    <p:sldId id="3803" r:id="rId53"/>
    <p:sldId id="3819" r:id="rId54"/>
    <p:sldId id="3827" r:id="rId55"/>
    <p:sldId id="3773" r:id="rId56"/>
    <p:sldId id="3865" r:id="rId57"/>
    <p:sldId id="3775" r:id="rId58"/>
    <p:sldId id="3811" r:id="rId59"/>
    <p:sldId id="3777" r:id="rId60"/>
    <p:sldId id="3778" r:id="rId61"/>
    <p:sldId id="3779" r:id="rId62"/>
    <p:sldId id="3780" r:id="rId63"/>
    <p:sldId id="3781" r:id="rId64"/>
    <p:sldId id="3782" r:id="rId65"/>
    <p:sldId id="3783" r:id="rId66"/>
    <p:sldId id="3784" r:id="rId67"/>
    <p:sldId id="3785" r:id="rId68"/>
    <p:sldId id="3828" r:id="rId69"/>
    <p:sldId id="3794" r:id="rId70"/>
    <p:sldId id="3768" r:id="rId71"/>
    <p:sldId id="257" r:id="rId72"/>
    <p:sldId id="258" r:id="rId73"/>
    <p:sldId id="259" r:id="rId74"/>
    <p:sldId id="260" r:id="rId75"/>
    <p:sldId id="261" r:id="rId76"/>
    <p:sldId id="262" r:id="rId77"/>
    <p:sldId id="263" r:id="rId78"/>
    <p:sldId id="264" r:id="rId79"/>
    <p:sldId id="265" r:id="rId80"/>
    <p:sldId id="266" r:id="rId81"/>
    <p:sldId id="267" r:id="rId82"/>
    <p:sldId id="268" r:id="rId83"/>
    <p:sldId id="269" r:id="rId84"/>
    <p:sldId id="270" r:id="rId85"/>
    <p:sldId id="271" r:id="rId86"/>
    <p:sldId id="3984" r:id="rId87"/>
    <p:sldId id="3891" r:id="rId88"/>
    <p:sldId id="3814" r:id="rId89"/>
    <p:sldId id="3900" r:id="rId90"/>
    <p:sldId id="3813" r:id="rId91"/>
    <p:sldId id="3842" r:id="rId92"/>
    <p:sldId id="3769" r:id="rId93"/>
    <p:sldId id="3818" r:id="rId94"/>
    <p:sldId id="3843" r:id="rId95"/>
    <p:sldId id="3816" r:id="rId96"/>
    <p:sldId id="3817" r:id="rId97"/>
    <p:sldId id="3890" r:id="rId98"/>
    <p:sldId id="3968" r:id="rId99"/>
    <p:sldId id="3810" r:id="rId10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DFC"/>
    <a:srgbClr val="E7E7E7"/>
    <a:srgbClr val="07133D"/>
    <a:srgbClr val="FAFAFF"/>
    <a:srgbClr val="92D050"/>
    <a:srgbClr val="4473C5"/>
    <a:srgbClr val="FCB2B2"/>
    <a:srgbClr val="F4F4F6"/>
    <a:srgbClr val="005BE4"/>
    <a:srgbClr val="320D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792" autoAdjust="0"/>
    <p:restoredTop sz="96085" autoAdjust="0"/>
  </p:normalViewPr>
  <p:slideViewPr>
    <p:cSldViewPr snapToGrid="0">
      <p:cViewPr varScale="1">
        <p:scale>
          <a:sx n="105" d="100"/>
          <a:sy n="105" d="100"/>
        </p:scale>
        <p:origin x="1224" y="102"/>
      </p:cViewPr>
      <p:guideLst/>
    </p:cSldViewPr>
  </p:slideViewPr>
  <p:notesTextViewPr>
    <p:cViewPr>
      <p:scale>
        <a:sx n="114" d="100"/>
        <a:sy n="114"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9 -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9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9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6 -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6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6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11 -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11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9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18 -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14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14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10 -Comunidades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10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600" b="1" kern="1200" dirty="0">
              <a:solidFill>
                <a:srgbClr val="07133D"/>
              </a:solidFill>
              <a:latin typeface="Montserrat" panose="00000500000000000000" pitchFamily="2" charset="0"/>
              <a:ea typeface="+mj-ea"/>
              <a:cs typeface="Arial" panose="020B0604020202020204" pitchFamily="34" charset="0"/>
            </a:rPr>
            <a:t>10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6 -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6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5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 10 -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10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7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9 -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7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5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Desistimiento</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4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3 -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7 -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7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7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TOTAL</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Comunidades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E.C</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2 – Estudios de Campo Aprobados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200" b="1" dirty="0">
              <a:solidFill>
                <a:srgbClr val="07133D"/>
              </a:solidFill>
              <a:latin typeface="Montserrat" panose="00000500000000000000" pitchFamily="2" charset="0"/>
              <a:ea typeface="+mn-ea"/>
              <a:cs typeface="+mn-cs"/>
            </a:rPr>
            <a:t>ESTADO</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r>
            <a:rPr lang="es-CO" sz="1400" b="1" dirty="0">
              <a:solidFill>
                <a:srgbClr val="07133D"/>
              </a:solidFill>
              <a:latin typeface="Montserrat" panose="00000500000000000000" pitchFamily="2" charset="0"/>
              <a:ea typeface="+mn-ea"/>
              <a:cs typeface="+mn-cs"/>
            </a:rPr>
            <a:t>INST.</a:t>
          </a: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Comunidades Instaladas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colorful5" csCatId="colorful" phldr="1"/>
      <dgm:spPr/>
      <dgm:t>
        <a:bodyPr/>
        <a:lstStyle/>
        <a:p>
          <a:endParaRPr lang="es-CO"/>
        </a:p>
      </dgm:t>
    </dgm:pt>
    <dgm:pt modelId="{B1C369E2-B8E6-407C-94D6-D2BB5C44FFD0}">
      <dgm:prSet phldrT="[Texto]" custT="1"/>
      <dgm:spPr>
        <a:xfrm rot="5400000">
          <a:off x="-255130" y="255130"/>
          <a:ext cx="1700873" cy="1190611"/>
        </a:xfrm>
        <a:prstGeom prst="chevron">
          <a:avLst/>
        </a:prstGeom>
        <a:solidFill>
          <a:srgbClr val="E7E7E7"/>
        </a:solidFill>
        <a:ln>
          <a:solidFill>
            <a:srgbClr val="07133D"/>
          </a:solidFill>
        </a:ln>
      </dgm:spPr>
      <dgm:t>
        <a:bodyPr/>
        <a:lstStyle/>
        <a:p>
          <a:pPr>
            <a:buNone/>
          </a:pPr>
          <a:endParaRPr lang="es-CO" sz="1400" b="1" dirty="0">
            <a:solidFill>
              <a:srgbClr val="07133D"/>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custT="1"/>
      <dgm:spPr>
        <a:xfrm rot="5400000">
          <a:off x="3498479" y="-2307868"/>
          <a:ext cx="1105567" cy="5721304"/>
        </a:xfrm>
        <a:prstGeom prst="round2SameRect">
          <a:avLst/>
        </a:prstGeom>
        <a:solidFill>
          <a:srgbClr val="E7E7E7">
            <a:alpha val="90000"/>
          </a:srgbClr>
        </a:solidFill>
        <a:ln>
          <a:solidFill>
            <a:srgbClr val="07133D"/>
          </a:solidFill>
        </a:ln>
      </dgm:spPr>
      <dgm:t>
        <a:bodyPr/>
        <a:lstStyle/>
        <a:p>
          <a:pPr algn="ctr">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2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25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8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8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BB75CBD0-2091-454B-BD6F-8A166FCDEFD6}">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dgm:t>
    </dgm:pt>
    <dgm:pt modelId="{F9436A50-995E-4473-9B20-2C87F0B1487D}" type="parTrans" cxnId="{54E1D5CE-F2E9-4333-95B2-576B65719A70}">
      <dgm:prSet/>
      <dgm:spPr/>
      <dgm:t>
        <a:bodyPr/>
        <a:lstStyle/>
        <a:p>
          <a:endParaRPr lang="es-CO"/>
        </a:p>
      </dgm:t>
    </dgm:pt>
    <dgm:pt modelId="{E7A273F5-A84C-4831-89CB-5C8E096135BB}" type="sibTrans" cxnId="{54E1D5CE-F2E9-4333-95B2-576B65719A70}">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custLinFactNeighborX="8465" custLinFactNeighborY="-49162">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1"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1" destOrd="0" parTransId="{C3504C47-F203-469E-904D-511EDBC8D48C}" sibTransId="{45DB1EFB-4103-41BC-BAE8-CDBBE65B3A81}"/>
    <dgm:cxn modelId="{E8833479-F9E7-4D2E-8A0E-EFFEE7625EC4}" type="presOf" srcId="{BB75CBD0-2091-454B-BD6F-8A166FCDEFD6}" destId="{503F9C16-D582-4B24-AB2C-E21EB18D9CF4}" srcOrd="0" destOrd="0" presId="urn:microsoft.com/office/officeart/2005/8/layout/chevron2"/>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54E1D5CE-F2E9-4333-95B2-576B65719A70}" srcId="{B1C369E2-B8E6-407C-94D6-D2BB5C44FFD0}" destId="{BB75CBD0-2091-454B-BD6F-8A166FCDEFD6}" srcOrd="0" destOrd="0" parTransId="{F9436A50-995E-4473-9B20-2C87F0B1487D}" sibTransId="{E7A273F5-A84C-4831-89CB-5C8E096135BB}"/>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noviembre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BB75CBD0-2091-454B-BD6F-8A166FCDEFD6}">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 sede</a:t>
          </a:r>
        </a:p>
      </dgm:t>
    </dgm:pt>
    <dgm:pt modelId="{F9436A50-995E-4473-9B20-2C87F0B1487D}" type="parTrans" cxnId="{54E1D5CE-F2E9-4333-95B2-576B65719A70}">
      <dgm:prSet/>
      <dgm:spPr/>
      <dgm:t>
        <a:bodyPr/>
        <a:lstStyle/>
        <a:p>
          <a:endParaRPr lang="es-CO"/>
        </a:p>
      </dgm:t>
    </dgm:pt>
    <dgm:pt modelId="{E7A273F5-A84C-4831-89CB-5C8E096135BB}" type="sibTrans" cxnId="{54E1D5CE-F2E9-4333-95B2-576B65719A70}">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custLinFactNeighborX="8465" custLinFactNeighborY="-49162">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1"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1" destOrd="0" parTransId="{C3504C47-F203-469E-904D-511EDBC8D48C}" sibTransId="{45DB1EFB-4103-41BC-BAE8-CDBBE65B3A81}"/>
    <dgm:cxn modelId="{E8833479-F9E7-4D2E-8A0E-EFFEE7625EC4}" type="presOf" srcId="{BB75CBD0-2091-454B-BD6F-8A166FCDEFD6}" destId="{503F9C16-D582-4B24-AB2C-E21EB18D9CF4}" srcOrd="0" destOrd="0" presId="urn:microsoft.com/office/officeart/2005/8/layout/chevron2"/>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54E1D5CE-F2E9-4333-95B2-576B65719A70}" srcId="{B1C369E2-B8E6-407C-94D6-D2BB5C44FFD0}" destId="{BB75CBD0-2091-454B-BD6F-8A166FCDEFD6}" srcOrd="0" destOrd="0" parTransId="{F9436A50-995E-4473-9B20-2C87F0B1487D}" sibTransId="{E7A273F5-A84C-4831-89CB-5C8E096135BB}"/>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 En Operación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 En Operación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 En Operación</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BB75CBD0-2091-454B-BD6F-8A166FCDEFD6}">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a:t>
          </a:r>
        </a:p>
      </dgm:t>
    </dgm:pt>
    <dgm:pt modelId="{F9436A50-995E-4473-9B20-2C87F0B1487D}" type="parTrans" cxnId="{54E1D5CE-F2E9-4333-95B2-576B65719A70}">
      <dgm:prSet/>
      <dgm:spPr/>
      <dgm:t>
        <a:bodyPr/>
        <a:lstStyle/>
        <a:p>
          <a:endParaRPr lang="es-CO"/>
        </a:p>
      </dgm:t>
    </dgm:pt>
    <dgm:pt modelId="{E7A273F5-A84C-4831-89CB-5C8E096135BB}" type="sibTrans" cxnId="{54E1D5CE-F2E9-4333-95B2-576B65719A70}">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custLinFactNeighborX="8465" custLinFactNeighborY="-49162">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1"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1" destOrd="0" parTransId="{C3504C47-F203-469E-904D-511EDBC8D48C}" sibTransId="{45DB1EFB-4103-41BC-BAE8-CDBBE65B3A81}"/>
    <dgm:cxn modelId="{E8833479-F9E7-4D2E-8A0E-EFFEE7625EC4}" type="presOf" srcId="{BB75CBD0-2091-454B-BD6F-8A166FCDEFD6}" destId="{503F9C16-D582-4B24-AB2C-E21EB18D9CF4}" srcOrd="0" destOrd="0" presId="urn:microsoft.com/office/officeart/2005/8/layout/chevron2"/>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54E1D5CE-F2E9-4333-95B2-576B65719A70}" srcId="{B1C369E2-B8E6-407C-94D6-D2BB5C44FFD0}" destId="{BB75CBD0-2091-454B-BD6F-8A166FCDEFD6}" srcOrd="0" destOrd="0" parTransId="{F9436A50-995E-4473-9B20-2C87F0B1487D}" sibTransId="{E7A273F5-A84C-4831-89CB-5C8E096135BB}"/>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noviembre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BB75CBD0-2091-454B-BD6F-8A166FCDEFD6}">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 sede</a:t>
          </a:r>
        </a:p>
      </dgm:t>
    </dgm:pt>
    <dgm:pt modelId="{F9436A50-995E-4473-9B20-2C87F0B1487D}" type="parTrans" cxnId="{54E1D5CE-F2E9-4333-95B2-576B65719A70}">
      <dgm:prSet/>
      <dgm:spPr/>
      <dgm:t>
        <a:bodyPr/>
        <a:lstStyle/>
        <a:p>
          <a:endParaRPr lang="es-CO"/>
        </a:p>
      </dgm:t>
    </dgm:pt>
    <dgm:pt modelId="{E7A273F5-A84C-4831-89CB-5C8E096135BB}" type="sibTrans" cxnId="{54E1D5CE-F2E9-4333-95B2-576B65719A70}">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custLinFactNeighborX="8465" custLinFactNeighborY="-49162">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1"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1" destOrd="0" parTransId="{C3504C47-F203-469E-904D-511EDBC8D48C}" sibTransId="{45DB1EFB-4103-41BC-BAE8-CDBBE65B3A81}"/>
    <dgm:cxn modelId="{E8833479-F9E7-4D2E-8A0E-EFFEE7625EC4}" type="presOf" srcId="{BB75CBD0-2091-454B-BD6F-8A166FCDEFD6}" destId="{503F9C16-D582-4B24-AB2C-E21EB18D9CF4}" srcOrd="0" destOrd="0" presId="urn:microsoft.com/office/officeart/2005/8/layout/chevron2"/>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54E1D5CE-F2E9-4333-95B2-576B65719A70}" srcId="{B1C369E2-B8E6-407C-94D6-D2BB5C44FFD0}" destId="{BB75CBD0-2091-454B-BD6F-8A166FCDEFD6}" srcOrd="0" destOrd="0" parTransId="{F9436A50-995E-4473-9B20-2C87F0B1487D}" sibTransId="{E7A273F5-A84C-4831-89CB-5C8E096135BB}"/>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2000" dirty="0">
              <a:solidFill>
                <a:srgbClr val="FEFFFF"/>
              </a:solidFill>
              <a:latin typeface="Montserrat" panose="00000500000000000000" pitchFamily="2" charset="0"/>
              <a:ea typeface="+mn-ea"/>
              <a:cs typeface="+mn-cs"/>
            </a:rPr>
            <a:t>TOTAL</a:t>
          </a:r>
          <a:endParaRPr lang="es-CO" sz="2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13 Sedes</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87307789-7944-466B-8924-A3DA7EB5085A}">
      <dgm:prSet/>
      <dgm:spPr>
        <a:xfrm rot="5400000">
          <a:off x="2449038" y="-1258427"/>
          <a:ext cx="1105567" cy="3622421"/>
        </a:xfr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gm:t>
    </dgm:pt>
    <dgm:pt modelId="{8921C546-3B8C-4C1A-9D68-5F6FFB7B96C5}" type="parTrans" cxnId="{6FF5125B-A63B-4F57-9DF9-CFBC70A7A95C}">
      <dgm:prSet/>
      <dgm:spPr/>
      <dgm:t>
        <a:bodyPr/>
        <a:lstStyle/>
        <a:p>
          <a:endParaRPr lang="es-CO"/>
        </a:p>
      </dgm:t>
    </dgm:pt>
    <dgm:pt modelId="{FC19932C-F145-476D-9210-346FA93CCF71}" type="sibTrans" cxnId="{6FF5125B-A63B-4F57-9DF9-CFBC70A7A95C}">
      <dgm:prSet/>
      <dgm:spPr/>
      <dgm:t>
        <a:bodyPr/>
        <a:lstStyle/>
        <a:p>
          <a:endParaRPr lang="es-CO"/>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6FF5125B-A63B-4F57-9DF9-CFBC70A7A95C}" srcId="{B1C369E2-B8E6-407C-94D6-D2BB5C44FFD0}" destId="{87307789-7944-466B-8924-A3DA7EB5085A}" srcOrd="1" destOrd="0" parTransId="{8921C546-3B8C-4C1A-9D68-5F6FFB7B96C5}" sibTransId="{FC19932C-F145-476D-9210-346FA93CCF71}"/>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729986B1-523E-4968-9A82-080849FCDB55}" type="presOf" srcId="{87307789-7944-466B-8924-A3DA7EB5085A}" destId="{503F9C16-D582-4B24-AB2C-E21EB18D9CF4}" srcOrd="0" destOrd="1"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F9EB1E5F-67D3-43C8-90AF-D54953639060}" type="doc">
      <dgm:prSet loTypeId="urn:microsoft.com/office/officeart/2005/8/layout/chevron2" loCatId="process" qsTypeId="urn:microsoft.com/office/officeart/2005/8/quickstyle/simple5" qsCatId="simple" csTypeId="urn:microsoft.com/office/officeart/2005/8/colors/accent0_3" csCatId="mainScheme" phldr="1"/>
      <dgm:spPr/>
      <dgm:t>
        <a:bodyPr/>
        <a:lstStyle/>
        <a:p>
          <a:endParaRPr lang="es-CO"/>
        </a:p>
      </dgm:t>
    </dgm:pt>
    <dgm:pt modelId="{B1C369E2-B8E6-407C-94D6-D2BB5C44FFD0}">
      <dgm:prSet phldrT="[Texto]" custT="1"/>
      <dgm:spPr>
        <a:xfrm rot="5400000">
          <a:off x="-255130" y="255130"/>
          <a:ext cx="1700873" cy="1190611"/>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gm:spPr>
      <dgm:t>
        <a:bodyPr/>
        <a:lstStyle/>
        <a:p>
          <a:pPr>
            <a:buNone/>
          </a:pPr>
          <a:r>
            <a:rPr lang="es-CO" sz="1200" dirty="0">
              <a:solidFill>
                <a:srgbClr val="FEFFFF"/>
              </a:solidFill>
              <a:latin typeface="Montserrat" panose="00000500000000000000" pitchFamily="2" charset="0"/>
              <a:ea typeface="+mn-ea"/>
              <a:cs typeface="+mn-cs"/>
            </a:rPr>
            <a:t>Puesta en marcha</a:t>
          </a:r>
          <a:endParaRPr lang="es-CO" sz="1400" dirty="0">
            <a:solidFill>
              <a:srgbClr val="FEFFFF"/>
            </a:solidFill>
            <a:latin typeface="Montserrat" panose="00000500000000000000" pitchFamily="2" charset="0"/>
            <a:ea typeface="+mn-ea"/>
            <a:cs typeface="+mn-cs"/>
          </a:endParaRPr>
        </a:p>
      </dgm:t>
    </dgm:pt>
    <dgm:pt modelId="{6B0EC6DD-4DF3-4E14-83AB-223E85B64A7F}" type="parTrans" cxnId="{BAA4E49F-B1F2-4AC3-83FE-8964AC54D2C0}">
      <dgm:prSet/>
      <dgm:spPr/>
      <dgm:t>
        <a:bodyPr/>
        <a:lstStyle/>
        <a:p>
          <a:endParaRPr lang="es-CO">
            <a:latin typeface="Montserrat" panose="00000500000000000000" pitchFamily="2" charset="0"/>
          </a:endParaRPr>
        </a:p>
      </dgm:t>
    </dgm:pt>
    <dgm:pt modelId="{3FCB4224-E9BC-4599-B14A-9E940D60CEAA}" type="sibTrans" cxnId="{BAA4E49F-B1F2-4AC3-83FE-8964AC54D2C0}">
      <dgm:prSet/>
      <dgm:spPr/>
      <dgm:t>
        <a:bodyPr/>
        <a:lstStyle/>
        <a:p>
          <a:endParaRPr lang="es-CO">
            <a:latin typeface="Montserrat" panose="00000500000000000000" pitchFamily="2" charset="0"/>
          </a:endParaRPr>
        </a:p>
      </dgm:t>
    </dgm:pt>
    <dgm:pt modelId="{5254A6A9-0CC7-4900-8E69-708D1231BBE1}">
      <dgm:prSet/>
      <dgm:spPr>
        <a:xfrm rot="5400000">
          <a:off x="2449038" y="-1258427"/>
          <a:ext cx="1105567" cy="3622421"/>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gm:spPr>
      <dgm:t>
        <a:bodyPr/>
        <a:lstStyle/>
        <a:p>
          <a:pPr algn="ctr">
            <a:buNone/>
          </a:pPr>
          <a:r>
            <a:rPr lang="es-CO" b="1"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gm:t>
    </dgm:pt>
    <dgm:pt modelId="{C3504C47-F203-469E-904D-511EDBC8D48C}" type="parTrans" cxnId="{7B08D250-65AE-4EBB-8C09-EFC71669D46A}">
      <dgm:prSet/>
      <dgm:spPr/>
      <dgm:t>
        <a:bodyPr/>
        <a:lstStyle/>
        <a:p>
          <a:endParaRPr lang="es-CO">
            <a:latin typeface="Montserrat" panose="00000500000000000000" pitchFamily="2" charset="0"/>
          </a:endParaRPr>
        </a:p>
      </dgm:t>
    </dgm:pt>
    <dgm:pt modelId="{45DB1EFB-4103-41BC-BAE8-CDBBE65B3A81}" type="sibTrans" cxnId="{7B08D250-65AE-4EBB-8C09-EFC71669D46A}">
      <dgm:prSet/>
      <dgm:spPr/>
      <dgm:t>
        <a:bodyPr/>
        <a:lstStyle/>
        <a:p>
          <a:endParaRPr lang="es-CO">
            <a:latin typeface="Montserrat" panose="00000500000000000000" pitchFamily="2" charset="0"/>
          </a:endParaRPr>
        </a:p>
      </dgm:t>
    </dgm:pt>
    <dgm:pt modelId="{716723FD-5751-4FE9-B2F2-B70258E7712F}" type="pres">
      <dgm:prSet presAssocID="{F9EB1E5F-67D3-43C8-90AF-D54953639060}" presName="linearFlow" presStyleCnt="0">
        <dgm:presLayoutVars>
          <dgm:dir/>
          <dgm:animLvl val="lvl"/>
          <dgm:resizeHandles val="exact"/>
        </dgm:presLayoutVars>
      </dgm:prSet>
      <dgm:spPr/>
    </dgm:pt>
    <dgm:pt modelId="{830FD594-0B04-4454-9993-6D0D5A6CCC48}" type="pres">
      <dgm:prSet presAssocID="{B1C369E2-B8E6-407C-94D6-D2BB5C44FFD0}" presName="composite" presStyleCnt="0"/>
      <dgm:spPr/>
    </dgm:pt>
    <dgm:pt modelId="{239CFF77-4E3B-48E7-8703-1101D53C7212}" type="pres">
      <dgm:prSet presAssocID="{B1C369E2-B8E6-407C-94D6-D2BB5C44FFD0}" presName="parentText" presStyleLbl="alignNode1" presStyleIdx="0" presStyleCnt="1">
        <dgm:presLayoutVars>
          <dgm:chMax val="1"/>
          <dgm:bulletEnabled val="1"/>
        </dgm:presLayoutVars>
      </dgm:prSet>
      <dgm:spPr/>
    </dgm:pt>
    <dgm:pt modelId="{503F9C16-D582-4B24-AB2C-E21EB18D9CF4}" type="pres">
      <dgm:prSet presAssocID="{B1C369E2-B8E6-407C-94D6-D2BB5C44FFD0}" presName="descendantText" presStyleLbl="alignAcc1" presStyleIdx="0" presStyleCnt="1">
        <dgm:presLayoutVars>
          <dgm:bulletEnabled val="1"/>
        </dgm:presLayoutVars>
      </dgm:prSet>
      <dgm:spPr>
        <a:prstGeom prst="round2SameRect">
          <a:avLst/>
        </a:prstGeom>
      </dgm:spPr>
    </dgm:pt>
  </dgm:ptLst>
  <dgm:cxnLst>
    <dgm:cxn modelId="{D814F303-48DB-46FB-A7AF-4AA9C8C290CF}" type="presOf" srcId="{5254A6A9-0CC7-4900-8E69-708D1231BBE1}" destId="{503F9C16-D582-4B24-AB2C-E21EB18D9CF4}" srcOrd="0" destOrd="0" presId="urn:microsoft.com/office/officeart/2005/8/layout/chevron2"/>
    <dgm:cxn modelId="{7876F75C-565D-41C3-9EAD-46645B579244}" type="presOf" srcId="{B1C369E2-B8E6-407C-94D6-D2BB5C44FFD0}" destId="{239CFF77-4E3B-48E7-8703-1101D53C7212}" srcOrd="0" destOrd="0" presId="urn:microsoft.com/office/officeart/2005/8/layout/chevron2"/>
    <dgm:cxn modelId="{7B08D250-65AE-4EBB-8C09-EFC71669D46A}" srcId="{B1C369E2-B8E6-407C-94D6-D2BB5C44FFD0}" destId="{5254A6A9-0CC7-4900-8E69-708D1231BBE1}" srcOrd="0" destOrd="0" parTransId="{C3504C47-F203-469E-904D-511EDBC8D48C}" sibTransId="{45DB1EFB-4103-41BC-BAE8-CDBBE65B3A81}"/>
    <dgm:cxn modelId="{BAA4E49F-B1F2-4AC3-83FE-8964AC54D2C0}" srcId="{F9EB1E5F-67D3-43C8-90AF-D54953639060}" destId="{B1C369E2-B8E6-407C-94D6-D2BB5C44FFD0}" srcOrd="0" destOrd="0" parTransId="{6B0EC6DD-4DF3-4E14-83AB-223E85B64A7F}" sibTransId="{3FCB4224-E9BC-4599-B14A-9E940D60CEAA}"/>
    <dgm:cxn modelId="{AA3806B0-A42B-4994-BBC4-AA8AD9C80BF0}" type="presOf" srcId="{F9EB1E5F-67D3-43C8-90AF-D54953639060}" destId="{716723FD-5751-4FE9-B2F2-B70258E7712F}" srcOrd="0" destOrd="0" presId="urn:microsoft.com/office/officeart/2005/8/layout/chevron2"/>
    <dgm:cxn modelId="{2F6962AC-9B18-43A5-B23B-F8BFCA429627}" type="presParOf" srcId="{716723FD-5751-4FE9-B2F2-B70258E7712F}" destId="{830FD594-0B04-4454-9993-6D0D5A6CCC48}" srcOrd="0" destOrd="0" presId="urn:microsoft.com/office/officeart/2005/8/layout/chevron2"/>
    <dgm:cxn modelId="{C3266624-1448-46F5-BFAF-13B83EC56A58}" type="presParOf" srcId="{830FD594-0B04-4454-9993-6D0D5A6CCC48}" destId="{239CFF77-4E3B-48E7-8703-1101D53C7212}" srcOrd="0" destOrd="0" presId="urn:microsoft.com/office/officeart/2005/8/layout/chevron2"/>
    <dgm:cxn modelId="{15DF6A4D-F432-4D17-A9A1-9354CC37E56C}" type="presParOf" srcId="{830FD594-0B04-4454-9993-6D0D5A6CCC48}" destId="{503F9C16-D582-4B24-AB2C-E21EB18D9CF4}"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829285" y="-1137262"/>
          <a:ext cx="642591" cy="2917117"/>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9 - Comunidades</a:t>
          </a:r>
        </a:p>
      </dsp:txBody>
      <dsp:txXfrm rot="-5400000">
        <a:off x="692023" y="31369"/>
        <a:ext cx="2885748" cy="5798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9 – Estudios de Campo Aprobados</a:t>
          </a:r>
        </a:p>
      </dsp:txBody>
      <dsp:txXfrm rot="-5400000">
        <a:off x="692022" y="31369"/>
        <a:ext cx="2597123" cy="5798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9 – Comunidades Instaladas</a:t>
          </a:r>
        </a:p>
      </dsp:txBody>
      <dsp:txXfrm rot="-5400000">
        <a:off x="692022" y="31369"/>
        <a:ext cx="2232777" cy="5798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52385" y="-860362"/>
          <a:ext cx="642591" cy="2363317"/>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6 - Comunidades</a:t>
          </a:r>
        </a:p>
      </dsp:txBody>
      <dsp:txXfrm rot="-5400000">
        <a:off x="692023" y="31369"/>
        <a:ext cx="2331948" cy="5798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6 – Estudios de Campo Aprobados</a:t>
          </a:r>
        </a:p>
      </dsp:txBody>
      <dsp:txXfrm rot="-5400000">
        <a:off x="692022" y="31369"/>
        <a:ext cx="2597123" cy="5798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6 – Comunidades Instaladas</a:t>
          </a:r>
        </a:p>
      </dsp:txBody>
      <dsp:txXfrm rot="-5400000">
        <a:off x="692022" y="31369"/>
        <a:ext cx="2232777" cy="57985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705669" y="-1013646"/>
          <a:ext cx="642591" cy="2669885"/>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11 - Comunidades</a:t>
          </a:r>
        </a:p>
      </dsp:txBody>
      <dsp:txXfrm rot="-5400000">
        <a:off x="692023" y="31369"/>
        <a:ext cx="2638516" cy="57985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11 – Estudios de Campo Aprobados</a:t>
          </a:r>
        </a:p>
      </dsp:txBody>
      <dsp:txXfrm rot="-5400000">
        <a:off x="692022" y="31369"/>
        <a:ext cx="2597123" cy="5798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En Instalación</a:t>
          </a:r>
        </a:p>
      </dsp:txBody>
      <dsp:txXfrm rot="-5400000">
        <a:off x="692022" y="31369"/>
        <a:ext cx="2232777" cy="57985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9 – Comunidades Instaladas</a:t>
          </a:r>
        </a:p>
      </dsp:txBody>
      <dsp:txXfrm rot="-5400000">
        <a:off x="692022" y="31369"/>
        <a:ext cx="2232777" cy="57985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sp:txBody>
      <dsp:txXfrm rot="-5400000">
        <a:off x="525800" y="23835"/>
        <a:ext cx="2487166" cy="440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56956" y="-864933"/>
          <a:ext cx="642591" cy="2372459"/>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sp:txBody>
      <dsp:txXfrm rot="-5400000">
        <a:off x="692023" y="31369"/>
        <a:ext cx="2341090" cy="57985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sp:txBody>
      <dsp:txXfrm rot="-5400000">
        <a:off x="692022" y="31369"/>
        <a:ext cx="2597123" cy="57985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Comunidades Instaladas</a:t>
          </a:r>
        </a:p>
      </dsp:txBody>
      <dsp:txXfrm rot="-5400000">
        <a:off x="692022" y="31369"/>
        <a:ext cx="2232777" cy="57985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sp:txBody>
      <dsp:txXfrm rot="-5400000">
        <a:off x="525800" y="23835"/>
        <a:ext cx="2487166" cy="44057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603968" y="-911945"/>
          <a:ext cx="642591" cy="2466483"/>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18 - Comunidades</a:t>
          </a:r>
        </a:p>
      </dsp:txBody>
      <dsp:txXfrm rot="-5400000">
        <a:off x="692023" y="31369"/>
        <a:ext cx="2435114" cy="57985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14 – Estudios de Campo Aprobados</a:t>
          </a:r>
        </a:p>
      </dsp:txBody>
      <dsp:txXfrm rot="-5400000">
        <a:off x="692022" y="31369"/>
        <a:ext cx="2597123" cy="57985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722990" y="-1030968"/>
          <a:ext cx="642591" cy="2704528"/>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14 – Comunidades Instaladas</a:t>
          </a:r>
        </a:p>
      </dsp:txBody>
      <dsp:txXfrm rot="-5400000">
        <a:off x="692022" y="31369"/>
        <a:ext cx="2673159" cy="57985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sp:txBody>
      <dsp:txXfrm rot="-5400000">
        <a:off x="525800" y="23835"/>
        <a:ext cx="2487166" cy="44057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717123" y="-1025100"/>
          <a:ext cx="642591" cy="2692793"/>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10 -Comunidades</a:t>
          </a:r>
        </a:p>
      </dsp:txBody>
      <dsp:txXfrm rot="-5400000">
        <a:off x="692023" y="31369"/>
        <a:ext cx="2661424" cy="579853"/>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10 – Estudios de Campo Aprobados</a:t>
          </a:r>
        </a:p>
      </dsp:txBody>
      <dsp:txXfrm rot="-5400000">
        <a:off x="692022" y="31369"/>
        <a:ext cx="2597123" cy="57985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ctr" defTabSz="711200">
            <a:lnSpc>
              <a:spcPct val="90000"/>
            </a:lnSpc>
            <a:spcBef>
              <a:spcPct val="0"/>
            </a:spcBef>
            <a:spcAft>
              <a:spcPct val="15000"/>
            </a:spcAft>
            <a:buNone/>
          </a:pPr>
          <a:r>
            <a:rPr lang="es-CO" sz="1600" b="1" kern="1200" dirty="0">
              <a:solidFill>
                <a:srgbClr val="07133D"/>
              </a:solidFill>
              <a:latin typeface="Montserrat" panose="00000500000000000000" pitchFamily="2" charset="0"/>
              <a:ea typeface="+mj-ea"/>
              <a:cs typeface="Arial" panose="020B0604020202020204" pitchFamily="34" charset="0"/>
            </a:rPr>
            <a:t>10 – Comunidades Instaladas</a:t>
          </a:r>
        </a:p>
      </dsp:txBody>
      <dsp:txXfrm rot="-5400000">
        <a:off x="692022" y="31369"/>
        <a:ext cx="2232777" cy="57985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672315" y="-980292"/>
          <a:ext cx="642591" cy="2603177"/>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Comunidades</a:t>
          </a:r>
        </a:p>
      </dsp:txBody>
      <dsp:txXfrm rot="-5400000">
        <a:off x="692023" y="31369"/>
        <a:ext cx="2571808" cy="57985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Estudios de Campo Aprobados</a:t>
          </a:r>
        </a:p>
      </dsp:txBody>
      <dsp:txXfrm rot="-5400000">
        <a:off x="692022" y="31369"/>
        <a:ext cx="2597123" cy="57985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Comunidades Instaladas</a:t>
          </a:r>
        </a:p>
      </dsp:txBody>
      <dsp:txXfrm rot="-5400000">
        <a:off x="692022" y="31369"/>
        <a:ext cx="2232777" cy="57985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34095" y="-842073"/>
          <a:ext cx="642591" cy="2326738"/>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6 - Comunidades</a:t>
          </a:r>
        </a:p>
      </dsp:txBody>
      <dsp:txXfrm rot="-5400000">
        <a:off x="692022" y="31369"/>
        <a:ext cx="2295369" cy="579853"/>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6 – Estudios de Campo Aprobados</a:t>
          </a:r>
        </a:p>
      </dsp:txBody>
      <dsp:txXfrm rot="-5400000">
        <a:off x="692022" y="31369"/>
        <a:ext cx="2597123" cy="579853"/>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5 – Comunidades Instaladas</a:t>
          </a:r>
        </a:p>
      </dsp:txBody>
      <dsp:txXfrm rot="-5400000">
        <a:off x="692022" y="31369"/>
        <a:ext cx="2232777" cy="57985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sp:txBody>
      <dsp:txXfrm rot="-5400000">
        <a:off x="525800" y="23835"/>
        <a:ext cx="2487166" cy="440574"/>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607247" y="-915225"/>
          <a:ext cx="642591" cy="247304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sp:txBody>
      <dsp:txXfrm rot="-5400000">
        <a:off x="692022" y="31369"/>
        <a:ext cx="2441673" cy="57985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sp:txBody>
      <dsp:txXfrm rot="-5400000">
        <a:off x="692022" y="31369"/>
        <a:ext cx="2597123" cy="579853"/>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Comunidades Instaladas</a:t>
          </a:r>
        </a:p>
      </dsp:txBody>
      <dsp:txXfrm rot="-5400000">
        <a:off x="692022" y="31369"/>
        <a:ext cx="2232777" cy="579853"/>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723258" y="-1031236"/>
          <a:ext cx="642591" cy="2705064"/>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 10 - Comunidades</a:t>
          </a:r>
        </a:p>
      </dsp:txBody>
      <dsp:txXfrm rot="-5400000">
        <a:off x="692022" y="31369"/>
        <a:ext cx="2673695" cy="579853"/>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10 – Estudios de Campo Aprobados</a:t>
          </a:r>
        </a:p>
      </dsp:txBody>
      <dsp:txXfrm rot="-5400000">
        <a:off x="692022" y="31369"/>
        <a:ext cx="2597123" cy="579853"/>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7 – Comunidades Instaladas</a:t>
          </a:r>
        </a:p>
      </dsp:txBody>
      <dsp:txXfrm rot="-5400000">
        <a:off x="692022" y="31369"/>
        <a:ext cx="2232777" cy="579853"/>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a:t>
          </a:r>
          <a:r>
            <a:rPr lang="es-CO" sz="1800" b="1" kern="1200" dirty="0" err="1">
              <a:solidFill>
                <a:srgbClr val="07133D"/>
              </a:solidFill>
              <a:latin typeface="Montserrat" panose="00000500000000000000" pitchFamily="2" charset="0"/>
              <a:ea typeface="+mj-ea"/>
              <a:cs typeface="Arial" panose="020B0604020202020204" pitchFamily="34" charset="0"/>
            </a:rPr>
            <a:t>Pte</a:t>
          </a:r>
          <a:r>
            <a:rPr lang="es-CO" sz="1800" b="1" kern="1200" dirty="0">
              <a:solidFill>
                <a:srgbClr val="07133D"/>
              </a:solidFill>
              <a:latin typeface="Montserrat" panose="00000500000000000000" pitchFamily="2" charset="0"/>
              <a:ea typeface="+mj-ea"/>
              <a:cs typeface="Arial" panose="020B0604020202020204" pitchFamily="34" charset="0"/>
            </a:rPr>
            <a:t> Por Iniciar</a:t>
          </a:r>
        </a:p>
      </dsp:txBody>
      <dsp:txXfrm rot="-5400000">
        <a:off x="525800" y="23835"/>
        <a:ext cx="2487166" cy="440574"/>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66003" y="-873980"/>
          <a:ext cx="642591" cy="2390553"/>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9 - Comunidades</a:t>
          </a:r>
        </a:p>
      </dsp:txBody>
      <dsp:txXfrm rot="-5400000">
        <a:off x="692023" y="31369"/>
        <a:ext cx="2359184" cy="579853"/>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7 – Estudios de Campo Aprobados</a:t>
          </a:r>
        </a:p>
      </dsp:txBody>
      <dsp:txXfrm rot="-5400000">
        <a:off x="692022" y="31369"/>
        <a:ext cx="2597123" cy="579853"/>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En Instalación</a:t>
          </a:r>
        </a:p>
      </dsp:txBody>
      <dsp:txXfrm rot="-5400000">
        <a:off x="692022" y="31369"/>
        <a:ext cx="2232777" cy="579853"/>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5 – Comunidades Instaladas</a:t>
          </a:r>
        </a:p>
      </dsp:txBody>
      <dsp:txXfrm rot="-5400000">
        <a:off x="692022" y="31369"/>
        <a:ext cx="2232777" cy="579853"/>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Desistimiento</a:t>
          </a:r>
        </a:p>
      </dsp:txBody>
      <dsp:txXfrm rot="-5400000">
        <a:off x="525800" y="23835"/>
        <a:ext cx="2487166" cy="440574"/>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740768" y="-1048746"/>
          <a:ext cx="642591" cy="2740084"/>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Comunidades</a:t>
          </a:r>
        </a:p>
      </dsp:txBody>
      <dsp:txXfrm rot="-5400000">
        <a:off x="692022" y="31369"/>
        <a:ext cx="2708715" cy="579853"/>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Estudios de Campo Aprobados</a:t>
          </a:r>
        </a:p>
      </dsp:txBody>
      <dsp:txXfrm rot="-5400000">
        <a:off x="692022" y="31369"/>
        <a:ext cx="2597123" cy="579853"/>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4 – Comunidades Instaladas</a:t>
          </a:r>
        </a:p>
      </dsp:txBody>
      <dsp:txXfrm rot="-5400000">
        <a:off x="692022" y="31369"/>
        <a:ext cx="2232777" cy="579853"/>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52346" y="-860324"/>
          <a:ext cx="642591" cy="236324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3 - Comunidades</a:t>
          </a:r>
        </a:p>
      </dsp:txBody>
      <dsp:txXfrm rot="-5400000">
        <a:off x="692022" y="31369"/>
        <a:ext cx="2331871" cy="579853"/>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Estudios de Campo Aprobados</a:t>
          </a:r>
        </a:p>
      </dsp:txBody>
      <dsp:txXfrm rot="-5400000">
        <a:off x="692022" y="31369"/>
        <a:ext cx="2597123" cy="579853"/>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Comunidades Instaladas</a:t>
          </a:r>
        </a:p>
      </dsp:txBody>
      <dsp:txXfrm rot="-5400000">
        <a:off x="692022" y="31369"/>
        <a:ext cx="2232777" cy="579853"/>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639947" y="-947925"/>
          <a:ext cx="642591" cy="253844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7 - Comunidades</a:t>
          </a:r>
        </a:p>
      </dsp:txBody>
      <dsp:txXfrm rot="-5400000">
        <a:off x="692022" y="31369"/>
        <a:ext cx="2507073" cy="579853"/>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7 – Estudios de Campo Aprobados</a:t>
          </a:r>
        </a:p>
      </dsp:txBody>
      <dsp:txXfrm rot="-5400000">
        <a:off x="692022" y="31369"/>
        <a:ext cx="2597123" cy="579853"/>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7 – Comunidades Instaladas</a:t>
          </a:r>
        </a:p>
      </dsp:txBody>
      <dsp:txXfrm rot="-5400000">
        <a:off x="692022" y="31369"/>
        <a:ext cx="2232777" cy="579853"/>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TOTAL</a:t>
          </a:r>
        </a:p>
      </dsp:txBody>
      <dsp:txXfrm rot="-5400000">
        <a:off x="1" y="346010"/>
        <a:ext cx="692022" cy="296581"/>
      </dsp:txXfrm>
    </dsp:sp>
    <dsp:sp modelId="{503F9C16-D582-4B24-AB2C-E21EB18D9CF4}">
      <dsp:nvSpPr>
        <dsp:cNvPr id="0" name=""/>
        <dsp:cNvSpPr/>
      </dsp:nvSpPr>
      <dsp:spPr>
        <a:xfrm rot="5400000">
          <a:off x="1540161" y="-848138"/>
          <a:ext cx="642591" cy="2338869"/>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Comunidades</a:t>
          </a:r>
        </a:p>
      </dsp:txBody>
      <dsp:txXfrm rot="-5400000">
        <a:off x="692023" y="31369"/>
        <a:ext cx="2307500" cy="579853"/>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E.C</a:t>
          </a:r>
        </a:p>
      </dsp:txBody>
      <dsp:txXfrm rot="-5400000">
        <a:off x="1" y="346010"/>
        <a:ext cx="692022" cy="296581"/>
      </dsp:txXfrm>
    </dsp:sp>
    <dsp:sp modelId="{503F9C16-D582-4B24-AB2C-E21EB18D9CF4}">
      <dsp:nvSpPr>
        <dsp:cNvPr id="0" name=""/>
        <dsp:cNvSpPr/>
      </dsp:nvSpPr>
      <dsp:spPr>
        <a:xfrm rot="5400000">
          <a:off x="1684972" y="-992950"/>
          <a:ext cx="642591" cy="2628492"/>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2 – Estudios de Campo Aprobados</a:t>
          </a:r>
        </a:p>
      </dsp:txBody>
      <dsp:txXfrm rot="-5400000">
        <a:off x="692022" y="31369"/>
        <a:ext cx="2597123" cy="579853"/>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b="1" kern="1200" dirty="0">
              <a:solidFill>
                <a:srgbClr val="07133D"/>
              </a:solidFill>
              <a:latin typeface="Montserrat" panose="00000500000000000000" pitchFamily="2" charset="0"/>
              <a:ea typeface="+mn-ea"/>
              <a:cs typeface="+mn-cs"/>
            </a:rPr>
            <a:t>ESTADO</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0 – En Instalación</a:t>
          </a:r>
        </a:p>
      </dsp:txBody>
      <dsp:txXfrm rot="-5400000">
        <a:off x="692022" y="31369"/>
        <a:ext cx="2232777" cy="579853"/>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48290" y="148290"/>
          <a:ext cx="988603" cy="692022"/>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CO" sz="1400" b="1" kern="1200" dirty="0">
              <a:solidFill>
                <a:srgbClr val="07133D"/>
              </a:solidFill>
              <a:latin typeface="Montserrat" panose="00000500000000000000" pitchFamily="2" charset="0"/>
              <a:ea typeface="+mn-ea"/>
              <a:cs typeface="+mn-cs"/>
            </a:rPr>
            <a:t>INST.</a:t>
          </a:r>
        </a:p>
      </dsp:txBody>
      <dsp:txXfrm rot="-5400000">
        <a:off x="1" y="346010"/>
        <a:ext cx="692022" cy="296581"/>
      </dsp:txXfrm>
    </dsp:sp>
    <dsp:sp modelId="{503F9C16-D582-4B24-AB2C-E21EB18D9CF4}">
      <dsp:nvSpPr>
        <dsp:cNvPr id="0" name=""/>
        <dsp:cNvSpPr/>
      </dsp:nvSpPr>
      <dsp:spPr>
        <a:xfrm rot="5400000">
          <a:off x="1502799" y="-810777"/>
          <a:ext cx="642591" cy="2264146"/>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Comunidades Instaladas</a:t>
          </a:r>
        </a:p>
      </dsp:txBody>
      <dsp:txXfrm rot="-5400000">
        <a:off x="692022" y="31369"/>
        <a:ext cx="2232777" cy="579853"/>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12671" y="112671"/>
          <a:ext cx="751143" cy="525800"/>
        </a:xfrm>
        <a:prstGeom prst="chevron">
          <a:avLst/>
        </a:prstGeom>
        <a:solidFill>
          <a:srgbClr val="E7E7E7"/>
        </a:solidFill>
        <a:ln w="12700" cap="flat" cmpd="sng" algn="ctr">
          <a:solidFill>
            <a:srgbClr val="07133D"/>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s-CO" sz="1400" b="1" kern="1200" dirty="0">
            <a:solidFill>
              <a:srgbClr val="07133D"/>
            </a:solidFill>
            <a:latin typeface="Montserrat" panose="00000500000000000000" pitchFamily="2" charset="0"/>
            <a:ea typeface="+mn-ea"/>
            <a:cs typeface="+mn-cs"/>
          </a:endParaRPr>
        </a:p>
      </dsp:txBody>
      <dsp:txXfrm rot="-5400000">
        <a:off x="1" y="262899"/>
        <a:ext cx="525800" cy="225343"/>
      </dsp:txXfrm>
    </dsp:sp>
    <dsp:sp modelId="{503F9C16-D582-4B24-AB2C-E21EB18D9CF4}">
      <dsp:nvSpPr>
        <dsp:cNvPr id="0" name=""/>
        <dsp:cNvSpPr/>
      </dsp:nvSpPr>
      <dsp:spPr>
        <a:xfrm rot="5400000">
          <a:off x="1537179" y="-1011378"/>
          <a:ext cx="488242" cy="2511000"/>
        </a:xfrm>
        <a:prstGeom prst="round2SameRect">
          <a:avLst/>
        </a:prstGeom>
        <a:solidFill>
          <a:srgbClr val="E7E7E7">
            <a:alpha val="90000"/>
          </a:srgbClr>
        </a:solidFill>
        <a:ln w="12700" cap="flat" cmpd="sng" algn="ctr">
          <a:solidFill>
            <a:srgbClr val="07133D"/>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dirty="0">
              <a:solidFill>
                <a:srgbClr val="07133D"/>
              </a:solidFill>
              <a:latin typeface="Montserrat" panose="00000500000000000000" pitchFamily="2" charset="0"/>
              <a:ea typeface="+mj-ea"/>
              <a:cs typeface="Arial" panose="020B0604020202020204" pitchFamily="34" charset="0"/>
            </a:rPr>
            <a:t>1 – Desistimiento</a:t>
          </a:r>
        </a:p>
      </dsp:txBody>
      <dsp:txXfrm rot="-5400000">
        <a:off x="525800" y="23835"/>
        <a:ext cx="2487166" cy="440574"/>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2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25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8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8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 sede</a:t>
          </a:r>
        </a:p>
        <a:p>
          <a:pPr marL="171450" lvl="1" indent="-171450" algn="ctr" defTabSz="800100">
            <a:lnSpc>
              <a:spcPct val="90000"/>
            </a:lnSpc>
            <a:spcBef>
              <a:spcPct val="0"/>
            </a:spcBef>
            <a:spcAft>
              <a:spcPct val="15000"/>
            </a:spcAft>
            <a:buNone/>
          </a:pPr>
          <a:r>
            <a:rPr lang="es-CO" sz="1800" b="1" kern="1200"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noviembre </a:t>
          </a:r>
        </a:p>
      </dsp:txBody>
      <dsp:txXfrm rot="-5400000">
        <a:off x="898698" y="40736"/>
        <a:ext cx="2227588" cy="753031"/>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 En Operación</a:t>
          </a:r>
        </a:p>
      </dsp:txBody>
      <dsp:txXfrm rot="-5400000">
        <a:off x="898698" y="40736"/>
        <a:ext cx="2227588" cy="753031"/>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 En Operación</a:t>
          </a:r>
        </a:p>
      </dsp:txBody>
      <dsp:txXfrm rot="-5400000">
        <a:off x="898698" y="40736"/>
        <a:ext cx="2227588" cy="753031"/>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7 Sedes En Operación</a:t>
          </a:r>
        </a:p>
      </dsp:txBody>
      <dsp:txXfrm rot="-5400000">
        <a:off x="898698" y="40736"/>
        <a:ext cx="2227588" cy="753031"/>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6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ctr" defTabSz="800100">
            <a:lnSpc>
              <a:spcPct val="90000"/>
            </a:lnSpc>
            <a:spcBef>
              <a:spcPct val="0"/>
            </a:spcBef>
            <a:spcAft>
              <a:spcPct val="15000"/>
            </a:spcAft>
            <a:buNone/>
          </a:pPr>
          <a:r>
            <a:rPr lang="es-CO" sz="1800" b="1" kern="1200"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 sede</a:t>
          </a:r>
        </a:p>
        <a:p>
          <a:pPr marL="171450" lvl="1" indent="-171450" algn="ctr" defTabSz="800100">
            <a:lnSpc>
              <a:spcPct val="90000"/>
            </a:lnSpc>
            <a:spcBef>
              <a:spcPct val="0"/>
            </a:spcBef>
            <a:spcAft>
              <a:spcPct val="15000"/>
            </a:spcAft>
            <a:buNone/>
          </a:pPr>
          <a:r>
            <a:rPr lang="es-CO" sz="1800" b="1" kern="1200" cap="none" spc="0" dirty="0">
              <a:ln w="0"/>
              <a:solidFill>
                <a:schemeClr val="accent6">
                  <a:lumMod val="50000"/>
                  <a:lumOff val="50000"/>
                </a:schemeClr>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noviembre </a:t>
          </a:r>
        </a:p>
      </dsp:txBody>
      <dsp:txXfrm rot="-5400000">
        <a:off x="898698" y="40736"/>
        <a:ext cx="2227588" cy="753031"/>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O" sz="2000" kern="1200" dirty="0">
              <a:solidFill>
                <a:srgbClr val="FEFFFF"/>
              </a:solidFill>
              <a:latin typeface="Montserrat" panose="00000500000000000000" pitchFamily="2" charset="0"/>
              <a:ea typeface="+mn-ea"/>
              <a:cs typeface="+mn-cs"/>
            </a:rPr>
            <a:t>TOTAL</a:t>
          </a:r>
          <a:endParaRPr lang="es-CO" sz="2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13 Sedes</a:t>
          </a:r>
        </a:p>
        <a:p>
          <a:pPr marL="228600" lvl="1" indent="-228600" algn="ctr" defTabSz="977900">
            <a:lnSpc>
              <a:spcPct val="90000"/>
            </a:lnSpc>
            <a:spcBef>
              <a:spcPct val="0"/>
            </a:spcBef>
            <a:spcAft>
              <a:spcPct val="15000"/>
            </a:spcAft>
            <a:buNone/>
          </a:pPr>
          <a:r>
            <a:rPr lang="es-CO" sz="22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En Operación</a:t>
          </a:r>
        </a:p>
      </dsp:txBody>
      <dsp:txXfrm rot="-5400000">
        <a:off x="898698" y="40736"/>
        <a:ext cx="2227588" cy="753031"/>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CFF77-4E3B-48E7-8703-1101D53C7212}">
      <dsp:nvSpPr>
        <dsp:cNvPr id="0" name=""/>
        <dsp:cNvSpPr/>
      </dsp:nvSpPr>
      <dsp:spPr>
        <a:xfrm rot="5400000">
          <a:off x="-192578" y="192578"/>
          <a:ext cx="1283854" cy="898697"/>
        </a:xfrm>
        <a:prstGeom prst="chevron">
          <a:avLst/>
        </a:prstGeom>
        <a:gradFill rotWithShape="0">
          <a:gsLst>
            <a:gs pos="0">
              <a:srgbClr val="242220">
                <a:hueOff val="0"/>
                <a:satOff val="0"/>
                <a:lumOff val="0"/>
                <a:alphaOff val="0"/>
                <a:satMod val="103000"/>
                <a:lumMod val="102000"/>
                <a:tint val="94000"/>
              </a:srgbClr>
            </a:gs>
            <a:gs pos="50000">
              <a:srgbClr val="242220">
                <a:hueOff val="0"/>
                <a:satOff val="0"/>
                <a:lumOff val="0"/>
                <a:alphaOff val="0"/>
                <a:satMod val="110000"/>
                <a:lumMod val="100000"/>
                <a:shade val="100000"/>
              </a:srgbClr>
            </a:gs>
            <a:gs pos="100000">
              <a:srgbClr val="242220">
                <a:hueOff val="0"/>
                <a:satOff val="0"/>
                <a:lumOff val="0"/>
                <a:alphaOff val="0"/>
                <a:lumMod val="99000"/>
                <a:satMod val="120000"/>
                <a:shade val="78000"/>
              </a:srgbClr>
            </a:gs>
          </a:gsLst>
          <a:lin ang="5400000" scaled="0"/>
        </a:gradFill>
        <a:ln w="12700" cap="flat" cmpd="sng" algn="ctr">
          <a:solidFill>
            <a:srgbClr val="242220">
              <a:hueOff val="0"/>
              <a:satOff val="0"/>
              <a:lumOff val="0"/>
              <a:alphaOff val="0"/>
            </a:srgb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O" sz="1200" kern="1200" dirty="0">
              <a:solidFill>
                <a:srgbClr val="FEFFFF"/>
              </a:solidFill>
              <a:latin typeface="Montserrat" panose="00000500000000000000" pitchFamily="2" charset="0"/>
              <a:ea typeface="+mn-ea"/>
              <a:cs typeface="+mn-cs"/>
            </a:rPr>
            <a:t>Puesta en marcha</a:t>
          </a:r>
          <a:endParaRPr lang="es-CO" sz="1400" kern="1200" dirty="0">
            <a:solidFill>
              <a:srgbClr val="FEFFFF"/>
            </a:solidFill>
            <a:latin typeface="Montserrat" panose="00000500000000000000" pitchFamily="2" charset="0"/>
            <a:ea typeface="+mn-ea"/>
            <a:cs typeface="+mn-cs"/>
          </a:endParaRPr>
        </a:p>
      </dsp:txBody>
      <dsp:txXfrm rot="-5400000">
        <a:off x="1" y="449349"/>
        <a:ext cx="898697" cy="385157"/>
      </dsp:txXfrm>
    </dsp:sp>
    <dsp:sp modelId="{503F9C16-D582-4B24-AB2C-E21EB18D9CF4}">
      <dsp:nvSpPr>
        <dsp:cNvPr id="0" name=""/>
        <dsp:cNvSpPr/>
      </dsp:nvSpPr>
      <dsp:spPr>
        <a:xfrm rot="5400000">
          <a:off x="1615607" y="-716910"/>
          <a:ext cx="834505" cy="2268325"/>
        </a:xfrm>
        <a:prstGeom prst="round2SameRect">
          <a:avLst/>
        </a:prstGeom>
        <a:solidFill>
          <a:srgbClr val="242220">
            <a:alpha val="90000"/>
            <a:hueOff val="0"/>
            <a:satOff val="0"/>
            <a:lumOff val="0"/>
            <a:alphaOff val="0"/>
          </a:srgbClr>
        </a:solidFill>
        <a:ln w="12700" cap="flat" cmpd="sng" algn="ctr">
          <a:solidFill>
            <a:srgbClr val="242220">
              <a:hueOff val="0"/>
              <a:satOff val="0"/>
              <a:lumOff val="0"/>
              <a:alphaOff val="0"/>
            </a:srgb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ctr" defTabSz="1111250">
            <a:lnSpc>
              <a:spcPct val="90000"/>
            </a:lnSpc>
            <a:spcBef>
              <a:spcPct val="0"/>
            </a:spcBef>
            <a:spcAft>
              <a:spcPct val="15000"/>
            </a:spcAft>
            <a:buNone/>
          </a:pPr>
          <a:r>
            <a:rPr lang="es-CO" sz="2500" b="1" kern="1200" cap="none" spc="0" dirty="0">
              <a:ln w="0"/>
              <a:solidFill>
                <a:srgbClr val="00B050"/>
              </a:solidFill>
              <a:effectLst>
                <a:outerShdw blurRad="38100" dist="19050" dir="2700000" algn="tl" rotWithShape="0">
                  <a:sysClr val="windowText" lastClr="000000">
                    <a:alpha val="40000"/>
                  </a:sysClr>
                </a:outerShdw>
              </a:effectLst>
              <a:latin typeface="Montserrat" panose="00000500000000000000" pitchFamily="2" charset="0"/>
              <a:ea typeface="+mn-ea"/>
              <a:cs typeface="+mn-cs"/>
            </a:rPr>
            <a:t>01 de octubre </a:t>
          </a:r>
        </a:p>
      </dsp:txBody>
      <dsp:txXfrm rot="-5400000">
        <a:off x="898698" y="40736"/>
        <a:ext cx="2227588" cy="75303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4FA34B-325E-3343-BAE4-C2B4055A2BE0}" type="datetimeFigureOut">
              <a:rPr lang="es-CO" smtClean="0"/>
              <a:t>6/10/2026</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9A925A-7BCF-9040-95EF-332096EC0BC2}" type="slidenum">
              <a:rPr lang="es-CO" smtClean="0"/>
              <a:t>‹#›</a:t>
            </a:fld>
            <a:endParaRPr lang="es-CO"/>
          </a:p>
        </p:txBody>
      </p:sp>
    </p:spTree>
    <p:extLst>
      <p:ext uri="{BB962C8B-B14F-4D97-AF65-F5344CB8AC3E}">
        <p14:creationId xmlns:p14="http://schemas.microsoft.com/office/powerpoint/2010/main" val="3044012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4D9A925A-7BCF-9040-95EF-332096EC0BC2}" type="slidenum">
              <a:rPr lang="es-CO" smtClean="0"/>
              <a:t>4</a:t>
            </a:fld>
            <a:endParaRPr lang="es-CO"/>
          </a:p>
        </p:txBody>
      </p:sp>
    </p:spTree>
    <p:extLst>
      <p:ext uri="{BB962C8B-B14F-4D97-AF65-F5344CB8AC3E}">
        <p14:creationId xmlns:p14="http://schemas.microsoft.com/office/powerpoint/2010/main" val="35982156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4D9A925A-7BCF-9040-95EF-332096EC0BC2}" type="slidenum">
              <a:rPr lang="es-CO" smtClean="0"/>
              <a:t>5</a:t>
            </a:fld>
            <a:endParaRPr lang="es-CO"/>
          </a:p>
        </p:txBody>
      </p:sp>
    </p:spTree>
    <p:extLst>
      <p:ext uri="{BB962C8B-B14F-4D97-AF65-F5344CB8AC3E}">
        <p14:creationId xmlns:p14="http://schemas.microsoft.com/office/powerpoint/2010/main" val="2983929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9026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4678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17056D-F2C1-4FFC-865D-8E09635B823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97679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88677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10462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6199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325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17056D-F2C1-4FFC-865D-8E09635B823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5690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46984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32964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80908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03434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270636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22338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8df0e97f-b3f4-40b5-b637-2a009aa5f9bc.png.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a2ea1e1c-137e-45ec-95a2-b9db84f89d77.png.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c6f5e185-4b39-45fc-b663-6e91ba613650.png.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1daf4e93-b1da-43d3-8d12-c278b912b4ca.png.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8a42eca9-6828-4123-980e-f0fa68827075.png.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0f71fe9f-a7bd-4bd1-b3e3-955f358c0638.png.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20a56c43-407f-426b-80a2-194c7c17f5ff.png.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28df0f6c-98b9-487a-a557-f08650936852.png.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149575bc-b58e-4d81-ab3e-0704ff5298a9.png.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45d7163b-eed1-45bc-83a8-d5878215f2e4.png.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Captura suministrada por el usuario: 45d7163b-eed1-45bc-83a8-d5878215f2e4.png. Evidencia correspondiente a agosto de 2026.</a:t>
            </a:r>
          </a:p>
          <a:p>
            <a:r>
              <a:t>[/Sources]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5CCBF2"/>
              </a:solidFill>
              <a:effectLst/>
              <a:uLnTx/>
              <a:uFillTx/>
              <a:latin typeface="Arial"/>
              <a:ea typeface="+mn-ea"/>
              <a:cs typeface="+mn-cs"/>
            </a:endParaRPr>
          </a:p>
        </p:txBody>
      </p:sp>
    </p:spTree>
    <p:extLst>
      <p:ext uri="{BB962C8B-B14F-4D97-AF65-F5344CB8AC3E}">
        <p14:creationId xmlns:p14="http://schemas.microsoft.com/office/powerpoint/2010/main" val="1657826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17361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623959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641636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571729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761499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624557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35125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724234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9A925A-7BCF-9040-95EF-332096EC0BC2}" type="slidenum">
              <a:rPr kumimoji="0" lang="es-C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s-C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000218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4D9A925A-7BCF-9040-95EF-332096EC0BC2}" type="slidenum">
              <a:rPr lang="es-CO" smtClean="0"/>
              <a:t>97</a:t>
            </a:fld>
            <a:endParaRPr lang="es-CO"/>
          </a:p>
        </p:txBody>
      </p:sp>
    </p:spTree>
    <p:extLst>
      <p:ext uri="{BB962C8B-B14F-4D97-AF65-F5344CB8AC3E}">
        <p14:creationId xmlns:p14="http://schemas.microsoft.com/office/powerpoint/2010/main" val="6224467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4D9A925A-7BCF-9040-95EF-332096EC0BC2}" type="slidenum">
              <a:rPr lang="es-CO" smtClean="0"/>
              <a:t>98</a:t>
            </a:fld>
            <a:endParaRPr lang="es-CO"/>
          </a:p>
        </p:txBody>
      </p:sp>
    </p:spTree>
    <p:extLst>
      <p:ext uri="{BB962C8B-B14F-4D97-AF65-F5344CB8AC3E}">
        <p14:creationId xmlns:p14="http://schemas.microsoft.com/office/powerpoint/2010/main" val="21321975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8.svg"/><Relationship Id="rId4" Type="http://schemas.openxmlformats.org/officeDocument/2006/relationships/image" Target="../media/image37.svg"/></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5" Type="http://schemas.openxmlformats.org/officeDocument/2006/relationships/image" Target="../media/image2.png"/><Relationship Id="rId4" Type="http://schemas.openxmlformats.org/officeDocument/2006/relationships/image" Target="../media/image10.png"/></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sv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8.png"/><Relationship Id="rId1" Type="http://schemas.openxmlformats.org/officeDocument/2006/relationships/slideMaster" Target="../slideMasters/slideMaster2.xml"/><Relationship Id="rId5" Type="http://schemas.openxmlformats.org/officeDocument/2006/relationships/image" Target="../media/image38.svg"/><Relationship Id="rId4" Type="http://schemas.openxmlformats.org/officeDocument/2006/relationships/image" Target="../media/image37.svg"/></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ICIO PORTADA">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E45D616-98C3-33DD-33FA-5B4C38413250}"/>
              </a:ext>
            </a:extLst>
          </p:cNvPr>
          <p:cNvPicPr>
            <a:picLocks noChangeAspect="1"/>
          </p:cNvPicPr>
          <p:nvPr userDrawn="1"/>
        </p:nvPicPr>
        <p:blipFill>
          <a:blip r:embed="rId2"/>
          <a:src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E74D36A5-6AC7-8653-148A-F4B4CA15C56A}"/>
              </a:ext>
            </a:extLst>
          </p:cNvPr>
          <p:cNvPicPr>
            <a:picLocks noChangeAspect="1"/>
          </p:cNvPicPr>
          <p:nvPr userDrawn="1"/>
        </p:nvPicPr>
        <p:blipFill>
          <a:blip r:embed="rId3"/>
          <a:srcRect/>
          <a:stretch/>
        </p:blipFill>
        <p:spPr>
          <a:xfrm>
            <a:off x="5350192" y="1565204"/>
            <a:ext cx="1491615" cy="2983230"/>
          </a:xfrm>
          <a:prstGeom prst="rect">
            <a:avLst/>
          </a:prstGeom>
        </p:spPr>
      </p:pic>
    </p:spTree>
    <p:extLst>
      <p:ext uri="{BB962C8B-B14F-4D97-AF65-F5344CB8AC3E}">
        <p14:creationId xmlns:p14="http://schemas.microsoft.com/office/powerpoint/2010/main" val="1539871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PORTADA 2">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80FA4B1-2D5F-C78A-6B66-3E03A04B12D3}"/>
              </a:ext>
            </a:extLst>
          </p:cNvPr>
          <p:cNvPicPr>
            <a:picLocks noChangeAspect="1"/>
          </p:cNvPicPr>
          <p:nvPr userDrawn="1"/>
        </p:nvPicPr>
        <p:blipFill>
          <a:blip r:embed="rId2"/>
          <a:src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FD55E1B-C99C-A5DD-3CDA-9D68228B7550}"/>
              </a:ext>
            </a:extLst>
          </p:cNvPr>
          <p:cNvPicPr>
            <a:picLocks noChangeAspect="1"/>
          </p:cNvPicPr>
          <p:nvPr userDrawn="1"/>
        </p:nvPicPr>
        <p:blipFill>
          <a:blip r:embed="rId3"/>
          <a:srcRect/>
          <a:stretch/>
        </p:blipFill>
        <p:spPr>
          <a:xfrm>
            <a:off x="3550805" y="1981668"/>
            <a:ext cx="5090388" cy="2665756"/>
          </a:xfrm>
          <a:prstGeom prst="rect">
            <a:avLst/>
          </a:prstGeom>
        </p:spPr>
      </p:pic>
    </p:spTree>
    <p:extLst>
      <p:ext uri="{BB962C8B-B14F-4D97-AF65-F5344CB8AC3E}">
        <p14:creationId xmlns:p14="http://schemas.microsoft.com/office/powerpoint/2010/main" val="2173212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ORTADILLA 1-">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E7409D36-D37C-A311-374A-27B0E32E6A7C}"/>
              </a:ext>
            </a:extLst>
          </p:cNvPr>
          <p:cNvPicPr>
            <a:picLocks noChangeAspect="1"/>
          </p:cNvPicPr>
          <p:nvPr userDrawn="1"/>
        </p:nvPicPr>
        <p:blipFill>
          <a:blip r:embed="rId2"/>
          <a:srcRect/>
          <a:stretch/>
        </p:blipFill>
        <p:spPr>
          <a:xfrm>
            <a:off x="0" y="0"/>
            <a:ext cx="12192000"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sz="quarter" idx="10" hasCustomPrompt="1"/>
          </p:nvPr>
        </p:nvSpPr>
        <p:spPr>
          <a:xfrm>
            <a:off x="6096000" y="2235200"/>
            <a:ext cx="4846320" cy="1513839"/>
          </a:xfrm>
        </p:spPr>
        <p:txBody>
          <a:bodyPr>
            <a:noAutofit/>
          </a:bodyPr>
          <a:lstStyle>
            <a:lvl1pPr marL="0" indent="0">
              <a:buNone/>
              <a:defRPr sz="3600" b="1">
                <a:solidFill>
                  <a:schemeClr val="accent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Haga clic, título o frase introductoria, máximo 3 líneas.</a:t>
            </a:r>
            <a:endParaRPr lang="es-CO" dirty="0"/>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sz="quarter" idx="11" hasCustomPrompt="1"/>
          </p:nvPr>
        </p:nvSpPr>
        <p:spPr>
          <a:xfrm>
            <a:off x="6096000" y="4023361"/>
            <a:ext cx="4846320" cy="772159"/>
          </a:xfrm>
        </p:spPr>
        <p:txBody>
          <a:bodyPr>
            <a:normAutofit/>
          </a:bodyPr>
          <a:lstStyle>
            <a:lvl1pPr marL="0" indent="0">
              <a:buNone/>
              <a:defRPr sz="2000">
                <a:solidFill>
                  <a:schemeClr val="tx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Texto complementario</a:t>
            </a:r>
          </a:p>
        </p:txBody>
      </p:sp>
      <p:pic>
        <p:nvPicPr>
          <p:cNvPr id="5" name="Imagen 4" descr="Logotipo, nombre de la empresa&#10;&#10;El contenido generado por IA puede ser incorrecto.">
            <a:extLst>
              <a:ext uri="{FF2B5EF4-FFF2-40B4-BE49-F238E27FC236}">
                <a16:creationId xmlns:a16="http://schemas.microsoft.com/office/drawing/2014/main" id="{829A9F56-9669-7059-9338-84600A5232EC}"/>
              </a:ext>
            </a:extLst>
          </p:cNvPr>
          <p:cNvPicPr>
            <a:picLocks noChangeAspect="1"/>
          </p:cNvPicPr>
          <p:nvPr userDrawn="1"/>
        </p:nvPicPr>
        <p:blipFill>
          <a:blip r:embed="rId3"/>
          <a:stretch>
            <a:fillRect/>
          </a:stretch>
        </p:blipFill>
        <p:spPr>
          <a:xfrm>
            <a:off x="1372624" y="2226662"/>
            <a:ext cx="1201526" cy="2403052"/>
          </a:xfrm>
          <a:prstGeom prst="rect">
            <a:avLst/>
          </a:prstGeom>
        </p:spPr>
      </p:pic>
    </p:spTree>
    <p:extLst>
      <p:ext uri="{BB962C8B-B14F-4D97-AF65-F5344CB8AC3E}">
        <p14:creationId xmlns:p14="http://schemas.microsoft.com/office/powerpoint/2010/main" val="3633283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ORTADILLA 2">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E7409D36-D37C-A311-374A-27B0E32E6A7C}"/>
              </a:ext>
            </a:extLst>
          </p:cNvPr>
          <p:cNvPicPr>
            <a:picLocks noChangeAspect="1"/>
          </p:cNvPicPr>
          <p:nvPr userDrawn="1"/>
        </p:nvPicPr>
        <p:blipFill>
          <a:blip r:embed="rId2"/>
          <a:srcRect/>
          <a:stretch/>
        </p:blipFill>
        <p:spPr>
          <a:xfrm>
            <a:off x="0" y="0"/>
            <a:ext cx="12192000" cy="6858000"/>
          </a:xfrm>
          <a:prstGeom prst="rect">
            <a:avLst/>
          </a:prstGeom>
          <a:blipFill>
            <a:blip r:embed="rId3"/>
            <a:stretch>
              <a:fillRect/>
            </a:stretch>
          </a:blipFill>
        </p:spPr>
      </p:pic>
      <p:sp>
        <p:nvSpPr>
          <p:cNvPr id="5" name="Marcador de posición de imagen 4">
            <a:extLst>
              <a:ext uri="{FF2B5EF4-FFF2-40B4-BE49-F238E27FC236}">
                <a16:creationId xmlns:a16="http://schemas.microsoft.com/office/drawing/2014/main" id="{C8C4E8A4-CBF7-937A-CD07-A62D3C652308}"/>
              </a:ext>
            </a:extLst>
          </p:cNvPr>
          <p:cNvSpPr>
            <a:spLocks noGrp="1"/>
          </p:cNvSpPr>
          <p:nvPr>
            <p:ph type="pic" sz="quarter" idx="12"/>
          </p:nvPr>
        </p:nvSpPr>
        <p:spPr>
          <a:xfrm>
            <a:off x="835973" y="1278707"/>
            <a:ext cx="4555400" cy="4064001"/>
          </a:xfrm>
          <a:prstGeom prst="roundRect">
            <a:avLst>
              <a:gd name="adj" fmla="val 17165"/>
            </a:avLst>
          </a:prstGeom>
        </p:spPr>
        <p:txBody>
          <a:bodyPr anchor="ctr"/>
          <a:lstStyle>
            <a:lvl1pPr algn="ctr">
              <a:defRPr>
                <a:latin typeface="Arial" panose="020B0604020202020204" pitchFamily="34" charset="0"/>
                <a:cs typeface="Arial" panose="020B0604020202020204" pitchFamily="34" charset="0"/>
              </a:defRPr>
            </a:lvl1pPr>
          </a:lstStyle>
          <a:p>
            <a:endParaRPr lang="es-CO" dirty="0"/>
          </a:p>
        </p:txBody>
      </p:sp>
      <p:sp>
        <p:nvSpPr>
          <p:cNvPr id="3" name="Marcador de texto 2">
            <a:extLst>
              <a:ext uri="{FF2B5EF4-FFF2-40B4-BE49-F238E27FC236}">
                <a16:creationId xmlns:a16="http://schemas.microsoft.com/office/drawing/2014/main" id="{9F4BEA5B-9556-CCD1-80A7-37ADD2AC1312}"/>
              </a:ext>
            </a:extLst>
          </p:cNvPr>
          <p:cNvSpPr>
            <a:spLocks noGrp="1"/>
          </p:cNvSpPr>
          <p:nvPr>
            <p:ph type="body" sz="quarter" idx="10" hasCustomPrompt="1"/>
          </p:nvPr>
        </p:nvSpPr>
        <p:spPr>
          <a:xfrm>
            <a:off x="6361277" y="2736629"/>
            <a:ext cx="5183259" cy="1518092"/>
          </a:xfrm>
        </p:spPr>
        <p:txBody>
          <a:bodyPr>
            <a:noAutofit/>
          </a:bodyPr>
          <a:lstStyle>
            <a:lvl1pPr marL="0" indent="0">
              <a:buNone/>
              <a:defRPr sz="3200" b="1">
                <a:solidFill>
                  <a:schemeClr val="accent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Haga clic, título o frase introductoria, máximo 3 líneas.</a:t>
            </a:r>
            <a:endParaRPr lang="es-CO" dirty="0"/>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sz="quarter" idx="11" hasCustomPrompt="1"/>
          </p:nvPr>
        </p:nvSpPr>
        <p:spPr>
          <a:xfrm>
            <a:off x="6355081" y="4377706"/>
            <a:ext cx="5234408" cy="772159"/>
          </a:xfrm>
        </p:spPr>
        <p:txBody>
          <a:bodyPr>
            <a:normAutofit/>
          </a:bodyPr>
          <a:lstStyle>
            <a:lvl1pPr marL="0" indent="0">
              <a:buNone/>
              <a:defRPr sz="2000">
                <a:solidFill>
                  <a:schemeClr val="tx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Texto complementario</a:t>
            </a:r>
          </a:p>
        </p:txBody>
      </p:sp>
      <p:pic>
        <p:nvPicPr>
          <p:cNvPr id="11" name="Imagen 10">
            <a:extLst>
              <a:ext uri="{FF2B5EF4-FFF2-40B4-BE49-F238E27FC236}">
                <a16:creationId xmlns:a16="http://schemas.microsoft.com/office/drawing/2014/main" id="{89A639C4-0D71-E9E4-50DB-A3DCB3089D23}"/>
              </a:ext>
            </a:extLst>
          </p:cNvPr>
          <p:cNvPicPr>
            <a:picLocks noChangeAspect="1"/>
          </p:cNvPicPr>
          <p:nvPr userDrawn="1"/>
        </p:nvPicPr>
        <p:blipFill>
          <a:blip r:embed="rId4"/>
          <a:srcRect/>
          <a:stretch/>
        </p:blipFill>
        <p:spPr>
          <a:xfrm>
            <a:off x="8628293" y="808569"/>
            <a:ext cx="649224" cy="1298449"/>
          </a:xfrm>
          <a:prstGeom prst="rect">
            <a:avLst/>
          </a:prstGeom>
        </p:spPr>
      </p:pic>
    </p:spTree>
    <p:extLst>
      <p:ext uri="{BB962C8B-B14F-4D97-AF65-F5344CB8AC3E}">
        <p14:creationId xmlns:p14="http://schemas.microsoft.com/office/powerpoint/2010/main" val="250641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TADILLA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E7409D36-D37C-A311-374A-27B0E32E6A7C}"/>
              </a:ext>
            </a:extLst>
          </p:cNvPr>
          <p:cNvPicPr>
            <a:picLocks noChangeAspect="1"/>
          </p:cNvPicPr>
          <p:nvPr userDrawn="1"/>
        </p:nvPicPr>
        <p:blipFill>
          <a:blip r:embed="rId2"/>
          <a:srcRect/>
          <a:stretch/>
        </p:blipFill>
        <p:spPr>
          <a:xfrm>
            <a:off x="0" y="0"/>
            <a:ext cx="12192000"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sz="quarter" idx="10" hasCustomPrompt="1"/>
          </p:nvPr>
        </p:nvSpPr>
        <p:spPr>
          <a:xfrm>
            <a:off x="6989136" y="2669954"/>
            <a:ext cx="4555400" cy="1518092"/>
          </a:xfrm>
        </p:spPr>
        <p:txBody>
          <a:bodyPr>
            <a:noAutofit/>
          </a:bodyPr>
          <a:lstStyle>
            <a:lvl1pPr marL="0" indent="0">
              <a:buNone/>
              <a:defRPr sz="3200" b="1">
                <a:solidFill>
                  <a:schemeClr val="accent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Haga clic, título o frase introductoria, máximo 3 líneas.</a:t>
            </a:r>
            <a:endParaRPr lang="es-CO" dirty="0"/>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sz="quarter" idx="11" hasCustomPrompt="1"/>
          </p:nvPr>
        </p:nvSpPr>
        <p:spPr>
          <a:xfrm>
            <a:off x="6989135" y="4311031"/>
            <a:ext cx="4600353" cy="1285097"/>
          </a:xfrm>
        </p:spPr>
        <p:txBody>
          <a:bodyPr>
            <a:normAutofit/>
          </a:bodyPr>
          <a:lstStyle>
            <a:lvl1pPr marL="0" indent="0">
              <a:buNone/>
              <a:defRPr sz="2000">
                <a:solidFill>
                  <a:schemeClr val="tx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Texto complementario</a:t>
            </a:r>
          </a:p>
        </p:txBody>
      </p:sp>
      <p:sp>
        <p:nvSpPr>
          <p:cNvPr id="5" name="Marcador de posición de imagen 4">
            <a:extLst>
              <a:ext uri="{FF2B5EF4-FFF2-40B4-BE49-F238E27FC236}">
                <a16:creationId xmlns:a16="http://schemas.microsoft.com/office/drawing/2014/main" id="{C8C4E8A4-CBF7-937A-CD07-A62D3C652308}"/>
              </a:ext>
            </a:extLst>
          </p:cNvPr>
          <p:cNvSpPr>
            <a:spLocks noGrp="1"/>
          </p:cNvSpPr>
          <p:nvPr>
            <p:ph type="pic" sz="quarter" idx="12"/>
          </p:nvPr>
        </p:nvSpPr>
        <p:spPr>
          <a:xfrm>
            <a:off x="647465" y="595226"/>
            <a:ext cx="5562341" cy="4848645"/>
          </a:xfrm>
          <a:prstGeom prst="roundRect">
            <a:avLst>
              <a:gd name="adj" fmla="val 7681"/>
            </a:avLst>
          </a:prstGeom>
        </p:spPr>
        <p:txBody>
          <a:bodyPr anchor="ctr"/>
          <a:lstStyle>
            <a:lvl1pPr algn="ctr">
              <a:defRPr/>
            </a:lvl1pPr>
          </a:lstStyle>
          <a:p>
            <a:endParaRPr lang="es-CO" dirty="0"/>
          </a:p>
        </p:txBody>
      </p:sp>
      <p:pic>
        <p:nvPicPr>
          <p:cNvPr id="7" name="Imagen 6">
            <a:extLst>
              <a:ext uri="{FF2B5EF4-FFF2-40B4-BE49-F238E27FC236}">
                <a16:creationId xmlns:a16="http://schemas.microsoft.com/office/drawing/2014/main" id="{F9FAA6DC-5D0A-72C8-F45D-B45070E9EFFC}"/>
              </a:ext>
            </a:extLst>
          </p:cNvPr>
          <p:cNvPicPr>
            <a:picLocks noChangeAspect="1"/>
          </p:cNvPicPr>
          <p:nvPr userDrawn="1"/>
        </p:nvPicPr>
        <p:blipFill>
          <a:blip r:embed="rId3"/>
          <a:srcRect/>
          <a:stretch/>
        </p:blipFill>
        <p:spPr>
          <a:xfrm>
            <a:off x="8720173" y="755402"/>
            <a:ext cx="649224" cy="1298449"/>
          </a:xfrm>
          <a:prstGeom prst="rect">
            <a:avLst/>
          </a:prstGeom>
        </p:spPr>
      </p:pic>
      <p:sp>
        <p:nvSpPr>
          <p:cNvPr id="8" name="Rectángulo redondeado 7">
            <a:extLst>
              <a:ext uri="{FF2B5EF4-FFF2-40B4-BE49-F238E27FC236}">
                <a16:creationId xmlns:a16="http://schemas.microsoft.com/office/drawing/2014/main" id="{22F40E00-EBAC-237C-ACC7-FE571A40AC3F}"/>
              </a:ext>
            </a:extLst>
          </p:cNvPr>
          <p:cNvSpPr/>
          <p:nvPr userDrawn="1"/>
        </p:nvSpPr>
        <p:spPr>
          <a:xfrm>
            <a:off x="2051718" y="5709880"/>
            <a:ext cx="2753833" cy="552893"/>
          </a:xfrm>
          <a:prstGeom prst="roundRect">
            <a:avLst>
              <a:gd name="adj" fmla="val 50000"/>
            </a:avLst>
          </a:prstGeom>
          <a:solidFill>
            <a:schemeClr val="bg1"/>
          </a:solidFill>
          <a:ln>
            <a:noFill/>
          </a:ln>
          <a:effectLst>
            <a:outerShdw blurRad="204832" dist="38100" dir="2700000" algn="tl" rotWithShape="0">
              <a:schemeClr val="accent2">
                <a:alpha val="52088"/>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dirty="0" err="1">
                <a:solidFill>
                  <a:schemeClr val="tx2"/>
                </a:solidFill>
              </a:rPr>
              <a:t>wwww.mintic.gov.co</a:t>
            </a:r>
            <a:endParaRPr lang="es-CO" dirty="0">
              <a:solidFill>
                <a:schemeClr val="tx2"/>
              </a:solidFill>
            </a:endParaRPr>
          </a:p>
        </p:txBody>
      </p:sp>
    </p:spTree>
    <p:extLst>
      <p:ext uri="{BB962C8B-B14F-4D97-AF65-F5344CB8AC3E}">
        <p14:creationId xmlns:p14="http://schemas.microsoft.com/office/powerpoint/2010/main" val="2625317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RTADILLA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2" name="Imagen 11" descr="Pantalla de un celular con la imagen de una caricatura de una persona&#10;&#10;El contenido generado por IA puede ser incorrecto.">
            <a:extLst>
              <a:ext uri="{FF2B5EF4-FFF2-40B4-BE49-F238E27FC236}">
                <a16:creationId xmlns:a16="http://schemas.microsoft.com/office/drawing/2014/main" id="{7202E74A-24EF-015E-CDDA-F4831D18CE30}"/>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277"/>
          <a:stretch/>
        </p:blipFill>
        <p:spPr>
          <a:xfrm>
            <a:off x="0" y="0"/>
            <a:ext cx="11295422" cy="6903312"/>
          </a:xfrm>
          <a:prstGeom prst="rect">
            <a:avLst/>
          </a:prstGeom>
        </p:spPr>
      </p:pic>
      <p:pic>
        <p:nvPicPr>
          <p:cNvPr id="5" name="Imagen 4">
            <a:extLst>
              <a:ext uri="{FF2B5EF4-FFF2-40B4-BE49-F238E27FC236}">
                <a16:creationId xmlns:a16="http://schemas.microsoft.com/office/drawing/2014/main" id="{7C74677D-5964-F260-E539-5E02C1C4818D}"/>
              </a:ext>
              <a:ext uri="{C183D7F6-B498-43B3-948B-1728B52AA6E4}">
                <adec:decorative xmlns:adec="http://schemas.microsoft.com/office/drawing/2017/decorative" val="1"/>
              </a:ext>
            </a:extLst>
          </p:cNvPr>
          <p:cNvPicPr>
            <a:picLocks noChangeAspect="1"/>
          </p:cNvPicPr>
          <p:nvPr userDrawn="1"/>
        </p:nvPicPr>
        <p:blipFill>
          <a:blip r:embed="rId4"/>
          <a:srcRect l="22917"/>
          <a:stretch/>
        </p:blipFill>
        <p:spPr>
          <a:xfrm>
            <a:off x="2793999" y="0"/>
            <a:ext cx="9397999"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sz="quarter" idx="10" hasCustomPrompt="1"/>
          </p:nvPr>
        </p:nvSpPr>
        <p:spPr>
          <a:xfrm>
            <a:off x="6989136" y="2981329"/>
            <a:ext cx="4555400" cy="1518092"/>
          </a:xfrm>
        </p:spPr>
        <p:txBody>
          <a:bodyPr>
            <a:noAutofit/>
          </a:bodyPr>
          <a:lstStyle>
            <a:lvl1pPr marL="0" indent="0">
              <a:buNone/>
              <a:defRPr sz="3600" b="1">
                <a:solidFill>
                  <a:schemeClr val="accent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Haga clic, título o frase introductoria, máximo 3 líneas.</a:t>
            </a:r>
            <a:endParaRPr lang="es-CO" dirty="0"/>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sz="quarter" idx="11" hasCustomPrompt="1"/>
          </p:nvPr>
        </p:nvSpPr>
        <p:spPr>
          <a:xfrm>
            <a:off x="6989135" y="4622406"/>
            <a:ext cx="4555401" cy="772159"/>
          </a:xfrm>
        </p:spPr>
        <p:txBody>
          <a:bodyPr>
            <a:normAutofit/>
          </a:bodyPr>
          <a:lstStyle>
            <a:lvl1pPr marL="0" indent="0">
              <a:buNone/>
              <a:defRPr sz="2000">
                <a:solidFill>
                  <a:schemeClr val="tx2"/>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s-ES" dirty="0"/>
              <a:t>Texto complementario</a:t>
            </a:r>
          </a:p>
        </p:txBody>
      </p:sp>
      <p:pic>
        <p:nvPicPr>
          <p:cNvPr id="11" name="Imagen 10">
            <a:extLst>
              <a:ext uri="{FF2B5EF4-FFF2-40B4-BE49-F238E27FC236}">
                <a16:creationId xmlns:a16="http://schemas.microsoft.com/office/drawing/2014/main" id="{89A639C4-0D71-E9E4-50DB-A3DCB3089D23}"/>
              </a:ext>
            </a:extLst>
          </p:cNvPr>
          <p:cNvPicPr>
            <a:picLocks noChangeAspect="1"/>
          </p:cNvPicPr>
          <p:nvPr userDrawn="1"/>
        </p:nvPicPr>
        <p:blipFill>
          <a:blip r:embed="rId5"/>
          <a:srcRect/>
          <a:stretch/>
        </p:blipFill>
        <p:spPr>
          <a:xfrm>
            <a:off x="8914877" y="848408"/>
            <a:ext cx="693857" cy="1387715"/>
          </a:xfrm>
          <a:prstGeom prst="rect">
            <a:avLst/>
          </a:prstGeom>
        </p:spPr>
      </p:pic>
      <p:sp>
        <p:nvSpPr>
          <p:cNvPr id="2" name="Rectángulo redondeado 1">
            <a:extLst>
              <a:ext uri="{FF2B5EF4-FFF2-40B4-BE49-F238E27FC236}">
                <a16:creationId xmlns:a16="http://schemas.microsoft.com/office/drawing/2014/main" id="{C48E30FE-92E9-A75F-38D7-4B0A072C1EC4}"/>
              </a:ext>
            </a:extLst>
          </p:cNvPr>
          <p:cNvSpPr/>
          <p:nvPr userDrawn="1"/>
        </p:nvSpPr>
        <p:spPr>
          <a:xfrm>
            <a:off x="393606" y="5917144"/>
            <a:ext cx="2753833" cy="552893"/>
          </a:xfrm>
          <a:prstGeom prst="roundRect">
            <a:avLst>
              <a:gd name="adj" fmla="val 50000"/>
            </a:avLst>
          </a:prstGeom>
          <a:solidFill>
            <a:schemeClr val="bg1"/>
          </a:solidFill>
          <a:ln>
            <a:noFill/>
          </a:ln>
          <a:effectLst>
            <a:outerShdw blurRad="204832" dist="38100" dir="2700000" algn="tl" rotWithShape="0">
              <a:schemeClr val="accent2">
                <a:alpha val="52088"/>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dirty="0" err="1">
                <a:solidFill>
                  <a:schemeClr val="tx2"/>
                </a:solidFill>
              </a:rPr>
              <a:t>wwww.mintic.gov.co</a:t>
            </a:r>
            <a:endParaRPr lang="es-CO" dirty="0">
              <a:solidFill>
                <a:schemeClr val="tx2"/>
              </a:solidFill>
            </a:endParaRPr>
          </a:p>
        </p:txBody>
      </p:sp>
    </p:spTree>
    <p:extLst>
      <p:ext uri="{BB962C8B-B14F-4D97-AF65-F5344CB8AC3E}">
        <p14:creationId xmlns:p14="http://schemas.microsoft.com/office/powerpoint/2010/main" val="3023271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ítulo, espacio para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3" name="Título 1">
            <a:extLst>
              <a:ext uri="{FF2B5EF4-FFF2-40B4-BE49-F238E27FC236}">
                <a16:creationId xmlns:a16="http://schemas.microsoft.com/office/drawing/2014/main" id="{008510FE-FD30-FDF7-9930-670779841E0A}"/>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611086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ítulo, espacio para objetos, fondo cla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2" name="Título 1">
            <a:extLst>
              <a:ext uri="{FF2B5EF4-FFF2-40B4-BE49-F238E27FC236}">
                <a16:creationId xmlns:a16="http://schemas.microsoft.com/office/drawing/2014/main" id="{9DAF6677-A1D6-D459-0A17-7309C585867B}"/>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2897720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ítulo, imagen, subtítulo y viñetas ">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5" name="Marcador de texto 14">
            <a:extLst>
              <a:ext uri="{FF2B5EF4-FFF2-40B4-BE49-F238E27FC236}">
                <a16:creationId xmlns:a16="http://schemas.microsoft.com/office/drawing/2014/main" id="{8B49FDD1-9DF9-9E8D-7FD3-3640CC2EB6CE}"/>
              </a:ext>
            </a:extLst>
          </p:cNvPr>
          <p:cNvSpPr>
            <a:spLocks noGrp="1"/>
          </p:cNvSpPr>
          <p:nvPr>
            <p:ph type="body" sz="quarter" idx="14" hasCustomPrompt="1"/>
          </p:nvPr>
        </p:nvSpPr>
        <p:spPr>
          <a:xfrm>
            <a:off x="5173578" y="1756320"/>
            <a:ext cx="6312191" cy="1475977"/>
          </a:xfrm>
        </p:spPr>
        <p:txBody>
          <a:bodyPr>
            <a:noAutofit/>
          </a:bodyPr>
          <a:lstStyle>
            <a:lvl1pPr marL="0" indent="0">
              <a:buNone/>
              <a:defRPr sz="25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r>
              <a:rPr lang="es-ES" dirty="0"/>
              <a:t>Haga clic, subtítulo o frase introductoria, máximo 3 líneas.</a:t>
            </a:r>
            <a:r>
              <a:rPr lang="es-CO" dirty="0"/>
              <a:t> Así, este es un texto de prueba</a:t>
            </a:r>
            <a:endParaRPr lang="es-ES"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858630" y="1914299"/>
            <a:ext cx="3845649" cy="39195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5173578" y="3232297"/>
            <a:ext cx="6312191" cy="3019647"/>
          </a:xfrm>
        </p:spPr>
        <p:txBody>
          <a:bodyPr>
            <a:noAutofit/>
          </a:bodyPr>
          <a:lstStyle>
            <a:lvl1pPr marL="285750" indent="-285750">
              <a:buClr>
                <a:schemeClr val="accent2"/>
              </a:buClr>
              <a:buFont typeface="Arial" panose="020B0604020202020204" pitchFamily="34" charset="0"/>
              <a:buChar char="•"/>
              <a:defRPr sz="15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rtl="0" eaLnBrk="1" fontAlgn="auto" latinLnBrk="0" hangingPunct="1">
              <a:lnSpc>
                <a:spcPct val="90000"/>
              </a:lnSpc>
              <a:spcBef>
                <a:spcPts val="1000"/>
              </a:spcBef>
              <a:spcAft>
                <a:spcPts val="0"/>
              </a:spcAft>
              <a:buClr>
                <a:schemeClr val="accent2"/>
              </a:buClr>
              <a:buSzTx/>
              <a:tabLst/>
              <a:defRPr/>
            </a:pPr>
            <a:r>
              <a:rPr lang="es-ES" dirty="0"/>
              <a:t>Haga clic para modificar este texto debe tener una extensión de 186 caracteres con espacio máximo. Este es un texto de prueba, la extensión máxima serán 3 líneas de texto para no perder la atención del espectador. </a:t>
            </a:r>
          </a:p>
        </p:txBody>
      </p:sp>
    </p:spTree>
    <p:extLst>
      <p:ext uri="{BB962C8B-B14F-4D97-AF65-F5344CB8AC3E}">
        <p14:creationId xmlns:p14="http://schemas.microsoft.com/office/powerpoint/2010/main" val="953819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imagen, subtítulo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latin typeface="Arial" panose="020B0604020202020204" pitchFamily="34" charset="0"/>
              <a:cs typeface="Arial" panose="020B0604020202020204" pitchFamily="34" charset="0"/>
            </a:endParaRPr>
          </a:p>
        </p:txBody>
      </p:sp>
      <p:sp>
        <p:nvSpPr>
          <p:cNvPr id="15" name="Marcador de texto 14">
            <a:extLst>
              <a:ext uri="{FF2B5EF4-FFF2-40B4-BE49-F238E27FC236}">
                <a16:creationId xmlns:a16="http://schemas.microsoft.com/office/drawing/2014/main" id="{8B49FDD1-9DF9-9E8D-7FD3-3640CC2EB6CE}"/>
              </a:ext>
            </a:extLst>
          </p:cNvPr>
          <p:cNvSpPr>
            <a:spLocks noGrp="1"/>
          </p:cNvSpPr>
          <p:nvPr>
            <p:ph type="body" sz="quarter" idx="14" hasCustomPrompt="1"/>
          </p:nvPr>
        </p:nvSpPr>
        <p:spPr>
          <a:xfrm>
            <a:off x="5173578" y="1953023"/>
            <a:ext cx="6312191" cy="1475977"/>
          </a:xfrm>
        </p:spPr>
        <p:txBody>
          <a:bodyPr>
            <a:noAutofit/>
          </a:bodyPr>
          <a:lstStyle>
            <a:lvl1pPr marL="0" indent="0">
              <a:buNone/>
              <a:defRPr sz="3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r>
              <a:rPr lang="es-ES" dirty="0"/>
              <a:t>Haga clic, subtítulo o frase introductoria, máximo 3 líneas.</a:t>
            </a:r>
            <a:r>
              <a:rPr lang="es-CO" dirty="0"/>
              <a:t> Así, este es un texto de prueba</a:t>
            </a:r>
            <a:endParaRPr lang="es-ES"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706231" y="1756320"/>
            <a:ext cx="3845649" cy="39195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5173578" y="3662796"/>
            <a:ext cx="6312191" cy="2013098"/>
          </a:xfrm>
        </p:spPr>
        <p:txBody>
          <a:bodyPr>
            <a:noAutofit/>
          </a:bodyPr>
          <a:lstStyle>
            <a:lvl1pPr marL="0" indent="0">
              <a:buClr>
                <a:schemeClr val="accent2"/>
              </a:buClr>
              <a:buFont typeface="Arial" panose="020B0604020202020204" pitchFamily="34" charset="0"/>
              <a:buNone/>
              <a:defRPr sz="16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5" name="Título 1">
            <a:extLst>
              <a:ext uri="{FF2B5EF4-FFF2-40B4-BE49-F238E27FC236}">
                <a16:creationId xmlns:a16="http://schemas.microsoft.com/office/drawing/2014/main" id="{88218156-26BD-2422-4494-18E11702F5A9}"/>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4135981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n, subtítulo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Marcador de texto 14">
            <a:extLst>
              <a:ext uri="{FF2B5EF4-FFF2-40B4-BE49-F238E27FC236}">
                <a16:creationId xmlns:a16="http://schemas.microsoft.com/office/drawing/2014/main" id="{8B49FDD1-9DF9-9E8D-7FD3-3640CC2EB6CE}"/>
              </a:ext>
            </a:extLst>
          </p:cNvPr>
          <p:cNvSpPr>
            <a:spLocks noGrp="1"/>
          </p:cNvSpPr>
          <p:nvPr>
            <p:ph type="body" sz="quarter" idx="14" hasCustomPrompt="1"/>
          </p:nvPr>
        </p:nvSpPr>
        <p:spPr>
          <a:xfrm>
            <a:off x="6206437" y="1818551"/>
            <a:ext cx="5106605" cy="1331843"/>
          </a:xfrm>
        </p:spPr>
        <p:txBody>
          <a:bodyPr>
            <a:noAutofit/>
          </a:bodyPr>
          <a:lstStyle>
            <a:lvl1pPr marL="0" indent="0">
              <a:buNone/>
              <a:defRPr sz="3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r>
              <a:rPr lang="es-ES" dirty="0"/>
              <a:t>Haga clic, subtítulo o frase introductoria, máximo 3 líneas.</a:t>
            </a:r>
            <a:endParaRPr lang="es-CO"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982958" y="1142084"/>
            <a:ext cx="4377132" cy="44612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defRPr>
                <a:solidFill>
                  <a:schemeClr val="accent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6206437" y="3429000"/>
            <a:ext cx="5106605" cy="2174358"/>
          </a:xfrm>
          <a:prstGeom prst="roundRect">
            <a:avLst>
              <a:gd name="adj" fmla="val 4950"/>
            </a:avLst>
          </a:prstGeom>
          <a:noFill/>
        </p:spPr>
        <p:txBody>
          <a:bodyPr>
            <a:noAutofit/>
          </a:bodyPr>
          <a:lstStyle>
            <a:lvl1pPr marL="0" indent="0">
              <a:buNone/>
              <a:defRPr sz="16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en dado caso que necesite más información y explicativa.</a:t>
            </a:r>
          </a:p>
          <a:p>
            <a:endParaRPr lang="es-ES" dirty="0"/>
          </a:p>
        </p:txBody>
      </p:sp>
    </p:spTree>
    <p:extLst>
      <p:ext uri="{BB962C8B-B14F-4D97-AF65-F5344CB8AC3E}">
        <p14:creationId xmlns:p14="http://schemas.microsoft.com/office/powerpoint/2010/main" val="4140557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ítulo, imagen, viñet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083442" y="1935843"/>
            <a:ext cx="8435162" cy="4175053"/>
          </a:xfrm>
        </p:spPr>
        <p:txBody>
          <a:bodyPr>
            <a:noAutofit/>
          </a:bodyPr>
          <a:lstStyle>
            <a:lvl1pPr marL="285750" indent="-285750">
              <a:lnSpc>
                <a:spcPct val="100000"/>
              </a:lnSpc>
              <a:buClr>
                <a:schemeClr val="accent2"/>
              </a:buClr>
              <a:buFont typeface="Arial" panose="020B0604020202020204" pitchFamily="34" charset="0"/>
              <a:buChar char="•"/>
              <a:defRPr sz="15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rtl="0" eaLnBrk="1" fontAlgn="auto" latinLnBrk="0" hangingPunct="1">
              <a:lnSpc>
                <a:spcPct val="90000"/>
              </a:lnSpc>
              <a:spcBef>
                <a:spcPts val="1000"/>
              </a:spcBef>
              <a:spcAft>
                <a:spcPts val="0"/>
              </a:spcAft>
              <a:buClr>
                <a:schemeClr val="accent2"/>
              </a:buClr>
              <a:buSzTx/>
              <a:tabLst/>
              <a:defRPr/>
            </a:pPr>
            <a:r>
              <a:rPr lang="es-ES" dirty="0"/>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rtl="0" eaLnBrk="1" fontAlgn="auto" latinLnBrk="0" hangingPunct="1">
              <a:lnSpc>
                <a:spcPct val="9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rtl="0" eaLnBrk="1" fontAlgn="auto" latinLnBrk="0" hangingPunct="1">
              <a:lnSpc>
                <a:spcPct val="9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rtl="0" eaLnBrk="1" fontAlgn="auto" latinLnBrk="0" hangingPunct="1">
              <a:lnSpc>
                <a:spcPct val="90000"/>
              </a:lnSpc>
              <a:spcBef>
                <a:spcPts val="1000"/>
              </a:spcBef>
              <a:spcAft>
                <a:spcPts val="0"/>
              </a:spcAft>
              <a:buClr>
                <a:schemeClr val="accent2"/>
              </a:buClr>
              <a:buSzTx/>
              <a:buFont typeface="Arial" panose="020B0604020202020204" pitchFamily="34" charset="0"/>
              <a:buChar char="•"/>
              <a:tabLst/>
              <a:defRPr/>
            </a:pPr>
            <a:endParaRPr lang="es-ES" dirty="0"/>
          </a:p>
          <a:p>
            <a:pPr marL="285750" marR="0" lvl="0" indent="-285750" algn="l" defTabSz="914400" rtl="0" eaLnBrk="1" fontAlgn="auto" latinLnBrk="0" hangingPunct="1">
              <a:lnSpc>
                <a:spcPct val="90000"/>
              </a:lnSpc>
              <a:spcBef>
                <a:spcPts val="1000"/>
              </a:spcBef>
              <a:spcAft>
                <a:spcPts val="0"/>
              </a:spcAft>
              <a:buClr>
                <a:schemeClr val="accent2"/>
              </a:buClr>
              <a:buSzTx/>
              <a:tabLst/>
              <a:defRPr/>
            </a:pPr>
            <a:endParaRPr lang="es-ES" dirty="0"/>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sz="quarter" idx="28"/>
          </p:nvPr>
        </p:nvSpPr>
        <p:spPr>
          <a:xfrm>
            <a:off x="1" y="0"/>
            <a:ext cx="2346250" cy="6857999"/>
          </a:xfr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3" name="Título 1">
            <a:extLst>
              <a:ext uri="{FF2B5EF4-FFF2-40B4-BE49-F238E27FC236}">
                <a16:creationId xmlns:a16="http://schemas.microsoft.com/office/drawing/2014/main" id="{96020A98-AF2B-9DE2-FEC9-25721A0EE581}"/>
              </a:ext>
            </a:extLst>
          </p:cNvPr>
          <p:cNvSpPr>
            <a:spLocks noGrp="1"/>
          </p:cNvSpPr>
          <p:nvPr>
            <p:ph type="title" hasCustomPrompt="1"/>
          </p:nvPr>
        </p:nvSpPr>
        <p:spPr>
          <a:xfrm>
            <a:off x="3083442" y="735575"/>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4065298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as, título, subtítulos con imagen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4005073"/>
            <a:ext cx="3293381" cy="2214140"/>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sz="quarter" idx="28"/>
          </p:nvPr>
        </p:nvSpPr>
        <p:spPr>
          <a:xfrm>
            <a:off x="355075" y="2348978"/>
            <a:ext cx="3293382" cy="1488529"/>
          </a:xfrm>
          <a:prstGeom prst="roundRect">
            <a:avLst>
              <a:gd name="adj" fmla="val 3333"/>
            </a:avLst>
          </a:prstGeom>
        </p:spPr>
        <p:txBody>
          <a:bodyPr anchor="ctr">
            <a:normAutofit/>
          </a:bodyPr>
          <a:lstStyle>
            <a:lvl1pPr algn="ctr">
              <a:defRPr sz="1100">
                <a:solidFill>
                  <a:schemeClr val="bg2"/>
                </a:solidFill>
                <a:latin typeface="Arial" panose="020B0604020202020204" pitchFamily="34" charset="0"/>
                <a:cs typeface="Arial" panose="020B0604020202020204" pitchFamily="34" charset="0"/>
              </a:defRPr>
            </a:lvl1pPr>
          </a:lstStyle>
          <a:p>
            <a:endParaRPr lang="es-CO" dirty="0"/>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sz="quarter" idx="29" hasCustomPrompt="1"/>
          </p:nvPr>
        </p:nvSpPr>
        <p:spPr>
          <a:xfrm>
            <a:off x="4432111" y="4005072"/>
            <a:ext cx="3293381" cy="2214141"/>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sz="quarter" idx="30"/>
          </p:nvPr>
        </p:nvSpPr>
        <p:spPr>
          <a:xfrm>
            <a:off x="4432110" y="2348977"/>
            <a:ext cx="3293382" cy="1488529"/>
          </a:xfrm>
          <a:prstGeom prst="roundRect">
            <a:avLst>
              <a:gd name="adj" fmla="val 2857"/>
            </a:avLst>
          </a:prstGeom>
        </p:spPr>
        <p:txBody>
          <a:bodyPr anchor="ctr">
            <a:normAutofit/>
          </a:bodyPr>
          <a:lstStyle>
            <a:lvl1pPr algn="ctr">
              <a:defRPr sz="1400">
                <a:solidFill>
                  <a:schemeClr val="bg2"/>
                </a:solidFill>
                <a:latin typeface="Arial" panose="020B0604020202020204" pitchFamily="34" charset="0"/>
                <a:cs typeface="Arial" panose="020B0604020202020204" pitchFamily="34" charset="0"/>
              </a:defRPr>
            </a:lvl1pPr>
          </a:lstStyle>
          <a:p>
            <a:endParaRPr lang="es-CO" dirty="0"/>
          </a:p>
        </p:txBody>
      </p:sp>
      <p:sp>
        <p:nvSpPr>
          <p:cNvPr id="6" name="Marcador de texto 14">
            <a:extLst>
              <a:ext uri="{FF2B5EF4-FFF2-40B4-BE49-F238E27FC236}">
                <a16:creationId xmlns:a16="http://schemas.microsoft.com/office/drawing/2014/main" id="{B10228A1-5A75-4859-ECAF-EFEB078F9AFB}"/>
              </a:ext>
            </a:extLst>
          </p:cNvPr>
          <p:cNvSpPr>
            <a:spLocks noGrp="1"/>
          </p:cNvSpPr>
          <p:nvPr>
            <p:ph type="body" sz="quarter" idx="31" hasCustomPrompt="1"/>
          </p:nvPr>
        </p:nvSpPr>
        <p:spPr>
          <a:xfrm>
            <a:off x="8487785" y="4005072"/>
            <a:ext cx="3293381" cy="2214141"/>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7" name="Marcador de posición de imagen 3">
            <a:extLst>
              <a:ext uri="{FF2B5EF4-FFF2-40B4-BE49-F238E27FC236}">
                <a16:creationId xmlns:a16="http://schemas.microsoft.com/office/drawing/2014/main" id="{B113D078-7417-2770-A4A6-52CD0B72FCD1}"/>
              </a:ext>
            </a:extLst>
          </p:cNvPr>
          <p:cNvSpPr>
            <a:spLocks noGrp="1"/>
          </p:cNvSpPr>
          <p:nvPr>
            <p:ph type="pic" sz="quarter" idx="32"/>
          </p:nvPr>
        </p:nvSpPr>
        <p:spPr>
          <a:xfrm>
            <a:off x="8487784" y="2350008"/>
            <a:ext cx="3293382" cy="1463040"/>
          </a:xfrm>
          <a:prstGeom prst="roundRect">
            <a:avLst>
              <a:gd name="adj" fmla="val 3101"/>
            </a:avLst>
          </a:prstGeom>
        </p:spPr>
        <p:txBody>
          <a:bodyPr anchor="ctr">
            <a:normAutofit/>
          </a:bodyPr>
          <a:lstStyle>
            <a:lvl1pPr algn="ctr">
              <a:defRPr sz="1200">
                <a:solidFill>
                  <a:schemeClr val="bg2"/>
                </a:solidFill>
                <a:latin typeface="Arial" panose="020B0604020202020204" pitchFamily="34" charset="0"/>
                <a:cs typeface="Arial" panose="020B0604020202020204" pitchFamily="34" charset="0"/>
              </a:defRPr>
            </a:lvl1pPr>
          </a:lstStyle>
          <a:p>
            <a:endParaRPr lang="es-CO" dirty="0"/>
          </a:p>
        </p:txBody>
      </p:sp>
      <p:cxnSp>
        <p:nvCxnSpPr>
          <p:cNvPr id="22" name="Conector recto 21">
            <a:extLst>
              <a:ext uri="{FF2B5EF4-FFF2-40B4-BE49-F238E27FC236}">
                <a16:creationId xmlns:a16="http://schemas.microsoft.com/office/drawing/2014/main" id="{7531FABE-93CF-F675-C4C3-93BD20C58304}"/>
              </a:ext>
            </a:extLst>
          </p:cNvPr>
          <p:cNvCxnSpPr>
            <a:cxnSpLocks/>
          </p:cNvCxnSpPr>
          <p:nvPr userDrawn="1"/>
        </p:nvCxnSpPr>
        <p:spPr>
          <a:xfrm>
            <a:off x="4051359" y="1545387"/>
            <a:ext cx="0" cy="4745685"/>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23" name="Conector recto 22">
            <a:extLst>
              <a:ext uri="{FF2B5EF4-FFF2-40B4-BE49-F238E27FC236}">
                <a16:creationId xmlns:a16="http://schemas.microsoft.com/office/drawing/2014/main" id="{3EDC1E72-0A83-E8AB-46C1-080B820BCD9F}"/>
              </a:ext>
            </a:extLst>
          </p:cNvPr>
          <p:cNvCxnSpPr>
            <a:cxnSpLocks/>
          </p:cNvCxnSpPr>
          <p:nvPr userDrawn="1"/>
        </p:nvCxnSpPr>
        <p:spPr>
          <a:xfrm>
            <a:off x="8106120" y="1545387"/>
            <a:ext cx="0" cy="4673826"/>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cxnSp>
      <p:sp>
        <p:nvSpPr>
          <p:cNvPr id="14" name="Título 1">
            <a:extLst>
              <a:ext uri="{FF2B5EF4-FFF2-40B4-BE49-F238E27FC236}">
                <a16:creationId xmlns:a16="http://schemas.microsoft.com/office/drawing/2014/main" id="{7B786748-9877-BE10-49CF-88F6CC56FABD}"/>
              </a:ext>
            </a:extLst>
          </p:cNvPr>
          <p:cNvSpPr txBox="1">
            <a:spLocks/>
          </p:cNvSpPr>
          <p:nvPr userDrawn="1"/>
        </p:nvSpPr>
        <p:spPr>
          <a:xfrm>
            <a:off x="355076" y="1090342"/>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5" name="Título 1">
            <a:extLst>
              <a:ext uri="{FF2B5EF4-FFF2-40B4-BE49-F238E27FC236}">
                <a16:creationId xmlns:a16="http://schemas.microsoft.com/office/drawing/2014/main" id="{1CC41270-92F0-A5C4-4504-AA425E59B18B}"/>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3" name="Marcador de texto 14">
            <a:extLst>
              <a:ext uri="{FF2B5EF4-FFF2-40B4-BE49-F238E27FC236}">
                <a16:creationId xmlns:a16="http://schemas.microsoft.com/office/drawing/2014/main" id="{0B161712-E958-A054-9B1F-8F26A62E045B}"/>
              </a:ext>
            </a:extLst>
          </p:cNvPr>
          <p:cNvSpPr>
            <a:spLocks noGrp="1"/>
          </p:cNvSpPr>
          <p:nvPr>
            <p:ph type="body" sz="quarter" idx="33" hasCustomPrompt="1"/>
          </p:nvPr>
        </p:nvSpPr>
        <p:spPr>
          <a:xfrm>
            <a:off x="355074" y="1687675"/>
            <a:ext cx="3304817" cy="508251"/>
          </a:xfrm>
          <a:prstGeom prst="roundRect">
            <a:avLst>
              <a:gd name="adj" fmla="val 10085"/>
            </a:avLst>
          </a:prstGeom>
          <a:solidFill>
            <a:schemeClr val="accent3"/>
          </a:solidFill>
          <a:ln>
            <a:noFill/>
          </a:ln>
        </p:spPr>
        <p:txBody>
          <a:bodyPr>
            <a:noAutofit/>
          </a:bodyPr>
          <a:lstStyle>
            <a:lvl1pPr marL="0" indent="0" algn="ctr">
              <a:lnSpc>
                <a:spcPct val="100000"/>
              </a:lnSpc>
              <a:buClr>
                <a:schemeClr val="accent2"/>
              </a:buClr>
              <a:buFont typeface="Arial" panose="020B0604020202020204" pitchFamily="34" charset="0"/>
              <a:buNone/>
              <a:defRPr sz="12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y agregue un subtítulo de una o dos líneas, se ve de esta forma</a:t>
            </a:r>
          </a:p>
        </p:txBody>
      </p:sp>
      <p:sp>
        <p:nvSpPr>
          <p:cNvPr id="16" name="Marcador de texto 14">
            <a:extLst>
              <a:ext uri="{FF2B5EF4-FFF2-40B4-BE49-F238E27FC236}">
                <a16:creationId xmlns:a16="http://schemas.microsoft.com/office/drawing/2014/main" id="{24D0027D-8009-D9D5-4FE4-A0589CFFBCC5}"/>
              </a:ext>
            </a:extLst>
          </p:cNvPr>
          <p:cNvSpPr>
            <a:spLocks noGrp="1"/>
          </p:cNvSpPr>
          <p:nvPr>
            <p:ph type="body" sz="quarter" idx="34" hasCustomPrompt="1"/>
          </p:nvPr>
        </p:nvSpPr>
        <p:spPr>
          <a:xfrm>
            <a:off x="4425269" y="1687675"/>
            <a:ext cx="3304817" cy="508251"/>
          </a:xfrm>
          <a:prstGeom prst="roundRect">
            <a:avLst>
              <a:gd name="adj" fmla="val 10085"/>
            </a:avLst>
          </a:prstGeom>
          <a:solidFill>
            <a:schemeClr val="accent1"/>
          </a:solidFill>
          <a:ln>
            <a:noFill/>
          </a:ln>
        </p:spPr>
        <p:txBody>
          <a:bodyPr>
            <a:noAutofit/>
          </a:bodyPr>
          <a:lstStyle>
            <a:lvl1pPr marL="0" indent="0" algn="ctr">
              <a:lnSpc>
                <a:spcPct val="100000"/>
              </a:lnSpc>
              <a:buClr>
                <a:schemeClr val="accent2"/>
              </a:buClr>
              <a:buFont typeface="Arial" panose="020B0604020202020204" pitchFamily="34" charset="0"/>
              <a:buNone/>
              <a:defRPr sz="12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y agregue un subtítulo de una o dos líneas, se ve de esta forma</a:t>
            </a:r>
          </a:p>
        </p:txBody>
      </p:sp>
      <p:sp>
        <p:nvSpPr>
          <p:cNvPr id="17" name="Marcador de texto 14">
            <a:extLst>
              <a:ext uri="{FF2B5EF4-FFF2-40B4-BE49-F238E27FC236}">
                <a16:creationId xmlns:a16="http://schemas.microsoft.com/office/drawing/2014/main" id="{39C64AE5-6E3C-B5E0-EF77-83A9BD02C5A0}"/>
              </a:ext>
            </a:extLst>
          </p:cNvPr>
          <p:cNvSpPr>
            <a:spLocks noGrp="1"/>
          </p:cNvSpPr>
          <p:nvPr>
            <p:ph type="body" sz="quarter" idx="35" hasCustomPrompt="1"/>
          </p:nvPr>
        </p:nvSpPr>
        <p:spPr>
          <a:xfrm>
            <a:off x="8462011" y="1687675"/>
            <a:ext cx="3304817" cy="508251"/>
          </a:xfrm>
          <a:prstGeom prst="roundRect">
            <a:avLst>
              <a:gd name="adj" fmla="val 12279"/>
            </a:avLst>
          </a:prstGeom>
          <a:solidFill>
            <a:schemeClr val="accent2"/>
          </a:solidFill>
          <a:ln>
            <a:noFill/>
          </a:ln>
        </p:spPr>
        <p:txBody>
          <a:bodyPr>
            <a:noAutofit/>
          </a:bodyPr>
          <a:lstStyle>
            <a:lvl1pPr marL="0" indent="0" algn="ctr">
              <a:lnSpc>
                <a:spcPct val="100000"/>
              </a:lnSpc>
              <a:buClr>
                <a:schemeClr val="accent2"/>
              </a:buClr>
              <a:buFont typeface="Arial" panose="020B0604020202020204" pitchFamily="34" charset="0"/>
              <a:buNone/>
              <a:defRPr sz="12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y agregue un subtítulo de una o dos líneas, se ve de esta forma</a:t>
            </a:r>
          </a:p>
        </p:txBody>
      </p:sp>
    </p:spTree>
    <p:extLst>
      <p:ext uri="{BB962C8B-B14F-4D97-AF65-F5344CB8AC3E}">
        <p14:creationId xmlns:p14="http://schemas.microsoft.com/office/powerpoint/2010/main" val="4064952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olumnas, título, subtítulos con imagen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4005073"/>
            <a:ext cx="3293381" cy="2214140"/>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sz="quarter" idx="28"/>
          </p:nvPr>
        </p:nvSpPr>
        <p:spPr>
          <a:xfrm>
            <a:off x="355075" y="1584792"/>
            <a:ext cx="3293382" cy="2252716"/>
          </a:xfrm>
          <a:prstGeom prst="roundRect">
            <a:avLst>
              <a:gd name="adj" fmla="val 3333"/>
            </a:avLst>
          </a:prstGeom>
        </p:spPr>
        <p:txBody>
          <a:bodyPr anchor="ctr">
            <a:normAutofit/>
          </a:bodyPr>
          <a:lstStyle>
            <a:lvl1pPr algn="ctr">
              <a:defRPr sz="1100">
                <a:solidFill>
                  <a:schemeClr val="bg2"/>
                </a:solidFill>
                <a:latin typeface="Arial" panose="020B0604020202020204" pitchFamily="34" charset="0"/>
                <a:cs typeface="Arial" panose="020B0604020202020204" pitchFamily="34" charset="0"/>
              </a:defRPr>
            </a:lvl1pPr>
          </a:lstStyle>
          <a:p>
            <a:endParaRPr lang="es-CO" dirty="0"/>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sz="quarter" idx="29" hasCustomPrompt="1"/>
          </p:nvPr>
        </p:nvSpPr>
        <p:spPr>
          <a:xfrm>
            <a:off x="4432111" y="4005072"/>
            <a:ext cx="3293381" cy="2214141"/>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sz="quarter" idx="30"/>
          </p:nvPr>
        </p:nvSpPr>
        <p:spPr>
          <a:xfrm>
            <a:off x="4432110" y="1584791"/>
            <a:ext cx="3293382" cy="2252716"/>
          </a:xfrm>
          <a:prstGeom prst="roundRect">
            <a:avLst>
              <a:gd name="adj" fmla="val 2857"/>
            </a:avLst>
          </a:prstGeom>
        </p:spPr>
        <p:txBody>
          <a:bodyPr anchor="ctr">
            <a:normAutofit/>
          </a:bodyPr>
          <a:lstStyle>
            <a:lvl1pPr algn="ctr">
              <a:defRPr sz="1400">
                <a:solidFill>
                  <a:schemeClr val="bg2"/>
                </a:solidFill>
                <a:latin typeface="Arial" panose="020B0604020202020204" pitchFamily="34" charset="0"/>
                <a:cs typeface="Arial" panose="020B0604020202020204" pitchFamily="34" charset="0"/>
              </a:defRPr>
            </a:lvl1pPr>
          </a:lstStyle>
          <a:p>
            <a:endParaRPr lang="es-CO" dirty="0"/>
          </a:p>
        </p:txBody>
      </p:sp>
      <p:sp>
        <p:nvSpPr>
          <p:cNvPr id="6" name="Marcador de texto 14">
            <a:extLst>
              <a:ext uri="{FF2B5EF4-FFF2-40B4-BE49-F238E27FC236}">
                <a16:creationId xmlns:a16="http://schemas.microsoft.com/office/drawing/2014/main" id="{B10228A1-5A75-4859-ECAF-EFEB078F9AFB}"/>
              </a:ext>
            </a:extLst>
          </p:cNvPr>
          <p:cNvSpPr>
            <a:spLocks noGrp="1"/>
          </p:cNvSpPr>
          <p:nvPr>
            <p:ph type="body" sz="quarter" idx="31" hasCustomPrompt="1"/>
          </p:nvPr>
        </p:nvSpPr>
        <p:spPr>
          <a:xfrm>
            <a:off x="8487785" y="4005072"/>
            <a:ext cx="3293381" cy="2214141"/>
          </a:xfrm>
        </p:spPr>
        <p:txBody>
          <a:bodyPr>
            <a:noAutofit/>
          </a:bodyPr>
          <a:lstStyle>
            <a:lvl1pPr marL="171450" indent="-171450">
              <a:lnSpc>
                <a:spcPct val="100000"/>
              </a:lnSpc>
              <a:buClr>
                <a:schemeClr val="accent2"/>
              </a:buClr>
              <a:buFont typeface="Arial" panose="020B0604020202020204" pitchFamily="34" charset="0"/>
              <a:buChar char="•"/>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r>
              <a:rPr lang="es-ES" dirty="0"/>
              <a:t>Haga clic para modificar este texto debe tener una extensión de 186 caracteres con espacio máximo. Este es un texto de prueba, la extensión máxima de texto para no perder la atención del espectador. </a:t>
            </a:r>
          </a:p>
        </p:txBody>
      </p:sp>
      <p:sp>
        <p:nvSpPr>
          <p:cNvPr id="7" name="Marcador de posición de imagen 3">
            <a:extLst>
              <a:ext uri="{FF2B5EF4-FFF2-40B4-BE49-F238E27FC236}">
                <a16:creationId xmlns:a16="http://schemas.microsoft.com/office/drawing/2014/main" id="{B113D078-7417-2770-A4A6-52CD0B72FCD1}"/>
              </a:ext>
            </a:extLst>
          </p:cNvPr>
          <p:cNvSpPr>
            <a:spLocks noGrp="1"/>
          </p:cNvSpPr>
          <p:nvPr>
            <p:ph type="pic" sz="quarter" idx="32"/>
          </p:nvPr>
        </p:nvSpPr>
        <p:spPr>
          <a:xfrm>
            <a:off x="8487784" y="1598907"/>
            <a:ext cx="3293382" cy="2214141"/>
          </a:xfrm>
          <a:prstGeom prst="roundRect">
            <a:avLst>
              <a:gd name="adj" fmla="val 3101"/>
            </a:avLst>
          </a:prstGeom>
        </p:spPr>
        <p:txBody>
          <a:bodyPr anchor="ctr">
            <a:normAutofit/>
          </a:bodyPr>
          <a:lstStyle>
            <a:lvl1pPr algn="ctr">
              <a:defRPr sz="1200">
                <a:solidFill>
                  <a:schemeClr val="bg2"/>
                </a:solidFill>
                <a:latin typeface="Arial" panose="020B0604020202020204" pitchFamily="34" charset="0"/>
                <a:cs typeface="Arial" panose="020B0604020202020204" pitchFamily="34" charset="0"/>
              </a:defRPr>
            </a:lvl1pPr>
          </a:lstStyle>
          <a:p>
            <a:endParaRPr lang="es-CO" dirty="0"/>
          </a:p>
        </p:txBody>
      </p:sp>
      <p:sp>
        <p:nvSpPr>
          <p:cNvPr id="14" name="Título 1">
            <a:extLst>
              <a:ext uri="{FF2B5EF4-FFF2-40B4-BE49-F238E27FC236}">
                <a16:creationId xmlns:a16="http://schemas.microsoft.com/office/drawing/2014/main" id="{7B786748-9877-BE10-49CF-88F6CC56FABD}"/>
              </a:ext>
            </a:extLst>
          </p:cNvPr>
          <p:cNvSpPr txBox="1">
            <a:spLocks/>
          </p:cNvSpPr>
          <p:nvPr userDrawn="1"/>
        </p:nvSpPr>
        <p:spPr>
          <a:xfrm>
            <a:off x="355076" y="1090342"/>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5" name="Título 1">
            <a:extLst>
              <a:ext uri="{FF2B5EF4-FFF2-40B4-BE49-F238E27FC236}">
                <a16:creationId xmlns:a16="http://schemas.microsoft.com/office/drawing/2014/main" id="{1CC41270-92F0-A5C4-4504-AA425E59B18B}"/>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2052574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columnas, título, subtitulo con imagen y viñet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682171" y="4302981"/>
            <a:ext cx="4715659" cy="1937498"/>
          </a:xfrm>
        </p:spPr>
        <p:txBody>
          <a:bodyPr>
            <a:noAutofit/>
          </a:bodyPr>
          <a:lstStyle>
            <a:lvl1pPr marL="171450" indent="-171450">
              <a:lnSpc>
                <a:spcPct val="100000"/>
              </a:lnSpc>
              <a:buClr>
                <a:schemeClr val="accent2"/>
              </a:buClr>
              <a:buFont typeface="Arial" panose="020B0604020202020204" pitchFamily="34" charset="0"/>
              <a:buChar char="•"/>
              <a:defRPr sz="11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a:t>
            </a:r>
          </a:p>
          <a:p>
            <a:r>
              <a:rPr lang="es-ES" dirty="0"/>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rtl="0" eaLnBrk="1" fontAlgn="auto" latinLnBrk="0" hangingPunct="1">
              <a:lnSpc>
                <a:spcPct val="10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sz="quarter" idx="28"/>
          </p:nvPr>
        </p:nvSpPr>
        <p:spPr>
          <a:xfrm>
            <a:off x="682169" y="2370244"/>
            <a:ext cx="4715661" cy="1656095"/>
          </a:xfrm>
          <a:prstGeom prst="roundRect">
            <a:avLst>
              <a:gd name="adj" fmla="val 3333"/>
            </a:avLst>
          </a:prstGeo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sz="quarter" idx="29" hasCustomPrompt="1"/>
          </p:nvPr>
        </p:nvSpPr>
        <p:spPr>
          <a:xfrm>
            <a:off x="6792693" y="4302980"/>
            <a:ext cx="4717131" cy="1937499"/>
          </a:xfrm>
        </p:spPr>
        <p:txBody>
          <a:bodyPr>
            <a:noAutofit/>
          </a:bodyPr>
          <a:lstStyle>
            <a:lvl1pPr marL="171450" indent="-171450">
              <a:lnSpc>
                <a:spcPct val="100000"/>
              </a:lnSpc>
              <a:buClr>
                <a:schemeClr val="accent2"/>
              </a:buClr>
              <a:buFont typeface="Arial" panose="020B0604020202020204" pitchFamily="34" charset="0"/>
              <a:buChar char="•"/>
              <a:defRPr sz="11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a:t>
            </a:r>
          </a:p>
          <a:p>
            <a:r>
              <a:rPr lang="es-ES" dirty="0"/>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rtl="0" eaLnBrk="1" fontAlgn="auto" latinLnBrk="0" hangingPunct="1">
              <a:lnSpc>
                <a:spcPct val="10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sz="quarter" idx="30"/>
          </p:nvPr>
        </p:nvSpPr>
        <p:spPr>
          <a:xfrm>
            <a:off x="6792692" y="2370243"/>
            <a:ext cx="4717132" cy="1656095"/>
          </a:xfrm>
          <a:prstGeom prst="roundRect">
            <a:avLst>
              <a:gd name="adj" fmla="val 2857"/>
            </a:avLst>
          </a:prstGeo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cxnSp>
        <p:nvCxnSpPr>
          <p:cNvPr id="22" name="Conector recto 21">
            <a:extLst>
              <a:ext uri="{FF2B5EF4-FFF2-40B4-BE49-F238E27FC236}">
                <a16:creationId xmlns:a16="http://schemas.microsoft.com/office/drawing/2014/main" id="{7531FABE-93CF-F675-C4C3-93BD20C58304}"/>
              </a:ext>
            </a:extLst>
          </p:cNvPr>
          <p:cNvCxnSpPr>
            <a:cxnSpLocks/>
          </p:cNvCxnSpPr>
          <p:nvPr userDrawn="1"/>
        </p:nvCxnSpPr>
        <p:spPr>
          <a:xfrm>
            <a:off x="6096000" y="1566653"/>
            <a:ext cx="0" cy="4745685"/>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cxnSp>
      <p:sp>
        <p:nvSpPr>
          <p:cNvPr id="7" name="Título 1">
            <a:extLst>
              <a:ext uri="{FF2B5EF4-FFF2-40B4-BE49-F238E27FC236}">
                <a16:creationId xmlns:a16="http://schemas.microsoft.com/office/drawing/2014/main" id="{307C931A-A952-E5BD-7549-9D1D0658BCFA}"/>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2" name="Marcador de texto 14">
            <a:extLst>
              <a:ext uri="{FF2B5EF4-FFF2-40B4-BE49-F238E27FC236}">
                <a16:creationId xmlns:a16="http://schemas.microsoft.com/office/drawing/2014/main" id="{FC67A373-C723-0B90-316E-E3AA454DEF67}"/>
              </a:ext>
            </a:extLst>
          </p:cNvPr>
          <p:cNvSpPr>
            <a:spLocks noGrp="1"/>
          </p:cNvSpPr>
          <p:nvPr>
            <p:ph type="body" sz="quarter" idx="33" hasCustomPrompt="1"/>
          </p:nvPr>
        </p:nvSpPr>
        <p:spPr>
          <a:xfrm>
            <a:off x="682169" y="1565003"/>
            <a:ext cx="4715655" cy="652190"/>
          </a:xfrm>
          <a:prstGeom prst="roundRect">
            <a:avLst>
              <a:gd name="adj" fmla="val 9828"/>
            </a:avLst>
          </a:prstGeom>
          <a:noFill/>
          <a:ln w="19050">
            <a:solidFill>
              <a:schemeClr val="accent3"/>
            </a:solidFill>
          </a:ln>
        </p:spPr>
        <p:txBody>
          <a:bodyPr anchor="ctr">
            <a:noAutofit/>
          </a:bodyPr>
          <a:lstStyle>
            <a:lvl1pPr marL="0" indent="0" algn="ctr">
              <a:lnSpc>
                <a:spcPct val="100000"/>
              </a:lnSpc>
              <a:buClr>
                <a:schemeClr val="accent2"/>
              </a:buClr>
              <a:buFont typeface="Arial" panose="020B0604020202020204" pitchFamily="34" charset="0"/>
              <a:buNone/>
              <a:defRPr sz="135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y agregue un subtítulo de una o dos líneas, se ve de esta forma</a:t>
            </a:r>
          </a:p>
        </p:txBody>
      </p:sp>
      <p:sp>
        <p:nvSpPr>
          <p:cNvPr id="6" name="Marcador de texto 14">
            <a:extLst>
              <a:ext uri="{FF2B5EF4-FFF2-40B4-BE49-F238E27FC236}">
                <a16:creationId xmlns:a16="http://schemas.microsoft.com/office/drawing/2014/main" id="{0A74317F-E34E-61E0-5883-0DB633DDFAD5}"/>
              </a:ext>
            </a:extLst>
          </p:cNvPr>
          <p:cNvSpPr>
            <a:spLocks noGrp="1"/>
          </p:cNvSpPr>
          <p:nvPr>
            <p:ph type="body" sz="quarter" idx="34" hasCustomPrompt="1"/>
          </p:nvPr>
        </p:nvSpPr>
        <p:spPr>
          <a:xfrm>
            <a:off x="6804189" y="1565003"/>
            <a:ext cx="4715655" cy="652190"/>
          </a:xfrm>
          <a:prstGeom prst="roundRect">
            <a:avLst>
              <a:gd name="adj" fmla="val 9828"/>
            </a:avLst>
          </a:prstGeom>
          <a:noFill/>
          <a:ln w="19050">
            <a:solidFill>
              <a:schemeClr val="accent2"/>
            </a:solidFill>
          </a:ln>
        </p:spPr>
        <p:txBody>
          <a:bodyPr anchor="ctr">
            <a:noAutofit/>
          </a:bodyPr>
          <a:lstStyle>
            <a:lvl1pPr marL="0" indent="0" algn="ctr">
              <a:lnSpc>
                <a:spcPct val="100000"/>
              </a:lnSpc>
              <a:buClr>
                <a:schemeClr val="accent2"/>
              </a:buClr>
              <a:buFont typeface="Arial" panose="020B0604020202020204" pitchFamily="34" charset="0"/>
              <a:buNone/>
              <a:defRPr sz="135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y agregue un subtítulo de una o dos líneas, se ve de esta forma</a:t>
            </a:r>
          </a:p>
        </p:txBody>
      </p:sp>
    </p:spTree>
    <p:extLst>
      <p:ext uri="{BB962C8B-B14F-4D97-AF65-F5344CB8AC3E}">
        <p14:creationId xmlns:p14="http://schemas.microsoft.com/office/powerpoint/2010/main" val="624596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lumnas, título, subtitulo con imagen y viñet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682171" y="4302981"/>
            <a:ext cx="4715659" cy="1937498"/>
          </a:xfrm>
        </p:spPr>
        <p:txBody>
          <a:bodyPr>
            <a:noAutofit/>
          </a:bodyPr>
          <a:lstStyle>
            <a:lvl1pPr marL="171450" indent="-171450">
              <a:lnSpc>
                <a:spcPct val="100000"/>
              </a:lnSpc>
              <a:buClr>
                <a:schemeClr val="accent2"/>
              </a:buClr>
              <a:buFont typeface="Arial" panose="020B0604020202020204" pitchFamily="34" charset="0"/>
              <a:buChar char="•"/>
              <a:defRPr sz="11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a:t>
            </a:r>
          </a:p>
          <a:p>
            <a:r>
              <a:rPr lang="es-ES" dirty="0"/>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rtl="0" eaLnBrk="1" fontAlgn="auto" latinLnBrk="0" hangingPunct="1">
              <a:lnSpc>
                <a:spcPct val="10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sz="quarter" idx="28"/>
          </p:nvPr>
        </p:nvSpPr>
        <p:spPr>
          <a:xfrm>
            <a:off x="682169" y="1566654"/>
            <a:ext cx="4715661" cy="2459685"/>
          </a:xfrm>
          <a:prstGeom prst="roundRect">
            <a:avLst>
              <a:gd name="adj" fmla="val 3333"/>
            </a:avLst>
          </a:prstGeo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sz="quarter" idx="29" hasCustomPrompt="1"/>
          </p:nvPr>
        </p:nvSpPr>
        <p:spPr>
          <a:xfrm>
            <a:off x="6792693" y="4302980"/>
            <a:ext cx="4717131" cy="1937499"/>
          </a:xfrm>
        </p:spPr>
        <p:txBody>
          <a:bodyPr>
            <a:noAutofit/>
          </a:bodyPr>
          <a:lstStyle>
            <a:lvl1pPr marL="171450" indent="-171450">
              <a:lnSpc>
                <a:spcPct val="100000"/>
              </a:lnSpc>
              <a:buClr>
                <a:schemeClr val="accent2"/>
              </a:buClr>
              <a:buFont typeface="Arial" panose="020B0604020202020204" pitchFamily="34" charset="0"/>
              <a:buChar char="•"/>
              <a:defRPr sz="11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a:t>
            </a:r>
          </a:p>
          <a:p>
            <a:r>
              <a:rPr lang="es-ES" dirty="0"/>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rtl="0" eaLnBrk="1" fontAlgn="auto" latinLnBrk="0" hangingPunct="1">
              <a:lnSpc>
                <a:spcPct val="100000"/>
              </a:lnSpc>
              <a:spcBef>
                <a:spcPts val="1000"/>
              </a:spcBef>
              <a:spcAft>
                <a:spcPts val="0"/>
              </a:spcAft>
              <a:buClr>
                <a:schemeClr val="accent2"/>
              </a:buClr>
              <a:buSzTx/>
              <a:buFont typeface="Arial" panose="020B0604020202020204" pitchFamily="34" charset="0"/>
              <a:buChar char="•"/>
              <a:tabLst/>
              <a:defRPr/>
            </a:pPr>
            <a:r>
              <a:rPr lang="es-ES" dirty="0"/>
              <a:t>Haga clic para modificar este texto debe tener una extensión de 186 caracteres con espacio máximo. Este es un texto de prueba.</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sz="quarter" idx="30"/>
          </p:nvPr>
        </p:nvSpPr>
        <p:spPr>
          <a:xfrm>
            <a:off x="6792692" y="1566653"/>
            <a:ext cx="4717132" cy="2459685"/>
          </a:xfrm>
          <a:prstGeom prst="roundRect">
            <a:avLst>
              <a:gd name="adj" fmla="val 2857"/>
            </a:avLst>
          </a:prstGeo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7" name="Título 1">
            <a:extLst>
              <a:ext uri="{FF2B5EF4-FFF2-40B4-BE49-F238E27FC236}">
                <a16:creationId xmlns:a16="http://schemas.microsoft.com/office/drawing/2014/main" id="{307C931A-A952-E5BD-7549-9D1D0658BCFA}"/>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547822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ítulo, 3 columnas con icono, subti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433634" y="4856877"/>
            <a:ext cx="3230644" cy="1507290"/>
          </a:xfrm>
        </p:spPr>
        <p:txBody>
          <a:bodyPr>
            <a:normAutofit/>
          </a:bodyPr>
          <a:lstStyle>
            <a:lvl1pPr marL="0" indent="0" algn="l">
              <a:buNone/>
              <a:defRPr sz="12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sz="quarter" idx="13" hasCustomPrompt="1"/>
          </p:nvPr>
        </p:nvSpPr>
        <p:spPr>
          <a:xfrm>
            <a:off x="4506005" y="4244297"/>
            <a:ext cx="3230644" cy="2119870"/>
          </a:xfrm>
        </p:spPr>
        <p:txBody>
          <a:bodyPr>
            <a:normAutofit/>
          </a:bodyPr>
          <a:lstStyle>
            <a:lvl1pPr marL="0" indent="0">
              <a:buNone/>
              <a:defRPr sz="1200" b="0" i="0">
                <a:solidFill>
                  <a:schemeClr val="tx2"/>
                </a:solidFill>
                <a:latin typeface="Arial" panose="020B0604020202020204" pitchFamily="34" charset="0"/>
                <a:cs typeface="Arial" panose="020B0604020202020204" pitchFamily="34" charset="0"/>
              </a:defRPr>
            </a:lvl1pPr>
            <a:lvl2pPr marL="457200" indent="0">
              <a:buNone/>
              <a:defRPr sz="1300">
                <a:latin typeface="Arial" panose="020B0604020202020204" pitchFamily="34" charset="0"/>
                <a:cs typeface="Arial" panose="020B0604020202020204" pitchFamily="34" charset="0"/>
              </a:defRPr>
            </a:lvl2pPr>
            <a:lvl3pPr marL="914400" indent="0">
              <a:buNone/>
              <a:defRPr/>
            </a:lvl3pPr>
            <a:lvl4pPr marL="1371600" indent="0">
              <a:buNone/>
              <a:defRPr/>
            </a:lvl4pPr>
            <a:lvl5pPr marL="1828800" indent="0">
              <a:buNone/>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pPr lvl="1"/>
            <a:endParaRPr lang="es-CO" dirty="0"/>
          </a:p>
        </p:txBody>
      </p:sp>
      <p:sp>
        <p:nvSpPr>
          <p:cNvPr id="16" name="Marcador de texto 14">
            <a:extLst>
              <a:ext uri="{FF2B5EF4-FFF2-40B4-BE49-F238E27FC236}">
                <a16:creationId xmlns:a16="http://schemas.microsoft.com/office/drawing/2014/main" id="{959A5875-53D5-831A-074A-E9370D31C28C}"/>
              </a:ext>
            </a:extLst>
          </p:cNvPr>
          <p:cNvSpPr>
            <a:spLocks noGrp="1"/>
          </p:cNvSpPr>
          <p:nvPr>
            <p:ph type="body" sz="quarter" idx="14" hasCustomPrompt="1"/>
          </p:nvPr>
        </p:nvSpPr>
        <p:spPr>
          <a:xfrm>
            <a:off x="8566882" y="3599911"/>
            <a:ext cx="3188344" cy="2370940"/>
          </a:xfrm>
        </p:spPr>
        <p:txBody>
          <a:bodyPr>
            <a:normAutofit/>
          </a:bodyPr>
          <a:lstStyle>
            <a:lvl1pPr marL="0" indent="0">
              <a:buNone/>
              <a:defRPr sz="1200" b="0" i="0">
                <a:solidFill>
                  <a:schemeClr val="tx2"/>
                </a:solidFill>
                <a:latin typeface="Arial" panose="020B0604020202020204" pitchFamily="34" charset="0"/>
                <a:cs typeface="Arial" panose="020B0604020202020204" pitchFamily="34" charset="0"/>
              </a:defRPr>
            </a:lvl1pPr>
            <a:lvl2pPr marL="457200" indent="0">
              <a:buNone/>
              <a:defRPr sz="1300">
                <a:latin typeface="Arial" panose="020B0604020202020204" pitchFamily="34" charset="0"/>
                <a:cs typeface="Arial" panose="020B0604020202020204" pitchFamily="34" charset="0"/>
              </a:defRPr>
            </a:lvl2pPr>
            <a:lvl3pPr marL="914400" indent="0">
              <a:buNone/>
              <a:defRPr/>
            </a:lvl3pPr>
            <a:lvl4pPr marL="1371600" indent="0">
              <a:buNone/>
              <a:defRPr/>
            </a:lvl4pPr>
            <a:lvl5pPr marL="1828800" indent="0">
              <a:buNone/>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pPr lvl="1"/>
            <a:endParaRPr lang="es-CO" dirty="0"/>
          </a:p>
        </p:txBody>
      </p:sp>
      <p:sp>
        <p:nvSpPr>
          <p:cNvPr id="20" name="Elipse 19">
            <a:extLst>
              <a:ext uri="{FF2B5EF4-FFF2-40B4-BE49-F238E27FC236}">
                <a16:creationId xmlns:a16="http://schemas.microsoft.com/office/drawing/2014/main" id="{8E68E4BB-DD7C-4962-F199-599C7AA01C39}"/>
              </a:ext>
            </a:extLst>
          </p:cNvPr>
          <p:cNvSpPr/>
          <p:nvPr userDrawn="1"/>
        </p:nvSpPr>
        <p:spPr>
          <a:xfrm>
            <a:off x="1567206" y="2739134"/>
            <a:ext cx="961534" cy="961534"/>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1" name="Elipse 20">
            <a:extLst>
              <a:ext uri="{FF2B5EF4-FFF2-40B4-BE49-F238E27FC236}">
                <a16:creationId xmlns:a16="http://schemas.microsoft.com/office/drawing/2014/main" id="{C9A7A07E-C2F9-486D-76CD-E687B16AC007}"/>
              </a:ext>
            </a:extLst>
          </p:cNvPr>
          <p:cNvSpPr/>
          <p:nvPr userDrawn="1"/>
        </p:nvSpPr>
        <p:spPr>
          <a:xfrm>
            <a:off x="5649202" y="2170071"/>
            <a:ext cx="961534" cy="96153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4" name="Elipse 23">
            <a:extLst>
              <a:ext uri="{FF2B5EF4-FFF2-40B4-BE49-F238E27FC236}">
                <a16:creationId xmlns:a16="http://schemas.microsoft.com/office/drawing/2014/main" id="{C2640EA3-226C-7E87-751B-63487AF9334F}"/>
              </a:ext>
            </a:extLst>
          </p:cNvPr>
          <p:cNvSpPr/>
          <p:nvPr userDrawn="1"/>
        </p:nvSpPr>
        <p:spPr>
          <a:xfrm>
            <a:off x="9741030" y="1500768"/>
            <a:ext cx="961534" cy="961534"/>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sz="quarter" idx="18" hasCustomPrompt="1"/>
          </p:nvPr>
        </p:nvSpPr>
        <p:spPr>
          <a:xfrm>
            <a:off x="433634" y="3913649"/>
            <a:ext cx="3230644" cy="712269"/>
          </a:xfrm>
          <a:prstGeom prst="roundRect">
            <a:avLst>
              <a:gd name="adj" fmla="val 15101"/>
            </a:avLst>
          </a:prstGeom>
          <a:solidFill>
            <a:schemeClr val="accent3"/>
          </a:solidFill>
        </p:spPr>
        <p:txBody>
          <a:bodyPr anchor="ctr">
            <a:normAutofit/>
          </a:bodyPr>
          <a:lstStyle>
            <a:lvl1pPr marL="0" indent="0" algn="ctr">
              <a:buNone/>
              <a:defRPr sz="1600" b="1" i="0">
                <a:solidFill>
                  <a:schemeClr val="bg1"/>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dos líneas</a:t>
            </a:r>
          </a:p>
        </p:txBody>
      </p:sp>
      <p:sp>
        <p:nvSpPr>
          <p:cNvPr id="6" name="Marcador de posición de imagen 6">
            <a:extLst>
              <a:ext uri="{FF2B5EF4-FFF2-40B4-BE49-F238E27FC236}">
                <a16:creationId xmlns:a16="http://schemas.microsoft.com/office/drawing/2014/main" id="{1378970B-E923-6D9E-C023-C0A1886F31E2}"/>
              </a:ext>
            </a:extLst>
          </p:cNvPr>
          <p:cNvSpPr>
            <a:spLocks noGrp="1"/>
          </p:cNvSpPr>
          <p:nvPr>
            <p:ph type="pic" sz="quarter" idx="21" hasCustomPrompt="1"/>
          </p:nvPr>
        </p:nvSpPr>
        <p:spPr>
          <a:xfrm>
            <a:off x="1738619" y="2896378"/>
            <a:ext cx="638175" cy="639763"/>
          </a:xfrm>
        </p:spPr>
        <p:txBody>
          <a:bodyPr anchor="ctr">
            <a:normAutofit/>
          </a:bodyPr>
          <a:lstStyle>
            <a:lvl1pPr marL="0" indent="0" algn="ctr">
              <a:buNone/>
              <a:defRPr sz="1100">
                <a:solidFill>
                  <a:schemeClr val="bg1"/>
                </a:solidFill>
                <a:latin typeface="Arial" panose="020B0604020202020204" pitchFamily="34" charset="0"/>
                <a:cs typeface="Arial" panose="020B0604020202020204" pitchFamily="34" charset="0"/>
              </a:defRPr>
            </a:lvl1pPr>
          </a:lstStyle>
          <a:p>
            <a:r>
              <a:rPr lang="es-CO" dirty="0"/>
              <a:t>icono</a:t>
            </a:r>
          </a:p>
        </p:txBody>
      </p:sp>
      <p:sp>
        <p:nvSpPr>
          <p:cNvPr id="7" name="Marcador de posición de imagen 6">
            <a:extLst>
              <a:ext uri="{FF2B5EF4-FFF2-40B4-BE49-F238E27FC236}">
                <a16:creationId xmlns:a16="http://schemas.microsoft.com/office/drawing/2014/main" id="{8CE65E27-F761-2BBA-3AA1-8D4FE2D4C471}"/>
              </a:ext>
            </a:extLst>
          </p:cNvPr>
          <p:cNvSpPr>
            <a:spLocks noGrp="1"/>
          </p:cNvSpPr>
          <p:nvPr>
            <p:ph type="pic" sz="quarter" idx="22" hasCustomPrompt="1"/>
          </p:nvPr>
        </p:nvSpPr>
        <p:spPr>
          <a:xfrm>
            <a:off x="5810881" y="2361444"/>
            <a:ext cx="638175" cy="639763"/>
          </a:xfrm>
        </p:spPr>
        <p:txBody>
          <a:bodyPr anchor="ctr">
            <a:normAutofit/>
          </a:bodyPr>
          <a:lstStyle>
            <a:lvl1pPr marL="0" indent="0" algn="ctr">
              <a:buNone/>
              <a:defRPr sz="1100">
                <a:solidFill>
                  <a:schemeClr val="bg1"/>
                </a:solidFill>
                <a:latin typeface="Arial" panose="020B0604020202020204" pitchFamily="34" charset="0"/>
                <a:cs typeface="Arial" panose="020B0604020202020204" pitchFamily="34" charset="0"/>
              </a:defRPr>
            </a:lvl1pPr>
          </a:lstStyle>
          <a:p>
            <a:r>
              <a:rPr lang="es-CO" dirty="0"/>
              <a:t>icono</a:t>
            </a:r>
          </a:p>
        </p:txBody>
      </p:sp>
      <p:sp>
        <p:nvSpPr>
          <p:cNvPr id="8" name="Marcador de posición de imagen 6">
            <a:extLst>
              <a:ext uri="{FF2B5EF4-FFF2-40B4-BE49-F238E27FC236}">
                <a16:creationId xmlns:a16="http://schemas.microsoft.com/office/drawing/2014/main" id="{152046B4-B63C-9643-8FA8-A0078CC7C3F2}"/>
              </a:ext>
            </a:extLst>
          </p:cNvPr>
          <p:cNvSpPr>
            <a:spLocks noGrp="1"/>
          </p:cNvSpPr>
          <p:nvPr>
            <p:ph type="pic" sz="quarter" idx="23" hasCustomPrompt="1"/>
          </p:nvPr>
        </p:nvSpPr>
        <p:spPr>
          <a:xfrm>
            <a:off x="9895648" y="1662664"/>
            <a:ext cx="638175" cy="639763"/>
          </a:xfrm>
        </p:spPr>
        <p:txBody>
          <a:bodyPr anchor="ctr">
            <a:normAutofit/>
          </a:bodyPr>
          <a:lstStyle>
            <a:lvl1pPr marL="0" indent="0" algn="ctr">
              <a:buNone/>
              <a:defRPr sz="1100">
                <a:latin typeface="Arial" panose="020B0604020202020204" pitchFamily="34" charset="0"/>
                <a:cs typeface="Arial" panose="020B0604020202020204" pitchFamily="34" charset="0"/>
              </a:defRPr>
            </a:lvl1pPr>
          </a:lstStyle>
          <a:p>
            <a:r>
              <a:rPr lang="es-CO" dirty="0"/>
              <a:t>icono</a:t>
            </a:r>
          </a:p>
        </p:txBody>
      </p:sp>
      <p:sp>
        <p:nvSpPr>
          <p:cNvPr id="10" name="Título 1">
            <a:extLst>
              <a:ext uri="{FF2B5EF4-FFF2-40B4-BE49-F238E27FC236}">
                <a16:creationId xmlns:a16="http://schemas.microsoft.com/office/drawing/2014/main" id="{79C735A6-3DB4-F40E-55F6-A19EFBA8476F}"/>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34" name="Marcador de texto 28">
            <a:extLst>
              <a:ext uri="{FF2B5EF4-FFF2-40B4-BE49-F238E27FC236}">
                <a16:creationId xmlns:a16="http://schemas.microsoft.com/office/drawing/2014/main" id="{366CA506-BB94-5E57-D177-4F6CAF63114D}"/>
              </a:ext>
            </a:extLst>
          </p:cNvPr>
          <p:cNvSpPr>
            <a:spLocks noGrp="1"/>
          </p:cNvSpPr>
          <p:nvPr>
            <p:ph type="body" sz="quarter" idx="24" hasCustomPrompt="1"/>
          </p:nvPr>
        </p:nvSpPr>
        <p:spPr>
          <a:xfrm>
            <a:off x="4492678" y="3411844"/>
            <a:ext cx="3230644" cy="712269"/>
          </a:xfrm>
          <a:prstGeom prst="roundRect">
            <a:avLst>
              <a:gd name="adj" fmla="val 15101"/>
            </a:avLst>
          </a:prstGeom>
          <a:solidFill>
            <a:schemeClr val="accent2"/>
          </a:solidFill>
        </p:spPr>
        <p:txBody>
          <a:bodyPr anchor="ctr">
            <a:normAutofit/>
          </a:bodyPr>
          <a:lstStyle>
            <a:lvl1pPr marL="0" indent="0" algn="ctr">
              <a:buNone/>
              <a:defRPr sz="1600" b="1" i="0">
                <a:solidFill>
                  <a:schemeClr val="bg1"/>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dos líneas</a:t>
            </a:r>
          </a:p>
        </p:txBody>
      </p:sp>
      <p:sp>
        <p:nvSpPr>
          <p:cNvPr id="35" name="Marcador de texto 28">
            <a:extLst>
              <a:ext uri="{FF2B5EF4-FFF2-40B4-BE49-F238E27FC236}">
                <a16:creationId xmlns:a16="http://schemas.microsoft.com/office/drawing/2014/main" id="{882F1C09-A41F-22FA-DFC6-1EDD714FB330}"/>
              </a:ext>
            </a:extLst>
          </p:cNvPr>
          <p:cNvSpPr>
            <a:spLocks noGrp="1"/>
          </p:cNvSpPr>
          <p:nvPr>
            <p:ph type="body" sz="quarter" idx="25" hasCustomPrompt="1"/>
          </p:nvPr>
        </p:nvSpPr>
        <p:spPr>
          <a:xfrm>
            <a:off x="8529419" y="2753922"/>
            <a:ext cx="3230644" cy="712269"/>
          </a:xfrm>
          <a:prstGeom prst="roundRect">
            <a:avLst>
              <a:gd name="adj" fmla="val 15101"/>
            </a:avLst>
          </a:prstGeom>
          <a:solidFill>
            <a:schemeClr val="accent6">
              <a:lumMod val="10000"/>
              <a:lumOff val="90000"/>
            </a:schemeClr>
          </a:solidFill>
        </p:spPr>
        <p:txBody>
          <a:bodyPr anchor="ctr">
            <a:normAutofit/>
          </a:bodyPr>
          <a:lstStyle>
            <a:lvl1pPr marL="0" indent="0" algn="ctr">
              <a:buNone/>
              <a:defRPr sz="1600" b="1" i="0">
                <a:solidFill>
                  <a:schemeClr val="bg2"/>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dos líneas</a:t>
            </a:r>
          </a:p>
        </p:txBody>
      </p:sp>
    </p:spTree>
    <p:extLst>
      <p:ext uri="{BB962C8B-B14F-4D97-AF65-F5344CB8AC3E}">
        <p14:creationId xmlns:p14="http://schemas.microsoft.com/office/powerpoint/2010/main" val="1804243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 columnas, título, icono, sub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ipse 1">
            <a:extLst>
              <a:ext uri="{FF2B5EF4-FFF2-40B4-BE49-F238E27FC236}">
                <a16:creationId xmlns:a16="http://schemas.microsoft.com/office/drawing/2014/main" id="{A6C45E02-68CD-0BC3-3A4B-37CA246BE02B}"/>
              </a:ext>
            </a:extLst>
          </p:cNvPr>
          <p:cNvSpPr/>
          <p:nvPr userDrawn="1"/>
        </p:nvSpPr>
        <p:spPr>
          <a:xfrm>
            <a:off x="2969463" y="2010414"/>
            <a:ext cx="961534" cy="961534"/>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1387519" y="4150368"/>
            <a:ext cx="4107879" cy="1895272"/>
          </a:xfrm>
        </p:spPr>
        <p:txBody>
          <a:bodyPr>
            <a:normAutofit/>
          </a:bodyPr>
          <a:lstStyle>
            <a:lvl1pPr marL="0" indent="0" algn="l">
              <a:buNone/>
              <a:defRPr sz="135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sz="quarter" idx="13" hasCustomPrompt="1"/>
          </p:nvPr>
        </p:nvSpPr>
        <p:spPr>
          <a:xfrm>
            <a:off x="6696604" y="4113668"/>
            <a:ext cx="4107879" cy="1967817"/>
          </a:xfrm>
        </p:spPr>
        <p:txBody>
          <a:bodyPr>
            <a:normAutofit/>
          </a:bodyPr>
          <a:lstStyle>
            <a:lvl1pPr marL="0" indent="0">
              <a:buNone/>
              <a:defRPr sz="1350" b="0" i="0">
                <a:solidFill>
                  <a:schemeClr val="tx2"/>
                </a:solidFill>
                <a:latin typeface="Arial" panose="020B0604020202020204" pitchFamily="34" charset="0"/>
                <a:cs typeface="Arial" panose="020B0604020202020204" pitchFamily="34" charset="0"/>
              </a:defRPr>
            </a:lvl1pPr>
            <a:lvl2pPr marL="457200" indent="0">
              <a:buNone/>
              <a:defRPr sz="1350">
                <a:latin typeface="Arial" panose="020B0604020202020204" pitchFamily="34" charset="0"/>
                <a:cs typeface="Arial" panose="020B0604020202020204" pitchFamily="34" charset="0"/>
              </a:defRPr>
            </a:lvl2pPr>
            <a:lvl3pPr marL="914400" indent="0">
              <a:buNone/>
              <a:defRPr/>
            </a:lvl3pPr>
            <a:lvl4pPr marL="1371600" indent="0">
              <a:buNone/>
              <a:defRPr/>
            </a:lvl4pPr>
            <a:lvl5pPr marL="1828800" indent="0">
              <a:buNone/>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a:p>
            <a:pPr lvl="1"/>
            <a:endParaRPr lang="es-CO" dirty="0"/>
          </a:p>
        </p:txBody>
      </p:sp>
      <p:sp>
        <p:nvSpPr>
          <p:cNvPr id="21" name="Elipse 20">
            <a:extLst>
              <a:ext uri="{FF2B5EF4-FFF2-40B4-BE49-F238E27FC236}">
                <a16:creationId xmlns:a16="http://schemas.microsoft.com/office/drawing/2014/main" id="{C9A7A07E-C2F9-486D-76CD-E687B16AC007}"/>
              </a:ext>
            </a:extLst>
          </p:cNvPr>
          <p:cNvSpPr/>
          <p:nvPr userDrawn="1"/>
        </p:nvSpPr>
        <p:spPr>
          <a:xfrm>
            <a:off x="8223746" y="2010414"/>
            <a:ext cx="961534" cy="96153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sz="quarter" idx="18" hasCustomPrompt="1"/>
          </p:nvPr>
        </p:nvSpPr>
        <p:spPr>
          <a:xfrm>
            <a:off x="1387518" y="3207140"/>
            <a:ext cx="4131285" cy="712269"/>
          </a:xfrm>
          <a:prstGeom prst="roundRect">
            <a:avLst>
              <a:gd name="adj" fmla="val 13536"/>
            </a:avLst>
          </a:prstGeom>
          <a:solidFill>
            <a:schemeClr val="accent3"/>
          </a:solidFill>
          <a:ln>
            <a:noFill/>
          </a:ln>
        </p:spPr>
        <p:txBody>
          <a:bodyPr anchor="ctr">
            <a:normAutofit/>
          </a:bodyPr>
          <a:lstStyle>
            <a:lvl1pPr marL="0" indent="0" algn="ctr">
              <a:buNone/>
              <a:defRPr sz="1600" b="1" i="0">
                <a:solidFill>
                  <a:schemeClr val="bg1"/>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dos líneas máximo</a:t>
            </a:r>
          </a:p>
        </p:txBody>
      </p:sp>
      <p:sp>
        <p:nvSpPr>
          <p:cNvPr id="7" name="Marcador de posición de imagen 6">
            <a:extLst>
              <a:ext uri="{FF2B5EF4-FFF2-40B4-BE49-F238E27FC236}">
                <a16:creationId xmlns:a16="http://schemas.microsoft.com/office/drawing/2014/main" id="{BB1AA182-3873-665C-3120-6EF0EC91D17C}"/>
              </a:ext>
            </a:extLst>
          </p:cNvPr>
          <p:cNvSpPr>
            <a:spLocks noGrp="1"/>
          </p:cNvSpPr>
          <p:nvPr>
            <p:ph type="pic" sz="quarter" idx="20" hasCustomPrompt="1"/>
          </p:nvPr>
        </p:nvSpPr>
        <p:spPr>
          <a:xfrm>
            <a:off x="3121025" y="2162175"/>
            <a:ext cx="638175" cy="639763"/>
          </a:xfrm>
          <a:ln>
            <a:noFill/>
          </a:ln>
        </p:spPr>
        <p:txBody>
          <a:bodyPr anchor="ctr">
            <a:normAutofit/>
          </a:bodyPr>
          <a:lstStyle>
            <a:lvl1pPr marL="0" indent="0" algn="ctr">
              <a:buNone/>
              <a:defRPr sz="1100">
                <a:solidFill>
                  <a:schemeClr val="bg1"/>
                </a:solidFill>
                <a:latin typeface="Arial" panose="020B0604020202020204" pitchFamily="34" charset="0"/>
                <a:cs typeface="Arial" panose="020B0604020202020204" pitchFamily="34" charset="0"/>
              </a:defRPr>
            </a:lvl1pPr>
          </a:lstStyle>
          <a:p>
            <a:r>
              <a:rPr lang="es-CO" dirty="0"/>
              <a:t>icono</a:t>
            </a:r>
          </a:p>
        </p:txBody>
      </p:sp>
      <p:sp>
        <p:nvSpPr>
          <p:cNvPr id="8" name="Marcador de posición de imagen 6">
            <a:extLst>
              <a:ext uri="{FF2B5EF4-FFF2-40B4-BE49-F238E27FC236}">
                <a16:creationId xmlns:a16="http://schemas.microsoft.com/office/drawing/2014/main" id="{9E22782A-A27F-4F83-5ADF-C7CEE5E16DB9}"/>
              </a:ext>
            </a:extLst>
          </p:cNvPr>
          <p:cNvSpPr>
            <a:spLocks noGrp="1"/>
          </p:cNvSpPr>
          <p:nvPr>
            <p:ph type="pic" sz="quarter" idx="21" hasCustomPrompt="1"/>
          </p:nvPr>
        </p:nvSpPr>
        <p:spPr>
          <a:xfrm>
            <a:off x="8395229" y="2162175"/>
            <a:ext cx="638175" cy="639763"/>
          </a:xfrm>
          <a:ln>
            <a:noFill/>
          </a:ln>
        </p:spPr>
        <p:txBody>
          <a:bodyPr anchor="ctr">
            <a:normAutofit/>
          </a:bodyPr>
          <a:lstStyle>
            <a:lvl1pPr marL="0" indent="0" algn="ctr">
              <a:buNone/>
              <a:defRPr sz="1100">
                <a:solidFill>
                  <a:schemeClr val="bg1"/>
                </a:solidFill>
                <a:latin typeface="Arial" panose="020B0604020202020204" pitchFamily="34" charset="0"/>
                <a:cs typeface="Arial" panose="020B0604020202020204" pitchFamily="34" charset="0"/>
              </a:defRPr>
            </a:lvl1pPr>
          </a:lstStyle>
          <a:p>
            <a:r>
              <a:rPr lang="es-CO" dirty="0"/>
              <a:t>icono</a:t>
            </a:r>
          </a:p>
        </p:txBody>
      </p:sp>
      <p:sp>
        <p:nvSpPr>
          <p:cNvPr id="5" name="Título 1">
            <a:extLst>
              <a:ext uri="{FF2B5EF4-FFF2-40B4-BE49-F238E27FC236}">
                <a16:creationId xmlns:a16="http://schemas.microsoft.com/office/drawing/2014/main" id="{13B6AB68-1C95-0637-7E9F-24ED3D4A363E}"/>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0" name="Marcador de texto 28">
            <a:extLst>
              <a:ext uri="{FF2B5EF4-FFF2-40B4-BE49-F238E27FC236}">
                <a16:creationId xmlns:a16="http://schemas.microsoft.com/office/drawing/2014/main" id="{9832B707-E6E5-18E8-DCE8-6BE007395C8E}"/>
              </a:ext>
            </a:extLst>
          </p:cNvPr>
          <p:cNvSpPr>
            <a:spLocks noGrp="1"/>
          </p:cNvSpPr>
          <p:nvPr>
            <p:ph type="body" sz="quarter" idx="22" hasCustomPrompt="1"/>
          </p:nvPr>
        </p:nvSpPr>
        <p:spPr>
          <a:xfrm>
            <a:off x="6673197" y="3207140"/>
            <a:ext cx="4131284" cy="712269"/>
          </a:xfrm>
          <a:prstGeom prst="roundRect">
            <a:avLst>
              <a:gd name="adj" fmla="val 13536"/>
            </a:avLst>
          </a:prstGeom>
          <a:solidFill>
            <a:schemeClr val="accent2"/>
          </a:solidFill>
          <a:ln>
            <a:noFill/>
          </a:ln>
        </p:spPr>
        <p:txBody>
          <a:bodyPr anchor="ctr">
            <a:normAutofit/>
          </a:bodyPr>
          <a:lstStyle>
            <a:lvl1pPr marL="0" indent="0" algn="ctr">
              <a:buNone/>
              <a:defRPr sz="1600" b="1" i="0">
                <a:solidFill>
                  <a:schemeClr val="bg1"/>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dos líneas máximo</a:t>
            </a:r>
          </a:p>
        </p:txBody>
      </p:sp>
    </p:spTree>
    <p:extLst>
      <p:ext uri="{BB962C8B-B14F-4D97-AF65-F5344CB8AC3E}">
        <p14:creationId xmlns:p14="http://schemas.microsoft.com/office/powerpoint/2010/main" val="27099206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 columnas, título, icono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1" name="Imagen 30">
            <a:extLst>
              <a:ext uri="{FF2B5EF4-FFF2-40B4-BE49-F238E27FC236}">
                <a16:creationId xmlns:a16="http://schemas.microsoft.com/office/drawing/2014/main" id="{314E41E8-F75C-C953-9D7B-24EC1EB8E869}"/>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3049720" y="1404083"/>
            <a:ext cx="8327841" cy="8249425"/>
          </a:xfrm>
          <a:prstGeom prst="rect">
            <a:avLst/>
          </a:prstGeom>
          <a:effectLst>
            <a:outerShdw blurRad="175209" dist="50800" dir="5400000" algn="ctr" rotWithShape="0">
              <a:schemeClr val="accent2">
                <a:alpha val="13000"/>
              </a:schemeClr>
            </a:outerShdw>
          </a:effectLst>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6187424" y="2389718"/>
            <a:ext cx="5121349" cy="2577740"/>
          </a:xfrm>
        </p:spPr>
        <p:txBody>
          <a:bodyPr anchor="t">
            <a:noAutofit/>
          </a:bodyPr>
          <a:lstStyle>
            <a:lvl1pPr marL="0" indent="0" algn="l">
              <a:buNone/>
              <a:defRPr sz="17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Esto es un texto de prueba para que puedan observar la extensión del texto máximo.</a:t>
            </a:r>
          </a:p>
          <a:p>
            <a:r>
              <a:rPr lang="es-ES" dirty="0"/>
              <a:t>Texto de prueba de un segundo párrafo de texto, ser concretos. </a:t>
            </a:r>
          </a:p>
        </p:txBody>
      </p:sp>
      <p:sp>
        <p:nvSpPr>
          <p:cNvPr id="9" name="Marcador de posición de imagen 38">
            <a:extLst>
              <a:ext uri="{FF2B5EF4-FFF2-40B4-BE49-F238E27FC236}">
                <a16:creationId xmlns:a16="http://schemas.microsoft.com/office/drawing/2014/main" id="{7C1E06F5-6F14-3022-F888-63F4804CC60E}"/>
              </a:ext>
            </a:extLst>
          </p:cNvPr>
          <p:cNvSpPr>
            <a:spLocks noGrp="1"/>
          </p:cNvSpPr>
          <p:nvPr>
            <p:ph type="pic" sz="quarter" idx="26" hasCustomPrompt="1"/>
          </p:nvPr>
        </p:nvSpPr>
        <p:spPr>
          <a:xfrm>
            <a:off x="2446958" y="3567879"/>
            <a:ext cx="1434314" cy="1434311"/>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Clic INSERTE ÍCONO</a:t>
            </a:r>
          </a:p>
        </p:txBody>
      </p:sp>
      <p:sp>
        <p:nvSpPr>
          <p:cNvPr id="5" name="Marcador de texto 4">
            <a:extLst>
              <a:ext uri="{FF2B5EF4-FFF2-40B4-BE49-F238E27FC236}">
                <a16:creationId xmlns:a16="http://schemas.microsoft.com/office/drawing/2014/main" id="{3924072B-B129-8DC0-8786-84CBAA292E91}"/>
              </a:ext>
            </a:extLst>
          </p:cNvPr>
          <p:cNvSpPr>
            <a:spLocks noGrp="1"/>
          </p:cNvSpPr>
          <p:nvPr>
            <p:ph type="body" sz="quarter" idx="27" hasCustomPrompt="1"/>
          </p:nvPr>
        </p:nvSpPr>
        <p:spPr>
          <a:xfrm>
            <a:off x="1422401" y="1855168"/>
            <a:ext cx="3454400" cy="1120261"/>
          </a:xfrm>
        </p:spPr>
        <p:txBody>
          <a:bodyPr>
            <a:noAutofit/>
          </a:bodyPr>
          <a:lstStyle>
            <a:lvl1pPr marL="0" indent="0">
              <a:buNone/>
              <a:defRPr sz="2800" b="1">
                <a:solidFill>
                  <a:schemeClr val="accent2"/>
                </a:solidFill>
                <a:latin typeface="Arial" panose="020B0604020202020204" pitchFamily="34" charset="0"/>
                <a:cs typeface="Arial" panose="020B0604020202020204" pitchFamily="34" charset="0"/>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s-ES" dirty="0"/>
              <a:t>Haga clic para modificar título</a:t>
            </a:r>
            <a:endParaRPr lang="es-CO" dirty="0"/>
          </a:p>
        </p:txBody>
      </p:sp>
    </p:spTree>
    <p:extLst>
      <p:ext uri="{BB962C8B-B14F-4D97-AF65-F5344CB8AC3E}">
        <p14:creationId xmlns:p14="http://schemas.microsoft.com/office/powerpoint/2010/main" val="1244228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squema 6 elementos, Título, imag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Elipse 10">
            <a:extLst>
              <a:ext uri="{FF2B5EF4-FFF2-40B4-BE49-F238E27FC236}">
                <a16:creationId xmlns:a16="http://schemas.microsoft.com/office/drawing/2014/main" id="{B5F395D9-0ECB-B82D-2FA7-B3E757ECDDB6}"/>
              </a:ext>
            </a:extLst>
          </p:cNvPr>
          <p:cNvSpPr/>
          <p:nvPr userDrawn="1"/>
        </p:nvSpPr>
        <p:spPr>
          <a:xfrm>
            <a:off x="4870856" y="2194982"/>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pic>
        <p:nvPicPr>
          <p:cNvPr id="4" name="Gráfico 3">
            <a:extLst>
              <a:ext uri="{FF2B5EF4-FFF2-40B4-BE49-F238E27FC236}">
                <a16:creationId xmlns:a16="http://schemas.microsoft.com/office/drawing/2014/main" id="{EABE60BB-AD2E-E137-B93B-1203A29DDE6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299527" y="2453593"/>
            <a:ext cx="1592946" cy="3217331"/>
          </a:xfrm>
          <a:prstGeom prst="rect">
            <a:avLst/>
          </a:prstGeom>
        </p:spPr>
      </p:pic>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015910" y="2933910"/>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1864377"/>
            <a:ext cx="4206645" cy="802878"/>
          </a:xfrm>
        </p:spPr>
        <p:txBody>
          <a:bodyPr>
            <a:noAutofit/>
          </a:bodyP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5" name="Elipse 4">
            <a:extLst>
              <a:ext uri="{FF2B5EF4-FFF2-40B4-BE49-F238E27FC236}">
                <a16:creationId xmlns:a16="http://schemas.microsoft.com/office/drawing/2014/main" id="{2DB74869-7022-6379-57DD-FCC978A844D6}"/>
              </a:ext>
            </a:extLst>
          </p:cNvPr>
          <p:cNvSpPr/>
          <p:nvPr userDrawn="1"/>
        </p:nvSpPr>
        <p:spPr>
          <a:xfrm>
            <a:off x="4790470" y="211459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1.</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sz="quarter" idx="17" hasCustomPrompt="1"/>
          </p:nvPr>
        </p:nvSpPr>
        <p:spPr>
          <a:xfrm>
            <a:off x="359250" y="3543018"/>
            <a:ext cx="3648992" cy="1013726"/>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sz="quarter" idx="18" hasCustomPrompt="1"/>
          </p:nvPr>
        </p:nvSpPr>
        <p:spPr>
          <a:xfrm>
            <a:off x="355076" y="5441573"/>
            <a:ext cx="4206645" cy="854082"/>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3" name="Elipse 12">
            <a:extLst>
              <a:ext uri="{FF2B5EF4-FFF2-40B4-BE49-F238E27FC236}">
                <a16:creationId xmlns:a16="http://schemas.microsoft.com/office/drawing/2014/main" id="{D703CDFE-1DDB-B664-0296-D434E3BF0528}"/>
              </a:ext>
            </a:extLst>
          </p:cNvPr>
          <p:cNvSpPr/>
          <p:nvPr userDrawn="1"/>
        </p:nvSpPr>
        <p:spPr>
          <a:xfrm>
            <a:off x="4296112" y="3728703"/>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14" name="Elipse 13">
            <a:extLst>
              <a:ext uri="{FF2B5EF4-FFF2-40B4-BE49-F238E27FC236}">
                <a16:creationId xmlns:a16="http://schemas.microsoft.com/office/drawing/2014/main" id="{5914FA67-B116-BF77-E034-46B3B4A3F870}"/>
              </a:ext>
            </a:extLst>
          </p:cNvPr>
          <p:cNvSpPr/>
          <p:nvPr userDrawn="1"/>
        </p:nvSpPr>
        <p:spPr>
          <a:xfrm>
            <a:off x="4215726" y="3648315"/>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2.</a:t>
            </a:r>
          </a:p>
        </p:txBody>
      </p:sp>
      <p:sp>
        <p:nvSpPr>
          <p:cNvPr id="20" name="Elipse 19">
            <a:extLst>
              <a:ext uri="{FF2B5EF4-FFF2-40B4-BE49-F238E27FC236}">
                <a16:creationId xmlns:a16="http://schemas.microsoft.com/office/drawing/2014/main" id="{E38790D9-54D1-B9A5-1C48-C03D250B3974}"/>
              </a:ext>
            </a:extLst>
          </p:cNvPr>
          <p:cNvSpPr/>
          <p:nvPr userDrawn="1"/>
        </p:nvSpPr>
        <p:spPr>
          <a:xfrm>
            <a:off x="4870856" y="5390357"/>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1" name="Elipse 20">
            <a:extLst>
              <a:ext uri="{FF2B5EF4-FFF2-40B4-BE49-F238E27FC236}">
                <a16:creationId xmlns:a16="http://schemas.microsoft.com/office/drawing/2014/main" id="{838C0B26-80EC-194E-CE86-34E86C1FE1C5}"/>
              </a:ext>
            </a:extLst>
          </p:cNvPr>
          <p:cNvSpPr/>
          <p:nvPr userDrawn="1"/>
        </p:nvSpPr>
        <p:spPr>
          <a:xfrm>
            <a:off x="4790470" y="5309969"/>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3.</a:t>
            </a:r>
          </a:p>
        </p:txBody>
      </p:sp>
      <p:sp>
        <p:nvSpPr>
          <p:cNvPr id="22" name="Elipse 21">
            <a:extLst>
              <a:ext uri="{FF2B5EF4-FFF2-40B4-BE49-F238E27FC236}">
                <a16:creationId xmlns:a16="http://schemas.microsoft.com/office/drawing/2014/main" id="{A0C17FCC-51E8-4A92-7ECE-464C4A0BC592}"/>
              </a:ext>
            </a:extLst>
          </p:cNvPr>
          <p:cNvSpPr/>
          <p:nvPr userDrawn="1"/>
        </p:nvSpPr>
        <p:spPr>
          <a:xfrm>
            <a:off x="6771237" y="2194982"/>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3" name="Elipse 22">
            <a:extLst>
              <a:ext uri="{FF2B5EF4-FFF2-40B4-BE49-F238E27FC236}">
                <a16:creationId xmlns:a16="http://schemas.microsoft.com/office/drawing/2014/main" id="{9CAC028A-55BF-10E7-691B-C4903E36B201}"/>
              </a:ext>
            </a:extLst>
          </p:cNvPr>
          <p:cNvSpPr/>
          <p:nvPr userDrawn="1"/>
        </p:nvSpPr>
        <p:spPr>
          <a:xfrm>
            <a:off x="6851623" y="2114594"/>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4.</a:t>
            </a:r>
          </a:p>
        </p:txBody>
      </p:sp>
      <p:sp>
        <p:nvSpPr>
          <p:cNvPr id="24" name="Elipse 23">
            <a:extLst>
              <a:ext uri="{FF2B5EF4-FFF2-40B4-BE49-F238E27FC236}">
                <a16:creationId xmlns:a16="http://schemas.microsoft.com/office/drawing/2014/main" id="{0FBFC67D-93EB-6AE1-2E9A-9A604845492D}"/>
              </a:ext>
            </a:extLst>
          </p:cNvPr>
          <p:cNvSpPr/>
          <p:nvPr userDrawn="1"/>
        </p:nvSpPr>
        <p:spPr>
          <a:xfrm>
            <a:off x="7409149" y="3728703"/>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5" name="Elipse 24">
            <a:extLst>
              <a:ext uri="{FF2B5EF4-FFF2-40B4-BE49-F238E27FC236}">
                <a16:creationId xmlns:a16="http://schemas.microsoft.com/office/drawing/2014/main" id="{7915177F-BA68-53BB-17DF-AE5B2E373B32}"/>
              </a:ext>
            </a:extLst>
          </p:cNvPr>
          <p:cNvSpPr/>
          <p:nvPr userDrawn="1"/>
        </p:nvSpPr>
        <p:spPr>
          <a:xfrm>
            <a:off x="7489535" y="3648315"/>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5.</a:t>
            </a:r>
          </a:p>
        </p:txBody>
      </p:sp>
      <p:sp>
        <p:nvSpPr>
          <p:cNvPr id="26" name="Elipse 25">
            <a:extLst>
              <a:ext uri="{FF2B5EF4-FFF2-40B4-BE49-F238E27FC236}">
                <a16:creationId xmlns:a16="http://schemas.microsoft.com/office/drawing/2014/main" id="{D45DC5C9-A23B-9529-54ED-771FDA947CC8}"/>
              </a:ext>
            </a:extLst>
          </p:cNvPr>
          <p:cNvSpPr/>
          <p:nvPr userDrawn="1"/>
        </p:nvSpPr>
        <p:spPr>
          <a:xfrm>
            <a:off x="6765893" y="5390357"/>
            <a:ext cx="496668" cy="496668"/>
          </a:xfrm>
          <a:prstGeom prst="ellipse">
            <a:avLst/>
          </a:prstGeom>
          <a:solidFill>
            <a:schemeClr val="tx2"/>
          </a:solidFill>
          <a:ln w="412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7" name="Elipse 26">
            <a:extLst>
              <a:ext uri="{FF2B5EF4-FFF2-40B4-BE49-F238E27FC236}">
                <a16:creationId xmlns:a16="http://schemas.microsoft.com/office/drawing/2014/main" id="{8A1FFB44-79D7-E31F-BE8A-AE78FF76013C}"/>
              </a:ext>
            </a:extLst>
          </p:cNvPr>
          <p:cNvSpPr/>
          <p:nvPr userDrawn="1"/>
        </p:nvSpPr>
        <p:spPr>
          <a:xfrm>
            <a:off x="6846279" y="5309969"/>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6.</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7496654" y="1870502"/>
            <a:ext cx="4346475" cy="821148"/>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sz="quarter" idx="20" hasCustomPrompt="1"/>
          </p:nvPr>
        </p:nvSpPr>
        <p:spPr>
          <a:xfrm>
            <a:off x="8183757" y="3549625"/>
            <a:ext cx="3648993" cy="1013725"/>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sz="quarter" idx="21" hasCustomPrompt="1"/>
          </p:nvPr>
        </p:nvSpPr>
        <p:spPr>
          <a:xfrm>
            <a:off x="7489536" y="5423334"/>
            <a:ext cx="4347388" cy="890560"/>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cxnSp>
        <p:nvCxnSpPr>
          <p:cNvPr id="6" name="Conector recto 5">
            <a:extLst>
              <a:ext uri="{FF2B5EF4-FFF2-40B4-BE49-F238E27FC236}">
                <a16:creationId xmlns:a16="http://schemas.microsoft.com/office/drawing/2014/main" id="{96101F34-A0FB-BAF1-DAE8-B8C0793AD676}"/>
              </a:ext>
            </a:extLst>
          </p:cNvPr>
          <p:cNvCxnSpPr/>
          <p:nvPr userDrawn="1"/>
        </p:nvCxnSpPr>
        <p:spPr>
          <a:xfrm>
            <a:off x="355076" y="2936415"/>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7" name="Conector recto 6">
            <a:extLst>
              <a:ext uri="{FF2B5EF4-FFF2-40B4-BE49-F238E27FC236}">
                <a16:creationId xmlns:a16="http://schemas.microsoft.com/office/drawing/2014/main" id="{DF1ED9B1-1E24-A3C5-DE06-4B4B027F8BF3}"/>
              </a:ext>
            </a:extLst>
          </p:cNvPr>
          <p:cNvCxnSpPr>
            <a:cxnSpLocks/>
          </p:cNvCxnSpPr>
          <p:nvPr userDrawn="1"/>
        </p:nvCxnSpPr>
        <p:spPr>
          <a:xfrm>
            <a:off x="355076" y="4832379"/>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17CFFE5E-6AE3-1F35-CBA9-05EF121CCBE5}"/>
              </a:ext>
            </a:extLst>
          </p:cNvPr>
          <p:cNvCxnSpPr>
            <a:cxnSpLocks/>
          </p:cNvCxnSpPr>
          <p:nvPr userDrawn="1"/>
        </p:nvCxnSpPr>
        <p:spPr>
          <a:xfrm>
            <a:off x="7489535" y="2936415"/>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85E59E20-7F99-75D5-9D14-8EF2C2BCDECB}"/>
              </a:ext>
            </a:extLst>
          </p:cNvPr>
          <p:cNvCxnSpPr>
            <a:cxnSpLocks/>
          </p:cNvCxnSpPr>
          <p:nvPr userDrawn="1"/>
        </p:nvCxnSpPr>
        <p:spPr>
          <a:xfrm>
            <a:off x="7496654" y="4832379"/>
            <a:ext cx="4346475"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Marcador de texto 14">
            <a:extLst>
              <a:ext uri="{FF2B5EF4-FFF2-40B4-BE49-F238E27FC236}">
                <a16:creationId xmlns:a16="http://schemas.microsoft.com/office/drawing/2014/main" id="{1FD69D3B-2497-6A0F-16B9-BD2FEF20551D}"/>
              </a:ext>
            </a:extLst>
          </p:cNvPr>
          <p:cNvSpPr>
            <a:spLocks noGrp="1"/>
          </p:cNvSpPr>
          <p:nvPr>
            <p:ph type="body" sz="quarter" idx="22" hasCustomPrompt="1"/>
          </p:nvPr>
        </p:nvSpPr>
        <p:spPr>
          <a:xfrm>
            <a:off x="355076" y="1526090"/>
            <a:ext cx="4206645" cy="307175"/>
          </a:xfrm>
        </p:spPr>
        <p:txBody>
          <a:bodyPr>
            <a:noAutofit/>
          </a:bodyPr>
          <a:lstStyle>
            <a:lvl1pPr marL="0" indent="0" algn="r">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sz="quarter" idx="23" hasCustomPrompt="1"/>
          </p:nvPr>
        </p:nvSpPr>
        <p:spPr>
          <a:xfrm>
            <a:off x="355077" y="3222503"/>
            <a:ext cx="3648992" cy="307175"/>
          </a:xfrm>
        </p:spPr>
        <p:txBody>
          <a:bodyPr>
            <a:noAutofit/>
          </a:bodyPr>
          <a:lstStyle>
            <a:lvl1pPr marL="0" indent="0" algn="r">
              <a:buNone/>
              <a:defRPr sz="1400" b="1">
                <a:ln>
                  <a:noFill/>
                </a:ln>
                <a:solidFill>
                  <a:schemeClr val="accent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1" name="Marcador de texto 14">
            <a:extLst>
              <a:ext uri="{FF2B5EF4-FFF2-40B4-BE49-F238E27FC236}">
                <a16:creationId xmlns:a16="http://schemas.microsoft.com/office/drawing/2014/main" id="{3C706FAC-B4D7-F919-B9BF-0DFE2A3470DE}"/>
              </a:ext>
            </a:extLst>
          </p:cNvPr>
          <p:cNvSpPr>
            <a:spLocks noGrp="1"/>
          </p:cNvSpPr>
          <p:nvPr>
            <p:ph type="body" sz="quarter" idx="24" hasCustomPrompt="1"/>
          </p:nvPr>
        </p:nvSpPr>
        <p:spPr>
          <a:xfrm>
            <a:off x="355076" y="5102668"/>
            <a:ext cx="4206645" cy="307175"/>
          </a:xfrm>
        </p:spPr>
        <p:txBody>
          <a:bodyPr>
            <a:noAutofit/>
          </a:bodyPr>
          <a:lstStyle>
            <a:lvl1pPr marL="0" indent="0" algn="r">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sz="quarter" idx="25" hasCustomPrompt="1"/>
          </p:nvPr>
        </p:nvSpPr>
        <p:spPr>
          <a:xfrm>
            <a:off x="7496654" y="1526090"/>
            <a:ext cx="4336095" cy="307175"/>
          </a:xfrm>
        </p:spPr>
        <p:txBody>
          <a:bodyPr>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sz="quarter" idx="26" hasCustomPrompt="1"/>
          </p:nvPr>
        </p:nvSpPr>
        <p:spPr>
          <a:xfrm>
            <a:off x="8194137" y="3222503"/>
            <a:ext cx="3648993" cy="307175"/>
          </a:xfrm>
        </p:spPr>
        <p:txBody>
          <a:bodyPr>
            <a:noAutofit/>
          </a:bodyPr>
          <a:lstStyle>
            <a:lvl1pPr marL="0" indent="0" algn="l">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4" name="Marcador de texto 14">
            <a:extLst>
              <a:ext uri="{FF2B5EF4-FFF2-40B4-BE49-F238E27FC236}">
                <a16:creationId xmlns:a16="http://schemas.microsoft.com/office/drawing/2014/main" id="{0C279564-089F-BAF6-8CF1-7AB0D2D3550A}"/>
              </a:ext>
            </a:extLst>
          </p:cNvPr>
          <p:cNvSpPr>
            <a:spLocks noGrp="1"/>
          </p:cNvSpPr>
          <p:nvPr>
            <p:ph type="body" sz="quarter" idx="27" hasCustomPrompt="1"/>
          </p:nvPr>
        </p:nvSpPr>
        <p:spPr>
          <a:xfrm>
            <a:off x="7496655" y="5102668"/>
            <a:ext cx="4347388" cy="307175"/>
          </a:xfrm>
        </p:spPr>
        <p:txBody>
          <a:bodyPr>
            <a:noAutofit/>
          </a:bodyPr>
          <a:lstStyle>
            <a:lvl1pPr marL="0" indent="0" algn="l">
              <a:buNone/>
              <a:defRPr sz="1400" b="1">
                <a:ln>
                  <a:noFill/>
                </a:ln>
                <a:solidFill>
                  <a:schemeClr val="accent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5" name="Título 1">
            <a:extLst>
              <a:ext uri="{FF2B5EF4-FFF2-40B4-BE49-F238E27FC236}">
                <a16:creationId xmlns:a16="http://schemas.microsoft.com/office/drawing/2014/main" id="{9154C9BC-2EBF-8878-C70F-FE88B02FEF34}"/>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1726377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squema 6 elementos, Título, imagen_">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015910" y="2933910"/>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1100">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1864377"/>
            <a:ext cx="4206645" cy="802878"/>
          </a:xfrm>
        </p:spPr>
        <p:txBody>
          <a:bodyPr>
            <a:noAutofit/>
          </a:bodyP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sz="quarter" idx="17" hasCustomPrompt="1"/>
          </p:nvPr>
        </p:nvSpPr>
        <p:spPr>
          <a:xfrm>
            <a:off x="359249" y="3543018"/>
            <a:ext cx="4202471" cy="1013726"/>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sz="quarter" idx="18" hasCustomPrompt="1"/>
          </p:nvPr>
        </p:nvSpPr>
        <p:spPr>
          <a:xfrm>
            <a:off x="355076" y="5441573"/>
            <a:ext cx="4206645" cy="854082"/>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7496654" y="1870502"/>
            <a:ext cx="4346475" cy="821148"/>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sz="quarter" idx="20" hasCustomPrompt="1"/>
          </p:nvPr>
        </p:nvSpPr>
        <p:spPr>
          <a:xfrm>
            <a:off x="7489535" y="3549625"/>
            <a:ext cx="4343214" cy="1013725"/>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sz="quarter" idx="21" hasCustomPrompt="1"/>
          </p:nvPr>
        </p:nvSpPr>
        <p:spPr>
          <a:xfrm>
            <a:off x="7489536" y="5423334"/>
            <a:ext cx="4347388" cy="890560"/>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1FD69D3B-2497-6A0F-16B9-BD2FEF20551D}"/>
              </a:ext>
            </a:extLst>
          </p:cNvPr>
          <p:cNvSpPr>
            <a:spLocks noGrp="1"/>
          </p:cNvSpPr>
          <p:nvPr>
            <p:ph type="body" sz="quarter" idx="22" hasCustomPrompt="1"/>
          </p:nvPr>
        </p:nvSpPr>
        <p:spPr>
          <a:xfrm>
            <a:off x="355076" y="1526090"/>
            <a:ext cx="4206645" cy="307175"/>
          </a:xfrm>
        </p:spPr>
        <p:txBody>
          <a:bodyPr>
            <a:noAutofit/>
          </a:bodyPr>
          <a:lstStyle>
            <a:lvl1pPr marL="0" indent="0" algn="r">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sz="quarter" idx="23" hasCustomPrompt="1"/>
          </p:nvPr>
        </p:nvSpPr>
        <p:spPr>
          <a:xfrm>
            <a:off x="355076" y="3222503"/>
            <a:ext cx="4202471" cy="307175"/>
          </a:xfrm>
        </p:spPr>
        <p:txBody>
          <a:bodyPr>
            <a:noAutofit/>
          </a:bodyPr>
          <a:lstStyle>
            <a:lvl1pPr marL="0" indent="0" algn="r">
              <a:buNone/>
              <a:defRPr sz="1400" b="1">
                <a:ln>
                  <a:noFill/>
                </a:ln>
                <a:solidFill>
                  <a:schemeClr val="accent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1" name="Marcador de texto 14">
            <a:extLst>
              <a:ext uri="{FF2B5EF4-FFF2-40B4-BE49-F238E27FC236}">
                <a16:creationId xmlns:a16="http://schemas.microsoft.com/office/drawing/2014/main" id="{3C706FAC-B4D7-F919-B9BF-0DFE2A3470DE}"/>
              </a:ext>
            </a:extLst>
          </p:cNvPr>
          <p:cNvSpPr>
            <a:spLocks noGrp="1"/>
          </p:cNvSpPr>
          <p:nvPr>
            <p:ph type="body" sz="quarter" idx="24" hasCustomPrompt="1"/>
          </p:nvPr>
        </p:nvSpPr>
        <p:spPr>
          <a:xfrm>
            <a:off x="355076" y="5102668"/>
            <a:ext cx="4206645" cy="307175"/>
          </a:xfrm>
        </p:spPr>
        <p:txBody>
          <a:bodyPr>
            <a:noAutofit/>
          </a:bodyPr>
          <a:lstStyle>
            <a:lvl1pPr marL="0" indent="0" algn="r">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sz="quarter" idx="25" hasCustomPrompt="1"/>
          </p:nvPr>
        </p:nvSpPr>
        <p:spPr>
          <a:xfrm>
            <a:off x="7496654" y="1526090"/>
            <a:ext cx="4336095" cy="307175"/>
          </a:xfrm>
        </p:spPr>
        <p:txBody>
          <a:bodyPr>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sz="quarter" idx="26" hasCustomPrompt="1"/>
          </p:nvPr>
        </p:nvSpPr>
        <p:spPr>
          <a:xfrm>
            <a:off x="7499915" y="3222503"/>
            <a:ext cx="4343214" cy="307175"/>
          </a:xfrm>
        </p:spPr>
        <p:txBody>
          <a:bodyPr>
            <a:noAutofit/>
          </a:bodyPr>
          <a:lstStyle>
            <a:lvl1pPr marL="0" indent="0" algn="l">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4" name="Marcador de texto 14">
            <a:extLst>
              <a:ext uri="{FF2B5EF4-FFF2-40B4-BE49-F238E27FC236}">
                <a16:creationId xmlns:a16="http://schemas.microsoft.com/office/drawing/2014/main" id="{0C279564-089F-BAF6-8CF1-7AB0D2D3550A}"/>
              </a:ext>
            </a:extLst>
          </p:cNvPr>
          <p:cNvSpPr>
            <a:spLocks noGrp="1"/>
          </p:cNvSpPr>
          <p:nvPr>
            <p:ph type="body" sz="quarter" idx="27" hasCustomPrompt="1"/>
          </p:nvPr>
        </p:nvSpPr>
        <p:spPr>
          <a:xfrm>
            <a:off x="7496655" y="5102668"/>
            <a:ext cx="4347388" cy="307175"/>
          </a:xfrm>
        </p:spPr>
        <p:txBody>
          <a:bodyPr>
            <a:noAutofit/>
          </a:bodyPr>
          <a:lstStyle>
            <a:lvl1pPr marL="0" indent="0" algn="l">
              <a:buNone/>
              <a:defRPr sz="1400" b="1">
                <a:ln>
                  <a:noFill/>
                </a:ln>
                <a:solidFill>
                  <a:schemeClr val="accent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5" name="Título 1">
            <a:extLst>
              <a:ext uri="{FF2B5EF4-FFF2-40B4-BE49-F238E27FC236}">
                <a16:creationId xmlns:a16="http://schemas.microsoft.com/office/drawing/2014/main" id="{9154C9BC-2EBF-8878-C70F-FE88B02FEF34}"/>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5693186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Esquema 4 elementos y título imag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Elipse 10">
            <a:extLst>
              <a:ext uri="{FF2B5EF4-FFF2-40B4-BE49-F238E27FC236}">
                <a16:creationId xmlns:a16="http://schemas.microsoft.com/office/drawing/2014/main" id="{B5F395D9-0ECB-B82D-2FA7-B3E757ECDDB6}"/>
              </a:ext>
            </a:extLst>
          </p:cNvPr>
          <p:cNvSpPr/>
          <p:nvPr userDrawn="1"/>
        </p:nvSpPr>
        <p:spPr>
          <a:xfrm>
            <a:off x="4784113" y="2194982"/>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pic>
        <p:nvPicPr>
          <p:cNvPr id="4" name="Gráfico 3">
            <a:extLst>
              <a:ext uri="{FF2B5EF4-FFF2-40B4-BE49-F238E27FC236}">
                <a16:creationId xmlns:a16="http://schemas.microsoft.com/office/drawing/2014/main" id="{EABE60BB-AD2E-E137-B93B-1203A29DDE6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299527" y="2334246"/>
            <a:ext cx="1592946" cy="3217331"/>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015910" y="2814563"/>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1864377"/>
            <a:ext cx="3979834" cy="1676740"/>
          </a:xfrm>
        </p:spPr>
        <p:txBody>
          <a:bodyPr>
            <a:noAutofit/>
          </a:bodyP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p>
        </p:txBody>
      </p:sp>
      <p:sp>
        <p:nvSpPr>
          <p:cNvPr id="5" name="Elipse 4">
            <a:extLst>
              <a:ext uri="{FF2B5EF4-FFF2-40B4-BE49-F238E27FC236}">
                <a16:creationId xmlns:a16="http://schemas.microsoft.com/office/drawing/2014/main" id="{2DB74869-7022-6379-57DD-FCC978A844D6}"/>
              </a:ext>
            </a:extLst>
          </p:cNvPr>
          <p:cNvSpPr/>
          <p:nvPr userDrawn="1"/>
        </p:nvSpPr>
        <p:spPr>
          <a:xfrm>
            <a:off x="4703727" y="211459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1.</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sz="quarter" idx="17" hasCustomPrompt="1"/>
          </p:nvPr>
        </p:nvSpPr>
        <p:spPr>
          <a:xfrm>
            <a:off x="359249" y="4541930"/>
            <a:ext cx="3979833" cy="1684697"/>
          </a:xfrm>
        </p:spPr>
        <p:txBody>
          <a:bodyPr>
            <a:noAutofit/>
          </a:bodyPr>
          <a:lstStyle>
            <a:lvl1pPr marL="0" indent="0" algn="r">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3" name="Elipse 12">
            <a:extLst>
              <a:ext uri="{FF2B5EF4-FFF2-40B4-BE49-F238E27FC236}">
                <a16:creationId xmlns:a16="http://schemas.microsoft.com/office/drawing/2014/main" id="{D703CDFE-1DDB-B664-0296-D434E3BF0528}"/>
              </a:ext>
            </a:extLst>
          </p:cNvPr>
          <p:cNvSpPr/>
          <p:nvPr userDrawn="1"/>
        </p:nvSpPr>
        <p:spPr>
          <a:xfrm>
            <a:off x="4782851" y="5198673"/>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14" name="Elipse 13">
            <a:extLst>
              <a:ext uri="{FF2B5EF4-FFF2-40B4-BE49-F238E27FC236}">
                <a16:creationId xmlns:a16="http://schemas.microsoft.com/office/drawing/2014/main" id="{5914FA67-B116-BF77-E034-46B3B4A3F870}"/>
              </a:ext>
            </a:extLst>
          </p:cNvPr>
          <p:cNvSpPr/>
          <p:nvPr userDrawn="1"/>
        </p:nvSpPr>
        <p:spPr>
          <a:xfrm>
            <a:off x="4702465" y="5118285"/>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3.</a:t>
            </a:r>
          </a:p>
        </p:txBody>
      </p:sp>
      <p:sp>
        <p:nvSpPr>
          <p:cNvPr id="22" name="Elipse 21">
            <a:extLst>
              <a:ext uri="{FF2B5EF4-FFF2-40B4-BE49-F238E27FC236}">
                <a16:creationId xmlns:a16="http://schemas.microsoft.com/office/drawing/2014/main" id="{A0C17FCC-51E8-4A92-7ECE-464C4A0BC592}"/>
              </a:ext>
            </a:extLst>
          </p:cNvPr>
          <p:cNvSpPr/>
          <p:nvPr userDrawn="1"/>
        </p:nvSpPr>
        <p:spPr>
          <a:xfrm>
            <a:off x="6907045" y="2194982"/>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3" name="Elipse 22">
            <a:extLst>
              <a:ext uri="{FF2B5EF4-FFF2-40B4-BE49-F238E27FC236}">
                <a16:creationId xmlns:a16="http://schemas.microsoft.com/office/drawing/2014/main" id="{9CAC028A-55BF-10E7-691B-C4903E36B201}"/>
              </a:ext>
            </a:extLst>
          </p:cNvPr>
          <p:cNvSpPr/>
          <p:nvPr userDrawn="1"/>
        </p:nvSpPr>
        <p:spPr>
          <a:xfrm>
            <a:off x="6987431" y="2114594"/>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2.</a:t>
            </a:r>
          </a:p>
        </p:txBody>
      </p:sp>
      <p:sp>
        <p:nvSpPr>
          <p:cNvPr id="24" name="Elipse 23">
            <a:extLst>
              <a:ext uri="{FF2B5EF4-FFF2-40B4-BE49-F238E27FC236}">
                <a16:creationId xmlns:a16="http://schemas.microsoft.com/office/drawing/2014/main" id="{0FBFC67D-93EB-6AE1-2E9A-9A604845492D}"/>
              </a:ext>
            </a:extLst>
          </p:cNvPr>
          <p:cNvSpPr/>
          <p:nvPr userDrawn="1"/>
        </p:nvSpPr>
        <p:spPr>
          <a:xfrm>
            <a:off x="6839573" y="5192562"/>
            <a:ext cx="496668" cy="496668"/>
          </a:xfrm>
          <a:prstGeom prst="ellipse">
            <a:avLst/>
          </a:prstGeom>
          <a:solidFill>
            <a:schemeClr val="accent6">
              <a:lumMod val="75000"/>
              <a:lumOff val="25000"/>
            </a:schemeClr>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es-CO"/>
          </a:p>
        </p:txBody>
      </p:sp>
      <p:sp>
        <p:nvSpPr>
          <p:cNvPr id="25" name="Elipse 24">
            <a:extLst>
              <a:ext uri="{FF2B5EF4-FFF2-40B4-BE49-F238E27FC236}">
                <a16:creationId xmlns:a16="http://schemas.microsoft.com/office/drawing/2014/main" id="{7915177F-BA68-53BB-17DF-AE5B2E373B32}"/>
              </a:ext>
            </a:extLst>
          </p:cNvPr>
          <p:cNvSpPr/>
          <p:nvPr userDrawn="1"/>
        </p:nvSpPr>
        <p:spPr>
          <a:xfrm>
            <a:off x="6919959" y="511217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bg2"/>
                </a:solidFill>
                <a:latin typeface="Arial" panose="020B0604020202020204" pitchFamily="34" charset="0"/>
                <a:cs typeface="Arial" panose="020B0604020202020204" pitchFamily="34" charset="0"/>
              </a:rPr>
              <a:t>4.</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7851976" y="1870501"/>
            <a:ext cx="3991153" cy="1670985"/>
          </a:xfrm>
        </p:spPr>
        <p:txBody>
          <a:bodyPr>
            <a:noAutofit/>
          </a:bodyPr>
          <a:lstStyle>
            <a:lvl1pPr marL="0" indent="0" algn="l">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sz="quarter" idx="20" hasCustomPrompt="1"/>
          </p:nvPr>
        </p:nvSpPr>
        <p:spPr>
          <a:xfrm>
            <a:off x="7852917" y="4548538"/>
            <a:ext cx="3979833" cy="1684695"/>
          </a:xfrm>
        </p:spPr>
        <p:txBody>
          <a:bodyPr>
            <a:noAutofit/>
          </a:bodyPr>
          <a:lstStyle>
            <a:lvl1pPr marL="0" indent="0" algn="l">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cxnSp>
        <p:nvCxnSpPr>
          <p:cNvPr id="6" name="Conector recto 5">
            <a:extLst>
              <a:ext uri="{FF2B5EF4-FFF2-40B4-BE49-F238E27FC236}">
                <a16:creationId xmlns:a16="http://schemas.microsoft.com/office/drawing/2014/main" id="{96101F34-A0FB-BAF1-DAE8-B8C0793AD676}"/>
              </a:ext>
            </a:extLst>
          </p:cNvPr>
          <p:cNvCxnSpPr/>
          <p:nvPr userDrawn="1"/>
        </p:nvCxnSpPr>
        <p:spPr>
          <a:xfrm>
            <a:off x="355076" y="3862757"/>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17CFFE5E-6AE3-1F35-CBA9-05EF121CCBE5}"/>
              </a:ext>
            </a:extLst>
          </p:cNvPr>
          <p:cNvCxnSpPr>
            <a:cxnSpLocks/>
          </p:cNvCxnSpPr>
          <p:nvPr userDrawn="1"/>
        </p:nvCxnSpPr>
        <p:spPr>
          <a:xfrm>
            <a:off x="7489535" y="3862757"/>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Marcador de texto 14">
            <a:extLst>
              <a:ext uri="{FF2B5EF4-FFF2-40B4-BE49-F238E27FC236}">
                <a16:creationId xmlns:a16="http://schemas.microsoft.com/office/drawing/2014/main" id="{1FD69D3B-2497-6A0F-16B9-BD2FEF20551D}"/>
              </a:ext>
            </a:extLst>
          </p:cNvPr>
          <p:cNvSpPr>
            <a:spLocks noGrp="1"/>
          </p:cNvSpPr>
          <p:nvPr>
            <p:ph type="body" sz="quarter" idx="22" hasCustomPrompt="1"/>
          </p:nvPr>
        </p:nvSpPr>
        <p:spPr>
          <a:xfrm>
            <a:off x="355076" y="1526090"/>
            <a:ext cx="3979834" cy="307175"/>
          </a:xfrm>
        </p:spPr>
        <p:txBody>
          <a:bodyPr>
            <a:noAutofit/>
          </a:bodyPr>
          <a:lstStyle>
            <a:lvl1pPr marL="0" indent="0" algn="r">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sz="quarter" idx="23" hasCustomPrompt="1"/>
          </p:nvPr>
        </p:nvSpPr>
        <p:spPr>
          <a:xfrm>
            <a:off x="355076" y="4221416"/>
            <a:ext cx="3979833" cy="307175"/>
          </a:xfrm>
        </p:spPr>
        <p:txBody>
          <a:bodyPr>
            <a:noAutofit/>
          </a:bodyPr>
          <a:lstStyle>
            <a:lvl1pPr marL="0" indent="0" algn="r">
              <a:buNone/>
              <a:defRPr sz="1400" b="1">
                <a:ln>
                  <a:noFill/>
                </a:ln>
                <a:solidFill>
                  <a:schemeClr val="bg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sz="quarter" idx="25" hasCustomPrompt="1"/>
          </p:nvPr>
        </p:nvSpPr>
        <p:spPr>
          <a:xfrm>
            <a:off x="7851128" y="1526090"/>
            <a:ext cx="3981622" cy="307175"/>
          </a:xfrm>
        </p:spPr>
        <p:txBody>
          <a:bodyPr>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sz="quarter" idx="26" hasCustomPrompt="1"/>
          </p:nvPr>
        </p:nvSpPr>
        <p:spPr>
          <a:xfrm>
            <a:off x="7863297" y="4221416"/>
            <a:ext cx="3979833" cy="307175"/>
          </a:xfrm>
        </p:spPr>
        <p:txBody>
          <a:bodyPr>
            <a:noAutofit/>
          </a:bodyPr>
          <a:lstStyle>
            <a:lvl1pPr marL="0" indent="0" algn="l">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 name="Título 1">
            <a:extLst>
              <a:ext uri="{FF2B5EF4-FFF2-40B4-BE49-F238E27FC236}">
                <a16:creationId xmlns:a16="http://schemas.microsoft.com/office/drawing/2014/main" id="{B8528C74-57C0-959D-ADAA-3E82F57CE0D2}"/>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2144262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Esquema 4 elementos y título imagen_">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015910" y="2814563"/>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55076" y="1864377"/>
            <a:ext cx="3979834" cy="1676740"/>
          </a:xfrm>
        </p:spPr>
        <p:txBody>
          <a:bodyPr>
            <a:noAutofit/>
          </a:bodyP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sz="quarter" idx="17" hasCustomPrompt="1"/>
          </p:nvPr>
        </p:nvSpPr>
        <p:spPr>
          <a:xfrm>
            <a:off x="359249" y="4541930"/>
            <a:ext cx="3979833" cy="1684697"/>
          </a:xfrm>
        </p:spPr>
        <p:txBody>
          <a:bodyPr>
            <a:noAutofit/>
          </a:bodyPr>
          <a:lstStyle>
            <a:lvl1pPr marL="0" indent="0" algn="r">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7851976" y="1870501"/>
            <a:ext cx="3991153" cy="1670985"/>
          </a:xfrm>
        </p:spPr>
        <p:txBody>
          <a:bodyPr>
            <a:noAutofit/>
          </a:bodyPr>
          <a:lstStyle>
            <a:lvl1pPr marL="0" indent="0" algn="l">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sz="quarter" idx="20" hasCustomPrompt="1"/>
          </p:nvPr>
        </p:nvSpPr>
        <p:spPr>
          <a:xfrm>
            <a:off x="7852917" y="4548538"/>
            <a:ext cx="3979833" cy="1684695"/>
          </a:xfrm>
        </p:spPr>
        <p:txBody>
          <a:bodyPr>
            <a:noAutofit/>
          </a:bodyPr>
          <a:lstStyle>
            <a:lvl1pPr marL="0" indent="0" algn="l">
              <a:buNone/>
              <a:defRPr sz="14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1FD69D3B-2497-6A0F-16B9-BD2FEF20551D}"/>
              </a:ext>
            </a:extLst>
          </p:cNvPr>
          <p:cNvSpPr>
            <a:spLocks noGrp="1"/>
          </p:cNvSpPr>
          <p:nvPr>
            <p:ph type="body" sz="quarter" idx="22" hasCustomPrompt="1"/>
          </p:nvPr>
        </p:nvSpPr>
        <p:spPr>
          <a:xfrm>
            <a:off x="355076" y="1526090"/>
            <a:ext cx="3979834" cy="307175"/>
          </a:xfrm>
        </p:spPr>
        <p:txBody>
          <a:bodyPr>
            <a:noAutofit/>
          </a:bodyPr>
          <a:lstStyle>
            <a:lvl1pPr marL="0" indent="0" algn="r">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sz="quarter" idx="23" hasCustomPrompt="1"/>
          </p:nvPr>
        </p:nvSpPr>
        <p:spPr>
          <a:xfrm>
            <a:off x="355076" y="4221416"/>
            <a:ext cx="3979833" cy="307175"/>
          </a:xfrm>
        </p:spPr>
        <p:txBody>
          <a:bodyPr>
            <a:noAutofit/>
          </a:bodyPr>
          <a:lstStyle>
            <a:lvl1pPr marL="0" indent="0" algn="r">
              <a:buNone/>
              <a:defRPr sz="1400" b="1">
                <a:ln>
                  <a:noFill/>
                </a:ln>
                <a:solidFill>
                  <a:schemeClr val="bg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sz="quarter" idx="25" hasCustomPrompt="1"/>
          </p:nvPr>
        </p:nvSpPr>
        <p:spPr>
          <a:xfrm>
            <a:off x="7851128" y="1526090"/>
            <a:ext cx="3981622" cy="307175"/>
          </a:xfrm>
        </p:spPr>
        <p:txBody>
          <a:bodyPr>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sz="quarter" idx="26" hasCustomPrompt="1"/>
          </p:nvPr>
        </p:nvSpPr>
        <p:spPr>
          <a:xfrm>
            <a:off x="7863297" y="4221416"/>
            <a:ext cx="3979833" cy="307175"/>
          </a:xfrm>
        </p:spPr>
        <p:txBody>
          <a:bodyPr>
            <a:noAutofit/>
          </a:bodyPr>
          <a:lstStyle>
            <a:lvl1pPr marL="0" indent="0" algn="l">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 name="Título 1">
            <a:extLst>
              <a:ext uri="{FF2B5EF4-FFF2-40B4-BE49-F238E27FC236}">
                <a16:creationId xmlns:a16="http://schemas.microsoft.com/office/drawing/2014/main" id="{B8528C74-57C0-959D-ADAA-3E82F57CE0D2}"/>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10549301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 elementos_Título y objetos__">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BA190C3E-B538-0E58-9790-DCB976D27873}"/>
              </a:ext>
              <a:ext uri="{C183D7F6-B498-43B3-948B-1728B52AA6E4}">
                <adec:decorative xmlns:adec="http://schemas.microsoft.com/office/drawing/2017/decorative" val="1"/>
              </a:ext>
            </a:extLst>
          </p:cNvPr>
          <p:cNvSpPr/>
          <p:nvPr userDrawn="1"/>
        </p:nvSpPr>
        <p:spPr>
          <a:xfrm>
            <a:off x="1714923" y="5507414"/>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redondeado 3">
            <a:extLst>
              <a:ext uri="{FF2B5EF4-FFF2-40B4-BE49-F238E27FC236}">
                <a16:creationId xmlns:a16="http://schemas.microsoft.com/office/drawing/2014/main" id="{1475D752-22CE-F73D-6049-841DA78A62A0}"/>
              </a:ext>
              <a:ext uri="{C183D7F6-B498-43B3-948B-1728B52AA6E4}">
                <adec:decorative xmlns:adec="http://schemas.microsoft.com/office/drawing/2017/decorative" val="1"/>
              </a:ext>
            </a:extLst>
          </p:cNvPr>
          <p:cNvSpPr/>
          <p:nvPr userDrawn="1"/>
        </p:nvSpPr>
        <p:spPr>
          <a:xfrm>
            <a:off x="1831039" y="5619140"/>
            <a:ext cx="779915" cy="779915"/>
          </a:xfrm>
          <a:prstGeom prst="round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Rectángulo redondeado 9">
            <a:extLst>
              <a:ext uri="{FF2B5EF4-FFF2-40B4-BE49-F238E27FC236}">
                <a16:creationId xmlns:a16="http://schemas.microsoft.com/office/drawing/2014/main" id="{7C75CA76-29B5-7385-98A2-731CF0EF5B46}"/>
              </a:ext>
              <a:ext uri="{C183D7F6-B498-43B3-948B-1728B52AA6E4}">
                <adec:decorative xmlns:adec="http://schemas.microsoft.com/office/drawing/2017/decorative" val="1"/>
              </a:ext>
            </a:extLst>
          </p:cNvPr>
          <p:cNvSpPr/>
          <p:nvPr userDrawn="1"/>
        </p:nvSpPr>
        <p:spPr>
          <a:xfrm>
            <a:off x="1714923" y="4249632"/>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Rectángulo redondeado 10">
            <a:extLst>
              <a:ext uri="{FF2B5EF4-FFF2-40B4-BE49-F238E27FC236}">
                <a16:creationId xmlns:a16="http://schemas.microsoft.com/office/drawing/2014/main" id="{4DA631A4-1FFC-D61E-02AB-D41DD16C25D8}"/>
              </a:ext>
              <a:ext uri="{C183D7F6-B498-43B3-948B-1728B52AA6E4}">
                <adec:decorative xmlns:adec="http://schemas.microsoft.com/office/drawing/2017/decorative" val="1"/>
              </a:ext>
            </a:extLst>
          </p:cNvPr>
          <p:cNvSpPr/>
          <p:nvPr userDrawn="1"/>
        </p:nvSpPr>
        <p:spPr>
          <a:xfrm>
            <a:off x="1831039" y="4360723"/>
            <a:ext cx="779915" cy="7799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Rectángulo redondeado 12">
            <a:extLst>
              <a:ext uri="{FF2B5EF4-FFF2-40B4-BE49-F238E27FC236}">
                <a16:creationId xmlns:a16="http://schemas.microsoft.com/office/drawing/2014/main" id="{BC5F5D19-393B-B91A-42C7-FB68B9D0E46E}"/>
              </a:ext>
              <a:ext uri="{C183D7F6-B498-43B3-948B-1728B52AA6E4}">
                <adec:decorative xmlns:adec="http://schemas.microsoft.com/office/drawing/2017/decorative" val="1"/>
              </a:ext>
            </a:extLst>
          </p:cNvPr>
          <p:cNvSpPr/>
          <p:nvPr userDrawn="1"/>
        </p:nvSpPr>
        <p:spPr>
          <a:xfrm>
            <a:off x="1714923" y="2991850"/>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8" name="Rectángulo redondeado 17">
            <a:extLst>
              <a:ext uri="{FF2B5EF4-FFF2-40B4-BE49-F238E27FC236}">
                <a16:creationId xmlns:a16="http://schemas.microsoft.com/office/drawing/2014/main" id="{CECB4282-45EC-7EE1-209F-12C34C781F63}"/>
              </a:ext>
              <a:ext uri="{C183D7F6-B498-43B3-948B-1728B52AA6E4}">
                <adec:decorative xmlns:adec="http://schemas.microsoft.com/office/drawing/2017/decorative" val="1"/>
              </a:ext>
            </a:extLst>
          </p:cNvPr>
          <p:cNvSpPr/>
          <p:nvPr userDrawn="1"/>
        </p:nvSpPr>
        <p:spPr>
          <a:xfrm>
            <a:off x="1831039" y="3099224"/>
            <a:ext cx="779915" cy="779915"/>
          </a:xfrm>
          <a:prstGeom prst="round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4" name="Rectángulo redondeado 23">
            <a:extLst>
              <a:ext uri="{FF2B5EF4-FFF2-40B4-BE49-F238E27FC236}">
                <a16:creationId xmlns:a16="http://schemas.microsoft.com/office/drawing/2014/main" id="{2DFEA4B6-8D25-A404-8097-624D86F02DE7}"/>
              </a:ext>
              <a:ext uri="{C183D7F6-B498-43B3-948B-1728B52AA6E4}">
                <adec:decorative xmlns:adec="http://schemas.microsoft.com/office/drawing/2017/decorative" val="1"/>
              </a:ext>
            </a:extLst>
          </p:cNvPr>
          <p:cNvSpPr/>
          <p:nvPr userDrawn="1"/>
        </p:nvSpPr>
        <p:spPr>
          <a:xfrm>
            <a:off x="1714923" y="1735223"/>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1" name="Rectángulo redondeado 30">
            <a:extLst>
              <a:ext uri="{FF2B5EF4-FFF2-40B4-BE49-F238E27FC236}">
                <a16:creationId xmlns:a16="http://schemas.microsoft.com/office/drawing/2014/main" id="{B5BCE9DB-CD67-50F2-7725-5B727CFAF722}"/>
              </a:ext>
              <a:ext uri="{C183D7F6-B498-43B3-948B-1728B52AA6E4}">
                <adec:decorative xmlns:adec="http://schemas.microsoft.com/office/drawing/2017/decorative" val="1"/>
              </a:ext>
            </a:extLst>
          </p:cNvPr>
          <p:cNvSpPr/>
          <p:nvPr userDrawn="1"/>
        </p:nvSpPr>
        <p:spPr>
          <a:xfrm>
            <a:off x="1831039" y="1844582"/>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355076" y="895251"/>
            <a:ext cx="6789053" cy="341636"/>
          </a:xfrm>
        </p:spPr>
        <p:txBody>
          <a:bodyPr>
            <a:noAutofit/>
          </a:bodyPr>
          <a:lstStyle>
            <a:lvl1pPr marL="0" indent="0" algn="l">
              <a:buNone/>
              <a:defRPr sz="18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sz="quarter" idx="43" hasCustomPrompt="1"/>
          </p:nvPr>
        </p:nvSpPr>
        <p:spPr>
          <a:xfrm>
            <a:off x="1830254" y="1838458"/>
            <a:ext cx="769532" cy="779914"/>
          </a:xfrm>
        </p:spPr>
        <p:txBody>
          <a:bodyPr anchor="ctr">
            <a:normAutofit/>
          </a:bodyPr>
          <a:lstStyle>
            <a:lvl1pPr marL="0" indent="0" algn="ctr">
              <a:buNone/>
              <a:defRPr sz="500">
                <a:solidFill>
                  <a:schemeClr val="bg1"/>
                </a:solidFill>
                <a:latin typeface="Arial" panose="020B0604020202020204" pitchFamily="34" charset="0"/>
                <a:cs typeface="Arial" panose="020B0604020202020204" pitchFamily="34" charset="0"/>
              </a:defRPr>
            </a:lvl1pPr>
          </a:lstStyle>
          <a:p>
            <a:r>
              <a:rPr lang="es-CO" dirty="0"/>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sz="quarter" idx="44" hasCustomPrompt="1"/>
          </p:nvPr>
        </p:nvSpPr>
        <p:spPr>
          <a:xfrm>
            <a:off x="1830254" y="3099024"/>
            <a:ext cx="769532" cy="779914"/>
          </a:xfrm>
        </p:spPr>
        <p:txBody>
          <a:bodyPr anchor="ct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sz="quarter" idx="45" hasCustomPrompt="1"/>
          </p:nvPr>
        </p:nvSpPr>
        <p:spPr>
          <a:xfrm>
            <a:off x="1830254" y="4359588"/>
            <a:ext cx="769532" cy="779915"/>
          </a:xfrm>
        </p:spPr>
        <p:txBody>
          <a:bodyPr anchor="ct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7" name="Marcador de posición de imagen 38">
            <a:extLst>
              <a:ext uri="{FF2B5EF4-FFF2-40B4-BE49-F238E27FC236}">
                <a16:creationId xmlns:a16="http://schemas.microsoft.com/office/drawing/2014/main" id="{0977D4A0-1A48-1A8F-A755-E4384ABF3565}"/>
              </a:ext>
            </a:extLst>
          </p:cNvPr>
          <p:cNvSpPr>
            <a:spLocks noGrp="1"/>
          </p:cNvSpPr>
          <p:nvPr>
            <p:ph type="pic" sz="quarter" idx="46" hasCustomPrompt="1"/>
          </p:nvPr>
        </p:nvSpPr>
        <p:spPr>
          <a:xfrm>
            <a:off x="1830254" y="5613622"/>
            <a:ext cx="769532" cy="779915"/>
          </a:xfrm>
        </p:spPr>
        <p:txBody>
          <a:bodyPr anchor="ct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 name="Título 1">
            <a:extLst>
              <a:ext uri="{FF2B5EF4-FFF2-40B4-BE49-F238E27FC236}">
                <a16:creationId xmlns:a16="http://schemas.microsoft.com/office/drawing/2014/main" id="{E995B79E-BDCF-222F-9814-3D68402DFF6E}"/>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36" name="Marcador de texto 14">
            <a:extLst>
              <a:ext uri="{FF2B5EF4-FFF2-40B4-BE49-F238E27FC236}">
                <a16:creationId xmlns:a16="http://schemas.microsoft.com/office/drawing/2014/main" id="{5E7FB776-A7D9-A779-33CF-EA324C0D7DB6}"/>
              </a:ext>
            </a:extLst>
          </p:cNvPr>
          <p:cNvSpPr>
            <a:spLocks noGrp="1"/>
          </p:cNvSpPr>
          <p:nvPr>
            <p:ph type="body" sz="quarter" idx="16" hasCustomPrompt="1"/>
          </p:nvPr>
        </p:nvSpPr>
        <p:spPr>
          <a:xfrm>
            <a:off x="2844254" y="1728618"/>
            <a:ext cx="7707126"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37" name="Marcador de texto 14">
            <a:extLst>
              <a:ext uri="{FF2B5EF4-FFF2-40B4-BE49-F238E27FC236}">
                <a16:creationId xmlns:a16="http://schemas.microsoft.com/office/drawing/2014/main" id="{7C553BE8-ADF3-4BE9-4597-B3A78F2F8A41}"/>
              </a:ext>
            </a:extLst>
          </p:cNvPr>
          <p:cNvSpPr>
            <a:spLocks noGrp="1"/>
          </p:cNvSpPr>
          <p:nvPr>
            <p:ph type="body" sz="quarter" idx="25" hasCustomPrompt="1"/>
          </p:nvPr>
        </p:nvSpPr>
        <p:spPr>
          <a:xfrm>
            <a:off x="2851576" y="2980950"/>
            <a:ext cx="7692482"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38" name="Marcador de texto 14">
            <a:extLst>
              <a:ext uri="{FF2B5EF4-FFF2-40B4-BE49-F238E27FC236}">
                <a16:creationId xmlns:a16="http://schemas.microsoft.com/office/drawing/2014/main" id="{42941EBD-DFE5-CEF8-C2F1-B252E1590C19}"/>
              </a:ext>
            </a:extLst>
          </p:cNvPr>
          <p:cNvSpPr>
            <a:spLocks noGrp="1"/>
          </p:cNvSpPr>
          <p:nvPr>
            <p:ph type="body" sz="quarter" idx="26" hasCustomPrompt="1"/>
          </p:nvPr>
        </p:nvSpPr>
        <p:spPr>
          <a:xfrm>
            <a:off x="2851576" y="4248477"/>
            <a:ext cx="7692482" cy="1004409"/>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39" name="Marcador de texto 14">
            <a:extLst>
              <a:ext uri="{FF2B5EF4-FFF2-40B4-BE49-F238E27FC236}">
                <a16:creationId xmlns:a16="http://schemas.microsoft.com/office/drawing/2014/main" id="{CE0FB884-85C6-BC7A-0827-61E84C61A074}"/>
              </a:ext>
            </a:extLst>
          </p:cNvPr>
          <p:cNvSpPr>
            <a:spLocks noGrp="1"/>
          </p:cNvSpPr>
          <p:nvPr>
            <p:ph type="body" sz="quarter" idx="27" hasCustomPrompt="1"/>
          </p:nvPr>
        </p:nvSpPr>
        <p:spPr>
          <a:xfrm>
            <a:off x="2844590" y="5507413"/>
            <a:ext cx="7692482"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Tree>
    <p:extLst>
      <p:ext uri="{BB962C8B-B14F-4D97-AF65-F5344CB8AC3E}">
        <p14:creationId xmlns:p14="http://schemas.microsoft.com/office/powerpoint/2010/main" val="31883901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 elementos_Título y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Rectángulo redondeado 22">
            <a:extLst>
              <a:ext uri="{FF2B5EF4-FFF2-40B4-BE49-F238E27FC236}">
                <a16:creationId xmlns:a16="http://schemas.microsoft.com/office/drawing/2014/main" id="{D763DB3C-5E5C-5444-55B8-4393049A8776}"/>
              </a:ext>
            </a:extLst>
          </p:cNvPr>
          <p:cNvSpPr/>
          <p:nvPr userDrawn="1"/>
        </p:nvSpPr>
        <p:spPr>
          <a:xfrm>
            <a:off x="2692924" y="1582823"/>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5" name="Rectángulo redondeado 24">
            <a:extLst>
              <a:ext uri="{FF2B5EF4-FFF2-40B4-BE49-F238E27FC236}">
                <a16:creationId xmlns:a16="http://schemas.microsoft.com/office/drawing/2014/main" id="{8CFDF9CA-C228-53BE-62D9-FCFD9F87164C}"/>
              </a:ext>
            </a:extLst>
          </p:cNvPr>
          <p:cNvSpPr/>
          <p:nvPr userDrawn="1"/>
        </p:nvSpPr>
        <p:spPr>
          <a:xfrm>
            <a:off x="2692924" y="2839450"/>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6" name="Rectángulo redondeado 25">
            <a:extLst>
              <a:ext uri="{FF2B5EF4-FFF2-40B4-BE49-F238E27FC236}">
                <a16:creationId xmlns:a16="http://schemas.microsoft.com/office/drawing/2014/main" id="{492719A0-8C29-40EF-18B5-A9E5F6463E05}"/>
              </a:ext>
            </a:extLst>
          </p:cNvPr>
          <p:cNvSpPr/>
          <p:nvPr userDrawn="1"/>
        </p:nvSpPr>
        <p:spPr>
          <a:xfrm>
            <a:off x="2692924" y="4097232"/>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7" name="Rectángulo redondeado 26">
            <a:extLst>
              <a:ext uri="{FF2B5EF4-FFF2-40B4-BE49-F238E27FC236}">
                <a16:creationId xmlns:a16="http://schemas.microsoft.com/office/drawing/2014/main" id="{CBD2A6D3-89AD-E37F-F793-60891A32F0B7}"/>
              </a:ext>
            </a:extLst>
          </p:cNvPr>
          <p:cNvSpPr/>
          <p:nvPr userDrawn="1"/>
        </p:nvSpPr>
        <p:spPr>
          <a:xfrm>
            <a:off x="2692924" y="5355014"/>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815111" y="1580513"/>
            <a:ext cx="7707126"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2692924" y="944617"/>
            <a:ext cx="6789053" cy="341636"/>
          </a:xfrm>
        </p:spPr>
        <p:txBody>
          <a:bodyPr>
            <a:noAutofit/>
          </a:bodyPr>
          <a:lstStyle>
            <a:lvl1pPr marL="0" indent="0" algn="l">
              <a:buNone/>
              <a:defRPr sz="18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3815447" y="2838295"/>
            <a:ext cx="7692482"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3815447" y="4096077"/>
            <a:ext cx="7692482" cy="1004409"/>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sz="quarter" idx="27" hasCustomPrompt="1"/>
          </p:nvPr>
        </p:nvSpPr>
        <p:spPr>
          <a:xfrm>
            <a:off x="3815448" y="5355014"/>
            <a:ext cx="7692482" cy="1003254"/>
          </a:xfrm>
        </p:spPr>
        <p:txBody>
          <a:bodyPr anchor="ctr">
            <a:noAutofit/>
          </a:bodyPr>
          <a:lstStyle>
            <a:lvl1pPr marL="0" indent="0" algn="l">
              <a:buNone/>
              <a:defRPr sz="13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sz="quarter" idx="28"/>
          </p:nvPr>
        </p:nvSpPr>
        <p:spPr>
          <a:xfrm>
            <a:off x="0" y="0"/>
            <a:ext cx="2033626" cy="6858000"/>
          </a:xfr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5" name="Rectángulo redondeado 4">
            <a:extLst>
              <a:ext uri="{FF2B5EF4-FFF2-40B4-BE49-F238E27FC236}">
                <a16:creationId xmlns:a16="http://schemas.microsoft.com/office/drawing/2014/main" id="{10422399-1D8A-2F27-7AF9-9E45097215D3}"/>
              </a:ext>
            </a:extLst>
          </p:cNvPr>
          <p:cNvSpPr/>
          <p:nvPr userDrawn="1"/>
        </p:nvSpPr>
        <p:spPr>
          <a:xfrm>
            <a:off x="2809040" y="1692182"/>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redondeado 5">
            <a:extLst>
              <a:ext uri="{FF2B5EF4-FFF2-40B4-BE49-F238E27FC236}">
                <a16:creationId xmlns:a16="http://schemas.microsoft.com/office/drawing/2014/main" id="{560C6A4B-F497-1885-72E1-2284AFDB07D0}"/>
              </a:ext>
            </a:extLst>
          </p:cNvPr>
          <p:cNvSpPr/>
          <p:nvPr userDrawn="1"/>
        </p:nvSpPr>
        <p:spPr>
          <a:xfrm>
            <a:off x="2809040" y="2946824"/>
            <a:ext cx="779915" cy="7799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redondeado 6">
            <a:extLst>
              <a:ext uri="{FF2B5EF4-FFF2-40B4-BE49-F238E27FC236}">
                <a16:creationId xmlns:a16="http://schemas.microsoft.com/office/drawing/2014/main" id="{5105E892-43A6-E93E-4CD2-05246CD6E8C8}"/>
              </a:ext>
            </a:extLst>
          </p:cNvPr>
          <p:cNvSpPr/>
          <p:nvPr userDrawn="1"/>
        </p:nvSpPr>
        <p:spPr>
          <a:xfrm>
            <a:off x="2809040" y="4208323"/>
            <a:ext cx="779915" cy="779915"/>
          </a:xfrm>
          <a:prstGeom prst="round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Rectángulo redondeado 7">
            <a:extLst>
              <a:ext uri="{FF2B5EF4-FFF2-40B4-BE49-F238E27FC236}">
                <a16:creationId xmlns:a16="http://schemas.microsoft.com/office/drawing/2014/main" id="{DA86ECBE-B9EE-652F-736D-2EB530A9234F}"/>
              </a:ext>
            </a:extLst>
          </p:cNvPr>
          <p:cNvSpPr/>
          <p:nvPr userDrawn="1"/>
        </p:nvSpPr>
        <p:spPr>
          <a:xfrm>
            <a:off x="2809040" y="5466740"/>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sz="quarter" idx="43" hasCustomPrompt="1"/>
          </p:nvPr>
        </p:nvSpPr>
        <p:spPr>
          <a:xfrm>
            <a:off x="2960655" y="1838458"/>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sz="quarter" idx="44" hasCustomPrompt="1"/>
          </p:nvPr>
        </p:nvSpPr>
        <p:spPr>
          <a:xfrm>
            <a:off x="2960655" y="3099024"/>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sz="quarter" idx="45" hasCustomPrompt="1"/>
          </p:nvPr>
        </p:nvSpPr>
        <p:spPr>
          <a:xfrm>
            <a:off x="2960655" y="4359589"/>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7" name="Marcador de posición de imagen 38">
            <a:extLst>
              <a:ext uri="{FF2B5EF4-FFF2-40B4-BE49-F238E27FC236}">
                <a16:creationId xmlns:a16="http://schemas.microsoft.com/office/drawing/2014/main" id="{0977D4A0-1A48-1A8F-A755-E4384ABF3565}"/>
              </a:ext>
            </a:extLst>
          </p:cNvPr>
          <p:cNvSpPr>
            <a:spLocks noGrp="1"/>
          </p:cNvSpPr>
          <p:nvPr>
            <p:ph type="pic" sz="quarter" idx="46" hasCustomPrompt="1"/>
          </p:nvPr>
        </p:nvSpPr>
        <p:spPr>
          <a:xfrm>
            <a:off x="2960655" y="5613623"/>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Tree>
    <p:extLst>
      <p:ext uri="{BB962C8B-B14F-4D97-AF65-F5344CB8AC3E}">
        <p14:creationId xmlns:p14="http://schemas.microsoft.com/office/powerpoint/2010/main" val="15044077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 elementos_Título y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Rectángulo redondeado 22">
            <a:extLst>
              <a:ext uri="{FF2B5EF4-FFF2-40B4-BE49-F238E27FC236}">
                <a16:creationId xmlns:a16="http://schemas.microsoft.com/office/drawing/2014/main" id="{D763DB3C-5E5C-5444-55B8-4393049A8776}"/>
              </a:ext>
            </a:extLst>
          </p:cNvPr>
          <p:cNvSpPr/>
          <p:nvPr userDrawn="1"/>
        </p:nvSpPr>
        <p:spPr>
          <a:xfrm>
            <a:off x="2692924" y="1582822"/>
            <a:ext cx="9066953" cy="1310427"/>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5" name="Rectángulo redondeado 24">
            <a:extLst>
              <a:ext uri="{FF2B5EF4-FFF2-40B4-BE49-F238E27FC236}">
                <a16:creationId xmlns:a16="http://schemas.microsoft.com/office/drawing/2014/main" id="{8CFDF9CA-C228-53BE-62D9-FCFD9F87164C}"/>
              </a:ext>
            </a:extLst>
          </p:cNvPr>
          <p:cNvSpPr/>
          <p:nvPr userDrawn="1"/>
        </p:nvSpPr>
        <p:spPr>
          <a:xfrm>
            <a:off x="2692924" y="3203916"/>
            <a:ext cx="9066953" cy="13633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6" name="Rectángulo redondeado 25">
            <a:extLst>
              <a:ext uri="{FF2B5EF4-FFF2-40B4-BE49-F238E27FC236}">
                <a16:creationId xmlns:a16="http://schemas.microsoft.com/office/drawing/2014/main" id="{492719A0-8C29-40EF-18B5-A9E5F6463E05}"/>
              </a:ext>
            </a:extLst>
          </p:cNvPr>
          <p:cNvSpPr/>
          <p:nvPr userDrawn="1"/>
        </p:nvSpPr>
        <p:spPr>
          <a:xfrm>
            <a:off x="2692924" y="4910129"/>
            <a:ext cx="9066953" cy="136337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4038763" y="1580513"/>
            <a:ext cx="7506656" cy="1310426"/>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2692924" y="944617"/>
            <a:ext cx="6789053" cy="341636"/>
          </a:xfrm>
        </p:spPr>
        <p:txBody>
          <a:bodyPr>
            <a:noAutofit/>
          </a:bodyPr>
          <a:lstStyle>
            <a:lvl1pPr marL="0" indent="0" algn="l">
              <a:buNone/>
              <a:defRPr sz="1700" b="0">
                <a:ln>
                  <a:noFill/>
                </a:ln>
                <a:solidFill>
                  <a:srgbClr val="07213D"/>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4038718" y="3202761"/>
            <a:ext cx="7492393" cy="1363371"/>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4038718" y="4908974"/>
            <a:ext cx="7492393" cy="1363370"/>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 </a:t>
            </a:r>
            <a:br>
              <a:rPr lang="es-ES" dirty="0"/>
            </a:br>
            <a:r>
              <a:rPr lang="es-ES" dirty="0"/>
              <a:t>El máximo serán 3 líneas de texto para no perder la atención del espectador. </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sz="quarter" idx="28"/>
          </p:nvPr>
        </p:nvSpPr>
        <p:spPr>
          <a:xfrm>
            <a:off x="0" y="0"/>
            <a:ext cx="2033626" cy="6858000"/>
          </a:xfr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sz="quarter" idx="43" hasCustomPrompt="1"/>
          </p:nvPr>
        </p:nvSpPr>
        <p:spPr>
          <a:xfrm>
            <a:off x="2960655" y="1856440"/>
            <a:ext cx="758573" cy="758571"/>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sz="quarter" idx="44" hasCustomPrompt="1"/>
          </p:nvPr>
        </p:nvSpPr>
        <p:spPr>
          <a:xfrm>
            <a:off x="2960655" y="3505160"/>
            <a:ext cx="758573" cy="758571"/>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sz="quarter" idx="45" hasCustomPrompt="1"/>
          </p:nvPr>
        </p:nvSpPr>
        <p:spPr>
          <a:xfrm>
            <a:off x="2960655" y="5175277"/>
            <a:ext cx="758573" cy="758571"/>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Tree>
    <p:extLst>
      <p:ext uri="{BB962C8B-B14F-4D97-AF65-F5344CB8AC3E}">
        <p14:creationId xmlns:p14="http://schemas.microsoft.com/office/powerpoint/2010/main" val="10000095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Esquema_ título, texto e imag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2692924" y="944617"/>
            <a:ext cx="6789053" cy="341636"/>
          </a:xfrm>
        </p:spPr>
        <p:txBody>
          <a:bodyPr>
            <a:noAutofit/>
          </a:bodyPr>
          <a:lstStyle>
            <a:lvl1pPr marL="0" indent="0" algn="l">
              <a:buNone/>
              <a:defRPr sz="17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sz="quarter" idx="28"/>
          </p:nvPr>
        </p:nvSpPr>
        <p:spPr>
          <a:xfrm>
            <a:off x="0" y="0"/>
            <a:ext cx="2033626" cy="6858000"/>
          </a:xfrm>
        </p:spPr>
        <p:txBody>
          <a:bodyPr anchor="ctr"/>
          <a:lstStyle>
            <a:lvl1pPr algn="ctr">
              <a:defRPr>
                <a:solidFill>
                  <a:srgbClr val="07133D"/>
                </a:solidFill>
                <a:latin typeface="Arial" panose="020B0604020202020204" pitchFamily="34" charset="0"/>
                <a:cs typeface="Arial" panose="020B0604020202020204" pitchFamily="34" charset="0"/>
              </a:defRPr>
            </a:lvl1pPr>
          </a:lstStyle>
          <a:p>
            <a:endParaRPr lang="es-CO" dirty="0"/>
          </a:p>
        </p:txBody>
      </p:sp>
    </p:spTree>
    <p:extLst>
      <p:ext uri="{BB962C8B-B14F-4D97-AF65-F5344CB8AC3E}">
        <p14:creationId xmlns:p14="http://schemas.microsoft.com/office/powerpoint/2010/main" val="17508523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 Esquema 4 elementos con numer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D2C0AE7-8D9B-944C-C5C2-CE52F7FBFA15}"/>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3946060" y="1884580"/>
            <a:ext cx="4299879" cy="3695447"/>
          </a:xfrm>
          <a:prstGeom prst="rect">
            <a:avLst/>
          </a:prstGeom>
        </p:spPr>
      </p:pic>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146497" y="2798626"/>
            <a:ext cx="1899005" cy="1867356"/>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1800">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448284" y="2545656"/>
            <a:ext cx="3252287" cy="1298711"/>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sz="quarter" idx="18" hasCustomPrompt="1"/>
          </p:nvPr>
        </p:nvSpPr>
        <p:spPr>
          <a:xfrm>
            <a:off x="448284" y="5075631"/>
            <a:ext cx="3252287" cy="1262443"/>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8487785" y="2555208"/>
            <a:ext cx="3252287" cy="1278937"/>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sz="quarter" idx="21" hasCustomPrompt="1"/>
          </p:nvPr>
        </p:nvSpPr>
        <p:spPr>
          <a:xfrm>
            <a:off x="8487785" y="5075630"/>
            <a:ext cx="3252287" cy="1262444"/>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sz="quarter" idx="22" hasCustomPrompt="1"/>
          </p:nvPr>
        </p:nvSpPr>
        <p:spPr>
          <a:xfrm>
            <a:off x="448284" y="2230510"/>
            <a:ext cx="3252287" cy="307175"/>
          </a:xfrm>
        </p:spPr>
        <p:txBody>
          <a:bodyPr>
            <a:noAutofit/>
          </a:bodyPr>
          <a:lstStyle>
            <a:lvl1pPr marL="0" indent="0" algn="r">
              <a:buNone/>
              <a:defRPr sz="135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sz="quarter" idx="23" hasCustomPrompt="1"/>
          </p:nvPr>
        </p:nvSpPr>
        <p:spPr>
          <a:xfrm>
            <a:off x="448284" y="4746242"/>
            <a:ext cx="3252287" cy="307175"/>
          </a:xfrm>
        </p:spPr>
        <p:txBody>
          <a:bodyPr>
            <a:noAutofit/>
          </a:bodyPr>
          <a:lstStyle>
            <a:lvl1pPr marL="0" indent="0" algn="r">
              <a:buNone/>
              <a:defRPr sz="135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5" name="Marcador de texto 14">
            <a:extLst>
              <a:ext uri="{FF2B5EF4-FFF2-40B4-BE49-F238E27FC236}">
                <a16:creationId xmlns:a16="http://schemas.microsoft.com/office/drawing/2014/main" id="{A6D2B081-8EC8-5B81-B1CA-BF4607067B7B}"/>
              </a:ext>
            </a:extLst>
          </p:cNvPr>
          <p:cNvSpPr>
            <a:spLocks noGrp="1"/>
          </p:cNvSpPr>
          <p:nvPr>
            <p:ph type="body" sz="quarter" idx="24" hasCustomPrompt="1"/>
          </p:nvPr>
        </p:nvSpPr>
        <p:spPr>
          <a:xfrm>
            <a:off x="8491429" y="2225399"/>
            <a:ext cx="3252287" cy="307175"/>
          </a:xfrm>
        </p:spPr>
        <p:txBody>
          <a:bodyPr>
            <a:noAutofit/>
          </a:bodyPr>
          <a:lstStyle>
            <a:lvl1pPr marL="0" indent="0" algn="l">
              <a:buNone/>
              <a:defRPr sz="135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6" name="Marcador de texto 14">
            <a:extLst>
              <a:ext uri="{FF2B5EF4-FFF2-40B4-BE49-F238E27FC236}">
                <a16:creationId xmlns:a16="http://schemas.microsoft.com/office/drawing/2014/main" id="{E14D4384-0546-5B84-34F4-B5C9A91E0DA9}"/>
              </a:ext>
            </a:extLst>
          </p:cNvPr>
          <p:cNvSpPr>
            <a:spLocks noGrp="1"/>
          </p:cNvSpPr>
          <p:nvPr>
            <p:ph type="body" sz="quarter" idx="25" hasCustomPrompt="1"/>
          </p:nvPr>
        </p:nvSpPr>
        <p:spPr>
          <a:xfrm>
            <a:off x="8491429" y="4746632"/>
            <a:ext cx="3252287" cy="307175"/>
          </a:xfrm>
        </p:spPr>
        <p:txBody>
          <a:bodyPr>
            <a:noAutofit/>
          </a:bodyPr>
          <a:lstStyle>
            <a:lvl1pPr marL="0" indent="0" algn="l">
              <a:buNone/>
              <a:defRPr sz="135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4" name="Marcador de posición de imagen 38">
            <a:extLst>
              <a:ext uri="{FF2B5EF4-FFF2-40B4-BE49-F238E27FC236}">
                <a16:creationId xmlns:a16="http://schemas.microsoft.com/office/drawing/2014/main" id="{DF298F94-8354-BE63-4B09-8B1F5A20940C}"/>
              </a:ext>
            </a:extLst>
          </p:cNvPr>
          <p:cNvSpPr>
            <a:spLocks noGrp="1"/>
          </p:cNvSpPr>
          <p:nvPr>
            <p:ph type="pic" sz="quarter" idx="30" hasCustomPrompt="1"/>
          </p:nvPr>
        </p:nvSpPr>
        <p:spPr>
          <a:xfrm>
            <a:off x="3213208" y="1604963"/>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5" name="Marcador de posición de imagen 38">
            <a:extLst>
              <a:ext uri="{FF2B5EF4-FFF2-40B4-BE49-F238E27FC236}">
                <a16:creationId xmlns:a16="http://schemas.microsoft.com/office/drawing/2014/main" id="{91E3396F-2717-81AC-FCE3-C2C6CDF96060}"/>
              </a:ext>
            </a:extLst>
          </p:cNvPr>
          <p:cNvSpPr>
            <a:spLocks noGrp="1"/>
          </p:cNvSpPr>
          <p:nvPr>
            <p:ph type="pic" sz="quarter" idx="31" hasCustomPrompt="1"/>
          </p:nvPr>
        </p:nvSpPr>
        <p:spPr>
          <a:xfrm>
            <a:off x="3213208" y="4129728"/>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9" name="Marcador de posición de imagen 38">
            <a:extLst>
              <a:ext uri="{FF2B5EF4-FFF2-40B4-BE49-F238E27FC236}">
                <a16:creationId xmlns:a16="http://schemas.microsoft.com/office/drawing/2014/main" id="{B8B37DE7-8821-BC75-5498-835A4A8AEBDB}"/>
              </a:ext>
            </a:extLst>
          </p:cNvPr>
          <p:cNvSpPr>
            <a:spLocks noGrp="1"/>
          </p:cNvSpPr>
          <p:nvPr>
            <p:ph type="pic" sz="quarter" idx="32" hasCustomPrompt="1"/>
          </p:nvPr>
        </p:nvSpPr>
        <p:spPr>
          <a:xfrm>
            <a:off x="8705412" y="4129728"/>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11" name="Marcador de posición de imagen 38">
            <a:extLst>
              <a:ext uri="{FF2B5EF4-FFF2-40B4-BE49-F238E27FC236}">
                <a16:creationId xmlns:a16="http://schemas.microsoft.com/office/drawing/2014/main" id="{00F90F41-421A-085C-85DF-8638161B6B4D}"/>
              </a:ext>
            </a:extLst>
          </p:cNvPr>
          <p:cNvSpPr>
            <a:spLocks noGrp="1"/>
          </p:cNvSpPr>
          <p:nvPr>
            <p:ph type="pic" sz="quarter" idx="33" hasCustomPrompt="1"/>
          </p:nvPr>
        </p:nvSpPr>
        <p:spPr>
          <a:xfrm>
            <a:off x="8705412" y="1618026"/>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3" name="Elipse 2">
            <a:extLst>
              <a:ext uri="{FF2B5EF4-FFF2-40B4-BE49-F238E27FC236}">
                <a16:creationId xmlns:a16="http://schemas.microsoft.com/office/drawing/2014/main" id="{F7025BAD-6598-1199-4008-5F94D3582B09}"/>
              </a:ext>
            </a:extLst>
          </p:cNvPr>
          <p:cNvSpPr/>
          <p:nvPr userDrawn="1"/>
        </p:nvSpPr>
        <p:spPr>
          <a:xfrm>
            <a:off x="4778443" y="2430745"/>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tx2"/>
                </a:solidFill>
                <a:latin typeface="Arial" panose="020B0604020202020204" pitchFamily="34" charset="0"/>
                <a:cs typeface="Arial" panose="020B0604020202020204" pitchFamily="34" charset="0"/>
              </a:rPr>
              <a:t>1.</a:t>
            </a:r>
          </a:p>
        </p:txBody>
      </p:sp>
      <p:sp>
        <p:nvSpPr>
          <p:cNvPr id="13" name="Elipse 12">
            <a:extLst>
              <a:ext uri="{FF2B5EF4-FFF2-40B4-BE49-F238E27FC236}">
                <a16:creationId xmlns:a16="http://schemas.microsoft.com/office/drawing/2014/main" id="{EB7855B4-048F-E9B2-6894-5054F34A4F2B}"/>
              </a:ext>
            </a:extLst>
          </p:cNvPr>
          <p:cNvSpPr/>
          <p:nvPr userDrawn="1"/>
        </p:nvSpPr>
        <p:spPr>
          <a:xfrm>
            <a:off x="6917794" y="2430745"/>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tx2"/>
                </a:solidFill>
                <a:latin typeface="Arial" panose="020B0604020202020204" pitchFamily="34" charset="0"/>
                <a:cs typeface="Arial" panose="020B0604020202020204" pitchFamily="34" charset="0"/>
              </a:rPr>
              <a:t>2.</a:t>
            </a:r>
          </a:p>
        </p:txBody>
      </p:sp>
      <p:sp>
        <p:nvSpPr>
          <p:cNvPr id="14" name="Elipse 13">
            <a:extLst>
              <a:ext uri="{FF2B5EF4-FFF2-40B4-BE49-F238E27FC236}">
                <a16:creationId xmlns:a16="http://schemas.microsoft.com/office/drawing/2014/main" id="{628C0D16-995B-E53B-41D7-226D068A7B3E}"/>
              </a:ext>
            </a:extLst>
          </p:cNvPr>
          <p:cNvSpPr/>
          <p:nvPr userDrawn="1"/>
        </p:nvSpPr>
        <p:spPr>
          <a:xfrm>
            <a:off x="4709431" y="4432073"/>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tx2"/>
                </a:solidFill>
                <a:latin typeface="Arial" panose="020B0604020202020204" pitchFamily="34" charset="0"/>
                <a:cs typeface="Arial" panose="020B0604020202020204" pitchFamily="34" charset="0"/>
              </a:rPr>
              <a:t>3.</a:t>
            </a:r>
          </a:p>
        </p:txBody>
      </p:sp>
      <p:sp>
        <p:nvSpPr>
          <p:cNvPr id="18" name="Elipse 17">
            <a:extLst>
              <a:ext uri="{FF2B5EF4-FFF2-40B4-BE49-F238E27FC236}">
                <a16:creationId xmlns:a16="http://schemas.microsoft.com/office/drawing/2014/main" id="{83FB5591-6A4D-7F10-1AE5-094C4E7FC42C}"/>
              </a:ext>
            </a:extLst>
          </p:cNvPr>
          <p:cNvSpPr/>
          <p:nvPr userDrawn="1"/>
        </p:nvSpPr>
        <p:spPr>
          <a:xfrm>
            <a:off x="7021312" y="4432073"/>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s-CO" sz="1400" b="1" i="0" dirty="0">
                <a:solidFill>
                  <a:schemeClr val="tx2"/>
                </a:solidFill>
                <a:latin typeface="Arial" panose="020B0604020202020204" pitchFamily="34" charset="0"/>
                <a:cs typeface="Arial" panose="020B0604020202020204" pitchFamily="34" charset="0"/>
              </a:rPr>
              <a:t>4.</a:t>
            </a:r>
          </a:p>
        </p:txBody>
      </p:sp>
      <p:sp>
        <p:nvSpPr>
          <p:cNvPr id="20" name="Título 1">
            <a:extLst>
              <a:ext uri="{FF2B5EF4-FFF2-40B4-BE49-F238E27FC236}">
                <a16:creationId xmlns:a16="http://schemas.microsoft.com/office/drawing/2014/main" id="{FDCF45F2-9F58-3D21-4447-1D8E9B0281BA}"/>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9679944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Esquema 4 elementos sin numerar ">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D2C0AE7-8D9B-944C-C5C2-CE52F7FBFA15}"/>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3946060" y="1884580"/>
            <a:ext cx="4299879" cy="3695447"/>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sz="quarter" idx="15"/>
          </p:nvPr>
        </p:nvSpPr>
        <p:spPr>
          <a:xfrm>
            <a:off x="5146497" y="2798626"/>
            <a:ext cx="1899005" cy="1867356"/>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2000">
                <a:solidFill>
                  <a:schemeClr val="tx2"/>
                </a:solidFill>
                <a:latin typeface="Arial" panose="020B0604020202020204" pitchFamily="34" charset="0"/>
                <a:cs typeface="Arial" panose="020B0604020202020204" pitchFamily="34" charset="0"/>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448284" y="2545656"/>
            <a:ext cx="3252287" cy="1298711"/>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sz="quarter" idx="18" hasCustomPrompt="1"/>
          </p:nvPr>
        </p:nvSpPr>
        <p:spPr>
          <a:xfrm>
            <a:off x="448284" y="5075631"/>
            <a:ext cx="3252287" cy="1262443"/>
          </a:xfrm>
        </p:spPr>
        <p:txBody>
          <a:bodyPr>
            <a:noAutofit/>
          </a:bodyPr>
          <a:lstStyle>
            <a:lvl1pPr marL="0" indent="0" algn="r">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sz="quarter" idx="19" hasCustomPrompt="1"/>
          </p:nvPr>
        </p:nvSpPr>
        <p:spPr>
          <a:xfrm>
            <a:off x="8487785" y="2555208"/>
            <a:ext cx="3252287" cy="1278937"/>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sz="quarter" idx="21" hasCustomPrompt="1"/>
          </p:nvPr>
        </p:nvSpPr>
        <p:spPr>
          <a:xfrm>
            <a:off x="8487785" y="5075630"/>
            <a:ext cx="3252287" cy="1262444"/>
          </a:xfrm>
        </p:spPr>
        <p:txBody>
          <a:bodyPr>
            <a:noAutofit/>
          </a:bodyPr>
          <a:lstStyle>
            <a:lvl1pPr marL="0" indent="0" algn="l">
              <a:buNone/>
              <a:defRPr sz="12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sz="quarter" idx="22" hasCustomPrompt="1"/>
          </p:nvPr>
        </p:nvSpPr>
        <p:spPr>
          <a:xfrm>
            <a:off x="448284" y="2230510"/>
            <a:ext cx="3252287" cy="307175"/>
          </a:xfrm>
        </p:spPr>
        <p:txBody>
          <a:bodyPr>
            <a:noAutofit/>
          </a:bodyPr>
          <a:lstStyle>
            <a:lvl1pPr marL="0" indent="0" algn="r">
              <a:buNone/>
              <a:defRPr sz="135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sz="quarter" idx="23" hasCustomPrompt="1"/>
          </p:nvPr>
        </p:nvSpPr>
        <p:spPr>
          <a:xfrm>
            <a:off x="448284" y="4746242"/>
            <a:ext cx="3252287" cy="307175"/>
          </a:xfrm>
        </p:spPr>
        <p:txBody>
          <a:bodyPr>
            <a:noAutofit/>
          </a:bodyPr>
          <a:lstStyle>
            <a:lvl1pPr marL="0" indent="0" algn="r">
              <a:buNone/>
              <a:defRPr sz="135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5" name="Marcador de texto 14">
            <a:extLst>
              <a:ext uri="{FF2B5EF4-FFF2-40B4-BE49-F238E27FC236}">
                <a16:creationId xmlns:a16="http://schemas.microsoft.com/office/drawing/2014/main" id="{A6D2B081-8EC8-5B81-B1CA-BF4607067B7B}"/>
              </a:ext>
            </a:extLst>
          </p:cNvPr>
          <p:cNvSpPr>
            <a:spLocks noGrp="1"/>
          </p:cNvSpPr>
          <p:nvPr>
            <p:ph type="body" sz="quarter" idx="24" hasCustomPrompt="1"/>
          </p:nvPr>
        </p:nvSpPr>
        <p:spPr>
          <a:xfrm>
            <a:off x="8491429" y="2225399"/>
            <a:ext cx="3252287" cy="307175"/>
          </a:xfrm>
        </p:spPr>
        <p:txBody>
          <a:bodyPr>
            <a:noAutofit/>
          </a:bodyPr>
          <a:lstStyle>
            <a:lvl1pPr marL="0" indent="0" algn="l">
              <a:buNone/>
              <a:defRPr sz="135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16" name="Marcador de texto 14">
            <a:extLst>
              <a:ext uri="{FF2B5EF4-FFF2-40B4-BE49-F238E27FC236}">
                <a16:creationId xmlns:a16="http://schemas.microsoft.com/office/drawing/2014/main" id="{E14D4384-0546-5B84-34F4-B5C9A91E0DA9}"/>
              </a:ext>
            </a:extLst>
          </p:cNvPr>
          <p:cNvSpPr>
            <a:spLocks noGrp="1"/>
          </p:cNvSpPr>
          <p:nvPr>
            <p:ph type="body" sz="quarter" idx="25" hasCustomPrompt="1"/>
          </p:nvPr>
        </p:nvSpPr>
        <p:spPr>
          <a:xfrm>
            <a:off x="8491429" y="4746632"/>
            <a:ext cx="3252287" cy="307175"/>
          </a:xfrm>
        </p:spPr>
        <p:txBody>
          <a:bodyPr>
            <a:noAutofit/>
          </a:bodyPr>
          <a:lstStyle>
            <a:lvl1pPr marL="0" indent="0" algn="l">
              <a:buNone/>
              <a:defRPr sz="135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4" name="Marcador de posición de imagen 38">
            <a:extLst>
              <a:ext uri="{FF2B5EF4-FFF2-40B4-BE49-F238E27FC236}">
                <a16:creationId xmlns:a16="http://schemas.microsoft.com/office/drawing/2014/main" id="{DF298F94-8354-BE63-4B09-8B1F5A20940C}"/>
              </a:ext>
            </a:extLst>
          </p:cNvPr>
          <p:cNvSpPr>
            <a:spLocks noGrp="1"/>
          </p:cNvSpPr>
          <p:nvPr>
            <p:ph type="pic" sz="quarter" idx="30" hasCustomPrompt="1"/>
          </p:nvPr>
        </p:nvSpPr>
        <p:spPr>
          <a:xfrm>
            <a:off x="3213208" y="1604963"/>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5" name="Marcador de posición de imagen 38">
            <a:extLst>
              <a:ext uri="{FF2B5EF4-FFF2-40B4-BE49-F238E27FC236}">
                <a16:creationId xmlns:a16="http://schemas.microsoft.com/office/drawing/2014/main" id="{91E3396F-2717-81AC-FCE3-C2C6CDF96060}"/>
              </a:ext>
            </a:extLst>
          </p:cNvPr>
          <p:cNvSpPr>
            <a:spLocks noGrp="1"/>
          </p:cNvSpPr>
          <p:nvPr>
            <p:ph type="pic" sz="quarter" idx="31" hasCustomPrompt="1"/>
          </p:nvPr>
        </p:nvSpPr>
        <p:spPr>
          <a:xfrm>
            <a:off x="3213208" y="4129728"/>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9" name="Marcador de posición de imagen 38">
            <a:extLst>
              <a:ext uri="{FF2B5EF4-FFF2-40B4-BE49-F238E27FC236}">
                <a16:creationId xmlns:a16="http://schemas.microsoft.com/office/drawing/2014/main" id="{B8B37DE7-8821-BC75-5498-835A4A8AEBDB}"/>
              </a:ext>
            </a:extLst>
          </p:cNvPr>
          <p:cNvSpPr>
            <a:spLocks noGrp="1"/>
          </p:cNvSpPr>
          <p:nvPr>
            <p:ph type="pic" sz="quarter" idx="32" hasCustomPrompt="1"/>
          </p:nvPr>
        </p:nvSpPr>
        <p:spPr>
          <a:xfrm>
            <a:off x="8705412" y="4129728"/>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11" name="Marcador de posición de imagen 38">
            <a:extLst>
              <a:ext uri="{FF2B5EF4-FFF2-40B4-BE49-F238E27FC236}">
                <a16:creationId xmlns:a16="http://schemas.microsoft.com/office/drawing/2014/main" id="{00F90F41-421A-085C-85DF-8638161B6B4D}"/>
              </a:ext>
            </a:extLst>
          </p:cNvPr>
          <p:cNvSpPr>
            <a:spLocks noGrp="1"/>
          </p:cNvSpPr>
          <p:nvPr>
            <p:ph type="pic" sz="quarter" idx="33" hasCustomPrompt="1"/>
          </p:nvPr>
        </p:nvSpPr>
        <p:spPr>
          <a:xfrm>
            <a:off x="8705412" y="1618026"/>
            <a:ext cx="487363" cy="487362"/>
          </a:xfrm>
        </p:spPr>
        <p:txBody>
          <a:bodyPr anchor="ctr">
            <a:normAutofit/>
          </a:bodyPr>
          <a:lstStyle>
            <a:lvl1pPr marL="0" indent="0" algn="ctr">
              <a:buNone/>
              <a:defRPr sz="500">
                <a:latin typeface="Arial" panose="020B0604020202020204" pitchFamily="34" charset="0"/>
                <a:cs typeface="Arial" panose="020B0604020202020204" pitchFamily="34" charset="0"/>
              </a:defRPr>
            </a:lvl1pPr>
          </a:lstStyle>
          <a:p>
            <a:r>
              <a:rPr lang="es-CO" dirty="0"/>
              <a:t>INSERTE ÍCONO</a:t>
            </a:r>
          </a:p>
        </p:txBody>
      </p:sp>
      <p:sp>
        <p:nvSpPr>
          <p:cNvPr id="3" name="Título 1">
            <a:extLst>
              <a:ext uri="{FF2B5EF4-FFF2-40B4-BE49-F238E27FC236}">
                <a16:creationId xmlns:a16="http://schemas.microsoft.com/office/drawing/2014/main" id="{826EAC99-3C63-308E-688E-80372A29C8EC}"/>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2873956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 4 elementos_Título, imag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ángulo redondeado 9">
            <a:extLst>
              <a:ext uri="{FF2B5EF4-FFF2-40B4-BE49-F238E27FC236}">
                <a16:creationId xmlns:a16="http://schemas.microsoft.com/office/drawing/2014/main" id="{58A91CBE-F316-471F-2E62-E9FB01905332}"/>
              </a:ext>
              <a:ext uri="{C183D7F6-B498-43B3-948B-1728B52AA6E4}">
                <adec:decorative xmlns:adec="http://schemas.microsoft.com/office/drawing/2017/decorative" val="1"/>
              </a:ext>
            </a:extLst>
          </p:cNvPr>
          <p:cNvSpPr/>
          <p:nvPr userDrawn="1"/>
        </p:nvSpPr>
        <p:spPr>
          <a:xfrm>
            <a:off x="4380614" y="5119040"/>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Rectángulo redondeado 10">
            <a:extLst>
              <a:ext uri="{FF2B5EF4-FFF2-40B4-BE49-F238E27FC236}">
                <a16:creationId xmlns:a16="http://schemas.microsoft.com/office/drawing/2014/main" id="{55AA319E-3E9F-172E-E192-2F7587BE2940}"/>
              </a:ext>
              <a:ext uri="{C183D7F6-B498-43B3-948B-1728B52AA6E4}">
                <adec:decorative xmlns:adec="http://schemas.microsoft.com/office/drawing/2017/decorative" val="1"/>
              </a:ext>
            </a:extLst>
          </p:cNvPr>
          <p:cNvSpPr/>
          <p:nvPr userDrawn="1"/>
        </p:nvSpPr>
        <p:spPr>
          <a:xfrm>
            <a:off x="4380614" y="3861258"/>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Rectángulo redondeado 12">
            <a:extLst>
              <a:ext uri="{FF2B5EF4-FFF2-40B4-BE49-F238E27FC236}">
                <a16:creationId xmlns:a16="http://schemas.microsoft.com/office/drawing/2014/main" id="{44725F1C-333A-08F2-3F22-824B51096E38}"/>
              </a:ext>
              <a:ext uri="{C183D7F6-B498-43B3-948B-1728B52AA6E4}">
                <adec:decorative xmlns:adec="http://schemas.microsoft.com/office/drawing/2017/decorative" val="1"/>
              </a:ext>
            </a:extLst>
          </p:cNvPr>
          <p:cNvSpPr/>
          <p:nvPr userDrawn="1"/>
        </p:nvSpPr>
        <p:spPr>
          <a:xfrm>
            <a:off x="4380614" y="2603476"/>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7" name="Rectángulo redondeado 16">
            <a:extLst>
              <a:ext uri="{FF2B5EF4-FFF2-40B4-BE49-F238E27FC236}">
                <a16:creationId xmlns:a16="http://schemas.microsoft.com/office/drawing/2014/main" id="{152CABE3-C866-14E8-E439-9EB46D809910}"/>
              </a:ext>
              <a:ext uri="{C183D7F6-B498-43B3-948B-1728B52AA6E4}">
                <adec:decorative xmlns:adec="http://schemas.microsoft.com/office/drawing/2017/decorative" val="1"/>
              </a:ext>
            </a:extLst>
          </p:cNvPr>
          <p:cNvSpPr/>
          <p:nvPr userDrawn="1"/>
        </p:nvSpPr>
        <p:spPr>
          <a:xfrm>
            <a:off x="4380614" y="1346849"/>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76342" y="272695"/>
            <a:ext cx="4681433" cy="89671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5498081" y="1753404"/>
            <a:ext cx="6043279" cy="453883"/>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8" name="Marcador de posición de imagen 17">
            <a:extLst>
              <a:ext uri="{FF2B5EF4-FFF2-40B4-BE49-F238E27FC236}">
                <a16:creationId xmlns:a16="http://schemas.microsoft.com/office/drawing/2014/main" id="{3814D7B3-3B8E-0CF7-D974-16B4DCB891B0}"/>
              </a:ext>
            </a:extLst>
          </p:cNvPr>
          <p:cNvSpPr>
            <a:spLocks noGrp="1"/>
          </p:cNvSpPr>
          <p:nvPr>
            <p:ph type="pic" sz="quarter" idx="28"/>
          </p:nvPr>
        </p:nvSpPr>
        <p:spPr>
          <a:xfrm>
            <a:off x="650638" y="1946526"/>
            <a:ext cx="3188495" cy="3190056"/>
          </a:xfrm>
          <a:prstGeom prst="ellipse">
            <a:avLst/>
          </a:prstGeom>
        </p:spPr>
        <p:txBody>
          <a:bodyPr anchor="ctr"/>
          <a:lstStyle>
            <a:lvl1pPr algn="ctr">
              <a:defRPr>
                <a:solidFill>
                  <a:schemeClr val="tx2"/>
                </a:solidFill>
                <a:latin typeface="Arial" panose="020B0604020202020204" pitchFamily="34" charset="0"/>
                <a:cs typeface="Arial" panose="020B0604020202020204" pitchFamily="34" charset="0"/>
              </a:defRPr>
            </a:lvl1pPr>
          </a:lstStyle>
          <a:p>
            <a:endParaRPr lang="es-CO" dirty="0"/>
          </a:p>
        </p:txBody>
      </p:sp>
      <p:sp>
        <p:nvSpPr>
          <p:cNvPr id="32" name="Marcador de texto 14">
            <a:extLst>
              <a:ext uri="{FF2B5EF4-FFF2-40B4-BE49-F238E27FC236}">
                <a16:creationId xmlns:a16="http://schemas.microsoft.com/office/drawing/2014/main" id="{B91A4735-9DD1-F855-E87D-9A9C753DF42A}"/>
              </a:ext>
            </a:extLst>
          </p:cNvPr>
          <p:cNvSpPr>
            <a:spLocks noGrp="1"/>
          </p:cNvSpPr>
          <p:nvPr>
            <p:ph type="body" sz="quarter" idx="29" hasCustomPrompt="1"/>
          </p:nvPr>
        </p:nvSpPr>
        <p:spPr>
          <a:xfrm>
            <a:off x="5493312" y="1490372"/>
            <a:ext cx="4623963" cy="204113"/>
          </a:xfrm>
        </p:spPr>
        <p:txBody>
          <a:bodyPr anchor="ctr">
            <a:noAutofit/>
          </a:bodyPr>
          <a:lstStyle>
            <a:lvl1pPr marL="0" indent="0" algn="l">
              <a:buNone/>
              <a:defRPr sz="12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Subtitulo corto</a:t>
            </a:r>
          </a:p>
        </p:txBody>
      </p:sp>
      <p:sp>
        <p:nvSpPr>
          <p:cNvPr id="38" name="Marcador de texto 14">
            <a:extLst>
              <a:ext uri="{FF2B5EF4-FFF2-40B4-BE49-F238E27FC236}">
                <a16:creationId xmlns:a16="http://schemas.microsoft.com/office/drawing/2014/main" id="{38986978-8DFC-636B-05DB-9F3FDAEAB84C}"/>
              </a:ext>
            </a:extLst>
          </p:cNvPr>
          <p:cNvSpPr>
            <a:spLocks noGrp="1"/>
          </p:cNvSpPr>
          <p:nvPr>
            <p:ph type="body" sz="quarter" idx="33" hasCustomPrompt="1"/>
          </p:nvPr>
        </p:nvSpPr>
        <p:spPr>
          <a:xfrm>
            <a:off x="4589129" y="1621002"/>
            <a:ext cx="773411" cy="453883"/>
          </a:xfrm>
        </p:spPr>
        <p:txBody>
          <a:bodyPr anchor="ctr">
            <a:noAutofit/>
          </a:bodyPr>
          <a:lstStyle>
            <a:lvl1pPr marL="0" indent="0" algn="ctr">
              <a:buNone/>
              <a:defRPr sz="2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39" name="Marcador de texto 14">
            <a:extLst>
              <a:ext uri="{FF2B5EF4-FFF2-40B4-BE49-F238E27FC236}">
                <a16:creationId xmlns:a16="http://schemas.microsoft.com/office/drawing/2014/main" id="{29167950-3CBD-F344-E577-3811226F2883}"/>
              </a:ext>
            </a:extLst>
          </p:cNvPr>
          <p:cNvSpPr>
            <a:spLocks noGrp="1"/>
          </p:cNvSpPr>
          <p:nvPr>
            <p:ph type="body" sz="quarter" idx="34" hasCustomPrompt="1"/>
          </p:nvPr>
        </p:nvSpPr>
        <p:spPr>
          <a:xfrm>
            <a:off x="4589129" y="2886276"/>
            <a:ext cx="773411" cy="453883"/>
          </a:xfrm>
        </p:spPr>
        <p:txBody>
          <a:bodyPr anchor="ctr">
            <a:noAutofit/>
          </a:bodyPr>
          <a:lstStyle>
            <a:lvl1pPr marL="0" indent="0" algn="ctr">
              <a:buNone/>
              <a:defRPr sz="2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40" name="Marcador de texto 14">
            <a:extLst>
              <a:ext uri="{FF2B5EF4-FFF2-40B4-BE49-F238E27FC236}">
                <a16:creationId xmlns:a16="http://schemas.microsoft.com/office/drawing/2014/main" id="{6578E3EB-A1A3-409F-B96E-2FDBC601CB54}"/>
              </a:ext>
            </a:extLst>
          </p:cNvPr>
          <p:cNvSpPr>
            <a:spLocks noGrp="1"/>
          </p:cNvSpPr>
          <p:nvPr>
            <p:ph type="body" sz="quarter" idx="35" hasCustomPrompt="1"/>
          </p:nvPr>
        </p:nvSpPr>
        <p:spPr>
          <a:xfrm>
            <a:off x="4589129" y="4140917"/>
            <a:ext cx="773411" cy="453883"/>
          </a:xfrm>
        </p:spPr>
        <p:txBody>
          <a:bodyPr anchor="ctr">
            <a:noAutofit/>
          </a:bodyPr>
          <a:lstStyle>
            <a:lvl1pPr marL="0" indent="0" algn="ctr">
              <a:buNone/>
              <a:defRPr sz="2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41" name="Marcador de texto 14">
            <a:extLst>
              <a:ext uri="{FF2B5EF4-FFF2-40B4-BE49-F238E27FC236}">
                <a16:creationId xmlns:a16="http://schemas.microsoft.com/office/drawing/2014/main" id="{A6DD4703-B2F6-5E38-92E9-2D280510A6F6}"/>
              </a:ext>
            </a:extLst>
          </p:cNvPr>
          <p:cNvSpPr>
            <a:spLocks noGrp="1"/>
          </p:cNvSpPr>
          <p:nvPr>
            <p:ph type="body" sz="quarter" idx="36" hasCustomPrompt="1"/>
          </p:nvPr>
        </p:nvSpPr>
        <p:spPr>
          <a:xfrm>
            <a:off x="4589129" y="5395559"/>
            <a:ext cx="773411" cy="453883"/>
          </a:xfrm>
        </p:spPr>
        <p:txBody>
          <a:bodyPr anchor="ctr">
            <a:noAutofit/>
          </a:bodyPr>
          <a:lstStyle>
            <a:lvl1pPr marL="0" indent="0" algn="ctr">
              <a:buNone/>
              <a:defRPr sz="2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4" name="Marcador de texto 14">
            <a:extLst>
              <a:ext uri="{FF2B5EF4-FFF2-40B4-BE49-F238E27FC236}">
                <a16:creationId xmlns:a16="http://schemas.microsoft.com/office/drawing/2014/main" id="{0D177AC2-79F3-53F2-2903-778062F1CC7B}"/>
              </a:ext>
            </a:extLst>
          </p:cNvPr>
          <p:cNvSpPr>
            <a:spLocks noGrp="1"/>
          </p:cNvSpPr>
          <p:nvPr>
            <p:ph type="body" sz="quarter" idx="37" hasCustomPrompt="1"/>
          </p:nvPr>
        </p:nvSpPr>
        <p:spPr>
          <a:xfrm>
            <a:off x="5498081" y="3008047"/>
            <a:ext cx="6043279" cy="453883"/>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5" name="Marcador de texto 14">
            <a:extLst>
              <a:ext uri="{FF2B5EF4-FFF2-40B4-BE49-F238E27FC236}">
                <a16:creationId xmlns:a16="http://schemas.microsoft.com/office/drawing/2014/main" id="{F646653B-70CA-030F-C38F-AFD01B831060}"/>
              </a:ext>
            </a:extLst>
          </p:cNvPr>
          <p:cNvSpPr>
            <a:spLocks noGrp="1"/>
          </p:cNvSpPr>
          <p:nvPr>
            <p:ph type="body" sz="quarter" idx="38" hasCustomPrompt="1"/>
          </p:nvPr>
        </p:nvSpPr>
        <p:spPr>
          <a:xfrm>
            <a:off x="5493312" y="2745015"/>
            <a:ext cx="4623963" cy="204113"/>
          </a:xfrm>
        </p:spPr>
        <p:txBody>
          <a:bodyPr anchor="ctr">
            <a:noAutofit/>
          </a:bodyPr>
          <a:lstStyle>
            <a:lvl1pPr marL="0" indent="0" algn="l">
              <a:buNone/>
              <a:defRPr sz="12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Subtitulo corto</a:t>
            </a:r>
          </a:p>
        </p:txBody>
      </p:sp>
      <p:sp>
        <p:nvSpPr>
          <p:cNvPr id="6" name="Marcador de texto 14">
            <a:extLst>
              <a:ext uri="{FF2B5EF4-FFF2-40B4-BE49-F238E27FC236}">
                <a16:creationId xmlns:a16="http://schemas.microsoft.com/office/drawing/2014/main" id="{2AF8B909-2809-42CA-AE68-213F4A4F0CF6}"/>
              </a:ext>
            </a:extLst>
          </p:cNvPr>
          <p:cNvSpPr>
            <a:spLocks noGrp="1"/>
          </p:cNvSpPr>
          <p:nvPr>
            <p:ph type="body" sz="quarter" idx="39" hasCustomPrompt="1"/>
          </p:nvPr>
        </p:nvSpPr>
        <p:spPr>
          <a:xfrm>
            <a:off x="5498081" y="4269776"/>
            <a:ext cx="6043279" cy="453883"/>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ED71C24-DE19-AF16-2C87-EDEBE05F5C80}"/>
              </a:ext>
            </a:extLst>
          </p:cNvPr>
          <p:cNvSpPr>
            <a:spLocks noGrp="1"/>
          </p:cNvSpPr>
          <p:nvPr>
            <p:ph type="body" sz="quarter" idx="40" hasCustomPrompt="1"/>
          </p:nvPr>
        </p:nvSpPr>
        <p:spPr>
          <a:xfrm>
            <a:off x="5493312" y="4006744"/>
            <a:ext cx="4623963" cy="204113"/>
          </a:xfrm>
        </p:spPr>
        <p:txBody>
          <a:bodyPr anchor="ctr">
            <a:noAutofit/>
          </a:bodyPr>
          <a:lstStyle>
            <a:lvl1pPr marL="0" indent="0" algn="l">
              <a:buNone/>
              <a:defRPr sz="12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Subtitulo corto</a:t>
            </a:r>
          </a:p>
        </p:txBody>
      </p:sp>
      <p:sp>
        <p:nvSpPr>
          <p:cNvPr id="8" name="Marcador de texto 14">
            <a:extLst>
              <a:ext uri="{FF2B5EF4-FFF2-40B4-BE49-F238E27FC236}">
                <a16:creationId xmlns:a16="http://schemas.microsoft.com/office/drawing/2014/main" id="{8F9A80DB-C52A-D11B-7287-C20FE663AB8A}"/>
              </a:ext>
            </a:extLst>
          </p:cNvPr>
          <p:cNvSpPr>
            <a:spLocks noGrp="1"/>
          </p:cNvSpPr>
          <p:nvPr>
            <p:ph type="body" sz="quarter" idx="41" hasCustomPrompt="1"/>
          </p:nvPr>
        </p:nvSpPr>
        <p:spPr>
          <a:xfrm>
            <a:off x="5498081" y="5513218"/>
            <a:ext cx="6043279" cy="453883"/>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9" name="Marcador de texto 14">
            <a:extLst>
              <a:ext uri="{FF2B5EF4-FFF2-40B4-BE49-F238E27FC236}">
                <a16:creationId xmlns:a16="http://schemas.microsoft.com/office/drawing/2014/main" id="{82E090C6-0061-62A8-B368-54414B824101}"/>
              </a:ext>
            </a:extLst>
          </p:cNvPr>
          <p:cNvSpPr>
            <a:spLocks noGrp="1"/>
          </p:cNvSpPr>
          <p:nvPr>
            <p:ph type="body" sz="quarter" idx="42" hasCustomPrompt="1"/>
          </p:nvPr>
        </p:nvSpPr>
        <p:spPr>
          <a:xfrm>
            <a:off x="5493312" y="5250186"/>
            <a:ext cx="4623963" cy="204113"/>
          </a:xfrm>
        </p:spPr>
        <p:txBody>
          <a:bodyPr anchor="ctr">
            <a:noAutofit/>
          </a:bodyPr>
          <a:lstStyle>
            <a:lvl1pPr marL="0" indent="0" algn="l">
              <a:buNone/>
              <a:defRPr sz="12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Subtitulo corto</a:t>
            </a:r>
          </a:p>
        </p:txBody>
      </p:sp>
    </p:spTree>
    <p:extLst>
      <p:ext uri="{BB962C8B-B14F-4D97-AF65-F5344CB8AC3E}">
        <p14:creationId xmlns:p14="http://schemas.microsoft.com/office/powerpoint/2010/main" val="9851619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ítulo, imagen_">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76342" y="272695"/>
            <a:ext cx="4681433" cy="89671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8" name="Marcador de posición de imagen 17">
            <a:extLst>
              <a:ext uri="{FF2B5EF4-FFF2-40B4-BE49-F238E27FC236}">
                <a16:creationId xmlns:a16="http://schemas.microsoft.com/office/drawing/2014/main" id="{3814D7B3-3B8E-0CF7-D974-16B4DCB891B0}"/>
              </a:ext>
            </a:extLst>
          </p:cNvPr>
          <p:cNvSpPr>
            <a:spLocks noGrp="1"/>
          </p:cNvSpPr>
          <p:nvPr>
            <p:ph type="pic" sz="quarter" idx="28"/>
          </p:nvPr>
        </p:nvSpPr>
        <p:spPr>
          <a:xfrm>
            <a:off x="650638" y="1908585"/>
            <a:ext cx="3226417" cy="3227997"/>
          </a:xfrm>
          <a:prstGeom prst="ellipse">
            <a:avLst/>
          </a:prstGeom>
        </p:spPr>
        <p:txBody>
          <a:bodyPr anchor="ctr">
            <a:normAutofit/>
          </a:bodyPr>
          <a:lstStyle>
            <a:lvl1pPr algn="ctr">
              <a:defRPr sz="1100">
                <a:solidFill>
                  <a:schemeClr val="bg2"/>
                </a:solidFill>
                <a:latin typeface="Arial" panose="020B0604020202020204" pitchFamily="34" charset="0"/>
                <a:cs typeface="Arial" panose="020B0604020202020204" pitchFamily="34" charset="0"/>
              </a:defRPr>
            </a:lvl1pPr>
          </a:lstStyle>
          <a:p>
            <a:endParaRPr lang="es-CO" dirty="0"/>
          </a:p>
        </p:txBody>
      </p:sp>
    </p:spTree>
    <p:extLst>
      <p:ext uri="{BB962C8B-B14F-4D97-AF65-F5344CB8AC3E}">
        <p14:creationId xmlns:p14="http://schemas.microsoft.com/office/powerpoint/2010/main" val="3736368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ítulo y 6 elemen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98512" y="2508418"/>
            <a:ext cx="3277283"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sz="quarter" idx="18" hasCustomPrompt="1"/>
          </p:nvPr>
        </p:nvSpPr>
        <p:spPr>
          <a:xfrm>
            <a:off x="398511" y="5134829"/>
            <a:ext cx="3277283"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sz="quarter" idx="22" hasCustomPrompt="1"/>
          </p:nvPr>
        </p:nvSpPr>
        <p:spPr>
          <a:xfrm>
            <a:off x="408672" y="2193271"/>
            <a:ext cx="3267122" cy="307175"/>
          </a:xfrm>
        </p:spPr>
        <p:txBody>
          <a:bodyPr>
            <a:noAutofit/>
          </a:bodyPr>
          <a:lstStyle>
            <a:lvl1pPr marL="0" indent="0" algn="l">
              <a:buNone/>
              <a:defRPr sz="12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sz="quarter" idx="23" hasCustomPrompt="1"/>
          </p:nvPr>
        </p:nvSpPr>
        <p:spPr>
          <a:xfrm>
            <a:off x="408672" y="4805440"/>
            <a:ext cx="3267122" cy="307175"/>
          </a:xfrm>
        </p:spPr>
        <p:txBody>
          <a:bodyPr>
            <a:noAutofit/>
          </a:bodyPr>
          <a:lstStyle>
            <a:lvl1pPr marL="0" indent="0" algn="l">
              <a:buNone/>
              <a:defRPr sz="12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4" name="Marcador de texto 14">
            <a:extLst>
              <a:ext uri="{FF2B5EF4-FFF2-40B4-BE49-F238E27FC236}">
                <a16:creationId xmlns:a16="http://schemas.microsoft.com/office/drawing/2014/main" id="{7B5398A4-A0E8-B4A9-B2D4-D8B404CFABF9}"/>
              </a:ext>
            </a:extLst>
          </p:cNvPr>
          <p:cNvSpPr>
            <a:spLocks noGrp="1"/>
          </p:cNvSpPr>
          <p:nvPr>
            <p:ph type="body" sz="quarter" idx="27" hasCustomPrompt="1"/>
          </p:nvPr>
        </p:nvSpPr>
        <p:spPr>
          <a:xfrm>
            <a:off x="408671" y="1468583"/>
            <a:ext cx="1067613" cy="673895"/>
          </a:xfrm>
        </p:spPr>
        <p:txBody>
          <a:bodyPr>
            <a:noAutofit/>
          </a:bodyPr>
          <a:lstStyle>
            <a:lvl1pPr marL="0" indent="0" algn="l">
              <a:buNone/>
              <a:defRPr sz="4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1.</a:t>
            </a:r>
          </a:p>
        </p:txBody>
      </p:sp>
      <p:sp>
        <p:nvSpPr>
          <p:cNvPr id="5" name="Marcador de texto 14">
            <a:extLst>
              <a:ext uri="{FF2B5EF4-FFF2-40B4-BE49-F238E27FC236}">
                <a16:creationId xmlns:a16="http://schemas.microsoft.com/office/drawing/2014/main" id="{7C727CEB-59E3-8913-3C0C-6789B4EE857D}"/>
              </a:ext>
            </a:extLst>
          </p:cNvPr>
          <p:cNvSpPr>
            <a:spLocks noGrp="1"/>
          </p:cNvSpPr>
          <p:nvPr>
            <p:ph type="body" sz="quarter" idx="28" hasCustomPrompt="1"/>
          </p:nvPr>
        </p:nvSpPr>
        <p:spPr>
          <a:xfrm>
            <a:off x="398512" y="4118672"/>
            <a:ext cx="1067613" cy="673895"/>
          </a:xfrm>
        </p:spPr>
        <p:txBody>
          <a:bodyPr>
            <a:noAutofit/>
          </a:bodyPr>
          <a:lstStyle>
            <a:lvl1pPr marL="0" indent="0" algn="l">
              <a:buNone/>
              <a:defRPr sz="4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4.</a:t>
            </a:r>
          </a:p>
        </p:txBody>
      </p:sp>
      <p:sp>
        <p:nvSpPr>
          <p:cNvPr id="20" name="Marcador de texto 14">
            <a:extLst>
              <a:ext uri="{FF2B5EF4-FFF2-40B4-BE49-F238E27FC236}">
                <a16:creationId xmlns:a16="http://schemas.microsoft.com/office/drawing/2014/main" id="{60CD4209-3E0F-2F9B-9BD4-8842C00CC2B8}"/>
              </a:ext>
            </a:extLst>
          </p:cNvPr>
          <p:cNvSpPr>
            <a:spLocks noGrp="1"/>
          </p:cNvSpPr>
          <p:nvPr>
            <p:ph type="body" sz="quarter" idx="29" hasCustomPrompt="1"/>
          </p:nvPr>
        </p:nvSpPr>
        <p:spPr>
          <a:xfrm>
            <a:off x="4368523" y="2508418"/>
            <a:ext cx="3308819"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1" name="Marcador de texto 14">
            <a:extLst>
              <a:ext uri="{FF2B5EF4-FFF2-40B4-BE49-F238E27FC236}">
                <a16:creationId xmlns:a16="http://schemas.microsoft.com/office/drawing/2014/main" id="{65CE8DB7-9A5C-5922-74AA-189A703D8AE3}"/>
              </a:ext>
            </a:extLst>
          </p:cNvPr>
          <p:cNvSpPr>
            <a:spLocks noGrp="1"/>
          </p:cNvSpPr>
          <p:nvPr>
            <p:ph type="body" sz="quarter" idx="30" hasCustomPrompt="1"/>
          </p:nvPr>
        </p:nvSpPr>
        <p:spPr>
          <a:xfrm>
            <a:off x="4382814" y="5134829"/>
            <a:ext cx="3294529"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2" name="Marcador de texto 14">
            <a:extLst>
              <a:ext uri="{FF2B5EF4-FFF2-40B4-BE49-F238E27FC236}">
                <a16:creationId xmlns:a16="http://schemas.microsoft.com/office/drawing/2014/main" id="{18DA252B-D8C8-6C4B-F7D1-7B2C6E75E2D4}"/>
              </a:ext>
            </a:extLst>
          </p:cNvPr>
          <p:cNvSpPr>
            <a:spLocks noGrp="1"/>
          </p:cNvSpPr>
          <p:nvPr>
            <p:ph type="body" sz="quarter" idx="31" hasCustomPrompt="1"/>
          </p:nvPr>
        </p:nvSpPr>
        <p:spPr>
          <a:xfrm>
            <a:off x="4368523" y="2193271"/>
            <a:ext cx="3308819" cy="307175"/>
          </a:xfrm>
        </p:spPr>
        <p:txBody>
          <a:bodyPr>
            <a:noAutofit/>
          </a:bodyPr>
          <a:lstStyle>
            <a:lvl1pPr marL="0" indent="0" algn="l">
              <a:buNone/>
              <a:defRPr sz="12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23" name="Marcador de texto 14">
            <a:extLst>
              <a:ext uri="{FF2B5EF4-FFF2-40B4-BE49-F238E27FC236}">
                <a16:creationId xmlns:a16="http://schemas.microsoft.com/office/drawing/2014/main" id="{1C97B68C-D9FE-32A7-3BA3-C409F7B1AA6A}"/>
              </a:ext>
            </a:extLst>
          </p:cNvPr>
          <p:cNvSpPr>
            <a:spLocks noGrp="1"/>
          </p:cNvSpPr>
          <p:nvPr>
            <p:ph type="body" sz="quarter" idx="32" hasCustomPrompt="1"/>
          </p:nvPr>
        </p:nvSpPr>
        <p:spPr>
          <a:xfrm>
            <a:off x="4382814" y="4805440"/>
            <a:ext cx="3294530" cy="307175"/>
          </a:xfrm>
        </p:spPr>
        <p:txBody>
          <a:bodyPr>
            <a:noAutofit/>
          </a:bodyPr>
          <a:lstStyle>
            <a:lvl1pPr marL="0" indent="0" algn="l">
              <a:buNone/>
              <a:defRPr sz="12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24" name="Marcador de texto 14">
            <a:extLst>
              <a:ext uri="{FF2B5EF4-FFF2-40B4-BE49-F238E27FC236}">
                <a16:creationId xmlns:a16="http://schemas.microsoft.com/office/drawing/2014/main" id="{B7F4E48F-309C-4D5F-3118-0CDD0C256A24}"/>
              </a:ext>
            </a:extLst>
          </p:cNvPr>
          <p:cNvSpPr>
            <a:spLocks noGrp="1"/>
          </p:cNvSpPr>
          <p:nvPr>
            <p:ph type="body" sz="quarter" idx="33" hasCustomPrompt="1"/>
          </p:nvPr>
        </p:nvSpPr>
        <p:spPr>
          <a:xfrm>
            <a:off x="4377693" y="1491456"/>
            <a:ext cx="1067613" cy="673895"/>
          </a:xfrm>
        </p:spPr>
        <p:txBody>
          <a:bodyPr>
            <a:noAutofit/>
          </a:bodyPr>
          <a:lstStyle>
            <a:lvl1pPr marL="0" indent="0" algn="l">
              <a:buNone/>
              <a:defRPr sz="4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2.</a:t>
            </a:r>
          </a:p>
        </p:txBody>
      </p:sp>
      <p:sp>
        <p:nvSpPr>
          <p:cNvPr id="25" name="Marcador de texto 14">
            <a:extLst>
              <a:ext uri="{FF2B5EF4-FFF2-40B4-BE49-F238E27FC236}">
                <a16:creationId xmlns:a16="http://schemas.microsoft.com/office/drawing/2014/main" id="{38548F72-E1A9-44BB-BD05-49B4998FC907}"/>
              </a:ext>
            </a:extLst>
          </p:cNvPr>
          <p:cNvSpPr>
            <a:spLocks noGrp="1"/>
          </p:cNvSpPr>
          <p:nvPr>
            <p:ph type="body" sz="quarter" idx="34" hasCustomPrompt="1"/>
          </p:nvPr>
        </p:nvSpPr>
        <p:spPr>
          <a:xfrm>
            <a:off x="4376709" y="4118672"/>
            <a:ext cx="1067613" cy="673895"/>
          </a:xfrm>
        </p:spPr>
        <p:txBody>
          <a:bodyPr>
            <a:noAutofit/>
          </a:bodyPr>
          <a:lstStyle>
            <a:lvl1pPr marL="0" indent="0" algn="l">
              <a:buNone/>
              <a:defRPr sz="4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5.</a:t>
            </a:r>
          </a:p>
        </p:txBody>
      </p:sp>
      <p:sp>
        <p:nvSpPr>
          <p:cNvPr id="26" name="Marcador de texto 14">
            <a:extLst>
              <a:ext uri="{FF2B5EF4-FFF2-40B4-BE49-F238E27FC236}">
                <a16:creationId xmlns:a16="http://schemas.microsoft.com/office/drawing/2014/main" id="{07D92339-5911-D0A0-918C-AD80D49A9400}"/>
              </a:ext>
            </a:extLst>
          </p:cNvPr>
          <p:cNvSpPr>
            <a:spLocks noGrp="1"/>
          </p:cNvSpPr>
          <p:nvPr>
            <p:ph type="body" sz="quarter" idx="35" hasCustomPrompt="1"/>
          </p:nvPr>
        </p:nvSpPr>
        <p:spPr>
          <a:xfrm>
            <a:off x="8506047" y="2508418"/>
            <a:ext cx="3277281"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7" name="Marcador de texto 14">
            <a:extLst>
              <a:ext uri="{FF2B5EF4-FFF2-40B4-BE49-F238E27FC236}">
                <a16:creationId xmlns:a16="http://schemas.microsoft.com/office/drawing/2014/main" id="{EEF76BEF-4382-0344-932B-66DFA558060D}"/>
              </a:ext>
            </a:extLst>
          </p:cNvPr>
          <p:cNvSpPr>
            <a:spLocks noGrp="1"/>
          </p:cNvSpPr>
          <p:nvPr>
            <p:ph type="body" sz="quarter" idx="36" hasCustomPrompt="1"/>
          </p:nvPr>
        </p:nvSpPr>
        <p:spPr>
          <a:xfrm>
            <a:off x="8506047" y="5134829"/>
            <a:ext cx="3277281" cy="1307772"/>
          </a:xfrm>
        </p:spPr>
        <p:txBody>
          <a:bodyP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F482B8EF-7CD7-88FA-E2CD-592AE6A0F750}"/>
              </a:ext>
            </a:extLst>
          </p:cNvPr>
          <p:cNvSpPr>
            <a:spLocks noGrp="1"/>
          </p:cNvSpPr>
          <p:nvPr>
            <p:ph type="body" sz="quarter" idx="37" hasCustomPrompt="1"/>
          </p:nvPr>
        </p:nvSpPr>
        <p:spPr>
          <a:xfrm>
            <a:off x="8506048" y="2193271"/>
            <a:ext cx="3277280" cy="307175"/>
          </a:xfrm>
        </p:spPr>
        <p:txBody>
          <a:bodyPr>
            <a:noAutofit/>
          </a:bodyPr>
          <a:lstStyle>
            <a:lvl1pPr marL="0" indent="0" algn="l">
              <a:buNone/>
              <a:defRPr sz="12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2" name="Marcador de texto 14">
            <a:extLst>
              <a:ext uri="{FF2B5EF4-FFF2-40B4-BE49-F238E27FC236}">
                <a16:creationId xmlns:a16="http://schemas.microsoft.com/office/drawing/2014/main" id="{24A1A401-714A-DECE-2A31-C9AF12F1C3FE}"/>
              </a:ext>
            </a:extLst>
          </p:cNvPr>
          <p:cNvSpPr>
            <a:spLocks noGrp="1"/>
          </p:cNvSpPr>
          <p:nvPr>
            <p:ph type="body" sz="quarter" idx="38" hasCustomPrompt="1"/>
          </p:nvPr>
        </p:nvSpPr>
        <p:spPr>
          <a:xfrm>
            <a:off x="8506048" y="4805440"/>
            <a:ext cx="3277280" cy="307175"/>
          </a:xfrm>
        </p:spPr>
        <p:txBody>
          <a:bodyPr>
            <a:noAutofit/>
          </a:bodyPr>
          <a:lstStyle>
            <a:lvl1pPr marL="0" indent="0" algn="l">
              <a:buNone/>
              <a:defRPr sz="12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Título corto</a:t>
            </a:r>
          </a:p>
        </p:txBody>
      </p:sp>
      <p:sp>
        <p:nvSpPr>
          <p:cNvPr id="34" name="Marcador de texto 14">
            <a:extLst>
              <a:ext uri="{FF2B5EF4-FFF2-40B4-BE49-F238E27FC236}">
                <a16:creationId xmlns:a16="http://schemas.microsoft.com/office/drawing/2014/main" id="{6A933893-A4CB-76ED-390B-CC17D58E5497}"/>
              </a:ext>
            </a:extLst>
          </p:cNvPr>
          <p:cNvSpPr>
            <a:spLocks noGrp="1"/>
          </p:cNvSpPr>
          <p:nvPr>
            <p:ph type="body" sz="quarter" idx="39" hasCustomPrompt="1"/>
          </p:nvPr>
        </p:nvSpPr>
        <p:spPr>
          <a:xfrm>
            <a:off x="8515216" y="1491456"/>
            <a:ext cx="1067613" cy="673895"/>
          </a:xfrm>
        </p:spPr>
        <p:txBody>
          <a:bodyPr>
            <a:noAutofit/>
          </a:bodyPr>
          <a:lstStyle>
            <a:lvl1pPr marL="0" indent="0" algn="l">
              <a:buNone/>
              <a:defRPr sz="40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3.</a:t>
            </a:r>
          </a:p>
        </p:txBody>
      </p:sp>
      <p:sp>
        <p:nvSpPr>
          <p:cNvPr id="36" name="Marcador de texto 14">
            <a:extLst>
              <a:ext uri="{FF2B5EF4-FFF2-40B4-BE49-F238E27FC236}">
                <a16:creationId xmlns:a16="http://schemas.microsoft.com/office/drawing/2014/main" id="{E1CA39E6-6B61-E49C-066C-B0AA6EFF9856}"/>
              </a:ext>
            </a:extLst>
          </p:cNvPr>
          <p:cNvSpPr>
            <a:spLocks noGrp="1"/>
          </p:cNvSpPr>
          <p:nvPr>
            <p:ph type="body" sz="quarter" idx="40" hasCustomPrompt="1"/>
          </p:nvPr>
        </p:nvSpPr>
        <p:spPr>
          <a:xfrm>
            <a:off x="8521203" y="4118672"/>
            <a:ext cx="1067613" cy="673895"/>
          </a:xfrm>
        </p:spPr>
        <p:txBody>
          <a:bodyPr>
            <a:noAutofit/>
          </a:bodyPr>
          <a:lstStyle>
            <a:lvl1pPr marL="0" indent="0" algn="l">
              <a:buNone/>
              <a:defRPr sz="4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6.</a:t>
            </a:r>
          </a:p>
        </p:txBody>
      </p:sp>
      <p:sp>
        <p:nvSpPr>
          <p:cNvPr id="16" name="Título 1">
            <a:extLst>
              <a:ext uri="{FF2B5EF4-FFF2-40B4-BE49-F238E27FC236}">
                <a16:creationId xmlns:a16="http://schemas.microsoft.com/office/drawing/2014/main" id="{962EF901-7ADB-3AB5-97B8-8CE294699F1F}"/>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cxnSp>
        <p:nvCxnSpPr>
          <p:cNvPr id="2" name="Conector recto 1">
            <a:extLst>
              <a:ext uri="{FF2B5EF4-FFF2-40B4-BE49-F238E27FC236}">
                <a16:creationId xmlns:a16="http://schemas.microsoft.com/office/drawing/2014/main" id="{D3EED5DA-132E-84EC-4431-7C5205DC9E5E}"/>
              </a:ext>
              <a:ext uri="{C183D7F6-B498-43B3-948B-1728B52AA6E4}">
                <adec:decorative xmlns:adec="http://schemas.microsoft.com/office/drawing/2017/decorative" val="1"/>
              </a:ext>
            </a:extLst>
          </p:cNvPr>
          <p:cNvCxnSpPr/>
          <p:nvPr userDrawn="1"/>
        </p:nvCxnSpPr>
        <p:spPr>
          <a:xfrm>
            <a:off x="487680"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Conector recto 5">
            <a:extLst>
              <a:ext uri="{FF2B5EF4-FFF2-40B4-BE49-F238E27FC236}">
                <a16:creationId xmlns:a16="http://schemas.microsoft.com/office/drawing/2014/main" id="{71E17C91-CE32-DA8A-FE47-A621EB854430}"/>
              </a:ext>
              <a:ext uri="{C183D7F6-B498-43B3-948B-1728B52AA6E4}">
                <adec:decorative xmlns:adec="http://schemas.microsoft.com/office/drawing/2017/decorative" val="1"/>
              </a:ext>
            </a:extLst>
          </p:cNvPr>
          <p:cNvCxnSpPr/>
          <p:nvPr userDrawn="1"/>
        </p:nvCxnSpPr>
        <p:spPr>
          <a:xfrm>
            <a:off x="4429760"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22295776-5869-355B-3FF3-6708985ADFDB}"/>
              </a:ext>
              <a:ext uri="{C183D7F6-B498-43B3-948B-1728B52AA6E4}">
                <adec:decorative xmlns:adec="http://schemas.microsoft.com/office/drawing/2017/decorative" val="1"/>
              </a:ext>
            </a:extLst>
          </p:cNvPr>
          <p:cNvCxnSpPr/>
          <p:nvPr userDrawn="1"/>
        </p:nvCxnSpPr>
        <p:spPr>
          <a:xfrm>
            <a:off x="8595216"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Conector recto 16">
            <a:extLst>
              <a:ext uri="{FF2B5EF4-FFF2-40B4-BE49-F238E27FC236}">
                <a16:creationId xmlns:a16="http://schemas.microsoft.com/office/drawing/2014/main" id="{D7E4FEE2-FF7A-FC90-F10F-29A9F7265080}"/>
              </a:ext>
              <a:ext uri="{C183D7F6-B498-43B3-948B-1728B52AA6E4}">
                <adec:decorative xmlns:adec="http://schemas.microsoft.com/office/drawing/2017/decorative" val="1"/>
              </a:ext>
            </a:extLst>
          </p:cNvPr>
          <p:cNvCxnSpPr/>
          <p:nvPr userDrawn="1"/>
        </p:nvCxnSpPr>
        <p:spPr>
          <a:xfrm>
            <a:off x="487680"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Conector recto 17">
            <a:extLst>
              <a:ext uri="{FF2B5EF4-FFF2-40B4-BE49-F238E27FC236}">
                <a16:creationId xmlns:a16="http://schemas.microsoft.com/office/drawing/2014/main" id="{F61A35C0-A33D-440C-B227-58C9F29F3B6F}"/>
              </a:ext>
              <a:ext uri="{C183D7F6-B498-43B3-948B-1728B52AA6E4}">
                <adec:decorative xmlns:adec="http://schemas.microsoft.com/office/drawing/2017/decorative" val="1"/>
              </a:ext>
            </a:extLst>
          </p:cNvPr>
          <p:cNvCxnSpPr/>
          <p:nvPr userDrawn="1"/>
        </p:nvCxnSpPr>
        <p:spPr>
          <a:xfrm>
            <a:off x="4429760"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Conector recto 27">
            <a:extLst>
              <a:ext uri="{FF2B5EF4-FFF2-40B4-BE49-F238E27FC236}">
                <a16:creationId xmlns:a16="http://schemas.microsoft.com/office/drawing/2014/main" id="{00576194-885B-C2BB-8278-177AFF4FC05F}"/>
              </a:ext>
              <a:ext uri="{C183D7F6-B498-43B3-948B-1728B52AA6E4}">
                <adec:decorative xmlns:adec="http://schemas.microsoft.com/office/drawing/2017/decorative" val="1"/>
              </a:ext>
            </a:extLst>
          </p:cNvPr>
          <p:cNvCxnSpPr/>
          <p:nvPr userDrawn="1"/>
        </p:nvCxnSpPr>
        <p:spPr>
          <a:xfrm>
            <a:off x="8595216"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27926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ítulo, 3 columnas imagen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9F75940F-3D12-2068-40B5-7DA4FF6E47CD}"/>
              </a:ext>
              <a:ext uri="{C183D7F6-B498-43B3-948B-1728B52AA6E4}">
                <adec:decorative xmlns:adec="http://schemas.microsoft.com/office/drawing/2017/decorative" val="1"/>
              </a:ext>
            </a:extLst>
          </p:cNvPr>
          <p:cNvSpPr/>
          <p:nvPr userDrawn="1"/>
        </p:nvSpPr>
        <p:spPr>
          <a:xfrm>
            <a:off x="8159364"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redondeado 4">
            <a:extLst>
              <a:ext uri="{FF2B5EF4-FFF2-40B4-BE49-F238E27FC236}">
                <a16:creationId xmlns:a16="http://schemas.microsoft.com/office/drawing/2014/main" id="{D0EA2FCE-5743-7ACE-D605-BFA2DE1141BE}"/>
              </a:ext>
              <a:ext uri="{C183D7F6-B498-43B3-948B-1728B52AA6E4}">
                <adec:decorative xmlns:adec="http://schemas.microsoft.com/office/drawing/2017/decorative" val="1"/>
              </a:ext>
            </a:extLst>
          </p:cNvPr>
          <p:cNvSpPr/>
          <p:nvPr userDrawn="1"/>
        </p:nvSpPr>
        <p:spPr>
          <a:xfrm>
            <a:off x="4291307"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redondeado 5">
            <a:extLst>
              <a:ext uri="{FF2B5EF4-FFF2-40B4-BE49-F238E27FC236}">
                <a16:creationId xmlns:a16="http://schemas.microsoft.com/office/drawing/2014/main" id="{D49C53F0-183B-C8D3-7AB8-9285C958EF6E}"/>
              </a:ext>
              <a:ext uri="{C183D7F6-B498-43B3-948B-1728B52AA6E4}">
                <adec:decorative xmlns:adec="http://schemas.microsoft.com/office/drawing/2017/decorative" val="1"/>
              </a:ext>
            </a:extLst>
          </p:cNvPr>
          <p:cNvSpPr/>
          <p:nvPr userDrawn="1"/>
        </p:nvSpPr>
        <p:spPr>
          <a:xfrm>
            <a:off x="423250"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682906" y="4811600"/>
            <a:ext cx="3102285" cy="1402634"/>
          </a:xfrm>
        </p:spPr>
        <p:txBody>
          <a:bodyPr anchor="t">
            <a:normAutofit/>
          </a:bodyPr>
          <a:lstStyle>
            <a:lvl1pPr marL="0" indent="0" algn="l">
              <a:buNone/>
              <a:defRPr sz="125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este texto debe tener una extensión de 186 caracteres con espacio máximo. Este es un texto de prueba, en dado caso que necesite más información y explicativa.</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sz="quarter" idx="13" hasCustomPrompt="1"/>
          </p:nvPr>
        </p:nvSpPr>
        <p:spPr>
          <a:xfrm>
            <a:off x="4548851" y="4811599"/>
            <a:ext cx="3125164" cy="1402635"/>
          </a:xfrm>
        </p:spPr>
        <p:txBody>
          <a:bodyPr anchor="t">
            <a:normAutofit/>
          </a:bodyPr>
          <a:lstStyle>
            <a:lvl1pPr marL="0" indent="0">
              <a:buNone/>
              <a:defRPr sz="1250" b="0" i="0">
                <a:solidFill>
                  <a:schemeClr val="tx2"/>
                </a:solidFill>
                <a:latin typeface="Arial" panose="020B0604020202020204" pitchFamily="34" charset="0"/>
                <a:cs typeface="Arial" panose="020B0604020202020204" pitchFamily="34" charset="0"/>
              </a:defRPr>
            </a:lvl1pPr>
            <a:lvl2pPr marL="457200" indent="0">
              <a:buNone/>
              <a:defRPr sz="1600">
                <a:solidFill>
                  <a:schemeClr val="bg2"/>
                </a:solidFill>
              </a:defRPr>
            </a:lvl2pPr>
            <a:lvl3pPr marL="914400" indent="0">
              <a:buNone/>
              <a:defRPr/>
            </a:lvl3pPr>
            <a:lvl4pPr marL="1371600" indent="0">
              <a:buNone/>
              <a:defRPr/>
            </a:lvl4pPr>
            <a:lvl5pPr marL="1828800" indent="0">
              <a:buNone/>
              <a:defRPr/>
            </a:lvl5pPr>
          </a:lstStyle>
          <a:p>
            <a:r>
              <a:rPr lang="es-ES" dirty="0"/>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959A5875-53D5-831A-074A-E9370D31C28C}"/>
              </a:ext>
            </a:extLst>
          </p:cNvPr>
          <p:cNvSpPr>
            <a:spLocks noGrp="1"/>
          </p:cNvSpPr>
          <p:nvPr>
            <p:ph type="body" sz="quarter" idx="14" hasCustomPrompt="1"/>
          </p:nvPr>
        </p:nvSpPr>
        <p:spPr>
          <a:xfrm>
            <a:off x="8391646" y="4811599"/>
            <a:ext cx="3117448" cy="1402635"/>
          </a:xfrm>
        </p:spPr>
        <p:txBody>
          <a:bodyPr anchor="t">
            <a:normAutofit/>
          </a:bodyPr>
          <a:lstStyle>
            <a:lvl1pPr marL="0" indent="0">
              <a:buNone/>
              <a:defRPr sz="1250" b="0" i="0">
                <a:solidFill>
                  <a:schemeClr val="tx2"/>
                </a:solidFill>
                <a:latin typeface="Arial" panose="020B0604020202020204" pitchFamily="34" charset="0"/>
                <a:cs typeface="Arial" panose="020B0604020202020204" pitchFamily="34" charset="0"/>
              </a:defRPr>
            </a:lvl1pPr>
            <a:lvl2pPr marL="457200" indent="0">
              <a:buNone/>
              <a:defRPr sz="1250">
                <a:solidFill>
                  <a:schemeClr val="bg2"/>
                </a:solidFill>
                <a:latin typeface="Arial" panose="020B0604020202020204" pitchFamily="34" charset="0"/>
                <a:cs typeface="Arial" panose="020B0604020202020204" pitchFamily="34" charset="0"/>
              </a:defRPr>
            </a:lvl2pPr>
            <a:lvl3pPr marL="914400" indent="0">
              <a:buNone/>
              <a:defRPr/>
            </a:lvl3pPr>
            <a:lvl4pPr marL="1371600" indent="0">
              <a:buNone/>
              <a:defRPr/>
            </a:lvl4pPr>
            <a:lvl5pPr marL="1828800" indent="0">
              <a:buNone/>
              <a:defRPr/>
            </a:lvl5pPr>
          </a:lstStyle>
          <a:p>
            <a:r>
              <a:rPr lang="es-ES" dirty="0"/>
              <a:t>Haga clic para modificar este texto debe tener una extensión de 186 caracteres con espacio máximo. Este es un texto de prueba, en dado caso que necesite más información y explicativa.</a:t>
            </a:r>
          </a:p>
          <a:p>
            <a:pPr lvl="1"/>
            <a:endParaRPr lang="es-CO" dirty="0"/>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sz="quarter" idx="18" hasCustomPrompt="1"/>
          </p:nvPr>
        </p:nvSpPr>
        <p:spPr>
          <a:xfrm>
            <a:off x="542260" y="4012405"/>
            <a:ext cx="3370521" cy="654725"/>
          </a:xfrm>
        </p:spPr>
        <p:txBody>
          <a:bodyPr anchor="ctr">
            <a:normAutofit/>
          </a:bodyPr>
          <a:lstStyle>
            <a:lvl1pPr marL="0" indent="0" algn="ctr">
              <a:buNone/>
              <a:defRPr sz="1400" b="1" i="0">
                <a:solidFill>
                  <a:schemeClr val="accent3"/>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una a dos líneas este es un ejemplo</a:t>
            </a:r>
          </a:p>
        </p:txBody>
      </p:sp>
      <p:sp>
        <p:nvSpPr>
          <p:cNvPr id="31" name="Marcador de texto 28">
            <a:extLst>
              <a:ext uri="{FF2B5EF4-FFF2-40B4-BE49-F238E27FC236}">
                <a16:creationId xmlns:a16="http://schemas.microsoft.com/office/drawing/2014/main" id="{2DBA7A05-93CB-A8E9-C288-6C9E7CF8198B}"/>
              </a:ext>
            </a:extLst>
          </p:cNvPr>
          <p:cNvSpPr>
            <a:spLocks noGrp="1"/>
          </p:cNvSpPr>
          <p:nvPr>
            <p:ph type="body" sz="quarter" idx="19" hasCustomPrompt="1"/>
          </p:nvPr>
        </p:nvSpPr>
        <p:spPr>
          <a:xfrm>
            <a:off x="4412512" y="4041622"/>
            <a:ext cx="3370521" cy="636249"/>
          </a:xfrm>
        </p:spPr>
        <p:txBody>
          <a:bodyPr anchor="ctr">
            <a:normAutofit/>
          </a:bodyPr>
          <a:lstStyle>
            <a:lvl1pPr marL="0" indent="0" algn="ctr">
              <a:buNone/>
              <a:defRPr sz="1400" b="1" i="0">
                <a:solidFill>
                  <a:schemeClr val="accent2"/>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una a dos líneas este es un ejemplo</a:t>
            </a:r>
          </a:p>
        </p:txBody>
      </p:sp>
      <p:sp>
        <p:nvSpPr>
          <p:cNvPr id="32" name="Marcador de texto 28">
            <a:extLst>
              <a:ext uri="{FF2B5EF4-FFF2-40B4-BE49-F238E27FC236}">
                <a16:creationId xmlns:a16="http://schemas.microsoft.com/office/drawing/2014/main" id="{53599E66-3A31-A4CE-E15F-4C4BB53A4A27}"/>
              </a:ext>
            </a:extLst>
          </p:cNvPr>
          <p:cNvSpPr>
            <a:spLocks noGrp="1"/>
          </p:cNvSpPr>
          <p:nvPr>
            <p:ph type="body" sz="quarter" idx="20" hasCustomPrompt="1"/>
          </p:nvPr>
        </p:nvSpPr>
        <p:spPr>
          <a:xfrm>
            <a:off x="8282763" y="4012404"/>
            <a:ext cx="3366978" cy="654725"/>
          </a:xfrm>
        </p:spPr>
        <p:txBody>
          <a:bodyPr anchor="ctr">
            <a:normAutofit/>
          </a:bodyPr>
          <a:lstStyle>
            <a:lvl1pPr marL="0" indent="0" algn="ctr">
              <a:buNone/>
              <a:defRPr sz="1400" b="1" i="0">
                <a:solidFill>
                  <a:schemeClr val="accent1"/>
                </a:solidFill>
                <a:latin typeface="Arial" panose="020B0604020202020204" pitchFamily="34" charset="0"/>
                <a:cs typeface="Arial" panose="020B0604020202020204" pitchFamily="34" charset="0"/>
              </a:defRPr>
            </a:lvl1pPr>
            <a:lvl2pPr marL="457200" indent="0">
              <a:buNone/>
              <a:defRPr sz="1800" b="1" i="0">
                <a:latin typeface="Calibri" panose="020F0502020204030204" pitchFamily="34" charset="0"/>
                <a:cs typeface="Calibri" panose="020F0502020204030204" pitchFamily="34" charset="0"/>
              </a:defRPr>
            </a:lvl2pPr>
            <a:lvl3pPr marL="914400" indent="0">
              <a:buNone/>
              <a:defRPr sz="1800" b="1" i="0">
                <a:latin typeface="Calibri" panose="020F0502020204030204" pitchFamily="34" charset="0"/>
                <a:cs typeface="Calibri" panose="020F0502020204030204" pitchFamily="34" charset="0"/>
              </a:defRPr>
            </a:lvl3pPr>
            <a:lvl4pPr marL="1371600" indent="0">
              <a:buNone/>
              <a:defRPr sz="1800" b="1" i="0">
                <a:latin typeface="Calibri" panose="020F0502020204030204" pitchFamily="34" charset="0"/>
                <a:cs typeface="Calibri" panose="020F0502020204030204" pitchFamily="34" charset="0"/>
              </a:defRPr>
            </a:lvl4pPr>
            <a:lvl5pPr marL="1828800" indent="0">
              <a:buNone/>
              <a:defRPr sz="1800" b="1" i="0">
                <a:latin typeface="Calibri" panose="020F0502020204030204" pitchFamily="34" charset="0"/>
                <a:cs typeface="Calibri" panose="020F0502020204030204" pitchFamily="34" charset="0"/>
              </a:defRPr>
            </a:lvl5pPr>
          </a:lstStyle>
          <a:p>
            <a:r>
              <a:rPr lang="es-CO" dirty="0"/>
              <a:t>Haga clic y Subtitulo de una a dos líneas este es un ejemplo</a:t>
            </a:r>
          </a:p>
        </p:txBody>
      </p:sp>
      <p:sp>
        <p:nvSpPr>
          <p:cNvPr id="4" name="Título 1">
            <a:extLst>
              <a:ext uri="{FF2B5EF4-FFF2-40B4-BE49-F238E27FC236}">
                <a16:creationId xmlns:a16="http://schemas.microsoft.com/office/drawing/2014/main" id="{F2D7B293-3135-2403-A354-FF60B41790E5}"/>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
        <p:nvSpPr>
          <p:cNvPr id="27" name="Marcador de posición de imagen 11">
            <a:extLst>
              <a:ext uri="{FF2B5EF4-FFF2-40B4-BE49-F238E27FC236}">
                <a16:creationId xmlns:a16="http://schemas.microsoft.com/office/drawing/2014/main" id="{C147EF73-8530-2F87-E362-FB0858FD90EA}"/>
              </a:ext>
            </a:extLst>
          </p:cNvPr>
          <p:cNvSpPr>
            <a:spLocks noGrp="1"/>
          </p:cNvSpPr>
          <p:nvPr>
            <p:ph type="pic" sz="quarter" idx="21"/>
          </p:nvPr>
        </p:nvSpPr>
        <p:spPr>
          <a:xfrm>
            <a:off x="542260" y="1567806"/>
            <a:ext cx="3370521" cy="2340087"/>
          </a:xfrm>
          <a:prstGeom prst="roundRect">
            <a:avLst>
              <a:gd name="adj" fmla="val 4579"/>
            </a:avLst>
          </a:prstGeom>
        </p:spPr>
        <p:txBody>
          <a:bodyPr anchor="ctr"/>
          <a:lstStyle>
            <a:lvl1pPr algn="ctr">
              <a:defRPr>
                <a:latin typeface="Arial" panose="020B0604020202020204" pitchFamily="34" charset="0"/>
                <a:cs typeface="Arial" panose="020B0604020202020204" pitchFamily="34" charset="0"/>
              </a:defRPr>
            </a:lvl1pPr>
          </a:lstStyle>
          <a:p>
            <a:endParaRPr lang="es-CO" dirty="0"/>
          </a:p>
        </p:txBody>
      </p:sp>
      <p:sp>
        <p:nvSpPr>
          <p:cNvPr id="28" name="Marcador de posición de imagen 11">
            <a:extLst>
              <a:ext uri="{FF2B5EF4-FFF2-40B4-BE49-F238E27FC236}">
                <a16:creationId xmlns:a16="http://schemas.microsoft.com/office/drawing/2014/main" id="{40957E83-7852-699D-9453-7B1F96CDC850}"/>
              </a:ext>
            </a:extLst>
          </p:cNvPr>
          <p:cNvSpPr>
            <a:spLocks noGrp="1"/>
          </p:cNvSpPr>
          <p:nvPr>
            <p:ph type="pic" sz="quarter" idx="22"/>
          </p:nvPr>
        </p:nvSpPr>
        <p:spPr>
          <a:xfrm>
            <a:off x="4412512" y="1567806"/>
            <a:ext cx="3370521" cy="2340087"/>
          </a:xfrm>
          <a:prstGeom prst="roundRect">
            <a:avLst>
              <a:gd name="adj" fmla="val 4579"/>
            </a:avLst>
          </a:prstGeom>
        </p:spPr>
        <p:txBody>
          <a:bodyPr anchor="ctr"/>
          <a:lstStyle>
            <a:lvl1pPr algn="ctr">
              <a:defRPr>
                <a:latin typeface="Arial" panose="020B0604020202020204" pitchFamily="34" charset="0"/>
                <a:cs typeface="Arial" panose="020B0604020202020204" pitchFamily="34" charset="0"/>
              </a:defRPr>
            </a:lvl1pPr>
          </a:lstStyle>
          <a:p>
            <a:endParaRPr lang="es-CO"/>
          </a:p>
        </p:txBody>
      </p:sp>
      <p:sp>
        <p:nvSpPr>
          <p:cNvPr id="29" name="Marcador de posición de imagen 11">
            <a:extLst>
              <a:ext uri="{FF2B5EF4-FFF2-40B4-BE49-F238E27FC236}">
                <a16:creationId xmlns:a16="http://schemas.microsoft.com/office/drawing/2014/main" id="{99415B8A-0FC6-34FE-923B-F7C23CA5C0D1}"/>
              </a:ext>
            </a:extLst>
          </p:cNvPr>
          <p:cNvSpPr>
            <a:spLocks noGrp="1"/>
          </p:cNvSpPr>
          <p:nvPr>
            <p:ph type="pic" sz="quarter" idx="23"/>
          </p:nvPr>
        </p:nvSpPr>
        <p:spPr>
          <a:xfrm>
            <a:off x="8282763" y="1567806"/>
            <a:ext cx="3370521" cy="2340087"/>
          </a:xfrm>
          <a:prstGeom prst="roundRect">
            <a:avLst>
              <a:gd name="adj" fmla="val 4579"/>
            </a:avLst>
          </a:prstGeom>
        </p:spPr>
        <p:txBody>
          <a:bodyPr anchor="ctr"/>
          <a:lstStyle>
            <a:lvl1pPr algn="ctr">
              <a:defRPr>
                <a:latin typeface="Arial" panose="020B0604020202020204" pitchFamily="34" charset="0"/>
                <a:cs typeface="Arial" panose="020B0604020202020204" pitchFamily="34" charset="0"/>
              </a:defRPr>
            </a:lvl1pPr>
          </a:lstStyle>
          <a:p>
            <a:endParaRPr lang="es-CO"/>
          </a:p>
        </p:txBody>
      </p:sp>
    </p:spTree>
    <p:extLst>
      <p:ext uri="{BB962C8B-B14F-4D97-AF65-F5344CB8AC3E}">
        <p14:creationId xmlns:p14="http://schemas.microsoft.com/office/powerpoint/2010/main" val="7276578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Esquema 4 elemen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54412C38-F255-8148-D1BF-ECC65073920C}"/>
              </a:ext>
              <a:ext uri="{C183D7F6-B498-43B3-948B-1728B52AA6E4}">
                <adec:decorative xmlns:adec="http://schemas.microsoft.com/office/drawing/2017/decorative" val="1"/>
              </a:ext>
            </a:extLst>
          </p:cNvPr>
          <p:cNvSpPr/>
          <p:nvPr userDrawn="1"/>
        </p:nvSpPr>
        <p:spPr>
          <a:xfrm>
            <a:off x="2792816" y="5239429"/>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Rectángulo redondeado 4">
            <a:extLst>
              <a:ext uri="{FF2B5EF4-FFF2-40B4-BE49-F238E27FC236}">
                <a16:creationId xmlns:a16="http://schemas.microsoft.com/office/drawing/2014/main" id="{81E2982C-5207-C615-7084-6CE95D9159BD}"/>
              </a:ext>
              <a:ext uri="{C183D7F6-B498-43B3-948B-1728B52AA6E4}">
                <adec:decorative xmlns:adec="http://schemas.microsoft.com/office/drawing/2017/decorative" val="1"/>
              </a:ext>
            </a:extLst>
          </p:cNvPr>
          <p:cNvSpPr/>
          <p:nvPr userDrawn="1"/>
        </p:nvSpPr>
        <p:spPr>
          <a:xfrm>
            <a:off x="2782869" y="3981647"/>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redondeado 5">
            <a:extLst>
              <a:ext uri="{FF2B5EF4-FFF2-40B4-BE49-F238E27FC236}">
                <a16:creationId xmlns:a16="http://schemas.microsoft.com/office/drawing/2014/main" id="{AA7C1FE9-331C-FDA1-A5BA-D3FB5F2A8EB2}"/>
              </a:ext>
              <a:ext uri="{C183D7F6-B498-43B3-948B-1728B52AA6E4}">
                <adec:decorative xmlns:adec="http://schemas.microsoft.com/office/drawing/2017/decorative" val="1"/>
              </a:ext>
            </a:extLst>
          </p:cNvPr>
          <p:cNvSpPr/>
          <p:nvPr userDrawn="1"/>
        </p:nvSpPr>
        <p:spPr>
          <a:xfrm>
            <a:off x="2782869" y="2723865"/>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redondeado 6">
            <a:extLst>
              <a:ext uri="{FF2B5EF4-FFF2-40B4-BE49-F238E27FC236}">
                <a16:creationId xmlns:a16="http://schemas.microsoft.com/office/drawing/2014/main" id="{814F5E9C-7518-31C1-7081-D1237115CB6B}"/>
              </a:ext>
              <a:ext uri="{C183D7F6-B498-43B3-948B-1728B52AA6E4}">
                <adec:decorative xmlns:adec="http://schemas.microsoft.com/office/drawing/2017/decorative" val="1"/>
              </a:ext>
            </a:extLst>
          </p:cNvPr>
          <p:cNvSpPr/>
          <p:nvPr userDrawn="1"/>
        </p:nvSpPr>
        <p:spPr>
          <a:xfrm>
            <a:off x="2782869" y="1467239"/>
            <a:ext cx="8976202" cy="1011418"/>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Marcador de posición de imagen 3">
            <a:extLst>
              <a:ext uri="{FF2B5EF4-FFF2-40B4-BE49-F238E27FC236}">
                <a16:creationId xmlns:a16="http://schemas.microsoft.com/office/drawing/2014/main" id="{69E0AD07-D4E9-DCA0-7F57-D5BDF0B5248A}"/>
              </a:ext>
            </a:extLst>
          </p:cNvPr>
          <p:cNvSpPr>
            <a:spLocks noGrp="1"/>
          </p:cNvSpPr>
          <p:nvPr>
            <p:ph type="pic" sz="quarter" idx="28"/>
          </p:nvPr>
        </p:nvSpPr>
        <p:spPr>
          <a:xfrm>
            <a:off x="1" y="0"/>
            <a:ext cx="2062716" cy="6857999"/>
          </a:xfrm>
        </p:spPr>
        <p:txBody>
          <a:bodyPr anchor="ctr"/>
          <a:lstStyle>
            <a:lvl1pPr algn="ctr">
              <a:defRPr>
                <a:solidFill>
                  <a:schemeClr val="bg2"/>
                </a:solidFill>
                <a:latin typeface="Arial" panose="020B0604020202020204" pitchFamily="34" charset="0"/>
                <a:cs typeface="Arial" panose="020B0604020202020204" pitchFamily="34" charset="0"/>
              </a:defRPr>
            </a:lvl1pPr>
          </a:lstStyle>
          <a:p>
            <a:endParaRPr lang="es-CO" dirty="0"/>
          </a:p>
        </p:txBody>
      </p:sp>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674403" y="1483906"/>
            <a:ext cx="7841599" cy="978082"/>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3674860" y="2707197"/>
            <a:ext cx="7826700" cy="1011417"/>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3674860" y="3980744"/>
            <a:ext cx="7826700" cy="996808"/>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sz="quarter" idx="27" hasCustomPrompt="1"/>
          </p:nvPr>
        </p:nvSpPr>
        <p:spPr>
          <a:xfrm>
            <a:off x="3674860" y="5239429"/>
            <a:ext cx="7826699" cy="1011670"/>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37" name="Marcador de posición de imagen 38">
            <a:extLst>
              <a:ext uri="{FF2B5EF4-FFF2-40B4-BE49-F238E27FC236}">
                <a16:creationId xmlns:a16="http://schemas.microsoft.com/office/drawing/2014/main" id="{B8684A53-6964-A857-DE05-FB3665411328}"/>
              </a:ext>
            </a:extLst>
          </p:cNvPr>
          <p:cNvSpPr>
            <a:spLocks noGrp="1"/>
          </p:cNvSpPr>
          <p:nvPr>
            <p:ph type="pic" sz="quarter" idx="42" hasCustomPrompt="1"/>
          </p:nvPr>
        </p:nvSpPr>
        <p:spPr>
          <a:xfrm>
            <a:off x="3000190" y="1732185"/>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8" name="Marcador de posición de imagen 38">
            <a:extLst>
              <a:ext uri="{FF2B5EF4-FFF2-40B4-BE49-F238E27FC236}">
                <a16:creationId xmlns:a16="http://schemas.microsoft.com/office/drawing/2014/main" id="{A4E083C6-FC4F-3791-BA54-75B54245DE1A}"/>
              </a:ext>
            </a:extLst>
          </p:cNvPr>
          <p:cNvSpPr>
            <a:spLocks noGrp="1"/>
          </p:cNvSpPr>
          <p:nvPr>
            <p:ph type="pic" sz="quarter" idx="43" hasCustomPrompt="1"/>
          </p:nvPr>
        </p:nvSpPr>
        <p:spPr>
          <a:xfrm>
            <a:off x="3000190" y="2973157"/>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9" name="Marcador de posición de imagen 38">
            <a:extLst>
              <a:ext uri="{FF2B5EF4-FFF2-40B4-BE49-F238E27FC236}">
                <a16:creationId xmlns:a16="http://schemas.microsoft.com/office/drawing/2014/main" id="{71AD9A08-48F8-A415-4212-CB9EF780BCF5}"/>
              </a:ext>
            </a:extLst>
          </p:cNvPr>
          <p:cNvSpPr>
            <a:spLocks noGrp="1"/>
          </p:cNvSpPr>
          <p:nvPr>
            <p:ph type="pic" sz="quarter" idx="44" hasCustomPrompt="1"/>
          </p:nvPr>
        </p:nvSpPr>
        <p:spPr>
          <a:xfrm>
            <a:off x="3000190" y="4253317"/>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47" name="Marcador de posición de imagen 38">
            <a:extLst>
              <a:ext uri="{FF2B5EF4-FFF2-40B4-BE49-F238E27FC236}">
                <a16:creationId xmlns:a16="http://schemas.microsoft.com/office/drawing/2014/main" id="{D6749BBC-277C-2D3E-CAA1-99AC72000EC2}"/>
              </a:ext>
            </a:extLst>
          </p:cNvPr>
          <p:cNvSpPr>
            <a:spLocks noGrp="1"/>
          </p:cNvSpPr>
          <p:nvPr>
            <p:ph type="pic" sz="quarter" idx="45" hasCustomPrompt="1"/>
          </p:nvPr>
        </p:nvSpPr>
        <p:spPr>
          <a:xfrm>
            <a:off x="3000190" y="5500820"/>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 name="Título 1">
            <a:extLst>
              <a:ext uri="{FF2B5EF4-FFF2-40B4-BE49-F238E27FC236}">
                <a16:creationId xmlns:a16="http://schemas.microsoft.com/office/drawing/2014/main" id="{8B246579-86A7-7C23-6F8A-BA9798DCEC99}"/>
              </a:ext>
            </a:extLst>
          </p:cNvPr>
          <p:cNvSpPr>
            <a:spLocks noGrp="1"/>
          </p:cNvSpPr>
          <p:nvPr>
            <p:ph type="title" hasCustomPrompt="1"/>
          </p:nvPr>
        </p:nvSpPr>
        <p:spPr>
          <a:xfrm>
            <a:off x="2537341" y="313015"/>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14179004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ítulo, 3 columnas y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6" name="Imagen 35">
            <a:extLst>
              <a:ext uri="{FF2B5EF4-FFF2-40B4-BE49-F238E27FC236}">
                <a16:creationId xmlns:a16="http://schemas.microsoft.com/office/drawing/2014/main" id="{09BC8DDC-A23B-E061-3E76-FED2D1B6FB77}"/>
              </a:ext>
            </a:extLst>
          </p:cNvPr>
          <p:cNvPicPr>
            <a:picLocks noChangeAspect="1"/>
          </p:cNvPicPr>
          <p:nvPr userDrawn="1"/>
        </p:nvPicPr>
        <p:blipFill>
          <a:blip r:embed="rId3"/>
          <a:srcRect l="44" r="44"/>
          <a:stretch/>
        </p:blipFill>
        <p:spPr>
          <a:xfrm>
            <a:off x="-8238" y="0"/>
            <a:ext cx="12257830" cy="6901045"/>
          </a:xfrm>
          <a:prstGeom prst="rect">
            <a:avLst/>
          </a:prstGeom>
        </p:spPr>
      </p:pic>
      <p:sp>
        <p:nvSpPr>
          <p:cNvPr id="18" name="Rectángulo redondeado 17">
            <a:extLst>
              <a:ext uri="{FF2B5EF4-FFF2-40B4-BE49-F238E27FC236}">
                <a16:creationId xmlns:a16="http://schemas.microsoft.com/office/drawing/2014/main" id="{E1A1E651-57E1-21A8-BD96-0FA6EE8F114C}"/>
              </a:ext>
              <a:ext uri="{C183D7F6-B498-43B3-948B-1728B52AA6E4}">
                <adec:decorative xmlns:adec="http://schemas.microsoft.com/office/drawing/2017/decorative" val="1"/>
              </a:ext>
            </a:extLst>
          </p:cNvPr>
          <p:cNvSpPr/>
          <p:nvPr userDrawn="1"/>
        </p:nvSpPr>
        <p:spPr>
          <a:xfrm>
            <a:off x="8144540"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 name="Gráfico 19">
            <a:extLst>
              <a:ext uri="{FF2B5EF4-FFF2-40B4-BE49-F238E27FC236}">
                <a16:creationId xmlns:a16="http://schemas.microsoft.com/office/drawing/2014/main" id="{1A8676B0-DA06-BE7A-D187-772FEBE52355}"/>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9421243" y="1593915"/>
            <a:ext cx="1051031" cy="1690408"/>
          </a:xfrm>
          <a:prstGeom prst="rect">
            <a:avLst/>
          </a:prstGeom>
        </p:spPr>
      </p:pic>
      <p:sp>
        <p:nvSpPr>
          <p:cNvPr id="21" name="Rectángulo redondeado 20">
            <a:extLst>
              <a:ext uri="{FF2B5EF4-FFF2-40B4-BE49-F238E27FC236}">
                <a16:creationId xmlns:a16="http://schemas.microsoft.com/office/drawing/2014/main" id="{0EE8CABE-BB07-7EB9-5C4E-33B0BB3EE533}"/>
              </a:ext>
              <a:ext uri="{C183D7F6-B498-43B3-948B-1728B52AA6E4}">
                <adec:decorative xmlns:adec="http://schemas.microsoft.com/office/drawing/2017/decorative" val="1"/>
              </a:ext>
            </a:extLst>
          </p:cNvPr>
          <p:cNvSpPr/>
          <p:nvPr userDrawn="1"/>
        </p:nvSpPr>
        <p:spPr>
          <a:xfrm>
            <a:off x="4295554"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Gráfico 21">
            <a:extLst>
              <a:ext uri="{FF2B5EF4-FFF2-40B4-BE49-F238E27FC236}">
                <a16:creationId xmlns:a16="http://schemas.microsoft.com/office/drawing/2014/main" id="{F6E2C8F5-4742-5A9A-C1B1-EBDD46A2AEA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5572257" y="1593915"/>
            <a:ext cx="1051031" cy="1690408"/>
          </a:xfrm>
          <a:prstGeom prst="rect">
            <a:avLst/>
          </a:prstGeom>
        </p:spPr>
      </p:pic>
      <p:sp>
        <p:nvSpPr>
          <p:cNvPr id="24" name="Rectángulo redondeado 23">
            <a:extLst>
              <a:ext uri="{FF2B5EF4-FFF2-40B4-BE49-F238E27FC236}">
                <a16:creationId xmlns:a16="http://schemas.microsoft.com/office/drawing/2014/main" id="{A37D0FFB-8B35-AA3A-C021-F81856E0B57A}"/>
              </a:ext>
              <a:ext uri="{C183D7F6-B498-43B3-948B-1728B52AA6E4}">
                <adec:decorative xmlns:adec="http://schemas.microsoft.com/office/drawing/2017/decorative" val="1"/>
              </a:ext>
            </a:extLst>
          </p:cNvPr>
          <p:cNvSpPr/>
          <p:nvPr userDrawn="1"/>
        </p:nvSpPr>
        <p:spPr>
          <a:xfrm>
            <a:off x="457200"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5" name="Gráfico 24">
            <a:extLst>
              <a:ext uri="{FF2B5EF4-FFF2-40B4-BE49-F238E27FC236}">
                <a16:creationId xmlns:a16="http://schemas.microsoft.com/office/drawing/2014/main" id="{0FE242AD-50FF-C2A1-44A3-20359E09C51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1733903" y="1593915"/>
            <a:ext cx="1051031" cy="1690408"/>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750862" y="4171794"/>
            <a:ext cx="3017111" cy="1777902"/>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41" name="Marcador de texto 14">
            <a:extLst>
              <a:ext uri="{FF2B5EF4-FFF2-40B4-BE49-F238E27FC236}">
                <a16:creationId xmlns:a16="http://schemas.microsoft.com/office/drawing/2014/main" id="{3A73B24E-8981-C1D9-23DA-EFDC1552DFF7}"/>
              </a:ext>
            </a:extLst>
          </p:cNvPr>
          <p:cNvSpPr>
            <a:spLocks noGrp="1"/>
          </p:cNvSpPr>
          <p:nvPr>
            <p:ph type="body" sz="quarter" idx="29" hasCustomPrompt="1"/>
          </p:nvPr>
        </p:nvSpPr>
        <p:spPr>
          <a:xfrm>
            <a:off x="750862" y="3530860"/>
            <a:ext cx="3017112" cy="448433"/>
          </a:xfrm>
        </p:spPr>
        <p:txBody>
          <a:bodyPr anchor="t">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subtítulo corto máximo de dos líneas de texto</a:t>
            </a:r>
          </a:p>
        </p:txBody>
      </p:sp>
      <p:sp>
        <p:nvSpPr>
          <p:cNvPr id="42" name="Marcador de texto 14">
            <a:extLst>
              <a:ext uri="{FF2B5EF4-FFF2-40B4-BE49-F238E27FC236}">
                <a16:creationId xmlns:a16="http://schemas.microsoft.com/office/drawing/2014/main" id="{BAC303AC-9ED8-C3F3-A463-5E3F017247E6}"/>
              </a:ext>
            </a:extLst>
          </p:cNvPr>
          <p:cNvSpPr>
            <a:spLocks noGrp="1"/>
          </p:cNvSpPr>
          <p:nvPr>
            <p:ph type="body" sz="quarter" idx="38" hasCustomPrompt="1"/>
          </p:nvPr>
        </p:nvSpPr>
        <p:spPr>
          <a:xfrm>
            <a:off x="4589215" y="4171794"/>
            <a:ext cx="3017111" cy="1777902"/>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43" name="Marcador de texto 14">
            <a:extLst>
              <a:ext uri="{FF2B5EF4-FFF2-40B4-BE49-F238E27FC236}">
                <a16:creationId xmlns:a16="http://schemas.microsoft.com/office/drawing/2014/main" id="{092CF725-1C04-B5A4-CF1A-6C6540356776}"/>
              </a:ext>
            </a:extLst>
          </p:cNvPr>
          <p:cNvSpPr>
            <a:spLocks noGrp="1"/>
          </p:cNvSpPr>
          <p:nvPr>
            <p:ph type="body" sz="quarter" idx="39" hasCustomPrompt="1"/>
          </p:nvPr>
        </p:nvSpPr>
        <p:spPr>
          <a:xfrm>
            <a:off x="4589215" y="3530860"/>
            <a:ext cx="3017112" cy="448433"/>
          </a:xfrm>
        </p:spPr>
        <p:txBody>
          <a:bodyPr anchor="t">
            <a:noAutofit/>
          </a:bodyPr>
          <a:lstStyle>
            <a:lvl1pPr marL="0" indent="0" algn="l">
              <a:buNone/>
              <a:defRPr sz="14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subtítulo corto máximo de dos líneas de texto</a:t>
            </a:r>
          </a:p>
        </p:txBody>
      </p:sp>
      <p:sp>
        <p:nvSpPr>
          <p:cNvPr id="44" name="Marcador de texto 14">
            <a:extLst>
              <a:ext uri="{FF2B5EF4-FFF2-40B4-BE49-F238E27FC236}">
                <a16:creationId xmlns:a16="http://schemas.microsoft.com/office/drawing/2014/main" id="{44A18ADA-38F1-0F74-799C-C75E96DC624E}"/>
              </a:ext>
            </a:extLst>
          </p:cNvPr>
          <p:cNvSpPr>
            <a:spLocks noGrp="1"/>
          </p:cNvSpPr>
          <p:nvPr>
            <p:ph type="body" sz="quarter" idx="40" hasCustomPrompt="1"/>
          </p:nvPr>
        </p:nvSpPr>
        <p:spPr>
          <a:xfrm>
            <a:off x="8427569" y="4171794"/>
            <a:ext cx="3017111" cy="1777902"/>
          </a:xfrm>
        </p:spPr>
        <p:txBody>
          <a:bodyPr anchor="ct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45" name="Marcador de texto 14">
            <a:extLst>
              <a:ext uri="{FF2B5EF4-FFF2-40B4-BE49-F238E27FC236}">
                <a16:creationId xmlns:a16="http://schemas.microsoft.com/office/drawing/2014/main" id="{D2AB22AB-4105-B2AF-5E05-E6DAD1FB06D6}"/>
              </a:ext>
            </a:extLst>
          </p:cNvPr>
          <p:cNvSpPr>
            <a:spLocks noGrp="1"/>
          </p:cNvSpPr>
          <p:nvPr>
            <p:ph type="body" sz="quarter" idx="41" hasCustomPrompt="1"/>
          </p:nvPr>
        </p:nvSpPr>
        <p:spPr>
          <a:xfrm>
            <a:off x="8427569" y="3530860"/>
            <a:ext cx="3017112" cy="448433"/>
          </a:xfrm>
        </p:spPr>
        <p:txBody>
          <a:bodyPr anchor="t">
            <a:noAutofit/>
          </a:bodyPr>
          <a:lstStyle>
            <a:lvl1pPr marL="0" indent="0" algn="l">
              <a:buNone/>
              <a:defRPr sz="14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subtítulo corto máximo de dos líneas de texto</a:t>
            </a:r>
          </a:p>
        </p:txBody>
      </p:sp>
      <p:sp>
        <p:nvSpPr>
          <p:cNvPr id="46" name="Marcador de posición de imagen 38">
            <a:extLst>
              <a:ext uri="{FF2B5EF4-FFF2-40B4-BE49-F238E27FC236}">
                <a16:creationId xmlns:a16="http://schemas.microsoft.com/office/drawing/2014/main" id="{72A3ABAE-6C6F-8AC6-A744-7147A284751C}"/>
              </a:ext>
            </a:extLst>
          </p:cNvPr>
          <p:cNvSpPr>
            <a:spLocks noGrp="1"/>
          </p:cNvSpPr>
          <p:nvPr>
            <p:ph type="pic" sz="quarter" idx="42" hasCustomPrompt="1"/>
          </p:nvPr>
        </p:nvSpPr>
        <p:spPr>
          <a:xfrm>
            <a:off x="1991351" y="1869440"/>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47" name="Marcador de posición de imagen 38">
            <a:extLst>
              <a:ext uri="{FF2B5EF4-FFF2-40B4-BE49-F238E27FC236}">
                <a16:creationId xmlns:a16="http://schemas.microsoft.com/office/drawing/2014/main" id="{FD3AC744-DE3A-303B-581C-10DFE9A8991C}"/>
              </a:ext>
            </a:extLst>
          </p:cNvPr>
          <p:cNvSpPr>
            <a:spLocks noGrp="1"/>
          </p:cNvSpPr>
          <p:nvPr>
            <p:ph type="pic" sz="quarter" idx="43" hasCustomPrompt="1"/>
          </p:nvPr>
        </p:nvSpPr>
        <p:spPr>
          <a:xfrm>
            <a:off x="5840337" y="1869440"/>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48" name="Marcador de posición de imagen 38">
            <a:extLst>
              <a:ext uri="{FF2B5EF4-FFF2-40B4-BE49-F238E27FC236}">
                <a16:creationId xmlns:a16="http://schemas.microsoft.com/office/drawing/2014/main" id="{D1A26B67-4DF6-38BE-9F07-99B9C1642099}"/>
              </a:ext>
            </a:extLst>
          </p:cNvPr>
          <p:cNvSpPr>
            <a:spLocks noGrp="1"/>
          </p:cNvSpPr>
          <p:nvPr>
            <p:ph type="pic" sz="quarter" idx="44" hasCustomPrompt="1"/>
          </p:nvPr>
        </p:nvSpPr>
        <p:spPr>
          <a:xfrm>
            <a:off x="9712147" y="1869440"/>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 name="Título 1">
            <a:extLst>
              <a:ext uri="{FF2B5EF4-FFF2-40B4-BE49-F238E27FC236}">
                <a16:creationId xmlns:a16="http://schemas.microsoft.com/office/drawing/2014/main" id="{922D5703-E90D-A14B-B08E-AB991517E7D8}"/>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2774369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ítulo, fondo tecnologic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6" name="Imagen 35">
            <a:extLst>
              <a:ext uri="{FF2B5EF4-FFF2-40B4-BE49-F238E27FC236}">
                <a16:creationId xmlns:a16="http://schemas.microsoft.com/office/drawing/2014/main" id="{09BC8DDC-A23B-E061-3E76-FED2D1B6FB77}"/>
              </a:ext>
            </a:extLst>
          </p:cNvPr>
          <p:cNvPicPr>
            <a:picLocks noChangeAspect="1"/>
          </p:cNvPicPr>
          <p:nvPr userDrawn="1"/>
        </p:nvPicPr>
        <p:blipFill>
          <a:blip r:embed="rId3"/>
          <a:srcRect l="44" r="44"/>
          <a:stretch/>
        </p:blipFill>
        <p:spPr>
          <a:xfrm>
            <a:off x="-8238" y="0"/>
            <a:ext cx="12257830" cy="6901045"/>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3" name="Título 1">
            <a:extLst>
              <a:ext uri="{FF2B5EF4-FFF2-40B4-BE49-F238E27FC236}">
                <a16:creationId xmlns:a16="http://schemas.microsoft.com/office/drawing/2014/main" id="{922D5703-E90D-A14B-B08E-AB991517E7D8}"/>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13311634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 columnas fondo cla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E993DD84-6DC3-BD8E-34FA-F072B9F5FED1}"/>
              </a:ext>
              <a:ext uri="{C183D7F6-B498-43B3-948B-1728B52AA6E4}">
                <adec:decorative xmlns:adec="http://schemas.microsoft.com/office/drawing/2017/decorative" val="1"/>
              </a:ext>
            </a:extLst>
          </p:cNvPr>
          <p:cNvGrpSpPr/>
          <p:nvPr userDrawn="1"/>
        </p:nvGrpSpPr>
        <p:grpSpPr>
          <a:xfrm>
            <a:off x="2092959" y="5866953"/>
            <a:ext cx="7945120" cy="254000"/>
            <a:chOff x="2133600" y="5811520"/>
            <a:chExt cx="7945120" cy="254000"/>
          </a:xfrm>
        </p:grpSpPr>
        <p:cxnSp>
          <p:nvCxnSpPr>
            <p:cNvPr id="4" name="Conector recto 3">
              <a:extLst>
                <a:ext uri="{FF2B5EF4-FFF2-40B4-BE49-F238E27FC236}">
                  <a16:creationId xmlns:a16="http://schemas.microsoft.com/office/drawing/2014/main" id="{A9921F3A-1BD5-F3EF-C362-510230A752C8}"/>
                </a:ext>
              </a:extLst>
            </p:cNvPr>
            <p:cNvCxnSpPr/>
            <p:nvPr/>
          </p:nvCxnSpPr>
          <p:spPr>
            <a:xfrm>
              <a:off x="2133600" y="5943600"/>
              <a:ext cx="7823200" cy="0"/>
            </a:xfrm>
            <a:prstGeom prst="line">
              <a:avLst/>
            </a:prstGeom>
            <a:ln w="12700">
              <a:solidFill>
                <a:schemeClr val="tx2"/>
              </a:solidFill>
            </a:ln>
          </p:spPr>
          <p:style>
            <a:lnRef idx="2">
              <a:schemeClr val="accent1"/>
            </a:lnRef>
            <a:fillRef idx="0">
              <a:schemeClr val="accent1"/>
            </a:fillRef>
            <a:effectRef idx="1">
              <a:schemeClr val="accent1"/>
            </a:effectRef>
            <a:fontRef idx="minor">
              <a:schemeClr val="tx1"/>
            </a:fontRef>
          </p:style>
        </p:cxnSp>
        <p:sp>
          <p:nvSpPr>
            <p:cNvPr id="6" name="Elipse 5">
              <a:extLst>
                <a:ext uri="{FF2B5EF4-FFF2-40B4-BE49-F238E27FC236}">
                  <a16:creationId xmlns:a16="http://schemas.microsoft.com/office/drawing/2014/main" id="{C748ED1E-4E05-3F66-F551-19767EDDC06A}"/>
                </a:ext>
              </a:extLst>
            </p:cNvPr>
            <p:cNvSpPr/>
            <p:nvPr/>
          </p:nvSpPr>
          <p:spPr>
            <a:xfrm>
              <a:off x="2133600" y="5811520"/>
              <a:ext cx="254000" cy="254000"/>
            </a:xfrm>
            <a:prstGeom prst="ellipse">
              <a:avLst/>
            </a:prstGeom>
            <a:solidFill>
              <a:schemeClr val="tx1"/>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Elipse 7">
              <a:extLst>
                <a:ext uri="{FF2B5EF4-FFF2-40B4-BE49-F238E27FC236}">
                  <a16:creationId xmlns:a16="http://schemas.microsoft.com/office/drawing/2014/main" id="{539ED5A5-95E5-DA57-6FF5-F4CE5DF55C58}"/>
                </a:ext>
              </a:extLst>
            </p:cNvPr>
            <p:cNvSpPr/>
            <p:nvPr/>
          </p:nvSpPr>
          <p:spPr>
            <a:xfrm>
              <a:off x="5974080" y="5811520"/>
              <a:ext cx="254000" cy="254000"/>
            </a:xfrm>
            <a:prstGeom prst="ellipse">
              <a:avLst/>
            </a:prstGeom>
            <a:solidFill>
              <a:schemeClr val="accent3"/>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Elipse 8">
              <a:extLst>
                <a:ext uri="{FF2B5EF4-FFF2-40B4-BE49-F238E27FC236}">
                  <a16:creationId xmlns:a16="http://schemas.microsoft.com/office/drawing/2014/main" id="{6A596D53-5D21-EA6E-C5C9-7EF284959AE3}"/>
                </a:ext>
              </a:extLst>
            </p:cNvPr>
            <p:cNvSpPr/>
            <p:nvPr/>
          </p:nvSpPr>
          <p:spPr>
            <a:xfrm>
              <a:off x="9824720" y="5811520"/>
              <a:ext cx="254000" cy="254000"/>
            </a:xfrm>
            <a:prstGeom prst="ellipse">
              <a:avLst/>
            </a:prstGeom>
            <a:solidFill>
              <a:schemeClr val="accent2"/>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grpSp>
      <p:grpSp>
        <p:nvGrpSpPr>
          <p:cNvPr id="10" name="Grupo 9">
            <a:extLst>
              <a:ext uri="{FF2B5EF4-FFF2-40B4-BE49-F238E27FC236}">
                <a16:creationId xmlns:a16="http://schemas.microsoft.com/office/drawing/2014/main" id="{279B300F-D8E4-BA2A-ADBD-51EA5D0C1A23}"/>
              </a:ext>
              <a:ext uri="{C183D7F6-B498-43B3-948B-1728B52AA6E4}">
                <adec:decorative xmlns:adec="http://schemas.microsoft.com/office/drawing/2017/decorative" val="1"/>
              </a:ext>
            </a:extLst>
          </p:cNvPr>
          <p:cNvGrpSpPr/>
          <p:nvPr userDrawn="1"/>
        </p:nvGrpSpPr>
        <p:grpSpPr>
          <a:xfrm>
            <a:off x="8145061" y="1786828"/>
            <a:ext cx="3582146" cy="3669091"/>
            <a:chOff x="8145061" y="1786828"/>
            <a:chExt cx="3582146" cy="3669091"/>
          </a:xfrm>
          <a:effectLst>
            <a:outerShdw blurRad="50800" dist="38100" dir="2700000" algn="tl" rotWithShape="0">
              <a:schemeClr val="accent2">
                <a:alpha val="30000"/>
              </a:schemeClr>
            </a:outerShdw>
          </a:effectLst>
        </p:grpSpPr>
        <p:pic>
          <p:nvPicPr>
            <p:cNvPr id="11" name="Gráfico 10">
              <a:extLst>
                <a:ext uri="{FF2B5EF4-FFF2-40B4-BE49-F238E27FC236}">
                  <a16:creationId xmlns:a16="http://schemas.microsoft.com/office/drawing/2014/main" id="{95255FCA-A6FA-45A9-05EE-C01863DC646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8145061" y="1786828"/>
              <a:ext cx="3582146" cy="3669091"/>
            </a:xfrm>
            <a:prstGeom prst="rect">
              <a:avLst/>
            </a:prstGeom>
          </p:spPr>
        </p:pic>
        <p:pic>
          <p:nvPicPr>
            <p:cNvPr id="12" name="Imagen 15">
              <a:extLst>
                <a:ext uri="{FF2B5EF4-FFF2-40B4-BE49-F238E27FC236}">
                  <a16:creationId xmlns:a16="http://schemas.microsoft.com/office/drawing/2014/main" id="{A1D59A3B-01D9-9603-9FFC-1ACC950639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10895152" y="1883218"/>
              <a:ext cx="654205" cy="654205"/>
            </a:xfrm>
            <a:prstGeom prst="rect">
              <a:avLst/>
            </a:prstGeom>
          </p:spPr>
        </p:pic>
      </p:grpSp>
      <p:grpSp>
        <p:nvGrpSpPr>
          <p:cNvPr id="13" name="Grupo 12">
            <a:extLst>
              <a:ext uri="{FF2B5EF4-FFF2-40B4-BE49-F238E27FC236}">
                <a16:creationId xmlns:a16="http://schemas.microsoft.com/office/drawing/2014/main" id="{CCF3C14E-3B0E-1C70-610E-3DB4237E706F}"/>
              </a:ext>
              <a:ext uri="{C183D7F6-B498-43B3-948B-1728B52AA6E4}">
                <adec:decorative xmlns:adec="http://schemas.microsoft.com/office/drawing/2017/decorative" val="1"/>
              </a:ext>
            </a:extLst>
          </p:cNvPr>
          <p:cNvGrpSpPr/>
          <p:nvPr userDrawn="1"/>
        </p:nvGrpSpPr>
        <p:grpSpPr>
          <a:xfrm>
            <a:off x="4274810" y="1786828"/>
            <a:ext cx="3582146" cy="3669092"/>
            <a:chOff x="4274810" y="1786828"/>
            <a:chExt cx="3582146" cy="3669092"/>
          </a:xfrm>
          <a:effectLst>
            <a:outerShdw blurRad="50800" dist="38100" dir="2700000" algn="tl" rotWithShape="0">
              <a:schemeClr val="accent2">
                <a:alpha val="30000"/>
              </a:schemeClr>
            </a:outerShdw>
          </a:effectLst>
        </p:grpSpPr>
        <p:pic>
          <p:nvPicPr>
            <p:cNvPr id="20" name="Gráfico 19">
              <a:extLst>
                <a:ext uri="{FF2B5EF4-FFF2-40B4-BE49-F238E27FC236}">
                  <a16:creationId xmlns:a16="http://schemas.microsoft.com/office/drawing/2014/main" id="{543E686B-215B-91A8-A9C7-BFC321C255B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4274810" y="1786828"/>
              <a:ext cx="3582146" cy="3669092"/>
            </a:xfrm>
            <a:prstGeom prst="rect">
              <a:avLst/>
            </a:prstGeom>
          </p:spPr>
        </p:pic>
        <p:pic>
          <p:nvPicPr>
            <p:cNvPr id="21" name="Imagen 13">
              <a:extLst>
                <a:ext uri="{FF2B5EF4-FFF2-40B4-BE49-F238E27FC236}">
                  <a16:creationId xmlns:a16="http://schemas.microsoft.com/office/drawing/2014/main" id="{B83BA540-6826-4087-C7D1-EBD584599FF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7043661" y="1883218"/>
              <a:ext cx="654205" cy="654205"/>
            </a:xfrm>
            <a:prstGeom prst="rect">
              <a:avLst/>
            </a:prstGeom>
          </p:spPr>
        </p:pic>
      </p:grpSp>
      <p:grpSp>
        <p:nvGrpSpPr>
          <p:cNvPr id="22" name="Grupo 21">
            <a:extLst>
              <a:ext uri="{FF2B5EF4-FFF2-40B4-BE49-F238E27FC236}">
                <a16:creationId xmlns:a16="http://schemas.microsoft.com/office/drawing/2014/main" id="{762F4845-1FD0-4D27-1DA8-15B7A62C0E76}"/>
              </a:ext>
              <a:ext uri="{C183D7F6-B498-43B3-948B-1728B52AA6E4}">
                <adec:decorative xmlns:adec="http://schemas.microsoft.com/office/drawing/2017/decorative" val="1"/>
              </a:ext>
            </a:extLst>
          </p:cNvPr>
          <p:cNvGrpSpPr/>
          <p:nvPr userDrawn="1"/>
        </p:nvGrpSpPr>
        <p:grpSpPr>
          <a:xfrm>
            <a:off x="468354" y="1786828"/>
            <a:ext cx="3582146" cy="3669092"/>
            <a:chOff x="468354" y="1786828"/>
            <a:chExt cx="3582146" cy="3669092"/>
          </a:xfrm>
          <a:effectLst>
            <a:outerShdw blurRad="50800" dist="38100" dir="2700000" algn="tl" rotWithShape="0">
              <a:schemeClr val="accent2">
                <a:alpha val="30000"/>
              </a:schemeClr>
            </a:outerShdw>
          </a:effectLst>
        </p:grpSpPr>
        <p:pic>
          <p:nvPicPr>
            <p:cNvPr id="23" name="Gráfico 22">
              <a:extLst>
                <a:ext uri="{FF2B5EF4-FFF2-40B4-BE49-F238E27FC236}">
                  <a16:creationId xmlns:a16="http://schemas.microsoft.com/office/drawing/2014/main" id="{6D190890-F938-69CD-4541-5ACBDEB2E63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468354" y="1786828"/>
              <a:ext cx="3582146" cy="3669092"/>
            </a:xfrm>
            <a:prstGeom prst="rect">
              <a:avLst/>
            </a:prstGeom>
          </p:spPr>
        </p:pic>
        <p:pic>
          <p:nvPicPr>
            <p:cNvPr id="24" name="Imagen 13">
              <a:extLst>
                <a:ext uri="{FF2B5EF4-FFF2-40B4-BE49-F238E27FC236}">
                  <a16:creationId xmlns:a16="http://schemas.microsoft.com/office/drawing/2014/main" id="{1CAF521A-9834-878F-49D8-129DD2B2B40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226573" y="1883218"/>
              <a:ext cx="654205" cy="654205"/>
            </a:xfrm>
            <a:prstGeom prst="rect">
              <a:avLst/>
            </a:prstGeom>
          </p:spPr>
        </p:pic>
      </p:gr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663646" y="3441403"/>
            <a:ext cx="3135721" cy="1610833"/>
          </a:xfrm>
        </p:spPr>
        <p:txBody>
          <a:bodyP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sz="quarter" idx="22" hasCustomPrompt="1"/>
          </p:nvPr>
        </p:nvSpPr>
        <p:spPr>
          <a:xfrm>
            <a:off x="663646" y="2086960"/>
            <a:ext cx="1988114" cy="961040"/>
          </a:xfrm>
        </p:spPr>
        <p:txBody>
          <a:bodyPr>
            <a:noAutofit/>
          </a:bodyPr>
          <a:lstStyle>
            <a:lvl1pPr marL="0" indent="0" algn="l">
              <a:buNone/>
              <a:defRPr sz="1600" b="1">
                <a:ln>
                  <a:noFill/>
                </a:ln>
                <a:solidFill>
                  <a:schemeClr val="bg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8" name="Marcador de texto 14">
            <a:extLst>
              <a:ext uri="{FF2B5EF4-FFF2-40B4-BE49-F238E27FC236}">
                <a16:creationId xmlns:a16="http://schemas.microsoft.com/office/drawing/2014/main" id="{07908BCB-D5E1-BFA0-8393-3A24EC403FA3}"/>
              </a:ext>
            </a:extLst>
          </p:cNvPr>
          <p:cNvSpPr>
            <a:spLocks noGrp="1"/>
          </p:cNvSpPr>
          <p:nvPr>
            <p:ph type="body" sz="quarter" idx="23" hasCustomPrompt="1"/>
          </p:nvPr>
        </p:nvSpPr>
        <p:spPr>
          <a:xfrm>
            <a:off x="4524446" y="3428999"/>
            <a:ext cx="3135721" cy="1610833"/>
          </a:xfrm>
        </p:spPr>
        <p:txBody>
          <a:bodyP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4524446" y="2086960"/>
            <a:ext cx="1988114" cy="961040"/>
          </a:xfrm>
        </p:spPr>
        <p:txBody>
          <a:bodyPr>
            <a:noAutofit/>
          </a:bodyPr>
          <a:lstStyle>
            <a:lvl1pPr marL="0" indent="0" algn="l">
              <a:buNone/>
              <a:defRPr sz="16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31" name="Marcador de texto 14">
            <a:extLst>
              <a:ext uri="{FF2B5EF4-FFF2-40B4-BE49-F238E27FC236}">
                <a16:creationId xmlns:a16="http://schemas.microsoft.com/office/drawing/2014/main" id="{F2D45FC2-1A99-931A-FA6D-96636B49636A}"/>
              </a:ext>
            </a:extLst>
          </p:cNvPr>
          <p:cNvSpPr>
            <a:spLocks noGrp="1"/>
          </p:cNvSpPr>
          <p:nvPr>
            <p:ph type="body" sz="quarter" idx="25" hasCustomPrompt="1"/>
          </p:nvPr>
        </p:nvSpPr>
        <p:spPr>
          <a:xfrm>
            <a:off x="8385245" y="3428999"/>
            <a:ext cx="3211331" cy="1610833"/>
          </a:xfrm>
        </p:spPr>
        <p:txBody>
          <a:bodyPr>
            <a:noAutofit/>
          </a:bodyPr>
          <a:lstStyle>
            <a:lvl1pPr marL="0" indent="0" algn="l">
              <a:buNone/>
              <a:defRPr sz="135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líneas de texto para no perder la atención del espectador. </a:t>
            </a:r>
          </a:p>
        </p:txBody>
      </p:sp>
      <p:sp>
        <p:nvSpPr>
          <p:cNvPr id="33" name="Marcador de texto 14">
            <a:extLst>
              <a:ext uri="{FF2B5EF4-FFF2-40B4-BE49-F238E27FC236}">
                <a16:creationId xmlns:a16="http://schemas.microsoft.com/office/drawing/2014/main" id="{AD7CA1C6-A0AB-33AA-498F-187BD44AC5CD}"/>
              </a:ext>
            </a:extLst>
          </p:cNvPr>
          <p:cNvSpPr>
            <a:spLocks noGrp="1"/>
          </p:cNvSpPr>
          <p:nvPr>
            <p:ph type="body" sz="quarter" idx="26" hasCustomPrompt="1"/>
          </p:nvPr>
        </p:nvSpPr>
        <p:spPr>
          <a:xfrm>
            <a:off x="8385246" y="2086960"/>
            <a:ext cx="1988114" cy="961040"/>
          </a:xfrm>
        </p:spPr>
        <p:txBody>
          <a:bodyPr>
            <a:noAutofit/>
          </a:bodyPr>
          <a:lstStyle>
            <a:lvl1pPr marL="0" indent="0" algn="l">
              <a:buNone/>
              <a:defRPr sz="1600" b="1">
                <a:ln>
                  <a:noFill/>
                </a:ln>
                <a:solidFill>
                  <a:schemeClr val="accent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5" name="Título 1">
            <a:extLst>
              <a:ext uri="{FF2B5EF4-FFF2-40B4-BE49-F238E27FC236}">
                <a16:creationId xmlns:a16="http://schemas.microsoft.com/office/drawing/2014/main" id="{D553DDFC-A925-F4CA-F38C-2D89305CEA9F}"/>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32261366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ítulo, subtitulo y 4 viñet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ángulo redondeado 10">
            <a:extLst>
              <a:ext uri="{FF2B5EF4-FFF2-40B4-BE49-F238E27FC236}">
                <a16:creationId xmlns:a16="http://schemas.microsoft.com/office/drawing/2014/main" id="{5AB3A4A7-1F9D-1CDD-452E-1B24DACEB8EE}"/>
              </a:ext>
              <a:ext uri="{C183D7F6-B498-43B3-948B-1728B52AA6E4}">
                <adec:decorative xmlns:adec="http://schemas.microsoft.com/office/drawing/2017/decorative" val="1"/>
              </a:ext>
            </a:extLst>
          </p:cNvPr>
          <p:cNvSpPr/>
          <p:nvPr userDrawn="1"/>
        </p:nvSpPr>
        <p:spPr>
          <a:xfrm>
            <a:off x="2729023" y="5386913"/>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3" name="Gráfico 12">
            <a:extLst>
              <a:ext uri="{FF2B5EF4-FFF2-40B4-BE49-F238E27FC236}">
                <a16:creationId xmlns:a16="http://schemas.microsoft.com/office/drawing/2014/main" id="{510B8188-583C-E92B-3E31-C1E64C01CAAC}"/>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972938" y="5616286"/>
            <a:ext cx="285472" cy="449355"/>
          </a:xfrm>
          <a:prstGeom prst="rect">
            <a:avLst/>
          </a:prstGeom>
        </p:spPr>
      </p:pic>
      <p:sp>
        <p:nvSpPr>
          <p:cNvPr id="14" name="Rectángulo redondeado 13">
            <a:extLst>
              <a:ext uri="{FF2B5EF4-FFF2-40B4-BE49-F238E27FC236}">
                <a16:creationId xmlns:a16="http://schemas.microsoft.com/office/drawing/2014/main" id="{AC2765E3-8B64-2A26-61AE-1BD25206B81D}"/>
              </a:ext>
              <a:ext uri="{C183D7F6-B498-43B3-948B-1728B52AA6E4}">
                <adec:decorative xmlns:adec="http://schemas.microsoft.com/office/drawing/2017/decorative" val="1"/>
              </a:ext>
            </a:extLst>
          </p:cNvPr>
          <p:cNvSpPr/>
          <p:nvPr userDrawn="1"/>
        </p:nvSpPr>
        <p:spPr>
          <a:xfrm>
            <a:off x="2729023" y="4125991"/>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5" name="Gráfico 14">
            <a:extLst>
              <a:ext uri="{FF2B5EF4-FFF2-40B4-BE49-F238E27FC236}">
                <a16:creationId xmlns:a16="http://schemas.microsoft.com/office/drawing/2014/main" id="{3255C46C-72AE-999A-35AA-68AAC28A280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972938" y="4367113"/>
            <a:ext cx="285472" cy="449355"/>
          </a:xfrm>
          <a:prstGeom prst="rect">
            <a:avLst/>
          </a:prstGeom>
        </p:spPr>
      </p:pic>
      <p:sp>
        <p:nvSpPr>
          <p:cNvPr id="16" name="Rectángulo redondeado 15">
            <a:extLst>
              <a:ext uri="{FF2B5EF4-FFF2-40B4-BE49-F238E27FC236}">
                <a16:creationId xmlns:a16="http://schemas.microsoft.com/office/drawing/2014/main" id="{54EF56BB-6857-DAF0-84E5-B6CA2D3B15E1}"/>
              </a:ext>
              <a:ext uri="{C183D7F6-B498-43B3-948B-1728B52AA6E4}">
                <adec:decorative xmlns:adec="http://schemas.microsoft.com/office/drawing/2017/decorative" val="1"/>
              </a:ext>
            </a:extLst>
          </p:cNvPr>
          <p:cNvSpPr/>
          <p:nvPr userDrawn="1"/>
        </p:nvSpPr>
        <p:spPr>
          <a:xfrm>
            <a:off x="2729023" y="2871349"/>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7" name="Gráfico 16">
            <a:extLst>
              <a:ext uri="{FF2B5EF4-FFF2-40B4-BE49-F238E27FC236}">
                <a16:creationId xmlns:a16="http://schemas.microsoft.com/office/drawing/2014/main" id="{9E3638E5-C769-25CB-7480-86DEF13A38FE}"/>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2972938" y="3111327"/>
            <a:ext cx="285472" cy="449355"/>
          </a:xfrm>
          <a:prstGeom prst="rect">
            <a:avLst/>
          </a:prstGeom>
        </p:spPr>
      </p:pic>
      <p:sp>
        <p:nvSpPr>
          <p:cNvPr id="18" name="Rectángulo redondeado 17">
            <a:extLst>
              <a:ext uri="{FF2B5EF4-FFF2-40B4-BE49-F238E27FC236}">
                <a16:creationId xmlns:a16="http://schemas.microsoft.com/office/drawing/2014/main" id="{E4012C27-3370-E6B8-0018-A6148EE4EF77}"/>
              </a:ext>
              <a:ext uri="{C183D7F6-B498-43B3-948B-1728B52AA6E4}">
                <adec:decorative xmlns:adec="http://schemas.microsoft.com/office/drawing/2017/decorative" val="1"/>
              </a:ext>
            </a:extLst>
          </p:cNvPr>
          <p:cNvSpPr/>
          <p:nvPr userDrawn="1"/>
        </p:nvSpPr>
        <p:spPr>
          <a:xfrm>
            <a:off x="2729023" y="1614722"/>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Gráfico 21">
            <a:extLst>
              <a:ext uri="{FF2B5EF4-FFF2-40B4-BE49-F238E27FC236}">
                <a16:creationId xmlns:a16="http://schemas.microsoft.com/office/drawing/2014/main" id="{85162999-B6AE-C2E4-5E21-AD1E7EFDE3FA}"/>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2972938" y="1845276"/>
            <a:ext cx="285472" cy="449355"/>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466605" y="1614721"/>
            <a:ext cx="8144676" cy="928159"/>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355076" y="2953961"/>
            <a:ext cx="2030377" cy="1693402"/>
          </a:xfrm>
        </p:spPr>
        <p:txBody>
          <a:bodyPr anchor="ctr">
            <a:noAutofit/>
          </a:bodyPr>
          <a:lstStyle>
            <a:lvl1pPr marL="0" indent="0" algn="l">
              <a:buNone/>
              <a:defRPr sz="2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3466605" y="2871350"/>
            <a:ext cx="8134844" cy="929312"/>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3466605" y="4127976"/>
            <a:ext cx="8134844" cy="929312"/>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sz="quarter" idx="27" hasCustomPrompt="1"/>
          </p:nvPr>
        </p:nvSpPr>
        <p:spPr>
          <a:xfrm>
            <a:off x="3466605" y="5387816"/>
            <a:ext cx="8134843" cy="929312"/>
          </a:xfrm>
        </p:spPr>
        <p:txBody>
          <a:bodyPr anchor="ctr">
            <a:noAutofit/>
          </a:bodyPr>
          <a:lstStyle>
            <a:lvl1pPr marL="0" indent="0" algn="l">
              <a:buNone/>
              <a:defRPr sz="12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4" name="Título 1">
            <a:extLst>
              <a:ext uri="{FF2B5EF4-FFF2-40B4-BE49-F238E27FC236}">
                <a16:creationId xmlns:a16="http://schemas.microsoft.com/office/drawing/2014/main" id="{5A7803AF-A7CE-3AF7-0197-0D2192697D88}"/>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2574426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squema 4 elementos con cif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951969B0-E929-6961-1620-CF1F81835E09}"/>
              </a:ext>
            </a:extLst>
          </p:cNvPr>
          <p:cNvGrpSpPr/>
          <p:nvPr userDrawn="1"/>
        </p:nvGrpSpPr>
        <p:grpSpPr>
          <a:xfrm>
            <a:off x="2729023" y="5386913"/>
            <a:ext cx="9026097" cy="929760"/>
            <a:chOff x="2729023" y="5386913"/>
            <a:chExt cx="9026097" cy="929760"/>
          </a:xfrm>
          <a:effectLst>
            <a:outerShdw blurRad="151515" dist="38100" dir="2700000" algn="tl" rotWithShape="0">
              <a:schemeClr val="accent2">
                <a:alpha val="40000"/>
              </a:schemeClr>
            </a:outerShdw>
          </a:effectLst>
        </p:grpSpPr>
        <p:sp>
          <p:nvSpPr>
            <p:cNvPr id="4" name="Rectángulo redondeado 3">
              <a:extLst>
                <a:ext uri="{FF2B5EF4-FFF2-40B4-BE49-F238E27FC236}">
                  <a16:creationId xmlns:a16="http://schemas.microsoft.com/office/drawing/2014/main" id="{7CC22140-FD6E-3F4D-ED30-015E25675594}"/>
                </a:ext>
                <a:ext uri="{C183D7F6-B498-43B3-948B-1728B52AA6E4}">
                  <adec:decorative xmlns:adec="http://schemas.microsoft.com/office/drawing/2017/decorative" val="1"/>
                </a:ext>
              </a:extLst>
            </p:cNvPr>
            <p:cNvSpPr/>
            <p:nvPr/>
          </p:nvSpPr>
          <p:spPr>
            <a:xfrm>
              <a:off x="2729023" y="5386913"/>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redondeado 4">
              <a:extLst>
                <a:ext uri="{FF2B5EF4-FFF2-40B4-BE49-F238E27FC236}">
                  <a16:creationId xmlns:a16="http://schemas.microsoft.com/office/drawing/2014/main" id="{33BA4949-12C3-CF86-FC41-4D45A0A496A7}"/>
                </a:ext>
                <a:ext uri="{C183D7F6-B498-43B3-948B-1728B52AA6E4}">
                  <adec:decorative xmlns:adec="http://schemas.microsoft.com/office/drawing/2017/decorative" val="1"/>
                </a:ext>
              </a:extLst>
            </p:cNvPr>
            <p:cNvSpPr/>
            <p:nvPr/>
          </p:nvSpPr>
          <p:spPr>
            <a:xfrm>
              <a:off x="9107030" y="5388514"/>
              <a:ext cx="2648089" cy="928159"/>
            </a:xfrm>
            <a:prstGeom prst="roundRect">
              <a:avLst>
                <a:gd name="adj" fmla="val 9030"/>
              </a:avLst>
            </a:prstGeom>
            <a:solidFill>
              <a:schemeClr val="accent4"/>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grpSp>
      <p:pic>
        <p:nvPicPr>
          <p:cNvPr id="6" name="Gráfico 5">
            <a:extLst>
              <a:ext uri="{FF2B5EF4-FFF2-40B4-BE49-F238E27FC236}">
                <a16:creationId xmlns:a16="http://schemas.microsoft.com/office/drawing/2014/main" id="{049DD0D3-0BA0-296C-3B79-05925E528B8C}"/>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015371" y="5547012"/>
            <a:ext cx="216715" cy="341126"/>
          </a:xfrm>
          <a:prstGeom prst="rect">
            <a:avLst/>
          </a:prstGeom>
        </p:spPr>
      </p:pic>
      <p:grpSp>
        <p:nvGrpSpPr>
          <p:cNvPr id="7" name="Grupo 6">
            <a:extLst>
              <a:ext uri="{FF2B5EF4-FFF2-40B4-BE49-F238E27FC236}">
                <a16:creationId xmlns:a16="http://schemas.microsoft.com/office/drawing/2014/main" id="{45D55508-B04A-345A-1066-CD45E3681831}"/>
              </a:ext>
            </a:extLst>
          </p:cNvPr>
          <p:cNvGrpSpPr/>
          <p:nvPr userDrawn="1"/>
        </p:nvGrpSpPr>
        <p:grpSpPr>
          <a:xfrm>
            <a:off x="2729023" y="4103498"/>
            <a:ext cx="9026097" cy="930319"/>
            <a:chOff x="2729023" y="4128125"/>
            <a:chExt cx="9026097" cy="930319"/>
          </a:xfrm>
          <a:effectLst>
            <a:outerShdw blurRad="151515" dist="38100" dir="2700000" algn="tl" rotWithShape="0">
              <a:schemeClr val="accent2">
                <a:alpha val="40000"/>
              </a:schemeClr>
            </a:outerShdw>
          </a:effectLst>
        </p:grpSpPr>
        <p:sp>
          <p:nvSpPr>
            <p:cNvPr id="8" name="Rectángulo redondeado 7">
              <a:extLst>
                <a:ext uri="{FF2B5EF4-FFF2-40B4-BE49-F238E27FC236}">
                  <a16:creationId xmlns:a16="http://schemas.microsoft.com/office/drawing/2014/main" id="{DB42E558-C492-AA2E-CF47-6A716BF5D14A}"/>
                </a:ext>
                <a:ext uri="{C183D7F6-B498-43B3-948B-1728B52AA6E4}">
                  <adec:decorative xmlns:adec="http://schemas.microsoft.com/office/drawing/2017/decorative" val="1"/>
                </a:ext>
              </a:extLst>
            </p:cNvPr>
            <p:cNvSpPr/>
            <p:nvPr/>
          </p:nvSpPr>
          <p:spPr>
            <a:xfrm>
              <a:off x="2729023" y="4129131"/>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Rectángulo redondeado 8">
              <a:extLst>
                <a:ext uri="{FF2B5EF4-FFF2-40B4-BE49-F238E27FC236}">
                  <a16:creationId xmlns:a16="http://schemas.microsoft.com/office/drawing/2014/main" id="{573911A0-CA4E-48DC-ADCC-FB14FCDA3996}"/>
                </a:ext>
                <a:ext uri="{C183D7F6-B498-43B3-948B-1728B52AA6E4}">
                  <adec:decorative xmlns:adec="http://schemas.microsoft.com/office/drawing/2017/decorative" val="1"/>
                </a:ext>
              </a:extLst>
            </p:cNvPr>
            <p:cNvSpPr/>
            <p:nvPr/>
          </p:nvSpPr>
          <p:spPr>
            <a:xfrm>
              <a:off x="9107030" y="4128125"/>
              <a:ext cx="2648089" cy="928159"/>
            </a:xfrm>
            <a:prstGeom prst="roundRect">
              <a:avLst>
                <a:gd name="adj" fmla="val 10557"/>
              </a:avLst>
            </a:prstGeom>
            <a:solidFill>
              <a:schemeClr val="accent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pic>
        <p:nvPicPr>
          <p:cNvPr id="10" name="Gráfico 9">
            <a:extLst>
              <a:ext uri="{FF2B5EF4-FFF2-40B4-BE49-F238E27FC236}">
                <a16:creationId xmlns:a16="http://schemas.microsoft.com/office/drawing/2014/main" id="{5679E25E-1FE4-19E6-31EC-811A7E62AEE1}"/>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015371" y="4328632"/>
            <a:ext cx="216715" cy="341126"/>
          </a:xfrm>
          <a:prstGeom prst="rect">
            <a:avLst/>
          </a:prstGeom>
        </p:spPr>
      </p:pic>
      <p:grpSp>
        <p:nvGrpSpPr>
          <p:cNvPr id="11" name="Grupo 10">
            <a:extLst>
              <a:ext uri="{FF2B5EF4-FFF2-40B4-BE49-F238E27FC236}">
                <a16:creationId xmlns:a16="http://schemas.microsoft.com/office/drawing/2014/main" id="{BD93877B-9D55-C6D5-EF96-08393EE6463B}"/>
              </a:ext>
            </a:extLst>
          </p:cNvPr>
          <p:cNvGrpSpPr/>
          <p:nvPr userDrawn="1"/>
        </p:nvGrpSpPr>
        <p:grpSpPr>
          <a:xfrm>
            <a:off x="2729023" y="2810700"/>
            <a:ext cx="9026097" cy="932062"/>
            <a:chOff x="2729023" y="2868600"/>
            <a:chExt cx="9026097" cy="932062"/>
          </a:xfrm>
          <a:effectLst>
            <a:outerShdw blurRad="151515" dist="38100" dir="2700000" algn="tl" rotWithShape="0">
              <a:schemeClr val="accent2">
                <a:alpha val="40000"/>
              </a:schemeClr>
            </a:outerShdw>
          </a:effectLst>
        </p:grpSpPr>
        <p:sp>
          <p:nvSpPr>
            <p:cNvPr id="13" name="Rectángulo redondeado 12">
              <a:extLst>
                <a:ext uri="{FF2B5EF4-FFF2-40B4-BE49-F238E27FC236}">
                  <a16:creationId xmlns:a16="http://schemas.microsoft.com/office/drawing/2014/main" id="{F515CBB6-F6FA-8C83-08C2-6600AABB4EA8}"/>
                </a:ext>
                <a:ext uri="{C183D7F6-B498-43B3-948B-1728B52AA6E4}">
                  <adec:decorative xmlns:adec="http://schemas.microsoft.com/office/drawing/2017/decorative" val="1"/>
                </a:ext>
              </a:extLst>
            </p:cNvPr>
            <p:cNvSpPr/>
            <p:nvPr/>
          </p:nvSpPr>
          <p:spPr>
            <a:xfrm>
              <a:off x="2729023" y="2871349"/>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Rectángulo redondeado 13">
              <a:extLst>
                <a:ext uri="{FF2B5EF4-FFF2-40B4-BE49-F238E27FC236}">
                  <a16:creationId xmlns:a16="http://schemas.microsoft.com/office/drawing/2014/main" id="{04BF2F1A-7087-6FF6-AEF8-4FDA8E2CDA4D}"/>
                </a:ext>
                <a:ext uri="{C183D7F6-B498-43B3-948B-1728B52AA6E4}">
                  <adec:decorative xmlns:adec="http://schemas.microsoft.com/office/drawing/2017/decorative" val="1"/>
                </a:ext>
              </a:extLst>
            </p:cNvPr>
            <p:cNvSpPr/>
            <p:nvPr/>
          </p:nvSpPr>
          <p:spPr>
            <a:xfrm>
              <a:off x="9107031" y="2868600"/>
              <a:ext cx="2648088" cy="928159"/>
            </a:xfrm>
            <a:prstGeom prst="roundRect">
              <a:avLst>
                <a:gd name="adj" fmla="val 9794"/>
              </a:avLst>
            </a:prstGeom>
            <a:solidFill>
              <a:schemeClr val="tx2">
                <a:lumMod val="10000"/>
                <a:lumOff val="90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pic>
        <p:nvPicPr>
          <p:cNvPr id="15" name="Gráfico 14">
            <a:extLst>
              <a:ext uri="{FF2B5EF4-FFF2-40B4-BE49-F238E27FC236}">
                <a16:creationId xmlns:a16="http://schemas.microsoft.com/office/drawing/2014/main" id="{D9B3AEC7-BF4B-7638-E620-86CD7E2EBF54}"/>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015371" y="2984153"/>
            <a:ext cx="216715" cy="341126"/>
          </a:xfrm>
          <a:prstGeom prst="rect">
            <a:avLst/>
          </a:prstGeom>
        </p:spPr>
      </p:pic>
      <p:grpSp>
        <p:nvGrpSpPr>
          <p:cNvPr id="16" name="Grupo 15">
            <a:extLst>
              <a:ext uri="{FF2B5EF4-FFF2-40B4-BE49-F238E27FC236}">
                <a16:creationId xmlns:a16="http://schemas.microsoft.com/office/drawing/2014/main" id="{5F60ABAB-350F-5A44-D411-3CC91A82EE1A}"/>
              </a:ext>
              <a:ext uri="{C183D7F6-B498-43B3-948B-1728B52AA6E4}">
                <adec:decorative xmlns:adec="http://schemas.microsoft.com/office/drawing/2017/decorative" val="1"/>
              </a:ext>
            </a:extLst>
          </p:cNvPr>
          <p:cNvGrpSpPr/>
          <p:nvPr userDrawn="1"/>
        </p:nvGrpSpPr>
        <p:grpSpPr>
          <a:xfrm>
            <a:off x="2729023" y="1533548"/>
            <a:ext cx="9026097" cy="929314"/>
            <a:chOff x="2729023" y="1614721"/>
            <a:chExt cx="9026097" cy="929314"/>
          </a:xfrm>
          <a:effectLst>
            <a:outerShdw blurRad="151515" dist="38100" dir="2700000" algn="tl" rotWithShape="0">
              <a:schemeClr val="accent2">
                <a:alpha val="40000"/>
              </a:schemeClr>
            </a:outerShdw>
          </a:effectLst>
        </p:grpSpPr>
        <p:sp>
          <p:nvSpPr>
            <p:cNvPr id="17" name="Rectángulo redondeado 16">
              <a:extLst>
                <a:ext uri="{FF2B5EF4-FFF2-40B4-BE49-F238E27FC236}">
                  <a16:creationId xmlns:a16="http://schemas.microsoft.com/office/drawing/2014/main" id="{B2194966-6562-E9BB-690D-97388899D3D7}"/>
                </a:ext>
                <a:ext uri="{C183D7F6-B498-43B3-948B-1728B52AA6E4}">
                  <adec:decorative xmlns:adec="http://schemas.microsoft.com/office/drawing/2017/decorative" val="1"/>
                </a:ext>
              </a:extLst>
            </p:cNvPr>
            <p:cNvSpPr/>
            <p:nvPr/>
          </p:nvSpPr>
          <p:spPr>
            <a:xfrm>
              <a:off x="2729023" y="1614722"/>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8" name="Rectángulo redondeado 17">
              <a:extLst>
                <a:ext uri="{FF2B5EF4-FFF2-40B4-BE49-F238E27FC236}">
                  <a16:creationId xmlns:a16="http://schemas.microsoft.com/office/drawing/2014/main" id="{9CC584DE-928C-E0D2-224E-9C45599E48EA}"/>
                </a:ext>
                <a:ext uri="{C183D7F6-B498-43B3-948B-1728B52AA6E4}">
                  <adec:decorative xmlns:adec="http://schemas.microsoft.com/office/drawing/2017/decorative" val="1"/>
                </a:ext>
              </a:extLst>
            </p:cNvPr>
            <p:cNvSpPr/>
            <p:nvPr/>
          </p:nvSpPr>
          <p:spPr>
            <a:xfrm>
              <a:off x="9107030" y="1614721"/>
              <a:ext cx="2648089" cy="928159"/>
            </a:xfrm>
            <a:prstGeom prst="roundRect">
              <a:avLst>
                <a:gd name="adj" fmla="val 9794"/>
              </a:avLst>
            </a:prstGeom>
            <a:solidFill>
              <a:schemeClr val="accent3"/>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pic>
        <p:nvPicPr>
          <p:cNvPr id="22" name="Gráfico 21">
            <a:extLst>
              <a:ext uri="{FF2B5EF4-FFF2-40B4-BE49-F238E27FC236}">
                <a16:creationId xmlns:a16="http://schemas.microsoft.com/office/drawing/2014/main" id="{6317E3A3-C98F-FF35-EC51-E708F1BAD57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3015371" y="1777959"/>
            <a:ext cx="216715" cy="341126"/>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262505" y="1614721"/>
            <a:ext cx="5605554" cy="928159"/>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355076" y="3071288"/>
            <a:ext cx="2030377" cy="1693402"/>
          </a:xfrm>
        </p:spPr>
        <p:txBody>
          <a:bodyPr anchor="ctr">
            <a:noAutofit/>
          </a:bodyPr>
          <a:lstStyle>
            <a:lvl1pPr marL="0" indent="0" algn="l">
              <a:buNone/>
              <a:defRPr sz="2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3263749" y="2871350"/>
            <a:ext cx="5594904" cy="929312"/>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3263749" y="4127976"/>
            <a:ext cx="5594904" cy="929312"/>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sz="quarter" idx="27" hasCustomPrompt="1"/>
          </p:nvPr>
        </p:nvSpPr>
        <p:spPr>
          <a:xfrm>
            <a:off x="3263749" y="5387816"/>
            <a:ext cx="5594903" cy="929312"/>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52" name="Marcador de texto 14">
            <a:extLst>
              <a:ext uri="{FF2B5EF4-FFF2-40B4-BE49-F238E27FC236}">
                <a16:creationId xmlns:a16="http://schemas.microsoft.com/office/drawing/2014/main" id="{C939A2A3-FEF3-1273-62FF-DA44F80C1717}"/>
              </a:ext>
            </a:extLst>
          </p:cNvPr>
          <p:cNvSpPr>
            <a:spLocks noGrp="1"/>
          </p:cNvSpPr>
          <p:nvPr>
            <p:ph type="body" sz="quarter" idx="28" hasCustomPrompt="1"/>
          </p:nvPr>
        </p:nvSpPr>
        <p:spPr>
          <a:xfrm>
            <a:off x="10210345" y="1715062"/>
            <a:ext cx="1124920" cy="453883"/>
          </a:xfrm>
        </p:spPr>
        <p:txBody>
          <a:bodyPr>
            <a:noAutofit/>
          </a:bodyPr>
          <a:lstStyle>
            <a:lvl1pPr marL="0" indent="0" algn="ctr">
              <a:buNone/>
              <a:defRPr sz="28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54" name="Marcador de texto 14">
            <a:extLst>
              <a:ext uri="{FF2B5EF4-FFF2-40B4-BE49-F238E27FC236}">
                <a16:creationId xmlns:a16="http://schemas.microsoft.com/office/drawing/2014/main" id="{7618D20B-0FD9-BB4D-1220-80327805AF3A}"/>
              </a:ext>
            </a:extLst>
          </p:cNvPr>
          <p:cNvSpPr>
            <a:spLocks noGrp="1"/>
          </p:cNvSpPr>
          <p:nvPr>
            <p:ph type="body" sz="quarter" idx="30" hasCustomPrompt="1"/>
          </p:nvPr>
        </p:nvSpPr>
        <p:spPr>
          <a:xfrm>
            <a:off x="10167197" y="2983689"/>
            <a:ext cx="1060552" cy="453883"/>
          </a:xfrm>
        </p:spPr>
        <p:txBody>
          <a:bodyPr>
            <a:noAutofit/>
          </a:bodyPr>
          <a:lstStyle>
            <a:lvl1pPr marL="0" indent="0" algn="ctr">
              <a:buNone/>
              <a:defRPr sz="2800" b="1">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57" name="Marcador de texto 56">
            <a:extLst>
              <a:ext uri="{FF2B5EF4-FFF2-40B4-BE49-F238E27FC236}">
                <a16:creationId xmlns:a16="http://schemas.microsoft.com/office/drawing/2014/main" id="{6357B42F-B12C-5A80-502E-4EFF3798022E}"/>
              </a:ext>
            </a:extLst>
          </p:cNvPr>
          <p:cNvSpPr>
            <a:spLocks noGrp="1"/>
          </p:cNvSpPr>
          <p:nvPr>
            <p:ph type="body" sz="quarter" idx="31" hasCustomPrompt="1"/>
          </p:nvPr>
        </p:nvSpPr>
        <p:spPr>
          <a:xfrm>
            <a:off x="9879774" y="3446509"/>
            <a:ext cx="1626968" cy="252412"/>
          </a:xfrm>
        </p:spPr>
        <p:txBody>
          <a:bodyPr>
            <a:noAutofit/>
          </a:bodyPr>
          <a:lstStyle>
            <a:lvl1pPr marL="0" indent="0" algn="ctr">
              <a:buNone/>
              <a:defRPr sz="1000" b="1">
                <a:solidFill>
                  <a:schemeClr val="tx2"/>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58" name="Marcador de texto 56">
            <a:extLst>
              <a:ext uri="{FF2B5EF4-FFF2-40B4-BE49-F238E27FC236}">
                <a16:creationId xmlns:a16="http://schemas.microsoft.com/office/drawing/2014/main" id="{2187B150-6261-DC59-8F71-B564DC870D73}"/>
              </a:ext>
            </a:extLst>
          </p:cNvPr>
          <p:cNvSpPr>
            <a:spLocks noGrp="1"/>
          </p:cNvSpPr>
          <p:nvPr>
            <p:ph type="body" sz="quarter" idx="32" hasCustomPrompt="1"/>
          </p:nvPr>
        </p:nvSpPr>
        <p:spPr>
          <a:xfrm>
            <a:off x="9869935" y="2176834"/>
            <a:ext cx="1695989" cy="252412"/>
          </a:xfrm>
        </p:spPr>
        <p:txBody>
          <a:bodyPr>
            <a:noAutofit/>
          </a:bodyPr>
          <a:lstStyle>
            <a:lvl1pPr marL="0" indent="0" algn="ctr">
              <a:buNone/>
              <a:defRPr sz="1000" b="1">
                <a:solidFill>
                  <a:schemeClr val="bg1"/>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61" name="Marcador de texto 14">
            <a:extLst>
              <a:ext uri="{FF2B5EF4-FFF2-40B4-BE49-F238E27FC236}">
                <a16:creationId xmlns:a16="http://schemas.microsoft.com/office/drawing/2014/main" id="{58F1516D-E9E2-B6E2-26BC-3E99A4D393AA}"/>
              </a:ext>
            </a:extLst>
          </p:cNvPr>
          <p:cNvSpPr>
            <a:spLocks noGrp="1"/>
          </p:cNvSpPr>
          <p:nvPr>
            <p:ph type="body" sz="quarter" idx="33" hasCustomPrompt="1"/>
          </p:nvPr>
        </p:nvSpPr>
        <p:spPr>
          <a:xfrm>
            <a:off x="10167197" y="4227602"/>
            <a:ext cx="1060552" cy="453883"/>
          </a:xfrm>
        </p:spPr>
        <p:txBody>
          <a:bodyPr>
            <a:noAutofit/>
          </a:bodyPr>
          <a:lstStyle>
            <a:lvl1pPr marL="0" indent="0" algn="ctr">
              <a:buNone/>
              <a:defRPr sz="28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62" name="Marcador de texto 56">
            <a:extLst>
              <a:ext uri="{FF2B5EF4-FFF2-40B4-BE49-F238E27FC236}">
                <a16:creationId xmlns:a16="http://schemas.microsoft.com/office/drawing/2014/main" id="{23C7BB90-5309-303B-6250-86605F06208A}"/>
              </a:ext>
            </a:extLst>
          </p:cNvPr>
          <p:cNvSpPr>
            <a:spLocks noGrp="1"/>
          </p:cNvSpPr>
          <p:nvPr>
            <p:ph type="body" sz="quarter" idx="34" hasCustomPrompt="1"/>
          </p:nvPr>
        </p:nvSpPr>
        <p:spPr>
          <a:xfrm>
            <a:off x="9879774" y="4705792"/>
            <a:ext cx="1626968" cy="252412"/>
          </a:xfrm>
        </p:spPr>
        <p:txBody>
          <a:bodyPr>
            <a:noAutofit/>
          </a:bodyPr>
          <a:lstStyle>
            <a:lvl1pPr marL="0" indent="0" algn="ctr">
              <a:buNone/>
              <a:defRPr sz="1000" b="1">
                <a:solidFill>
                  <a:schemeClr val="bg1"/>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64" name="Marcador de texto 14">
            <a:extLst>
              <a:ext uri="{FF2B5EF4-FFF2-40B4-BE49-F238E27FC236}">
                <a16:creationId xmlns:a16="http://schemas.microsoft.com/office/drawing/2014/main" id="{BDDECE01-6629-4C5B-FD67-41142B71BF2A}"/>
              </a:ext>
            </a:extLst>
          </p:cNvPr>
          <p:cNvSpPr>
            <a:spLocks noGrp="1"/>
          </p:cNvSpPr>
          <p:nvPr>
            <p:ph type="body" sz="quarter" idx="35" hasCustomPrompt="1"/>
          </p:nvPr>
        </p:nvSpPr>
        <p:spPr>
          <a:xfrm>
            <a:off x="10167197" y="5504468"/>
            <a:ext cx="1060552" cy="453883"/>
          </a:xfrm>
        </p:spPr>
        <p:txBody>
          <a:bodyPr>
            <a:noAutofit/>
          </a:bodyPr>
          <a:lstStyle>
            <a:lvl1pPr marL="0" indent="0" algn="ctr">
              <a:buNone/>
              <a:defRPr sz="2800" b="1">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65" name="Marcador de texto 56">
            <a:extLst>
              <a:ext uri="{FF2B5EF4-FFF2-40B4-BE49-F238E27FC236}">
                <a16:creationId xmlns:a16="http://schemas.microsoft.com/office/drawing/2014/main" id="{0537BD65-8B80-CAFA-52E2-D8D5E73C83A2}"/>
              </a:ext>
            </a:extLst>
          </p:cNvPr>
          <p:cNvSpPr>
            <a:spLocks noGrp="1"/>
          </p:cNvSpPr>
          <p:nvPr>
            <p:ph type="body" sz="quarter" idx="36" hasCustomPrompt="1"/>
          </p:nvPr>
        </p:nvSpPr>
        <p:spPr>
          <a:xfrm>
            <a:off x="9879774" y="5980246"/>
            <a:ext cx="1626968" cy="252412"/>
          </a:xfrm>
        </p:spPr>
        <p:txBody>
          <a:bodyPr>
            <a:noAutofit/>
          </a:bodyPr>
          <a:lstStyle>
            <a:lvl1pPr marL="0" indent="0" algn="ctr">
              <a:buNone/>
              <a:defRPr sz="1000" b="1">
                <a:solidFill>
                  <a:schemeClr val="tx2"/>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70" name="Marcador de posición de imagen 38">
            <a:extLst>
              <a:ext uri="{FF2B5EF4-FFF2-40B4-BE49-F238E27FC236}">
                <a16:creationId xmlns:a16="http://schemas.microsoft.com/office/drawing/2014/main" id="{D82F46DE-2DEF-1FDC-A178-5546F8503947}"/>
              </a:ext>
            </a:extLst>
          </p:cNvPr>
          <p:cNvSpPr>
            <a:spLocks noGrp="1"/>
          </p:cNvSpPr>
          <p:nvPr>
            <p:ph type="pic" sz="quarter" idx="37" hasCustomPrompt="1"/>
          </p:nvPr>
        </p:nvSpPr>
        <p:spPr>
          <a:xfrm>
            <a:off x="9319184" y="1845276"/>
            <a:ext cx="487363" cy="487362"/>
          </a:xfrm>
        </p:spPr>
        <p:txBody>
          <a:bodyPr>
            <a:normAutofit/>
          </a:bodyPr>
          <a:lstStyle>
            <a:lvl1pPr marL="0" indent="0" algn="ctr">
              <a:buNone/>
              <a:defRPr sz="500">
                <a:solidFill>
                  <a:schemeClr val="bg1"/>
                </a:solidFill>
                <a:latin typeface="Arial" panose="020B0604020202020204" pitchFamily="34" charset="0"/>
                <a:cs typeface="Arial" panose="020B0604020202020204" pitchFamily="34" charset="0"/>
              </a:defRPr>
            </a:lvl1pPr>
          </a:lstStyle>
          <a:p>
            <a:r>
              <a:rPr lang="es-CO" dirty="0"/>
              <a:t>Clic inserte ícono</a:t>
            </a:r>
          </a:p>
        </p:txBody>
      </p:sp>
      <p:sp>
        <p:nvSpPr>
          <p:cNvPr id="71" name="Marcador de posición de imagen 38">
            <a:extLst>
              <a:ext uri="{FF2B5EF4-FFF2-40B4-BE49-F238E27FC236}">
                <a16:creationId xmlns:a16="http://schemas.microsoft.com/office/drawing/2014/main" id="{7DD32DBA-44D3-01D1-6E1B-9F0A794B3034}"/>
              </a:ext>
            </a:extLst>
          </p:cNvPr>
          <p:cNvSpPr>
            <a:spLocks noGrp="1"/>
          </p:cNvSpPr>
          <p:nvPr>
            <p:ph type="pic" sz="quarter" idx="38" hasCustomPrompt="1"/>
          </p:nvPr>
        </p:nvSpPr>
        <p:spPr>
          <a:xfrm>
            <a:off x="9319184" y="3074636"/>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72" name="Marcador de posición de imagen 38">
            <a:extLst>
              <a:ext uri="{FF2B5EF4-FFF2-40B4-BE49-F238E27FC236}">
                <a16:creationId xmlns:a16="http://schemas.microsoft.com/office/drawing/2014/main" id="{5F79A41E-3F3F-7CED-95D4-51D5E0920E65}"/>
              </a:ext>
            </a:extLst>
          </p:cNvPr>
          <p:cNvSpPr>
            <a:spLocks noGrp="1"/>
          </p:cNvSpPr>
          <p:nvPr>
            <p:ph type="pic" sz="quarter" idx="39" hasCustomPrompt="1"/>
          </p:nvPr>
        </p:nvSpPr>
        <p:spPr>
          <a:xfrm>
            <a:off x="9319184" y="4344636"/>
            <a:ext cx="487363" cy="487362"/>
          </a:xfrm>
        </p:spPr>
        <p:txBody>
          <a:bodyPr>
            <a:normAutofit/>
          </a:bodyPr>
          <a:lstStyle>
            <a:lvl1pPr marL="0" indent="0">
              <a:buNone/>
              <a:defRPr sz="500">
                <a:solidFill>
                  <a:schemeClr val="bg1"/>
                </a:solidFill>
                <a:latin typeface="Arial" panose="020B0604020202020204" pitchFamily="34" charset="0"/>
                <a:cs typeface="Arial" panose="020B0604020202020204" pitchFamily="34" charset="0"/>
              </a:defRPr>
            </a:lvl1pPr>
          </a:lstStyle>
          <a:p>
            <a:r>
              <a:rPr lang="es-CO" dirty="0"/>
              <a:t>Clic inserte ícono</a:t>
            </a:r>
          </a:p>
        </p:txBody>
      </p:sp>
      <p:sp>
        <p:nvSpPr>
          <p:cNvPr id="73" name="Marcador de posición de imagen 38">
            <a:extLst>
              <a:ext uri="{FF2B5EF4-FFF2-40B4-BE49-F238E27FC236}">
                <a16:creationId xmlns:a16="http://schemas.microsoft.com/office/drawing/2014/main" id="{7ED38E0E-F8E2-07CB-4D43-FA8AE85BC022}"/>
              </a:ext>
            </a:extLst>
          </p:cNvPr>
          <p:cNvSpPr>
            <a:spLocks noGrp="1"/>
          </p:cNvSpPr>
          <p:nvPr>
            <p:ph type="pic" sz="quarter" idx="40" hasCustomPrompt="1"/>
          </p:nvPr>
        </p:nvSpPr>
        <p:spPr>
          <a:xfrm>
            <a:off x="9319184" y="5616286"/>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3" name="Título 1">
            <a:extLst>
              <a:ext uri="{FF2B5EF4-FFF2-40B4-BE49-F238E27FC236}">
                <a16:creationId xmlns:a16="http://schemas.microsoft.com/office/drawing/2014/main" id="{AC0CC80E-E041-6FBE-2D3E-8C26E90225E8}"/>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7437605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Esquema 3 elementos con cif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B303F0F7-F4B7-4966-49BB-944AE267E19F}"/>
              </a:ext>
              <a:ext uri="{C183D7F6-B498-43B3-948B-1728B52AA6E4}">
                <adec:decorative xmlns:adec="http://schemas.microsoft.com/office/drawing/2017/decorative" val="1"/>
              </a:ext>
            </a:extLst>
          </p:cNvPr>
          <p:cNvGrpSpPr/>
          <p:nvPr userDrawn="1"/>
        </p:nvGrpSpPr>
        <p:grpSpPr>
          <a:xfrm>
            <a:off x="2729023" y="4939040"/>
            <a:ext cx="9026097" cy="1256477"/>
            <a:chOff x="2729023" y="4939040"/>
            <a:chExt cx="9026097" cy="1256477"/>
          </a:xfrm>
          <a:effectLst>
            <a:outerShdw blurRad="184096" dist="38100" dir="2700000" algn="tl" rotWithShape="0">
              <a:schemeClr val="accent2">
                <a:alpha val="40000"/>
              </a:schemeClr>
            </a:outerShdw>
          </a:effectLst>
        </p:grpSpPr>
        <p:sp>
          <p:nvSpPr>
            <p:cNvPr id="4" name="Rectángulo redondeado 3">
              <a:extLst>
                <a:ext uri="{FF2B5EF4-FFF2-40B4-BE49-F238E27FC236}">
                  <a16:creationId xmlns:a16="http://schemas.microsoft.com/office/drawing/2014/main" id="{6A5C58A5-55FE-4089-C6A2-EE6566E77A15}"/>
                </a:ext>
                <a:ext uri="{C183D7F6-B498-43B3-948B-1728B52AA6E4}">
                  <adec:decorative xmlns:adec="http://schemas.microsoft.com/office/drawing/2017/decorative" val="1"/>
                </a:ext>
              </a:extLst>
            </p:cNvPr>
            <p:cNvSpPr/>
            <p:nvPr/>
          </p:nvSpPr>
          <p:spPr>
            <a:xfrm>
              <a:off x="2729023" y="4940046"/>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redondeado 4">
              <a:extLst>
                <a:ext uri="{FF2B5EF4-FFF2-40B4-BE49-F238E27FC236}">
                  <a16:creationId xmlns:a16="http://schemas.microsoft.com/office/drawing/2014/main" id="{9A8B3107-991B-F674-6F7D-C2C14E3F98B1}"/>
                </a:ext>
                <a:ext uri="{C183D7F6-B498-43B3-948B-1728B52AA6E4}">
                  <adec:decorative xmlns:adec="http://schemas.microsoft.com/office/drawing/2017/decorative" val="1"/>
                </a:ext>
              </a:extLst>
            </p:cNvPr>
            <p:cNvSpPr/>
            <p:nvPr/>
          </p:nvSpPr>
          <p:spPr>
            <a:xfrm>
              <a:off x="9107030" y="4939040"/>
              <a:ext cx="2648089" cy="1253912"/>
            </a:xfrm>
            <a:prstGeom prst="roundRect">
              <a:avLst>
                <a:gd name="adj" fmla="val 10557"/>
              </a:avLst>
            </a:prstGeom>
            <a:solidFill>
              <a:schemeClr val="accent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pic>
        <p:nvPicPr>
          <p:cNvPr id="6" name="Gráfico 5">
            <a:extLst>
              <a:ext uri="{FF2B5EF4-FFF2-40B4-BE49-F238E27FC236}">
                <a16:creationId xmlns:a16="http://schemas.microsoft.com/office/drawing/2014/main" id="{B29A91B2-4831-A458-1C11-F936D27E864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060638" y="5277163"/>
            <a:ext cx="209938" cy="330459"/>
          </a:xfrm>
          <a:prstGeom prst="rect">
            <a:avLst/>
          </a:prstGeom>
        </p:spPr>
      </p:pic>
      <p:grpSp>
        <p:nvGrpSpPr>
          <p:cNvPr id="7" name="Grupo 6">
            <a:extLst>
              <a:ext uri="{FF2B5EF4-FFF2-40B4-BE49-F238E27FC236}">
                <a16:creationId xmlns:a16="http://schemas.microsoft.com/office/drawing/2014/main" id="{097B9D34-EDB3-D46B-7CAE-96B350F99F60}"/>
              </a:ext>
              <a:ext uri="{C183D7F6-B498-43B3-948B-1728B52AA6E4}">
                <adec:decorative xmlns:adec="http://schemas.microsoft.com/office/drawing/2017/decorative" val="1"/>
              </a:ext>
            </a:extLst>
          </p:cNvPr>
          <p:cNvGrpSpPr/>
          <p:nvPr userDrawn="1"/>
        </p:nvGrpSpPr>
        <p:grpSpPr>
          <a:xfrm>
            <a:off x="2729023" y="3344432"/>
            <a:ext cx="9026097" cy="1258220"/>
            <a:chOff x="2729023" y="3344432"/>
            <a:chExt cx="9026097" cy="1258220"/>
          </a:xfrm>
          <a:effectLst>
            <a:outerShdw blurRad="184096" dist="38100" dir="2700000" algn="tl" rotWithShape="0">
              <a:schemeClr val="accent2">
                <a:alpha val="40000"/>
              </a:schemeClr>
            </a:outerShdw>
          </a:effectLst>
        </p:grpSpPr>
        <p:sp>
          <p:nvSpPr>
            <p:cNvPr id="8" name="Rectángulo redondeado 7">
              <a:extLst>
                <a:ext uri="{FF2B5EF4-FFF2-40B4-BE49-F238E27FC236}">
                  <a16:creationId xmlns:a16="http://schemas.microsoft.com/office/drawing/2014/main" id="{07216BAE-2F23-1EAE-6F6B-E33E8E441F15}"/>
                </a:ext>
                <a:ext uri="{C183D7F6-B498-43B3-948B-1728B52AA6E4}">
                  <adec:decorative xmlns:adec="http://schemas.microsoft.com/office/drawing/2017/decorative" val="1"/>
                </a:ext>
              </a:extLst>
            </p:cNvPr>
            <p:cNvSpPr/>
            <p:nvPr/>
          </p:nvSpPr>
          <p:spPr>
            <a:xfrm>
              <a:off x="2729023" y="3347181"/>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Rectángulo redondeado 8">
              <a:extLst>
                <a:ext uri="{FF2B5EF4-FFF2-40B4-BE49-F238E27FC236}">
                  <a16:creationId xmlns:a16="http://schemas.microsoft.com/office/drawing/2014/main" id="{773CA4F5-E423-3566-A68D-58857043131F}"/>
                </a:ext>
                <a:ext uri="{C183D7F6-B498-43B3-948B-1728B52AA6E4}">
                  <adec:decorative xmlns:adec="http://schemas.microsoft.com/office/drawing/2017/decorative" val="1"/>
                </a:ext>
              </a:extLst>
            </p:cNvPr>
            <p:cNvSpPr/>
            <p:nvPr/>
          </p:nvSpPr>
          <p:spPr>
            <a:xfrm>
              <a:off x="9107031" y="3344432"/>
              <a:ext cx="2648088" cy="1253912"/>
            </a:xfrm>
            <a:prstGeom prst="roundRect">
              <a:avLst>
                <a:gd name="adj" fmla="val 9794"/>
              </a:avLst>
            </a:prstGeom>
            <a:solidFill>
              <a:schemeClr val="tx2">
                <a:lumMod val="10000"/>
                <a:lumOff val="90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grpSp>
      <p:pic>
        <p:nvPicPr>
          <p:cNvPr id="10" name="Gráfico 9">
            <a:extLst>
              <a:ext uri="{FF2B5EF4-FFF2-40B4-BE49-F238E27FC236}">
                <a16:creationId xmlns:a16="http://schemas.microsoft.com/office/drawing/2014/main" id="{A42EB51A-1C98-F522-2CC7-D09BA4EC34AD}"/>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060638" y="3633286"/>
            <a:ext cx="209938" cy="330459"/>
          </a:xfrm>
          <a:prstGeom prst="rect">
            <a:avLst/>
          </a:prstGeom>
        </p:spPr>
      </p:pic>
      <p:grpSp>
        <p:nvGrpSpPr>
          <p:cNvPr id="11" name="Grupo 10">
            <a:extLst>
              <a:ext uri="{FF2B5EF4-FFF2-40B4-BE49-F238E27FC236}">
                <a16:creationId xmlns:a16="http://schemas.microsoft.com/office/drawing/2014/main" id="{6E47576E-0C00-3B0F-6A1F-627D0FAE7E24}"/>
              </a:ext>
              <a:ext uri="{C183D7F6-B498-43B3-948B-1728B52AA6E4}">
                <adec:decorative xmlns:adec="http://schemas.microsoft.com/office/drawing/2017/decorative" val="1"/>
              </a:ext>
            </a:extLst>
          </p:cNvPr>
          <p:cNvGrpSpPr/>
          <p:nvPr userDrawn="1"/>
        </p:nvGrpSpPr>
        <p:grpSpPr>
          <a:xfrm>
            <a:off x="2729023" y="1731804"/>
            <a:ext cx="9026097" cy="1255472"/>
            <a:chOff x="2729023" y="1731804"/>
            <a:chExt cx="9026097" cy="1255472"/>
          </a:xfrm>
          <a:effectLst>
            <a:outerShdw blurRad="184096" dist="38100" dir="2700000" algn="tl" rotWithShape="0">
              <a:schemeClr val="accent2">
                <a:alpha val="40000"/>
              </a:schemeClr>
            </a:outerShdw>
          </a:effectLst>
        </p:grpSpPr>
        <p:sp>
          <p:nvSpPr>
            <p:cNvPr id="13" name="Rectángulo redondeado 12">
              <a:extLst>
                <a:ext uri="{FF2B5EF4-FFF2-40B4-BE49-F238E27FC236}">
                  <a16:creationId xmlns:a16="http://schemas.microsoft.com/office/drawing/2014/main" id="{A741F15F-ADD4-0B1A-3EB9-2448D71A7968}"/>
                </a:ext>
                <a:ext uri="{C183D7F6-B498-43B3-948B-1728B52AA6E4}">
                  <adec:decorative xmlns:adec="http://schemas.microsoft.com/office/drawing/2017/decorative" val="1"/>
                </a:ext>
              </a:extLst>
            </p:cNvPr>
            <p:cNvSpPr/>
            <p:nvPr/>
          </p:nvSpPr>
          <p:spPr>
            <a:xfrm>
              <a:off x="2729023" y="1731805"/>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Rectángulo redondeado 13">
              <a:extLst>
                <a:ext uri="{FF2B5EF4-FFF2-40B4-BE49-F238E27FC236}">
                  <a16:creationId xmlns:a16="http://schemas.microsoft.com/office/drawing/2014/main" id="{4667F6A6-3A1D-F539-54C7-8AF6BD9F407B}"/>
                </a:ext>
                <a:ext uri="{C183D7F6-B498-43B3-948B-1728B52AA6E4}">
                  <adec:decorative xmlns:adec="http://schemas.microsoft.com/office/drawing/2017/decorative" val="1"/>
                </a:ext>
              </a:extLst>
            </p:cNvPr>
            <p:cNvSpPr/>
            <p:nvPr/>
          </p:nvSpPr>
          <p:spPr>
            <a:xfrm>
              <a:off x="9107030" y="1731804"/>
              <a:ext cx="2648089" cy="1253912"/>
            </a:xfrm>
            <a:prstGeom prst="roundRect">
              <a:avLst>
                <a:gd name="adj" fmla="val 9794"/>
              </a:avLst>
            </a:prstGeom>
            <a:solidFill>
              <a:schemeClr val="accent3"/>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dirty="0"/>
            </a:p>
          </p:txBody>
        </p:sp>
      </p:grpSp>
      <p:pic>
        <p:nvPicPr>
          <p:cNvPr id="15" name="Gráfico 14">
            <a:extLst>
              <a:ext uri="{FF2B5EF4-FFF2-40B4-BE49-F238E27FC236}">
                <a16:creationId xmlns:a16="http://schemas.microsoft.com/office/drawing/2014/main" id="{2793EB3F-CC7C-3736-B4DC-51094DB68DE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060638" y="2095431"/>
            <a:ext cx="209938" cy="330459"/>
          </a:xfrm>
          <a:prstGeom prst="rect">
            <a:avLst/>
          </a:prstGeom>
        </p:spPr>
      </p:pic>
      <p:sp>
        <p:nvSpPr>
          <p:cNvPr id="12" name="Título 1">
            <a:extLst>
              <a:ext uri="{FF2B5EF4-FFF2-40B4-BE49-F238E27FC236}">
                <a16:creationId xmlns:a16="http://schemas.microsoft.com/office/drawing/2014/main" id="{8B4D95B8-1378-2194-962F-D47DB832CBAB}"/>
              </a:ext>
            </a:extLst>
          </p:cNvPr>
          <p:cNvSpPr txBox="1">
            <a:spLocks/>
          </p:cNvSpPr>
          <p:nvPr userDrawn="1"/>
        </p:nvSpPr>
        <p:spPr>
          <a:xfrm>
            <a:off x="355076" y="321085"/>
            <a:ext cx="9144000" cy="60274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800" kern="1200">
                <a:solidFill>
                  <a:schemeClr val="tx1"/>
                </a:solidFill>
                <a:latin typeface="+mj-lt"/>
                <a:ea typeface="+mj-ea"/>
                <a:cs typeface="+mj-cs"/>
              </a:defRPr>
            </a:lvl1pPr>
          </a:lstStyle>
          <a:p>
            <a:endParaRPr lang="es-CO" dirty="0"/>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sz="quarter" idx="16" hasCustomPrompt="1"/>
          </p:nvPr>
        </p:nvSpPr>
        <p:spPr>
          <a:xfrm>
            <a:off x="3262505" y="1886491"/>
            <a:ext cx="5605554" cy="928159"/>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sz="quarter" idx="24" hasCustomPrompt="1"/>
          </p:nvPr>
        </p:nvSpPr>
        <p:spPr>
          <a:xfrm>
            <a:off x="355076" y="3071288"/>
            <a:ext cx="2030377" cy="1693402"/>
          </a:xfrm>
        </p:spPr>
        <p:txBody>
          <a:bodyPr anchor="ctr">
            <a:noAutofit/>
          </a:bodyPr>
          <a:lstStyle>
            <a:lvl1pPr marL="0" indent="0" algn="l">
              <a:buNone/>
              <a:defRPr sz="2000" b="1">
                <a:ln>
                  <a:noFill/>
                </a:ln>
                <a:solidFill>
                  <a:schemeClr val="accent3"/>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sz="quarter" idx="25" hasCustomPrompt="1"/>
          </p:nvPr>
        </p:nvSpPr>
        <p:spPr>
          <a:xfrm>
            <a:off x="3263749" y="3512577"/>
            <a:ext cx="5594904" cy="929312"/>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ES" dirty="0"/>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sz="quarter" idx="26" hasCustomPrompt="1"/>
          </p:nvPr>
        </p:nvSpPr>
        <p:spPr>
          <a:xfrm>
            <a:off x="3263749" y="5103125"/>
            <a:ext cx="5594904" cy="929312"/>
          </a:xfrm>
        </p:spPr>
        <p:txBody>
          <a:bodyPr anchor="ctr">
            <a:noAutofit/>
          </a:bodyPr>
          <a:lstStyle>
            <a:lvl1pPr marL="0" indent="0" algn="l">
              <a:buNone/>
              <a:defRPr sz="1100" b="0">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Haga clic para modificar este texto debe tener una extensión de 186 caracteres con espacio máximo. Este es un texto de prueba, la extensión máxima serán 3 a 4 líneas de texto para no perder la atención del espectador. </a:t>
            </a:r>
          </a:p>
        </p:txBody>
      </p:sp>
      <p:sp>
        <p:nvSpPr>
          <p:cNvPr id="52" name="Marcador de texto 14">
            <a:extLst>
              <a:ext uri="{FF2B5EF4-FFF2-40B4-BE49-F238E27FC236}">
                <a16:creationId xmlns:a16="http://schemas.microsoft.com/office/drawing/2014/main" id="{C939A2A3-FEF3-1273-62FF-DA44F80C1717}"/>
              </a:ext>
            </a:extLst>
          </p:cNvPr>
          <p:cNvSpPr>
            <a:spLocks noGrp="1"/>
          </p:cNvSpPr>
          <p:nvPr>
            <p:ph type="body" sz="quarter" idx="28" hasCustomPrompt="1"/>
          </p:nvPr>
        </p:nvSpPr>
        <p:spPr>
          <a:xfrm>
            <a:off x="10167197" y="1938450"/>
            <a:ext cx="1124920" cy="453883"/>
          </a:xfrm>
        </p:spPr>
        <p:txBody>
          <a:bodyPr>
            <a:noAutofit/>
          </a:bodyPr>
          <a:lstStyle>
            <a:lvl1pPr marL="0" indent="0" algn="ctr">
              <a:buNone/>
              <a:defRPr sz="28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54" name="Marcador de texto 14">
            <a:extLst>
              <a:ext uri="{FF2B5EF4-FFF2-40B4-BE49-F238E27FC236}">
                <a16:creationId xmlns:a16="http://schemas.microsoft.com/office/drawing/2014/main" id="{7618D20B-0FD9-BB4D-1220-80327805AF3A}"/>
              </a:ext>
            </a:extLst>
          </p:cNvPr>
          <p:cNvSpPr>
            <a:spLocks noGrp="1"/>
          </p:cNvSpPr>
          <p:nvPr>
            <p:ph type="body" sz="quarter" idx="30" hasCustomPrompt="1"/>
          </p:nvPr>
        </p:nvSpPr>
        <p:spPr>
          <a:xfrm>
            <a:off x="10167197" y="3512097"/>
            <a:ext cx="1060552" cy="453883"/>
          </a:xfrm>
        </p:spPr>
        <p:txBody>
          <a:bodyPr>
            <a:noAutofit/>
          </a:bodyPr>
          <a:lstStyle>
            <a:lvl1pPr marL="0" indent="0" algn="ctr">
              <a:buNone/>
              <a:defRPr sz="2800" b="1">
                <a:ln>
                  <a:noFill/>
                </a:ln>
                <a:solidFill>
                  <a:schemeClr val="tx2"/>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57" name="Marcador de texto 56">
            <a:extLst>
              <a:ext uri="{FF2B5EF4-FFF2-40B4-BE49-F238E27FC236}">
                <a16:creationId xmlns:a16="http://schemas.microsoft.com/office/drawing/2014/main" id="{6357B42F-B12C-5A80-502E-4EFF3798022E}"/>
              </a:ext>
            </a:extLst>
          </p:cNvPr>
          <p:cNvSpPr>
            <a:spLocks noGrp="1"/>
          </p:cNvSpPr>
          <p:nvPr>
            <p:ph type="body" sz="quarter" idx="31" hasCustomPrompt="1"/>
          </p:nvPr>
        </p:nvSpPr>
        <p:spPr>
          <a:xfrm>
            <a:off x="9879774" y="3974917"/>
            <a:ext cx="1626968" cy="466972"/>
          </a:xfrm>
        </p:spPr>
        <p:txBody>
          <a:bodyPr anchor="ctr">
            <a:noAutofit/>
          </a:bodyPr>
          <a:lstStyle>
            <a:lvl1pPr marL="0" indent="0" algn="ctr">
              <a:buNone/>
              <a:defRPr sz="1000" b="1">
                <a:solidFill>
                  <a:schemeClr val="tx2"/>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58" name="Marcador de texto 56">
            <a:extLst>
              <a:ext uri="{FF2B5EF4-FFF2-40B4-BE49-F238E27FC236}">
                <a16:creationId xmlns:a16="http://schemas.microsoft.com/office/drawing/2014/main" id="{2187B150-6261-DC59-8F71-B564DC870D73}"/>
              </a:ext>
            </a:extLst>
          </p:cNvPr>
          <p:cNvSpPr>
            <a:spLocks noGrp="1"/>
          </p:cNvSpPr>
          <p:nvPr>
            <p:ph type="body" sz="quarter" idx="32" hasCustomPrompt="1"/>
          </p:nvPr>
        </p:nvSpPr>
        <p:spPr>
          <a:xfrm>
            <a:off x="9869935" y="2384806"/>
            <a:ext cx="1695989" cy="453882"/>
          </a:xfrm>
        </p:spPr>
        <p:txBody>
          <a:bodyPr>
            <a:noAutofit/>
          </a:bodyPr>
          <a:lstStyle>
            <a:lvl1pPr marL="0" indent="0" algn="ctr">
              <a:buNone/>
              <a:defRPr sz="1000" b="1">
                <a:solidFill>
                  <a:schemeClr val="bg1"/>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61" name="Marcador de texto 14">
            <a:extLst>
              <a:ext uri="{FF2B5EF4-FFF2-40B4-BE49-F238E27FC236}">
                <a16:creationId xmlns:a16="http://schemas.microsoft.com/office/drawing/2014/main" id="{58F1516D-E9E2-B6E2-26BC-3E99A4D393AA}"/>
              </a:ext>
            </a:extLst>
          </p:cNvPr>
          <p:cNvSpPr>
            <a:spLocks noGrp="1"/>
          </p:cNvSpPr>
          <p:nvPr>
            <p:ph type="body" sz="quarter" idx="33" hasCustomPrompt="1"/>
          </p:nvPr>
        </p:nvSpPr>
        <p:spPr>
          <a:xfrm>
            <a:off x="10167197" y="5110455"/>
            <a:ext cx="1060552" cy="453883"/>
          </a:xfrm>
        </p:spPr>
        <p:txBody>
          <a:bodyPr>
            <a:noAutofit/>
          </a:bodyPr>
          <a:lstStyle>
            <a:lvl1pPr marL="0" indent="0" algn="ctr">
              <a:buNone/>
              <a:defRPr sz="2800" b="1">
                <a:ln>
                  <a:noFill/>
                </a:ln>
                <a:solidFill>
                  <a:schemeClr val="bg1"/>
                </a:solidFill>
                <a:latin typeface="Arial" panose="020B0604020202020204" pitchFamily="34" charset="0"/>
                <a:cs typeface="Arial" panose="020B0604020202020204" pitchFamily="34" charset="0"/>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rPr lang="es-ES" dirty="0"/>
              <a:t>75%</a:t>
            </a:r>
          </a:p>
        </p:txBody>
      </p:sp>
      <p:sp>
        <p:nvSpPr>
          <p:cNvPr id="62" name="Marcador de texto 56">
            <a:extLst>
              <a:ext uri="{FF2B5EF4-FFF2-40B4-BE49-F238E27FC236}">
                <a16:creationId xmlns:a16="http://schemas.microsoft.com/office/drawing/2014/main" id="{23C7BB90-5309-303B-6250-86605F06208A}"/>
              </a:ext>
            </a:extLst>
          </p:cNvPr>
          <p:cNvSpPr>
            <a:spLocks noGrp="1"/>
          </p:cNvSpPr>
          <p:nvPr>
            <p:ph type="body" sz="quarter" idx="34" hasCustomPrompt="1"/>
          </p:nvPr>
        </p:nvSpPr>
        <p:spPr>
          <a:xfrm>
            <a:off x="9879774" y="5588645"/>
            <a:ext cx="1626968" cy="443792"/>
          </a:xfrm>
        </p:spPr>
        <p:txBody>
          <a:bodyPr>
            <a:noAutofit/>
          </a:bodyPr>
          <a:lstStyle>
            <a:lvl1pPr marL="0" indent="0" algn="ctr">
              <a:buNone/>
              <a:defRPr sz="1000" b="1">
                <a:solidFill>
                  <a:schemeClr val="bg1"/>
                </a:solidFill>
                <a:latin typeface="Arial" panose="020B0604020202020204" pitchFamily="34" charset="0"/>
                <a:cs typeface="Arial" panose="020B0604020202020204" pitchFamily="34" charset="0"/>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s-CO" dirty="0"/>
              <a:t>Clic nombre corto</a:t>
            </a:r>
          </a:p>
        </p:txBody>
      </p:sp>
      <p:sp>
        <p:nvSpPr>
          <p:cNvPr id="70" name="Marcador de posición de imagen 38">
            <a:extLst>
              <a:ext uri="{FF2B5EF4-FFF2-40B4-BE49-F238E27FC236}">
                <a16:creationId xmlns:a16="http://schemas.microsoft.com/office/drawing/2014/main" id="{D82F46DE-2DEF-1FDC-A178-5546F8503947}"/>
              </a:ext>
            </a:extLst>
          </p:cNvPr>
          <p:cNvSpPr>
            <a:spLocks noGrp="1"/>
          </p:cNvSpPr>
          <p:nvPr>
            <p:ph type="pic" sz="quarter" idx="37" hasCustomPrompt="1"/>
          </p:nvPr>
        </p:nvSpPr>
        <p:spPr>
          <a:xfrm>
            <a:off x="9319184" y="2117046"/>
            <a:ext cx="487363" cy="487362"/>
          </a:xfrm>
        </p:spPr>
        <p:txBody>
          <a:bodyPr>
            <a:normAutofit/>
          </a:bodyPr>
          <a:lstStyle>
            <a:lvl1pPr marL="0" indent="0" algn="ctr">
              <a:buNone/>
              <a:defRPr sz="500">
                <a:solidFill>
                  <a:schemeClr val="bg1"/>
                </a:solidFill>
                <a:latin typeface="Arial" panose="020B0604020202020204" pitchFamily="34" charset="0"/>
                <a:cs typeface="Arial" panose="020B0604020202020204" pitchFamily="34" charset="0"/>
              </a:defRPr>
            </a:lvl1pPr>
          </a:lstStyle>
          <a:p>
            <a:r>
              <a:rPr lang="es-CO" dirty="0"/>
              <a:t>Clic inserte ícono</a:t>
            </a:r>
          </a:p>
        </p:txBody>
      </p:sp>
      <p:sp>
        <p:nvSpPr>
          <p:cNvPr id="71" name="Marcador de posición de imagen 38">
            <a:extLst>
              <a:ext uri="{FF2B5EF4-FFF2-40B4-BE49-F238E27FC236}">
                <a16:creationId xmlns:a16="http://schemas.microsoft.com/office/drawing/2014/main" id="{7DD32DBA-44D3-01D1-6E1B-9F0A794B3034}"/>
              </a:ext>
            </a:extLst>
          </p:cNvPr>
          <p:cNvSpPr>
            <a:spLocks noGrp="1"/>
          </p:cNvSpPr>
          <p:nvPr>
            <p:ph type="pic" sz="quarter" idx="38" hasCustomPrompt="1"/>
          </p:nvPr>
        </p:nvSpPr>
        <p:spPr>
          <a:xfrm>
            <a:off x="9319184" y="3754892"/>
            <a:ext cx="487363" cy="487362"/>
          </a:xfrm>
        </p:spPr>
        <p:txBody>
          <a:bodyPr>
            <a:normAutofit/>
          </a:bodyPr>
          <a:lstStyle>
            <a:lvl1pPr marL="0" indent="0">
              <a:buNone/>
              <a:defRPr sz="500">
                <a:latin typeface="Arial" panose="020B0604020202020204" pitchFamily="34" charset="0"/>
                <a:cs typeface="Arial" panose="020B0604020202020204" pitchFamily="34" charset="0"/>
              </a:defRPr>
            </a:lvl1pPr>
          </a:lstStyle>
          <a:p>
            <a:r>
              <a:rPr lang="es-CO" dirty="0"/>
              <a:t>Clic inserte ícono</a:t>
            </a:r>
          </a:p>
        </p:txBody>
      </p:sp>
      <p:sp>
        <p:nvSpPr>
          <p:cNvPr id="72" name="Marcador de posición de imagen 38">
            <a:extLst>
              <a:ext uri="{FF2B5EF4-FFF2-40B4-BE49-F238E27FC236}">
                <a16:creationId xmlns:a16="http://schemas.microsoft.com/office/drawing/2014/main" id="{5F79A41E-3F3F-7CED-95D4-51D5E0920E65}"/>
              </a:ext>
            </a:extLst>
          </p:cNvPr>
          <p:cNvSpPr>
            <a:spLocks noGrp="1"/>
          </p:cNvSpPr>
          <p:nvPr>
            <p:ph type="pic" sz="quarter" idx="39" hasCustomPrompt="1"/>
          </p:nvPr>
        </p:nvSpPr>
        <p:spPr>
          <a:xfrm>
            <a:off x="9319184" y="5324100"/>
            <a:ext cx="487363" cy="487362"/>
          </a:xfrm>
        </p:spPr>
        <p:txBody>
          <a:bodyPr>
            <a:normAutofit/>
          </a:bodyPr>
          <a:lstStyle>
            <a:lvl1pPr marL="0" indent="0">
              <a:buNone/>
              <a:defRPr sz="500">
                <a:solidFill>
                  <a:schemeClr val="bg1"/>
                </a:solidFill>
                <a:latin typeface="Arial" panose="020B0604020202020204" pitchFamily="34" charset="0"/>
                <a:cs typeface="Arial" panose="020B0604020202020204" pitchFamily="34" charset="0"/>
              </a:defRPr>
            </a:lvl1pPr>
          </a:lstStyle>
          <a:p>
            <a:r>
              <a:rPr lang="es-CO" dirty="0"/>
              <a:t>Clic inserte ícono</a:t>
            </a:r>
          </a:p>
        </p:txBody>
      </p:sp>
      <p:sp>
        <p:nvSpPr>
          <p:cNvPr id="3" name="Título 1">
            <a:extLst>
              <a:ext uri="{FF2B5EF4-FFF2-40B4-BE49-F238E27FC236}">
                <a16:creationId xmlns:a16="http://schemas.microsoft.com/office/drawing/2014/main" id="{AC0CC80E-E041-6FBE-2D3E-8C26E90225E8}"/>
              </a:ext>
            </a:extLst>
          </p:cNvPr>
          <p:cNvSpPr>
            <a:spLocks noGrp="1"/>
          </p:cNvSpPr>
          <p:nvPr>
            <p:ph type="title" hasCustomPrompt="1"/>
          </p:nvPr>
        </p:nvSpPr>
        <p:spPr>
          <a:xfrm>
            <a:off x="355076" y="292509"/>
            <a:ext cx="8132708" cy="602742"/>
          </a:xfrm>
        </p:spPr>
        <p:txBody>
          <a:bodyPr>
            <a:noAutofit/>
          </a:bodyPr>
          <a:lstStyle>
            <a:lvl1pPr>
              <a:defRPr sz="2400">
                <a:solidFill>
                  <a:schemeClr val="accent2"/>
                </a:solidFill>
                <a:latin typeface="Arial" panose="020B0604020202020204" pitchFamily="34" charset="0"/>
                <a:cs typeface="Arial" panose="020B0604020202020204" pitchFamily="34" charset="0"/>
              </a:defRPr>
            </a:lvl1pPr>
          </a:lstStyle>
          <a:p>
            <a:r>
              <a:rPr lang="es-ES" dirty="0"/>
              <a:t>Haga clic para modificar título</a:t>
            </a:r>
            <a:endParaRPr lang="es-CO" dirty="0"/>
          </a:p>
        </p:txBody>
      </p:sp>
    </p:spTree>
    <p:extLst>
      <p:ext uri="{BB962C8B-B14F-4D97-AF65-F5344CB8AC3E}">
        <p14:creationId xmlns:p14="http://schemas.microsoft.com/office/powerpoint/2010/main" val="4445368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88B3DCE7-9378-E876-2DB4-42B43255B782}"/>
              </a:ext>
            </a:extLst>
          </p:cNvPr>
          <p:cNvPicPr>
            <a:picLocks noChangeAspect="1"/>
          </p:cNvPicPr>
          <p:nvPr userDrawn="1"/>
        </p:nvPicPr>
        <p:blipFill>
          <a:blip r:embed="rId2"/>
          <a:srcRect/>
          <a:stretch/>
        </p:blipFill>
        <p:spPr>
          <a:xfrm>
            <a:off x="0" y="0"/>
            <a:ext cx="12192000" cy="6858000"/>
          </a:xfrm>
          <a:prstGeom prst="rect">
            <a:avLst/>
          </a:prstGeom>
        </p:spPr>
      </p:pic>
      <p:sp>
        <p:nvSpPr>
          <p:cNvPr id="12" name="Título 1">
            <a:extLst>
              <a:ext uri="{FF2B5EF4-FFF2-40B4-BE49-F238E27FC236}">
                <a16:creationId xmlns:a16="http://schemas.microsoft.com/office/drawing/2014/main" id="{849A0AE1-0632-8611-118D-7018972D3D77}"/>
              </a:ext>
            </a:extLst>
          </p:cNvPr>
          <p:cNvSpPr>
            <a:spLocks noGrp="1"/>
          </p:cNvSpPr>
          <p:nvPr>
            <p:ph type="title" hasCustomPrompt="1"/>
          </p:nvPr>
        </p:nvSpPr>
        <p:spPr>
          <a:xfrm>
            <a:off x="3648841" y="4207284"/>
            <a:ext cx="4894317" cy="602742"/>
          </a:xfrm>
        </p:spPr>
        <p:txBody>
          <a:bodyPr>
            <a:noAutofit/>
          </a:bodyPr>
          <a:lstStyle>
            <a:lvl1pPr algn="ctr">
              <a:defRPr sz="3200">
                <a:solidFill>
                  <a:schemeClr val="bg2"/>
                </a:solidFill>
                <a:latin typeface="Arial" panose="020B0604020202020204" pitchFamily="34" charset="0"/>
                <a:cs typeface="Arial" panose="020B0604020202020204" pitchFamily="34" charset="0"/>
              </a:defRPr>
            </a:lvl1pPr>
          </a:lstStyle>
          <a:p>
            <a:r>
              <a:rPr lang="es-ES" dirty="0"/>
              <a:t>Clic, cambie aquí el año</a:t>
            </a:r>
            <a:endParaRPr lang="es-CO" dirty="0"/>
          </a:p>
        </p:txBody>
      </p:sp>
    </p:spTree>
    <p:extLst>
      <p:ext uri="{BB962C8B-B14F-4D97-AF65-F5344CB8AC3E}">
        <p14:creationId xmlns:p14="http://schemas.microsoft.com/office/powerpoint/2010/main" val="37810412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INICIO PORTADA">
    <p:spTree>
      <p:nvGrpSpPr>
        <p:cNvPr id="1" name=""/>
        <p:cNvGrpSpPr/>
        <p:nvPr/>
      </p:nvGrpSpPr>
      <p:grpSpPr>
        <a:xfrm>
          <a:off x="0" y="0"/>
          <a:ext cx="0" cy="0"/>
          <a:chOff x="0" y="0"/>
          <a:chExt cx="0" cy="0"/>
        </a:xfrm>
      </p:grpSpPr>
      <p:pic>
        <p:nvPicPr>
          <p:cNvPr id="3" name="Imagen 1"/>
          <p:cNvPicPr>
            <a:picLocks noChangeAspect="1"/>
          </p:cNvPicPr>
          <p:nvPr/>
        </p:nvPicPr>
        <p:blipFill>
          <a:blip r:embed="rId2"/>
          <a:srcRect/>
          <a:stretch/>
        </p:blipFill>
        <p:spPr>
          <a:xfrm>
            <a:off x="0" y="0"/>
            <a:ext cx="12192000" cy="6858000"/>
          </a:xfrm>
          <a:prstGeom prst="rect">
            <a:avLst/>
          </a:prstGeom>
        </p:spPr>
      </p:pic>
      <p:pic>
        <p:nvPicPr>
          <p:cNvPr id="4" name="Imagen 4"/>
          <p:cNvPicPr>
            <a:picLocks noChangeAspect="1"/>
          </p:cNvPicPr>
          <p:nvPr/>
        </p:nvPicPr>
        <p:blipFill>
          <a:blip r:embed="rId3"/>
          <a:srcRect/>
          <a:stretch/>
        </p:blipFill>
        <p:spPr>
          <a:xfrm>
            <a:off x="5350192" y="1565204"/>
            <a:ext cx="1491615" cy="2983230"/>
          </a:xfrm>
          <a:prstGeom prst="rect">
            <a:avLst/>
          </a:prstGeom>
        </p:spPr>
      </p:pic>
    </p:spTree>
    <p:extLst>
      <p:ext uri="{BB962C8B-B14F-4D97-AF65-F5344CB8AC3E}">
        <p14:creationId xmlns:p14="http://schemas.microsoft.com/office/powerpoint/2010/main" val="31593637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INICIO PORTADA 2">
    <p:spTree>
      <p:nvGrpSpPr>
        <p:cNvPr id="1" name=""/>
        <p:cNvGrpSpPr/>
        <p:nvPr/>
      </p:nvGrpSpPr>
      <p:grpSpPr>
        <a:xfrm>
          <a:off x="0" y="0"/>
          <a:ext cx="0" cy="0"/>
          <a:chOff x="0" y="0"/>
          <a:chExt cx="0" cy="0"/>
        </a:xfrm>
      </p:grpSpPr>
      <p:pic>
        <p:nvPicPr>
          <p:cNvPr id="3" name="Imagen 1"/>
          <p:cNvPicPr>
            <a:picLocks noChangeAspect="1"/>
          </p:cNvPicPr>
          <p:nvPr/>
        </p:nvPicPr>
        <p:blipFill>
          <a:blip r:embed="rId2"/>
          <a:srcRect/>
          <a:stretch/>
        </p:blipFill>
        <p:spPr>
          <a:xfrm>
            <a:off x="0" y="0"/>
            <a:ext cx="12192000" cy="6858000"/>
          </a:xfrm>
          <a:prstGeom prst="rect">
            <a:avLst/>
          </a:prstGeom>
        </p:spPr>
      </p:pic>
      <p:pic>
        <p:nvPicPr>
          <p:cNvPr id="4" name="Imagen 9"/>
          <p:cNvPicPr>
            <a:picLocks noChangeAspect="1"/>
          </p:cNvPicPr>
          <p:nvPr/>
        </p:nvPicPr>
        <p:blipFill>
          <a:blip r:embed="rId3"/>
          <a:srcRect/>
          <a:stretch/>
        </p:blipFill>
        <p:spPr>
          <a:xfrm>
            <a:off x="3550805" y="1981668"/>
            <a:ext cx="5090388" cy="2665756"/>
          </a:xfrm>
          <a:prstGeom prst="rect">
            <a:avLst/>
          </a:prstGeom>
        </p:spPr>
      </p:pic>
    </p:spTree>
    <p:extLst>
      <p:ext uri="{BB962C8B-B14F-4D97-AF65-F5344CB8AC3E}">
        <p14:creationId xmlns:p14="http://schemas.microsoft.com/office/powerpoint/2010/main" val="30014129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ORTADILLA 1-">
    <p:spTree>
      <p:nvGrpSpPr>
        <p:cNvPr id="1" name=""/>
        <p:cNvGrpSpPr/>
        <p:nvPr/>
      </p:nvGrpSpPr>
      <p:grpSpPr>
        <a:xfrm>
          <a:off x="0" y="0"/>
          <a:ext cx="0" cy="0"/>
          <a:chOff x="0" y="0"/>
          <a:chExt cx="0" cy="0"/>
        </a:xfrm>
      </p:grpSpPr>
      <p:pic>
        <p:nvPicPr>
          <p:cNvPr id="7" name="Imagen 5"/>
          <p:cNvPicPr>
            <a:picLocks noChangeAspect="1"/>
          </p:cNvPicPr>
          <p:nvPr/>
        </p:nvPicPr>
        <p:blipFill>
          <a:blip r:embed="rId2"/>
          <a:srcRect/>
          <a:stretch/>
        </p:blipFill>
        <p:spPr>
          <a:xfrm>
            <a:off x="0" y="0"/>
            <a:ext cx="12192000"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idx="10" hasCustomPrompt="1"/>
          </p:nvPr>
        </p:nvSpPr>
        <p:spPr>
          <a:xfrm>
            <a:off x="6096000" y="2235200"/>
            <a:ext cx="4846320" cy="1513839"/>
          </a:xfrm>
        </p:spPr>
        <p:txBody>
          <a:bodyPr>
            <a:noAutofit/>
          </a:bodyPr>
          <a:lstStyle>
            <a:lvl1pPr marL="0" indent="0">
              <a:buNone/>
              <a:defRPr sz="3600" b="1">
                <a:solidFill>
                  <a:schemeClr val="accent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Haga clic, título o frase introductoria, máximo 3 líneas.</a:t>
            </a:r>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idx="11" hasCustomPrompt="1"/>
          </p:nvPr>
        </p:nvSpPr>
        <p:spPr>
          <a:xfrm>
            <a:off x="6096000" y="4023361"/>
            <a:ext cx="4846320" cy="772159"/>
          </a:xfrm>
        </p:spPr>
        <p:txBody>
          <a:bodyPr>
            <a:normAutofit/>
          </a:bodyPr>
          <a:lstStyle>
            <a:lvl1pPr marL="0" indent="0">
              <a:buNone/>
              <a:defRPr sz="2000">
                <a:solidFill>
                  <a:schemeClr val="tx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Texto complementario</a:t>
            </a:r>
          </a:p>
        </p:txBody>
      </p:sp>
      <p:pic>
        <p:nvPicPr>
          <p:cNvPr id="10" name="Imagen 4"/>
          <p:cNvPicPr>
            <a:picLocks noChangeAspect="1"/>
          </p:cNvPicPr>
          <p:nvPr/>
        </p:nvPicPr>
        <p:blipFill>
          <a:blip r:embed="rId3"/>
          <a:stretch>
            <a:fillRect/>
          </a:stretch>
        </p:blipFill>
        <p:spPr>
          <a:xfrm>
            <a:off x="1372624" y="2226662"/>
            <a:ext cx="1201526" cy="2403052"/>
          </a:xfrm>
          <a:prstGeom prst="rect">
            <a:avLst/>
          </a:prstGeom>
        </p:spPr>
      </p:pic>
    </p:spTree>
    <p:extLst>
      <p:ext uri="{BB962C8B-B14F-4D97-AF65-F5344CB8AC3E}">
        <p14:creationId xmlns:p14="http://schemas.microsoft.com/office/powerpoint/2010/main" val="18277769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ORTADILLA 2">
    <p:spTree>
      <p:nvGrpSpPr>
        <p:cNvPr id="1" name=""/>
        <p:cNvGrpSpPr/>
        <p:nvPr/>
      </p:nvGrpSpPr>
      <p:grpSpPr>
        <a:xfrm>
          <a:off x="0" y="0"/>
          <a:ext cx="0" cy="0"/>
          <a:chOff x="0" y="0"/>
          <a:chExt cx="0" cy="0"/>
        </a:xfrm>
      </p:grpSpPr>
      <p:pic>
        <p:nvPicPr>
          <p:cNvPr id="8" name="Imagen 5"/>
          <p:cNvPicPr>
            <a:picLocks noChangeAspect="1"/>
          </p:cNvPicPr>
          <p:nvPr/>
        </p:nvPicPr>
        <p:blipFill>
          <a:blip r:embed="rId2"/>
          <a:srcRect/>
          <a:stretch/>
        </p:blipFill>
        <p:spPr>
          <a:xfrm>
            <a:off x="0" y="0"/>
            <a:ext cx="12192000" cy="6858000"/>
          </a:xfrm>
          <a:prstGeom prst="rect">
            <a:avLst/>
          </a:prstGeom>
        </p:spPr>
      </p:pic>
      <p:sp>
        <p:nvSpPr>
          <p:cNvPr id="5" name="Marcador de posición de imagen 4">
            <a:extLst>
              <a:ext uri="{FF2B5EF4-FFF2-40B4-BE49-F238E27FC236}">
                <a16:creationId xmlns:a16="http://schemas.microsoft.com/office/drawing/2014/main" id="{C8C4E8A4-CBF7-937A-CD07-A62D3C652308}"/>
              </a:ext>
            </a:extLst>
          </p:cNvPr>
          <p:cNvSpPr>
            <a:spLocks noGrp="1"/>
          </p:cNvSpPr>
          <p:nvPr>
            <p:ph type="pic" idx="12"/>
          </p:nvPr>
        </p:nvSpPr>
        <p:spPr>
          <a:xfrm>
            <a:off x="835973" y="1278707"/>
            <a:ext cx="4555400" cy="4064001"/>
          </a:xfrm>
          <a:prstGeom prst="roundRect">
            <a:avLst>
              <a:gd name="adj" fmla="val 17165"/>
            </a:avLst>
          </a:prstGeom>
        </p:spPr>
        <p:txBody>
          <a:bodyPr anchor="ctr"/>
          <a:lstStyle>
            <a:lvl1pPr algn="ctr">
              <a:buNone/>
              <a:defRPr>
                <a:latin typeface="Arial"/>
                <a:ea typeface="Arial"/>
                <a:cs typeface="Arial"/>
              </a:defRPr>
            </a:lvl1pPr>
          </a:lstStyle>
          <a:p>
            <a:endParaRPr/>
          </a:p>
        </p:txBody>
      </p:sp>
      <p:sp>
        <p:nvSpPr>
          <p:cNvPr id="3" name="Marcador de texto 2">
            <a:extLst>
              <a:ext uri="{FF2B5EF4-FFF2-40B4-BE49-F238E27FC236}">
                <a16:creationId xmlns:a16="http://schemas.microsoft.com/office/drawing/2014/main" id="{9F4BEA5B-9556-CCD1-80A7-37ADD2AC1312}"/>
              </a:ext>
            </a:extLst>
          </p:cNvPr>
          <p:cNvSpPr>
            <a:spLocks noGrp="1"/>
          </p:cNvSpPr>
          <p:nvPr>
            <p:ph type="body" idx="10" hasCustomPrompt="1"/>
          </p:nvPr>
        </p:nvSpPr>
        <p:spPr>
          <a:xfrm>
            <a:off x="6361277" y="2736629"/>
            <a:ext cx="5183259" cy="1518092"/>
          </a:xfrm>
        </p:spPr>
        <p:txBody>
          <a:bodyPr>
            <a:noAutofit/>
          </a:bodyPr>
          <a:lstStyle>
            <a:lvl1pPr marL="0" indent="0">
              <a:buNone/>
              <a:defRPr sz="3200" b="1">
                <a:solidFill>
                  <a:schemeClr val="accent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Haga clic, título o frase introductoria, máximo 3 líneas.</a:t>
            </a:r>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idx="11" hasCustomPrompt="1"/>
          </p:nvPr>
        </p:nvSpPr>
        <p:spPr>
          <a:xfrm>
            <a:off x="6355081" y="4377706"/>
            <a:ext cx="5234408" cy="772159"/>
          </a:xfrm>
        </p:spPr>
        <p:txBody>
          <a:bodyPr>
            <a:normAutofit/>
          </a:bodyPr>
          <a:lstStyle>
            <a:lvl1pPr marL="0" indent="0">
              <a:buNone/>
              <a:defRPr sz="2000">
                <a:solidFill>
                  <a:schemeClr val="tx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Texto complementario</a:t>
            </a:r>
          </a:p>
        </p:txBody>
      </p:sp>
      <p:pic>
        <p:nvPicPr>
          <p:cNvPr id="12" name="Imagen 10"/>
          <p:cNvPicPr>
            <a:picLocks noChangeAspect="1"/>
          </p:cNvPicPr>
          <p:nvPr/>
        </p:nvPicPr>
        <p:blipFill>
          <a:blip r:embed="rId3"/>
          <a:srcRect/>
          <a:stretch/>
        </p:blipFill>
        <p:spPr>
          <a:xfrm>
            <a:off x="8628293" y="808569"/>
            <a:ext cx="649224" cy="1298449"/>
          </a:xfrm>
          <a:prstGeom prst="rect">
            <a:avLst/>
          </a:prstGeom>
        </p:spPr>
      </p:pic>
    </p:spTree>
    <p:extLst>
      <p:ext uri="{BB962C8B-B14F-4D97-AF65-F5344CB8AC3E}">
        <p14:creationId xmlns:p14="http://schemas.microsoft.com/office/powerpoint/2010/main" val="12958213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ORTADILLA 3">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Imagen 5"/>
          <p:cNvPicPr>
            <a:picLocks noChangeAspect="1"/>
          </p:cNvPicPr>
          <p:nvPr/>
        </p:nvPicPr>
        <p:blipFill>
          <a:blip r:embed="rId2"/>
          <a:srcRect/>
          <a:stretch/>
        </p:blipFill>
        <p:spPr>
          <a:xfrm>
            <a:off x="0" y="0"/>
            <a:ext cx="12192000"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idx="10" hasCustomPrompt="1"/>
          </p:nvPr>
        </p:nvSpPr>
        <p:spPr>
          <a:xfrm>
            <a:off x="6989136" y="2669954"/>
            <a:ext cx="4555400" cy="1518092"/>
          </a:xfrm>
        </p:spPr>
        <p:txBody>
          <a:bodyPr>
            <a:noAutofit/>
          </a:bodyPr>
          <a:lstStyle>
            <a:lvl1pPr marL="0" indent="0">
              <a:buNone/>
              <a:defRPr sz="3200" b="1">
                <a:solidFill>
                  <a:schemeClr val="accent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Haga clic, título o frase introductoria, máximo 3 líneas.</a:t>
            </a:r>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idx="11" hasCustomPrompt="1"/>
          </p:nvPr>
        </p:nvSpPr>
        <p:spPr>
          <a:xfrm>
            <a:off x="6989135" y="4311031"/>
            <a:ext cx="4600353" cy="1285097"/>
          </a:xfrm>
        </p:spPr>
        <p:txBody>
          <a:bodyPr>
            <a:normAutofit/>
          </a:bodyPr>
          <a:lstStyle>
            <a:lvl1pPr marL="0" indent="0">
              <a:buNone/>
              <a:defRPr sz="2000">
                <a:solidFill>
                  <a:schemeClr val="tx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Texto complementario</a:t>
            </a:r>
          </a:p>
        </p:txBody>
      </p:sp>
      <p:sp>
        <p:nvSpPr>
          <p:cNvPr id="5" name="Marcador de posición de imagen 4">
            <a:extLst>
              <a:ext uri="{FF2B5EF4-FFF2-40B4-BE49-F238E27FC236}">
                <a16:creationId xmlns:a16="http://schemas.microsoft.com/office/drawing/2014/main" id="{C8C4E8A4-CBF7-937A-CD07-A62D3C652308}"/>
              </a:ext>
            </a:extLst>
          </p:cNvPr>
          <p:cNvSpPr>
            <a:spLocks noGrp="1"/>
          </p:cNvSpPr>
          <p:nvPr>
            <p:ph type="pic" idx="12"/>
          </p:nvPr>
        </p:nvSpPr>
        <p:spPr>
          <a:xfrm>
            <a:off x="647465" y="595226"/>
            <a:ext cx="5562341" cy="4848645"/>
          </a:xfrm>
          <a:prstGeom prst="roundRect">
            <a:avLst>
              <a:gd name="adj" fmla="val 7681"/>
            </a:avLst>
          </a:prstGeom>
        </p:spPr>
        <p:txBody>
          <a:bodyPr anchor="ctr"/>
          <a:lstStyle>
            <a:lvl1pPr algn="ctr">
              <a:buNone/>
              <a:defRPr/>
            </a:lvl1pPr>
          </a:lstStyle>
          <a:p>
            <a:endParaRPr/>
          </a:p>
        </p:txBody>
      </p:sp>
      <p:pic>
        <p:nvPicPr>
          <p:cNvPr id="15" name="Imagen 6"/>
          <p:cNvPicPr>
            <a:picLocks noChangeAspect="1"/>
          </p:cNvPicPr>
          <p:nvPr/>
        </p:nvPicPr>
        <p:blipFill>
          <a:blip r:embed="rId3"/>
          <a:srcRect/>
          <a:stretch/>
        </p:blipFill>
        <p:spPr>
          <a:xfrm>
            <a:off x="8720173" y="755402"/>
            <a:ext cx="649224" cy="1298449"/>
          </a:xfrm>
          <a:prstGeom prst="rect">
            <a:avLst/>
          </a:prstGeom>
        </p:spPr>
      </p:pic>
      <p:sp>
        <p:nvSpPr>
          <p:cNvPr id="8" name="Rectángulo redondeado 7">
            <a:extLst>
              <a:ext uri="{FF2B5EF4-FFF2-40B4-BE49-F238E27FC236}">
                <a16:creationId xmlns:a16="http://schemas.microsoft.com/office/drawing/2014/main" id="{22F40E00-EBAC-237C-ACC7-FE571A40AC3F}"/>
              </a:ext>
            </a:extLst>
          </p:cNvPr>
          <p:cNvSpPr>
            <a:spLocks noGrp="1"/>
          </p:cNvSpPr>
          <p:nvPr/>
        </p:nvSpPr>
        <p:spPr>
          <a:xfrm>
            <a:off x="2051718" y="5709880"/>
            <a:ext cx="2753833" cy="552893"/>
          </a:xfrm>
          <a:prstGeom prst="roundRect">
            <a:avLst>
              <a:gd name="adj" fmla="val 50000"/>
            </a:avLst>
          </a:prstGeom>
          <a:solidFill>
            <a:schemeClr val="bg1"/>
          </a:solidFill>
          <a:ln>
            <a:noFill/>
          </a:ln>
          <a:effectLst>
            <a:outerShdw blurRad="204832" dist="38100" dir="2700000" algn="tl" rotWithShape="0">
              <a:schemeClr val="accent2">
                <a:alpha val="52088"/>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r>
              <a:rPr>
                <a:solidFill>
                  <a:schemeClr val="tx2"/>
                </a:solidFill>
              </a:rPr>
              <a:t>wwww.mintic.gov.co</a:t>
            </a:r>
          </a:p>
        </p:txBody>
      </p:sp>
    </p:spTree>
    <p:extLst>
      <p:ext uri="{BB962C8B-B14F-4D97-AF65-F5344CB8AC3E}">
        <p14:creationId xmlns:p14="http://schemas.microsoft.com/office/powerpoint/2010/main" val="33864723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ORTADILLA 4">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Imagen 11"/>
          <p:cNvPicPr>
            <a:picLocks noChangeAspect="1"/>
          </p:cNvPicPr>
          <p:nvPr/>
        </p:nvPicPr>
        <p:blipFill>
          <a:blip r:embed="rId3"/>
          <a:srcRect l="3277"/>
          <a:stretch/>
        </p:blipFill>
        <p:spPr>
          <a:xfrm>
            <a:off x="0" y="0"/>
            <a:ext cx="11295422" cy="6903312"/>
          </a:xfrm>
          <a:prstGeom prst="rect">
            <a:avLst/>
          </a:prstGeom>
        </p:spPr>
      </p:pic>
      <p:pic>
        <p:nvPicPr>
          <p:cNvPr id="9" name="Imagen 4"/>
          <p:cNvPicPr>
            <a:picLocks noChangeAspect="1"/>
          </p:cNvPicPr>
          <p:nvPr/>
        </p:nvPicPr>
        <p:blipFill>
          <a:blip r:embed="rId4"/>
          <a:srcRect l="22917"/>
          <a:stretch/>
        </p:blipFill>
        <p:spPr>
          <a:xfrm>
            <a:off x="2793999" y="0"/>
            <a:ext cx="9397999" cy="6858000"/>
          </a:xfrm>
          <a:prstGeom prst="rect">
            <a:avLst/>
          </a:prstGeom>
        </p:spPr>
      </p:pic>
      <p:sp>
        <p:nvSpPr>
          <p:cNvPr id="3" name="Marcador de texto 2">
            <a:extLst>
              <a:ext uri="{FF2B5EF4-FFF2-40B4-BE49-F238E27FC236}">
                <a16:creationId xmlns:a16="http://schemas.microsoft.com/office/drawing/2014/main" id="{9F4BEA5B-9556-CCD1-80A7-37ADD2AC1312}"/>
              </a:ext>
            </a:extLst>
          </p:cNvPr>
          <p:cNvSpPr>
            <a:spLocks noGrp="1"/>
          </p:cNvSpPr>
          <p:nvPr>
            <p:ph type="body" idx="10" hasCustomPrompt="1"/>
          </p:nvPr>
        </p:nvSpPr>
        <p:spPr>
          <a:xfrm>
            <a:off x="6989136" y="2981329"/>
            <a:ext cx="4555400" cy="1518092"/>
          </a:xfrm>
        </p:spPr>
        <p:txBody>
          <a:bodyPr>
            <a:noAutofit/>
          </a:bodyPr>
          <a:lstStyle>
            <a:lvl1pPr marL="0" indent="0">
              <a:buNone/>
              <a:defRPr sz="3600" b="1">
                <a:solidFill>
                  <a:schemeClr val="accent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Haga clic, título o frase introductoria, máximo 3 líneas.</a:t>
            </a:r>
          </a:p>
        </p:txBody>
      </p:sp>
      <p:sp>
        <p:nvSpPr>
          <p:cNvPr id="4" name="Marcador de texto 2">
            <a:extLst>
              <a:ext uri="{FF2B5EF4-FFF2-40B4-BE49-F238E27FC236}">
                <a16:creationId xmlns:a16="http://schemas.microsoft.com/office/drawing/2014/main" id="{6A56E79C-F36E-3E91-3EED-282AE825C36C}"/>
              </a:ext>
            </a:extLst>
          </p:cNvPr>
          <p:cNvSpPr>
            <a:spLocks noGrp="1"/>
          </p:cNvSpPr>
          <p:nvPr>
            <p:ph type="body" idx="11" hasCustomPrompt="1"/>
          </p:nvPr>
        </p:nvSpPr>
        <p:spPr>
          <a:xfrm>
            <a:off x="6989135" y="4622406"/>
            <a:ext cx="4555401" cy="772159"/>
          </a:xfrm>
        </p:spPr>
        <p:txBody>
          <a:bodyPr>
            <a:normAutofit/>
          </a:bodyPr>
          <a:lstStyle>
            <a:lvl1pPr marL="0" indent="0">
              <a:buNone/>
              <a:defRPr sz="2000">
                <a:solidFill>
                  <a:schemeClr val="tx2"/>
                </a:solidFill>
                <a:latin typeface="Arial"/>
                <a:ea typeface="Arial"/>
                <a:cs typeface="Arial"/>
              </a:defRPr>
            </a:lvl1pPr>
            <a:lvl2pPr marL="457200" indent="0">
              <a:buNone/>
              <a:defRPr/>
            </a:lvl2pPr>
            <a:lvl3pPr marL="914400" indent="0">
              <a:buNone/>
              <a:defRPr/>
            </a:lvl3pPr>
            <a:lvl4pPr marL="1371600" indent="0">
              <a:buNone/>
              <a:defRPr/>
            </a:lvl4pPr>
            <a:lvl5pPr marL="1828800" indent="0">
              <a:buNone/>
              <a:defRPr/>
            </a:lvl5pPr>
          </a:lstStyle>
          <a:p>
            <a:pPr lvl="0">
              <a:buNone/>
            </a:pPr>
            <a:r>
              <a:t>Texto complementario</a:t>
            </a:r>
          </a:p>
        </p:txBody>
      </p:sp>
      <p:pic>
        <p:nvPicPr>
          <p:cNvPr id="12" name="Imagen 10"/>
          <p:cNvPicPr>
            <a:picLocks noChangeAspect="1"/>
          </p:cNvPicPr>
          <p:nvPr/>
        </p:nvPicPr>
        <p:blipFill>
          <a:blip r:embed="rId5"/>
          <a:srcRect/>
          <a:stretch/>
        </p:blipFill>
        <p:spPr>
          <a:xfrm>
            <a:off x="8914877" y="848408"/>
            <a:ext cx="693857" cy="1387715"/>
          </a:xfrm>
          <a:prstGeom prst="rect">
            <a:avLst/>
          </a:prstGeom>
        </p:spPr>
      </p:pic>
      <p:sp>
        <p:nvSpPr>
          <p:cNvPr id="2" name="Rectángulo redondeado 1">
            <a:extLst>
              <a:ext uri="{FF2B5EF4-FFF2-40B4-BE49-F238E27FC236}">
                <a16:creationId xmlns:a16="http://schemas.microsoft.com/office/drawing/2014/main" id="{C48E30FE-92E9-A75F-38D7-4B0A072C1EC4}"/>
              </a:ext>
            </a:extLst>
          </p:cNvPr>
          <p:cNvSpPr>
            <a:spLocks noGrp="1"/>
          </p:cNvSpPr>
          <p:nvPr/>
        </p:nvSpPr>
        <p:spPr>
          <a:xfrm>
            <a:off x="393606" y="5917144"/>
            <a:ext cx="2753833" cy="552893"/>
          </a:xfrm>
          <a:prstGeom prst="roundRect">
            <a:avLst>
              <a:gd name="adj" fmla="val 50000"/>
            </a:avLst>
          </a:prstGeom>
          <a:solidFill>
            <a:schemeClr val="bg1"/>
          </a:solidFill>
          <a:ln>
            <a:noFill/>
          </a:ln>
          <a:effectLst>
            <a:outerShdw blurRad="204832" dist="38100" dir="2700000" algn="tl" rotWithShape="0">
              <a:schemeClr val="accent2">
                <a:alpha val="52088"/>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r>
              <a:rPr>
                <a:solidFill>
                  <a:schemeClr val="tx2"/>
                </a:solidFill>
              </a:rPr>
              <a:t>wwww.mintic.gov.co</a:t>
            </a:r>
          </a:p>
        </p:txBody>
      </p:sp>
    </p:spTree>
    <p:extLst>
      <p:ext uri="{BB962C8B-B14F-4D97-AF65-F5344CB8AC3E}">
        <p14:creationId xmlns:p14="http://schemas.microsoft.com/office/powerpoint/2010/main" val="267400298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ítulo, espacio para objet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3" name="Título 1">
            <a:extLst>
              <a:ext uri="{FF2B5EF4-FFF2-40B4-BE49-F238E27FC236}">
                <a16:creationId xmlns:a16="http://schemas.microsoft.com/office/drawing/2014/main" id="{008510FE-FD30-FDF7-9930-670779841E0A}"/>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41479158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ítulo, espacio para objetos, fondo clar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2" name="Título 1">
            <a:extLst>
              <a:ext uri="{FF2B5EF4-FFF2-40B4-BE49-F238E27FC236}">
                <a16:creationId xmlns:a16="http://schemas.microsoft.com/office/drawing/2014/main" id="{9DAF6677-A1D6-D459-0A17-7309C585867B}"/>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325969838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ítulo, imagen, subtítulo y viñetas ">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5" name="Marcador de texto 14">
            <a:extLst>
              <a:ext uri="{FF2B5EF4-FFF2-40B4-BE49-F238E27FC236}">
                <a16:creationId xmlns:a16="http://schemas.microsoft.com/office/drawing/2014/main" id="{8B49FDD1-9DF9-9E8D-7FD3-3640CC2EB6CE}"/>
              </a:ext>
            </a:extLst>
          </p:cNvPr>
          <p:cNvSpPr>
            <a:spLocks noGrp="1"/>
          </p:cNvSpPr>
          <p:nvPr>
            <p:ph type="body" idx="14" hasCustomPrompt="1"/>
          </p:nvPr>
        </p:nvSpPr>
        <p:spPr>
          <a:xfrm>
            <a:off x="5173578" y="1756320"/>
            <a:ext cx="6312191" cy="1475977"/>
          </a:xfrm>
        </p:spPr>
        <p:txBody>
          <a:bodyPr>
            <a:noAutofit/>
          </a:bodyPr>
          <a:lstStyle>
            <a:lvl1pPr marL="0" indent="0">
              <a:buNone/>
              <a:defRPr sz="25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buNone/>
            </a:pPr>
            <a:r>
              <a:t>Haga clic, subtítulo o frase introductoria, máximo 3 líneas. Así, este es un texto de prueba</a:t>
            </a: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858630" y="1914299"/>
            <a:ext cx="3845649" cy="39195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buNone/>
              <a:defRPr>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5173578" y="3232297"/>
            <a:ext cx="6312191" cy="3019647"/>
          </a:xfrm>
        </p:spPr>
        <p:txBody>
          <a:bodyPr>
            <a:noAutofit/>
          </a:bodyPr>
          <a:lstStyle>
            <a:lvl1pPr marL="285750" indent="-285750">
              <a:buClr>
                <a:schemeClr val="accent2"/>
              </a:buClr>
              <a:buFont typeface="Arial"/>
              <a:buChar char="•"/>
              <a:defRPr sz="15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a:lnSpc>
                <a:spcPct val="90000"/>
              </a:lnSpc>
              <a:spcBef>
                <a:spcPts val="1000"/>
              </a:spcBef>
              <a:spcAft>
                <a:spcPts val="0"/>
              </a:spcAft>
              <a:buClr>
                <a:schemeClr val="accent2"/>
              </a:buClr>
              <a:buSzTx/>
              <a:buNone/>
            </a:pPr>
            <a:r>
              <a:t>Haga clic para modificar este texto debe tener una extensión de 186 caracteres con espacio máximo. Este es un texto de prueba, la extensión máxima serán 3 líneas de texto para no perder la atención del espectador. </a:t>
            </a:r>
          </a:p>
        </p:txBody>
      </p:sp>
    </p:spTree>
    <p:extLst>
      <p:ext uri="{BB962C8B-B14F-4D97-AF65-F5344CB8AC3E}">
        <p14:creationId xmlns:p14="http://schemas.microsoft.com/office/powerpoint/2010/main" val="259442009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ítulo, imagen, subtítulo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latin typeface="Arial"/>
              <a:ea typeface="Arial"/>
              <a:cs typeface="Arial"/>
            </a:endParaRPr>
          </a:p>
        </p:txBody>
      </p:sp>
      <p:sp>
        <p:nvSpPr>
          <p:cNvPr id="15" name="Marcador de texto 14">
            <a:extLst>
              <a:ext uri="{FF2B5EF4-FFF2-40B4-BE49-F238E27FC236}">
                <a16:creationId xmlns:a16="http://schemas.microsoft.com/office/drawing/2014/main" id="{8B49FDD1-9DF9-9E8D-7FD3-3640CC2EB6CE}"/>
              </a:ext>
            </a:extLst>
          </p:cNvPr>
          <p:cNvSpPr>
            <a:spLocks noGrp="1"/>
          </p:cNvSpPr>
          <p:nvPr>
            <p:ph type="body" idx="14" hasCustomPrompt="1"/>
          </p:nvPr>
        </p:nvSpPr>
        <p:spPr>
          <a:xfrm>
            <a:off x="5173578" y="1953023"/>
            <a:ext cx="6312191" cy="1475977"/>
          </a:xfrm>
        </p:spPr>
        <p:txBody>
          <a:bodyPr>
            <a:noAutofit/>
          </a:bodyPr>
          <a:lstStyle>
            <a:lvl1pPr marL="0" indent="0">
              <a:buNone/>
              <a:defRPr sz="3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buNone/>
            </a:pPr>
            <a:r>
              <a:t>Haga clic, subtítulo o frase introductoria, máximo 3 líneas. Así, este es un texto de prueba</a:t>
            </a: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706231" y="1756320"/>
            <a:ext cx="3845649" cy="39195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buNone/>
              <a:defRPr>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5173578" y="3662796"/>
            <a:ext cx="6312191" cy="2013098"/>
          </a:xfrm>
        </p:spPr>
        <p:txBody>
          <a:bodyPr>
            <a:noAutofit/>
          </a:bodyPr>
          <a:lstStyle>
            <a:lvl1pPr marL="0" indent="0">
              <a:buClr>
                <a:schemeClr val="accent2"/>
              </a:buClr>
              <a:buFont typeface="Arial"/>
              <a:buNone/>
              <a:defRPr sz="16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serán 3 líneas de texto para no perder la atención del espectador. </a:t>
            </a:r>
          </a:p>
        </p:txBody>
      </p:sp>
      <p:sp>
        <p:nvSpPr>
          <p:cNvPr id="5" name="Título 1">
            <a:extLst>
              <a:ext uri="{FF2B5EF4-FFF2-40B4-BE49-F238E27FC236}">
                <a16:creationId xmlns:a16="http://schemas.microsoft.com/office/drawing/2014/main" id="{88218156-26BD-2422-4494-18E11702F5A9}"/>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6610137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magen, subtítulo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Marcador de texto 14">
            <a:extLst>
              <a:ext uri="{FF2B5EF4-FFF2-40B4-BE49-F238E27FC236}">
                <a16:creationId xmlns:a16="http://schemas.microsoft.com/office/drawing/2014/main" id="{8B49FDD1-9DF9-9E8D-7FD3-3640CC2EB6CE}"/>
              </a:ext>
            </a:extLst>
          </p:cNvPr>
          <p:cNvSpPr>
            <a:spLocks noGrp="1"/>
          </p:cNvSpPr>
          <p:nvPr>
            <p:ph type="body" idx="14" hasCustomPrompt="1"/>
          </p:nvPr>
        </p:nvSpPr>
        <p:spPr>
          <a:xfrm>
            <a:off x="6206437" y="1818551"/>
            <a:ext cx="5106605" cy="1331843"/>
          </a:xfrm>
        </p:spPr>
        <p:txBody>
          <a:bodyPr>
            <a:noAutofit/>
          </a:bodyPr>
          <a:lstStyle>
            <a:lvl1pPr marL="0" indent="0">
              <a:buNone/>
              <a:defRPr sz="3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lvl="0">
              <a:buNone/>
            </a:pPr>
            <a:r>
              <a:t>Haga clic, subtítulo o frase introductoria, máximo 3 líneas.</a:t>
            </a: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982958" y="1142084"/>
            <a:ext cx="4377132" cy="4461274"/>
          </a:xfrm>
          <a:prstGeom prst="roundRect">
            <a:avLst>
              <a:gd name="adj" fmla="val 10649"/>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algn="ctr">
              <a:buNone/>
              <a:defRPr>
                <a:solidFill>
                  <a:schemeClr val="accent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6206437" y="3429000"/>
            <a:ext cx="5106605" cy="2174358"/>
          </a:xfrm>
          <a:prstGeom prst="roundRect">
            <a:avLst>
              <a:gd name="adj" fmla="val 4950"/>
            </a:avLst>
          </a:prstGeom>
          <a:noFill/>
        </p:spPr>
        <p:txBody>
          <a:bodyPr>
            <a:noAutofit/>
          </a:bodyPr>
          <a:lstStyle>
            <a:lvl1pPr marL="0" indent="0">
              <a:buNone/>
              <a:defRPr sz="16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en dado caso que necesite más información y explicativa.</a:t>
            </a:r>
          </a:p>
          <a:p>
            <a:endParaRPr/>
          </a:p>
        </p:txBody>
      </p:sp>
    </p:spTree>
    <p:extLst>
      <p:ext uri="{BB962C8B-B14F-4D97-AF65-F5344CB8AC3E}">
        <p14:creationId xmlns:p14="http://schemas.microsoft.com/office/powerpoint/2010/main" val="395089805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ítulo, imagen, viñeta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083442" y="1935843"/>
            <a:ext cx="8435162" cy="4175053"/>
          </a:xfrm>
        </p:spPr>
        <p:txBody>
          <a:bodyPr>
            <a:noAutofit/>
          </a:bodyPr>
          <a:lstStyle>
            <a:lvl1pPr marL="285750" indent="-285750">
              <a:lnSpc>
                <a:spcPct val="100000"/>
              </a:lnSpc>
              <a:buClr>
                <a:schemeClr val="accent2"/>
              </a:buClr>
              <a:buFont typeface="Arial"/>
              <a:buChar char="•"/>
              <a:defRPr sz="15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a:lnSpc>
                <a:spcPct val="90000"/>
              </a:lnSpc>
              <a:spcBef>
                <a:spcPts val="1000"/>
              </a:spcBef>
              <a:spcAft>
                <a:spcPts val="0"/>
              </a:spcAft>
              <a:buClr>
                <a:schemeClr val="accent2"/>
              </a:buClr>
              <a:buSzTx/>
              <a:buNone/>
            </a:pPr>
            <a:r>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a:lnSpc>
                <a:spcPct val="9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a:lnSpc>
                <a:spcPct val="9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 la extensión máxima serán 3 líneas de texto para no perder la atención del espectador. </a:t>
            </a:r>
          </a:p>
          <a:p>
            <a:pPr marL="285750" marR="0" lvl="0" indent="-285750" algn="l" defTabSz="914400">
              <a:lnSpc>
                <a:spcPct val="90000"/>
              </a:lnSpc>
              <a:spcBef>
                <a:spcPts val="1000"/>
              </a:spcBef>
              <a:spcAft>
                <a:spcPts val="0"/>
              </a:spcAft>
              <a:buClr>
                <a:schemeClr val="accent2"/>
              </a:buClr>
              <a:buSzTx/>
              <a:buFont typeface="Arial"/>
              <a:buChar char="•"/>
            </a:pPr>
            <a:endParaRPr/>
          </a:p>
          <a:p>
            <a:pPr marL="285750" marR="0" lvl="0" indent="-285750" algn="l" defTabSz="914400">
              <a:lnSpc>
                <a:spcPct val="90000"/>
              </a:lnSpc>
              <a:spcBef>
                <a:spcPts val="1000"/>
              </a:spcBef>
              <a:spcAft>
                <a:spcPts val="0"/>
              </a:spcAft>
              <a:buClr>
                <a:schemeClr val="accent2"/>
              </a:buClr>
              <a:buSzTx/>
              <a:buNone/>
            </a:pPr>
            <a:endParaRP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idx="28"/>
          </p:nvPr>
        </p:nvSpPr>
        <p:spPr>
          <a:xfrm>
            <a:off x="1" y="0"/>
            <a:ext cx="2346250" cy="6857999"/>
          </a:xfrm>
        </p:spPr>
        <p:txBody>
          <a:bodyPr anchor="ctr"/>
          <a:lstStyle>
            <a:lvl1pPr algn="ctr">
              <a:buNone/>
              <a:defRPr>
                <a:solidFill>
                  <a:schemeClr val="bg2"/>
                </a:solidFill>
                <a:latin typeface="Arial"/>
                <a:ea typeface="Arial"/>
                <a:cs typeface="Arial"/>
              </a:defRPr>
            </a:lvl1pPr>
          </a:lstStyle>
          <a:p>
            <a:endParaRPr/>
          </a:p>
        </p:txBody>
      </p:sp>
      <p:sp>
        <p:nvSpPr>
          <p:cNvPr id="3" name="Título 1">
            <a:extLst>
              <a:ext uri="{FF2B5EF4-FFF2-40B4-BE49-F238E27FC236}">
                <a16:creationId xmlns:a16="http://schemas.microsoft.com/office/drawing/2014/main" id="{96020A98-AF2B-9DE2-FEC9-25721A0EE581}"/>
              </a:ext>
            </a:extLst>
          </p:cNvPr>
          <p:cNvSpPr>
            <a:spLocks noGrp="1"/>
          </p:cNvSpPr>
          <p:nvPr>
            <p:ph type="title" hasCustomPrompt="1"/>
          </p:nvPr>
        </p:nvSpPr>
        <p:spPr>
          <a:xfrm>
            <a:off x="3083442" y="735575"/>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16120139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 columnas, título, subtítulos con imagen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4005073"/>
            <a:ext cx="3293381" cy="2214140"/>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idx="28"/>
          </p:nvPr>
        </p:nvSpPr>
        <p:spPr>
          <a:xfrm>
            <a:off x="355075" y="2348978"/>
            <a:ext cx="3293382" cy="1488529"/>
          </a:xfrm>
          <a:prstGeom prst="roundRect">
            <a:avLst>
              <a:gd name="adj" fmla="val 3333"/>
            </a:avLst>
          </a:prstGeom>
        </p:spPr>
        <p:txBody>
          <a:bodyPr anchor="ctr">
            <a:normAutofit/>
          </a:bodyPr>
          <a:lstStyle>
            <a:lvl1pPr algn="ctr">
              <a:buNone/>
              <a:defRPr sz="1100">
                <a:solidFill>
                  <a:schemeClr val="bg2"/>
                </a:solidFill>
                <a:latin typeface="Arial"/>
                <a:ea typeface="Arial"/>
                <a:cs typeface="Arial"/>
              </a:defRPr>
            </a:lvl1pPr>
          </a:lstStyle>
          <a:p>
            <a:endParaRPr/>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idx="29" hasCustomPrompt="1"/>
          </p:nvPr>
        </p:nvSpPr>
        <p:spPr>
          <a:xfrm>
            <a:off x="4432111" y="4005072"/>
            <a:ext cx="3293381" cy="2214141"/>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idx="30"/>
          </p:nvPr>
        </p:nvSpPr>
        <p:spPr>
          <a:xfrm>
            <a:off x="4432110" y="2348977"/>
            <a:ext cx="3293382" cy="1488529"/>
          </a:xfrm>
          <a:prstGeom prst="roundRect">
            <a:avLst>
              <a:gd name="adj" fmla="val 2857"/>
            </a:avLst>
          </a:prstGeom>
        </p:spPr>
        <p:txBody>
          <a:bodyPr anchor="ctr">
            <a:normAutofit/>
          </a:bodyPr>
          <a:lstStyle>
            <a:lvl1pPr algn="ctr">
              <a:buNone/>
              <a:defRPr sz="1400">
                <a:solidFill>
                  <a:schemeClr val="bg2"/>
                </a:solidFill>
                <a:latin typeface="Arial"/>
                <a:ea typeface="Arial"/>
                <a:cs typeface="Arial"/>
              </a:defRPr>
            </a:lvl1pPr>
          </a:lstStyle>
          <a:p>
            <a:endParaRPr/>
          </a:p>
        </p:txBody>
      </p:sp>
      <p:sp>
        <p:nvSpPr>
          <p:cNvPr id="6" name="Marcador de texto 14">
            <a:extLst>
              <a:ext uri="{FF2B5EF4-FFF2-40B4-BE49-F238E27FC236}">
                <a16:creationId xmlns:a16="http://schemas.microsoft.com/office/drawing/2014/main" id="{B10228A1-5A75-4859-ECAF-EFEB078F9AFB}"/>
              </a:ext>
            </a:extLst>
          </p:cNvPr>
          <p:cNvSpPr>
            <a:spLocks noGrp="1"/>
          </p:cNvSpPr>
          <p:nvPr>
            <p:ph type="body" idx="31" hasCustomPrompt="1"/>
          </p:nvPr>
        </p:nvSpPr>
        <p:spPr>
          <a:xfrm>
            <a:off x="8487785" y="4005072"/>
            <a:ext cx="3293381" cy="2214141"/>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7" name="Marcador de posición de imagen 3">
            <a:extLst>
              <a:ext uri="{FF2B5EF4-FFF2-40B4-BE49-F238E27FC236}">
                <a16:creationId xmlns:a16="http://schemas.microsoft.com/office/drawing/2014/main" id="{B113D078-7417-2770-A4A6-52CD0B72FCD1}"/>
              </a:ext>
            </a:extLst>
          </p:cNvPr>
          <p:cNvSpPr>
            <a:spLocks noGrp="1"/>
          </p:cNvSpPr>
          <p:nvPr>
            <p:ph type="pic" idx="32"/>
          </p:nvPr>
        </p:nvSpPr>
        <p:spPr>
          <a:xfrm>
            <a:off x="8487784" y="2350008"/>
            <a:ext cx="3293382" cy="1463040"/>
          </a:xfrm>
          <a:prstGeom prst="roundRect">
            <a:avLst>
              <a:gd name="adj" fmla="val 3101"/>
            </a:avLst>
          </a:prstGeom>
        </p:spPr>
        <p:txBody>
          <a:bodyPr anchor="ctr">
            <a:normAutofit/>
          </a:bodyPr>
          <a:lstStyle>
            <a:lvl1pPr algn="ctr">
              <a:buNone/>
              <a:defRPr sz="1200">
                <a:solidFill>
                  <a:schemeClr val="bg2"/>
                </a:solidFill>
                <a:latin typeface="Arial"/>
                <a:ea typeface="Arial"/>
                <a:cs typeface="Arial"/>
              </a:defRPr>
            </a:lvl1pPr>
          </a:lstStyle>
          <a:p>
            <a:endParaRPr/>
          </a:p>
        </p:txBody>
      </p:sp>
      <p:sp>
        <p:nvSpPr>
          <p:cNvPr id="22" name="Conector recto 21">
            <a:extLst>
              <a:ext uri="{FF2B5EF4-FFF2-40B4-BE49-F238E27FC236}">
                <a16:creationId xmlns:a16="http://schemas.microsoft.com/office/drawing/2014/main" id="{13B0EC62-33F3-4F65-8D38-446146B33D88}"/>
              </a:ext>
            </a:extLst>
          </p:cNvPr>
          <p:cNvSpPr>
            <a:spLocks noGrp="1"/>
          </p:cNvSpPr>
          <p:nvPr/>
        </p:nvSpPr>
        <p:spPr>
          <a:xfrm>
            <a:off x="4051359" y="1545387"/>
            <a:ext cx="0" cy="4745685"/>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sp>
      <p:sp>
        <p:nvSpPr>
          <p:cNvPr id="23" name="Conector recto 22">
            <a:extLst>
              <a:ext uri="{FF2B5EF4-FFF2-40B4-BE49-F238E27FC236}">
                <a16:creationId xmlns:a16="http://schemas.microsoft.com/office/drawing/2014/main" id="{EEC621BB-09F8-4D67-89C8-B56BD0E1773C}"/>
              </a:ext>
            </a:extLst>
          </p:cNvPr>
          <p:cNvSpPr>
            <a:spLocks noGrp="1"/>
          </p:cNvSpPr>
          <p:nvPr/>
        </p:nvSpPr>
        <p:spPr>
          <a:xfrm>
            <a:off x="8106120" y="1545387"/>
            <a:ext cx="0" cy="4673826"/>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sp>
      <p:sp>
        <p:nvSpPr>
          <p:cNvPr id="14" name="Título 1">
            <a:extLst>
              <a:ext uri="{FF2B5EF4-FFF2-40B4-BE49-F238E27FC236}">
                <a16:creationId xmlns:a16="http://schemas.microsoft.com/office/drawing/2014/main" id="{7B786748-9877-BE10-49CF-88F6CC56FABD}"/>
              </a:ext>
            </a:extLst>
          </p:cNvPr>
          <p:cNvSpPr>
            <a:spLocks noGrp="1"/>
          </p:cNvSpPr>
          <p:nvPr/>
        </p:nvSpPr>
        <p:spPr>
          <a:xfrm>
            <a:off x="355076" y="1090342"/>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5" name="Título 1">
            <a:extLst>
              <a:ext uri="{FF2B5EF4-FFF2-40B4-BE49-F238E27FC236}">
                <a16:creationId xmlns:a16="http://schemas.microsoft.com/office/drawing/2014/main" id="{1CC41270-92F0-A5C4-4504-AA425E59B18B}"/>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3" name="Marcador de texto 14">
            <a:extLst>
              <a:ext uri="{FF2B5EF4-FFF2-40B4-BE49-F238E27FC236}">
                <a16:creationId xmlns:a16="http://schemas.microsoft.com/office/drawing/2014/main" id="{0B161712-E958-A054-9B1F-8F26A62E045B}"/>
              </a:ext>
            </a:extLst>
          </p:cNvPr>
          <p:cNvSpPr>
            <a:spLocks noGrp="1"/>
          </p:cNvSpPr>
          <p:nvPr>
            <p:ph type="body" idx="33" hasCustomPrompt="1"/>
          </p:nvPr>
        </p:nvSpPr>
        <p:spPr>
          <a:xfrm>
            <a:off x="355074" y="1687675"/>
            <a:ext cx="3304817" cy="508251"/>
          </a:xfrm>
          <a:prstGeom prst="roundRect">
            <a:avLst>
              <a:gd name="adj" fmla="val 10085"/>
            </a:avLst>
          </a:prstGeom>
          <a:solidFill>
            <a:schemeClr val="accent3"/>
          </a:solidFill>
          <a:ln>
            <a:noFill/>
          </a:ln>
        </p:spPr>
        <p:txBody>
          <a:bodyPr>
            <a:noAutofit/>
          </a:bodyPr>
          <a:lstStyle>
            <a:lvl1pPr marL="0" indent="0" algn="ctr">
              <a:lnSpc>
                <a:spcPct val="100000"/>
              </a:lnSpc>
              <a:buClr>
                <a:schemeClr val="accent2"/>
              </a:buClr>
              <a:buFont typeface="Arial"/>
              <a:buNone/>
              <a:defRPr sz="12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y agregue un subtítulo de una o dos líneas, se ve de esta forma</a:t>
            </a:r>
          </a:p>
        </p:txBody>
      </p:sp>
      <p:sp>
        <p:nvSpPr>
          <p:cNvPr id="16" name="Marcador de texto 14">
            <a:extLst>
              <a:ext uri="{FF2B5EF4-FFF2-40B4-BE49-F238E27FC236}">
                <a16:creationId xmlns:a16="http://schemas.microsoft.com/office/drawing/2014/main" id="{24D0027D-8009-D9D5-4FE4-A0589CFFBCC5}"/>
              </a:ext>
            </a:extLst>
          </p:cNvPr>
          <p:cNvSpPr>
            <a:spLocks noGrp="1"/>
          </p:cNvSpPr>
          <p:nvPr>
            <p:ph type="body" idx="34" hasCustomPrompt="1"/>
          </p:nvPr>
        </p:nvSpPr>
        <p:spPr>
          <a:xfrm>
            <a:off x="4425269" y="1687675"/>
            <a:ext cx="3304817" cy="508251"/>
          </a:xfrm>
          <a:prstGeom prst="roundRect">
            <a:avLst>
              <a:gd name="adj" fmla="val 10085"/>
            </a:avLst>
          </a:prstGeom>
          <a:solidFill>
            <a:schemeClr val="accent1"/>
          </a:solidFill>
          <a:ln>
            <a:noFill/>
          </a:ln>
        </p:spPr>
        <p:txBody>
          <a:bodyPr>
            <a:noAutofit/>
          </a:bodyPr>
          <a:lstStyle>
            <a:lvl1pPr marL="0" indent="0" algn="ctr">
              <a:lnSpc>
                <a:spcPct val="100000"/>
              </a:lnSpc>
              <a:buClr>
                <a:schemeClr val="accent2"/>
              </a:buClr>
              <a:buFont typeface="Arial"/>
              <a:buNone/>
              <a:defRPr sz="12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y agregue un subtítulo de una o dos líneas, se ve de esta forma</a:t>
            </a:r>
          </a:p>
        </p:txBody>
      </p:sp>
      <p:sp>
        <p:nvSpPr>
          <p:cNvPr id="17" name="Marcador de texto 14">
            <a:extLst>
              <a:ext uri="{FF2B5EF4-FFF2-40B4-BE49-F238E27FC236}">
                <a16:creationId xmlns:a16="http://schemas.microsoft.com/office/drawing/2014/main" id="{39C64AE5-6E3C-B5E0-EF77-83A9BD02C5A0}"/>
              </a:ext>
            </a:extLst>
          </p:cNvPr>
          <p:cNvSpPr>
            <a:spLocks noGrp="1"/>
          </p:cNvSpPr>
          <p:nvPr>
            <p:ph type="body" idx="35" hasCustomPrompt="1"/>
          </p:nvPr>
        </p:nvSpPr>
        <p:spPr>
          <a:xfrm>
            <a:off x="8462011" y="1687675"/>
            <a:ext cx="3304817" cy="508251"/>
          </a:xfrm>
          <a:prstGeom prst="roundRect">
            <a:avLst>
              <a:gd name="adj" fmla="val 12279"/>
            </a:avLst>
          </a:prstGeom>
          <a:solidFill>
            <a:schemeClr val="accent2"/>
          </a:solidFill>
          <a:ln>
            <a:noFill/>
          </a:ln>
        </p:spPr>
        <p:txBody>
          <a:bodyPr>
            <a:noAutofit/>
          </a:bodyPr>
          <a:lstStyle>
            <a:lvl1pPr marL="0" indent="0" algn="ctr">
              <a:lnSpc>
                <a:spcPct val="100000"/>
              </a:lnSpc>
              <a:buClr>
                <a:schemeClr val="accent2"/>
              </a:buClr>
              <a:buFont typeface="Arial"/>
              <a:buNone/>
              <a:defRPr sz="12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y agregue un subtítulo de una o dos líneas, se ve de esta forma</a:t>
            </a:r>
          </a:p>
        </p:txBody>
      </p:sp>
    </p:spTree>
    <p:extLst>
      <p:ext uri="{BB962C8B-B14F-4D97-AF65-F5344CB8AC3E}">
        <p14:creationId xmlns:p14="http://schemas.microsoft.com/office/powerpoint/2010/main" val="129644331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_columnas, título, subtítulos con imagen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4005073"/>
            <a:ext cx="3293381" cy="2214140"/>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idx="28"/>
          </p:nvPr>
        </p:nvSpPr>
        <p:spPr>
          <a:xfrm>
            <a:off x="355075" y="1584792"/>
            <a:ext cx="3293382" cy="2252716"/>
          </a:xfrm>
          <a:prstGeom prst="roundRect">
            <a:avLst>
              <a:gd name="adj" fmla="val 3333"/>
            </a:avLst>
          </a:prstGeom>
        </p:spPr>
        <p:txBody>
          <a:bodyPr anchor="ctr">
            <a:normAutofit/>
          </a:bodyPr>
          <a:lstStyle>
            <a:lvl1pPr algn="ctr">
              <a:buNone/>
              <a:defRPr sz="1100">
                <a:solidFill>
                  <a:schemeClr val="bg2"/>
                </a:solidFill>
                <a:latin typeface="Arial"/>
                <a:ea typeface="Arial"/>
                <a:cs typeface="Arial"/>
              </a:defRPr>
            </a:lvl1pPr>
          </a:lstStyle>
          <a:p>
            <a:endParaRPr/>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idx="29" hasCustomPrompt="1"/>
          </p:nvPr>
        </p:nvSpPr>
        <p:spPr>
          <a:xfrm>
            <a:off x="4432111" y="4005072"/>
            <a:ext cx="3293381" cy="2214141"/>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idx="30"/>
          </p:nvPr>
        </p:nvSpPr>
        <p:spPr>
          <a:xfrm>
            <a:off x="4432110" y="1584791"/>
            <a:ext cx="3293382" cy="2252716"/>
          </a:xfrm>
          <a:prstGeom prst="roundRect">
            <a:avLst>
              <a:gd name="adj" fmla="val 2857"/>
            </a:avLst>
          </a:prstGeom>
        </p:spPr>
        <p:txBody>
          <a:bodyPr anchor="ctr">
            <a:normAutofit/>
          </a:bodyPr>
          <a:lstStyle>
            <a:lvl1pPr algn="ctr">
              <a:buNone/>
              <a:defRPr sz="1400">
                <a:solidFill>
                  <a:schemeClr val="bg2"/>
                </a:solidFill>
                <a:latin typeface="Arial"/>
                <a:ea typeface="Arial"/>
                <a:cs typeface="Arial"/>
              </a:defRPr>
            </a:lvl1pPr>
          </a:lstStyle>
          <a:p>
            <a:endParaRPr/>
          </a:p>
        </p:txBody>
      </p:sp>
      <p:sp>
        <p:nvSpPr>
          <p:cNvPr id="6" name="Marcador de texto 14">
            <a:extLst>
              <a:ext uri="{FF2B5EF4-FFF2-40B4-BE49-F238E27FC236}">
                <a16:creationId xmlns:a16="http://schemas.microsoft.com/office/drawing/2014/main" id="{B10228A1-5A75-4859-ECAF-EFEB078F9AFB}"/>
              </a:ext>
            </a:extLst>
          </p:cNvPr>
          <p:cNvSpPr>
            <a:spLocks noGrp="1"/>
          </p:cNvSpPr>
          <p:nvPr>
            <p:ph type="body" idx="31" hasCustomPrompt="1"/>
          </p:nvPr>
        </p:nvSpPr>
        <p:spPr>
          <a:xfrm>
            <a:off x="8487785" y="4005072"/>
            <a:ext cx="3293381" cy="2214141"/>
          </a:xfrm>
        </p:spPr>
        <p:txBody>
          <a:bodyPr>
            <a:noAutofit/>
          </a:bodyPr>
          <a:lstStyle>
            <a:lvl1pPr marL="171450" indent="-171450">
              <a:lnSpc>
                <a:spcPct val="100000"/>
              </a:lnSpc>
              <a:buClr>
                <a:schemeClr val="accent2"/>
              </a:buClr>
              <a:buFont typeface="Arial"/>
              <a:buChar char="•"/>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a:p>
            <a:r>
              <a:t>Haga clic para modificar este texto debe tener una extensión de 186 caracteres con espacio máximo. Este es un texto de prueba, la extensión máxima de texto para no perder la atención del espectador. </a:t>
            </a:r>
          </a:p>
        </p:txBody>
      </p:sp>
      <p:sp>
        <p:nvSpPr>
          <p:cNvPr id="7" name="Marcador de posición de imagen 3">
            <a:extLst>
              <a:ext uri="{FF2B5EF4-FFF2-40B4-BE49-F238E27FC236}">
                <a16:creationId xmlns:a16="http://schemas.microsoft.com/office/drawing/2014/main" id="{B113D078-7417-2770-A4A6-52CD0B72FCD1}"/>
              </a:ext>
            </a:extLst>
          </p:cNvPr>
          <p:cNvSpPr>
            <a:spLocks noGrp="1"/>
          </p:cNvSpPr>
          <p:nvPr>
            <p:ph type="pic" idx="32"/>
          </p:nvPr>
        </p:nvSpPr>
        <p:spPr>
          <a:xfrm>
            <a:off x="8487784" y="1598907"/>
            <a:ext cx="3293382" cy="2214141"/>
          </a:xfrm>
          <a:prstGeom prst="roundRect">
            <a:avLst>
              <a:gd name="adj" fmla="val 3101"/>
            </a:avLst>
          </a:prstGeom>
        </p:spPr>
        <p:txBody>
          <a:bodyPr anchor="ctr">
            <a:normAutofit/>
          </a:bodyPr>
          <a:lstStyle>
            <a:lvl1pPr algn="ctr">
              <a:buNone/>
              <a:defRPr sz="1200">
                <a:solidFill>
                  <a:schemeClr val="bg2"/>
                </a:solidFill>
                <a:latin typeface="Arial"/>
                <a:ea typeface="Arial"/>
                <a:cs typeface="Arial"/>
              </a:defRPr>
            </a:lvl1pPr>
          </a:lstStyle>
          <a:p>
            <a:endParaRPr/>
          </a:p>
        </p:txBody>
      </p:sp>
      <p:sp>
        <p:nvSpPr>
          <p:cNvPr id="14" name="Título 1">
            <a:extLst>
              <a:ext uri="{FF2B5EF4-FFF2-40B4-BE49-F238E27FC236}">
                <a16:creationId xmlns:a16="http://schemas.microsoft.com/office/drawing/2014/main" id="{7B786748-9877-BE10-49CF-88F6CC56FABD}"/>
              </a:ext>
            </a:extLst>
          </p:cNvPr>
          <p:cNvSpPr>
            <a:spLocks noGrp="1"/>
          </p:cNvSpPr>
          <p:nvPr/>
        </p:nvSpPr>
        <p:spPr>
          <a:xfrm>
            <a:off x="355076" y="1090342"/>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5" name="Título 1">
            <a:extLst>
              <a:ext uri="{FF2B5EF4-FFF2-40B4-BE49-F238E27FC236}">
                <a16:creationId xmlns:a16="http://schemas.microsoft.com/office/drawing/2014/main" id="{1CC41270-92F0-A5C4-4504-AA425E59B18B}"/>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4000588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 columnas, título, subtitulo con imagen y viñeta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682171" y="4302981"/>
            <a:ext cx="4715659" cy="1937498"/>
          </a:xfrm>
        </p:spPr>
        <p:txBody>
          <a:bodyPr>
            <a:noAutofit/>
          </a:bodyPr>
          <a:lstStyle>
            <a:lvl1pPr marL="171450" indent="-171450">
              <a:lnSpc>
                <a:spcPct val="100000"/>
              </a:lnSpc>
              <a:buClr>
                <a:schemeClr val="accent2"/>
              </a:buClr>
              <a:buFont typeface="Arial"/>
              <a:buChar char="•"/>
              <a:defRPr sz="11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a:t>
            </a:r>
          </a:p>
          <a:p>
            <a:r>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a:lnSpc>
                <a:spcPct val="10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idx="28"/>
          </p:nvPr>
        </p:nvSpPr>
        <p:spPr>
          <a:xfrm>
            <a:off x="682169" y="2370244"/>
            <a:ext cx="4715661" cy="1656095"/>
          </a:xfrm>
          <a:prstGeom prst="roundRect">
            <a:avLst>
              <a:gd name="adj" fmla="val 3333"/>
            </a:avLst>
          </a:prstGeom>
        </p:spPr>
        <p:txBody>
          <a:bodyPr anchor="ctr"/>
          <a:lstStyle>
            <a:lvl1pPr algn="ctr">
              <a:buNone/>
              <a:defRPr>
                <a:solidFill>
                  <a:schemeClr val="bg2"/>
                </a:solidFill>
                <a:latin typeface="Arial"/>
                <a:ea typeface="Arial"/>
                <a:cs typeface="Arial"/>
              </a:defRPr>
            </a:lvl1pPr>
          </a:lstStyle>
          <a:p>
            <a:endParaRPr/>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idx="29" hasCustomPrompt="1"/>
          </p:nvPr>
        </p:nvSpPr>
        <p:spPr>
          <a:xfrm>
            <a:off x="6792693" y="4302980"/>
            <a:ext cx="4717131" cy="1937499"/>
          </a:xfrm>
        </p:spPr>
        <p:txBody>
          <a:bodyPr>
            <a:noAutofit/>
          </a:bodyPr>
          <a:lstStyle>
            <a:lvl1pPr marL="171450" indent="-171450">
              <a:lnSpc>
                <a:spcPct val="100000"/>
              </a:lnSpc>
              <a:buClr>
                <a:schemeClr val="accent2"/>
              </a:buClr>
              <a:buFont typeface="Arial"/>
              <a:buChar char="•"/>
              <a:defRPr sz="11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a:t>
            </a:r>
          </a:p>
          <a:p>
            <a:r>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a:lnSpc>
                <a:spcPct val="10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idx="30"/>
          </p:nvPr>
        </p:nvSpPr>
        <p:spPr>
          <a:xfrm>
            <a:off x="6792692" y="2370243"/>
            <a:ext cx="4717132" cy="1656095"/>
          </a:xfrm>
          <a:prstGeom prst="roundRect">
            <a:avLst>
              <a:gd name="adj" fmla="val 2857"/>
            </a:avLst>
          </a:prstGeom>
        </p:spPr>
        <p:txBody>
          <a:bodyPr anchor="ctr"/>
          <a:lstStyle>
            <a:lvl1pPr algn="ctr">
              <a:buNone/>
              <a:defRPr>
                <a:solidFill>
                  <a:schemeClr val="bg2"/>
                </a:solidFill>
                <a:latin typeface="Arial"/>
                <a:ea typeface="Arial"/>
                <a:cs typeface="Arial"/>
              </a:defRPr>
            </a:lvl1pPr>
          </a:lstStyle>
          <a:p>
            <a:endParaRPr/>
          </a:p>
        </p:txBody>
      </p:sp>
      <p:sp>
        <p:nvSpPr>
          <p:cNvPr id="22" name="Conector recto 21">
            <a:extLst>
              <a:ext uri="{FF2B5EF4-FFF2-40B4-BE49-F238E27FC236}">
                <a16:creationId xmlns:a16="http://schemas.microsoft.com/office/drawing/2014/main" id="{600B1E89-1F62-44EE-8516-8C5EE681FE92}"/>
              </a:ext>
            </a:extLst>
          </p:cNvPr>
          <p:cNvSpPr>
            <a:spLocks noGrp="1"/>
          </p:cNvSpPr>
          <p:nvPr/>
        </p:nvSpPr>
        <p:spPr>
          <a:xfrm>
            <a:off x="6096000" y="1566653"/>
            <a:ext cx="0" cy="4745685"/>
          </a:xfrm>
          <a:prstGeom prst="line">
            <a:avLst/>
          </a:prstGeom>
          <a:ln w="15875">
            <a:solidFill>
              <a:schemeClr val="accent2"/>
            </a:solidFill>
          </a:ln>
        </p:spPr>
        <p:style>
          <a:lnRef idx="2">
            <a:schemeClr val="accent1"/>
          </a:lnRef>
          <a:fillRef idx="0">
            <a:schemeClr val="accent1"/>
          </a:fillRef>
          <a:effectRef idx="1">
            <a:schemeClr val="accent1"/>
          </a:effectRef>
          <a:fontRef idx="minor">
            <a:schemeClr val="tx1"/>
          </a:fontRef>
        </p:style>
      </p:sp>
      <p:sp>
        <p:nvSpPr>
          <p:cNvPr id="7" name="Título 1">
            <a:extLst>
              <a:ext uri="{FF2B5EF4-FFF2-40B4-BE49-F238E27FC236}">
                <a16:creationId xmlns:a16="http://schemas.microsoft.com/office/drawing/2014/main" id="{307C931A-A952-E5BD-7549-9D1D0658BCFA}"/>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2" name="Marcador de texto 14">
            <a:extLst>
              <a:ext uri="{FF2B5EF4-FFF2-40B4-BE49-F238E27FC236}">
                <a16:creationId xmlns:a16="http://schemas.microsoft.com/office/drawing/2014/main" id="{FC67A373-C723-0B90-316E-E3AA454DEF67}"/>
              </a:ext>
            </a:extLst>
          </p:cNvPr>
          <p:cNvSpPr>
            <a:spLocks noGrp="1"/>
          </p:cNvSpPr>
          <p:nvPr>
            <p:ph type="body" idx="33" hasCustomPrompt="1"/>
          </p:nvPr>
        </p:nvSpPr>
        <p:spPr>
          <a:xfrm>
            <a:off x="682169" y="1565003"/>
            <a:ext cx="4715655" cy="652190"/>
          </a:xfrm>
          <a:prstGeom prst="roundRect">
            <a:avLst>
              <a:gd name="adj" fmla="val 9828"/>
            </a:avLst>
          </a:prstGeom>
          <a:noFill/>
          <a:ln w="19050">
            <a:solidFill>
              <a:schemeClr val="accent3"/>
            </a:solidFill>
          </a:ln>
        </p:spPr>
        <p:txBody>
          <a:bodyPr anchor="ctr">
            <a:noAutofit/>
          </a:bodyPr>
          <a:lstStyle>
            <a:lvl1pPr marL="0" indent="0" algn="ctr">
              <a:lnSpc>
                <a:spcPct val="100000"/>
              </a:lnSpc>
              <a:buClr>
                <a:schemeClr val="accent2"/>
              </a:buClr>
              <a:buFont typeface="Arial"/>
              <a:buNone/>
              <a:defRPr sz="135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y agregue un subtítulo de una o dos líneas, se ve de esta forma</a:t>
            </a:r>
          </a:p>
        </p:txBody>
      </p:sp>
      <p:sp>
        <p:nvSpPr>
          <p:cNvPr id="6" name="Marcador de texto 14">
            <a:extLst>
              <a:ext uri="{FF2B5EF4-FFF2-40B4-BE49-F238E27FC236}">
                <a16:creationId xmlns:a16="http://schemas.microsoft.com/office/drawing/2014/main" id="{0A74317F-E34E-61E0-5883-0DB633DDFAD5}"/>
              </a:ext>
            </a:extLst>
          </p:cNvPr>
          <p:cNvSpPr>
            <a:spLocks noGrp="1"/>
          </p:cNvSpPr>
          <p:nvPr>
            <p:ph type="body" idx="34" hasCustomPrompt="1"/>
          </p:nvPr>
        </p:nvSpPr>
        <p:spPr>
          <a:xfrm>
            <a:off x="6804189" y="1565003"/>
            <a:ext cx="4715655" cy="652190"/>
          </a:xfrm>
          <a:prstGeom prst="roundRect">
            <a:avLst>
              <a:gd name="adj" fmla="val 9828"/>
            </a:avLst>
          </a:prstGeom>
          <a:noFill/>
          <a:ln w="19050">
            <a:solidFill>
              <a:schemeClr val="accent2"/>
            </a:solidFill>
          </a:ln>
        </p:spPr>
        <p:txBody>
          <a:bodyPr anchor="ctr">
            <a:noAutofit/>
          </a:bodyPr>
          <a:lstStyle>
            <a:lvl1pPr marL="0" indent="0" algn="ctr">
              <a:lnSpc>
                <a:spcPct val="100000"/>
              </a:lnSpc>
              <a:buClr>
                <a:schemeClr val="accent2"/>
              </a:buClr>
              <a:buFont typeface="Arial"/>
              <a:buNone/>
              <a:defRPr sz="135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y agregue un subtítulo de una o dos líneas, se ve de esta forma</a:t>
            </a:r>
          </a:p>
        </p:txBody>
      </p:sp>
    </p:spTree>
    <p:extLst>
      <p:ext uri="{BB962C8B-B14F-4D97-AF65-F5344CB8AC3E}">
        <p14:creationId xmlns:p14="http://schemas.microsoft.com/office/powerpoint/2010/main" val="367256616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olumnas, título, subtitulo con imagen y viñeta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682171" y="4302981"/>
            <a:ext cx="4715659" cy="1937498"/>
          </a:xfrm>
        </p:spPr>
        <p:txBody>
          <a:bodyPr>
            <a:noAutofit/>
          </a:bodyPr>
          <a:lstStyle>
            <a:lvl1pPr marL="171450" indent="-171450">
              <a:lnSpc>
                <a:spcPct val="100000"/>
              </a:lnSpc>
              <a:buClr>
                <a:schemeClr val="accent2"/>
              </a:buClr>
              <a:buFont typeface="Arial"/>
              <a:buChar char="•"/>
              <a:defRPr sz="11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a:t>
            </a:r>
          </a:p>
          <a:p>
            <a:r>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a:lnSpc>
                <a:spcPct val="10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a:t>
            </a:r>
          </a:p>
        </p:txBody>
      </p:sp>
      <p:sp>
        <p:nvSpPr>
          <p:cNvPr id="4" name="Marcador de posición de imagen 3">
            <a:extLst>
              <a:ext uri="{FF2B5EF4-FFF2-40B4-BE49-F238E27FC236}">
                <a16:creationId xmlns:a16="http://schemas.microsoft.com/office/drawing/2014/main" id="{DA956307-09FC-63C3-8732-B51A3D5A25C6}"/>
              </a:ext>
            </a:extLst>
          </p:cNvPr>
          <p:cNvSpPr>
            <a:spLocks noGrp="1"/>
          </p:cNvSpPr>
          <p:nvPr>
            <p:ph type="pic" idx="28"/>
          </p:nvPr>
        </p:nvSpPr>
        <p:spPr>
          <a:xfrm>
            <a:off x="682169" y="1566654"/>
            <a:ext cx="4715661" cy="2459685"/>
          </a:xfrm>
          <a:prstGeom prst="roundRect">
            <a:avLst>
              <a:gd name="adj" fmla="val 3333"/>
            </a:avLst>
          </a:prstGeom>
        </p:spPr>
        <p:txBody>
          <a:bodyPr anchor="ctr"/>
          <a:lstStyle>
            <a:lvl1pPr algn="ctr">
              <a:buNone/>
              <a:defRPr>
                <a:solidFill>
                  <a:schemeClr val="bg2"/>
                </a:solidFill>
                <a:latin typeface="Arial"/>
                <a:ea typeface="Arial"/>
                <a:cs typeface="Arial"/>
              </a:defRPr>
            </a:lvl1pPr>
          </a:lstStyle>
          <a:p>
            <a:endParaRPr/>
          </a:p>
        </p:txBody>
      </p:sp>
      <p:sp>
        <p:nvSpPr>
          <p:cNvPr id="3" name="Marcador de texto 14">
            <a:extLst>
              <a:ext uri="{FF2B5EF4-FFF2-40B4-BE49-F238E27FC236}">
                <a16:creationId xmlns:a16="http://schemas.microsoft.com/office/drawing/2014/main" id="{2E0F286E-2CC0-3DB9-A9FF-2D0C1B113856}"/>
              </a:ext>
            </a:extLst>
          </p:cNvPr>
          <p:cNvSpPr>
            <a:spLocks noGrp="1"/>
          </p:cNvSpPr>
          <p:nvPr>
            <p:ph type="body" idx="29" hasCustomPrompt="1"/>
          </p:nvPr>
        </p:nvSpPr>
        <p:spPr>
          <a:xfrm>
            <a:off x="6792693" y="4302980"/>
            <a:ext cx="4717131" cy="1937499"/>
          </a:xfrm>
        </p:spPr>
        <p:txBody>
          <a:bodyPr>
            <a:noAutofit/>
          </a:bodyPr>
          <a:lstStyle>
            <a:lvl1pPr marL="171450" indent="-171450">
              <a:lnSpc>
                <a:spcPct val="100000"/>
              </a:lnSpc>
              <a:buClr>
                <a:schemeClr val="accent2"/>
              </a:buClr>
              <a:buFont typeface="Arial"/>
              <a:buChar char="•"/>
              <a:defRPr sz="11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a:t>
            </a:r>
          </a:p>
          <a:p>
            <a:r>
              <a:t>Haga clic para modificar este texto debe tener una extensión de 186 caracteres con espacio máximo. Este es un texto de prueba, la extensión máxima serán 3 líneas de texto para no perder la atención del espectador. </a:t>
            </a:r>
          </a:p>
          <a:p>
            <a:pPr marL="171450" marR="0" lvl="0" indent="-171450" algn="l" defTabSz="914400">
              <a:lnSpc>
                <a:spcPct val="100000"/>
              </a:lnSpc>
              <a:spcBef>
                <a:spcPts val="1000"/>
              </a:spcBef>
              <a:spcAft>
                <a:spcPts val="0"/>
              </a:spcAft>
              <a:buClr>
                <a:schemeClr val="accent2"/>
              </a:buClr>
              <a:buSzTx/>
              <a:buFont typeface="Arial"/>
              <a:buChar char="•"/>
            </a:pPr>
            <a:r>
              <a:t>Haga clic para modificar este texto debe tener una extensión de 186 caracteres con espacio máximo. Este es un texto de prueba.</a:t>
            </a:r>
          </a:p>
        </p:txBody>
      </p:sp>
      <p:sp>
        <p:nvSpPr>
          <p:cNvPr id="5" name="Marcador de posición de imagen 3">
            <a:extLst>
              <a:ext uri="{FF2B5EF4-FFF2-40B4-BE49-F238E27FC236}">
                <a16:creationId xmlns:a16="http://schemas.microsoft.com/office/drawing/2014/main" id="{E747852A-B119-6EA7-9EB9-120452D30B33}"/>
              </a:ext>
            </a:extLst>
          </p:cNvPr>
          <p:cNvSpPr>
            <a:spLocks noGrp="1"/>
          </p:cNvSpPr>
          <p:nvPr>
            <p:ph type="pic" idx="30"/>
          </p:nvPr>
        </p:nvSpPr>
        <p:spPr>
          <a:xfrm>
            <a:off x="6792692" y="1566653"/>
            <a:ext cx="4717132" cy="2459685"/>
          </a:xfrm>
          <a:prstGeom prst="roundRect">
            <a:avLst>
              <a:gd name="adj" fmla="val 2857"/>
            </a:avLst>
          </a:prstGeom>
        </p:spPr>
        <p:txBody>
          <a:bodyPr anchor="ctr"/>
          <a:lstStyle>
            <a:lvl1pPr algn="ctr">
              <a:buNone/>
              <a:defRPr>
                <a:solidFill>
                  <a:schemeClr val="bg2"/>
                </a:solidFill>
                <a:latin typeface="Arial"/>
                <a:ea typeface="Arial"/>
                <a:cs typeface="Arial"/>
              </a:defRPr>
            </a:lvl1pPr>
          </a:lstStyle>
          <a:p>
            <a:endParaRPr/>
          </a:p>
        </p:txBody>
      </p:sp>
      <p:sp>
        <p:nvSpPr>
          <p:cNvPr id="7" name="Título 1">
            <a:extLst>
              <a:ext uri="{FF2B5EF4-FFF2-40B4-BE49-F238E27FC236}">
                <a16:creationId xmlns:a16="http://schemas.microsoft.com/office/drawing/2014/main" id="{307C931A-A952-E5BD-7549-9D1D0658BCFA}"/>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1024062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ítulo, 3 columnas con icono, subtitul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433634" y="4856877"/>
            <a:ext cx="3230644" cy="1507290"/>
          </a:xfrm>
        </p:spPr>
        <p:txBody>
          <a:bodyPr>
            <a:normAutofit/>
          </a:bodyPr>
          <a:lstStyle>
            <a:lvl1pPr marL="0" indent="0" algn="l">
              <a:buNone/>
              <a:defRPr sz="1200" b="0" i="0">
                <a:solidFill>
                  <a:schemeClr val="tx2"/>
                </a:solidFill>
                <a:latin typeface="Arial"/>
                <a:ea typeface="Arial"/>
                <a:cs typeface="Aria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idx="13" hasCustomPrompt="1"/>
          </p:nvPr>
        </p:nvSpPr>
        <p:spPr>
          <a:xfrm>
            <a:off x="4506005" y="4244297"/>
            <a:ext cx="3230644" cy="2119870"/>
          </a:xfrm>
        </p:spPr>
        <p:txBody>
          <a:bodyPr>
            <a:normAutofit/>
          </a:bodyPr>
          <a:lstStyle>
            <a:lvl1pPr marL="0" indent="0">
              <a:buNone/>
              <a:defRPr sz="1200" b="0" i="0">
                <a:solidFill>
                  <a:schemeClr val="tx2"/>
                </a:solidFill>
                <a:latin typeface="Arial"/>
                <a:ea typeface="Arial"/>
                <a:cs typeface="Arial"/>
              </a:defRPr>
            </a:lvl1pPr>
            <a:lvl2pPr marL="457200" indent="0">
              <a:buNone/>
              <a:defRPr sz="1300">
                <a:latin typeface="Arial"/>
                <a:ea typeface="Arial"/>
                <a:cs typeface="Arial"/>
              </a:defRPr>
            </a:lvl2pPr>
            <a:lvl3pPr marL="914400" indent="0">
              <a:buNone/>
              <a:defRPr/>
            </a:lvl3pPr>
            <a:lvl4pPr marL="1371600" indent="0">
              <a:buNone/>
              <a:defRPr/>
            </a:lvl4pPr>
            <a:lvl5pPr marL="1828800" indent="0">
              <a:buNone/>
              <a:defRPr/>
            </a:lvl5pPr>
          </a:lstStyle>
          <a:p>
            <a:r>
              <a:t>Haga clic para modificar este texto debe tener una extensión de 186 caracteres con espacio máximo. Este es un texto de prueba, la extensión máxima serán 3 líneas de texto para no perder la atención del espectador. </a:t>
            </a:r>
          </a:p>
          <a:p>
            <a:pPr lvl="1">
              <a:buNone/>
            </a:pPr>
            <a:endParaRPr/>
          </a:p>
        </p:txBody>
      </p:sp>
      <p:sp>
        <p:nvSpPr>
          <p:cNvPr id="16" name="Marcador de texto 14">
            <a:extLst>
              <a:ext uri="{FF2B5EF4-FFF2-40B4-BE49-F238E27FC236}">
                <a16:creationId xmlns:a16="http://schemas.microsoft.com/office/drawing/2014/main" id="{959A5875-53D5-831A-074A-E9370D31C28C}"/>
              </a:ext>
            </a:extLst>
          </p:cNvPr>
          <p:cNvSpPr>
            <a:spLocks noGrp="1"/>
          </p:cNvSpPr>
          <p:nvPr>
            <p:ph type="body" idx="14" hasCustomPrompt="1"/>
          </p:nvPr>
        </p:nvSpPr>
        <p:spPr>
          <a:xfrm>
            <a:off x="8566882" y="3599911"/>
            <a:ext cx="3188344" cy="2370940"/>
          </a:xfrm>
        </p:spPr>
        <p:txBody>
          <a:bodyPr>
            <a:normAutofit/>
          </a:bodyPr>
          <a:lstStyle>
            <a:lvl1pPr marL="0" indent="0">
              <a:buNone/>
              <a:defRPr sz="1200" b="0" i="0">
                <a:solidFill>
                  <a:schemeClr val="tx2"/>
                </a:solidFill>
                <a:latin typeface="Arial"/>
                <a:ea typeface="Arial"/>
                <a:cs typeface="Arial"/>
              </a:defRPr>
            </a:lvl1pPr>
            <a:lvl2pPr marL="457200" indent="0">
              <a:buNone/>
              <a:defRPr sz="1300">
                <a:latin typeface="Arial"/>
                <a:ea typeface="Arial"/>
                <a:cs typeface="Arial"/>
              </a:defRPr>
            </a:lvl2pPr>
            <a:lvl3pPr marL="914400" indent="0">
              <a:buNone/>
              <a:defRPr/>
            </a:lvl3pPr>
            <a:lvl4pPr marL="1371600" indent="0">
              <a:buNone/>
              <a:defRPr/>
            </a:lvl4pPr>
            <a:lvl5pPr marL="1828800" indent="0">
              <a:buNone/>
              <a:defRPr/>
            </a:lvl5pPr>
          </a:lstStyle>
          <a:p>
            <a:r>
              <a:t>Haga clic para modificar este texto debe tener una extensión de 186 caracteres con espacio máximo. Este es un texto de prueba, la extensión máxima serán 3 líneas de texto para no perder la atención del espectador. </a:t>
            </a:r>
          </a:p>
          <a:p>
            <a:pPr lvl="1">
              <a:buNone/>
            </a:pPr>
            <a:endParaRPr/>
          </a:p>
        </p:txBody>
      </p:sp>
      <p:sp>
        <p:nvSpPr>
          <p:cNvPr id="20" name="Elipse 19">
            <a:extLst>
              <a:ext uri="{FF2B5EF4-FFF2-40B4-BE49-F238E27FC236}">
                <a16:creationId xmlns:a16="http://schemas.microsoft.com/office/drawing/2014/main" id="{8E68E4BB-DD7C-4962-F199-599C7AA01C39}"/>
              </a:ext>
            </a:extLst>
          </p:cNvPr>
          <p:cNvSpPr>
            <a:spLocks noGrp="1"/>
          </p:cNvSpPr>
          <p:nvPr/>
        </p:nvSpPr>
        <p:spPr>
          <a:xfrm>
            <a:off x="1567206" y="2739134"/>
            <a:ext cx="961534" cy="961534"/>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1" name="Elipse 20">
            <a:extLst>
              <a:ext uri="{FF2B5EF4-FFF2-40B4-BE49-F238E27FC236}">
                <a16:creationId xmlns:a16="http://schemas.microsoft.com/office/drawing/2014/main" id="{C9A7A07E-C2F9-486D-76CD-E687B16AC007}"/>
              </a:ext>
            </a:extLst>
          </p:cNvPr>
          <p:cNvSpPr>
            <a:spLocks noGrp="1"/>
          </p:cNvSpPr>
          <p:nvPr/>
        </p:nvSpPr>
        <p:spPr>
          <a:xfrm>
            <a:off x="5649202" y="2170071"/>
            <a:ext cx="961534" cy="96153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4" name="Elipse 23">
            <a:extLst>
              <a:ext uri="{FF2B5EF4-FFF2-40B4-BE49-F238E27FC236}">
                <a16:creationId xmlns:a16="http://schemas.microsoft.com/office/drawing/2014/main" id="{C2640EA3-226C-7E87-751B-63487AF9334F}"/>
              </a:ext>
            </a:extLst>
          </p:cNvPr>
          <p:cNvSpPr>
            <a:spLocks noGrp="1"/>
          </p:cNvSpPr>
          <p:nvPr/>
        </p:nvSpPr>
        <p:spPr>
          <a:xfrm>
            <a:off x="9741030" y="1500768"/>
            <a:ext cx="961534" cy="961534"/>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idx="18" hasCustomPrompt="1"/>
          </p:nvPr>
        </p:nvSpPr>
        <p:spPr>
          <a:xfrm>
            <a:off x="433634" y="3913649"/>
            <a:ext cx="3230644" cy="712269"/>
          </a:xfrm>
          <a:prstGeom prst="roundRect">
            <a:avLst>
              <a:gd name="adj" fmla="val 15101"/>
            </a:avLst>
          </a:prstGeom>
          <a:solidFill>
            <a:schemeClr val="accent3"/>
          </a:solidFill>
        </p:spPr>
        <p:txBody>
          <a:bodyPr anchor="ctr">
            <a:normAutofit/>
          </a:bodyPr>
          <a:lstStyle>
            <a:lvl1pPr marL="0" indent="0" algn="ctr">
              <a:buNone/>
              <a:defRPr sz="1600" b="1" i="0">
                <a:solidFill>
                  <a:schemeClr val="bg1"/>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dos líneas</a:t>
            </a:r>
          </a:p>
        </p:txBody>
      </p:sp>
      <p:sp>
        <p:nvSpPr>
          <p:cNvPr id="6" name="Marcador de posición de imagen 6">
            <a:extLst>
              <a:ext uri="{FF2B5EF4-FFF2-40B4-BE49-F238E27FC236}">
                <a16:creationId xmlns:a16="http://schemas.microsoft.com/office/drawing/2014/main" id="{1378970B-E923-6D9E-C023-C0A1886F31E2}"/>
              </a:ext>
            </a:extLst>
          </p:cNvPr>
          <p:cNvSpPr>
            <a:spLocks noGrp="1"/>
          </p:cNvSpPr>
          <p:nvPr>
            <p:ph type="pic" idx="21" hasCustomPrompt="1"/>
          </p:nvPr>
        </p:nvSpPr>
        <p:spPr>
          <a:xfrm>
            <a:off x="1738619" y="2896378"/>
            <a:ext cx="638175" cy="639763"/>
          </a:xfrm>
        </p:spPr>
        <p:txBody>
          <a:bodyPr anchor="ctr">
            <a:normAutofit/>
          </a:bodyPr>
          <a:lstStyle>
            <a:lvl1pPr marL="0" indent="0" algn="ctr">
              <a:buNone/>
              <a:defRPr sz="1100">
                <a:solidFill>
                  <a:schemeClr val="bg1"/>
                </a:solidFill>
                <a:latin typeface="Arial"/>
                <a:ea typeface="Arial"/>
                <a:cs typeface="Arial"/>
              </a:defRPr>
            </a:lvl1pPr>
          </a:lstStyle>
          <a:p>
            <a:r>
              <a:t>icono</a:t>
            </a:r>
          </a:p>
        </p:txBody>
      </p:sp>
      <p:sp>
        <p:nvSpPr>
          <p:cNvPr id="7" name="Marcador de posición de imagen 6">
            <a:extLst>
              <a:ext uri="{FF2B5EF4-FFF2-40B4-BE49-F238E27FC236}">
                <a16:creationId xmlns:a16="http://schemas.microsoft.com/office/drawing/2014/main" id="{8CE65E27-F761-2BBA-3AA1-8D4FE2D4C471}"/>
              </a:ext>
            </a:extLst>
          </p:cNvPr>
          <p:cNvSpPr>
            <a:spLocks noGrp="1"/>
          </p:cNvSpPr>
          <p:nvPr>
            <p:ph type="pic" idx="22" hasCustomPrompt="1"/>
          </p:nvPr>
        </p:nvSpPr>
        <p:spPr>
          <a:xfrm>
            <a:off x="5810881" y="2361444"/>
            <a:ext cx="638175" cy="639763"/>
          </a:xfrm>
        </p:spPr>
        <p:txBody>
          <a:bodyPr anchor="ctr">
            <a:normAutofit/>
          </a:bodyPr>
          <a:lstStyle>
            <a:lvl1pPr marL="0" indent="0" algn="ctr">
              <a:buNone/>
              <a:defRPr sz="1100">
                <a:solidFill>
                  <a:schemeClr val="bg1"/>
                </a:solidFill>
                <a:latin typeface="Arial"/>
                <a:ea typeface="Arial"/>
                <a:cs typeface="Arial"/>
              </a:defRPr>
            </a:lvl1pPr>
          </a:lstStyle>
          <a:p>
            <a:r>
              <a:t>icono</a:t>
            </a:r>
          </a:p>
        </p:txBody>
      </p:sp>
      <p:sp>
        <p:nvSpPr>
          <p:cNvPr id="8" name="Marcador de posición de imagen 6">
            <a:extLst>
              <a:ext uri="{FF2B5EF4-FFF2-40B4-BE49-F238E27FC236}">
                <a16:creationId xmlns:a16="http://schemas.microsoft.com/office/drawing/2014/main" id="{152046B4-B63C-9643-8FA8-A0078CC7C3F2}"/>
              </a:ext>
            </a:extLst>
          </p:cNvPr>
          <p:cNvSpPr>
            <a:spLocks noGrp="1"/>
          </p:cNvSpPr>
          <p:nvPr>
            <p:ph type="pic" idx="23" hasCustomPrompt="1"/>
          </p:nvPr>
        </p:nvSpPr>
        <p:spPr>
          <a:xfrm>
            <a:off x="9895648" y="1662664"/>
            <a:ext cx="638175" cy="639763"/>
          </a:xfrm>
        </p:spPr>
        <p:txBody>
          <a:bodyPr anchor="ctr">
            <a:normAutofit/>
          </a:bodyPr>
          <a:lstStyle>
            <a:lvl1pPr marL="0" indent="0" algn="ctr">
              <a:buNone/>
              <a:defRPr sz="1100">
                <a:latin typeface="Arial"/>
                <a:ea typeface="Arial"/>
                <a:cs typeface="Arial"/>
              </a:defRPr>
            </a:lvl1pPr>
          </a:lstStyle>
          <a:p>
            <a:r>
              <a:t>icono</a:t>
            </a:r>
          </a:p>
        </p:txBody>
      </p:sp>
      <p:sp>
        <p:nvSpPr>
          <p:cNvPr id="10" name="Título 1">
            <a:extLst>
              <a:ext uri="{FF2B5EF4-FFF2-40B4-BE49-F238E27FC236}">
                <a16:creationId xmlns:a16="http://schemas.microsoft.com/office/drawing/2014/main" id="{79C735A6-3DB4-F40E-55F6-A19EFBA8476F}"/>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34" name="Marcador de texto 28">
            <a:extLst>
              <a:ext uri="{FF2B5EF4-FFF2-40B4-BE49-F238E27FC236}">
                <a16:creationId xmlns:a16="http://schemas.microsoft.com/office/drawing/2014/main" id="{366CA506-BB94-5E57-D177-4F6CAF63114D}"/>
              </a:ext>
            </a:extLst>
          </p:cNvPr>
          <p:cNvSpPr>
            <a:spLocks noGrp="1"/>
          </p:cNvSpPr>
          <p:nvPr>
            <p:ph type="body" idx="24" hasCustomPrompt="1"/>
          </p:nvPr>
        </p:nvSpPr>
        <p:spPr>
          <a:xfrm>
            <a:off x="4492678" y="3411844"/>
            <a:ext cx="3230644" cy="712269"/>
          </a:xfrm>
          <a:prstGeom prst="roundRect">
            <a:avLst>
              <a:gd name="adj" fmla="val 15101"/>
            </a:avLst>
          </a:prstGeom>
          <a:solidFill>
            <a:schemeClr val="accent2"/>
          </a:solidFill>
        </p:spPr>
        <p:txBody>
          <a:bodyPr anchor="ctr">
            <a:normAutofit/>
          </a:bodyPr>
          <a:lstStyle>
            <a:lvl1pPr marL="0" indent="0" algn="ctr">
              <a:buNone/>
              <a:defRPr sz="1600" b="1" i="0">
                <a:solidFill>
                  <a:schemeClr val="bg1"/>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dos líneas</a:t>
            </a:r>
          </a:p>
        </p:txBody>
      </p:sp>
      <p:sp>
        <p:nvSpPr>
          <p:cNvPr id="35" name="Marcador de texto 28">
            <a:extLst>
              <a:ext uri="{FF2B5EF4-FFF2-40B4-BE49-F238E27FC236}">
                <a16:creationId xmlns:a16="http://schemas.microsoft.com/office/drawing/2014/main" id="{882F1C09-A41F-22FA-DFC6-1EDD714FB330}"/>
              </a:ext>
            </a:extLst>
          </p:cNvPr>
          <p:cNvSpPr>
            <a:spLocks noGrp="1"/>
          </p:cNvSpPr>
          <p:nvPr>
            <p:ph type="body" idx="25" hasCustomPrompt="1"/>
          </p:nvPr>
        </p:nvSpPr>
        <p:spPr>
          <a:xfrm>
            <a:off x="8529419" y="2753922"/>
            <a:ext cx="3230644" cy="712269"/>
          </a:xfrm>
          <a:prstGeom prst="roundRect">
            <a:avLst>
              <a:gd name="adj" fmla="val 15101"/>
            </a:avLst>
          </a:prstGeom>
          <a:solidFill>
            <a:schemeClr val="accent6">
              <a:lumMod val="10000"/>
              <a:lumOff val="90000"/>
            </a:schemeClr>
          </a:solidFill>
        </p:spPr>
        <p:txBody>
          <a:bodyPr anchor="ctr">
            <a:normAutofit/>
          </a:bodyPr>
          <a:lstStyle>
            <a:lvl1pPr marL="0" indent="0" algn="ctr">
              <a:buNone/>
              <a:defRPr sz="1600" b="1" i="0">
                <a:solidFill>
                  <a:schemeClr val="bg2"/>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dos líneas</a:t>
            </a:r>
          </a:p>
        </p:txBody>
      </p:sp>
    </p:spTree>
    <p:extLst>
      <p:ext uri="{BB962C8B-B14F-4D97-AF65-F5344CB8AC3E}">
        <p14:creationId xmlns:p14="http://schemas.microsoft.com/office/powerpoint/2010/main" val="1979823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2 columnas, título, icono, subtítul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ipse 1">
            <a:extLst>
              <a:ext uri="{FF2B5EF4-FFF2-40B4-BE49-F238E27FC236}">
                <a16:creationId xmlns:a16="http://schemas.microsoft.com/office/drawing/2014/main" id="{A6C45E02-68CD-0BC3-3A4B-37CA246BE02B}"/>
              </a:ext>
            </a:extLst>
          </p:cNvPr>
          <p:cNvSpPr>
            <a:spLocks noGrp="1"/>
          </p:cNvSpPr>
          <p:nvPr/>
        </p:nvSpPr>
        <p:spPr>
          <a:xfrm>
            <a:off x="2969463" y="2010414"/>
            <a:ext cx="961534" cy="961534"/>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1387519" y="4150368"/>
            <a:ext cx="4107879" cy="1895272"/>
          </a:xfrm>
        </p:spPr>
        <p:txBody>
          <a:bodyPr>
            <a:normAutofit/>
          </a:bodyPr>
          <a:lstStyle>
            <a:lvl1pPr marL="0" indent="0" algn="l">
              <a:buNone/>
              <a:defRPr sz="1350" b="0" i="0">
                <a:solidFill>
                  <a:schemeClr val="tx2"/>
                </a:solidFill>
                <a:latin typeface="Arial"/>
                <a:ea typeface="Arial"/>
                <a:cs typeface="Aria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idx="13" hasCustomPrompt="1"/>
          </p:nvPr>
        </p:nvSpPr>
        <p:spPr>
          <a:xfrm>
            <a:off x="6696604" y="4113668"/>
            <a:ext cx="4107879" cy="1967817"/>
          </a:xfrm>
        </p:spPr>
        <p:txBody>
          <a:bodyPr>
            <a:normAutofit/>
          </a:bodyPr>
          <a:lstStyle>
            <a:lvl1pPr marL="0" indent="0">
              <a:buNone/>
              <a:defRPr sz="1350" b="0" i="0">
                <a:solidFill>
                  <a:schemeClr val="tx2"/>
                </a:solidFill>
                <a:latin typeface="Arial"/>
                <a:ea typeface="Arial"/>
                <a:cs typeface="Arial"/>
              </a:defRPr>
            </a:lvl1pPr>
            <a:lvl2pPr marL="457200" indent="0">
              <a:buNone/>
              <a:defRPr sz="1350">
                <a:latin typeface="Arial"/>
                <a:ea typeface="Arial"/>
                <a:cs typeface="Arial"/>
              </a:defRPr>
            </a:lvl2pPr>
            <a:lvl3pPr marL="914400" indent="0">
              <a:buNone/>
              <a:defRPr/>
            </a:lvl3pPr>
            <a:lvl4pPr marL="1371600" indent="0">
              <a:buNone/>
              <a:defRPr/>
            </a:lvl4pPr>
            <a:lvl5pPr marL="1828800" indent="0">
              <a:buNone/>
              <a:defRPr/>
            </a:lvl5pPr>
          </a:lstStyle>
          <a:p>
            <a:r>
              <a:t>Haga clic para modificar este texto debe tener una extensión de 186 caracteres con espacio máximo. Este es un texto de prueba, la extensión máxima serán 3 líneas de texto para no perder la atención del espectador. </a:t>
            </a:r>
          </a:p>
          <a:p>
            <a:pPr lvl="1">
              <a:buNone/>
            </a:pPr>
            <a:endParaRPr/>
          </a:p>
        </p:txBody>
      </p:sp>
      <p:sp>
        <p:nvSpPr>
          <p:cNvPr id="21" name="Elipse 20">
            <a:extLst>
              <a:ext uri="{FF2B5EF4-FFF2-40B4-BE49-F238E27FC236}">
                <a16:creationId xmlns:a16="http://schemas.microsoft.com/office/drawing/2014/main" id="{C9A7A07E-C2F9-486D-76CD-E687B16AC007}"/>
              </a:ext>
            </a:extLst>
          </p:cNvPr>
          <p:cNvSpPr>
            <a:spLocks noGrp="1"/>
          </p:cNvSpPr>
          <p:nvPr/>
        </p:nvSpPr>
        <p:spPr>
          <a:xfrm>
            <a:off x="8223746" y="2010414"/>
            <a:ext cx="961534" cy="96153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idx="18" hasCustomPrompt="1"/>
          </p:nvPr>
        </p:nvSpPr>
        <p:spPr>
          <a:xfrm>
            <a:off x="1387518" y="3207140"/>
            <a:ext cx="4131285" cy="712269"/>
          </a:xfrm>
          <a:prstGeom prst="roundRect">
            <a:avLst>
              <a:gd name="adj" fmla="val 13536"/>
            </a:avLst>
          </a:prstGeom>
          <a:solidFill>
            <a:schemeClr val="accent3"/>
          </a:solidFill>
          <a:ln>
            <a:noFill/>
          </a:ln>
        </p:spPr>
        <p:txBody>
          <a:bodyPr anchor="ctr">
            <a:normAutofit/>
          </a:bodyPr>
          <a:lstStyle>
            <a:lvl1pPr marL="0" indent="0" algn="ctr">
              <a:buNone/>
              <a:defRPr sz="1600" b="1" i="0">
                <a:solidFill>
                  <a:schemeClr val="bg1"/>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dos líneas máximo</a:t>
            </a:r>
          </a:p>
        </p:txBody>
      </p:sp>
      <p:sp>
        <p:nvSpPr>
          <p:cNvPr id="7" name="Marcador de posición de imagen 6">
            <a:extLst>
              <a:ext uri="{FF2B5EF4-FFF2-40B4-BE49-F238E27FC236}">
                <a16:creationId xmlns:a16="http://schemas.microsoft.com/office/drawing/2014/main" id="{BB1AA182-3873-665C-3120-6EF0EC91D17C}"/>
              </a:ext>
            </a:extLst>
          </p:cNvPr>
          <p:cNvSpPr>
            <a:spLocks noGrp="1"/>
          </p:cNvSpPr>
          <p:nvPr>
            <p:ph type="pic" idx="20" hasCustomPrompt="1"/>
          </p:nvPr>
        </p:nvSpPr>
        <p:spPr>
          <a:xfrm>
            <a:off x="3121025" y="2162175"/>
            <a:ext cx="638175" cy="639763"/>
          </a:xfrm>
          <a:prstGeom prst="rect">
            <a:avLst/>
          </a:prstGeom>
          <a:ln>
            <a:noFill/>
          </a:ln>
        </p:spPr>
        <p:txBody>
          <a:bodyPr anchor="ctr">
            <a:normAutofit/>
          </a:bodyPr>
          <a:lstStyle>
            <a:lvl1pPr marL="0" indent="0" algn="ctr">
              <a:buNone/>
              <a:defRPr sz="1100">
                <a:solidFill>
                  <a:schemeClr val="bg1"/>
                </a:solidFill>
                <a:latin typeface="Arial"/>
                <a:ea typeface="Arial"/>
                <a:cs typeface="Arial"/>
              </a:defRPr>
            </a:lvl1pPr>
          </a:lstStyle>
          <a:p>
            <a:r>
              <a:t>icono</a:t>
            </a:r>
          </a:p>
        </p:txBody>
      </p:sp>
      <p:sp>
        <p:nvSpPr>
          <p:cNvPr id="8" name="Marcador de posición de imagen 6">
            <a:extLst>
              <a:ext uri="{FF2B5EF4-FFF2-40B4-BE49-F238E27FC236}">
                <a16:creationId xmlns:a16="http://schemas.microsoft.com/office/drawing/2014/main" id="{9E22782A-A27F-4F83-5ADF-C7CEE5E16DB9}"/>
              </a:ext>
            </a:extLst>
          </p:cNvPr>
          <p:cNvSpPr>
            <a:spLocks noGrp="1"/>
          </p:cNvSpPr>
          <p:nvPr>
            <p:ph type="pic" idx="21" hasCustomPrompt="1"/>
          </p:nvPr>
        </p:nvSpPr>
        <p:spPr>
          <a:xfrm>
            <a:off x="8395229" y="2162175"/>
            <a:ext cx="638175" cy="639763"/>
          </a:xfrm>
          <a:prstGeom prst="rect">
            <a:avLst/>
          </a:prstGeom>
          <a:ln>
            <a:noFill/>
          </a:ln>
        </p:spPr>
        <p:txBody>
          <a:bodyPr anchor="ctr">
            <a:normAutofit/>
          </a:bodyPr>
          <a:lstStyle>
            <a:lvl1pPr marL="0" indent="0" algn="ctr">
              <a:buNone/>
              <a:defRPr sz="1100">
                <a:solidFill>
                  <a:schemeClr val="bg1"/>
                </a:solidFill>
                <a:latin typeface="Arial"/>
                <a:ea typeface="Arial"/>
                <a:cs typeface="Arial"/>
              </a:defRPr>
            </a:lvl1pPr>
          </a:lstStyle>
          <a:p>
            <a:r>
              <a:t>icono</a:t>
            </a:r>
          </a:p>
        </p:txBody>
      </p:sp>
      <p:sp>
        <p:nvSpPr>
          <p:cNvPr id="5" name="Título 1">
            <a:extLst>
              <a:ext uri="{FF2B5EF4-FFF2-40B4-BE49-F238E27FC236}">
                <a16:creationId xmlns:a16="http://schemas.microsoft.com/office/drawing/2014/main" id="{13B6AB68-1C95-0637-7E9F-24ED3D4A363E}"/>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0" name="Marcador de texto 28">
            <a:extLst>
              <a:ext uri="{FF2B5EF4-FFF2-40B4-BE49-F238E27FC236}">
                <a16:creationId xmlns:a16="http://schemas.microsoft.com/office/drawing/2014/main" id="{9832B707-E6E5-18E8-DCE8-6BE007395C8E}"/>
              </a:ext>
            </a:extLst>
          </p:cNvPr>
          <p:cNvSpPr>
            <a:spLocks noGrp="1"/>
          </p:cNvSpPr>
          <p:nvPr>
            <p:ph type="body" idx="22" hasCustomPrompt="1"/>
          </p:nvPr>
        </p:nvSpPr>
        <p:spPr>
          <a:xfrm>
            <a:off x="6673197" y="3207140"/>
            <a:ext cx="4131284" cy="712269"/>
          </a:xfrm>
          <a:prstGeom prst="roundRect">
            <a:avLst>
              <a:gd name="adj" fmla="val 13536"/>
            </a:avLst>
          </a:prstGeom>
          <a:solidFill>
            <a:schemeClr val="accent2"/>
          </a:solidFill>
          <a:ln>
            <a:noFill/>
          </a:ln>
        </p:spPr>
        <p:txBody>
          <a:bodyPr anchor="ctr">
            <a:normAutofit/>
          </a:bodyPr>
          <a:lstStyle>
            <a:lvl1pPr marL="0" indent="0" algn="ctr">
              <a:buNone/>
              <a:defRPr sz="1600" b="1" i="0">
                <a:solidFill>
                  <a:schemeClr val="bg1"/>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dos líneas máximo</a:t>
            </a:r>
          </a:p>
        </p:txBody>
      </p:sp>
    </p:spTree>
    <p:extLst>
      <p:ext uri="{BB962C8B-B14F-4D97-AF65-F5344CB8AC3E}">
        <p14:creationId xmlns:p14="http://schemas.microsoft.com/office/powerpoint/2010/main" val="33655538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 columnas, título, icono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2" name="Imagen 30"/>
          <p:cNvPicPr>
            <a:picLocks noChangeAspect="1"/>
          </p:cNvPicPr>
          <p:nvPr/>
        </p:nvPicPr>
        <p:blipFill>
          <a:blip>
            <a:extLst>
              <a:ext uri="{96DAC541-7B7A-43D3-8B79-37D633B846F1}">
                <asvg:svgBlip xmlns:asvg="http://schemas.microsoft.com/office/drawing/2016/SVG/main" r:embed="rId3"/>
              </a:ext>
            </a:extLst>
          </a:blip>
          <a:srcRect/>
          <a:stretch/>
        </p:blipFill>
        <p:spPr>
          <a:xfrm>
            <a:off x="-3049720" y="1404083"/>
            <a:ext cx="8327841" cy="8249425"/>
          </a:xfrm>
          <a:prstGeom prst="rect">
            <a:avLst/>
          </a:prstGeom>
          <a:effectLst>
            <a:outerShdw blurRad="175209" dist="50800" dir="5400000" algn="ctr" rotWithShape="0">
              <a:schemeClr val="accent2">
                <a:alpha val="13000"/>
              </a:schemeClr>
            </a:outerShdw>
          </a:effectLst>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6187424" y="2389718"/>
            <a:ext cx="5121349" cy="2577740"/>
          </a:xfrm>
        </p:spPr>
        <p:txBody>
          <a:bodyPr anchor="t">
            <a:noAutofit/>
          </a:bodyPr>
          <a:lstStyle>
            <a:lvl1pPr marL="0" indent="0" algn="l">
              <a:buNone/>
              <a:defRPr sz="17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Esto es un texto de prueba para que puedan observar la extensión del texto máximo.</a:t>
            </a:r>
          </a:p>
          <a:p>
            <a:r>
              <a:t>Texto de prueba de un segundo párrafo de texto, ser concretos. </a:t>
            </a:r>
          </a:p>
        </p:txBody>
      </p:sp>
      <p:sp>
        <p:nvSpPr>
          <p:cNvPr id="9" name="Marcador de posición de imagen 38">
            <a:extLst>
              <a:ext uri="{FF2B5EF4-FFF2-40B4-BE49-F238E27FC236}">
                <a16:creationId xmlns:a16="http://schemas.microsoft.com/office/drawing/2014/main" id="{7C1E06F5-6F14-3022-F888-63F4804CC60E}"/>
              </a:ext>
            </a:extLst>
          </p:cNvPr>
          <p:cNvSpPr>
            <a:spLocks noGrp="1"/>
          </p:cNvSpPr>
          <p:nvPr>
            <p:ph type="pic" idx="26" hasCustomPrompt="1"/>
          </p:nvPr>
        </p:nvSpPr>
        <p:spPr>
          <a:xfrm>
            <a:off x="2446958" y="3567879"/>
            <a:ext cx="1434314" cy="1434311"/>
          </a:xfrm>
        </p:spPr>
        <p:txBody>
          <a:bodyPr anchor="ctr">
            <a:normAutofit/>
          </a:bodyPr>
          <a:lstStyle>
            <a:lvl1pPr marL="0" indent="0" algn="ctr">
              <a:buNone/>
              <a:defRPr sz="500">
                <a:latin typeface="Arial"/>
                <a:ea typeface="Arial"/>
                <a:cs typeface="Arial"/>
              </a:defRPr>
            </a:lvl1pPr>
          </a:lstStyle>
          <a:p>
            <a:r>
              <a:t>Clic INSERTE ÍCONO</a:t>
            </a:r>
          </a:p>
        </p:txBody>
      </p:sp>
      <p:sp>
        <p:nvSpPr>
          <p:cNvPr id="5" name="Marcador de texto 4">
            <a:extLst>
              <a:ext uri="{FF2B5EF4-FFF2-40B4-BE49-F238E27FC236}">
                <a16:creationId xmlns:a16="http://schemas.microsoft.com/office/drawing/2014/main" id="{3924072B-B129-8DC0-8786-84CBAA292E91}"/>
              </a:ext>
            </a:extLst>
          </p:cNvPr>
          <p:cNvSpPr>
            <a:spLocks noGrp="1"/>
          </p:cNvSpPr>
          <p:nvPr>
            <p:ph type="body" idx="27" hasCustomPrompt="1"/>
          </p:nvPr>
        </p:nvSpPr>
        <p:spPr>
          <a:xfrm>
            <a:off x="1422401" y="1855168"/>
            <a:ext cx="3454400" cy="1120261"/>
          </a:xfrm>
        </p:spPr>
        <p:txBody>
          <a:bodyPr>
            <a:noAutofit/>
          </a:bodyPr>
          <a:lstStyle>
            <a:lvl1pPr marL="0" indent="0">
              <a:buNone/>
              <a:defRPr sz="2800" b="1">
                <a:solidFill>
                  <a:schemeClr val="accent2"/>
                </a:solidFill>
                <a:latin typeface="Arial"/>
                <a:ea typeface="Arial"/>
                <a:cs typeface="Arial"/>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buNone/>
            </a:pPr>
            <a:r>
              <a:t>Haga clic para modificar título</a:t>
            </a:r>
          </a:p>
        </p:txBody>
      </p:sp>
    </p:spTree>
    <p:extLst>
      <p:ext uri="{BB962C8B-B14F-4D97-AF65-F5344CB8AC3E}">
        <p14:creationId xmlns:p14="http://schemas.microsoft.com/office/powerpoint/2010/main" val="189447359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Esquema 6 elementos, Título, imagen.">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Elipse 10">
            <a:extLst>
              <a:ext uri="{FF2B5EF4-FFF2-40B4-BE49-F238E27FC236}">
                <a16:creationId xmlns:a16="http://schemas.microsoft.com/office/drawing/2014/main" id="{B5F395D9-0ECB-B82D-2FA7-B3E757ECDDB6}"/>
              </a:ext>
            </a:extLst>
          </p:cNvPr>
          <p:cNvSpPr>
            <a:spLocks noGrp="1"/>
          </p:cNvSpPr>
          <p:nvPr/>
        </p:nvSpPr>
        <p:spPr>
          <a:xfrm>
            <a:off x="4870856" y="2194982"/>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pic>
        <p:nvPicPr>
          <p:cNvPr id="38" name="Gráfico 3"/>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299527" y="2453593"/>
            <a:ext cx="1592946" cy="3217331"/>
          </a:xfrm>
          <a:prstGeom prst="rect">
            <a:avLst/>
          </a:prstGeom>
        </p:spPr>
      </p:pic>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015910" y="2933910"/>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1864377"/>
            <a:ext cx="4206645" cy="802878"/>
          </a:xfrm>
        </p:spPr>
        <p:txBody>
          <a:bodyPr>
            <a:noAutofit/>
          </a:bodyPr>
          <a:lstStyle>
            <a:lvl1pPr marL="0" marR="0" indent="0" algn="r" defTabSz="914400">
              <a:lnSpc>
                <a:spcPct val="90000"/>
              </a:lnSpc>
              <a:spcBef>
                <a:spcPts val="1000"/>
              </a:spcBef>
              <a:spcAft>
                <a:spcPts val="0"/>
              </a:spcAft>
              <a:buClrTx/>
              <a:buSzTx/>
              <a:buFont typeface="Aria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5" name="Elipse 4">
            <a:extLst>
              <a:ext uri="{FF2B5EF4-FFF2-40B4-BE49-F238E27FC236}">
                <a16:creationId xmlns:a16="http://schemas.microsoft.com/office/drawing/2014/main" id="{2DB74869-7022-6379-57DD-FCC978A844D6}"/>
              </a:ext>
            </a:extLst>
          </p:cNvPr>
          <p:cNvSpPr>
            <a:spLocks noGrp="1"/>
          </p:cNvSpPr>
          <p:nvPr/>
        </p:nvSpPr>
        <p:spPr>
          <a:xfrm>
            <a:off x="4790470" y="211459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1.</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idx="17" hasCustomPrompt="1"/>
          </p:nvPr>
        </p:nvSpPr>
        <p:spPr>
          <a:xfrm>
            <a:off x="359250" y="3543018"/>
            <a:ext cx="3648992" cy="1013726"/>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idx="18" hasCustomPrompt="1"/>
          </p:nvPr>
        </p:nvSpPr>
        <p:spPr>
          <a:xfrm>
            <a:off x="355076" y="5441573"/>
            <a:ext cx="4206645" cy="854082"/>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3" name="Elipse 12">
            <a:extLst>
              <a:ext uri="{FF2B5EF4-FFF2-40B4-BE49-F238E27FC236}">
                <a16:creationId xmlns:a16="http://schemas.microsoft.com/office/drawing/2014/main" id="{D703CDFE-1DDB-B664-0296-D434E3BF0528}"/>
              </a:ext>
            </a:extLst>
          </p:cNvPr>
          <p:cNvSpPr>
            <a:spLocks noGrp="1"/>
          </p:cNvSpPr>
          <p:nvPr/>
        </p:nvSpPr>
        <p:spPr>
          <a:xfrm>
            <a:off x="4296112" y="3728703"/>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14" name="Elipse 13">
            <a:extLst>
              <a:ext uri="{FF2B5EF4-FFF2-40B4-BE49-F238E27FC236}">
                <a16:creationId xmlns:a16="http://schemas.microsoft.com/office/drawing/2014/main" id="{5914FA67-B116-BF77-E034-46B3B4A3F870}"/>
              </a:ext>
            </a:extLst>
          </p:cNvPr>
          <p:cNvSpPr>
            <a:spLocks noGrp="1"/>
          </p:cNvSpPr>
          <p:nvPr/>
        </p:nvSpPr>
        <p:spPr>
          <a:xfrm>
            <a:off x="4215726" y="3648315"/>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2.</a:t>
            </a:r>
          </a:p>
        </p:txBody>
      </p:sp>
      <p:sp>
        <p:nvSpPr>
          <p:cNvPr id="20" name="Elipse 19">
            <a:extLst>
              <a:ext uri="{FF2B5EF4-FFF2-40B4-BE49-F238E27FC236}">
                <a16:creationId xmlns:a16="http://schemas.microsoft.com/office/drawing/2014/main" id="{E38790D9-54D1-B9A5-1C48-C03D250B3974}"/>
              </a:ext>
            </a:extLst>
          </p:cNvPr>
          <p:cNvSpPr>
            <a:spLocks noGrp="1"/>
          </p:cNvSpPr>
          <p:nvPr/>
        </p:nvSpPr>
        <p:spPr>
          <a:xfrm>
            <a:off x="4870856" y="5390357"/>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1" name="Elipse 20">
            <a:extLst>
              <a:ext uri="{FF2B5EF4-FFF2-40B4-BE49-F238E27FC236}">
                <a16:creationId xmlns:a16="http://schemas.microsoft.com/office/drawing/2014/main" id="{838C0B26-80EC-194E-CE86-34E86C1FE1C5}"/>
              </a:ext>
            </a:extLst>
          </p:cNvPr>
          <p:cNvSpPr>
            <a:spLocks noGrp="1"/>
          </p:cNvSpPr>
          <p:nvPr/>
        </p:nvSpPr>
        <p:spPr>
          <a:xfrm>
            <a:off x="4790470" y="5309969"/>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3.</a:t>
            </a:r>
          </a:p>
        </p:txBody>
      </p:sp>
      <p:sp>
        <p:nvSpPr>
          <p:cNvPr id="22" name="Elipse 21">
            <a:extLst>
              <a:ext uri="{FF2B5EF4-FFF2-40B4-BE49-F238E27FC236}">
                <a16:creationId xmlns:a16="http://schemas.microsoft.com/office/drawing/2014/main" id="{A0C17FCC-51E8-4A92-7ECE-464C4A0BC592}"/>
              </a:ext>
            </a:extLst>
          </p:cNvPr>
          <p:cNvSpPr>
            <a:spLocks noGrp="1"/>
          </p:cNvSpPr>
          <p:nvPr/>
        </p:nvSpPr>
        <p:spPr>
          <a:xfrm>
            <a:off x="6771237" y="2194982"/>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3" name="Elipse 22">
            <a:extLst>
              <a:ext uri="{FF2B5EF4-FFF2-40B4-BE49-F238E27FC236}">
                <a16:creationId xmlns:a16="http://schemas.microsoft.com/office/drawing/2014/main" id="{9CAC028A-55BF-10E7-691B-C4903E36B201}"/>
              </a:ext>
            </a:extLst>
          </p:cNvPr>
          <p:cNvSpPr>
            <a:spLocks noGrp="1"/>
          </p:cNvSpPr>
          <p:nvPr/>
        </p:nvSpPr>
        <p:spPr>
          <a:xfrm>
            <a:off x="6851623" y="2114594"/>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4.</a:t>
            </a:r>
          </a:p>
        </p:txBody>
      </p:sp>
      <p:sp>
        <p:nvSpPr>
          <p:cNvPr id="24" name="Elipse 23">
            <a:extLst>
              <a:ext uri="{FF2B5EF4-FFF2-40B4-BE49-F238E27FC236}">
                <a16:creationId xmlns:a16="http://schemas.microsoft.com/office/drawing/2014/main" id="{0FBFC67D-93EB-6AE1-2E9A-9A604845492D}"/>
              </a:ext>
            </a:extLst>
          </p:cNvPr>
          <p:cNvSpPr>
            <a:spLocks noGrp="1"/>
          </p:cNvSpPr>
          <p:nvPr/>
        </p:nvSpPr>
        <p:spPr>
          <a:xfrm>
            <a:off x="7409149" y="3728703"/>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5" name="Elipse 24">
            <a:extLst>
              <a:ext uri="{FF2B5EF4-FFF2-40B4-BE49-F238E27FC236}">
                <a16:creationId xmlns:a16="http://schemas.microsoft.com/office/drawing/2014/main" id="{7915177F-BA68-53BB-17DF-AE5B2E373B32}"/>
              </a:ext>
            </a:extLst>
          </p:cNvPr>
          <p:cNvSpPr>
            <a:spLocks noGrp="1"/>
          </p:cNvSpPr>
          <p:nvPr/>
        </p:nvSpPr>
        <p:spPr>
          <a:xfrm>
            <a:off x="7489535" y="3648315"/>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5.</a:t>
            </a:r>
          </a:p>
        </p:txBody>
      </p:sp>
      <p:sp>
        <p:nvSpPr>
          <p:cNvPr id="26" name="Elipse 25">
            <a:extLst>
              <a:ext uri="{FF2B5EF4-FFF2-40B4-BE49-F238E27FC236}">
                <a16:creationId xmlns:a16="http://schemas.microsoft.com/office/drawing/2014/main" id="{D45DC5C9-A23B-9529-54ED-771FDA947CC8}"/>
              </a:ext>
            </a:extLst>
          </p:cNvPr>
          <p:cNvSpPr>
            <a:spLocks noGrp="1"/>
          </p:cNvSpPr>
          <p:nvPr/>
        </p:nvSpPr>
        <p:spPr>
          <a:xfrm>
            <a:off x="6765893" y="5390357"/>
            <a:ext cx="496668" cy="496668"/>
          </a:xfrm>
          <a:prstGeom prst="ellipse">
            <a:avLst/>
          </a:prstGeom>
          <a:solidFill>
            <a:schemeClr val="tx2"/>
          </a:solidFill>
          <a:ln w="412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7" name="Elipse 26">
            <a:extLst>
              <a:ext uri="{FF2B5EF4-FFF2-40B4-BE49-F238E27FC236}">
                <a16:creationId xmlns:a16="http://schemas.microsoft.com/office/drawing/2014/main" id="{8A1FFB44-79D7-E31F-BE8A-AE78FF76013C}"/>
              </a:ext>
            </a:extLst>
          </p:cNvPr>
          <p:cNvSpPr>
            <a:spLocks noGrp="1"/>
          </p:cNvSpPr>
          <p:nvPr/>
        </p:nvSpPr>
        <p:spPr>
          <a:xfrm>
            <a:off x="6846279" y="5309969"/>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6.</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7496654" y="1870502"/>
            <a:ext cx="4346475" cy="821148"/>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idx="20" hasCustomPrompt="1"/>
          </p:nvPr>
        </p:nvSpPr>
        <p:spPr>
          <a:xfrm>
            <a:off x="8183757" y="3549625"/>
            <a:ext cx="3648993" cy="1013725"/>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idx="21" hasCustomPrompt="1"/>
          </p:nvPr>
        </p:nvSpPr>
        <p:spPr>
          <a:xfrm>
            <a:off x="7489536" y="5423334"/>
            <a:ext cx="4347388" cy="890560"/>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6" name="Conector recto 5">
            <a:extLst>
              <a:ext uri="{FF2B5EF4-FFF2-40B4-BE49-F238E27FC236}">
                <a16:creationId xmlns:a16="http://schemas.microsoft.com/office/drawing/2014/main" id="{C5C82E56-D047-45F4-81AB-74B145BC36E6}"/>
              </a:ext>
            </a:extLst>
          </p:cNvPr>
          <p:cNvSpPr>
            <a:spLocks noGrp="1"/>
          </p:cNvSpPr>
          <p:nvPr/>
        </p:nvSpPr>
        <p:spPr>
          <a:xfrm>
            <a:off x="355076" y="2936415"/>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7" name="Conector recto 6">
            <a:extLst>
              <a:ext uri="{FF2B5EF4-FFF2-40B4-BE49-F238E27FC236}">
                <a16:creationId xmlns:a16="http://schemas.microsoft.com/office/drawing/2014/main" id="{0C5D4A4E-F84A-4CC8-9EB3-72409BF5B4B7}"/>
              </a:ext>
            </a:extLst>
          </p:cNvPr>
          <p:cNvSpPr>
            <a:spLocks noGrp="1"/>
          </p:cNvSpPr>
          <p:nvPr/>
        </p:nvSpPr>
        <p:spPr>
          <a:xfrm>
            <a:off x="355076" y="4832379"/>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8" name="Conector recto 7">
            <a:extLst>
              <a:ext uri="{FF2B5EF4-FFF2-40B4-BE49-F238E27FC236}">
                <a16:creationId xmlns:a16="http://schemas.microsoft.com/office/drawing/2014/main" id="{43BA5914-1D73-4460-B449-08A665A54333}"/>
              </a:ext>
            </a:extLst>
          </p:cNvPr>
          <p:cNvSpPr>
            <a:spLocks noGrp="1"/>
          </p:cNvSpPr>
          <p:nvPr/>
        </p:nvSpPr>
        <p:spPr>
          <a:xfrm>
            <a:off x="7489535" y="2936415"/>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15" name="Conector recto 14">
            <a:extLst>
              <a:ext uri="{FF2B5EF4-FFF2-40B4-BE49-F238E27FC236}">
                <a16:creationId xmlns:a16="http://schemas.microsoft.com/office/drawing/2014/main" id="{FA0EC7C7-3C4A-4138-B9BF-244D26C7EB71}"/>
              </a:ext>
            </a:extLst>
          </p:cNvPr>
          <p:cNvSpPr>
            <a:spLocks noGrp="1"/>
          </p:cNvSpPr>
          <p:nvPr/>
        </p:nvSpPr>
        <p:spPr>
          <a:xfrm>
            <a:off x="7496654" y="4832379"/>
            <a:ext cx="4346475"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16" name="Marcador de texto 14">
            <a:extLst>
              <a:ext uri="{FF2B5EF4-FFF2-40B4-BE49-F238E27FC236}">
                <a16:creationId xmlns:a16="http://schemas.microsoft.com/office/drawing/2014/main" id="{1FD69D3B-2497-6A0F-16B9-BD2FEF20551D}"/>
              </a:ext>
            </a:extLst>
          </p:cNvPr>
          <p:cNvSpPr>
            <a:spLocks noGrp="1"/>
          </p:cNvSpPr>
          <p:nvPr>
            <p:ph type="body" idx="22" hasCustomPrompt="1"/>
          </p:nvPr>
        </p:nvSpPr>
        <p:spPr>
          <a:xfrm>
            <a:off x="355076" y="1526090"/>
            <a:ext cx="4206645" cy="307175"/>
          </a:xfrm>
        </p:spPr>
        <p:txBody>
          <a:bodyPr>
            <a:noAutofit/>
          </a:bodyPr>
          <a:lstStyle>
            <a:lvl1pPr marL="0" indent="0" algn="r">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idx="23" hasCustomPrompt="1"/>
          </p:nvPr>
        </p:nvSpPr>
        <p:spPr>
          <a:xfrm>
            <a:off x="355077" y="3222503"/>
            <a:ext cx="3648992" cy="307175"/>
          </a:xfrm>
        </p:spPr>
        <p:txBody>
          <a:bodyPr>
            <a:noAutofit/>
          </a:bodyPr>
          <a:lstStyle>
            <a:lvl1pPr marL="0" indent="0" algn="r">
              <a:buNone/>
              <a:defRPr sz="1400" b="1">
                <a:ln>
                  <a:noFill/>
                </a:ln>
                <a:solidFill>
                  <a:schemeClr val="accent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1" name="Marcador de texto 14">
            <a:extLst>
              <a:ext uri="{FF2B5EF4-FFF2-40B4-BE49-F238E27FC236}">
                <a16:creationId xmlns:a16="http://schemas.microsoft.com/office/drawing/2014/main" id="{3C706FAC-B4D7-F919-B9BF-0DFE2A3470DE}"/>
              </a:ext>
            </a:extLst>
          </p:cNvPr>
          <p:cNvSpPr>
            <a:spLocks noGrp="1"/>
          </p:cNvSpPr>
          <p:nvPr>
            <p:ph type="body" idx="24" hasCustomPrompt="1"/>
          </p:nvPr>
        </p:nvSpPr>
        <p:spPr>
          <a:xfrm>
            <a:off x="355076" y="5102668"/>
            <a:ext cx="4206645" cy="307175"/>
          </a:xfrm>
        </p:spPr>
        <p:txBody>
          <a:bodyPr>
            <a:noAutofit/>
          </a:bodyPr>
          <a:lstStyle>
            <a:lvl1pPr marL="0" indent="0" algn="r">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idx="25" hasCustomPrompt="1"/>
          </p:nvPr>
        </p:nvSpPr>
        <p:spPr>
          <a:xfrm>
            <a:off x="7496654" y="1526090"/>
            <a:ext cx="4336095" cy="307175"/>
          </a:xfrm>
        </p:spPr>
        <p:txBody>
          <a:bodyPr>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idx="26" hasCustomPrompt="1"/>
          </p:nvPr>
        </p:nvSpPr>
        <p:spPr>
          <a:xfrm>
            <a:off x="8194137" y="3222503"/>
            <a:ext cx="3648993" cy="307175"/>
          </a:xfrm>
        </p:spPr>
        <p:txBody>
          <a:bodyPr>
            <a:noAutofit/>
          </a:bodyPr>
          <a:lstStyle>
            <a:lvl1pPr marL="0" indent="0" algn="l">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4" name="Marcador de texto 14">
            <a:extLst>
              <a:ext uri="{FF2B5EF4-FFF2-40B4-BE49-F238E27FC236}">
                <a16:creationId xmlns:a16="http://schemas.microsoft.com/office/drawing/2014/main" id="{0C279564-089F-BAF6-8CF1-7AB0D2D3550A}"/>
              </a:ext>
            </a:extLst>
          </p:cNvPr>
          <p:cNvSpPr>
            <a:spLocks noGrp="1"/>
          </p:cNvSpPr>
          <p:nvPr>
            <p:ph type="body" idx="27" hasCustomPrompt="1"/>
          </p:nvPr>
        </p:nvSpPr>
        <p:spPr>
          <a:xfrm>
            <a:off x="7496655" y="5102668"/>
            <a:ext cx="4347388" cy="307175"/>
          </a:xfrm>
        </p:spPr>
        <p:txBody>
          <a:bodyPr>
            <a:noAutofit/>
          </a:bodyPr>
          <a:lstStyle>
            <a:lvl1pPr marL="0" indent="0" algn="l">
              <a:buNone/>
              <a:defRPr sz="1400" b="1">
                <a:ln>
                  <a:noFill/>
                </a:ln>
                <a:solidFill>
                  <a:schemeClr val="accent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5" name="Título 1">
            <a:extLst>
              <a:ext uri="{FF2B5EF4-FFF2-40B4-BE49-F238E27FC236}">
                <a16:creationId xmlns:a16="http://schemas.microsoft.com/office/drawing/2014/main" id="{9154C9BC-2EBF-8878-C70F-FE88B02FEF34}"/>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3038854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Esquema 6 elementos, Título, imagen_">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015910" y="2933910"/>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1100">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1864377"/>
            <a:ext cx="4206645" cy="802878"/>
          </a:xfrm>
        </p:spPr>
        <p:txBody>
          <a:bodyPr>
            <a:noAutofit/>
          </a:bodyPr>
          <a:lstStyle>
            <a:lvl1pPr marL="0" marR="0" indent="0" algn="r" defTabSz="914400">
              <a:lnSpc>
                <a:spcPct val="90000"/>
              </a:lnSpc>
              <a:spcBef>
                <a:spcPts val="1000"/>
              </a:spcBef>
              <a:spcAft>
                <a:spcPts val="0"/>
              </a:spcAft>
              <a:buClrTx/>
              <a:buSzTx/>
              <a:buFont typeface="Aria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idx="17" hasCustomPrompt="1"/>
          </p:nvPr>
        </p:nvSpPr>
        <p:spPr>
          <a:xfrm>
            <a:off x="359249" y="3543018"/>
            <a:ext cx="4202471" cy="1013726"/>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idx="18" hasCustomPrompt="1"/>
          </p:nvPr>
        </p:nvSpPr>
        <p:spPr>
          <a:xfrm>
            <a:off x="355076" y="5441573"/>
            <a:ext cx="4206645" cy="854082"/>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7496654" y="1870502"/>
            <a:ext cx="4346475" cy="821148"/>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idx="20" hasCustomPrompt="1"/>
          </p:nvPr>
        </p:nvSpPr>
        <p:spPr>
          <a:xfrm>
            <a:off x="7489535" y="3549625"/>
            <a:ext cx="4343214" cy="1013725"/>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idx="21" hasCustomPrompt="1"/>
          </p:nvPr>
        </p:nvSpPr>
        <p:spPr>
          <a:xfrm>
            <a:off x="7489536" y="5423334"/>
            <a:ext cx="4347388" cy="890560"/>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1FD69D3B-2497-6A0F-16B9-BD2FEF20551D}"/>
              </a:ext>
            </a:extLst>
          </p:cNvPr>
          <p:cNvSpPr>
            <a:spLocks noGrp="1"/>
          </p:cNvSpPr>
          <p:nvPr>
            <p:ph type="body" idx="22" hasCustomPrompt="1"/>
          </p:nvPr>
        </p:nvSpPr>
        <p:spPr>
          <a:xfrm>
            <a:off x="355076" y="1526090"/>
            <a:ext cx="4206645" cy="307175"/>
          </a:xfrm>
        </p:spPr>
        <p:txBody>
          <a:bodyPr>
            <a:noAutofit/>
          </a:bodyPr>
          <a:lstStyle>
            <a:lvl1pPr marL="0" indent="0" algn="r">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idx="23" hasCustomPrompt="1"/>
          </p:nvPr>
        </p:nvSpPr>
        <p:spPr>
          <a:xfrm>
            <a:off x="355076" y="3222503"/>
            <a:ext cx="4202471" cy="307175"/>
          </a:xfrm>
        </p:spPr>
        <p:txBody>
          <a:bodyPr>
            <a:noAutofit/>
          </a:bodyPr>
          <a:lstStyle>
            <a:lvl1pPr marL="0" indent="0" algn="r">
              <a:buNone/>
              <a:defRPr sz="1400" b="1">
                <a:ln>
                  <a:noFill/>
                </a:ln>
                <a:solidFill>
                  <a:schemeClr val="accent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1" name="Marcador de texto 14">
            <a:extLst>
              <a:ext uri="{FF2B5EF4-FFF2-40B4-BE49-F238E27FC236}">
                <a16:creationId xmlns:a16="http://schemas.microsoft.com/office/drawing/2014/main" id="{3C706FAC-B4D7-F919-B9BF-0DFE2A3470DE}"/>
              </a:ext>
            </a:extLst>
          </p:cNvPr>
          <p:cNvSpPr>
            <a:spLocks noGrp="1"/>
          </p:cNvSpPr>
          <p:nvPr>
            <p:ph type="body" idx="24" hasCustomPrompt="1"/>
          </p:nvPr>
        </p:nvSpPr>
        <p:spPr>
          <a:xfrm>
            <a:off x="355076" y="5102668"/>
            <a:ext cx="4206645" cy="307175"/>
          </a:xfrm>
        </p:spPr>
        <p:txBody>
          <a:bodyPr>
            <a:noAutofit/>
          </a:bodyPr>
          <a:lstStyle>
            <a:lvl1pPr marL="0" indent="0" algn="r">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idx="25" hasCustomPrompt="1"/>
          </p:nvPr>
        </p:nvSpPr>
        <p:spPr>
          <a:xfrm>
            <a:off x="7496654" y="1526090"/>
            <a:ext cx="4336095" cy="307175"/>
          </a:xfrm>
        </p:spPr>
        <p:txBody>
          <a:bodyPr>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idx="26" hasCustomPrompt="1"/>
          </p:nvPr>
        </p:nvSpPr>
        <p:spPr>
          <a:xfrm>
            <a:off x="7499915" y="3222503"/>
            <a:ext cx="4343214" cy="307175"/>
          </a:xfrm>
        </p:spPr>
        <p:txBody>
          <a:bodyPr>
            <a:noAutofit/>
          </a:bodyPr>
          <a:lstStyle>
            <a:lvl1pPr marL="0" indent="0" algn="l">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4" name="Marcador de texto 14">
            <a:extLst>
              <a:ext uri="{FF2B5EF4-FFF2-40B4-BE49-F238E27FC236}">
                <a16:creationId xmlns:a16="http://schemas.microsoft.com/office/drawing/2014/main" id="{0C279564-089F-BAF6-8CF1-7AB0D2D3550A}"/>
              </a:ext>
            </a:extLst>
          </p:cNvPr>
          <p:cNvSpPr>
            <a:spLocks noGrp="1"/>
          </p:cNvSpPr>
          <p:nvPr>
            <p:ph type="body" idx="27" hasCustomPrompt="1"/>
          </p:nvPr>
        </p:nvSpPr>
        <p:spPr>
          <a:xfrm>
            <a:off x="7496655" y="5102668"/>
            <a:ext cx="4347388" cy="307175"/>
          </a:xfrm>
        </p:spPr>
        <p:txBody>
          <a:bodyPr>
            <a:noAutofit/>
          </a:bodyPr>
          <a:lstStyle>
            <a:lvl1pPr marL="0" indent="0" algn="l">
              <a:buNone/>
              <a:defRPr sz="1400" b="1">
                <a:ln>
                  <a:noFill/>
                </a:ln>
                <a:solidFill>
                  <a:schemeClr val="accent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5" name="Título 1">
            <a:extLst>
              <a:ext uri="{FF2B5EF4-FFF2-40B4-BE49-F238E27FC236}">
                <a16:creationId xmlns:a16="http://schemas.microsoft.com/office/drawing/2014/main" id="{9154C9BC-2EBF-8878-C70F-FE88B02FEF34}"/>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91284502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Esquema 4 elementos y título imagen">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Elipse 10">
            <a:extLst>
              <a:ext uri="{FF2B5EF4-FFF2-40B4-BE49-F238E27FC236}">
                <a16:creationId xmlns:a16="http://schemas.microsoft.com/office/drawing/2014/main" id="{B5F395D9-0ECB-B82D-2FA7-B3E757ECDDB6}"/>
              </a:ext>
            </a:extLst>
          </p:cNvPr>
          <p:cNvSpPr>
            <a:spLocks noGrp="1"/>
          </p:cNvSpPr>
          <p:nvPr/>
        </p:nvSpPr>
        <p:spPr>
          <a:xfrm>
            <a:off x="4784113" y="2194982"/>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pic>
        <p:nvPicPr>
          <p:cNvPr id="36" name="Gráfico 3"/>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299527" y="2334246"/>
            <a:ext cx="1592946" cy="3217331"/>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015910" y="2814563"/>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1864377"/>
            <a:ext cx="3979834" cy="1676740"/>
          </a:xfrm>
        </p:spPr>
        <p:txBody>
          <a:bodyPr>
            <a:noAutofit/>
          </a:bodyPr>
          <a:lstStyle>
            <a:lvl1pPr marL="0" marR="0" indent="0" algn="r" defTabSz="914400">
              <a:lnSpc>
                <a:spcPct val="90000"/>
              </a:lnSpc>
              <a:spcBef>
                <a:spcPts val="1000"/>
              </a:spcBef>
              <a:spcAft>
                <a:spcPts val="0"/>
              </a:spcAft>
              <a:buClrTx/>
              <a:buSzTx/>
              <a:buFont typeface="Aria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p>
        </p:txBody>
      </p:sp>
      <p:sp>
        <p:nvSpPr>
          <p:cNvPr id="5" name="Elipse 4">
            <a:extLst>
              <a:ext uri="{FF2B5EF4-FFF2-40B4-BE49-F238E27FC236}">
                <a16:creationId xmlns:a16="http://schemas.microsoft.com/office/drawing/2014/main" id="{2DB74869-7022-6379-57DD-FCC978A844D6}"/>
              </a:ext>
            </a:extLst>
          </p:cNvPr>
          <p:cNvSpPr>
            <a:spLocks noGrp="1"/>
          </p:cNvSpPr>
          <p:nvPr/>
        </p:nvSpPr>
        <p:spPr>
          <a:xfrm>
            <a:off x="4703727" y="211459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1.</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idx="17" hasCustomPrompt="1"/>
          </p:nvPr>
        </p:nvSpPr>
        <p:spPr>
          <a:xfrm>
            <a:off x="359249" y="4541930"/>
            <a:ext cx="3979833" cy="1684697"/>
          </a:xfrm>
        </p:spPr>
        <p:txBody>
          <a:bodyPr>
            <a:noAutofit/>
          </a:bodyPr>
          <a:lstStyle>
            <a:lvl1pPr marL="0" indent="0" algn="r">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3" name="Elipse 12">
            <a:extLst>
              <a:ext uri="{FF2B5EF4-FFF2-40B4-BE49-F238E27FC236}">
                <a16:creationId xmlns:a16="http://schemas.microsoft.com/office/drawing/2014/main" id="{D703CDFE-1DDB-B664-0296-D434E3BF0528}"/>
              </a:ext>
            </a:extLst>
          </p:cNvPr>
          <p:cNvSpPr>
            <a:spLocks noGrp="1"/>
          </p:cNvSpPr>
          <p:nvPr/>
        </p:nvSpPr>
        <p:spPr>
          <a:xfrm>
            <a:off x="4782851" y="5198673"/>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14" name="Elipse 13">
            <a:extLst>
              <a:ext uri="{FF2B5EF4-FFF2-40B4-BE49-F238E27FC236}">
                <a16:creationId xmlns:a16="http://schemas.microsoft.com/office/drawing/2014/main" id="{5914FA67-B116-BF77-E034-46B3B4A3F870}"/>
              </a:ext>
            </a:extLst>
          </p:cNvPr>
          <p:cNvSpPr>
            <a:spLocks noGrp="1"/>
          </p:cNvSpPr>
          <p:nvPr/>
        </p:nvSpPr>
        <p:spPr>
          <a:xfrm>
            <a:off x="4702465" y="5118285"/>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3.</a:t>
            </a:r>
          </a:p>
        </p:txBody>
      </p:sp>
      <p:sp>
        <p:nvSpPr>
          <p:cNvPr id="22" name="Elipse 21">
            <a:extLst>
              <a:ext uri="{FF2B5EF4-FFF2-40B4-BE49-F238E27FC236}">
                <a16:creationId xmlns:a16="http://schemas.microsoft.com/office/drawing/2014/main" id="{A0C17FCC-51E8-4A92-7ECE-464C4A0BC592}"/>
              </a:ext>
            </a:extLst>
          </p:cNvPr>
          <p:cNvSpPr>
            <a:spLocks noGrp="1"/>
          </p:cNvSpPr>
          <p:nvPr/>
        </p:nvSpPr>
        <p:spPr>
          <a:xfrm>
            <a:off x="6907045" y="2194982"/>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3" name="Elipse 22">
            <a:extLst>
              <a:ext uri="{FF2B5EF4-FFF2-40B4-BE49-F238E27FC236}">
                <a16:creationId xmlns:a16="http://schemas.microsoft.com/office/drawing/2014/main" id="{9CAC028A-55BF-10E7-691B-C4903E36B201}"/>
              </a:ext>
            </a:extLst>
          </p:cNvPr>
          <p:cNvSpPr>
            <a:spLocks noGrp="1"/>
          </p:cNvSpPr>
          <p:nvPr/>
        </p:nvSpPr>
        <p:spPr>
          <a:xfrm>
            <a:off x="6987431" y="2114594"/>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2.</a:t>
            </a:r>
          </a:p>
        </p:txBody>
      </p:sp>
      <p:sp>
        <p:nvSpPr>
          <p:cNvPr id="24" name="Elipse 23">
            <a:extLst>
              <a:ext uri="{FF2B5EF4-FFF2-40B4-BE49-F238E27FC236}">
                <a16:creationId xmlns:a16="http://schemas.microsoft.com/office/drawing/2014/main" id="{0FBFC67D-93EB-6AE1-2E9A-9A604845492D}"/>
              </a:ext>
            </a:extLst>
          </p:cNvPr>
          <p:cNvSpPr>
            <a:spLocks noGrp="1"/>
          </p:cNvSpPr>
          <p:nvPr/>
        </p:nvSpPr>
        <p:spPr>
          <a:xfrm>
            <a:off x="6839573" y="5192562"/>
            <a:ext cx="496668" cy="496668"/>
          </a:xfrm>
          <a:prstGeom prst="ellipse">
            <a:avLst/>
          </a:prstGeom>
          <a:solidFill>
            <a:schemeClr val="accent6">
              <a:lumMod val="75000"/>
              <a:lumOff val="25000"/>
            </a:schemeClr>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endParaRPr/>
          </a:p>
        </p:txBody>
      </p:sp>
      <p:sp>
        <p:nvSpPr>
          <p:cNvPr id="25" name="Elipse 24">
            <a:extLst>
              <a:ext uri="{FF2B5EF4-FFF2-40B4-BE49-F238E27FC236}">
                <a16:creationId xmlns:a16="http://schemas.microsoft.com/office/drawing/2014/main" id="{7915177F-BA68-53BB-17DF-AE5B2E373B32}"/>
              </a:ext>
            </a:extLst>
          </p:cNvPr>
          <p:cNvSpPr>
            <a:spLocks noGrp="1"/>
          </p:cNvSpPr>
          <p:nvPr/>
        </p:nvSpPr>
        <p:spPr>
          <a:xfrm>
            <a:off x="6919959" y="511217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bg2"/>
                </a:solidFill>
                <a:latin typeface="Arial"/>
                <a:ea typeface="Arial"/>
                <a:cs typeface="Arial"/>
              </a:rPr>
              <a:t>4.</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7851976" y="1870501"/>
            <a:ext cx="3991153" cy="1670985"/>
          </a:xfrm>
        </p:spPr>
        <p:txBody>
          <a:bodyPr>
            <a:noAutofit/>
          </a:bodyPr>
          <a:lstStyle>
            <a:lvl1pPr marL="0" indent="0" algn="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idx="20" hasCustomPrompt="1"/>
          </p:nvPr>
        </p:nvSpPr>
        <p:spPr>
          <a:xfrm>
            <a:off x="7852917" y="4548538"/>
            <a:ext cx="3979833" cy="1684695"/>
          </a:xfrm>
        </p:spPr>
        <p:txBody>
          <a:bodyPr>
            <a:noAutofit/>
          </a:bodyPr>
          <a:lstStyle>
            <a:lvl1pPr marL="0" indent="0" algn="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6" name="Conector recto 5">
            <a:extLst>
              <a:ext uri="{FF2B5EF4-FFF2-40B4-BE49-F238E27FC236}">
                <a16:creationId xmlns:a16="http://schemas.microsoft.com/office/drawing/2014/main" id="{E0F8E200-18D3-4B59-9C5B-7AE6DC43782F}"/>
              </a:ext>
            </a:extLst>
          </p:cNvPr>
          <p:cNvSpPr>
            <a:spLocks noGrp="1"/>
          </p:cNvSpPr>
          <p:nvPr/>
        </p:nvSpPr>
        <p:spPr>
          <a:xfrm>
            <a:off x="355076" y="3862757"/>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8" name="Conector recto 7">
            <a:extLst>
              <a:ext uri="{FF2B5EF4-FFF2-40B4-BE49-F238E27FC236}">
                <a16:creationId xmlns:a16="http://schemas.microsoft.com/office/drawing/2014/main" id="{84AE9571-ABBA-4978-9CE8-E29D11DA8D9C}"/>
              </a:ext>
            </a:extLst>
          </p:cNvPr>
          <p:cNvSpPr>
            <a:spLocks noGrp="1"/>
          </p:cNvSpPr>
          <p:nvPr/>
        </p:nvSpPr>
        <p:spPr>
          <a:xfrm>
            <a:off x="7489535" y="3862757"/>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sp>
      <p:sp>
        <p:nvSpPr>
          <p:cNvPr id="16" name="Marcador de texto 14">
            <a:extLst>
              <a:ext uri="{FF2B5EF4-FFF2-40B4-BE49-F238E27FC236}">
                <a16:creationId xmlns:a16="http://schemas.microsoft.com/office/drawing/2014/main" id="{1FD69D3B-2497-6A0F-16B9-BD2FEF20551D}"/>
              </a:ext>
            </a:extLst>
          </p:cNvPr>
          <p:cNvSpPr>
            <a:spLocks noGrp="1"/>
          </p:cNvSpPr>
          <p:nvPr>
            <p:ph type="body" idx="22" hasCustomPrompt="1"/>
          </p:nvPr>
        </p:nvSpPr>
        <p:spPr>
          <a:xfrm>
            <a:off x="355076" y="1526090"/>
            <a:ext cx="3979834" cy="307175"/>
          </a:xfrm>
        </p:spPr>
        <p:txBody>
          <a:bodyPr>
            <a:noAutofit/>
          </a:bodyPr>
          <a:lstStyle>
            <a:lvl1pPr marL="0" indent="0" algn="r">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idx="23" hasCustomPrompt="1"/>
          </p:nvPr>
        </p:nvSpPr>
        <p:spPr>
          <a:xfrm>
            <a:off x="355076" y="4221416"/>
            <a:ext cx="3979833" cy="307175"/>
          </a:xfrm>
        </p:spPr>
        <p:txBody>
          <a:bodyPr>
            <a:noAutofit/>
          </a:bodyPr>
          <a:lstStyle>
            <a:lvl1pPr marL="0" indent="0" algn="r">
              <a:buNone/>
              <a:defRPr sz="1400" b="1">
                <a:ln>
                  <a:noFill/>
                </a:ln>
                <a:solidFill>
                  <a:schemeClr val="bg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idx="25" hasCustomPrompt="1"/>
          </p:nvPr>
        </p:nvSpPr>
        <p:spPr>
          <a:xfrm>
            <a:off x="7851128" y="1526090"/>
            <a:ext cx="3981622" cy="307175"/>
          </a:xfrm>
        </p:spPr>
        <p:txBody>
          <a:bodyPr>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idx="26" hasCustomPrompt="1"/>
          </p:nvPr>
        </p:nvSpPr>
        <p:spPr>
          <a:xfrm>
            <a:off x="7863297" y="4221416"/>
            <a:ext cx="3979833" cy="307175"/>
          </a:xfrm>
        </p:spPr>
        <p:txBody>
          <a:bodyPr>
            <a:noAutofit/>
          </a:bodyPr>
          <a:lstStyle>
            <a:lvl1pPr marL="0" indent="0" algn="l">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 name="Título 1">
            <a:extLst>
              <a:ext uri="{FF2B5EF4-FFF2-40B4-BE49-F238E27FC236}">
                <a16:creationId xmlns:a16="http://schemas.microsoft.com/office/drawing/2014/main" id="{B8528C74-57C0-959D-ADAA-3E82F57CE0D2}"/>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429148154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Esquema 4 elementos y título imagen_">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015910" y="2814563"/>
            <a:ext cx="2160180" cy="2208791"/>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lstStyle>
            <a:lvl1pPr marL="0" indent="0" algn="ctr">
              <a:buNone/>
              <a:defRPr>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55076" y="1864377"/>
            <a:ext cx="3979834" cy="1676740"/>
          </a:xfrm>
        </p:spPr>
        <p:txBody>
          <a:bodyPr>
            <a:noAutofit/>
          </a:bodyPr>
          <a:lstStyle>
            <a:lvl1pPr marL="0" marR="0" indent="0" algn="r" defTabSz="914400">
              <a:lnSpc>
                <a:spcPct val="90000"/>
              </a:lnSpc>
              <a:spcBef>
                <a:spcPts val="1000"/>
              </a:spcBef>
              <a:spcAft>
                <a:spcPts val="0"/>
              </a:spcAft>
              <a:buClrTx/>
              <a:buSzTx/>
              <a:buFont typeface="Aria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p>
        </p:txBody>
      </p:sp>
      <p:sp>
        <p:nvSpPr>
          <p:cNvPr id="9" name="Marcador de texto 14">
            <a:extLst>
              <a:ext uri="{FF2B5EF4-FFF2-40B4-BE49-F238E27FC236}">
                <a16:creationId xmlns:a16="http://schemas.microsoft.com/office/drawing/2014/main" id="{A654FCB9-8542-2107-EF54-370E4E7F0825}"/>
              </a:ext>
            </a:extLst>
          </p:cNvPr>
          <p:cNvSpPr>
            <a:spLocks noGrp="1"/>
          </p:cNvSpPr>
          <p:nvPr>
            <p:ph type="body" idx="17" hasCustomPrompt="1"/>
          </p:nvPr>
        </p:nvSpPr>
        <p:spPr>
          <a:xfrm>
            <a:off x="359249" y="4541930"/>
            <a:ext cx="3979833" cy="1684697"/>
          </a:xfrm>
        </p:spPr>
        <p:txBody>
          <a:bodyPr>
            <a:noAutofit/>
          </a:bodyPr>
          <a:lstStyle>
            <a:lvl1pPr marL="0" indent="0" algn="r">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7851976" y="1870501"/>
            <a:ext cx="3991153" cy="1670985"/>
          </a:xfrm>
        </p:spPr>
        <p:txBody>
          <a:bodyPr>
            <a:noAutofit/>
          </a:bodyPr>
          <a:lstStyle>
            <a:lvl1pPr marL="0" indent="0" algn="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3F87DDEE-5E0F-E02D-C9E3-FF6A6D0BA28F}"/>
              </a:ext>
            </a:extLst>
          </p:cNvPr>
          <p:cNvSpPr>
            <a:spLocks noGrp="1"/>
          </p:cNvSpPr>
          <p:nvPr>
            <p:ph type="body" idx="20" hasCustomPrompt="1"/>
          </p:nvPr>
        </p:nvSpPr>
        <p:spPr>
          <a:xfrm>
            <a:off x="7852917" y="4548538"/>
            <a:ext cx="3979833" cy="1684695"/>
          </a:xfrm>
        </p:spPr>
        <p:txBody>
          <a:bodyPr>
            <a:noAutofit/>
          </a:bodyPr>
          <a:lstStyle>
            <a:lvl1pPr marL="0" indent="0" algn="l">
              <a:buNone/>
              <a:defRPr sz="14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1FD69D3B-2497-6A0F-16B9-BD2FEF20551D}"/>
              </a:ext>
            </a:extLst>
          </p:cNvPr>
          <p:cNvSpPr>
            <a:spLocks noGrp="1"/>
          </p:cNvSpPr>
          <p:nvPr>
            <p:ph type="body" idx="22" hasCustomPrompt="1"/>
          </p:nvPr>
        </p:nvSpPr>
        <p:spPr>
          <a:xfrm>
            <a:off x="355076" y="1526090"/>
            <a:ext cx="3979834" cy="307175"/>
          </a:xfrm>
        </p:spPr>
        <p:txBody>
          <a:bodyPr>
            <a:noAutofit/>
          </a:bodyPr>
          <a:lstStyle>
            <a:lvl1pPr marL="0" indent="0" algn="r">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8" name="Marcador de texto 14">
            <a:extLst>
              <a:ext uri="{FF2B5EF4-FFF2-40B4-BE49-F238E27FC236}">
                <a16:creationId xmlns:a16="http://schemas.microsoft.com/office/drawing/2014/main" id="{861F7D25-D1E2-76EB-B5A4-170C4565DC3F}"/>
              </a:ext>
            </a:extLst>
          </p:cNvPr>
          <p:cNvSpPr>
            <a:spLocks noGrp="1"/>
          </p:cNvSpPr>
          <p:nvPr>
            <p:ph type="body" idx="23" hasCustomPrompt="1"/>
          </p:nvPr>
        </p:nvSpPr>
        <p:spPr>
          <a:xfrm>
            <a:off x="355076" y="4221416"/>
            <a:ext cx="3979833" cy="307175"/>
          </a:xfrm>
        </p:spPr>
        <p:txBody>
          <a:bodyPr>
            <a:noAutofit/>
          </a:bodyPr>
          <a:lstStyle>
            <a:lvl1pPr marL="0" indent="0" algn="r">
              <a:buNone/>
              <a:defRPr sz="1400" b="1">
                <a:ln>
                  <a:noFill/>
                </a:ln>
                <a:solidFill>
                  <a:schemeClr val="bg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2" name="Marcador de texto 14">
            <a:extLst>
              <a:ext uri="{FF2B5EF4-FFF2-40B4-BE49-F238E27FC236}">
                <a16:creationId xmlns:a16="http://schemas.microsoft.com/office/drawing/2014/main" id="{7D1FCDEF-C221-4A4C-63D1-E23BE14E25C1}"/>
              </a:ext>
            </a:extLst>
          </p:cNvPr>
          <p:cNvSpPr>
            <a:spLocks noGrp="1"/>
          </p:cNvSpPr>
          <p:nvPr>
            <p:ph type="body" idx="25" hasCustomPrompt="1"/>
          </p:nvPr>
        </p:nvSpPr>
        <p:spPr>
          <a:xfrm>
            <a:off x="7851128" y="1526090"/>
            <a:ext cx="3981622" cy="307175"/>
          </a:xfrm>
        </p:spPr>
        <p:txBody>
          <a:bodyPr>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3" name="Marcador de texto 14">
            <a:extLst>
              <a:ext uri="{FF2B5EF4-FFF2-40B4-BE49-F238E27FC236}">
                <a16:creationId xmlns:a16="http://schemas.microsoft.com/office/drawing/2014/main" id="{8C689626-690D-5706-E5A4-03399118E3BF}"/>
              </a:ext>
            </a:extLst>
          </p:cNvPr>
          <p:cNvSpPr>
            <a:spLocks noGrp="1"/>
          </p:cNvSpPr>
          <p:nvPr>
            <p:ph type="body" idx="26" hasCustomPrompt="1"/>
          </p:nvPr>
        </p:nvSpPr>
        <p:spPr>
          <a:xfrm>
            <a:off x="7863297" y="4221416"/>
            <a:ext cx="3979833" cy="307175"/>
          </a:xfrm>
        </p:spPr>
        <p:txBody>
          <a:bodyPr>
            <a:noAutofit/>
          </a:bodyPr>
          <a:lstStyle>
            <a:lvl1pPr marL="0" indent="0" algn="l">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 name="Título 1">
            <a:extLst>
              <a:ext uri="{FF2B5EF4-FFF2-40B4-BE49-F238E27FC236}">
                <a16:creationId xmlns:a16="http://schemas.microsoft.com/office/drawing/2014/main" id="{B8528C74-57C0-959D-ADAA-3E82F57CE0D2}"/>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25513508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4 elementos_Título y objetos__">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BA190C3E-B538-0E58-9790-DCB976D27873}"/>
              </a:ext>
            </a:extLst>
          </p:cNvPr>
          <p:cNvSpPr>
            <a:spLocks noGrp="1"/>
          </p:cNvSpPr>
          <p:nvPr/>
        </p:nvSpPr>
        <p:spPr>
          <a:xfrm>
            <a:off x="1714923" y="5507414"/>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4" name="Rectángulo redondeado 3">
            <a:extLst>
              <a:ext uri="{FF2B5EF4-FFF2-40B4-BE49-F238E27FC236}">
                <a16:creationId xmlns:a16="http://schemas.microsoft.com/office/drawing/2014/main" id="{1475D752-22CE-F73D-6049-841DA78A62A0}"/>
              </a:ext>
            </a:extLst>
          </p:cNvPr>
          <p:cNvSpPr>
            <a:spLocks noGrp="1"/>
          </p:cNvSpPr>
          <p:nvPr/>
        </p:nvSpPr>
        <p:spPr>
          <a:xfrm>
            <a:off x="1831039" y="5619140"/>
            <a:ext cx="779915" cy="779915"/>
          </a:xfrm>
          <a:prstGeom prst="round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0" name="Rectángulo redondeado 9">
            <a:extLst>
              <a:ext uri="{FF2B5EF4-FFF2-40B4-BE49-F238E27FC236}">
                <a16:creationId xmlns:a16="http://schemas.microsoft.com/office/drawing/2014/main" id="{7C75CA76-29B5-7385-98A2-731CF0EF5B46}"/>
              </a:ext>
            </a:extLst>
          </p:cNvPr>
          <p:cNvSpPr>
            <a:spLocks noGrp="1"/>
          </p:cNvSpPr>
          <p:nvPr/>
        </p:nvSpPr>
        <p:spPr>
          <a:xfrm>
            <a:off x="1714923" y="4249632"/>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1" name="Rectángulo redondeado 10">
            <a:extLst>
              <a:ext uri="{FF2B5EF4-FFF2-40B4-BE49-F238E27FC236}">
                <a16:creationId xmlns:a16="http://schemas.microsoft.com/office/drawing/2014/main" id="{4DA631A4-1FFC-D61E-02AB-D41DD16C25D8}"/>
              </a:ext>
            </a:extLst>
          </p:cNvPr>
          <p:cNvSpPr>
            <a:spLocks noGrp="1"/>
          </p:cNvSpPr>
          <p:nvPr/>
        </p:nvSpPr>
        <p:spPr>
          <a:xfrm>
            <a:off x="1831039" y="4360723"/>
            <a:ext cx="779915" cy="7799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3" name="Rectángulo redondeado 12">
            <a:extLst>
              <a:ext uri="{FF2B5EF4-FFF2-40B4-BE49-F238E27FC236}">
                <a16:creationId xmlns:a16="http://schemas.microsoft.com/office/drawing/2014/main" id="{BC5F5D19-393B-B91A-42C7-FB68B9D0E46E}"/>
              </a:ext>
            </a:extLst>
          </p:cNvPr>
          <p:cNvSpPr>
            <a:spLocks noGrp="1"/>
          </p:cNvSpPr>
          <p:nvPr/>
        </p:nvSpPr>
        <p:spPr>
          <a:xfrm>
            <a:off x="1714923" y="2991850"/>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8" name="Rectángulo redondeado 17">
            <a:extLst>
              <a:ext uri="{FF2B5EF4-FFF2-40B4-BE49-F238E27FC236}">
                <a16:creationId xmlns:a16="http://schemas.microsoft.com/office/drawing/2014/main" id="{CECB4282-45EC-7EE1-209F-12C34C781F63}"/>
              </a:ext>
            </a:extLst>
          </p:cNvPr>
          <p:cNvSpPr>
            <a:spLocks noGrp="1"/>
          </p:cNvSpPr>
          <p:nvPr/>
        </p:nvSpPr>
        <p:spPr>
          <a:xfrm>
            <a:off x="1831039" y="3099224"/>
            <a:ext cx="779915" cy="779915"/>
          </a:xfrm>
          <a:prstGeom prst="round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4" name="Rectángulo redondeado 23">
            <a:extLst>
              <a:ext uri="{FF2B5EF4-FFF2-40B4-BE49-F238E27FC236}">
                <a16:creationId xmlns:a16="http://schemas.microsoft.com/office/drawing/2014/main" id="{2DFEA4B6-8D25-A404-8097-624D86F02DE7}"/>
              </a:ext>
            </a:extLst>
          </p:cNvPr>
          <p:cNvSpPr>
            <a:spLocks noGrp="1"/>
          </p:cNvSpPr>
          <p:nvPr/>
        </p:nvSpPr>
        <p:spPr>
          <a:xfrm>
            <a:off x="1714923" y="1735223"/>
            <a:ext cx="9066953" cy="1003254"/>
          </a:xfrm>
          <a:prstGeom prst="roundRect">
            <a:avLst/>
          </a:prstGeom>
          <a:solidFill>
            <a:schemeClr val="bg1"/>
          </a:solidFill>
          <a:ln>
            <a:noFill/>
          </a:ln>
          <a:effectLst>
            <a:outerShdw blurRad="85528" dist="50800" dir="8220000" sx="99000" sy="99000" algn="ctr" rotWithShape="0">
              <a:schemeClr val="accent2">
                <a:alpha val="3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1" name="Rectángulo redondeado 30">
            <a:extLst>
              <a:ext uri="{FF2B5EF4-FFF2-40B4-BE49-F238E27FC236}">
                <a16:creationId xmlns:a16="http://schemas.microsoft.com/office/drawing/2014/main" id="{B5BCE9DB-CD67-50F2-7725-5B727CFAF722}"/>
              </a:ext>
            </a:extLst>
          </p:cNvPr>
          <p:cNvSpPr>
            <a:spLocks noGrp="1"/>
          </p:cNvSpPr>
          <p:nvPr/>
        </p:nvSpPr>
        <p:spPr>
          <a:xfrm>
            <a:off x="1831039" y="1844582"/>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355076" y="895251"/>
            <a:ext cx="6789053" cy="341636"/>
          </a:xfrm>
        </p:spPr>
        <p:txBody>
          <a:bodyPr>
            <a:noAutofit/>
          </a:bodyPr>
          <a:lstStyle>
            <a:lvl1pPr marL="0" indent="0" algn="l">
              <a:buNone/>
              <a:defRPr sz="18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idx="43" hasCustomPrompt="1"/>
          </p:nvPr>
        </p:nvSpPr>
        <p:spPr>
          <a:xfrm>
            <a:off x="1830254" y="1838458"/>
            <a:ext cx="769532" cy="779914"/>
          </a:xfrm>
        </p:spPr>
        <p:txBody>
          <a:bodyPr anchor="ctr">
            <a:normAutofit/>
          </a:bodyPr>
          <a:lstStyle>
            <a:lvl1pPr marL="0" indent="0" algn="ctr">
              <a:buNone/>
              <a:defRPr sz="500">
                <a:solidFill>
                  <a:schemeClr val="bg1"/>
                </a:solidFill>
                <a:latin typeface="Arial"/>
                <a:ea typeface="Arial"/>
                <a:cs typeface="Arial"/>
              </a:defRPr>
            </a:lvl1pPr>
          </a:lstStyle>
          <a:p>
            <a:r>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idx="44" hasCustomPrompt="1"/>
          </p:nvPr>
        </p:nvSpPr>
        <p:spPr>
          <a:xfrm>
            <a:off x="1830254" y="3099024"/>
            <a:ext cx="769532" cy="779914"/>
          </a:xfrm>
        </p:spPr>
        <p:txBody>
          <a:bodyPr anchor="ctr">
            <a:normAutofit/>
          </a:bodyPr>
          <a:lstStyle>
            <a:lvl1pPr marL="0" indent="0">
              <a:buNone/>
              <a:defRPr sz="500">
                <a:latin typeface="Arial"/>
                <a:ea typeface="Arial"/>
                <a:cs typeface="Arial"/>
              </a:defRPr>
            </a:lvl1pPr>
          </a:lstStyle>
          <a:p>
            <a:r>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idx="45" hasCustomPrompt="1"/>
          </p:nvPr>
        </p:nvSpPr>
        <p:spPr>
          <a:xfrm>
            <a:off x="1830254" y="4359588"/>
            <a:ext cx="769532" cy="779915"/>
          </a:xfrm>
        </p:spPr>
        <p:txBody>
          <a:bodyPr anchor="ctr">
            <a:normAutofit/>
          </a:bodyPr>
          <a:lstStyle>
            <a:lvl1pPr marL="0" indent="0">
              <a:buNone/>
              <a:defRPr sz="500">
                <a:latin typeface="Arial"/>
                <a:ea typeface="Arial"/>
                <a:cs typeface="Arial"/>
              </a:defRPr>
            </a:lvl1pPr>
          </a:lstStyle>
          <a:p>
            <a:r>
              <a:t>Clic inserte ÍCONO</a:t>
            </a:r>
          </a:p>
        </p:txBody>
      </p:sp>
      <p:sp>
        <p:nvSpPr>
          <p:cNvPr id="17" name="Marcador de posición de imagen 38">
            <a:extLst>
              <a:ext uri="{FF2B5EF4-FFF2-40B4-BE49-F238E27FC236}">
                <a16:creationId xmlns:a16="http://schemas.microsoft.com/office/drawing/2014/main" id="{0977D4A0-1A48-1A8F-A755-E4384ABF3565}"/>
              </a:ext>
            </a:extLst>
          </p:cNvPr>
          <p:cNvSpPr>
            <a:spLocks noGrp="1"/>
          </p:cNvSpPr>
          <p:nvPr>
            <p:ph type="pic" idx="46" hasCustomPrompt="1"/>
          </p:nvPr>
        </p:nvSpPr>
        <p:spPr>
          <a:xfrm>
            <a:off x="1830254" y="5613622"/>
            <a:ext cx="769532" cy="779915"/>
          </a:xfrm>
        </p:spPr>
        <p:txBody>
          <a:bodyPr anchor="ctr">
            <a:normAutofit/>
          </a:bodyPr>
          <a:lstStyle>
            <a:lvl1pPr marL="0" indent="0">
              <a:buNone/>
              <a:defRPr sz="500">
                <a:latin typeface="Arial"/>
                <a:ea typeface="Arial"/>
                <a:cs typeface="Arial"/>
              </a:defRPr>
            </a:lvl1pPr>
          </a:lstStyle>
          <a:p>
            <a:r>
              <a:t>Clic inserte ÍCONO</a:t>
            </a:r>
          </a:p>
        </p:txBody>
      </p:sp>
      <p:sp>
        <p:nvSpPr>
          <p:cNvPr id="3" name="Título 1">
            <a:extLst>
              <a:ext uri="{FF2B5EF4-FFF2-40B4-BE49-F238E27FC236}">
                <a16:creationId xmlns:a16="http://schemas.microsoft.com/office/drawing/2014/main" id="{E995B79E-BDCF-222F-9814-3D68402DFF6E}"/>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36" name="Marcador de texto 14">
            <a:extLst>
              <a:ext uri="{FF2B5EF4-FFF2-40B4-BE49-F238E27FC236}">
                <a16:creationId xmlns:a16="http://schemas.microsoft.com/office/drawing/2014/main" id="{5E7FB776-A7D9-A779-33CF-EA324C0D7DB6}"/>
              </a:ext>
            </a:extLst>
          </p:cNvPr>
          <p:cNvSpPr>
            <a:spLocks noGrp="1"/>
          </p:cNvSpPr>
          <p:nvPr>
            <p:ph type="body" idx="16" hasCustomPrompt="1"/>
          </p:nvPr>
        </p:nvSpPr>
        <p:spPr>
          <a:xfrm>
            <a:off x="2844254" y="1728618"/>
            <a:ext cx="7707126"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37" name="Marcador de texto 14">
            <a:extLst>
              <a:ext uri="{FF2B5EF4-FFF2-40B4-BE49-F238E27FC236}">
                <a16:creationId xmlns:a16="http://schemas.microsoft.com/office/drawing/2014/main" id="{7C553BE8-ADF3-4BE9-4597-B3A78F2F8A41}"/>
              </a:ext>
            </a:extLst>
          </p:cNvPr>
          <p:cNvSpPr>
            <a:spLocks noGrp="1"/>
          </p:cNvSpPr>
          <p:nvPr>
            <p:ph type="body" idx="25" hasCustomPrompt="1"/>
          </p:nvPr>
        </p:nvSpPr>
        <p:spPr>
          <a:xfrm>
            <a:off x="2851576" y="2980950"/>
            <a:ext cx="7692482"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38" name="Marcador de texto 14">
            <a:extLst>
              <a:ext uri="{FF2B5EF4-FFF2-40B4-BE49-F238E27FC236}">
                <a16:creationId xmlns:a16="http://schemas.microsoft.com/office/drawing/2014/main" id="{42941EBD-DFE5-CEF8-C2F1-B252E1590C19}"/>
              </a:ext>
            </a:extLst>
          </p:cNvPr>
          <p:cNvSpPr>
            <a:spLocks noGrp="1"/>
          </p:cNvSpPr>
          <p:nvPr>
            <p:ph type="body" idx="26" hasCustomPrompt="1"/>
          </p:nvPr>
        </p:nvSpPr>
        <p:spPr>
          <a:xfrm>
            <a:off x="2851576" y="4248477"/>
            <a:ext cx="7692482" cy="1004409"/>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39" name="Marcador de texto 14">
            <a:extLst>
              <a:ext uri="{FF2B5EF4-FFF2-40B4-BE49-F238E27FC236}">
                <a16:creationId xmlns:a16="http://schemas.microsoft.com/office/drawing/2014/main" id="{CE0FB884-85C6-BC7A-0827-61E84C61A074}"/>
              </a:ext>
            </a:extLst>
          </p:cNvPr>
          <p:cNvSpPr>
            <a:spLocks noGrp="1"/>
          </p:cNvSpPr>
          <p:nvPr>
            <p:ph type="body" idx="27" hasCustomPrompt="1"/>
          </p:nvPr>
        </p:nvSpPr>
        <p:spPr>
          <a:xfrm>
            <a:off x="2844590" y="5507413"/>
            <a:ext cx="7692482"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Tree>
    <p:extLst>
      <p:ext uri="{BB962C8B-B14F-4D97-AF65-F5344CB8AC3E}">
        <p14:creationId xmlns:p14="http://schemas.microsoft.com/office/powerpoint/2010/main" val="15547008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 elementos_Título y objet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Rectángulo redondeado 22">
            <a:extLst>
              <a:ext uri="{FF2B5EF4-FFF2-40B4-BE49-F238E27FC236}">
                <a16:creationId xmlns:a16="http://schemas.microsoft.com/office/drawing/2014/main" id="{D763DB3C-5E5C-5444-55B8-4393049A8776}"/>
              </a:ext>
            </a:extLst>
          </p:cNvPr>
          <p:cNvSpPr>
            <a:spLocks noGrp="1"/>
          </p:cNvSpPr>
          <p:nvPr/>
        </p:nvSpPr>
        <p:spPr>
          <a:xfrm>
            <a:off x="2692924" y="1582823"/>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5" name="Rectángulo redondeado 24">
            <a:extLst>
              <a:ext uri="{FF2B5EF4-FFF2-40B4-BE49-F238E27FC236}">
                <a16:creationId xmlns:a16="http://schemas.microsoft.com/office/drawing/2014/main" id="{8CFDF9CA-C228-53BE-62D9-FCFD9F87164C}"/>
              </a:ext>
            </a:extLst>
          </p:cNvPr>
          <p:cNvSpPr>
            <a:spLocks noGrp="1"/>
          </p:cNvSpPr>
          <p:nvPr/>
        </p:nvSpPr>
        <p:spPr>
          <a:xfrm>
            <a:off x="2692924" y="2839450"/>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6" name="Rectángulo redondeado 25">
            <a:extLst>
              <a:ext uri="{FF2B5EF4-FFF2-40B4-BE49-F238E27FC236}">
                <a16:creationId xmlns:a16="http://schemas.microsoft.com/office/drawing/2014/main" id="{492719A0-8C29-40EF-18B5-A9E5F6463E05}"/>
              </a:ext>
            </a:extLst>
          </p:cNvPr>
          <p:cNvSpPr>
            <a:spLocks noGrp="1"/>
          </p:cNvSpPr>
          <p:nvPr/>
        </p:nvSpPr>
        <p:spPr>
          <a:xfrm>
            <a:off x="2692924" y="4097232"/>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7" name="Rectángulo redondeado 26">
            <a:extLst>
              <a:ext uri="{FF2B5EF4-FFF2-40B4-BE49-F238E27FC236}">
                <a16:creationId xmlns:a16="http://schemas.microsoft.com/office/drawing/2014/main" id="{CBD2A6D3-89AD-E37F-F793-60891A32F0B7}"/>
              </a:ext>
            </a:extLst>
          </p:cNvPr>
          <p:cNvSpPr>
            <a:spLocks noGrp="1"/>
          </p:cNvSpPr>
          <p:nvPr/>
        </p:nvSpPr>
        <p:spPr>
          <a:xfrm>
            <a:off x="2692924" y="5355014"/>
            <a:ext cx="9066953" cy="1003254"/>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815111" y="1580513"/>
            <a:ext cx="7707126"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2692924" y="944617"/>
            <a:ext cx="6789053" cy="341636"/>
          </a:xfrm>
        </p:spPr>
        <p:txBody>
          <a:bodyPr>
            <a:noAutofit/>
          </a:bodyPr>
          <a:lstStyle>
            <a:lvl1pPr marL="0" indent="0" algn="l">
              <a:buNone/>
              <a:defRPr sz="18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3815447" y="2838295"/>
            <a:ext cx="7692482"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3815447" y="4096077"/>
            <a:ext cx="7692482" cy="1004409"/>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idx="27" hasCustomPrompt="1"/>
          </p:nvPr>
        </p:nvSpPr>
        <p:spPr>
          <a:xfrm>
            <a:off x="3815448" y="5355014"/>
            <a:ext cx="7692482" cy="1003254"/>
          </a:xfrm>
        </p:spPr>
        <p:txBody>
          <a:bodyPr anchor="ctr">
            <a:noAutofit/>
          </a:bodyPr>
          <a:lstStyle>
            <a:lvl1pPr marL="0" indent="0" algn="l">
              <a:buNone/>
              <a:defRPr sz="13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idx="28"/>
          </p:nvPr>
        </p:nvSpPr>
        <p:spPr>
          <a:xfrm>
            <a:off x="0" y="0"/>
            <a:ext cx="2033626" cy="6858000"/>
          </a:xfrm>
        </p:spPr>
        <p:txBody>
          <a:bodyPr anchor="ctr"/>
          <a:lstStyle>
            <a:lvl1pPr algn="ctr">
              <a:buNone/>
              <a:defRPr>
                <a:solidFill>
                  <a:schemeClr val="bg2"/>
                </a:solidFill>
                <a:latin typeface="Arial"/>
                <a:ea typeface="Arial"/>
                <a:cs typeface="Arial"/>
              </a:defRPr>
            </a:lvl1pPr>
          </a:lstStyle>
          <a:p>
            <a:endParaRPr/>
          </a:p>
        </p:txBody>
      </p:sp>
      <p:sp>
        <p:nvSpPr>
          <p:cNvPr id="5" name="Rectángulo redondeado 4">
            <a:extLst>
              <a:ext uri="{FF2B5EF4-FFF2-40B4-BE49-F238E27FC236}">
                <a16:creationId xmlns:a16="http://schemas.microsoft.com/office/drawing/2014/main" id="{10422399-1D8A-2F27-7AF9-9E45097215D3}"/>
              </a:ext>
            </a:extLst>
          </p:cNvPr>
          <p:cNvSpPr>
            <a:spLocks noGrp="1"/>
          </p:cNvSpPr>
          <p:nvPr/>
        </p:nvSpPr>
        <p:spPr>
          <a:xfrm>
            <a:off x="2809040" y="1692182"/>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Rectángulo redondeado 5">
            <a:extLst>
              <a:ext uri="{FF2B5EF4-FFF2-40B4-BE49-F238E27FC236}">
                <a16:creationId xmlns:a16="http://schemas.microsoft.com/office/drawing/2014/main" id="{560C6A4B-F497-1885-72E1-2284AFDB07D0}"/>
              </a:ext>
            </a:extLst>
          </p:cNvPr>
          <p:cNvSpPr>
            <a:spLocks noGrp="1"/>
          </p:cNvSpPr>
          <p:nvPr/>
        </p:nvSpPr>
        <p:spPr>
          <a:xfrm>
            <a:off x="2809040" y="2946824"/>
            <a:ext cx="779915" cy="7799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7" name="Rectángulo redondeado 6">
            <a:extLst>
              <a:ext uri="{FF2B5EF4-FFF2-40B4-BE49-F238E27FC236}">
                <a16:creationId xmlns:a16="http://schemas.microsoft.com/office/drawing/2014/main" id="{5105E892-43A6-E93E-4CD2-05246CD6E8C8}"/>
              </a:ext>
            </a:extLst>
          </p:cNvPr>
          <p:cNvSpPr>
            <a:spLocks noGrp="1"/>
          </p:cNvSpPr>
          <p:nvPr/>
        </p:nvSpPr>
        <p:spPr>
          <a:xfrm>
            <a:off x="2809040" y="4208323"/>
            <a:ext cx="779915" cy="779915"/>
          </a:xfrm>
          <a:prstGeom prst="round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8" name="Rectángulo redondeado 7">
            <a:extLst>
              <a:ext uri="{FF2B5EF4-FFF2-40B4-BE49-F238E27FC236}">
                <a16:creationId xmlns:a16="http://schemas.microsoft.com/office/drawing/2014/main" id="{DA86ECBE-B9EE-652F-736D-2EB530A9234F}"/>
              </a:ext>
            </a:extLst>
          </p:cNvPr>
          <p:cNvSpPr>
            <a:spLocks noGrp="1"/>
          </p:cNvSpPr>
          <p:nvPr/>
        </p:nvSpPr>
        <p:spPr>
          <a:xfrm>
            <a:off x="2809040" y="5466740"/>
            <a:ext cx="779915" cy="77991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idx="43" hasCustomPrompt="1"/>
          </p:nvPr>
        </p:nvSpPr>
        <p:spPr>
          <a:xfrm>
            <a:off x="2960655" y="1838458"/>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idx="44" hasCustomPrompt="1"/>
          </p:nvPr>
        </p:nvSpPr>
        <p:spPr>
          <a:xfrm>
            <a:off x="2960655" y="3099024"/>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idx="45" hasCustomPrompt="1"/>
          </p:nvPr>
        </p:nvSpPr>
        <p:spPr>
          <a:xfrm>
            <a:off x="2960655" y="4359589"/>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17" name="Marcador de posición de imagen 38">
            <a:extLst>
              <a:ext uri="{FF2B5EF4-FFF2-40B4-BE49-F238E27FC236}">
                <a16:creationId xmlns:a16="http://schemas.microsoft.com/office/drawing/2014/main" id="{0977D4A0-1A48-1A8F-A755-E4384ABF3565}"/>
              </a:ext>
            </a:extLst>
          </p:cNvPr>
          <p:cNvSpPr>
            <a:spLocks noGrp="1"/>
          </p:cNvSpPr>
          <p:nvPr>
            <p:ph type="pic" idx="46" hasCustomPrompt="1"/>
          </p:nvPr>
        </p:nvSpPr>
        <p:spPr>
          <a:xfrm>
            <a:off x="2960655" y="5613623"/>
            <a:ext cx="487363" cy="487362"/>
          </a:xfrm>
        </p:spPr>
        <p:txBody>
          <a:bodyPr>
            <a:normAutofit/>
          </a:bodyPr>
          <a:lstStyle>
            <a:lvl1pPr marL="0" indent="0">
              <a:buNone/>
              <a:defRPr sz="500">
                <a:latin typeface="Arial"/>
                <a:ea typeface="Arial"/>
                <a:cs typeface="Arial"/>
              </a:defRPr>
            </a:lvl1pPr>
          </a:lstStyle>
          <a:p>
            <a:r>
              <a:t>Clic inserte ÍCONO</a:t>
            </a:r>
          </a:p>
        </p:txBody>
      </p:sp>
    </p:spTree>
    <p:extLst>
      <p:ext uri="{BB962C8B-B14F-4D97-AF65-F5344CB8AC3E}">
        <p14:creationId xmlns:p14="http://schemas.microsoft.com/office/powerpoint/2010/main" val="24955422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 elementos_Título y objet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Rectángulo redondeado 22">
            <a:extLst>
              <a:ext uri="{FF2B5EF4-FFF2-40B4-BE49-F238E27FC236}">
                <a16:creationId xmlns:a16="http://schemas.microsoft.com/office/drawing/2014/main" id="{D763DB3C-5E5C-5444-55B8-4393049A8776}"/>
              </a:ext>
            </a:extLst>
          </p:cNvPr>
          <p:cNvSpPr>
            <a:spLocks noGrp="1"/>
          </p:cNvSpPr>
          <p:nvPr/>
        </p:nvSpPr>
        <p:spPr>
          <a:xfrm>
            <a:off x="2692924" y="1582822"/>
            <a:ext cx="9066953" cy="1310427"/>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5" name="Rectángulo redondeado 24">
            <a:extLst>
              <a:ext uri="{FF2B5EF4-FFF2-40B4-BE49-F238E27FC236}">
                <a16:creationId xmlns:a16="http://schemas.microsoft.com/office/drawing/2014/main" id="{8CFDF9CA-C228-53BE-62D9-FCFD9F87164C}"/>
              </a:ext>
            </a:extLst>
          </p:cNvPr>
          <p:cNvSpPr>
            <a:spLocks noGrp="1"/>
          </p:cNvSpPr>
          <p:nvPr/>
        </p:nvSpPr>
        <p:spPr>
          <a:xfrm>
            <a:off x="2692924" y="3203916"/>
            <a:ext cx="9066953" cy="13633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6" name="Rectángulo redondeado 25">
            <a:extLst>
              <a:ext uri="{FF2B5EF4-FFF2-40B4-BE49-F238E27FC236}">
                <a16:creationId xmlns:a16="http://schemas.microsoft.com/office/drawing/2014/main" id="{492719A0-8C29-40EF-18B5-A9E5F6463E05}"/>
              </a:ext>
            </a:extLst>
          </p:cNvPr>
          <p:cNvSpPr>
            <a:spLocks noGrp="1"/>
          </p:cNvSpPr>
          <p:nvPr/>
        </p:nvSpPr>
        <p:spPr>
          <a:xfrm>
            <a:off x="2692924" y="4910129"/>
            <a:ext cx="9066953" cy="136337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4038763" y="1580513"/>
            <a:ext cx="7506656" cy="1310426"/>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2692924" y="944617"/>
            <a:ext cx="6789053" cy="341636"/>
          </a:xfrm>
        </p:spPr>
        <p:txBody>
          <a:bodyPr>
            <a:noAutofit/>
          </a:bodyPr>
          <a:lstStyle>
            <a:lvl1pPr marL="0" indent="0" algn="l">
              <a:buNone/>
              <a:defRPr sz="1700" b="0">
                <a:ln>
                  <a:noFill/>
                </a:ln>
                <a:solidFill>
                  <a:srgbClr val="07213D"/>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4038718" y="3202761"/>
            <a:ext cx="7492393" cy="1363371"/>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4038718" y="4908974"/>
            <a:ext cx="7492393" cy="1363370"/>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 </a:t>
            </a:r>
            <a:br/>
            <a:r>
              <a:t>El máximo serán 3 líneas de texto para no perder la atención del espectador. </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idx="28"/>
          </p:nvPr>
        </p:nvSpPr>
        <p:spPr>
          <a:xfrm>
            <a:off x="0" y="0"/>
            <a:ext cx="2033626" cy="6858000"/>
          </a:xfrm>
        </p:spPr>
        <p:txBody>
          <a:bodyPr anchor="ctr"/>
          <a:lstStyle>
            <a:lvl1pPr algn="ctr">
              <a:buNone/>
              <a:defRPr>
                <a:solidFill>
                  <a:schemeClr val="bg2"/>
                </a:solidFill>
                <a:latin typeface="Arial"/>
                <a:ea typeface="Arial"/>
                <a:cs typeface="Arial"/>
              </a:defRPr>
            </a:lvl1pPr>
          </a:lstStyle>
          <a:p>
            <a:endParaRPr/>
          </a:p>
        </p:txBody>
      </p:sp>
      <p:sp>
        <p:nvSpPr>
          <p:cNvPr id="14" name="Marcador de posición de imagen 38">
            <a:extLst>
              <a:ext uri="{FF2B5EF4-FFF2-40B4-BE49-F238E27FC236}">
                <a16:creationId xmlns:a16="http://schemas.microsoft.com/office/drawing/2014/main" id="{59D5DBEC-4A5F-B84A-2AAF-90643B7BC9F0}"/>
              </a:ext>
            </a:extLst>
          </p:cNvPr>
          <p:cNvSpPr>
            <a:spLocks noGrp="1"/>
          </p:cNvSpPr>
          <p:nvPr>
            <p:ph type="pic" idx="43" hasCustomPrompt="1"/>
          </p:nvPr>
        </p:nvSpPr>
        <p:spPr>
          <a:xfrm>
            <a:off x="2960655" y="1856440"/>
            <a:ext cx="758573" cy="758571"/>
          </a:xfrm>
        </p:spPr>
        <p:txBody>
          <a:bodyPr>
            <a:normAutofit/>
          </a:bodyPr>
          <a:lstStyle>
            <a:lvl1pPr marL="0" indent="0">
              <a:buNone/>
              <a:defRPr sz="500">
                <a:latin typeface="Arial"/>
                <a:ea typeface="Arial"/>
                <a:cs typeface="Arial"/>
              </a:defRPr>
            </a:lvl1pPr>
          </a:lstStyle>
          <a:p>
            <a:r>
              <a:t>Clic inserte ÍCONO</a:t>
            </a:r>
          </a:p>
        </p:txBody>
      </p:sp>
      <p:sp>
        <p:nvSpPr>
          <p:cNvPr id="15" name="Marcador de posición de imagen 38">
            <a:extLst>
              <a:ext uri="{FF2B5EF4-FFF2-40B4-BE49-F238E27FC236}">
                <a16:creationId xmlns:a16="http://schemas.microsoft.com/office/drawing/2014/main" id="{61F7F23C-ED4B-7099-747D-FBA21A613F07}"/>
              </a:ext>
            </a:extLst>
          </p:cNvPr>
          <p:cNvSpPr>
            <a:spLocks noGrp="1"/>
          </p:cNvSpPr>
          <p:nvPr>
            <p:ph type="pic" idx="44" hasCustomPrompt="1"/>
          </p:nvPr>
        </p:nvSpPr>
        <p:spPr>
          <a:xfrm>
            <a:off x="2960655" y="3505160"/>
            <a:ext cx="758573" cy="758571"/>
          </a:xfrm>
        </p:spPr>
        <p:txBody>
          <a:bodyPr>
            <a:normAutofit/>
          </a:bodyPr>
          <a:lstStyle>
            <a:lvl1pPr marL="0" indent="0">
              <a:buNone/>
              <a:defRPr sz="500">
                <a:latin typeface="Arial"/>
                <a:ea typeface="Arial"/>
                <a:cs typeface="Arial"/>
              </a:defRPr>
            </a:lvl1pPr>
          </a:lstStyle>
          <a:p>
            <a:r>
              <a:t>Clic inserte ÍCONO</a:t>
            </a:r>
          </a:p>
        </p:txBody>
      </p:sp>
      <p:sp>
        <p:nvSpPr>
          <p:cNvPr id="16" name="Marcador de posición de imagen 38">
            <a:extLst>
              <a:ext uri="{FF2B5EF4-FFF2-40B4-BE49-F238E27FC236}">
                <a16:creationId xmlns:a16="http://schemas.microsoft.com/office/drawing/2014/main" id="{46BC1AC3-6976-E1AB-A7F4-08E3F0EA0F83}"/>
              </a:ext>
            </a:extLst>
          </p:cNvPr>
          <p:cNvSpPr>
            <a:spLocks noGrp="1"/>
          </p:cNvSpPr>
          <p:nvPr>
            <p:ph type="pic" idx="45" hasCustomPrompt="1"/>
          </p:nvPr>
        </p:nvSpPr>
        <p:spPr>
          <a:xfrm>
            <a:off x="2960655" y="5175277"/>
            <a:ext cx="758573" cy="758571"/>
          </a:xfrm>
        </p:spPr>
        <p:txBody>
          <a:bodyPr>
            <a:normAutofit/>
          </a:bodyPr>
          <a:lstStyle>
            <a:lvl1pPr marL="0" indent="0">
              <a:buNone/>
              <a:defRPr sz="500">
                <a:latin typeface="Arial"/>
                <a:ea typeface="Arial"/>
                <a:cs typeface="Arial"/>
              </a:defRPr>
            </a:lvl1pPr>
          </a:lstStyle>
          <a:p>
            <a:r>
              <a:t>Clic inserte ÍCONO</a:t>
            </a:r>
          </a:p>
        </p:txBody>
      </p:sp>
    </p:spTree>
    <p:extLst>
      <p:ext uri="{BB962C8B-B14F-4D97-AF65-F5344CB8AC3E}">
        <p14:creationId xmlns:p14="http://schemas.microsoft.com/office/powerpoint/2010/main" val="42179593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Esquema_ título, texto e imagen">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2692924" y="321085"/>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2692924" y="944617"/>
            <a:ext cx="6789053" cy="341636"/>
          </a:xfrm>
        </p:spPr>
        <p:txBody>
          <a:bodyPr>
            <a:noAutofit/>
          </a:bodyPr>
          <a:lstStyle>
            <a:lvl1pPr marL="0" indent="0" algn="l">
              <a:buNone/>
              <a:defRPr sz="17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4" name="Marcador de posición de imagen 3">
            <a:extLst>
              <a:ext uri="{FF2B5EF4-FFF2-40B4-BE49-F238E27FC236}">
                <a16:creationId xmlns:a16="http://schemas.microsoft.com/office/drawing/2014/main" id="{BFACA6ED-E01A-E353-9170-88704C372E15}"/>
              </a:ext>
            </a:extLst>
          </p:cNvPr>
          <p:cNvSpPr>
            <a:spLocks noGrp="1"/>
          </p:cNvSpPr>
          <p:nvPr>
            <p:ph type="pic" idx="28"/>
          </p:nvPr>
        </p:nvSpPr>
        <p:spPr>
          <a:xfrm>
            <a:off x="0" y="0"/>
            <a:ext cx="2033626" cy="6858000"/>
          </a:xfrm>
        </p:spPr>
        <p:txBody>
          <a:bodyPr anchor="ctr"/>
          <a:lstStyle>
            <a:lvl1pPr algn="ctr">
              <a:buNone/>
              <a:defRPr>
                <a:solidFill>
                  <a:srgbClr val="07133D"/>
                </a:solidFill>
                <a:latin typeface="Arial"/>
                <a:ea typeface="Arial"/>
                <a:cs typeface="Arial"/>
              </a:defRPr>
            </a:lvl1pPr>
          </a:lstStyle>
          <a:p>
            <a:endParaRPr/>
          </a:p>
        </p:txBody>
      </p:sp>
    </p:spTree>
    <p:extLst>
      <p:ext uri="{BB962C8B-B14F-4D97-AF65-F5344CB8AC3E}">
        <p14:creationId xmlns:p14="http://schemas.microsoft.com/office/powerpoint/2010/main" val="3381441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 Esquema 4 elementos con numer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2" name="Gráfico 5"/>
          <p:cNvPicPr>
            <a:picLocks noChangeAspect="1"/>
          </p:cNvPicPr>
          <p:nvPr/>
        </p:nvPicPr>
        <p:blipFill>
          <a:blip>
            <a:extLst>
              <a:ext uri="{96DAC541-7B7A-43D3-8B79-37D633B846F1}">
                <asvg:svgBlip xmlns:asvg="http://schemas.microsoft.com/office/drawing/2016/SVG/main" r:embed="rId3"/>
              </a:ext>
            </a:extLst>
          </a:blip>
          <a:srcRect/>
          <a:stretch/>
        </p:blipFill>
        <p:spPr>
          <a:xfrm>
            <a:off x="3946060" y="1884580"/>
            <a:ext cx="4299879" cy="3695447"/>
          </a:xfrm>
          <a:prstGeom prst="rect">
            <a:avLst/>
          </a:prstGeom>
        </p:spPr>
      </p:pic>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146497" y="2798626"/>
            <a:ext cx="1899005" cy="1867356"/>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1800">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448284" y="2545656"/>
            <a:ext cx="3252287" cy="1298711"/>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idx="18" hasCustomPrompt="1"/>
          </p:nvPr>
        </p:nvSpPr>
        <p:spPr>
          <a:xfrm>
            <a:off x="448284" y="5075631"/>
            <a:ext cx="3252287" cy="1262443"/>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8487785" y="2555208"/>
            <a:ext cx="3252287" cy="1278937"/>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idx="21" hasCustomPrompt="1"/>
          </p:nvPr>
        </p:nvSpPr>
        <p:spPr>
          <a:xfrm>
            <a:off x="8487785" y="5075630"/>
            <a:ext cx="3252287" cy="1262444"/>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idx="22" hasCustomPrompt="1"/>
          </p:nvPr>
        </p:nvSpPr>
        <p:spPr>
          <a:xfrm>
            <a:off x="448284" y="2230510"/>
            <a:ext cx="3252287" cy="307175"/>
          </a:xfrm>
        </p:spPr>
        <p:txBody>
          <a:bodyPr>
            <a:noAutofit/>
          </a:bodyPr>
          <a:lstStyle>
            <a:lvl1pPr marL="0" indent="0" algn="r">
              <a:buNone/>
              <a:defRPr sz="135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idx="23" hasCustomPrompt="1"/>
          </p:nvPr>
        </p:nvSpPr>
        <p:spPr>
          <a:xfrm>
            <a:off x="448284" y="4746242"/>
            <a:ext cx="3252287" cy="307175"/>
          </a:xfrm>
        </p:spPr>
        <p:txBody>
          <a:bodyPr>
            <a:noAutofit/>
          </a:bodyPr>
          <a:lstStyle>
            <a:lvl1pPr marL="0" indent="0" algn="r">
              <a:buNone/>
              <a:defRPr sz="135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5" name="Marcador de texto 14">
            <a:extLst>
              <a:ext uri="{FF2B5EF4-FFF2-40B4-BE49-F238E27FC236}">
                <a16:creationId xmlns:a16="http://schemas.microsoft.com/office/drawing/2014/main" id="{A6D2B081-8EC8-5B81-B1CA-BF4607067B7B}"/>
              </a:ext>
            </a:extLst>
          </p:cNvPr>
          <p:cNvSpPr>
            <a:spLocks noGrp="1"/>
          </p:cNvSpPr>
          <p:nvPr>
            <p:ph type="body" idx="24" hasCustomPrompt="1"/>
          </p:nvPr>
        </p:nvSpPr>
        <p:spPr>
          <a:xfrm>
            <a:off x="8491429" y="2225399"/>
            <a:ext cx="3252287" cy="307175"/>
          </a:xfrm>
        </p:spPr>
        <p:txBody>
          <a:bodyPr>
            <a:noAutofit/>
          </a:bodyPr>
          <a:lstStyle>
            <a:lvl1pPr marL="0" indent="0" algn="l">
              <a:buNone/>
              <a:defRPr sz="135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6" name="Marcador de texto 14">
            <a:extLst>
              <a:ext uri="{FF2B5EF4-FFF2-40B4-BE49-F238E27FC236}">
                <a16:creationId xmlns:a16="http://schemas.microsoft.com/office/drawing/2014/main" id="{E14D4384-0546-5B84-34F4-B5C9A91E0DA9}"/>
              </a:ext>
            </a:extLst>
          </p:cNvPr>
          <p:cNvSpPr>
            <a:spLocks noGrp="1"/>
          </p:cNvSpPr>
          <p:nvPr>
            <p:ph type="body" idx="25" hasCustomPrompt="1"/>
          </p:nvPr>
        </p:nvSpPr>
        <p:spPr>
          <a:xfrm>
            <a:off x="8491429" y="4746632"/>
            <a:ext cx="3252287" cy="307175"/>
          </a:xfrm>
        </p:spPr>
        <p:txBody>
          <a:bodyPr>
            <a:noAutofit/>
          </a:bodyPr>
          <a:lstStyle>
            <a:lvl1pPr marL="0" indent="0" algn="l">
              <a:buNone/>
              <a:defRPr sz="135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4" name="Marcador de posición de imagen 38">
            <a:extLst>
              <a:ext uri="{FF2B5EF4-FFF2-40B4-BE49-F238E27FC236}">
                <a16:creationId xmlns:a16="http://schemas.microsoft.com/office/drawing/2014/main" id="{DF298F94-8354-BE63-4B09-8B1F5A20940C}"/>
              </a:ext>
            </a:extLst>
          </p:cNvPr>
          <p:cNvSpPr>
            <a:spLocks noGrp="1"/>
          </p:cNvSpPr>
          <p:nvPr>
            <p:ph type="pic" idx="30" hasCustomPrompt="1"/>
          </p:nvPr>
        </p:nvSpPr>
        <p:spPr>
          <a:xfrm>
            <a:off x="3213208" y="1604963"/>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5" name="Marcador de posición de imagen 38">
            <a:extLst>
              <a:ext uri="{FF2B5EF4-FFF2-40B4-BE49-F238E27FC236}">
                <a16:creationId xmlns:a16="http://schemas.microsoft.com/office/drawing/2014/main" id="{91E3396F-2717-81AC-FCE3-C2C6CDF96060}"/>
              </a:ext>
            </a:extLst>
          </p:cNvPr>
          <p:cNvSpPr>
            <a:spLocks noGrp="1"/>
          </p:cNvSpPr>
          <p:nvPr>
            <p:ph type="pic" idx="31" hasCustomPrompt="1"/>
          </p:nvPr>
        </p:nvSpPr>
        <p:spPr>
          <a:xfrm>
            <a:off x="3213208" y="4129728"/>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9" name="Marcador de posición de imagen 38">
            <a:extLst>
              <a:ext uri="{FF2B5EF4-FFF2-40B4-BE49-F238E27FC236}">
                <a16:creationId xmlns:a16="http://schemas.microsoft.com/office/drawing/2014/main" id="{B8B37DE7-8821-BC75-5498-835A4A8AEBDB}"/>
              </a:ext>
            </a:extLst>
          </p:cNvPr>
          <p:cNvSpPr>
            <a:spLocks noGrp="1"/>
          </p:cNvSpPr>
          <p:nvPr>
            <p:ph type="pic" idx="32" hasCustomPrompt="1"/>
          </p:nvPr>
        </p:nvSpPr>
        <p:spPr>
          <a:xfrm>
            <a:off x="8705412" y="4129728"/>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11" name="Marcador de posición de imagen 38">
            <a:extLst>
              <a:ext uri="{FF2B5EF4-FFF2-40B4-BE49-F238E27FC236}">
                <a16:creationId xmlns:a16="http://schemas.microsoft.com/office/drawing/2014/main" id="{00F90F41-421A-085C-85DF-8638161B6B4D}"/>
              </a:ext>
            </a:extLst>
          </p:cNvPr>
          <p:cNvSpPr>
            <a:spLocks noGrp="1"/>
          </p:cNvSpPr>
          <p:nvPr>
            <p:ph type="pic" idx="33" hasCustomPrompt="1"/>
          </p:nvPr>
        </p:nvSpPr>
        <p:spPr>
          <a:xfrm>
            <a:off x="8705412" y="1618026"/>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3" name="Elipse 2">
            <a:extLst>
              <a:ext uri="{FF2B5EF4-FFF2-40B4-BE49-F238E27FC236}">
                <a16:creationId xmlns:a16="http://schemas.microsoft.com/office/drawing/2014/main" id="{F7025BAD-6598-1199-4008-5F94D3582B09}"/>
              </a:ext>
            </a:extLst>
          </p:cNvPr>
          <p:cNvSpPr>
            <a:spLocks noGrp="1"/>
          </p:cNvSpPr>
          <p:nvPr/>
        </p:nvSpPr>
        <p:spPr>
          <a:xfrm>
            <a:off x="4778443" y="2430745"/>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tx2"/>
                </a:solidFill>
                <a:latin typeface="Arial"/>
                <a:ea typeface="Arial"/>
                <a:cs typeface="Arial"/>
              </a:rPr>
              <a:t>1.</a:t>
            </a:r>
          </a:p>
        </p:txBody>
      </p:sp>
      <p:sp>
        <p:nvSpPr>
          <p:cNvPr id="13" name="Elipse 12">
            <a:extLst>
              <a:ext uri="{FF2B5EF4-FFF2-40B4-BE49-F238E27FC236}">
                <a16:creationId xmlns:a16="http://schemas.microsoft.com/office/drawing/2014/main" id="{EB7855B4-048F-E9B2-6894-5054F34A4F2B}"/>
              </a:ext>
            </a:extLst>
          </p:cNvPr>
          <p:cNvSpPr>
            <a:spLocks noGrp="1"/>
          </p:cNvSpPr>
          <p:nvPr/>
        </p:nvSpPr>
        <p:spPr>
          <a:xfrm>
            <a:off x="6917794" y="2430745"/>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tx2"/>
                </a:solidFill>
                <a:latin typeface="Arial"/>
                <a:ea typeface="Arial"/>
                <a:cs typeface="Arial"/>
              </a:rPr>
              <a:t>2.</a:t>
            </a:r>
          </a:p>
        </p:txBody>
      </p:sp>
      <p:sp>
        <p:nvSpPr>
          <p:cNvPr id="14" name="Elipse 13">
            <a:extLst>
              <a:ext uri="{FF2B5EF4-FFF2-40B4-BE49-F238E27FC236}">
                <a16:creationId xmlns:a16="http://schemas.microsoft.com/office/drawing/2014/main" id="{628C0D16-995B-E53B-41D7-226D068A7B3E}"/>
              </a:ext>
            </a:extLst>
          </p:cNvPr>
          <p:cNvSpPr>
            <a:spLocks noGrp="1"/>
          </p:cNvSpPr>
          <p:nvPr/>
        </p:nvSpPr>
        <p:spPr>
          <a:xfrm>
            <a:off x="4709431" y="4432073"/>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tx2"/>
                </a:solidFill>
                <a:latin typeface="Arial"/>
                <a:ea typeface="Arial"/>
                <a:cs typeface="Arial"/>
              </a:rPr>
              <a:t>3.</a:t>
            </a:r>
          </a:p>
        </p:txBody>
      </p:sp>
      <p:sp>
        <p:nvSpPr>
          <p:cNvPr id="18" name="Elipse 17">
            <a:extLst>
              <a:ext uri="{FF2B5EF4-FFF2-40B4-BE49-F238E27FC236}">
                <a16:creationId xmlns:a16="http://schemas.microsoft.com/office/drawing/2014/main" id="{83FB5591-6A4D-7F10-1AE5-094C4E7FC42C}"/>
              </a:ext>
            </a:extLst>
          </p:cNvPr>
          <p:cNvSpPr>
            <a:spLocks noGrp="1"/>
          </p:cNvSpPr>
          <p:nvPr/>
        </p:nvSpPr>
        <p:spPr>
          <a:xfrm>
            <a:off x="7021312" y="4432073"/>
            <a:ext cx="496668" cy="496668"/>
          </a:xfrm>
          <a:prstGeom prst="ellipse">
            <a:avLst/>
          </a:prstGeom>
          <a:solidFill>
            <a:schemeClr val="bg1"/>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t"/>
          <a:lstStyle/>
          <a:p>
            <a:pPr algn="ctr">
              <a:buNone/>
            </a:pPr>
            <a:r>
              <a:rPr sz="1400" b="1" i="0">
                <a:solidFill>
                  <a:schemeClr val="tx2"/>
                </a:solidFill>
                <a:latin typeface="Arial"/>
                <a:ea typeface="Arial"/>
                <a:cs typeface="Arial"/>
              </a:rPr>
              <a:t>4.</a:t>
            </a:r>
          </a:p>
        </p:txBody>
      </p:sp>
      <p:sp>
        <p:nvSpPr>
          <p:cNvPr id="20" name="Título 1">
            <a:extLst>
              <a:ext uri="{FF2B5EF4-FFF2-40B4-BE49-F238E27FC236}">
                <a16:creationId xmlns:a16="http://schemas.microsoft.com/office/drawing/2014/main" id="{FDCF45F2-9F58-3D21-4447-1D8E9B0281BA}"/>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92875860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Esquema 4 elementos sin numerar ">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2" name="Gráfico 5"/>
          <p:cNvPicPr>
            <a:picLocks noChangeAspect="1"/>
          </p:cNvPicPr>
          <p:nvPr/>
        </p:nvPicPr>
        <p:blipFill>
          <a:blip>
            <a:extLst>
              <a:ext uri="{96DAC541-7B7A-43D3-8B79-37D633B846F1}">
                <asvg:svgBlip xmlns:asvg="http://schemas.microsoft.com/office/drawing/2016/SVG/main" r:embed="rId3"/>
              </a:ext>
            </a:extLst>
          </a:blip>
          <a:srcRect/>
          <a:stretch/>
        </p:blipFill>
        <p:spPr>
          <a:xfrm>
            <a:off x="3946060" y="1884580"/>
            <a:ext cx="4299879" cy="3695447"/>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7" name="Marcador de posición de imagen 16">
            <a:extLst>
              <a:ext uri="{FF2B5EF4-FFF2-40B4-BE49-F238E27FC236}">
                <a16:creationId xmlns:a16="http://schemas.microsoft.com/office/drawing/2014/main" id="{BBB1B408-0924-6E2C-A31A-D35E9F0C51F5}"/>
              </a:ext>
            </a:extLst>
          </p:cNvPr>
          <p:cNvSpPr>
            <a:spLocks noGrp="1"/>
          </p:cNvSpPr>
          <p:nvPr>
            <p:ph type="pic" idx="15"/>
          </p:nvPr>
        </p:nvSpPr>
        <p:spPr>
          <a:xfrm>
            <a:off x="5146497" y="2798626"/>
            <a:ext cx="1899005" cy="1867356"/>
          </a:xfrm>
          <a:prstGeom prst="ellipse">
            <a:avLst/>
          </a:prstGeom>
          <a:noFill/>
          <a:ln>
            <a:noFill/>
          </a:ln>
        </p:spPr>
        <p:style>
          <a:lnRef idx="2">
            <a:schemeClr val="accent2"/>
          </a:lnRef>
          <a:fillRef idx="1">
            <a:schemeClr val="lt1"/>
          </a:fillRef>
          <a:effectRef idx="0">
            <a:schemeClr val="accent2"/>
          </a:effectRef>
          <a:fontRef idx="minor">
            <a:schemeClr val="dk1"/>
          </a:fontRef>
        </p:style>
        <p:txBody>
          <a:bodyPr anchor="ctr">
            <a:normAutofit/>
          </a:bodyPr>
          <a:lstStyle>
            <a:lvl1pPr marL="0" indent="0" algn="ctr">
              <a:buNone/>
              <a:defRPr sz="2000">
                <a:solidFill>
                  <a:schemeClr val="tx2"/>
                </a:solidFill>
                <a:latin typeface="Arial"/>
                <a:ea typeface="Arial"/>
                <a:cs typeface="Arial"/>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448284" y="2545656"/>
            <a:ext cx="3252287" cy="1298711"/>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idx="18" hasCustomPrompt="1"/>
          </p:nvPr>
        </p:nvSpPr>
        <p:spPr>
          <a:xfrm>
            <a:off x="448284" y="5075631"/>
            <a:ext cx="3252287" cy="1262443"/>
          </a:xfrm>
        </p:spPr>
        <p:txBody>
          <a:bodyPr>
            <a:noAutofit/>
          </a:bodyPr>
          <a:lstStyle>
            <a:lvl1pPr marL="0" indent="0" algn="r">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8" name="Marcador de texto 14">
            <a:extLst>
              <a:ext uri="{FF2B5EF4-FFF2-40B4-BE49-F238E27FC236}">
                <a16:creationId xmlns:a16="http://schemas.microsoft.com/office/drawing/2014/main" id="{CE0E49FF-E8BA-5F4C-2DED-ADBC325352A2}"/>
              </a:ext>
            </a:extLst>
          </p:cNvPr>
          <p:cNvSpPr>
            <a:spLocks noGrp="1"/>
          </p:cNvSpPr>
          <p:nvPr>
            <p:ph type="body" idx="19" hasCustomPrompt="1"/>
          </p:nvPr>
        </p:nvSpPr>
        <p:spPr>
          <a:xfrm>
            <a:off x="8487785" y="2555208"/>
            <a:ext cx="3252287" cy="1278937"/>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EB817358-9FDF-B09E-F938-5230B8C0E979}"/>
              </a:ext>
            </a:extLst>
          </p:cNvPr>
          <p:cNvSpPr>
            <a:spLocks noGrp="1"/>
          </p:cNvSpPr>
          <p:nvPr>
            <p:ph type="body" idx="21" hasCustomPrompt="1"/>
          </p:nvPr>
        </p:nvSpPr>
        <p:spPr>
          <a:xfrm>
            <a:off x="8487785" y="5075630"/>
            <a:ext cx="3252287" cy="1262444"/>
          </a:xfrm>
        </p:spPr>
        <p:txBody>
          <a:bodyPr>
            <a:noAutofit/>
          </a:bodyPr>
          <a:lstStyle>
            <a:lvl1pPr marL="0" indent="0" algn="l">
              <a:buNone/>
              <a:defRPr sz="12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idx="22" hasCustomPrompt="1"/>
          </p:nvPr>
        </p:nvSpPr>
        <p:spPr>
          <a:xfrm>
            <a:off x="448284" y="2230510"/>
            <a:ext cx="3252287" cy="307175"/>
          </a:xfrm>
        </p:spPr>
        <p:txBody>
          <a:bodyPr>
            <a:noAutofit/>
          </a:bodyPr>
          <a:lstStyle>
            <a:lvl1pPr marL="0" indent="0" algn="r">
              <a:buNone/>
              <a:defRPr sz="135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idx="23" hasCustomPrompt="1"/>
          </p:nvPr>
        </p:nvSpPr>
        <p:spPr>
          <a:xfrm>
            <a:off x="448284" y="4746242"/>
            <a:ext cx="3252287" cy="307175"/>
          </a:xfrm>
        </p:spPr>
        <p:txBody>
          <a:bodyPr>
            <a:noAutofit/>
          </a:bodyPr>
          <a:lstStyle>
            <a:lvl1pPr marL="0" indent="0" algn="r">
              <a:buNone/>
              <a:defRPr sz="135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5" name="Marcador de texto 14">
            <a:extLst>
              <a:ext uri="{FF2B5EF4-FFF2-40B4-BE49-F238E27FC236}">
                <a16:creationId xmlns:a16="http://schemas.microsoft.com/office/drawing/2014/main" id="{A6D2B081-8EC8-5B81-B1CA-BF4607067B7B}"/>
              </a:ext>
            </a:extLst>
          </p:cNvPr>
          <p:cNvSpPr>
            <a:spLocks noGrp="1"/>
          </p:cNvSpPr>
          <p:nvPr>
            <p:ph type="body" idx="24" hasCustomPrompt="1"/>
          </p:nvPr>
        </p:nvSpPr>
        <p:spPr>
          <a:xfrm>
            <a:off x="8491429" y="2225399"/>
            <a:ext cx="3252287" cy="307175"/>
          </a:xfrm>
        </p:spPr>
        <p:txBody>
          <a:bodyPr>
            <a:noAutofit/>
          </a:bodyPr>
          <a:lstStyle>
            <a:lvl1pPr marL="0" indent="0" algn="l">
              <a:buNone/>
              <a:defRPr sz="135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16" name="Marcador de texto 14">
            <a:extLst>
              <a:ext uri="{FF2B5EF4-FFF2-40B4-BE49-F238E27FC236}">
                <a16:creationId xmlns:a16="http://schemas.microsoft.com/office/drawing/2014/main" id="{E14D4384-0546-5B84-34F4-B5C9A91E0DA9}"/>
              </a:ext>
            </a:extLst>
          </p:cNvPr>
          <p:cNvSpPr>
            <a:spLocks noGrp="1"/>
          </p:cNvSpPr>
          <p:nvPr>
            <p:ph type="body" idx="25" hasCustomPrompt="1"/>
          </p:nvPr>
        </p:nvSpPr>
        <p:spPr>
          <a:xfrm>
            <a:off x="8491429" y="4746632"/>
            <a:ext cx="3252287" cy="307175"/>
          </a:xfrm>
        </p:spPr>
        <p:txBody>
          <a:bodyPr>
            <a:noAutofit/>
          </a:bodyPr>
          <a:lstStyle>
            <a:lvl1pPr marL="0" indent="0" algn="l">
              <a:buNone/>
              <a:defRPr sz="135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4" name="Marcador de posición de imagen 38">
            <a:extLst>
              <a:ext uri="{FF2B5EF4-FFF2-40B4-BE49-F238E27FC236}">
                <a16:creationId xmlns:a16="http://schemas.microsoft.com/office/drawing/2014/main" id="{DF298F94-8354-BE63-4B09-8B1F5A20940C}"/>
              </a:ext>
            </a:extLst>
          </p:cNvPr>
          <p:cNvSpPr>
            <a:spLocks noGrp="1"/>
          </p:cNvSpPr>
          <p:nvPr>
            <p:ph type="pic" idx="30" hasCustomPrompt="1"/>
          </p:nvPr>
        </p:nvSpPr>
        <p:spPr>
          <a:xfrm>
            <a:off x="3213208" y="1604963"/>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5" name="Marcador de posición de imagen 38">
            <a:extLst>
              <a:ext uri="{FF2B5EF4-FFF2-40B4-BE49-F238E27FC236}">
                <a16:creationId xmlns:a16="http://schemas.microsoft.com/office/drawing/2014/main" id="{91E3396F-2717-81AC-FCE3-C2C6CDF96060}"/>
              </a:ext>
            </a:extLst>
          </p:cNvPr>
          <p:cNvSpPr>
            <a:spLocks noGrp="1"/>
          </p:cNvSpPr>
          <p:nvPr>
            <p:ph type="pic" idx="31" hasCustomPrompt="1"/>
          </p:nvPr>
        </p:nvSpPr>
        <p:spPr>
          <a:xfrm>
            <a:off x="3213208" y="4129728"/>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9" name="Marcador de posición de imagen 38">
            <a:extLst>
              <a:ext uri="{FF2B5EF4-FFF2-40B4-BE49-F238E27FC236}">
                <a16:creationId xmlns:a16="http://schemas.microsoft.com/office/drawing/2014/main" id="{B8B37DE7-8821-BC75-5498-835A4A8AEBDB}"/>
              </a:ext>
            </a:extLst>
          </p:cNvPr>
          <p:cNvSpPr>
            <a:spLocks noGrp="1"/>
          </p:cNvSpPr>
          <p:nvPr>
            <p:ph type="pic" idx="32" hasCustomPrompt="1"/>
          </p:nvPr>
        </p:nvSpPr>
        <p:spPr>
          <a:xfrm>
            <a:off x="8705412" y="4129728"/>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11" name="Marcador de posición de imagen 38">
            <a:extLst>
              <a:ext uri="{FF2B5EF4-FFF2-40B4-BE49-F238E27FC236}">
                <a16:creationId xmlns:a16="http://schemas.microsoft.com/office/drawing/2014/main" id="{00F90F41-421A-085C-85DF-8638161B6B4D}"/>
              </a:ext>
            </a:extLst>
          </p:cNvPr>
          <p:cNvSpPr>
            <a:spLocks noGrp="1"/>
          </p:cNvSpPr>
          <p:nvPr>
            <p:ph type="pic" idx="33" hasCustomPrompt="1"/>
          </p:nvPr>
        </p:nvSpPr>
        <p:spPr>
          <a:xfrm>
            <a:off x="8705412" y="1618026"/>
            <a:ext cx="487363" cy="487362"/>
          </a:xfrm>
        </p:spPr>
        <p:txBody>
          <a:bodyPr anchor="ctr">
            <a:normAutofit/>
          </a:bodyPr>
          <a:lstStyle>
            <a:lvl1pPr marL="0" indent="0" algn="ctr">
              <a:buNone/>
              <a:defRPr sz="500">
                <a:latin typeface="Arial"/>
                <a:ea typeface="Arial"/>
                <a:cs typeface="Arial"/>
              </a:defRPr>
            </a:lvl1pPr>
          </a:lstStyle>
          <a:p>
            <a:r>
              <a:t>INSERTE ÍCONO</a:t>
            </a:r>
          </a:p>
        </p:txBody>
      </p:sp>
      <p:sp>
        <p:nvSpPr>
          <p:cNvPr id="3" name="Título 1">
            <a:extLst>
              <a:ext uri="{FF2B5EF4-FFF2-40B4-BE49-F238E27FC236}">
                <a16:creationId xmlns:a16="http://schemas.microsoft.com/office/drawing/2014/main" id="{826EAC99-3C63-308E-688E-80372A29C8EC}"/>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281427892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 4 elementos_Título, imagen,">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ángulo redondeado 9">
            <a:extLst>
              <a:ext uri="{FF2B5EF4-FFF2-40B4-BE49-F238E27FC236}">
                <a16:creationId xmlns:a16="http://schemas.microsoft.com/office/drawing/2014/main" id="{58A91CBE-F316-471F-2E62-E9FB01905332}"/>
              </a:ext>
            </a:extLst>
          </p:cNvPr>
          <p:cNvSpPr>
            <a:spLocks noGrp="1"/>
          </p:cNvSpPr>
          <p:nvPr/>
        </p:nvSpPr>
        <p:spPr>
          <a:xfrm>
            <a:off x="4380614" y="5119040"/>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1" name="Rectángulo redondeado 10">
            <a:extLst>
              <a:ext uri="{FF2B5EF4-FFF2-40B4-BE49-F238E27FC236}">
                <a16:creationId xmlns:a16="http://schemas.microsoft.com/office/drawing/2014/main" id="{55AA319E-3E9F-172E-E192-2F7587BE2940}"/>
              </a:ext>
            </a:extLst>
          </p:cNvPr>
          <p:cNvSpPr>
            <a:spLocks noGrp="1"/>
          </p:cNvSpPr>
          <p:nvPr/>
        </p:nvSpPr>
        <p:spPr>
          <a:xfrm>
            <a:off x="4380614" y="3861258"/>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3" name="Rectángulo redondeado 12">
            <a:extLst>
              <a:ext uri="{FF2B5EF4-FFF2-40B4-BE49-F238E27FC236}">
                <a16:creationId xmlns:a16="http://schemas.microsoft.com/office/drawing/2014/main" id="{44725F1C-333A-08F2-3F22-824B51096E38}"/>
              </a:ext>
            </a:extLst>
          </p:cNvPr>
          <p:cNvSpPr>
            <a:spLocks noGrp="1"/>
          </p:cNvSpPr>
          <p:nvPr/>
        </p:nvSpPr>
        <p:spPr>
          <a:xfrm>
            <a:off x="4380614" y="2603476"/>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7" name="Rectángulo redondeado 16">
            <a:extLst>
              <a:ext uri="{FF2B5EF4-FFF2-40B4-BE49-F238E27FC236}">
                <a16:creationId xmlns:a16="http://schemas.microsoft.com/office/drawing/2014/main" id="{152CABE3-C866-14E8-E439-9EB46D809910}"/>
              </a:ext>
            </a:extLst>
          </p:cNvPr>
          <p:cNvSpPr>
            <a:spLocks noGrp="1"/>
          </p:cNvSpPr>
          <p:nvPr/>
        </p:nvSpPr>
        <p:spPr>
          <a:xfrm>
            <a:off x="4380614" y="1346849"/>
            <a:ext cx="7390840" cy="1003254"/>
          </a:xfrm>
          <a:prstGeom prst="roundRect">
            <a:avLst/>
          </a:prstGeom>
          <a:solidFill>
            <a:schemeClr val="bg1"/>
          </a:solidFill>
          <a:ln>
            <a:noFill/>
          </a:ln>
          <a:effectLst>
            <a:outerShdw blurRad="97495" dist="68574" dir="9660000" algn="ctr" rotWithShape="0">
              <a:schemeClr val="accent2">
                <a:alpha val="33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76342" y="272695"/>
            <a:ext cx="4681433" cy="89671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5498081" y="1753404"/>
            <a:ext cx="6043279" cy="453883"/>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8" name="Marcador de posición de imagen 17">
            <a:extLst>
              <a:ext uri="{FF2B5EF4-FFF2-40B4-BE49-F238E27FC236}">
                <a16:creationId xmlns:a16="http://schemas.microsoft.com/office/drawing/2014/main" id="{3814D7B3-3B8E-0CF7-D974-16B4DCB891B0}"/>
              </a:ext>
            </a:extLst>
          </p:cNvPr>
          <p:cNvSpPr>
            <a:spLocks noGrp="1"/>
          </p:cNvSpPr>
          <p:nvPr>
            <p:ph type="pic" idx="28"/>
          </p:nvPr>
        </p:nvSpPr>
        <p:spPr>
          <a:xfrm>
            <a:off x="650638" y="1946526"/>
            <a:ext cx="3188495" cy="3190056"/>
          </a:xfrm>
          <a:prstGeom prst="ellipse">
            <a:avLst/>
          </a:prstGeom>
        </p:spPr>
        <p:txBody>
          <a:bodyPr anchor="ctr"/>
          <a:lstStyle>
            <a:lvl1pPr algn="ctr">
              <a:buNone/>
              <a:defRPr>
                <a:solidFill>
                  <a:schemeClr val="tx2"/>
                </a:solidFill>
                <a:latin typeface="Arial"/>
                <a:ea typeface="Arial"/>
                <a:cs typeface="Arial"/>
              </a:defRPr>
            </a:lvl1pPr>
          </a:lstStyle>
          <a:p>
            <a:endParaRPr/>
          </a:p>
        </p:txBody>
      </p:sp>
      <p:sp>
        <p:nvSpPr>
          <p:cNvPr id="32" name="Marcador de texto 14">
            <a:extLst>
              <a:ext uri="{FF2B5EF4-FFF2-40B4-BE49-F238E27FC236}">
                <a16:creationId xmlns:a16="http://schemas.microsoft.com/office/drawing/2014/main" id="{B91A4735-9DD1-F855-E87D-9A9C753DF42A}"/>
              </a:ext>
            </a:extLst>
          </p:cNvPr>
          <p:cNvSpPr>
            <a:spLocks noGrp="1"/>
          </p:cNvSpPr>
          <p:nvPr>
            <p:ph type="body" idx="29" hasCustomPrompt="1"/>
          </p:nvPr>
        </p:nvSpPr>
        <p:spPr>
          <a:xfrm>
            <a:off x="5493312" y="1490372"/>
            <a:ext cx="4623963" cy="204113"/>
          </a:xfrm>
        </p:spPr>
        <p:txBody>
          <a:bodyPr anchor="ctr">
            <a:noAutofit/>
          </a:bodyPr>
          <a:lstStyle>
            <a:lvl1pPr marL="0" indent="0" algn="l">
              <a:buNone/>
              <a:defRPr sz="12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Subtitulo corto</a:t>
            </a:r>
          </a:p>
        </p:txBody>
      </p:sp>
      <p:sp>
        <p:nvSpPr>
          <p:cNvPr id="38" name="Marcador de texto 14">
            <a:extLst>
              <a:ext uri="{FF2B5EF4-FFF2-40B4-BE49-F238E27FC236}">
                <a16:creationId xmlns:a16="http://schemas.microsoft.com/office/drawing/2014/main" id="{38986978-8DFC-636B-05DB-9F3FDAEAB84C}"/>
              </a:ext>
            </a:extLst>
          </p:cNvPr>
          <p:cNvSpPr>
            <a:spLocks noGrp="1"/>
          </p:cNvSpPr>
          <p:nvPr>
            <p:ph type="body" idx="33" hasCustomPrompt="1"/>
          </p:nvPr>
        </p:nvSpPr>
        <p:spPr>
          <a:xfrm>
            <a:off x="4589129" y="1621002"/>
            <a:ext cx="773411" cy="453883"/>
          </a:xfrm>
        </p:spPr>
        <p:txBody>
          <a:bodyPr anchor="ctr">
            <a:noAutofit/>
          </a:bodyPr>
          <a:lstStyle>
            <a:lvl1pPr marL="0" indent="0" algn="ctr">
              <a:buNone/>
              <a:defRPr sz="2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39" name="Marcador de texto 14">
            <a:extLst>
              <a:ext uri="{FF2B5EF4-FFF2-40B4-BE49-F238E27FC236}">
                <a16:creationId xmlns:a16="http://schemas.microsoft.com/office/drawing/2014/main" id="{29167950-3CBD-F344-E577-3811226F2883}"/>
              </a:ext>
            </a:extLst>
          </p:cNvPr>
          <p:cNvSpPr>
            <a:spLocks noGrp="1"/>
          </p:cNvSpPr>
          <p:nvPr>
            <p:ph type="body" idx="34" hasCustomPrompt="1"/>
          </p:nvPr>
        </p:nvSpPr>
        <p:spPr>
          <a:xfrm>
            <a:off x="4589129" y="2886276"/>
            <a:ext cx="773411" cy="453883"/>
          </a:xfrm>
        </p:spPr>
        <p:txBody>
          <a:bodyPr anchor="ctr">
            <a:noAutofit/>
          </a:bodyPr>
          <a:lstStyle>
            <a:lvl1pPr marL="0" indent="0" algn="ctr">
              <a:buNone/>
              <a:defRPr sz="2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40" name="Marcador de texto 14">
            <a:extLst>
              <a:ext uri="{FF2B5EF4-FFF2-40B4-BE49-F238E27FC236}">
                <a16:creationId xmlns:a16="http://schemas.microsoft.com/office/drawing/2014/main" id="{6578E3EB-A1A3-409F-B96E-2FDBC601CB54}"/>
              </a:ext>
            </a:extLst>
          </p:cNvPr>
          <p:cNvSpPr>
            <a:spLocks noGrp="1"/>
          </p:cNvSpPr>
          <p:nvPr>
            <p:ph type="body" idx="35" hasCustomPrompt="1"/>
          </p:nvPr>
        </p:nvSpPr>
        <p:spPr>
          <a:xfrm>
            <a:off x="4589129" y="4140917"/>
            <a:ext cx="773411" cy="453883"/>
          </a:xfrm>
        </p:spPr>
        <p:txBody>
          <a:bodyPr anchor="ctr">
            <a:noAutofit/>
          </a:bodyPr>
          <a:lstStyle>
            <a:lvl1pPr marL="0" indent="0" algn="ctr">
              <a:buNone/>
              <a:defRPr sz="2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41" name="Marcador de texto 14">
            <a:extLst>
              <a:ext uri="{FF2B5EF4-FFF2-40B4-BE49-F238E27FC236}">
                <a16:creationId xmlns:a16="http://schemas.microsoft.com/office/drawing/2014/main" id="{A6DD4703-B2F6-5E38-92E9-2D280510A6F6}"/>
              </a:ext>
            </a:extLst>
          </p:cNvPr>
          <p:cNvSpPr>
            <a:spLocks noGrp="1"/>
          </p:cNvSpPr>
          <p:nvPr>
            <p:ph type="body" idx="36" hasCustomPrompt="1"/>
          </p:nvPr>
        </p:nvSpPr>
        <p:spPr>
          <a:xfrm>
            <a:off x="4589129" y="5395559"/>
            <a:ext cx="773411" cy="453883"/>
          </a:xfrm>
        </p:spPr>
        <p:txBody>
          <a:bodyPr anchor="ctr">
            <a:noAutofit/>
          </a:bodyPr>
          <a:lstStyle>
            <a:lvl1pPr marL="0" indent="0" algn="ctr">
              <a:buNone/>
              <a:defRPr sz="2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4" name="Marcador de texto 14">
            <a:extLst>
              <a:ext uri="{FF2B5EF4-FFF2-40B4-BE49-F238E27FC236}">
                <a16:creationId xmlns:a16="http://schemas.microsoft.com/office/drawing/2014/main" id="{0D177AC2-79F3-53F2-2903-778062F1CC7B}"/>
              </a:ext>
            </a:extLst>
          </p:cNvPr>
          <p:cNvSpPr>
            <a:spLocks noGrp="1"/>
          </p:cNvSpPr>
          <p:nvPr>
            <p:ph type="body" idx="37" hasCustomPrompt="1"/>
          </p:nvPr>
        </p:nvSpPr>
        <p:spPr>
          <a:xfrm>
            <a:off x="5498081" y="3008047"/>
            <a:ext cx="6043279" cy="453883"/>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5" name="Marcador de texto 14">
            <a:extLst>
              <a:ext uri="{FF2B5EF4-FFF2-40B4-BE49-F238E27FC236}">
                <a16:creationId xmlns:a16="http://schemas.microsoft.com/office/drawing/2014/main" id="{F646653B-70CA-030F-C38F-AFD01B831060}"/>
              </a:ext>
            </a:extLst>
          </p:cNvPr>
          <p:cNvSpPr>
            <a:spLocks noGrp="1"/>
          </p:cNvSpPr>
          <p:nvPr>
            <p:ph type="body" idx="38" hasCustomPrompt="1"/>
          </p:nvPr>
        </p:nvSpPr>
        <p:spPr>
          <a:xfrm>
            <a:off x="5493312" y="2745015"/>
            <a:ext cx="4623963" cy="204113"/>
          </a:xfrm>
        </p:spPr>
        <p:txBody>
          <a:bodyPr anchor="ctr">
            <a:noAutofit/>
          </a:bodyPr>
          <a:lstStyle>
            <a:lvl1pPr marL="0" indent="0" algn="l">
              <a:buNone/>
              <a:defRPr sz="12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Subtitulo corto</a:t>
            </a:r>
          </a:p>
        </p:txBody>
      </p:sp>
      <p:sp>
        <p:nvSpPr>
          <p:cNvPr id="6" name="Marcador de texto 14">
            <a:extLst>
              <a:ext uri="{FF2B5EF4-FFF2-40B4-BE49-F238E27FC236}">
                <a16:creationId xmlns:a16="http://schemas.microsoft.com/office/drawing/2014/main" id="{2AF8B909-2809-42CA-AE68-213F4A4F0CF6}"/>
              </a:ext>
            </a:extLst>
          </p:cNvPr>
          <p:cNvSpPr>
            <a:spLocks noGrp="1"/>
          </p:cNvSpPr>
          <p:nvPr>
            <p:ph type="body" idx="39" hasCustomPrompt="1"/>
          </p:nvPr>
        </p:nvSpPr>
        <p:spPr>
          <a:xfrm>
            <a:off x="5498081" y="4269776"/>
            <a:ext cx="6043279" cy="453883"/>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ED71C24-DE19-AF16-2C87-EDEBE05F5C80}"/>
              </a:ext>
            </a:extLst>
          </p:cNvPr>
          <p:cNvSpPr>
            <a:spLocks noGrp="1"/>
          </p:cNvSpPr>
          <p:nvPr>
            <p:ph type="body" idx="40" hasCustomPrompt="1"/>
          </p:nvPr>
        </p:nvSpPr>
        <p:spPr>
          <a:xfrm>
            <a:off x="5493312" y="4006744"/>
            <a:ext cx="4623963" cy="204113"/>
          </a:xfrm>
        </p:spPr>
        <p:txBody>
          <a:bodyPr anchor="ctr">
            <a:noAutofit/>
          </a:bodyPr>
          <a:lstStyle>
            <a:lvl1pPr marL="0" indent="0" algn="l">
              <a:buNone/>
              <a:defRPr sz="12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Subtitulo corto</a:t>
            </a:r>
          </a:p>
        </p:txBody>
      </p:sp>
      <p:sp>
        <p:nvSpPr>
          <p:cNvPr id="8" name="Marcador de texto 14">
            <a:extLst>
              <a:ext uri="{FF2B5EF4-FFF2-40B4-BE49-F238E27FC236}">
                <a16:creationId xmlns:a16="http://schemas.microsoft.com/office/drawing/2014/main" id="{8F9A80DB-C52A-D11B-7287-C20FE663AB8A}"/>
              </a:ext>
            </a:extLst>
          </p:cNvPr>
          <p:cNvSpPr>
            <a:spLocks noGrp="1"/>
          </p:cNvSpPr>
          <p:nvPr>
            <p:ph type="body" idx="41" hasCustomPrompt="1"/>
          </p:nvPr>
        </p:nvSpPr>
        <p:spPr>
          <a:xfrm>
            <a:off x="5498081" y="5513218"/>
            <a:ext cx="6043279" cy="453883"/>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9" name="Marcador de texto 14">
            <a:extLst>
              <a:ext uri="{FF2B5EF4-FFF2-40B4-BE49-F238E27FC236}">
                <a16:creationId xmlns:a16="http://schemas.microsoft.com/office/drawing/2014/main" id="{82E090C6-0061-62A8-B368-54414B824101}"/>
              </a:ext>
            </a:extLst>
          </p:cNvPr>
          <p:cNvSpPr>
            <a:spLocks noGrp="1"/>
          </p:cNvSpPr>
          <p:nvPr>
            <p:ph type="body" idx="42" hasCustomPrompt="1"/>
          </p:nvPr>
        </p:nvSpPr>
        <p:spPr>
          <a:xfrm>
            <a:off x="5493312" y="5250186"/>
            <a:ext cx="4623963" cy="204113"/>
          </a:xfrm>
        </p:spPr>
        <p:txBody>
          <a:bodyPr anchor="ctr">
            <a:noAutofit/>
          </a:bodyPr>
          <a:lstStyle>
            <a:lvl1pPr marL="0" indent="0" algn="l">
              <a:buNone/>
              <a:defRPr sz="12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Subtitulo corto</a:t>
            </a:r>
          </a:p>
        </p:txBody>
      </p:sp>
    </p:spTree>
    <p:extLst>
      <p:ext uri="{BB962C8B-B14F-4D97-AF65-F5344CB8AC3E}">
        <p14:creationId xmlns:p14="http://schemas.microsoft.com/office/powerpoint/2010/main" val="213285925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ítulo, imagen_">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00E59F-EEB8-5907-C994-CD21BF5E4289}"/>
              </a:ext>
            </a:extLst>
          </p:cNvPr>
          <p:cNvSpPr>
            <a:spLocks noGrp="1"/>
          </p:cNvSpPr>
          <p:nvPr>
            <p:ph type="title" hasCustomPrompt="1"/>
          </p:nvPr>
        </p:nvSpPr>
        <p:spPr>
          <a:xfrm>
            <a:off x="376342" y="272695"/>
            <a:ext cx="4681433" cy="89671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8" name="Marcador de posición de imagen 17">
            <a:extLst>
              <a:ext uri="{FF2B5EF4-FFF2-40B4-BE49-F238E27FC236}">
                <a16:creationId xmlns:a16="http://schemas.microsoft.com/office/drawing/2014/main" id="{3814D7B3-3B8E-0CF7-D974-16B4DCB891B0}"/>
              </a:ext>
            </a:extLst>
          </p:cNvPr>
          <p:cNvSpPr>
            <a:spLocks noGrp="1"/>
          </p:cNvSpPr>
          <p:nvPr>
            <p:ph type="pic" idx="28"/>
          </p:nvPr>
        </p:nvSpPr>
        <p:spPr>
          <a:xfrm>
            <a:off x="650638" y="1908585"/>
            <a:ext cx="3226417" cy="3227997"/>
          </a:xfrm>
          <a:prstGeom prst="ellipse">
            <a:avLst/>
          </a:prstGeom>
        </p:spPr>
        <p:txBody>
          <a:bodyPr anchor="ctr">
            <a:normAutofit/>
          </a:bodyPr>
          <a:lstStyle>
            <a:lvl1pPr algn="ctr">
              <a:buNone/>
              <a:defRPr sz="1100">
                <a:solidFill>
                  <a:schemeClr val="bg2"/>
                </a:solidFill>
                <a:latin typeface="Arial"/>
                <a:ea typeface="Arial"/>
                <a:cs typeface="Arial"/>
              </a:defRPr>
            </a:lvl1pPr>
          </a:lstStyle>
          <a:p>
            <a:endParaRPr/>
          </a:p>
        </p:txBody>
      </p:sp>
    </p:spTree>
    <p:extLst>
      <p:ext uri="{BB962C8B-B14F-4D97-AF65-F5344CB8AC3E}">
        <p14:creationId xmlns:p14="http://schemas.microsoft.com/office/powerpoint/2010/main" val="351340108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ítulo y 6 element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98512" y="2508418"/>
            <a:ext cx="3277283"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10" name="Marcador de texto 14">
            <a:extLst>
              <a:ext uri="{FF2B5EF4-FFF2-40B4-BE49-F238E27FC236}">
                <a16:creationId xmlns:a16="http://schemas.microsoft.com/office/drawing/2014/main" id="{6EE11E0C-8EC1-62B6-2F4B-C2394E5E874A}"/>
              </a:ext>
            </a:extLst>
          </p:cNvPr>
          <p:cNvSpPr>
            <a:spLocks noGrp="1"/>
          </p:cNvSpPr>
          <p:nvPr>
            <p:ph type="body" idx="18" hasCustomPrompt="1"/>
          </p:nvPr>
        </p:nvSpPr>
        <p:spPr>
          <a:xfrm>
            <a:off x="398511" y="5134829"/>
            <a:ext cx="3277283"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idx="22" hasCustomPrompt="1"/>
          </p:nvPr>
        </p:nvSpPr>
        <p:spPr>
          <a:xfrm>
            <a:off x="408672" y="2193271"/>
            <a:ext cx="3267122" cy="307175"/>
          </a:xfrm>
        </p:spPr>
        <p:txBody>
          <a:bodyPr>
            <a:noAutofit/>
          </a:bodyPr>
          <a:lstStyle>
            <a:lvl1pPr marL="0" indent="0" algn="l">
              <a:buNone/>
              <a:defRPr sz="12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8" name="Marcador de texto 14">
            <a:extLst>
              <a:ext uri="{FF2B5EF4-FFF2-40B4-BE49-F238E27FC236}">
                <a16:creationId xmlns:a16="http://schemas.microsoft.com/office/drawing/2014/main" id="{65B0FBE9-1EC5-BC04-FE60-75A3DA60AF6E}"/>
              </a:ext>
            </a:extLst>
          </p:cNvPr>
          <p:cNvSpPr>
            <a:spLocks noGrp="1"/>
          </p:cNvSpPr>
          <p:nvPr>
            <p:ph type="body" idx="23" hasCustomPrompt="1"/>
          </p:nvPr>
        </p:nvSpPr>
        <p:spPr>
          <a:xfrm>
            <a:off x="408672" y="4805440"/>
            <a:ext cx="3267122" cy="307175"/>
          </a:xfrm>
        </p:spPr>
        <p:txBody>
          <a:bodyPr>
            <a:noAutofit/>
          </a:bodyPr>
          <a:lstStyle>
            <a:lvl1pPr marL="0" indent="0" algn="l">
              <a:buNone/>
              <a:defRPr sz="12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4" name="Marcador de texto 14">
            <a:extLst>
              <a:ext uri="{FF2B5EF4-FFF2-40B4-BE49-F238E27FC236}">
                <a16:creationId xmlns:a16="http://schemas.microsoft.com/office/drawing/2014/main" id="{7B5398A4-A0E8-B4A9-B2D4-D8B404CFABF9}"/>
              </a:ext>
            </a:extLst>
          </p:cNvPr>
          <p:cNvSpPr>
            <a:spLocks noGrp="1"/>
          </p:cNvSpPr>
          <p:nvPr>
            <p:ph type="body" idx="27" hasCustomPrompt="1"/>
          </p:nvPr>
        </p:nvSpPr>
        <p:spPr>
          <a:xfrm>
            <a:off x="408671" y="1468583"/>
            <a:ext cx="1067613" cy="673895"/>
          </a:xfrm>
        </p:spPr>
        <p:txBody>
          <a:bodyPr>
            <a:noAutofit/>
          </a:bodyPr>
          <a:lstStyle>
            <a:lvl1pPr marL="0" indent="0" algn="l">
              <a:buNone/>
              <a:defRPr sz="4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1.</a:t>
            </a:r>
          </a:p>
        </p:txBody>
      </p:sp>
      <p:sp>
        <p:nvSpPr>
          <p:cNvPr id="5" name="Marcador de texto 14">
            <a:extLst>
              <a:ext uri="{FF2B5EF4-FFF2-40B4-BE49-F238E27FC236}">
                <a16:creationId xmlns:a16="http://schemas.microsoft.com/office/drawing/2014/main" id="{7C727CEB-59E3-8913-3C0C-6789B4EE857D}"/>
              </a:ext>
            </a:extLst>
          </p:cNvPr>
          <p:cNvSpPr>
            <a:spLocks noGrp="1"/>
          </p:cNvSpPr>
          <p:nvPr>
            <p:ph type="body" idx="28" hasCustomPrompt="1"/>
          </p:nvPr>
        </p:nvSpPr>
        <p:spPr>
          <a:xfrm>
            <a:off x="398512" y="4118672"/>
            <a:ext cx="1067613" cy="673895"/>
          </a:xfrm>
        </p:spPr>
        <p:txBody>
          <a:bodyPr>
            <a:noAutofit/>
          </a:bodyPr>
          <a:lstStyle>
            <a:lvl1pPr marL="0" indent="0" algn="l">
              <a:buNone/>
              <a:defRPr sz="4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4.</a:t>
            </a:r>
          </a:p>
        </p:txBody>
      </p:sp>
      <p:sp>
        <p:nvSpPr>
          <p:cNvPr id="20" name="Marcador de texto 14">
            <a:extLst>
              <a:ext uri="{FF2B5EF4-FFF2-40B4-BE49-F238E27FC236}">
                <a16:creationId xmlns:a16="http://schemas.microsoft.com/office/drawing/2014/main" id="{60CD4209-3E0F-2F9B-9BD4-8842C00CC2B8}"/>
              </a:ext>
            </a:extLst>
          </p:cNvPr>
          <p:cNvSpPr>
            <a:spLocks noGrp="1"/>
          </p:cNvSpPr>
          <p:nvPr>
            <p:ph type="body" idx="29" hasCustomPrompt="1"/>
          </p:nvPr>
        </p:nvSpPr>
        <p:spPr>
          <a:xfrm>
            <a:off x="4368523" y="2508418"/>
            <a:ext cx="3308819"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1" name="Marcador de texto 14">
            <a:extLst>
              <a:ext uri="{FF2B5EF4-FFF2-40B4-BE49-F238E27FC236}">
                <a16:creationId xmlns:a16="http://schemas.microsoft.com/office/drawing/2014/main" id="{65CE8DB7-9A5C-5922-74AA-189A703D8AE3}"/>
              </a:ext>
            </a:extLst>
          </p:cNvPr>
          <p:cNvSpPr>
            <a:spLocks noGrp="1"/>
          </p:cNvSpPr>
          <p:nvPr>
            <p:ph type="body" idx="30" hasCustomPrompt="1"/>
          </p:nvPr>
        </p:nvSpPr>
        <p:spPr>
          <a:xfrm>
            <a:off x="4382814" y="5134829"/>
            <a:ext cx="3294529"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2" name="Marcador de texto 14">
            <a:extLst>
              <a:ext uri="{FF2B5EF4-FFF2-40B4-BE49-F238E27FC236}">
                <a16:creationId xmlns:a16="http://schemas.microsoft.com/office/drawing/2014/main" id="{18DA252B-D8C8-6C4B-F7D1-7B2C6E75E2D4}"/>
              </a:ext>
            </a:extLst>
          </p:cNvPr>
          <p:cNvSpPr>
            <a:spLocks noGrp="1"/>
          </p:cNvSpPr>
          <p:nvPr>
            <p:ph type="body" idx="31" hasCustomPrompt="1"/>
          </p:nvPr>
        </p:nvSpPr>
        <p:spPr>
          <a:xfrm>
            <a:off x="4368523" y="2193271"/>
            <a:ext cx="3308819" cy="307175"/>
          </a:xfrm>
        </p:spPr>
        <p:txBody>
          <a:bodyPr>
            <a:noAutofit/>
          </a:bodyPr>
          <a:lstStyle>
            <a:lvl1pPr marL="0" indent="0" algn="l">
              <a:buNone/>
              <a:defRPr sz="12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23" name="Marcador de texto 14">
            <a:extLst>
              <a:ext uri="{FF2B5EF4-FFF2-40B4-BE49-F238E27FC236}">
                <a16:creationId xmlns:a16="http://schemas.microsoft.com/office/drawing/2014/main" id="{1C97B68C-D9FE-32A7-3BA3-C409F7B1AA6A}"/>
              </a:ext>
            </a:extLst>
          </p:cNvPr>
          <p:cNvSpPr>
            <a:spLocks noGrp="1"/>
          </p:cNvSpPr>
          <p:nvPr>
            <p:ph type="body" idx="32" hasCustomPrompt="1"/>
          </p:nvPr>
        </p:nvSpPr>
        <p:spPr>
          <a:xfrm>
            <a:off x="4382814" y="4805440"/>
            <a:ext cx="3294530" cy="307175"/>
          </a:xfrm>
        </p:spPr>
        <p:txBody>
          <a:bodyPr>
            <a:noAutofit/>
          </a:bodyPr>
          <a:lstStyle>
            <a:lvl1pPr marL="0" indent="0" algn="l">
              <a:buNone/>
              <a:defRPr sz="12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24" name="Marcador de texto 14">
            <a:extLst>
              <a:ext uri="{FF2B5EF4-FFF2-40B4-BE49-F238E27FC236}">
                <a16:creationId xmlns:a16="http://schemas.microsoft.com/office/drawing/2014/main" id="{B7F4E48F-309C-4D5F-3118-0CDD0C256A24}"/>
              </a:ext>
            </a:extLst>
          </p:cNvPr>
          <p:cNvSpPr>
            <a:spLocks noGrp="1"/>
          </p:cNvSpPr>
          <p:nvPr>
            <p:ph type="body" idx="33" hasCustomPrompt="1"/>
          </p:nvPr>
        </p:nvSpPr>
        <p:spPr>
          <a:xfrm>
            <a:off x="4377693" y="1491456"/>
            <a:ext cx="1067613" cy="673895"/>
          </a:xfrm>
        </p:spPr>
        <p:txBody>
          <a:bodyPr>
            <a:noAutofit/>
          </a:bodyPr>
          <a:lstStyle>
            <a:lvl1pPr marL="0" indent="0" algn="l">
              <a:buNone/>
              <a:defRPr sz="4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2.</a:t>
            </a:r>
          </a:p>
        </p:txBody>
      </p:sp>
      <p:sp>
        <p:nvSpPr>
          <p:cNvPr id="25" name="Marcador de texto 14">
            <a:extLst>
              <a:ext uri="{FF2B5EF4-FFF2-40B4-BE49-F238E27FC236}">
                <a16:creationId xmlns:a16="http://schemas.microsoft.com/office/drawing/2014/main" id="{38548F72-E1A9-44BB-BD05-49B4998FC907}"/>
              </a:ext>
            </a:extLst>
          </p:cNvPr>
          <p:cNvSpPr>
            <a:spLocks noGrp="1"/>
          </p:cNvSpPr>
          <p:nvPr>
            <p:ph type="body" idx="34" hasCustomPrompt="1"/>
          </p:nvPr>
        </p:nvSpPr>
        <p:spPr>
          <a:xfrm>
            <a:off x="4376709" y="4118672"/>
            <a:ext cx="1067613" cy="673895"/>
          </a:xfrm>
        </p:spPr>
        <p:txBody>
          <a:bodyPr>
            <a:noAutofit/>
          </a:bodyPr>
          <a:lstStyle>
            <a:lvl1pPr marL="0" indent="0" algn="l">
              <a:buNone/>
              <a:defRPr sz="4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5.</a:t>
            </a:r>
          </a:p>
        </p:txBody>
      </p:sp>
      <p:sp>
        <p:nvSpPr>
          <p:cNvPr id="26" name="Marcador de texto 14">
            <a:extLst>
              <a:ext uri="{FF2B5EF4-FFF2-40B4-BE49-F238E27FC236}">
                <a16:creationId xmlns:a16="http://schemas.microsoft.com/office/drawing/2014/main" id="{07D92339-5911-D0A0-918C-AD80D49A9400}"/>
              </a:ext>
            </a:extLst>
          </p:cNvPr>
          <p:cNvSpPr>
            <a:spLocks noGrp="1"/>
          </p:cNvSpPr>
          <p:nvPr>
            <p:ph type="body" idx="35" hasCustomPrompt="1"/>
          </p:nvPr>
        </p:nvSpPr>
        <p:spPr>
          <a:xfrm>
            <a:off x="8506047" y="2508418"/>
            <a:ext cx="3277281"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7" name="Marcador de texto 14">
            <a:extLst>
              <a:ext uri="{FF2B5EF4-FFF2-40B4-BE49-F238E27FC236}">
                <a16:creationId xmlns:a16="http://schemas.microsoft.com/office/drawing/2014/main" id="{EEF76BEF-4382-0344-932B-66DFA558060D}"/>
              </a:ext>
            </a:extLst>
          </p:cNvPr>
          <p:cNvSpPr>
            <a:spLocks noGrp="1"/>
          </p:cNvSpPr>
          <p:nvPr>
            <p:ph type="body" idx="36" hasCustomPrompt="1"/>
          </p:nvPr>
        </p:nvSpPr>
        <p:spPr>
          <a:xfrm>
            <a:off x="8506047" y="5134829"/>
            <a:ext cx="3277281" cy="1307772"/>
          </a:xfrm>
        </p:spPr>
        <p:txBody>
          <a:bodyP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en dado caso que necesite más información y explicativa.</a:t>
            </a:r>
          </a:p>
        </p:txBody>
      </p:sp>
      <p:sp>
        <p:nvSpPr>
          <p:cNvPr id="29" name="Marcador de texto 14">
            <a:extLst>
              <a:ext uri="{FF2B5EF4-FFF2-40B4-BE49-F238E27FC236}">
                <a16:creationId xmlns:a16="http://schemas.microsoft.com/office/drawing/2014/main" id="{F482B8EF-7CD7-88FA-E2CD-592AE6A0F750}"/>
              </a:ext>
            </a:extLst>
          </p:cNvPr>
          <p:cNvSpPr>
            <a:spLocks noGrp="1"/>
          </p:cNvSpPr>
          <p:nvPr>
            <p:ph type="body" idx="37" hasCustomPrompt="1"/>
          </p:nvPr>
        </p:nvSpPr>
        <p:spPr>
          <a:xfrm>
            <a:off x="8506048" y="2193271"/>
            <a:ext cx="3277280" cy="307175"/>
          </a:xfrm>
        </p:spPr>
        <p:txBody>
          <a:bodyPr>
            <a:noAutofit/>
          </a:bodyPr>
          <a:lstStyle>
            <a:lvl1pPr marL="0" indent="0" algn="l">
              <a:buNone/>
              <a:defRPr sz="12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2" name="Marcador de texto 14">
            <a:extLst>
              <a:ext uri="{FF2B5EF4-FFF2-40B4-BE49-F238E27FC236}">
                <a16:creationId xmlns:a16="http://schemas.microsoft.com/office/drawing/2014/main" id="{24A1A401-714A-DECE-2A31-C9AF12F1C3FE}"/>
              </a:ext>
            </a:extLst>
          </p:cNvPr>
          <p:cNvSpPr>
            <a:spLocks noGrp="1"/>
          </p:cNvSpPr>
          <p:nvPr>
            <p:ph type="body" idx="38" hasCustomPrompt="1"/>
          </p:nvPr>
        </p:nvSpPr>
        <p:spPr>
          <a:xfrm>
            <a:off x="8506048" y="4805440"/>
            <a:ext cx="3277280" cy="307175"/>
          </a:xfrm>
        </p:spPr>
        <p:txBody>
          <a:bodyPr>
            <a:noAutofit/>
          </a:bodyPr>
          <a:lstStyle>
            <a:lvl1pPr marL="0" indent="0" algn="l">
              <a:buNone/>
              <a:defRPr sz="12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Título corto</a:t>
            </a:r>
          </a:p>
        </p:txBody>
      </p:sp>
      <p:sp>
        <p:nvSpPr>
          <p:cNvPr id="34" name="Marcador de texto 14">
            <a:extLst>
              <a:ext uri="{FF2B5EF4-FFF2-40B4-BE49-F238E27FC236}">
                <a16:creationId xmlns:a16="http://schemas.microsoft.com/office/drawing/2014/main" id="{6A933893-A4CB-76ED-390B-CC17D58E5497}"/>
              </a:ext>
            </a:extLst>
          </p:cNvPr>
          <p:cNvSpPr>
            <a:spLocks noGrp="1"/>
          </p:cNvSpPr>
          <p:nvPr>
            <p:ph type="body" idx="39" hasCustomPrompt="1"/>
          </p:nvPr>
        </p:nvSpPr>
        <p:spPr>
          <a:xfrm>
            <a:off x="8515216" y="1491456"/>
            <a:ext cx="1067613" cy="673895"/>
          </a:xfrm>
        </p:spPr>
        <p:txBody>
          <a:bodyPr>
            <a:noAutofit/>
          </a:bodyPr>
          <a:lstStyle>
            <a:lvl1pPr marL="0" indent="0" algn="l">
              <a:buNone/>
              <a:defRPr sz="40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3.</a:t>
            </a:r>
          </a:p>
        </p:txBody>
      </p:sp>
      <p:sp>
        <p:nvSpPr>
          <p:cNvPr id="36" name="Marcador de texto 14">
            <a:extLst>
              <a:ext uri="{FF2B5EF4-FFF2-40B4-BE49-F238E27FC236}">
                <a16:creationId xmlns:a16="http://schemas.microsoft.com/office/drawing/2014/main" id="{E1CA39E6-6B61-E49C-066C-B0AA6EFF9856}"/>
              </a:ext>
            </a:extLst>
          </p:cNvPr>
          <p:cNvSpPr>
            <a:spLocks noGrp="1"/>
          </p:cNvSpPr>
          <p:nvPr>
            <p:ph type="body" idx="40" hasCustomPrompt="1"/>
          </p:nvPr>
        </p:nvSpPr>
        <p:spPr>
          <a:xfrm>
            <a:off x="8521203" y="4118672"/>
            <a:ext cx="1067613" cy="673895"/>
          </a:xfrm>
        </p:spPr>
        <p:txBody>
          <a:bodyPr>
            <a:noAutofit/>
          </a:bodyPr>
          <a:lstStyle>
            <a:lvl1pPr marL="0" indent="0" algn="l">
              <a:buNone/>
              <a:defRPr sz="4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6.</a:t>
            </a:r>
          </a:p>
        </p:txBody>
      </p:sp>
      <p:sp>
        <p:nvSpPr>
          <p:cNvPr id="16" name="Título 1">
            <a:extLst>
              <a:ext uri="{FF2B5EF4-FFF2-40B4-BE49-F238E27FC236}">
                <a16:creationId xmlns:a16="http://schemas.microsoft.com/office/drawing/2014/main" id="{962EF901-7ADB-3AB5-97B8-8CE294699F1F}"/>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2" name="Conector recto 1">
            <a:extLst>
              <a:ext uri="{FF2B5EF4-FFF2-40B4-BE49-F238E27FC236}">
                <a16:creationId xmlns:a16="http://schemas.microsoft.com/office/drawing/2014/main" id="{D919E9FA-DE53-4811-992E-24AEEA1CDDC0}"/>
              </a:ext>
            </a:extLst>
          </p:cNvPr>
          <p:cNvSpPr>
            <a:spLocks noGrp="1"/>
          </p:cNvSpPr>
          <p:nvPr/>
        </p:nvSpPr>
        <p:spPr>
          <a:xfrm>
            <a:off x="487680"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
        <p:nvSpPr>
          <p:cNvPr id="6" name="Conector recto 5">
            <a:extLst>
              <a:ext uri="{FF2B5EF4-FFF2-40B4-BE49-F238E27FC236}">
                <a16:creationId xmlns:a16="http://schemas.microsoft.com/office/drawing/2014/main" id="{70667D91-30FD-44A1-A1AB-35BBBC3AB427}"/>
              </a:ext>
            </a:extLst>
          </p:cNvPr>
          <p:cNvSpPr>
            <a:spLocks noGrp="1"/>
          </p:cNvSpPr>
          <p:nvPr/>
        </p:nvSpPr>
        <p:spPr>
          <a:xfrm>
            <a:off x="4429760"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
        <p:nvSpPr>
          <p:cNvPr id="12" name="Conector recto 11">
            <a:extLst>
              <a:ext uri="{FF2B5EF4-FFF2-40B4-BE49-F238E27FC236}">
                <a16:creationId xmlns:a16="http://schemas.microsoft.com/office/drawing/2014/main" id="{CBC1ABDB-426A-4ABD-B1DB-5FE7629484D6}"/>
              </a:ext>
            </a:extLst>
          </p:cNvPr>
          <p:cNvSpPr>
            <a:spLocks noGrp="1"/>
          </p:cNvSpPr>
          <p:nvPr/>
        </p:nvSpPr>
        <p:spPr>
          <a:xfrm>
            <a:off x="8595216" y="212012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
        <p:nvSpPr>
          <p:cNvPr id="17" name="Conector recto 16">
            <a:extLst>
              <a:ext uri="{FF2B5EF4-FFF2-40B4-BE49-F238E27FC236}">
                <a16:creationId xmlns:a16="http://schemas.microsoft.com/office/drawing/2014/main" id="{BC59D290-79E4-4AE2-B9E9-EEB7FB3C5924}"/>
              </a:ext>
            </a:extLst>
          </p:cNvPr>
          <p:cNvSpPr>
            <a:spLocks noGrp="1"/>
          </p:cNvSpPr>
          <p:nvPr/>
        </p:nvSpPr>
        <p:spPr>
          <a:xfrm>
            <a:off x="487680"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
        <p:nvSpPr>
          <p:cNvPr id="18" name="Conector recto 17">
            <a:extLst>
              <a:ext uri="{FF2B5EF4-FFF2-40B4-BE49-F238E27FC236}">
                <a16:creationId xmlns:a16="http://schemas.microsoft.com/office/drawing/2014/main" id="{46A14E38-4F0F-458F-A463-582445FB31FE}"/>
              </a:ext>
            </a:extLst>
          </p:cNvPr>
          <p:cNvSpPr>
            <a:spLocks noGrp="1"/>
          </p:cNvSpPr>
          <p:nvPr/>
        </p:nvSpPr>
        <p:spPr>
          <a:xfrm>
            <a:off x="4429760"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
        <p:nvSpPr>
          <p:cNvPr id="28" name="Conector recto 27">
            <a:extLst>
              <a:ext uri="{FF2B5EF4-FFF2-40B4-BE49-F238E27FC236}">
                <a16:creationId xmlns:a16="http://schemas.microsoft.com/office/drawing/2014/main" id="{8A4456B4-E9B8-41D0-9472-F9EA09116CA4}"/>
              </a:ext>
            </a:extLst>
          </p:cNvPr>
          <p:cNvSpPr>
            <a:spLocks noGrp="1"/>
          </p:cNvSpPr>
          <p:nvPr/>
        </p:nvSpPr>
        <p:spPr>
          <a:xfrm>
            <a:off x="8595216" y="4751560"/>
            <a:ext cx="31881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sp>
    </p:spTree>
    <p:extLst>
      <p:ext uri="{BB962C8B-B14F-4D97-AF65-F5344CB8AC3E}">
        <p14:creationId xmlns:p14="http://schemas.microsoft.com/office/powerpoint/2010/main" val="193818138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ítulo, 3 columnas imagen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9F75940F-3D12-2068-40B5-7DA4FF6E47CD}"/>
              </a:ext>
            </a:extLst>
          </p:cNvPr>
          <p:cNvSpPr>
            <a:spLocks noGrp="1"/>
          </p:cNvSpPr>
          <p:nvPr/>
        </p:nvSpPr>
        <p:spPr>
          <a:xfrm>
            <a:off x="8159364"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5" name="Rectángulo redondeado 4">
            <a:extLst>
              <a:ext uri="{FF2B5EF4-FFF2-40B4-BE49-F238E27FC236}">
                <a16:creationId xmlns:a16="http://schemas.microsoft.com/office/drawing/2014/main" id="{D0EA2FCE-5743-7ACE-D605-BFA2DE1141BE}"/>
              </a:ext>
            </a:extLst>
          </p:cNvPr>
          <p:cNvSpPr>
            <a:spLocks noGrp="1"/>
          </p:cNvSpPr>
          <p:nvPr/>
        </p:nvSpPr>
        <p:spPr>
          <a:xfrm>
            <a:off x="4291307"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Rectángulo redondeado 5">
            <a:extLst>
              <a:ext uri="{FF2B5EF4-FFF2-40B4-BE49-F238E27FC236}">
                <a16:creationId xmlns:a16="http://schemas.microsoft.com/office/drawing/2014/main" id="{D49C53F0-183B-C8D3-7AB8-9285C958EF6E}"/>
              </a:ext>
            </a:extLst>
          </p:cNvPr>
          <p:cNvSpPr>
            <a:spLocks noGrp="1"/>
          </p:cNvSpPr>
          <p:nvPr/>
        </p:nvSpPr>
        <p:spPr>
          <a:xfrm>
            <a:off x="423250" y="1445544"/>
            <a:ext cx="3616243" cy="5013367"/>
          </a:xfrm>
          <a:prstGeom prst="roundRect">
            <a:avLst>
              <a:gd name="adj" fmla="val 5027"/>
            </a:avLst>
          </a:prstGeom>
          <a:solidFill>
            <a:schemeClr val="bg1"/>
          </a:solidFill>
          <a:ln>
            <a:noFill/>
          </a:ln>
          <a:effectLst>
            <a:outerShdw blurRad="122779" dist="38100" dir="2700000" algn="tl" rotWithShape="0">
              <a:schemeClr val="accent2">
                <a:alpha val="2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Subtítulo 2">
            <a:extLst>
              <a:ext uri="{FF2B5EF4-FFF2-40B4-BE49-F238E27FC236}">
                <a16:creationId xmlns:a16="http://schemas.microsoft.com/office/drawing/2014/main" id="{9F9DAC0E-BB20-F492-A010-F6D48F920976}"/>
              </a:ext>
            </a:extLst>
          </p:cNvPr>
          <p:cNvSpPr>
            <a:spLocks noGrp="1"/>
          </p:cNvSpPr>
          <p:nvPr>
            <p:ph type="subTitle" idx="1" hasCustomPrompt="1"/>
          </p:nvPr>
        </p:nvSpPr>
        <p:spPr>
          <a:xfrm>
            <a:off x="682906" y="4811600"/>
            <a:ext cx="3102285" cy="1402634"/>
          </a:xfrm>
        </p:spPr>
        <p:txBody>
          <a:bodyPr anchor="t">
            <a:normAutofit/>
          </a:bodyPr>
          <a:lstStyle>
            <a:lvl1pPr marL="0" indent="0" algn="l">
              <a:buNone/>
              <a:defRPr sz="1250" b="0" i="0">
                <a:solidFill>
                  <a:schemeClr val="tx2"/>
                </a:solidFill>
                <a:latin typeface="Arial"/>
                <a:ea typeface="Arial"/>
                <a:cs typeface="Aria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Haga clic para modificar este texto debe tener una extensión de 186 caracteres con espacio máximo. Este es un texto de prueba, en dado caso que necesite más información y explicativa.</a:t>
            </a:r>
          </a:p>
        </p:txBody>
      </p:sp>
      <p:sp>
        <p:nvSpPr>
          <p:cNvPr id="15" name="Marcador de texto 14">
            <a:extLst>
              <a:ext uri="{FF2B5EF4-FFF2-40B4-BE49-F238E27FC236}">
                <a16:creationId xmlns:a16="http://schemas.microsoft.com/office/drawing/2014/main" id="{F6EE7197-20D5-B5D5-0E81-D2B0E5247699}"/>
              </a:ext>
            </a:extLst>
          </p:cNvPr>
          <p:cNvSpPr>
            <a:spLocks noGrp="1"/>
          </p:cNvSpPr>
          <p:nvPr>
            <p:ph type="body" idx="13" hasCustomPrompt="1"/>
          </p:nvPr>
        </p:nvSpPr>
        <p:spPr>
          <a:xfrm>
            <a:off x="4548851" y="4811599"/>
            <a:ext cx="3125164" cy="1402635"/>
          </a:xfrm>
        </p:spPr>
        <p:txBody>
          <a:bodyPr anchor="t">
            <a:normAutofit/>
          </a:bodyPr>
          <a:lstStyle>
            <a:lvl1pPr marL="0" indent="0">
              <a:buNone/>
              <a:defRPr sz="1250" b="0" i="0">
                <a:solidFill>
                  <a:schemeClr val="tx2"/>
                </a:solidFill>
                <a:latin typeface="Arial"/>
                <a:ea typeface="Arial"/>
                <a:cs typeface="Arial"/>
              </a:defRPr>
            </a:lvl1pPr>
            <a:lvl2pPr marL="457200" indent="0">
              <a:buNone/>
              <a:defRPr sz="1600">
                <a:solidFill>
                  <a:schemeClr val="bg2"/>
                </a:solidFill>
              </a:defRPr>
            </a:lvl2pPr>
            <a:lvl3pPr marL="914400" indent="0">
              <a:buNone/>
              <a:defRPr/>
            </a:lvl3pPr>
            <a:lvl4pPr marL="1371600" indent="0">
              <a:buNone/>
              <a:defRPr/>
            </a:lvl4pPr>
            <a:lvl5pPr marL="1828800" indent="0">
              <a:buNone/>
              <a:defRPr/>
            </a:lvl5pPr>
          </a:lstStyle>
          <a:p>
            <a:r>
              <a:t>Haga clic para modificar este texto debe tener una extensión de 186 caracteres con espacio máximo. Este es un texto de prueba, en dado caso que necesite más información y explicativa.</a:t>
            </a:r>
          </a:p>
        </p:txBody>
      </p:sp>
      <p:sp>
        <p:nvSpPr>
          <p:cNvPr id="16" name="Marcador de texto 14">
            <a:extLst>
              <a:ext uri="{FF2B5EF4-FFF2-40B4-BE49-F238E27FC236}">
                <a16:creationId xmlns:a16="http://schemas.microsoft.com/office/drawing/2014/main" id="{959A5875-53D5-831A-074A-E9370D31C28C}"/>
              </a:ext>
            </a:extLst>
          </p:cNvPr>
          <p:cNvSpPr>
            <a:spLocks noGrp="1"/>
          </p:cNvSpPr>
          <p:nvPr>
            <p:ph type="body" idx="14" hasCustomPrompt="1"/>
          </p:nvPr>
        </p:nvSpPr>
        <p:spPr>
          <a:xfrm>
            <a:off x="8391646" y="4811599"/>
            <a:ext cx="3117448" cy="1402635"/>
          </a:xfrm>
        </p:spPr>
        <p:txBody>
          <a:bodyPr anchor="t">
            <a:normAutofit/>
          </a:bodyPr>
          <a:lstStyle>
            <a:lvl1pPr marL="0" indent="0">
              <a:buNone/>
              <a:defRPr sz="1250" b="0" i="0">
                <a:solidFill>
                  <a:schemeClr val="tx2"/>
                </a:solidFill>
                <a:latin typeface="Arial"/>
                <a:ea typeface="Arial"/>
                <a:cs typeface="Arial"/>
              </a:defRPr>
            </a:lvl1pPr>
            <a:lvl2pPr marL="457200" indent="0">
              <a:buNone/>
              <a:defRPr sz="1250">
                <a:solidFill>
                  <a:schemeClr val="bg2"/>
                </a:solidFill>
                <a:latin typeface="Arial"/>
                <a:ea typeface="Arial"/>
                <a:cs typeface="Arial"/>
              </a:defRPr>
            </a:lvl2pPr>
            <a:lvl3pPr marL="914400" indent="0">
              <a:buNone/>
              <a:defRPr/>
            </a:lvl3pPr>
            <a:lvl4pPr marL="1371600" indent="0">
              <a:buNone/>
              <a:defRPr/>
            </a:lvl4pPr>
            <a:lvl5pPr marL="1828800" indent="0">
              <a:buNone/>
              <a:defRPr/>
            </a:lvl5pPr>
          </a:lstStyle>
          <a:p>
            <a:r>
              <a:t>Haga clic para modificar este texto debe tener una extensión de 186 caracteres con espacio máximo. Este es un texto de prueba, en dado caso que necesite más información y explicativa.</a:t>
            </a:r>
          </a:p>
          <a:p>
            <a:pPr lvl="1">
              <a:buNone/>
            </a:pPr>
            <a:endParaRPr/>
          </a:p>
        </p:txBody>
      </p:sp>
      <p:sp>
        <p:nvSpPr>
          <p:cNvPr id="30" name="Marcador de texto 28">
            <a:extLst>
              <a:ext uri="{FF2B5EF4-FFF2-40B4-BE49-F238E27FC236}">
                <a16:creationId xmlns:a16="http://schemas.microsoft.com/office/drawing/2014/main" id="{FB6E655F-49EC-E90E-A804-20A895DD8482}"/>
              </a:ext>
            </a:extLst>
          </p:cNvPr>
          <p:cNvSpPr>
            <a:spLocks noGrp="1"/>
          </p:cNvSpPr>
          <p:nvPr>
            <p:ph type="body" idx="18" hasCustomPrompt="1"/>
          </p:nvPr>
        </p:nvSpPr>
        <p:spPr>
          <a:xfrm>
            <a:off x="542260" y="4012405"/>
            <a:ext cx="3370521" cy="654725"/>
          </a:xfrm>
        </p:spPr>
        <p:txBody>
          <a:bodyPr anchor="ctr">
            <a:normAutofit/>
          </a:bodyPr>
          <a:lstStyle>
            <a:lvl1pPr marL="0" indent="0" algn="ctr">
              <a:buNone/>
              <a:defRPr sz="1400" b="1" i="0">
                <a:solidFill>
                  <a:schemeClr val="accent3"/>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una a dos líneas este es un ejemplo</a:t>
            </a:r>
          </a:p>
        </p:txBody>
      </p:sp>
      <p:sp>
        <p:nvSpPr>
          <p:cNvPr id="31" name="Marcador de texto 28">
            <a:extLst>
              <a:ext uri="{FF2B5EF4-FFF2-40B4-BE49-F238E27FC236}">
                <a16:creationId xmlns:a16="http://schemas.microsoft.com/office/drawing/2014/main" id="{2DBA7A05-93CB-A8E9-C288-6C9E7CF8198B}"/>
              </a:ext>
            </a:extLst>
          </p:cNvPr>
          <p:cNvSpPr>
            <a:spLocks noGrp="1"/>
          </p:cNvSpPr>
          <p:nvPr>
            <p:ph type="body" idx="19" hasCustomPrompt="1"/>
          </p:nvPr>
        </p:nvSpPr>
        <p:spPr>
          <a:xfrm>
            <a:off x="4412512" y="4041622"/>
            <a:ext cx="3370521" cy="636249"/>
          </a:xfrm>
        </p:spPr>
        <p:txBody>
          <a:bodyPr anchor="ctr">
            <a:normAutofit/>
          </a:bodyPr>
          <a:lstStyle>
            <a:lvl1pPr marL="0" indent="0" algn="ctr">
              <a:buNone/>
              <a:defRPr sz="1400" b="1" i="0">
                <a:solidFill>
                  <a:schemeClr val="accent2"/>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una a dos líneas este es un ejemplo</a:t>
            </a:r>
          </a:p>
        </p:txBody>
      </p:sp>
      <p:sp>
        <p:nvSpPr>
          <p:cNvPr id="32" name="Marcador de texto 28">
            <a:extLst>
              <a:ext uri="{FF2B5EF4-FFF2-40B4-BE49-F238E27FC236}">
                <a16:creationId xmlns:a16="http://schemas.microsoft.com/office/drawing/2014/main" id="{53599E66-3A31-A4CE-E15F-4C4BB53A4A27}"/>
              </a:ext>
            </a:extLst>
          </p:cNvPr>
          <p:cNvSpPr>
            <a:spLocks noGrp="1"/>
          </p:cNvSpPr>
          <p:nvPr>
            <p:ph type="body" idx="20" hasCustomPrompt="1"/>
          </p:nvPr>
        </p:nvSpPr>
        <p:spPr>
          <a:xfrm>
            <a:off x="8282763" y="4012404"/>
            <a:ext cx="3366978" cy="654725"/>
          </a:xfrm>
        </p:spPr>
        <p:txBody>
          <a:bodyPr anchor="ctr">
            <a:normAutofit/>
          </a:bodyPr>
          <a:lstStyle>
            <a:lvl1pPr marL="0" indent="0" algn="ctr">
              <a:buNone/>
              <a:defRPr sz="1400" b="1" i="0">
                <a:solidFill>
                  <a:schemeClr val="accent1"/>
                </a:solidFill>
                <a:latin typeface="Arial"/>
                <a:ea typeface="Arial"/>
                <a:cs typeface="Arial"/>
              </a:defRPr>
            </a:lvl1pPr>
            <a:lvl2pPr marL="457200" indent="0">
              <a:buNone/>
              <a:defRPr sz="1800" b="1" i="0">
                <a:latin typeface="Calibri"/>
                <a:ea typeface="Calibri"/>
                <a:cs typeface="Calibri"/>
              </a:defRPr>
            </a:lvl2pPr>
            <a:lvl3pPr marL="914400" indent="0">
              <a:buNone/>
              <a:defRPr sz="1800" b="1" i="0">
                <a:latin typeface="Calibri"/>
                <a:ea typeface="Calibri"/>
                <a:cs typeface="Calibri"/>
              </a:defRPr>
            </a:lvl3pPr>
            <a:lvl4pPr marL="1371600" indent="0">
              <a:buNone/>
              <a:defRPr sz="1800" b="1" i="0">
                <a:latin typeface="Calibri"/>
                <a:ea typeface="Calibri"/>
                <a:cs typeface="Calibri"/>
              </a:defRPr>
            </a:lvl4pPr>
            <a:lvl5pPr marL="1828800" indent="0">
              <a:buNone/>
              <a:defRPr sz="1800" b="1" i="0">
                <a:latin typeface="Calibri"/>
                <a:ea typeface="Calibri"/>
                <a:cs typeface="Calibri"/>
              </a:defRPr>
            </a:lvl5pPr>
          </a:lstStyle>
          <a:p>
            <a:r>
              <a:t>Haga clic y Subtitulo de una a dos líneas este es un ejemplo</a:t>
            </a:r>
          </a:p>
        </p:txBody>
      </p:sp>
      <p:sp>
        <p:nvSpPr>
          <p:cNvPr id="4" name="Título 1">
            <a:extLst>
              <a:ext uri="{FF2B5EF4-FFF2-40B4-BE49-F238E27FC236}">
                <a16:creationId xmlns:a16="http://schemas.microsoft.com/office/drawing/2014/main" id="{F2D7B293-3135-2403-A354-FF60B41790E5}"/>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
        <p:nvSpPr>
          <p:cNvPr id="27" name="Marcador de posición de imagen 11">
            <a:extLst>
              <a:ext uri="{FF2B5EF4-FFF2-40B4-BE49-F238E27FC236}">
                <a16:creationId xmlns:a16="http://schemas.microsoft.com/office/drawing/2014/main" id="{C147EF73-8530-2F87-E362-FB0858FD90EA}"/>
              </a:ext>
            </a:extLst>
          </p:cNvPr>
          <p:cNvSpPr>
            <a:spLocks noGrp="1"/>
          </p:cNvSpPr>
          <p:nvPr>
            <p:ph type="pic" idx="21"/>
          </p:nvPr>
        </p:nvSpPr>
        <p:spPr>
          <a:xfrm>
            <a:off x="542260" y="1567806"/>
            <a:ext cx="3370521" cy="2340087"/>
          </a:xfrm>
          <a:prstGeom prst="roundRect">
            <a:avLst>
              <a:gd name="adj" fmla="val 4579"/>
            </a:avLst>
          </a:prstGeom>
        </p:spPr>
        <p:txBody>
          <a:bodyPr anchor="ctr"/>
          <a:lstStyle>
            <a:lvl1pPr algn="ctr">
              <a:buNone/>
              <a:defRPr>
                <a:latin typeface="Arial"/>
                <a:ea typeface="Arial"/>
                <a:cs typeface="Arial"/>
              </a:defRPr>
            </a:lvl1pPr>
          </a:lstStyle>
          <a:p>
            <a:endParaRPr/>
          </a:p>
        </p:txBody>
      </p:sp>
      <p:sp>
        <p:nvSpPr>
          <p:cNvPr id="28" name="Marcador de posición de imagen 11">
            <a:extLst>
              <a:ext uri="{FF2B5EF4-FFF2-40B4-BE49-F238E27FC236}">
                <a16:creationId xmlns:a16="http://schemas.microsoft.com/office/drawing/2014/main" id="{40957E83-7852-699D-9453-7B1F96CDC850}"/>
              </a:ext>
            </a:extLst>
          </p:cNvPr>
          <p:cNvSpPr>
            <a:spLocks noGrp="1"/>
          </p:cNvSpPr>
          <p:nvPr>
            <p:ph type="pic" idx="22"/>
          </p:nvPr>
        </p:nvSpPr>
        <p:spPr>
          <a:xfrm>
            <a:off x="4412512" y="1567806"/>
            <a:ext cx="3370521" cy="2340087"/>
          </a:xfrm>
          <a:prstGeom prst="roundRect">
            <a:avLst>
              <a:gd name="adj" fmla="val 4579"/>
            </a:avLst>
          </a:prstGeom>
        </p:spPr>
        <p:txBody>
          <a:bodyPr anchor="ctr"/>
          <a:lstStyle>
            <a:lvl1pPr algn="ctr">
              <a:buNone/>
              <a:defRPr>
                <a:latin typeface="Arial"/>
                <a:ea typeface="Arial"/>
                <a:cs typeface="Arial"/>
              </a:defRPr>
            </a:lvl1pPr>
          </a:lstStyle>
          <a:p>
            <a:endParaRPr/>
          </a:p>
        </p:txBody>
      </p:sp>
      <p:sp>
        <p:nvSpPr>
          <p:cNvPr id="29" name="Marcador de posición de imagen 11">
            <a:extLst>
              <a:ext uri="{FF2B5EF4-FFF2-40B4-BE49-F238E27FC236}">
                <a16:creationId xmlns:a16="http://schemas.microsoft.com/office/drawing/2014/main" id="{99415B8A-0FC6-34FE-923B-F7C23CA5C0D1}"/>
              </a:ext>
            </a:extLst>
          </p:cNvPr>
          <p:cNvSpPr>
            <a:spLocks noGrp="1"/>
          </p:cNvSpPr>
          <p:nvPr>
            <p:ph type="pic" idx="23"/>
          </p:nvPr>
        </p:nvSpPr>
        <p:spPr>
          <a:xfrm>
            <a:off x="8282763" y="1567806"/>
            <a:ext cx="3370521" cy="2340087"/>
          </a:xfrm>
          <a:prstGeom prst="roundRect">
            <a:avLst>
              <a:gd name="adj" fmla="val 4579"/>
            </a:avLst>
          </a:prstGeom>
        </p:spPr>
        <p:txBody>
          <a:bodyPr anchor="ctr"/>
          <a:lstStyle>
            <a:lvl1pPr algn="ctr">
              <a:buNone/>
              <a:defRPr>
                <a:latin typeface="Arial"/>
                <a:ea typeface="Arial"/>
                <a:cs typeface="Arial"/>
              </a:defRPr>
            </a:lvl1pPr>
          </a:lstStyle>
          <a:p>
            <a:endParaRPr/>
          </a:p>
        </p:txBody>
      </p:sp>
    </p:spTree>
    <p:extLst>
      <p:ext uri="{BB962C8B-B14F-4D97-AF65-F5344CB8AC3E}">
        <p14:creationId xmlns:p14="http://schemas.microsoft.com/office/powerpoint/2010/main" val="191134399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squema 4 elemento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id="{54412C38-F255-8148-D1BF-ECC65073920C}"/>
              </a:ext>
            </a:extLst>
          </p:cNvPr>
          <p:cNvSpPr>
            <a:spLocks noGrp="1"/>
          </p:cNvSpPr>
          <p:nvPr/>
        </p:nvSpPr>
        <p:spPr>
          <a:xfrm>
            <a:off x="2792816" y="5239429"/>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5" name="Rectángulo redondeado 4">
            <a:extLst>
              <a:ext uri="{FF2B5EF4-FFF2-40B4-BE49-F238E27FC236}">
                <a16:creationId xmlns:a16="http://schemas.microsoft.com/office/drawing/2014/main" id="{81E2982C-5207-C615-7084-6CE95D9159BD}"/>
              </a:ext>
            </a:extLst>
          </p:cNvPr>
          <p:cNvSpPr>
            <a:spLocks noGrp="1"/>
          </p:cNvSpPr>
          <p:nvPr/>
        </p:nvSpPr>
        <p:spPr>
          <a:xfrm>
            <a:off x="2782869" y="3981647"/>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Rectángulo redondeado 5">
            <a:extLst>
              <a:ext uri="{FF2B5EF4-FFF2-40B4-BE49-F238E27FC236}">
                <a16:creationId xmlns:a16="http://schemas.microsoft.com/office/drawing/2014/main" id="{AA7C1FE9-331C-FDA1-A5BA-D3FB5F2A8EB2}"/>
              </a:ext>
            </a:extLst>
          </p:cNvPr>
          <p:cNvSpPr>
            <a:spLocks noGrp="1"/>
          </p:cNvSpPr>
          <p:nvPr/>
        </p:nvSpPr>
        <p:spPr>
          <a:xfrm>
            <a:off x="2782869" y="2723865"/>
            <a:ext cx="8976202" cy="1012573"/>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7" name="Rectángulo redondeado 6">
            <a:extLst>
              <a:ext uri="{FF2B5EF4-FFF2-40B4-BE49-F238E27FC236}">
                <a16:creationId xmlns:a16="http://schemas.microsoft.com/office/drawing/2014/main" id="{814F5E9C-7518-31C1-7081-D1237115CB6B}"/>
              </a:ext>
            </a:extLst>
          </p:cNvPr>
          <p:cNvSpPr>
            <a:spLocks noGrp="1"/>
          </p:cNvSpPr>
          <p:nvPr/>
        </p:nvSpPr>
        <p:spPr>
          <a:xfrm>
            <a:off x="2782869" y="1467239"/>
            <a:ext cx="8976202" cy="1011418"/>
          </a:xfrm>
          <a:prstGeom prst="roundRect">
            <a:avLst/>
          </a:prstGeom>
          <a:solidFill>
            <a:schemeClr val="bg1"/>
          </a:solidFill>
          <a:ln>
            <a:noFill/>
          </a:ln>
          <a:effectLst>
            <a:outerShdw blurRad="161459" dist="38100" dir="8100000" algn="tr" rotWithShape="0">
              <a:schemeClr val="accent2">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4" name="Marcador de posición de imagen 3">
            <a:extLst>
              <a:ext uri="{FF2B5EF4-FFF2-40B4-BE49-F238E27FC236}">
                <a16:creationId xmlns:a16="http://schemas.microsoft.com/office/drawing/2014/main" id="{69E0AD07-D4E9-DCA0-7F57-D5BDF0B5248A}"/>
              </a:ext>
            </a:extLst>
          </p:cNvPr>
          <p:cNvSpPr>
            <a:spLocks noGrp="1"/>
          </p:cNvSpPr>
          <p:nvPr>
            <p:ph type="pic" idx="28"/>
          </p:nvPr>
        </p:nvSpPr>
        <p:spPr>
          <a:xfrm>
            <a:off x="1" y="0"/>
            <a:ext cx="2062716" cy="6857999"/>
          </a:xfrm>
        </p:spPr>
        <p:txBody>
          <a:bodyPr anchor="ctr"/>
          <a:lstStyle>
            <a:lvl1pPr algn="ctr">
              <a:buNone/>
              <a:defRPr>
                <a:solidFill>
                  <a:schemeClr val="bg2"/>
                </a:solidFill>
                <a:latin typeface="Arial"/>
                <a:ea typeface="Arial"/>
                <a:cs typeface="Arial"/>
              </a:defRPr>
            </a:lvl1pPr>
          </a:lstStyle>
          <a:p>
            <a:endParaRPr/>
          </a:p>
        </p:txBody>
      </p:sp>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674403" y="1483906"/>
            <a:ext cx="7841599" cy="978082"/>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3674860" y="2707197"/>
            <a:ext cx="7826700" cy="1011417"/>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3674860" y="3980744"/>
            <a:ext cx="7826700" cy="996808"/>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idx="27" hasCustomPrompt="1"/>
          </p:nvPr>
        </p:nvSpPr>
        <p:spPr>
          <a:xfrm>
            <a:off x="3674860" y="5239429"/>
            <a:ext cx="7826699" cy="1011670"/>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37" name="Marcador de posición de imagen 38">
            <a:extLst>
              <a:ext uri="{FF2B5EF4-FFF2-40B4-BE49-F238E27FC236}">
                <a16:creationId xmlns:a16="http://schemas.microsoft.com/office/drawing/2014/main" id="{B8684A53-6964-A857-DE05-FB3665411328}"/>
              </a:ext>
            </a:extLst>
          </p:cNvPr>
          <p:cNvSpPr>
            <a:spLocks noGrp="1"/>
          </p:cNvSpPr>
          <p:nvPr>
            <p:ph type="pic" idx="42" hasCustomPrompt="1"/>
          </p:nvPr>
        </p:nvSpPr>
        <p:spPr>
          <a:xfrm>
            <a:off x="3000190" y="1732185"/>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38" name="Marcador de posición de imagen 38">
            <a:extLst>
              <a:ext uri="{FF2B5EF4-FFF2-40B4-BE49-F238E27FC236}">
                <a16:creationId xmlns:a16="http://schemas.microsoft.com/office/drawing/2014/main" id="{A4E083C6-FC4F-3791-BA54-75B54245DE1A}"/>
              </a:ext>
            </a:extLst>
          </p:cNvPr>
          <p:cNvSpPr>
            <a:spLocks noGrp="1"/>
          </p:cNvSpPr>
          <p:nvPr>
            <p:ph type="pic" idx="43" hasCustomPrompt="1"/>
          </p:nvPr>
        </p:nvSpPr>
        <p:spPr>
          <a:xfrm>
            <a:off x="3000190" y="2973157"/>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39" name="Marcador de posición de imagen 38">
            <a:extLst>
              <a:ext uri="{FF2B5EF4-FFF2-40B4-BE49-F238E27FC236}">
                <a16:creationId xmlns:a16="http://schemas.microsoft.com/office/drawing/2014/main" id="{71AD9A08-48F8-A415-4212-CB9EF780BCF5}"/>
              </a:ext>
            </a:extLst>
          </p:cNvPr>
          <p:cNvSpPr>
            <a:spLocks noGrp="1"/>
          </p:cNvSpPr>
          <p:nvPr>
            <p:ph type="pic" idx="44" hasCustomPrompt="1"/>
          </p:nvPr>
        </p:nvSpPr>
        <p:spPr>
          <a:xfrm>
            <a:off x="3000190" y="4253317"/>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47" name="Marcador de posición de imagen 38">
            <a:extLst>
              <a:ext uri="{FF2B5EF4-FFF2-40B4-BE49-F238E27FC236}">
                <a16:creationId xmlns:a16="http://schemas.microsoft.com/office/drawing/2014/main" id="{D6749BBC-277C-2D3E-CAA1-99AC72000EC2}"/>
              </a:ext>
            </a:extLst>
          </p:cNvPr>
          <p:cNvSpPr>
            <a:spLocks noGrp="1"/>
          </p:cNvSpPr>
          <p:nvPr>
            <p:ph type="pic" idx="45" hasCustomPrompt="1"/>
          </p:nvPr>
        </p:nvSpPr>
        <p:spPr>
          <a:xfrm>
            <a:off x="3000190" y="5500820"/>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3" name="Título 1">
            <a:extLst>
              <a:ext uri="{FF2B5EF4-FFF2-40B4-BE49-F238E27FC236}">
                <a16:creationId xmlns:a16="http://schemas.microsoft.com/office/drawing/2014/main" id="{8B246579-86A7-7C23-6F8A-BA9798DCEC99}"/>
              </a:ext>
            </a:extLst>
          </p:cNvPr>
          <p:cNvSpPr>
            <a:spLocks noGrp="1"/>
          </p:cNvSpPr>
          <p:nvPr>
            <p:ph type="title" hasCustomPrompt="1"/>
          </p:nvPr>
        </p:nvSpPr>
        <p:spPr>
          <a:xfrm>
            <a:off x="2537341" y="313015"/>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47684556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ítulo, 3 columnas y texto">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3" name="Imagen 35"/>
          <p:cNvPicPr>
            <a:picLocks noChangeAspect="1"/>
          </p:cNvPicPr>
          <p:nvPr/>
        </p:nvPicPr>
        <p:blipFill>
          <a:blip r:embed="rId3"/>
          <a:srcRect l="44" r="44"/>
          <a:stretch/>
        </p:blipFill>
        <p:spPr>
          <a:xfrm>
            <a:off x="-8238" y="0"/>
            <a:ext cx="12257830" cy="6901045"/>
          </a:xfrm>
          <a:prstGeom prst="rect">
            <a:avLst/>
          </a:prstGeom>
        </p:spPr>
      </p:pic>
      <p:sp>
        <p:nvSpPr>
          <p:cNvPr id="18" name="Rectángulo redondeado 17">
            <a:extLst>
              <a:ext uri="{FF2B5EF4-FFF2-40B4-BE49-F238E27FC236}">
                <a16:creationId xmlns:a16="http://schemas.microsoft.com/office/drawing/2014/main" id="{E1A1E651-57E1-21A8-BD96-0FA6EE8F114C}"/>
              </a:ext>
            </a:extLst>
          </p:cNvPr>
          <p:cNvSpPr>
            <a:spLocks noGrp="1"/>
          </p:cNvSpPr>
          <p:nvPr/>
        </p:nvSpPr>
        <p:spPr>
          <a:xfrm>
            <a:off x="8144540"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55" name="Gráfico 19"/>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421243" y="1593915"/>
            <a:ext cx="1051031" cy="1690408"/>
          </a:xfrm>
          <a:prstGeom prst="rect">
            <a:avLst/>
          </a:prstGeom>
        </p:spPr>
      </p:pic>
      <p:sp>
        <p:nvSpPr>
          <p:cNvPr id="21" name="Rectángulo redondeado 20">
            <a:extLst>
              <a:ext uri="{FF2B5EF4-FFF2-40B4-BE49-F238E27FC236}">
                <a16:creationId xmlns:a16="http://schemas.microsoft.com/office/drawing/2014/main" id="{0EE8CABE-BB07-7EB9-5C4E-33B0BB3EE533}"/>
              </a:ext>
            </a:extLst>
          </p:cNvPr>
          <p:cNvSpPr>
            <a:spLocks noGrp="1"/>
          </p:cNvSpPr>
          <p:nvPr/>
        </p:nvSpPr>
        <p:spPr>
          <a:xfrm>
            <a:off x="4295554"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57" name="Gráfico 21"/>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572257" y="1593915"/>
            <a:ext cx="1051031" cy="1690408"/>
          </a:xfrm>
          <a:prstGeom prst="rect">
            <a:avLst/>
          </a:prstGeom>
        </p:spPr>
      </p:pic>
      <p:sp>
        <p:nvSpPr>
          <p:cNvPr id="24" name="Rectángulo redondeado 23">
            <a:extLst>
              <a:ext uri="{FF2B5EF4-FFF2-40B4-BE49-F238E27FC236}">
                <a16:creationId xmlns:a16="http://schemas.microsoft.com/office/drawing/2014/main" id="{A37D0FFB-8B35-AA3A-C021-F81856E0B57A}"/>
              </a:ext>
            </a:extLst>
          </p:cNvPr>
          <p:cNvSpPr>
            <a:spLocks noGrp="1"/>
          </p:cNvSpPr>
          <p:nvPr/>
        </p:nvSpPr>
        <p:spPr>
          <a:xfrm>
            <a:off x="457200" y="3055466"/>
            <a:ext cx="3604437" cy="3208603"/>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59" name="Gráfico 24"/>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733903" y="1593915"/>
            <a:ext cx="1051031" cy="1690408"/>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750862" y="4171794"/>
            <a:ext cx="3017111" cy="1777902"/>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41" name="Marcador de texto 14">
            <a:extLst>
              <a:ext uri="{FF2B5EF4-FFF2-40B4-BE49-F238E27FC236}">
                <a16:creationId xmlns:a16="http://schemas.microsoft.com/office/drawing/2014/main" id="{3A73B24E-8981-C1D9-23DA-EFDC1552DFF7}"/>
              </a:ext>
            </a:extLst>
          </p:cNvPr>
          <p:cNvSpPr>
            <a:spLocks noGrp="1"/>
          </p:cNvSpPr>
          <p:nvPr>
            <p:ph type="body" idx="29" hasCustomPrompt="1"/>
          </p:nvPr>
        </p:nvSpPr>
        <p:spPr>
          <a:xfrm>
            <a:off x="750862" y="3530860"/>
            <a:ext cx="3017112" cy="448433"/>
          </a:xfrm>
        </p:spPr>
        <p:txBody>
          <a:bodyPr anchor="t">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subtítulo corto máximo de dos líneas de texto</a:t>
            </a:r>
          </a:p>
        </p:txBody>
      </p:sp>
      <p:sp>
        <p:nvSpPr>
          <p:cNvPr id="42" name="Marcador de texto 14">
            <a:extLst>
              <a:ext uri="{FF2B5EF4-FFF2-40B4-BE49-F238E27FC236}">
                <a16:creationId xmlns:a16="http://schemas.microsoft.com/office/drawing/2014/main" id="{BAC303AC-9ED8-C3F3-A463-5E3F017247E6}"/>
              </a:ext>
            </a:extLst>
          </p:cNvPr>
          <p:cNvSpPr>
            <a:spLocks noGrp="1"/>
          </p:cNvSpPr>
          <p:nvPr>
            <p:ph type="body" idx="38" hasCustomPrompt="1"/>
          </p:nvPr>
        </p:nvSpPr>
        <p:spPr>
          <a:xfrm>
            <a:off x="4589215" y="4171794"/>
            <a:ext cx="3017111" cy="1777902"/>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43" name="Marcador de texto 14">
            <a:extLst>
              <a:ext uri="{FF2B5EF4-FFF2-40B4-BE49-F238E27FC236}">
                <a16:creationId xmlns:a16="http://schemas.microsoft.com/office/drawing/2014/main" id="{092CF725-1C04-B5A4-CF1A-6C6540356776}"/>
              </a:ext>
            </a:extLst>
          </p:cNvPr>
          <p:cNvSpPr>
            <a:spLocks noGrp="1"/>
          </p:cNvSpPr>
          <p:nvPr>
            <p:ph type="body" idx="39" hasCustomPrompt="1"/>
          </p:nvPr>
        </p:nvSpPr>
        <p:spPr>
          <a:xfrm>
            <a:off x="4589215" y="3530860"/>
            <a:ext cx="3017112" cy="448433"/>
          </a:xfrm>
        </p:spPr>
        <p:txBody>
          <a:bodyPr anchor="t">
            <a:noAutofit/>
          </a:bodyPr>
          <a:lstStyle>
            <a:lvl1pPr marL="0" indent="0" algn="l">
              <a:buNone/>
              <a:defRPr sz="14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subtítulo corto máximo de dos líneas de texto</a:t>
            </a:r>
          </a:p>
        </p:txBody>
      </p:sp>
      <p:sp>
        <p:nvSpPr>
          <p:cNvPr id="44" name="Marcador de texto 14">
            <a:extLst>
              <a:ext uri="{FF2B5EF4-FFF2-40B4-BE49-F238E27FC236}">
                <a16:creationId xmlns:a16="http://schemas.microsoft.com/office/drawing/2014/main" id="{44A18ADA-38F1-0F74-799C-C75E96DC624E}"/>
              </a:ext>
            </a:extLst>
          </p:cNvPr>
          <p:cNvSpPr>
            <a:spLocks noGrp="1"/>
          </p:cNvSpPr>
          <p:nvPr>
            <p:ph type="body" idx="40" hasCustomPrompt="1"/>
          </p:nvPr>
        </p:nvSpPr>
        <p:spPr>
          <a:xfrm>
            <a:off x="8427569" y="4171794"/>
            <a:ext cx="3017111" cy="1777902"/>
          </a:xfrm>
        </p:spPr>
        <p:txBody>
          <a:bodyPr anchor="ct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45" name="Marcador de texto 14">
            <a:extLst>
              <a:ext uri="{FF2B5EF4-FFF2-40B4-BE49-F238E27FC236}">
                <a16:creationId xmlns:a16="http://schemas.microsoft.com/office/drawing/2014/main" id="{D2AB22AB-4105-B2AF-5E05-E6DAD1FB06D6}"/>
              </a:ext>
            </a:extLst>
          </p:cNvPr>
          <p:cNvSpPr>
            <a:spLocks noGrp="1"/>
          </p:cNvSpPr>
          <p:nvPr>
            <p:ph type="body" idx="41" hasCustomPrompt="1"/>
          </p:nvPr>
        </p:nvSpPr>
        <p:spPr>
          <a:xfrm>
            <a:off x="8427569" y="3530860"/>
            <a:ext cx="3017112" cy="448433"/>
          </a:xfrm>
        </p:spPr>
        <p:txBody>
          <a:bodyPr anchor="t">
            <a:noAutofit/>
          </a:bodyPr>
          <a:lstStyle>
            <a:lvl1pPr marL="0" indent="0" algn="l">
              <a:buNone/>
              <a:defRPr sz="14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subtítulo corto máximo de dos líneas de texto</a:t>
            </a:r>
          </a:p>
        </p:txBody>
      </p:sp>
      <p:sp>
        <p:nvSpPr>
          <p:cNvPr id="46" name="Marcador de posición de imagen 38">
            <a:extLst>
              <a:ext uri="{FF2B5EF4-FFF2-40B4-BE49-F238E27FC236}">
                <a16:creationId xmlns:a16="http://schemas.microsoft.com/office/drawing/2014/main" id="{72A3ABAE-6C6F-8AC6-A744-7147A284751C}"/>
              </a:ext>
            </a:extLst>
          </p:cNvPr>
          <p:cNvSpPr>
            <a:spLocks noGrp="1"/>
          </p:cNvSpPr>
          <p:nvPr>
            <p:ph type="pic" idx="42" hasCustomPrompt="1"/>
          </p:nvPr>
        </p:nvSpPr>
        <p:spPr>
          <a:xfrm>
            <a:off x="1991351" y="1869440"/>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47" name="Marcador de posición de imagen 38">
            <a:extLst>
              <a:ext uri="{FF2B5EF4-FFF2-40B4-BE49-F238E27FC236}">
                <a16:creationId xmlns:a16="http://schemas.microsoft.com/office/drawing/2014/main" id="{FD3AC744-DE3A-303B-581C-10DFE9A8991C}"/>
              </a:ext>
            </a:extLst>
          </p:cNvPr>
          <p:cNvSpPr>
            <a:spLocks noGrp="1"/>
          </p:cNvSpPr>
          <p:nvPr>
            <p:ph type="pic" idx="43" hasCustomPrompt="1"/>
          </p:nvPr>
        </p:nvSpPr>
        <p:spPr>
          <a:xfrm>
            <a:off x="5840337" y="1869440"/>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48" name="Marcador de posición de imagen 38">
            <a:extLst>
              <a:ext uri="{FF2B5EF4-FFF2-40B4-BE49-F238E27FC236}">
                <a16:creationId xmlns:a16="http://schemas.microsoft.com/office/drawing/2014/main" id="{D1A26B67-4DF6-38BE-9F07-99B9C1642099}"/>
              </a:ext>
            </a:extLst>
          </p:cNvPr>
          <p:cNvSpPr>
            <a:spLocks noGrp="1"/>
          </p:cNvSpPr>
          <p:nvPr>
            <p:ph type="pic" idx="44" hasCustomPrompt="1"/>
          </p:nvPr>
        </p:nvSpPr>
        <p:spPr>
          <a:xfrm>
            <a:off x="9712147" y="1869440"/>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3" name="Título 1">
            <a:extLst>
              <a:ext uri="{FF2B5EF4-FFF2-40B4-BE49-F238E27FC236}">
                <a16:creationId xmlns:a16="http://schemas.microsoft.com/office/drawing/2014/main" id="{922D5703-E90D-A14B-B08E-AB991517E7D8}"/>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17686802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ítulo, fondo tecnologico">
    <p:bg>
      <p:bgPr>
        <a:blipFill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4" name="Imagen 35"/>
          <p:cNvPicPr>
            <a:picLocks noChangeAspect="1"/>
          </p:cNvPicPr>
          <p:nvPr/>
        </p:nvPicPr>
        <p:blipFill>
          <a:blip r:embed="rId3"/>
          <a:srcRect l="44" r="44"/>
          <a:stretch/>
        </p:blipFill>
        <p:spPr>
          <a:xfrm>
            <a:off x="-8238" y="0"/>
            <a:ext cx="12257830" cy="6901045"/>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3" name="Título 1">
            <a:extLst>
              <a:ext uri="{FF2B5EF4-FFF2-40B4-BE49-F238E27FC236}">
                <a16:creationId xmlns:a16="http://schemas.microsoft.com/office/drawing/2014/main" id="{922D5703-E90D-A14B-B08E-AB991517E7D8}"/>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255488929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 columnas fondo claro">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onector recto 3">
            <a:extLst>
              <a:ext uri="{FF2B5EF4-FFF2-40B4-BE49-F238E27FC236}">
                <a16:creationId xmlns:a16="http://schemas.microsoft.com/office/drawing/2014/main" id="{378EC140-C463-44AE-A5E4-FA7BC68DE9DC}"/>
              </a:ext>
            </a:extLst>
          </p:cNvPr>
          <p:cNvSpPr>
            <a:spLocks noGrp="1"/>
          </p:cNvSpPr>
          <p:nvPr/>
        </p:nvSpPr>
        <p:spPr>
          <a:xfrm>
            <a:off x="2092959" y="5999033"/>
            <a:ext cx="7823200" cy="0"/>
          </a:xfrm>
          <a:prstGeom prst="line">
            <a:avLst/>
          </a:prstGeom>
          <a:ln w="12700">
            <a:solidFill>
              <a:schemeClr val="tx2"/>
            </a:solidFill>
          </a:ln>
        </p:spPr>
        <p:style>
          <a:lnRef idx="2">
            <a:schemeClr val="accent1"/>
          </a:lnRef>
          <a:fillRef idx="0">
            <a:schemeClr val="accent1"/>
          </a:fillRef>
          <a:effectRef idx="1">
            <a:schemeClr val="accent1"/>
          </a:effectRef>
          <a:fontRef idx="minor">
            <a:schemeClr val="tx1"/>
          </a:fontRef>
        </p:style>
      </p:sp>
      <p:sp>
        <p:nvSpPr>
          <p:cNvPr id="6" name="Elipse 5">
            <a:extLst>
              <a:ext uri="{FF2B5EF4-FFF2-40B4-BE49-F238E27FC236}">
                <a16:creationId xmlns:a16="http://schemas.microsoft.com/office/drawing/2014/main" id="{C748ED1E-4E05-3F66-F551-19767EDDC06A}"/>
              </a:ext>
            </a:extLst>
          </p:cNvPr>
          <p:cNvSpPr>
            <a:spLocks noGrp="1"/>
          </p:cNvSpPr>
          <p:nvPr/>
        </p:nvSpPr>
        <p:spPr>
          <a:xfrm>
            <a:off x="2092959" y="5866953"/>
            <a:ext cx="254000" cy="254000"/>
          </a:xfrm>
          <a:prstGeom prst="ellipse">
            <a:avLst/>
          </a:prstGeom>
          <a:solidFill>
            <a:schemeClr val="tx1"/>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8" name="Elipse 7">
            <a:extLst>
              <a:ext uri="{FF2B5EF4-FFF2-40B4-BE49-F238E27FC236}">
                <a16:creationId xmlns:a16="http://schemas.microsoft.com/office/drawing/2014/main" id="{539ED5A5-95E5-DA57-6FF5-F4CE5DF55C58}"/>
              </a:ext>
            </a:extLst>
          </p:cNvPr>
          <p:cNvSpPr>
            <a:spLocks noGrp="1"/>
          </p:cNvSpPr>
          <p:nvPr/>
        </p:nvSpPr>
        <p:spPr>
          <a:xfrm>
            <a:off x="5933439" y="5866953"/>
            <a:ext cx="254000" cy="254000"/>
          </a:xfrm>
          <a:prstGeom prst="ellipse">
            <a:avLst/>
          </a:prstGeom>
          <a:solidFill>
            <a:schemeClr val="accent3"/>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9" name="Elipse 8">
            <a:extLst>
              <a:ext uri="{FF2B5EF4-FFF2-40B4-BE49-F238E27FC236}">
                <a16:creationId xmlns:a16="http://schemas.microsoft.com/office/drawing/2014/main" id="{6A596D53-5D21-EA6E-C5C9-7EF284959AE3}"/>
              </a:ext>
            </a:extLst>
          </p:cNvPr>
          <p:cNvSpPr>
            <a:spLocks noGrp="1"/>
          </p:cNvSpPr>
          <p:nvPr/>
        </p:nvSpPr>
        <p:spPr>
          <a:xfrm>
            <a:off x="9784079" y="5866953"/>
            <a:ext cx="254000" cy="254000"/>
          </a:xfrm>
          <a:prstGeom prst="ellipse">
            <a:avLst/>
          </a:prstGeom>
          <a:solidFill>
            <a:schemeClr val="accent2"/>
          </a:solid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44" name="Gráfico 10"/>
          <p:cNvPicPr>
            <a:picLocks noChangeAspect="1"/>
          </p:cNvPicPr>
          <p:nvPr/>
        </p:nvPicPr>
        <p:blipFill>
          <a:blip>
            <a:extLst>
              <a:ext uri="{96DAC541-7B7A-43D3-8B79-37D633B846F1}">
                <asvg:svgBlip xmlns:asvg="http://schemas.microsoft.com/office/drawing/2016/SVG/main" r:embed="rId3"/>
              </a:ext>
            </a:extLst>
          </a:blip>
          <a:srcRect/>
          <a:stretch/>
        </p:blipFill>
        <p:spPr>
          <a:xfrm>
            <a:off x="8145061" y="1786828"/>
            <a:ext cx="3582146" cy="3669091"/>
          </a:xfrm>
          <a:prstGeom prst="rect">
            <a:avLst/>
          </a:prstGeom>
        </p:spPr>
      </p:pic>
      <p:pic>
        <p:nvPicPr>
          <p:cNvPr id="45" name="Imagen 15"/>
          <p:cNvPicPr>
            <a:picLocks noChangeAspect="1"/>
          </p:cNvPicPr>
          <p:nvPr/>
        </p:nvPicPr>
        <p:blipFill>
          <a:blip>
            <a:extLst>
              <a:ext uri="{96DAC541-7B7A-43D3-8B79-37D633B846F1}">
                <asvg:svgBlip xmlns:asvg="http://schemas.microsoft.com/office/drawing/2016/SVG/main" r:embed="rId4"/>
              </a:ext>
            </a:extLst>
          </a:blip>
          <a:srcRect/>
          <a:stretch/>
        </p:blipFill>
        <p:spPr>
          <a:xfrm>
            <a:off x="10895152" y="1883218"/>
            <a:ext cx="654205" cy="654205"/>
          </a:xfrm>
          <a:prstGeom prst="rect">
            <a:avLst/>
          </a:prstGeom>
        </p:spPr>
      </p:pic>
      <p:pic>
        <p:nvPicPr>
          <p:cNvPr id="46" name="Gráfico 19"/>
          <p:cNvPicPr>
            <a:picLocks noChangeAspect="1"/>
          </p:cNvPicPr>
          <p:nvPr/>
        </p:nvPicPr>
        <p:blipFill>
          <a:blip>
            <a:extLst>
              <a:ext uri="{96DAC541-7B7A-43D3-8B79-37D633B846F1}">
                <asvg:svgBlip xmlns:asvg="http://schemas.microsoft.com/office/drawing/2016/SVG/main" r:embed="rId5"/>
              </a:ext>
            </a:extLst>
          </a:blip>
          <a:srcRect/>
          <a:stretch/>
        </p:blipFill>
        <p:spPr>
          <a:xfrm>
            <a:off x="4274810" y="1786828"/>
            <a:ext cx="3582146" cy="3669092"/>
          </a:xfrm>
          <a:prstGeom prst="rect">
            <a:avLst/>
          </a:prstGeom>
        </p:spPr>
      </p:pic>
      <p:pic>
        <p:nvPicPr>
          <p:cNvPr id="47" name="Imagen 13"/>
          <p:cNvPicPr>
            <a:picLocks noChangeAspect="1"/>
          </p:cNvPicPr>
          <p:nvPr/>
        </p:nvPicPr>
        <p:blipFill>
          <a:blip>
            <a:extLst>
              <a:ext uri="{96DAC541-7B7A-43D3-8B79-37D633B846F1}">
                <asvg:svgBlip xmlns:asvg="http://schemas.microsoft.com/office/drawing/2016/SVG/main" r:embed="rId6"/>
              </a:ext>
            </a:extLst>
          </a:blip>
          <a:srcRect/>
          <a:stretch/>
        </p:blipFill>
        <p:spPr>
          <a:xfrm>
            <a:off x="7043661" y="1883218"/>
            <a:ext cx="654205" cy="654205"/>
          </a:xfrm>
          <a:prstGeom prst="rect">
            <a:avLst/>
          </a:prstGeom>
        </p:spPr>
      </p:pic>
      <p:pic>
        <p:nvPicPr>
          <p:cNvPr id="48" name="Gráfico 22"/>
          <p:cNvPicPr>
            <a:picLocks noChangeAspect="1"/>
          </p:cNvPicPr>
          <p:nvPr/>
        </p:nvPicPr>
        <p:blipFill>
          <a:blip>
            <a:extLst>
              <a:ext uri="{96DAC541-7B7A-43D3-8B79-37D633B846F1}">
                <asvg:svgBlip xmlns:asvg="http://schemas.microsoft.com/office/drawing/2016/SVG/main" r:embed="rId7"/>
              </a:ext>
            </a:extLst>
          </a:blip>
          <a:srcRect/>
          <a:stretch/>
        </p:blipFill>
        <p:spPr>
          <a:xfrm>
            <a:off x="468354" y="1786828"/>
            <a:ext cx="3582146" cy="3669092"/>
          </a:xfrm>
          <a:prstGeom prst="rect">
            <a:avLst/>
          </a:prstGeom>
        </p:spPr>
      </p:pic>
      <p:pic>
        <p:nvPicPr>
          <p:cNvPr id="49" name="Imagen 13"/>
          <p:cNvPicPr>
            <a:picLocks noChangeAspect="1"/>
          </p:cNvPicPr>
          <p:nvPr/>
        </p:nvPicPr>
        <p:blipFill>
          <a:blip>
            <a:extLst>
              <a:ext uri="{96DAC541-7B7A-43D3-8B79-37D633B846F1}">
                <asvg:svgBlip xmlns:asvg="http://schemas.microsoft.com/office/drawing/2016/SVG/main" r:embed="rId8"/>
              </a:ext>
            </a:extLst>
          </a:blip>
          <a:srcRect/>
          <a:stretch/>
        </p:blipFill>
        <p:spPr>
          <a:xfrm>
            <a:off x="3226573" y="1883218"/>
            <a:ext cx="654205" cy="654205"/>
          </a:xfrm>
          <a:prstGeom prst="rect">
            <a:avLst/>
          </a:prstGeom>
        </p:spPr>
      </p:pic>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663646" y="3441403"/>
            <a:ext cx="3135721" cy="1610833"/>
          </a:xfrm>
        </p:spPr>
        <p:txBody>
          <a:bodyP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7" name="Marcador de texto 14">
            <a:extLst>
              <a:ext uri="{FF2B5EF4-FFF2-40B4-BE49-F238E27FC236}">
                <a16:creationId xmlns:a16="http://schemas.microsoft.com/office/drawing/2014/main" id="{D5F3EB52-2B0F-0813-3F3C-64F974AD8908}"/>
              </a:ext>
            </a:extLst>
          </p:cNvPr>
          <p:cNvSpPr>
            <a:spLocks noGrp="1"/>
          </p:cNvSpPr>
          <p:nvPr>
            <p:ph type="body" idx="22" hasCustomPrompt="1"/>
          </p:nvPr>
        </p:nvSpPr>
        <p:spPr>
          <a:xfrm>
            <a:off x="663646" y="2086960"/>
            <a:ext cx="1988114" cy="961040"/>
          </a:xfrm>
        </p:spPr>
        <p:txBody>
          <a:bodyPr>
            <a:noAutofit/>
          </a:bodyPr>
          <a:lstStyle>
            <a:lvl1pPr marL="0" indent="0" algn="l">
              <a:buNone/>
              <a:defRPr sz="1600" b="1">
                <a:ln>
                  <a:noFill/>
                </a:ln>
                <a:solidFill>
                  <a:schemeClr val="bg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8" name="Marcador de texto 14">
            <a:extLst>
              <a:ext uri="{FF2B5EF4-FFF2-40B4-BE49-F238E27FC236}">
                <a16:creationId xmlns:a16="http://schemas.microsoft.com/office/drawing/2014/main" id="{07908BCB-D5E1-BFA0-8393-3A24EC403FA3}"/>
              </a:ext>
            </a:extLst>
          </p:cNvPr>
          <p:cNvSpPr>
            <a:spLocks noGrp="1"/>
          </p:cNvSpPr>
          <p:nvPr>
            <p:ph type="body" idx="23" hasCustomPrompt="1"/>
          </p:nvPr>
        </p:nvSpPr>
        <p:spPr>
          <a:xfrm>
            <a:off x="4524446" y="3428999"/>
            <a:ext cx="3135721" cy="1610833"/>
          </a:xfrm>
        </p:spPr>
        <p:txBody>
          <a:bodyP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4524446" y="2086960"/>
            <a:ext cx="1988114" cy="961040"/>
          </a:xfrm>
        </p:spPr>
        <p:txBody>
          <a:bodyPr>
            <a:noAutofit/>
          </a:bodyPr>
          <a:lstStyle>
            <a:lvl1pPr marL="0" indent="0" algn="l">
              <a:buNone/>
              <a:defRPr sz="16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31" name="Marcador de texto 14">
            <a:extLst>
              <a:ext uri="{FF2B5EF4-FFF2-40B4-BE49-F238E27FC236}">
                <a16:creationId xmlns:a16="http://schemas.microsoft.com/office/drawing/2014/main" id="{F2D45FC2-1A99-931A-FA6D-96636B49636A}"/>
              </a:ext>
            </a:extLst>
          </p:cNvPr>
          <p:cNvSpPr>
            <a:spLocks noGrp="1"/>
          </p:cNvSpPr>
          <p:nvPr>
            <p:ph type="body" idx="25" hasCustomPrompt="1"/>
          </p:nvPr>
        </p:nvSpPr>
        <p:spPr>
          <a:xfrm>
            <a:off x="8385245" y="3428999"/>
            <a:ext cx="3211331" cy="1610833"/>
          </a:xfrm>
        </p:spPr>
        <p:txBody>
          <a:bodyPr>
            <a:noAutofit/>
          </a:bodyPr>
          <a:lstStyle>
            <a:lvl1pPr marL="0" indent="0" algn="l">
              <a:buNone/>
              <a:defRPr sz="135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líneas de texto para no perder la atención del espectador. </a:t>
            </a:r>
          </a:p>
        </p:txBody>
      </p:sp>
      <p:sp>
        <p:nvSpPr>
          <p:cNvPr id="33" name="Marcador de texto 14">
            <a:extLst>
              <a:ext uri="{FF2B5EF4-FFF2-40B4-BE49-F238E27FC236}">
                <a16:creationId xmlns:a16="http://schemas.microsoft.com/office/drawing/2014/main" id="{AD7CA1C6-A0AB-33AA-498F-187BD44AC5CD}"/>
              </a:ext>
            </a:extLst>
          </p:cNvPr>
          <p:cNvSpPr>
            <a:spLocks noGrp="1"/>
          </p:cNvSpPr>
          <p:nvPr>
            <p:ph type="body" idx="26" hasCustomPrompt="1"/>
          </p:nvPr>
        </p:nvSpPr>
        <p:spPr>
          <a:xfrm>
            <a:off x="8385246" y="2086960"/>
            <a:ext cx="1988114" cy="961040"/>
          </a:xfrm>
        </p:spPr>
        <p:txBody>
          <a:bodyPr>
            <a:noAutofit/>
          </a:bodyPr>
          <a:lstStyle>
            <a:lvl1pPr marL="0" indent="0" algn="l">
              <a:buNone/>
              <a:defRPr sz="1600" b="1">
                <a:ln>
                  <a:noFill/>
                </a:ln>
                <a:solidFill>
                  <a:schemeClr val="accent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5" name="Título 1">
            <a:extLst>
              <a:ext uri="{FF2B5EF4-FFF2-40B4-BE49-F238E27FC236}">
                <a16:creationId xmlns:a16="http://schemas.microsoft.com/office/drawing/2014/main" id="{D553DDFC-A925-F4CA-F38C-2D89305CEA9F}"/>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345830507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ítulo, subtitulo y 4 viñetas">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ángulo redondeado 10">
            <a:extLst>
              <a:ext uri="{FF2B5EF4-FFF2-40B4-BE49-F238E27FC236}">
                <a16:creationId xmlns:a16="http://schemas.microsoft.com/office/drawing/2014/main" id="{5AB3A4A7-1F9D-1CDD-452E-1B24DACEB8EE}"/>
              </a:ext>
            </a:extLst>
          </p:cNvPr>
          <p:cNvSpPr>
            <a:spLocks noGrp="1"/>
          </p:cNvSpPr>
          <p:nvPr/>
        </p:nvSpPr>
        <p:spPr>
          <a:xfrm>
            <a:off x="2729023" y="5386913"/>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36" name="Gráfico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972938" y="5616286"/>
            <a:ext cx="285472" cy="449355"/>
          </a:xfrm>
          <a:prstGeom prst="rect">
            <a:avLst/>
          </a:prstGeom>
        </p:spPr>
      </p:pic>
      <p:sp>
        <p:nvSpPr>
          <p:cNvPr id="14" name="Rectángulo redondeado 13">
            <a:extLst>
              <a:ext uri="{FF2B5EF4-FFF2-40B4-BE49-F238E27FC236}">
                <a16:creationId xmlns:a16="http://schemas.microsoft.com/office/drawing/2014/main" id="{AC2765E3-8B64-2A26-61AE-1BD25206B81D}"/>
              </a:ext>
            </a:extLst>
          </p:cNvPr>
          <p:cNvSpPr>
            <a:spLocks noGrp="1"/>
          </p:cNvSpPr>
          <p:nvPr/>
        </p:nvSpPr>
        <p:spPr>
          <a:xfrm>
            <a:off x="2729023" y="4125991"/>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38" name="Gráfico 14"/>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972938" y="4367113"/>
            <a:ext cx="285472" cy="449355"/>
          </a:xfrm>
          <a:prstGeom prst="rect">
            <a:avLst/>
          </a:prstGeom>
        </p:spPr>
      </p:pic>
      <p:sp>
        <p:nvSpPr>
          <p:cNvPr id="16" name="Rectángulo redondeado 15">
            <a:extLst>
              <a:ext uri="{FF2B5EF4-FFF2-40B4-BE49-F238E27FC236}">
                <a16:creationId xmlns:a16="http://schemas.microsoft.com/office/drawing/2014/main" id="{54EF56BB-6857-DAF0-84E5-B6CA2D3B15E1}"/>
              </a:ext>
            </a:extLst>
          </p:cNvPr>
          <p:cNvSpPr>
            <a:spLocks noGrp="1"/>
          </p:cNvSpPr>
          <p:nvPr/>
        </p:nvSpPr>
        <p:spPr>
          <a:xfrm>
            <a:off x="2729023" y="2871349"/>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40" name="Gráfico 16"/>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972938" y="3111327"/>
            <a:ext cx="285472" cy="449355"/>
          </a:xfrm>
          <a:prstGeom prst="rect">
            <a:avLst/>
          </a:prstGeom>
        </p:spPr>
      </p:pic>
      <p:sp>
        <p:nvSpPr>
          <p:cNvPr id="18" name="Rectángulo redondeado 17">
            <a:extLst>
              <a:ext uri="{FF2B5EF4-FFF2-40B4-BE49-F238E27FC236}">
                <a16:creationId xmlns:a16="http://schemas.microsoft.com/office/drawing/2014/main" id="{E4012C27-3370-E6B8-0018-A6148EE4EF77}"/>
              </a:ext>
            </a:extLst>
          </p:cNvPr>
          <p:cNvSpPr>
            <a:spLocks noGrp="1"/>
          </p:cNvSpPr>
          <p:nvPr/>
        </p:nvSpPr>
        <p:spPr>
          <a:xfrm>
            <a:off x="2729023" y="1614722"/>
            <a:ext cx="9026097" cy="929313"/>
          </a:xfrm>
          <a:prstGeom prst="roundRect">
            <a:avLst/>
          </a:prstGeom>
          <a:solidFill>
            <a:schemeClr val="bg1"/>
          </a:solidFill>
          <a:ln>
            <a:noFill/>
          </a:ln>
          <a:effectLst>
            <a:outerShdw blurRad="124406" dist="38100" dir="7800000" algn="tl" rotWithShape="0">
              <a:schemeClr val="accent2">
                <a:lumMod val="75000"/>
                <a:alpha val="36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42" name="Gráfico 21"/>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972938" y="1845276"/>
            <a:ext cx="285472" cy="449355"/>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466605" y="1614721"/>
            <a:ext cx="8144676" cy="928159"/>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355076" y="2953961"/>
            <a:ext cx="2030377" cy="1693402"/>
          </a:xfrm>
        </p:spPr>
        <p:txBody>
          <a:bodyPr anchor="ctr">
            <a:noAutofit/>
          </a:bodyPr>
          <a:lstStyle>
            <a:lvl1pPr marL="0" indent="0" algn="l">
              <a:buNone/>
              <a:defRPr sz="2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3466605" y="2871350"/>
            <a:ext cx="8134844" cy="929312"/>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3466605" y="4127976"/>
            <a:ext cx="8134844" cy="929312"/>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idx="27" hasCustomPrompt="1"/>
          </p:nvPr>
        </p:nvSpPr>
        <p:spPr>
          <a:xfrm>
            <a:off x="3466605" y="5387816"/>
            <a:ext cx="8134843" cy="929312"/>
          </a:xfrm>
        </p:spPr>
        <p:txBody>
          <a:bodyPr anchor="ctr">
            <a:noAutofit/>
          </a:bodyPr>
          <a:lstStyle>
            <a:lvl1pPr marL="0" indent="0" algn="l">
              <a:buNone/>
              <a:defRPr sz="12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4" name="Título 1">
            <a:extLst>
              <a:ext uri="{FF2B5EF4-FFF2-40B4-BE49-F238E27FC236}">
                <a16:creationId xmlns:a16="http://schemas.microsoft.com/office/drawing/2014/main" id="{5A7803AF-A7CE-3AF7-0197-0D2192697D88}"/>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387554872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Esquema 4 elementos con cifra">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7CC22140-FD6E-3F4D-ED30-015E25675594}"/>
              </a:ext>
            </a:extLst>
          </p:cNvPr>
          <p:cNvSpPr>
            <a:spLocks noGrp="1"/>
          </p:cNvSpPr>
          <p:nvPr/>
        </p:nvSpPr>
        <p:spPr>
          <a:xfrm>
            <a:off x="2729023" y="5386913"/>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5" name="Rectángulo redondeado 4">
            <a:extLst>
              <a:ext uri="{FF2B5EF4-FFF2-40B4-BE49-F238E27FC236}">
                <a16:creationId xmlns:a16="http://schemas.microsoft.com/office/drawing/2014/main" id="{33BA4949-12C3-CF86-FC41-4D45A0A496A7}"/>
              </a:ext>
            </a:extLst>
          </p:cNvPr>
          <p:cNvSpPr>
            <a:spLocks noGrp="1"/>
          </p:cNvSpPr>
          <p:nvPr/>
        </p:nvSpPr>
        <p:spPr>
          <a:xfrm>
            <a:off x="9107030" y="5388514"/>
            <a:ext cx="2648089" cy="928159"/>
          </a:xfrm>
          <a:prstGeom prst="roundRect">
            <a:avLst>
              <a:gd name="adj" fmla="val 9030"/>
            </a:avLst>
          </a:prstGeom>
          <a:solidFill>
            <a:schemeClr val="accent4"/>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0" name="Gráfico 5"/>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015371" y="5547012"/>
            <a:ext cx="216715" cy="341126"/>
          </a:xfrm>
          <a:prstGeom prst="rect">
            <a:avLst/>
          </a:prstGeom>
        </p:spPr>
      </p:pic>
      <p:sp>
        <p:nvSpPr>
          <p:cNvPr id="8" name="Rectángulo redondeado 7">
            <a:extLst>
              <a:ext uri="{FF2B5EF4-FFF2-40B4-BE49-F238E27FC236}">
                <a16:creationId xmlns:a16="http://schemas.microsoft.com/office/drawing/2014/main" id="{DB42E558-C492-AA2E-CF47-6A716BF5D14A}"/>
              </a:ext>
            </a:extLst>
          </p:cNvPr>
          <p:cNvSpPr>
            <a:spLocks noGrp="1"/>
          </p:cNvSpPr>
          <p:nvPr/>
        </p:nvSpPr>
        <p:spPr>
          <a:xfrm>
            <a:off x="2729023" y="4104504"/>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9" name="Rectángulo redondeado 8">
            <a:extLst>
              <a:ext uri="{FF2B5EF4-FFF2-40B4-BE49-F238E27FC236}">
                <a16:creationId xmlns:a16="http://schemas.microsoft.com/office/drawing/2014/main" id="{573911A0-CA4E-48DC-ADCC-FB14FCDA3996}"/>
              </a:ext>
            </a:extLst>
          </p:cNvPr>
          <p:cNvSpPr>
            <a:spLocks noGrp="1"/>
          </p:cNvSpPr>
          <p:nvPr/>
        </p:nvSpPr>
        <p:spPr>
          <a:xfrm>
            <a:off x="9107030" y="4103498"/>
            <a:ext cx="2648089" cy="928159"/>
          </a:xfrm>
          <a:prstGeom prst="roundRect">
            <a:avLst>
              <a:gd name="adj" fmla="val 10557"/>
            </a:avLst>
          </a:prstGeom>
          <a:solidFill>
            <a:schemeClr val="accent2"/>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3" name="Gráfico 9"/>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15371" y="4328632"/>
            <a:ext cx="216715" cy="341126"/>
          </a:xfrm>
          <a:prstGeom prst="rect">
            <a:avLst/>
          </a:prstGeom>
        </p:spPr>
      </p:pic>
      <p:sp>
        <p:nvSpPr>
          <p:cNvPr id="13" name="Rectángulo redondeado 12">
            <a:extLst>
              <a:ext uri="{FF2B5EF4-FFF2-40B4-BE49-F238E27FC236}">
                <a16:creationId xmlns:a16="http://schemas.microsoft.com/office/drawing/2014/main" id="{F515CBB6-F6FA-8C83-08C2-6600AABB4EA8}"/>
              </a:ext>
            </a:extLst>
          </p:cNvPr>
          <p:cNvSpPr>
            <a:spLocks noGrp="1"/>
          </p:cNvSpPr>
          <p:nvPr/>
        </p:nvSpPr>
        <p:spPr>
          <a:xfrm>
            <a:off x="2729023" y="2813449"/>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4" name="Rectángulo redondeado 13">
            <a:extLst>
              <a:ext uri="{FF2B5EF4-FFF2-40B4-BE49-F238E27FC236}">
                <a16:creationId xmlns:a16="http://schemas.microsoft.com/office/drawing/2014/main" id="{04BF2F1A-7087-6FF6-AEF8-4FDA8E2CDA4D}"/>
              </a:ext>
            </a:extLst>
          </p:cNvPr>
          <p:cNvSpPr>
            <a:spLocks noGrp="1"/>
          </p:cNvSpPr>
          <p:nvPr/>
        </p:nvSpPr>
        <p:spPr>
          <a:xfrm>
            <a:off x="9107031" y="2810700"/>
            <a:ext cx="2648088" cy="928159"/>
          </a:xfrm>
          <a:prstGeom prst="roundRect">
            <a:avLst>
              <a:gd name="adj" fmla="val 9794"/>
            </a:avLst>
          </a:prstGeom>
          <a:solidFill>
            <a:schemeClr val="tx2">
              <a:lumMod val="10000"/>
              <a:lumOff val="90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6" name="Gráfico 14"/>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15371" y="2984153"/>
            <a:ext cx="216715" cy="341126"/>
          </a:xfrm>
          <a:prstGeom prst="rect">
            <a:avLst/>
          </a:prstGeom>
        </p:spPr>
      </p:pic>
      <p:sp>
        <p:nvSpPr>
          <p:cNvPr id="17" name="Rectángulo redondeado 16">
            <a:extLst>
              <a:ext uri="{FF2B5EF4-FFF2-40B4-BE49-F238E27FC236}">
                <a16:creationId xmlns:a16="http://schemas.microsoft.com/office/drawing/2014/main" id="{B2194966-6562-E9BB-690D-97388899D3D7}"/>
              </a:ext>
            </a:extLst>
          </p:cNvPr>
          <p:cNvSpPr>
            <a:spLocks noGrp="1"/>
          </p:cNvSpPr>
          <p:nvPr/>
        </p:nvSpPr>
        <p:spPr>
          <a:xfrm>
            <a:off x="2729023" y="1533549"/>
            <a:ext cx="9026097" cy="929313"/>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8" name="Rectángulo redondeado 17">
            <a:extLst>
              <a:ext uri="{FF2B5EF4-FFF2-40B4-BE49-F238E27FC236}">
                <a16:creationId xmlns:a16="http://schemas.microsoft.com/office/drawing/2014/main" id="{9CC584DE-928C-E0D2-224E-9C45599E48EA}"/>
              </a:ext>
            </a:extLst>
          </p:cNvPr>
          <p:cNvSpPr>
            <a:spLocks noGrp="1"/>
          </p:cNvSpPr>
          <p:nvPr/>
        </p:nvSpPr>
        <p:spPr>
          <a:xfrm>
            <a:off x="9107030" y="1533548"/>
            <a:ext cx="2648089" cy="928159"/>
          </a:xfrm>
          <a:prstGeom prst="roundRect">
            <a:avLst>
              <a:gd name="adj" fmla="val 9794"/>
            </a:avLst>
          </a:prstGeom>
          <a:solidFill>
            <a:schemeClr val="accent3"/>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9" name="Gráfico 21"/>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015371" y="1777959"/>
            <a:ext cx="216715" cy="341126"/>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262505" y="1614721"/>
            <a:ext cx="5605554" cy="928159"/>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355076" y="3071288"/>
            <a:ext cx="2030377" cy="1693402"/>
          </a:xfrm>
        </p:spPr>
        <p:txBody>
          <a:bodyPr anchor="ctr">
            <a:noAutofit/>
          </a:bodyPr>
          <a:lstStyle>
            <a:lvl1pPr marL="0" indent="0" algn="l">
              <a:buNone/>
              <a:defRPr sz="2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3263749" y="2871350"/>
            <a:ext cx="5594904" cy="929312"/>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3263749" y="4127976"/>
            <a:ext cx="5594904" cy="929312"/>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29" name="Marcador de texto 14">
            <a:extLst>
              <a:ext uri="{FF2B5EF4-FFF2-40B4-BE49-F238E27FC236}">
                <a16:creationId xmlns:a16="http://schemas.microsoft.com/office/drawing/2014/main" id="{FD7474CB-F331-0CC8-92B6-D17883E3AA70}"/>
              </a:ext>
            </a:extLst>
          </p:cNvPr>
          <p:cNvSpPr>
            <a:spLocks noGrp="1"/>
          </p:cNvSpPr>
          <p:nvPr>
            <p:ph type="body" idx="27" hasCustomPrompt="1"/>
          </p:nvPr>
        </p:nvSpPr>
        <p:spPr>
          <a:xfrm>
            <a:off x="3263749" y="5387816"/>
            <a:ext cx="5594903" cy="929312"/>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52" name="Marcador de texto 14">
            <a:extLst>
              <a:ext uri="{FF2B5EF4-FFF2-40B4-BE49-F238E27FC236}">
                <a16:creationId xmlns:a16="http://schemas.microsoft.com/office/drawing/2014/main" id="{C939A2A3-FEF3-1273-62FF-DA44F80C1717}"/>
              </a:ext>
            </a:extLst>
          </p:cNvPr>
          <p:cNvSpPr>
            <a:spLocks noGrp="1"/>
          </p:cNvSpPr>
          <p:nvPr>
            <p:ph type="body" idx="28" hasCustomPrompt="1"/>
          </p:nvPr>
        </p:nvSpPr>
        <p:spPr>
          <a:xfrm>
            <a:off x="10210345" y="1715062"/>
            <a:ext cx="1124920" cy="453883"/>
          </a:xfrm>
        </p:spPr>
        <p:txBody>
          <a:bodyPr>
            <a:noAutofit/>
          </a:bodyPr>
          <a:lstStyle>
            <a:lvl1pPr marL="0" indent="0" algn="ctr">
              <a:buNone/>
              <a:defRPr sz="28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54" name="Marcador de texto 14">
            <a:extLst>
              <a:ext uri="{FF2B5EF4-FFF2-40B4-BE49-F238E27FC236}">
                <a16:creationId xmlns:a16="http://schemas.microsoft.com/office/drawing/2014/main" id="{7618D20B-0FD9-BB4D-1220-80327805AF3A}"/>
              </a:ext>
            </a:extLst>
          </p:cNvPr>
          <p:cNvSpPr>
            <a:spLocks noGrp="1"/>
          </p:cNvSpPr>
          <p:nvPr>
            <p:ph type="body" idx="30" hasCustomPrompt="1"/>
          </p:nvPr>
        </p:nvSpPr>
        <p:spPr>
          <a:xfrm>
            <a:off x="10167197" y="2983689"/>
            <a:ext cx="1060552" cy="453883"/>
          </a:xfrm>
        </p:spPr>
        <p:txBody>
          <a:bodyPr>
            <a:noAutofit/>
          </a:bodyPr>
          <a:lstStyle>
            <a:lvl1pPr marL="0" indent="0" algn="ctr">
              <a:buNone/>
              <a:defRPr sz="2800" b="1">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57" name="Marcador de texto 56">
            <a:extLst>
              <a:ext uri="{FF2B5EF4-FFF2-40B4-BE49-F238E27FC236}">
                <a16:creationId xmlns:a16="http://schemas.microsoft.com/office/drawing/2014/main" id="{6357B42F-B12C-5A80-502E-4EFF3798022E}"/>
              </a:ext>
            </a:extLst>
          </p:cNvPr>
          <p:cNvSpPr>
            <a:spLocks noGrp="1"/>
          </p:cNvSpPr>
          <p:nvPr>
            <p:ph type="body" idx="31" hasCustomPrompt="1"/>
          </p:nvPr>
        </p:nvSpPr>
        <p:spPr>
          <a:xfrm>
            <a:off x="9879774" y="3446509"/>
            <a:ext cx="1626968" cy="252412"/>
          </a:xfrm>
        </p:spPr>
        <p:txBody>
          <a:bodyPr>
            <a:noAutofit/>
          </a:bodyPr>
          <a:lstStyle>
            <a:lvl1pPr marL="0" indent="0" algn="ctr">
              <a:buNone/>
              <a:defRPr sz="1000" b="1">
                <a:solidFill>
                  <a:schemeClr val="tx2"/>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58" name="Marcador de texto 56">
            <a:extLst>
              <a:ext uri="{FF2B5EF4-FFF2-40B4-BE49-F238E27FC236}">
                <a16:creationId xmlns:a16="http://schemas.microsoft.com/office/drawing/2014/main" id="{2187B150-6261-DC59-8F71-B564DC870D73}"/>
              </a:ext>
            </a:extLst>
          </p:cNvPr>
          <p:cNvSpPr>
            <a:spLocks noGrp="1"/>
          </p:cNvSpPr>
          <p:nvPr>
            <p:ph type="body" idx="32" hasCustomPrompt="1"/>
          </p:nvPr>
        </p:nvSpPr>
        <p:spPr>
          <a:xfrm>
            <a:off x="9869935" y="2176834"/>
            <a:ext cx="1695989" cy="252412"/>
          </a:xfrm>
        </p:spPr>
        <p:txBody>
          <a:bodyPr>
            <a:noAutofit/>
          </a:bodyPr>
          <a:lstStyle>
            <a:lvl1pPr marL="0" indent="0" algn="ctr">
              <a:buNone/>
              <a:defRPr sz="1000" b="1">
                <a:solidFill>
                  <a:schemeClr val="bg1"/>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61" name="Marcador de texto 14">
            <a:extLst>
              <a:ext uri="{FF2B5EF4-FFF2-40B4-BE49-F238E27FC236}">
                <a16:creationId xmlns:a16="http://schemas.microsoft.com/office/drawing/2014/main" id="{58F1516D-E9E2-B6E2-26BC-3E99A4D393AA}"/>
              </a:ext>
            </a:extLst>
          </p:cNvPr>
          <p:cNvSpPr>
            <a:spLocks noGrp="1"/>
          </p:cNvSpPr>
          <p:nvPr>
            <p:ph type="body" idx="33" hasCustomPrompt="1"/>
          </p:nvPr>
        </p:nvSpPr>
        <p:spPr>
          <a:xfrm>
            <a:off x="10167197" y="4227602"/>
            <a:ext cx="1060552" cy="453883"/>
          </a:xfrm>
        </p:spPr>
        <p:txBody>
          <a:bodyPr>
            <a:noAutofit/>
          </a:bodyPr>
          <a:lstStyle>
            <a:lvl1pPr marL="0" indent="0" algn="ctr">
              <a:buNone/>
              <a:defRPr sz="28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62" name="Marcador de texto 56">
            <a:extLst>
              <a:ext uri="{FF2B5EF4-FFF2-40B4-BE49-F238E27FC236}">
                <a16:creationId xmlns:a16="http://schemas.microsoft.com/office/drawing/2014/main" id="{23C7BB90-5309-303B-6250-86605F06208A}"/>
              </a:ext>
            </a:extLst>
          </p:cNvPr>
          <p:cNvSpPr>
            <a:spLocks noGrp="1"/>
          </p:cNvSpPr>
          <p:nvPr>
            <p:ph type="body" idx="34" hasCustomPrompt="1"/>
          </p:nvPr>
        </p:nvSpPr>
        <p:spPr>
          <a:xfrm>
            <a:off x="9879774" y="4705792"/>
            <a:ext cx="1626968" cy="252412"/>
          </a:xfrm>
        </p:spPr>
        <p:txBody>
          <a:bodyPr>
            <a:noAutofit/>
          </a:bodyPr>
          <a:lstStyle>
            <a:lvl1pPr marL="0" indent="0" algn="ctr">
              <a:buNone/>
              <a:defRPr sz="1000" b="1">
                <a:solidFill>
                  <a:schemeClr val="bg1"/>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64" name="Marcador de texto 14">
            <a:extLst>
              <a:ext uri="{FF2B5EF4-FFF2-40B4-BE49-F238E27FC236}">
                <a16:creationId xmlns:a16="http://schemas.microsoft.com/office/drawing/2014/main" id="{BDDECE01-6629-4C5B-FD67-41142B71BF2A}"/>
              </a:ext>
            </a:extLst>
          </p:cNvPr>
          <p:cNvSpPr>
            <a:spLocks noGrp="1"/>
          </p:cNvSpPr>
          <p:nvPr>
            <p:ph type="body" idx="35" hasCustomPrompt="1"/>
          </p:nvPr>
        </p:nvSpPr>
        <p:spPr>
          <a:xfrm>
            <a:off x="10167197" y="5504468"/>
            <a:ext cx="1060552" cy="453883"/>
          </a:xfrm>
        </p:spPr>
        <p:txBody>
          <a:bodyPr>
            <a:noAutofit/>
          </a:bodyPr>
          <a:lstStyle>
            <a:lvl1pPr marL="0" indent="0" algn="ctr">
              <a:buNone/>
              <a:defRPr sz="2800" b="1">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65" name="Marcador de texto 56">
            <a:extLst>
              <a:ext uri="{FF2B5EF4-FFF2-40B4-BE49-F238E27FC236}">
                <a16:creationId xmlns:a16="http://schemas.microsoft.com/office/drawing/2014/main" id="{0537BD65-8B80-CAFA-52E2-D8D5E73C83A2}"/>
              </a:ext>
            </a:extLst>
          </p:cNvPr>
          <p:cNvSpPr>
            <a:spLocks noGrp="1"/>
          </p:cNvSpPr>
          <p:nvPr>
            <p:ph type="body" idx="36" hasCustomPrompt="1"/>
          </p:nvPr>
        </p:nvSpPr>
        <p:spPr>
          <a:xfrm>
            <a:off x="9879774" y="5980246"/>
            <a:ext cx="1626968" cy="252412"/>
          </a:xfrm>
        </p:spPr>
        <p:txBody>
          <a:bodyPr>
            <a:noAutofit/>
          </a:bodyPr>
          <a:lstStyle>
            <a:lvl1pPr marL="0" indent="0" algn="ctr">
              <a:buNone/>
              <a:defRPr sz="1000" b="1">
                <a:solidFill>
                  <a:schemeClr val="tx2"/>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70" name="Marcador de posición de imagen 38">
            <a:extLst>
              <a:ext uri="{FF2B5EF4-FFF2-40B4-BE49-F238E27FC236}">
                <a16:creationId xmlns:a16="http://schemas.microsoft.com/office/drawing/2014/main" id="{D82F46DE-2DEF-1FDC-A178-5546F8503947}"/>
              </a:ext>
            </a:extLst>
          </p:cNvPr>
          <p:cNvSpPr>
            <a:spLocks noGrp="1"/>
          </p:cNvSpPr>
          <p:nvPr>
            <p:ph type="pic" idx="37" hasCustomPrompt="1"/>
          </p:nvPr>
        </p:nvSpPr>
        <p:spPr>
          <a:xfrm>
            <a:off x="9319184" y="1845276"/>
            <a:ext cx="487363" cy="487362"/>
          </a:xfrm>
        </p:spPr>
        <p:txBody>
          <a:bodyPr>
            <a:normAutofit/>
          </a:bodyPr>
          <a:lstStyle>
            <a:lvl1pPr marL="0" indent="0" algn="ctr">
              <a:buNone/>
              <a:defRPr sz="500">
                <a:solidFill>
                  <a:schemeClr val="bg1"/>
                </a:solidFill>
                <a:latin typeface="Arial"/>
                <a:ea typeface="Arial"/>
                <a:cs typeface="Arial"/>
              </a:defRPr>
            </a:lvl1pPr>
          </a:lstStyle>
          <a:p>
            <a:r>
              <a:t>Clic inserte ícono</a:t>
            </a:r>
          </a:p>
        </p:txBody>
      </p:sp>
      <p:sp>
        <p:nvSpPr>
          <p:cNvPr id="71" name="Marcador de posición de imagen 38">
            <a:extLst>
              <a:ext uri="{FF2B5EF4-FFF2-40B4-BE49-F238E27FC236}">
                <a16:creationId xmlns:a16="http://schemas.microsoft.com/office/drawing/2014/main" id="{7DD32DBA-44D3-01D1-6E1B-9F0A794B3034}"/>
              </a:ext>
            </a:extLst>
          </p:cNvPr>
          <p:cNvSpPr>
            <a:spLocks noGrp="1"/>
          </p:cNvSpPr>
          <p:nvPr>
            <p:ph type="pic" idx="38" hasCustomPrompt="1"/>
          </p:nvPr>
        </p:nvSpPr>
        <p:spPr>
          <a:xfrm>
            <a:off x="9319184" y="3074636"/>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72" name="Marcador de posición de imagen 38">
            <a:extLst>
              <a:ext uri="{FF2B5EF4-FFF2-40B4-BE49-F238E27FC236}">
                <a16:creationId xmlns:a16="http://schemas.microsoft.com/office/drawing/2014/main" id="{5F79A41E-3F3F-7CED-95D4-51D5E0920E65}"/>
              </a:ext>
            </a:extLst>
          </p:cNvPr>
          <p:cNvSpPr>
            <a:spLocks noGrp="1"/>
          </p:cNvSpPr>
          <p:nvPr>
            <p:ph type="pic" idx="39" hasCustomPrompt="1"/>
          </p:nvPr>
        </p:nvSpPr>
        <p:spPr>
          <a:xfrm>
            <a:off x="9319184" y="4344636"/>
            <a:ext cx="487363" cy="487362"/>
          </a:xfrm>
        </p:spPr>
        <p:txBody>
          <a:bodyPr>
            <a:normAutofit/>
          </a:bodyPr>
          <a:lstStyle>
            <a:lvl1pPr marL="0" indent="0">
              <a:buNone/>
              <a:defRPr sz="500">
                <a:solidFill>
                  <a:schemeClr val="bg1"/>
                </a:solidFill>
                <a:latin typeface="Arial"/>
                <a:ea typeface="Arial"/>
                <a:cs typeface="Arial"/>
              </a:defRPr>
            </a:lvl1pPr>
          </a:lstStyle>
          <a:p>
            <a:r>
              <a:t>Clic inserte ícono</a:t>
            </a:r>
          </a:p>
        </p:txBody>
      </p:sp>
      <p:sp>
        <p:nvSpPr>
          <p:cNvPr id="73" name="Marcador de posición de imagen 38">
            <a:extLst>
              <a:ext uri="{FF2B5EF4-FFF2-40B4-BE49-F238E27FC236}">
                <a16:creationId xmlns:a16="http://schemas.microsoft.com/office/drawing/2014/main" id="{7ED38E0E-F8E2-07CB-4D43-FA8AE85BC022}"/>
              </a:ext>
            </a:extLst>
          </p:cNvPr>
          <p:cNvSpPr>
            <a:spLocks noGrp="1"/>
          </p:cNvSpPr>
          <p:nvPr>
            <p:ph type="pic" idx="40" hasCustomPrompt="1"/>
          </p:nvPr>
        </p:nvSpPr>
        <p:spPr>
          <a:xfrm>
            <a:off x="9319184" y="5616286"/>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3" name="Título 1">
            <a:extLst>
              <a:ext uri="{FF2B5EF4-FFF2-40B4-BE49-F238E27FC236}">
                <a16:creationId xmlns:a16="http://schemas.microsoft.com/office/drawing/2014/main" id="{AC0CC80E-E041-6FBE-2D3E-8C26E90225E8}"/>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4991346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Esquema 3 elementos con cifra">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6A5C58A5-55FE-4089-C6A2-EE6566E77A15}"/>
              </a:ext>
            </a:extLst>
          </p:cNvPr>
          <p:cNvSpPr>
            <a:spLocks noGrp="1"/>
          </p:cNvSpPr>
          <p:nvPr/>
        </p:nvSpPr>
        <p:spPr>
          <a:xfrm>
            <a:off x="2729023" y="4940046"/>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5" name="Rectángulo redondeado 4">
            <a:extLst>
              <a:ext uri="{FF2B5EF4-FFF2-40B4-BE49-F238E27FC236}">
                <a16:creationId xmlns:a16="http://schemas.microsoft.com/office/drawing/2014/main" id="{9A8B3107-991B-F674-6F7D-C2C14E3F98B1}"/>
              </a:ext>
            </a:extLst>
          </p:cNvPr>
          <p:cNvSpPr>
            <a:spLocks noGrp="1"/>
          </p:cNvSpPr>
          <p:nvPr/>
        </p:nvSpPr>
        <p:spPr>
          <a:xfrm>
            <a:off x="9107030" y="4939040"/>
            <a:ext cx="2648089" cy="1253912"/>
          </a:xfrm>
          <a:prstGeom prst="roundRect">
            <a:avLst>
              <a:gd name="adj" fmla="val 10557"/>
            </a:avLst>
          </a:prstGeom>
          <a:solidFill>
            <a:schemeClr val="accent2"/>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78" name="Gráfico 5"/>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060638" y="5277163"/>
            <a:ext cx="209938" cy="330459"/>
          </a:xfrm>
          <a:prstGeom prst="rect">
            <a:avLst/>
          </a:prstGeom>
        </p:spPr>
      </p:pic>
      <p:sp>
        <p:nvSpPr>
          <p:cNvPr id="8" name="Rectángulo redondeado 7">
            <a:extLst>
              <a:ext uri="{FF2B5EF4-FFF2-40B4-BE49-F238E27FC236}">
                <a16:creationId xmlns:a16="http://schemas.microsoft.com/office/drawing/2014/main" id="{07216BAE-2F23-1EAE-6F6B-E33E8E441F15}"/>
              </a:ext>
            </a:extLst>
          </p:cNvPr>
          <p:cNvSpPr>
            <a:spLocks noGrp="1"/>
          </p:cNvSpPr>
          <p:nvPr/>
        </p:nvSpPr>
        <p:spPr>
          <a:xfrm>
            <a:off x="2729023" y="3347181"/>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9" name="Rectángulo redondeado 8">
            <a:extLst>
              <a:ext uri="{FF2B5EF4-FFF2-40B4-BE49-F238E27FC236}">
                <a16:creationId xmlns:a16="http://schemas.microsoft.com/office/drawing/2014/main" id="{773CA4F5-E423-3566-A68D-58857043131F}"/>
              </a:ext>
            </a:extLst>
          </p:cNvPr>
          <p:cNvSpPr>
            <a:spLocks noGrp="1"/>
          </p:cNvSpPr>
          <p:nvPr/>
        </p:nvSpPr>
        <p:spPr>
          <a:xfrm>
            <a:off x="9107031" y="3344432"/>
            <a:ext cx="2648088" cy="1253912"/>
          </a:xfrm>
          <a:prstGeom prst="roundRect">
            <a:avLst>
              <a:gd name="adj" fmla="val 9794"/>
            </a:avLst>
          </a:prstGeom>
          <a:solidFill>
            <a:schemeClr val="tx2">
              <a:lumMod val="10000"/>
              <a:lumOff val="90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1" name="Gráfico 9"/>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60638" y="3633286"/>
            <a:ext cx="209938" cy="330459"/>
          </a:xfrm>
          <a:prstGeom prst="rect">
            <a:avLst/>
          </a:prstGeom>
        </p:spPr>
      </p:pic>
      <p:sp>
        <p:nvSpPr>
          <p:cNvPr id="13" name="Rectángulo redondeado 12">
            <a:extLst>
              <a:ext uri="{FF2B5EF4-FFF2-40B4-BE49-F238E27FC236}">
                <a16:creationId xmlns:a16="http://schemas.microsoft.com/office/drawing/2014/main" id="{A741F15F-ADD4-0B1A-3EB9-2448D71A7968}"/>
              </a:ext>
            </a:extLst>
          </p:cNvPr>
          <p:cNvSpPr>
            <a:spLocks noGrp="1"/>
          </p:cNvSpPr>
          <p:nvPr/>
        </p:nvSpPr>
        <p:spPr>
          <a:xfrm>
            <a:off x="2729023" y="1731805"/>
            <a:ext cx="9026097" cy="125547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4" name="Rectángulo redondeado 13">
            <a:extLst>
              <a:ext uri="{FF2B5EF4-FFF2-40B4-BE49-F238E27FC236}">
                <a16:creationId xmlns:a16="http://schemas.microsoft.com/office/drawing/2014/main" id="{4667F6A6-3A1D-F539-54C7-8AF6BD9F407B}"/>
              </a:ext>
            </a:extLst>
          </p:cNvPr>
          <p:cNvSpPr>
            <a:spLocks noGrp="1"/>
          </p:cNvSpPr>
          <p:nvPr/>
        </p:nvSpPr>
        <p:spPr>
          <a:xfrm>
            <a:off x="9107030" y="1731804"/>
            <a:ext cx="2648089" cy="1253912"/>
          </a:xfrm>
          <a:prstGeom prst="roundRect">
            <a:avLst>
              <a:gd name="adj" fmla="val 9794"/>
            </a:avLst>
          </a:prstGeom>
          <a:solidFill>
            <a:schemeClr val="accent3"/>
          </a:solidFill>
          <a:ln w="19050">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84" name="Gráfico 14"/>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60638" y="2095431"/>
            <a:ext cx="209938" cy="330459"/>
          </a:xfrm>
          <a:prstGeom prst="rect">
            <a:avLst/>
          </a:prstGeom>
        </p:spPr>
      </p:pic>
      <p:sp>
        <p:nvSpPr>
          <p:cNvPr id="12" name="Título 1">
            <a:extLst>
              <a:ext uri="{FF2B5EF4-FFF2-40B4-BE49-F238E27FC236}">
                <a16:creationId xmlns:a16="http://schemas.microsoft.com/office/drawing/2014/main" id="{8B4D95B8-1378-2194-962F-D47DB832CBAB}"/>
              </a:ext>
            </a:extLst>
          </p:cNvPr>
          <p:cNvSpPr>
            <a:spLocks noGrp="1"/>
          </p:cNvSpPr>
          <p:nvPr/>
        </p:nvSpPr>
        <p:spPr>
          <a:xfrm>
            <a:off x="355076" y="321085"/>
            <a:ext cx="9144000" cy="602742"/>
          </a:xfrm>
          <a:prstGeom prst="rect">
            <a:avLst/>
          </a:prstGeom>
        </p:spPr>
        <p:txBody>
          <a:bodyPr vert="horz" lIns="91440" tIns="45720" rIns="91440" bIns="45720" anchor="t">
            <a:noAutofit/>
          </a:bodyPr>
          <a:lstStyle>
            <a:lvl1pPr algn="l" defTabSz="914400">
              <a:lnSpc>
                <a:spcPct val="90000"/>
              </a:lnSpc>
              <a:spcBef>
                <a:spcPct val="0"/>
              </a:spcBef>
              <a:buNone/>
              <a:defRPr sz="3800" kern="1200">
                <a:solidFill>
                  <a:schemeClr val="tx1"/>
                </a:solidFill>
                <a:latin typeface="+mj-lt"/>
                <a:ea typeface="+mj-lt"/>
                <a:cs typeface="+mj-lt"/>
              </a:defRPr>
            </a:lvl1pPr>
          </a:lstStyle>
          <a:p>
            <a:endParaRPr/>
          </a:p>
        </p:txBody>
      </p:sp>
      <p:sp>
        <p:nvSpPr>
          <p:cNvPr id="19" name="Marcador de texto 14">
            <a:extLst>
              <a:ext uri="{FF2B5EF4-FFF2-40B4-BE49-F238E27FC236}">
                <a16:creationId xmlns:a16="http://schemas.microsoft.com/office/drawing/2014/main" id="{39C2C317-F081-02AC-49E0-89F58F6232DD}"/>
              </a:ext>
            </a:extLst>
          </p:cNvPr>
          <p:cNvSpPr>
            <a:spLocks noGrp="1"/>
          </p:cNvSpPr>
          <p:nvPr>
            <p:ph type="body" idx="16" hasCustomPrompt="1"/>
          </p:nvPr>
        </p:nvSpPr>
        <p:spPr>
          <a:xfrm>
            <a:off x="3262505" y="1886491"/>
            <a:ext cx="5605554" cy="928159"/>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30" name="Marcador de texto 14">
            <a:extLst>
              <a:ext uri="{FF2B5EF4-FFF2-40B4-BE49-F238E27FC236}">
                <a16:creationId xmlns:a16="http://schemas.microsoft.com/office/drawing/2014/main" id="{92CAA428-BF86-5464-1536-34D193DC0837}"/>
              </a:ext>
            </a:extLst>
          </p:cNvPr>
          <p:cNvSpPr>
            <a:spLocks noGrp="1"/>
          </p:cNvSpPr>
          <p:nvPr>
            <p:ph type="body" idx="24" hasCustomPrompt="1"/>
          </p:nvPr>
        </p:nvSpPr>
        <p:spPr>
          <a:xfrm>
            <a:off x="355076" y="3071288"/>
            <a:ext cx="2030377" cy="1693402"/>
          </a:xfrm>
        </p:spPr>
        <p:txBody>
          <a:bodyPr anchor="ctr">
            <a:noAutofit/>
          </a:bodyPr>
          <a:lstStyle>
            <a:lvl1pPr marL="0" indent="0" algn="l">
              <a:buNone/>
              <a:defRPr sz="2000" b="1">
                <a:ln>
                  <a:noFill/>
                </a:ln>
                <a:solidFill>
                  <a:schemeClr val="accent3"/>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Clic para título corto o de tres líneas máximo</a:t>
            </a:r>
          </a:p>
        </p:txBody>
      </p:sp>
      <p:sp>
        <p:nvSpPr>
          <p:cNvPr id="20" name="Marcador de texto 14">
            <a:extLst>
              <a:ext uri="{FF2B5EF4-FFF2-40B4-BE49-F238E27FC236}">
                <a16:creationId xmlns:a16="http://schemas.microsoft.com/office/drawing/2014/main" id="{2054FA20-EAE2-4055-C369-366FFE940495}"/>
              </a:ext>
            </a:extLst>
          </p:cNvPr>
          <p:cNvSpPr>
            <a:spLocks noGrp="1"/>
          </p:cNvSpPr>
          <p:nvPr>
            <p:ph type="body" idx="25" hasCustomPrompt="1"/>
          </p:nvPr>
        </p:nvSpPr>
        <p:spPr>
          <a:xfrm>
            <a:off x="3263749" y="3512577"/>
            <a:ext cx="5594904" cy="929312"/>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pPr marL="0" marR="0" lvl="0" indent="0" algn="l" defTabSz="914400">
              <a:lnSpc>
                <a:spcPct val="90000"/>
              </a:lnSpc>
              <a:spcBef>
                <a:spcPts val="1000"/>
              </a:spcBef>
              <a:spcAft>
                <a:spcPts val="0"/>
              </a:spcAft>
              <a:buClrTx/>
              <a:buSzTx/>
              <a:buFont typeface="Arial"/>
              <a:buNone/>
            </a:pPr>
            <a:r>
              <a:t>Haga clic para modificar este texto debe tener una extensión de 186 caracteres con espacio máximo. Este es un texto de prueba, la extensión máxima serán 3 a 4 líneas de texto para no perder la atención del espectador. Haga clic para modificar este texto debe tener una extensión de 186 caracteres con espacio máximo.</a:t>
            </a:r>
          </a:p>
        </p:txBody>
      </p:sp>
      <p:sp>
        <p:nvSpPr>
          <p:cNvPr id="21" name="Marcador de texto 14">
            <a:extLst>
              <a:ext uri="{FF2B5EF4-FFF2-40B4-BE49-F238E27FC236}">
                <a16:creationId xmlns:a16="http://schemas.microsoft.com/office/drawing/2014/main" id="{CE51975D-282C-68CB-92F0-C5574F0808B6}"/>
              </a:ext>
            </a:extLst>
          </p:cNvPr>
          <p:cNvSpPr>
            <a:spLocks noGrp="1"/>
          </p:cNvSpPr>
          <p:nvPr>
            <p:ph type="body" idx="26" hasCustomPrompt="1"/>
          </p:nvPr>
        </p:nvSpPr>
        <p:spPr>
          <a:xfrm>
            <a:off x="3263749" y="5103125"/>
            <a:ext cx="5594904" cy="929312"/>
          </a:xfrm>
        </p:spPr>
        <p:txBody>
          <a:bodyPr anchor="ctr">
            <a:noAutofit/>
          </a:bodyPr>
          <a:lstStyle>
            <a:lvl1pPr marL="0" indent="0" algn="l">
              <a:buNone/>
              <a:defRPr sz="1100" b="0">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Haga clic para modificar este texto debe tener una extensión de 186 caracteres con espacio máximo. Este es un texto de prueba, la extensión máxima serán 3 a 4 líneas de texto para no perder la atención del espectador. </a:t>
            </a:r>
          </a:p>
        </p:txBody>
      </p:sp>
      <p:sp>
        <p:nvSpPr>
          <p:cNvPr id="52" name="Marcador de texto 14">
            <a:extLst>
              <a:ext uri="{FF2B5EF4-FFF2-40B4-BE49-F238E27FC236}">
                <a16:creationId xmlns:a16="http://schemas.microsoft.com/office/drawing/2014/main" id="{C939A2A3-FEF3-1273-62FF-DA44F80C1717}"/>
              </a:ext>
            </a:extLst>
          </p:cNvPr>
          <p:cNvSpPr>
            <a:spLocks noGrp="1"/>
          </p:cNvSpPr>
          <p:nvPr>
            <p:ph type="body" idx="28" hasCustomPrompt="1"/>
          </p:nvPr>
        </p:nvSpPr>
        <p:spPr>
          <a:xfrm>
            <a:off x="10167197" y="1938450"/>
            <a:ext cx="1124920" cy="453883"/>
          </a:xfrm>
        </p:spPr>
        <p:txBody>
          <a:bodyPr>
            <a:noAutofit/>
          </a:bodyPr>
          <a:lstStyle>
            <a:lvl1pPr marL="0" indent="0" algn="ctr">
              <a:buNone/>
              <a:defRPr sz="28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54" name="Marcador de texto 14">
            <a:extLst>
              <a:ext uri="{FF2B5EF4-FFF2-40B4-BE49-F238E27FC236}">
                <a16:creationId xmlns:a16="http://schemas.microsoft.com/office/drawing/2014/main" id="{7618D20B-0FD9-BB4D-1220-80327805AF3A}"/>
              </a:ext>
            </a:extLst>
          </p:cNvPr>
          <p:cNvSpPr>
            <a:spLocks noGrp="1"/>
          </p:cNvSpPr>
          <p:nvPr>
            <p:ph type="body" idx="30" hasCustomPrompt="1"/>
          </p:nvPr>
        </p:nvSpPr>
        <p:spPr>
          <a:xfrm>
            <a:off x="10167197" y="3512097"/>
            <a:ext cx="1060552" cy="453883"/>
          </a:xfrm>
        </p:spPr>
        <p:txBody>
          <a:bodyPr>
            <a:noAutofit/>
          </a:bodyPr>
          <a:lstStyle>
            <a:lvl1pPr marL="0" indent="0" algn="ctr">
              <a:buNone/>
              <a:defRPr sz="2800" b="1">
                <a:ln>
                  <a:noFill/>
                </a:ln>
                <a:solidFill>
                  <a:schemeClr val="tx2"/>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57" name="Marcador de texto 56">
            <a:extLst>
              <a:ext uri="{FF2B5EF4-FFF2-40B4-BE49-F238E27FC236}">
                <a16:creationId xmlns:a16="http://schemas.microsoft.com/office/drawing/2014/main" id="{6357B42F-B12C-5A80-502E-4EFF3798022E}"/>
              </a:ext>
            </a:extLst>
          </p:cNvPr>
          <p:cNvSpPr>
            <a:spLocks noGrp="1"/>
          </p:cNvSpPr>
          <p:nvPr>
            <p:ph type="body" idx="31" hasCustomPrompt="1"/>
          </p:nvPr>
        </p:nvSpPr>
        <p:spPr>
          <a:xfrm>
            <a:off x="9879774" y="3974917"/>
            <a:ext cx="1626968" cy="466972"/>
          </a:xfrm>
        </p:spPr>
        <p:txBody>
          <a:bodyPr anchor="ctr">
            <a:noAutofit/>
          </a:bodyPr>
          <a:lstStyle>
            <a:lvl1pPr marL="0" indent="0" algn="ctr">
              <a:buNone/>
              <a:defRPr sz="1000" b="1">
                <a:solidFill>
                  <a:schemeClr val="tx2"/>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58" name="Marcador de texto 56">
            <a:extLst>
              <a:ext uri="{FF2B5EF4-FFF2-40B4-BE49-F238E27FC236}">
                <a16:creationId xmlns:a16="http://schemas.microsoft.com/office/drawing/2014/main" id="{2187B150-6261-DC59-8F71-B564DC870D73}"/>
              </a:ext>
            </a:extLst>
          </p:cNvPr>
          <p:cNvSpPr>
            <a:spLocks noGrp="1"/>
          </p:cNvSpPr>
          <p:nvPr>
            <p:ph type="body" idx="32" hasCustomPrompt="1"/>
          </p:nvPr>
        </p:nvSpPr>
        <p:spPr>
          <a:xfrm>
            <a:off x="9869935" y="2384806"/>
            <a:ext cx="1695989" cy="453882"/>
          </a:xfrm>
        </p:spPr>
        <p:txBody>
          <a:bodyPr>
            <a:noAutofit/>
          </a:bodyPr>
          <a:lstStyle>
            <a:lvl1pPr marL="0" indent="0" algn="ctr">
              <a:buNone/>
              <a:defRPr sz="1000" b="1">
                <a:solidFill>
                  <a:schemeClr val="bg1"/>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61" name="Marcador de texto 14">
            <a:extLst>
              <a:ext uri="{FF2B5EF4-FFF2-40B4-BE49-F238E27FC236}">
                <a16:creationId xmlns:a16="http://schemas.microsoft.com/office/drawing/2014/main" id="{58F1516D-E9E2-B6E2-26BC-3E99A4D393AA}"/>
              </a:ext>
            </a:extLst>
          </p:cNvPr>
          <p:cNvSpPr>
            <a:spLocks noGrp="1"/>
          </p:cNvSpPr>
          <p:nvPr>
            <p:ph type="body" idx="33" hasCustomPrompt="1"/>
          </p:nvPr>
        </p:nvSpPr>
        <p:spPr>
          <a:xfrm>
            <a:off x="10167197" y="5110455"/>
            <a:ext cx="1060552" cy="453883"/>
          </a:xfrm>
        </p:spPr>
        <p:txBody>
          <a:bodyPr>
            <a:noAutofit/>
          </a:bodyPr>
          <a:lstStyle>
            <a:lvl1pPr marL="0" indent="0" algn="ctr">
              <a:buNone/>
              <a:defRPr sz="2800" b="1">
                <a:ln>
                  <a:noFill/>
                </a:ln>
                <a:solidFill>
                  <a:schemeClr val="bg1"/>
                </a:solidFill>
                <a:latin typeface="Arial"/>
                <a:ea typeface="Arial"/>
                <a:cs typeface="Arial"/>
              </a:defRPr>
            </a:lvl1pPr>
            <a:lvl2pPr marL="457200" indent="0">
              <a:buNone/>
              <a:defRPr>
                <a:ln>
                  <a:noFill/>
                </a:ln>
                <a:solidFill>
                  <a:schemeClr val="tx2"/>
                </a:solidFill>
              </a:defRPr>
            </a:lvl2pPr>
            <a:lvl3pPr marL="914400" indent="0">
              <a:buNone/>
              <a:defRPr>
                <a:ln>
                  <a:noFill/>
                </a:ln>
                <a:solidFill>
                  <a:schemeClr val="tx2"/>
                </a:solidFill>
              </a:defRPr>
            </a:lvl3pPr>
            <a:lvl4pPr marL="1371600" indent="0">
              <a:buNone/>
              <a:defRPr>
                <a:ln>
                  <a:noFill/>
                </a:ln>
                <a:solidFill>
                  <a:schemeClr val="tx2"/>
                </a:solidFill>
              </a:defRPr>
            </a:lvl4pPr>
            <a:lvl5pPr marL="1828800" indent="0">
              <a:buNone/>
              <a:defRPr>
                <a:ln>
                  <a:noFill/>
                </a:ln>
                <a:solidFill>
                  <a:schemeClr val="tx2"/>
                </a:solidFill>
              </a:defRPr>
            </a:lvl5pPr>
          </a:lstStyle>
          <a:p>
            <a:r>
              <a:t>75%</a:t>
            </a:r>
          </a:p>
        </p:txBody>
      </p:sp>
      <p:sp>
        <p:nvSpPr>
          <p:cNvPr id="62" name="Marcador de texto 56">
            <a:extLst>
              <a:ext uri="{FF2B5EF4-FFF2-40B4-BE49-F238E27FC236}">
                <a16:creationId xmlns:a16="http://schemas.microsoft.com/office/drawing/2014/main" id="{23C7BB90-5309-303B-6250-86605F06208A}"/>
              </a:ext>
            </a:extLst>
          </p:cNvPr>
          <p:cNvSpPr>
            <a:spLocks noGrp="1"/>
          </p:cNvSpPr>
          <p:nvPr>
            <p:ph type="body" idx="34" hasCustomPrompt="1"/>
          </p:nvPr>
        </p:nvSpPr>
        <p:spPr>
          <a:xfrm>
            <a:off x="9879774" y="5588645"/>
            <a:ext cx="1626968" cy="443792"/>
          </a:xfrm>
        </p:spPr>
        <p:txBody>
          <a:bodyPr>
            <a:noAutofit/>
          </a:bodyPr>
          <a:lstStyle>
            <a:lvl1pPr marL="0" indent="0" algn="ctr">
              <a:buNone/>
              <a:defRPr sz="1000" b="1">
                <a:solidFill>
                  <a:schemeClr val="bg1"/>
                </a:solidFill>
                <a:latin typeface="Arial"/>
                <a:ea typeface="Arial"/>
                <a:cs typeface="Aria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buNone/>
            </a:pPr>
            <a:r>
              <a:t>Clic nombre corto</a:t>
            </a:r>
          </a:p>
        </p:txBody>
      </p:sp>
      <p:sp>
        <p:nvSpPr>
          <p:cNvPr id="70" name="Marcador de posición de imagen 38">
            <a:extLst>
              <a:ext uri="{FF2B5EF4-FFF2-40B4-BE49-F238E27FC236}">
                <a16:creationId xmlns:a16="http://schemas.microsoft.com/office/drawing/2014/main" id="{D82F46DE-2DEF-1FDC-A178-5546F8503947}"/>
              </a:ext>
            </a:extLst>
          </p:cNvPr>
          <p:cNvSpPr>
            <a:spLocks noGrp="1"/>
          </p:cNvSpPr>
          <p:nvPr>
            <p:ph type="pic" idx="37" hasCustomPrompt="1"/>
          </p:nvPr>
        </p:nvSpPr>
        <p:spPr>
          <a:xfrm>
            <a:off x="9319184" y="2117046"/>
            <a:ext cx="487363" cy="487362"/>
          </a:xfrm>
        </p:spPr>
        <p:txBody>
          <a:bodyPr>
            <a:normAutofit/>
          </a:bodyPr>
          <a:lstStyle>
            <a:lvl1pPr marL="0" indent="0" algn="ctr">
              <a:buNone/>
              <a:defRPr sz="500">
                <a:solidFill>
                  <a:schemeClr val="bg1"/>
                </a:solidFill>
                <a:latin typeface="Arial"/>
                <a:ea typeface="Arial"/>
                <a:cs typeface="Arial"/>
              </a:defRPr>
            </a:lvl1pPr>
          </a:lstStyle>
          <a:p>
            <a:r>
              <a:t>Clic inserte ícono</a:t>
            </a:r>
          </a:p>
        </p:txBody>
      </p:sp>
      <p:sp>
        <p:nvSpPr>
          <p:cNvPr id="71" name="Marcador de posición de imagen 38">
            <a:extLst>
              <a:ext uri="{FF2B5EF4-FFF2-40B4-BE49-F238E27FC236}">
                <a16:creationId xmlns:a16="http://schemas.microsoft.com/office/drawing/2014/main" id="{7DD32DBA-44D3-01D1-6E1B-9F0A794B3034}"/>
              </a:ext>
            </a:extLst>
          </p:cNvPr>
          <p:cNvSpPr>
            <a:spLocks noGrp="1"/>
          </p:cNvSpPr>
          <p:nvPr>
            <p:ph type="pic" idx="38" hasCustomPrompt="1"/>
          </p:nvPr>
        </p:nvSpPr>
        <p:spPr>
          <a:xfrm>
            <a:off x="9319184" y="3754892"/>
            <a:ext cx="487363" cy="487362"/>
          </a:xfrm>
        </p:spPr>
        <p:txBody>
          <a:bodyPr>
            <a:normAutofit/>
          </a:bodyPr>
          <a:lstStyle>
            <a:lvl1pPr marL="0" indent="0">
              <a:buNone/>
              <a:defRPr sz="500">
                <a:latin typeface="Arial"/>
                <a:ea typeface="Arial"/>
                <a:cs typeface="Arial"/>
              </a:defRPr>
            </a:lvl1pPr>
          </a:lstStyle>
          <a:p>
            <a:r>
              <a:t>Clic inserte ícono</a:t>
            </a:r>
          </a:p>
        </p:txBody>
      </p:sp>
      <p:sp>
        <p:nvSpPr>
          <p:cNvPr id="72" name="Marcador de posición de imagen 38">
            <a:extLst>
              <a:ext uri="{FF2B5EF4-FFF2-40B4-BE49-F238E27FC236}">
                <a16:creationId xmlns:a16="http://schemas.microsoft.com/office/drawing/2014/main" id="{5F79A41E-3F3F-7CED-95D4-51D5E0920E65}"/>
              </a:ext>
            </a:extLst>
          </p:cNvPr>
          <p:cNvSpPr>
            <a:spLocks noGrp="1"/>
          </p:cNvSpPr>
          <p:nvPr>
            <p:ph type="pic" idx="39" hasCustomPrompt="1"/>
          </p:nvPr>
        </p:nvSpPr>
        <p:spPr>
          <a:xfrm>
            <a:off x="9319184" y="5324100"/>
            <a:ext cx="487363" cy="487362"/>
          </a:xfrm>
        </p:spPr>
        <p:txBody>
          <a:bodyPr>
            <a:normAutofit/>
          </a:bodyPr>
          <a:lstStyle>
            <a:lvl1pPr marL="0" indent="0">
              <a:buNone/>
              <a:defRPr sz="500">
                <a:solidFill>
                  <a:schemeClr val="bg1"/>
                </a:solidFill>
                <a:latin typeface="Arial"/>
                <a:ea typeface="Arial"/>
                <a:cs typeface="Arial"/>
              </a:defRPr>
            </a:lvl1pPr>
          </a:lstStyle>
          <a:p>
            <a:r>
              <a:t>Clic inserte ícono</a:t>
            </a:r>
          </a:p>
        </p:txBody>
      </p:sp>
      <p:sp>
        <p:nvSpPr>
          <p:cNvPr id="3" name="Título 1">
            <a:extLst>
              <a:ext uri="{FF2B5EF4-FFF2-40B4-BE49-F238E27FC236}">
                <a16:creationId xmlns:a16="http://schemas.microsoft.com/office/drawing/2014/main" id="{AC0CC80E-E041-6FBE-2D3E-8C26E90225E8}"/>
              </a:ext>
            </a:extLst>
          </p:cNvPr>
          <p:cNvSpPr>
            <a:spLocks noGrp="1"/>
          </p:cNvSpPr>
          <p:nvPr>
            <p:ph type="title" hasCustomPrompt="1"/>
          </p:nvPr>
        </p:nvSpPr>
        <p:spPr>
          <a:xfrm>
            <a:off x="355076" y="292509"/>
            <a:ext cx="8132708" cy="602742"/>
          </a:xfrm>
        </p:spPr>
        <p:txBody>
          <a:bodyPr>
            <a:noAutofit/>
          </a:bodyPr>
          <a:lstStyle>
            <a:lvl1pPr>
              <a:buNone/>
              <a:defRPr sz="2400">
                <a:solidFill>
                  <a:schemeClr val="accent2"/>
                </a:solidFill>
                <a:latin typeface="Arial"/>
                <a:ea typeface="Arial"/>
                <a:cs typeface="Arial"/>
              </a:defRPr>
            </a:lvl1pPr>
          </a:lstStyle>
          <a:p>
            <a:r>
              <a:t>Haga clic para modificar título</a:t>
            </a:r>
          </a:p>
        </p:txBody>
      </p:sp>
    </p:spTree>
    <p:extLst>
      <p:ext uri="{BB962C8B-B14F-4D97-AF65-F5344CB8AC3E}">
        <p14:creationId xmlns:p14="http://schemas.microsoft.com/office/powerpoint/2010/main" val="66493942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8"/>
          <p:cNvPicPr>
            <a:picLocks noChangeAspect="1"/>
          </p:cNvPicPr>
          <p:nvPr/>
        </p:nvPicPr>
        <p:blipFill>
          <a:blip r:embed="rId2"/>
          <a:srcRect/>
          <a:stretch/>
        </p:blipFill>
        <p:spPr>
          <a:xfrm>
            <a:off x="0" y="0"/>
            <a:ext cx="12192000" cy="6858000"/>
          </a:xfrm>
          <a:prstGeom prst="rect">
            <a:avLst/>
          </a:prstGeom>
        </p:spPr>
      </p:pic>
      <p:sp>
        <p:nvSpPr>
          <p:cNvPr id="12" name="Título 1">
            <a:extLst>
              <a:ext uri="{FF2B5EF4-FFF2-40B4-BE49-F238E27FC236}">
                <a16:creationId xmlns:a16="http://schemas.microsoft.com/office/drawing/2014/main" id="{849A0AE1-0632-8611-118D-7018972D3D77}"/>
              </a:ext>
            </a:extLst>
          </p:cNvPr>
          <p:cNvSpPr>
            <a:spLocks noGrp="1"/>
          </p:cNvSpPr>
          <p:nvPr>
            <p:ph type="title" hasCustomPrompt="1"/>
          </p:nvPr>
        </p:nvSpPr>
        <p:spPr>
          <a:xfrm>
            <a:off x="3648841" y="4207284"/>
            <a:ext cx="4894317" cy="602742"/>
          </a:xfrm>
        </p:spPr>
        <p:txBody>
          <a:bodyPr>
            <a:noAutofit/>
          </a:bodyPr>
          <a:lstStyle>
            <a:lvl1pPr algn="ctr">
              <a:buNone/>
              <a:defRPr sz="3200">
                <a:solidFill>
                  <a:schemeClr val="bg2"/>
                </a:solidFill>
                <a:latin typeface="Arial"/>
                <a:ea typeface="Arial"/>
                <a:cs typeface="Arial"/>
              </a:defRPr>
            </a:lvl1pPr>
          </a:lstStyle>
          <a:p>
            <a:r>
              <a:t>Clic, cambie aquí el año</a:t>
            </a:r>
          </a:p>
        </p:txBody>
      </p:sp>
    </p:spTree>
    <p:extLst>
      <p:ext uri="{BB962C8B-B14F-4D97-AF65-F5344CB8AC3E}">
        <p14:creationId xmlns:p14="http://schemas.microsoft.com/office/powerpoint/2010/main" val="164576989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4.xml"/><Relationship Id="rId18" Type="http://schemas.openxmlformats.org/officeDocument/2006/relationships/slideLayout" Target="../slideLayouts/slideLayout59.xml"/><Relationship Id="rId26" Type="http://schemas.openxmlformats.org/officeDocument/2006/relationships/slideLayout" Target="../slideLayouts/slideLayout67.xml"/><Relationship Id="rId39" Type="http://schemas.openxmlformats.org/officeDocument/2006/relationships/slideLayout" Target="../slideLayouts/slideLayout80.xml"/><Relationship Id="rId21" Type="http://schemas.openxmlformats.org/officeDocument/2006/relationships/slideLayout" Target="../slideLayouts/slideLayout62.xml"/><Relationship Id="rId34" Type="http://schemas.openxmlformats.org/officeDocument/2006/relationships/slideLayout" Target="../slideLayouts/slideLayout75.xml"/><Relationship Id="rId42" Type="http://schemas.openxmlformats.org/officeDocument/2006/relationships/theme" Target="../theme/theme2.xml"/><Relationship Id="rId7" Type="http://schemas.openxmlformats.org/officeDocument/2006/relationships/slideLayout" Target="../slideLayouts/slideLayout4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slideLayout" Target="../slideLayouts/slideLayout61.xml"/><Relationship Id="rId29" Type="http://schemas.openxmlformats.org/officeDocument/2006/relationships/slideLayout" Target="../slideLayouts/slideLayout70.xml"/><Relationship Id="rId41" Type="http://schemas.openxmlformats.org/officeDocument/2006/relationships/slideLayout" Target="../slideLayouts/slideLayout82.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24" Type="http://schemas.openxmlformats.org/officeDocument/2006/relationships/slideLayout" Target="../slideLayouts/slideLayout65.xml"/><Relationship Id="rId32" Type="http://schemas.openxmlformats.org/officeDocument/2006/relationships/slideLayout" Target="../slideLayouts/slideLayout73.xml"/><Relationship Id="rId37" Type="http://schemas.openxmlformats.org/officeDocument/2006/relationships/slideLayout" Target="../slideLayouts/slideLayout78.xml"/><Relationship Id="rId40" Type="http://schemas.openxmlformats.org/officeDocument/2006/relationships/slideLayout" Target="../slideLayouts/slideLayout81.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28" Type="http://schemas.openxmlformats.org/officeDocument/2006/relationships/slideLayout" Target="../slideLayouts/slideLayout69.xml"/><Relationship Id="rId36" Type="http://schemas.openxmlformats.org/officeDocument/2006/relationships/slideLayout" Target="../slideLayouts/slideLayout77.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31" Type="http://schemas.openxmlformats.org/officeDocument/2006/relationships/slideLayout" Target="../slideLayouts/slideLayout72.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 Id="rId22" Type="http://schemas.openxmlformats.org/officeDocument/2006/relationships/slideLayout" Target="../slideLayouts/slideLayout63.xml"/><Relationship Id="rId27" Type="http://schemas.openxmlformats.org/officeDocument/2006/relationships/slideLayout" Target="../slideLayouts/slideLayout68.xml"/><Relationship Id="rId30" Type="http://schemas.openxmlformats.org/officeDocument/2006/relationships/slideLayout" Target="../slideLayouts/slideLayout71.xml"/><Relationship Id="rId35" Type="http://schemas.openxmlformats.org/officeDocument/2006/relationships/slideLayout" Target="../slideLayouts/slideLayout76.xml"/><Relationship Id="rId8" Type="http://schemas.openxmlformats.org/officeDocument/2006/relationships/slideLayout" Target="../slideLayouts/slideLayout49.xml"/><Relationship Id="rId3" Type="http://schemas.openxmlformats.org/officeDocument/2006/relationships/slideLayout" Target="../slideLayouts/slideLayout44.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slideLayout" Target="../slideLayouts/slideLayout66.xml"/><Relationship Id="rId33" Type="http://schemas.openxmlformats.org/officeDocument/2006/relationships/slideLayout" Target="../slideLayouts/slideLayout74.xml"/><Relationship Id="rId38"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02883DC-5234-3D74-208A-BF8C3CD252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B25E1F14-F969-5A9D-3AC8-CA5240975B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a16="http://schemas.microsoft.com/office/drawing/2014/main" id="{97382C8E-23D3-A039-F9D9-666720A57A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BDD4D7E-23A9-EC4E-BA57-DCF206F2ED6A}" type="datetimeFigureOut">
              <a:rPr lang="es-CO" smtClean="0"/>
              <a:t>6/10/2026</a:t>
            </a:fld>
            <a:endParaRPr lang="es-CO"/>
          </a:p>
        </p:txBody>
      </p:sp>
      <p:sp>
        <p:nvSpPr>
          <p:cNvPr id="5" name="Marcador de pie de página 4">
            <a:extLst>
              <a:ext uri="{FF2B5EF4-FFF2-40B4-BE49-F238E27FC236}">
                <a16:creationId xmlns:a16="http://schemas.microsoft.com/office/drawing/2014/main" id="{84B0AB79-732F-5F9A-E176-4FDF1E1126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O"/>
          </a:p>
        </p:txBody>
      </p:sp>
      <p:sp>
        <p:nvSpPr>
          <p:cNvPr id="6" name="Marcador de número de diapositiva 5">
            <a:extLst>
              <a:ext uri="{FF2B5EF4-FFF2-40B4-BE49-F238E27FC236}">
                <a16:creationId xmlns:a16="http://schemas.microsoft.com/office/drawing/2014/main" id="{95706B1A-95F6-D9A4-045B-81E9B987FA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D673F06-A64C-784F-9CDC-D528D59EF050}" type="slidenum">
              <a:rPr lang="es-CO" smtClean="0"/>
              <a:t>‹#›</a:t>
            </a:fld>
            <a:endParaRPr lang="es-CO"/>
          </a:p>
        </p:txBody>
      </p:sp>
    </p:spTree>
    <p:extLst>
      <p:ext uri="{BB962C8B-B14F-4D97-AF65-F5344CB8AC3E}">
        <p14:creationId xmlns:p14="http://schemas.microsoft.com/office/powerpoint/2010/main" val="181986566"/>
      </p:ext>
    </p:extLst>
  </p:cSld>
  <p:clrMap bg1="lt1" tx1="dk1" bg2="lt2" tx2="dk2" accent1="accent1" accent2="accent2" accent3="accent3" accent4="accent4" accent5="accent5" accent6="accent6" hlink="hlink" folHlink="folHlink"/>
  <p:sldLayoutIdLst>
    <p:sldLayoutId id="2147483682" r:id="rId1"/>
    <p:sldLayoutId id="2147483680" r:id="rId2"/>
    <p:sldLayoutId id="2147483691" r:id="rId3"/>
    <p:sldLayoutId id="2147483681" r:id="rId4"/>
    <p:sldLayoutId id="2147483693" r:id="rId5"/>
    <p:sldLayoutId id="2147483692" r:id="rId6"/>
    <p:sldLayoutId id="2147483699" r:id="rId7"/>
    <p:sldLayoutId id="2147483700" r:id="rId8"/>
    <p:sldLayoutId id="2147483697" r:id="rId9"/>
    <p:sldLayoutId id="2147483696" r:id="rId10"/>
    <p:sldLayoutId id="2147483689" r:id="rId11"/>
    <p:sldLayoutId id="2147483662" r:id="rId12"/>
    <p:sldLayoutId id="2147483698" r:id="rId13"/>
    <p:sldLayoutId id="2147483714" r:id="rId14"/>
    <p:sldLayoutId id="2147483701" r:id="rId15"/>
    <p:sldLayoutId id="2147483713" r:id="rId16"/>
    <p:sldLayoutId id="2147483673" r:id="rId17"/>
    <p:sldLayoutId id="2147483702" r:id="rId18"/>
    <p:sldLayoutId id="2147483688" r:id="rId19"/>
    <p:sldLayoutId id="2147483674" r:id="rId20"/>
    <p:sldLayoutId id="2147483715" r:id="rId21"/>
    <p:sldLayoutId id="2147483703" r:id="rId22"/>
    <p:sldLayoutId id="2147483716" r:id="rId23"/>
    <p:sldLayoutId id="2147483707" r:id="rId24"/>
    <p:sldLayoutId id="2147483686" r:id="rId25"/>
    <p:sldLayoutId id="2147483704" r:id="rId26"/>
    <p:sldLayoutId id="2147483710" r:id="rId27"/>
    <p:sldLayoutId id="2147483706" r:id="rId28"/>
    <p:sldLayoutId id="2147483675" r:id="rId29"/>
    <p:sldLayoutId id="2147483687" r:id="rId30"/>
    <p:sldLayoutId id="2147483711" r:id="rId31"/>
    <p:sldLayoutId id="2147483676" r:id="rId32"/>
    <p:sldLayoutId id="2147483685" r:id="rId33"/>
    <p:sldLayoutId id="2147483684" r:id="rId34"/>
    <p:sldLayoutId id="2147483690" r:id="rId35"/>
    <p:sldLayoutId id="2147483712" r:id="rId36"/>
    <p:sldLayoutId id="2147483678" r:id="rId37"/>
    <p:sldLayoutId id="2147483705" r:id="rId38"/>
    <p:sldLayoutId id="2147483679" r:id="rId39"/>
    <p:sldLayoutId id="2147483709" r:id="rId40"/>
    <p:sldLayoutId id="2147483683" r:id="rId41"/>
  </p:sldLayoutIdLst>
  <p:txStyles>
    <p:titleStyle>
      <a:lvl1pPr algn="l" defTabSz="914400" rtl="0" eaLnBrk="1" latinLnBrk="0" hangingPunct="1">
        <a:lnSpc>
          <a:spcPct val="90000"/>
        </a:lnSpc>
        <a:spcBef>
          <a:spcPct val="0"/>
        </a:spcBef>
        <a:buNone/>
        <a:defRPr sz="4400" kern="1200">
          <a:solidFill>
            <a:schemeClr val="bg2">
              <a:lumMod val="90000"/>
              <a:lumOff val="1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lumMod val="90000"/>
              <a:lumOff val="1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90000"/>
              <a:lumOff val="1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90000"/>
              <a:lumOff val="1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90000"/>
              <a:lumOff val="1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90000"/>
              <a:lumOff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02883DC-5234-3D74-208A-BF8C3CD252CB}"/>
              </a:ext>
            </a:extLst>
          </p:cNvPr>
          <p:cNvSpPr>
            <a:spLocks noGrp="1"/>
          </p:cNvSpPr>
          <p:nvPr>
            <p:ph type="title"/>
          </p:nvPr>
        </p:nvSpPr>
        <p:spPr>
          <a:xfrm>
            <a:off x="838200" y="365125"/>
            <a:ext cx="10515600" cy="1325563"/>
          </a:xfrm>
          <a:prstGeom prst="rect">
            <a:avLst/>
          </a:prstGeom>
        </p:spPr>
        <p:txBody>
          <a:bodyPr vert="horz" lIns="91440" tIns="45720" rIns="91440" bIns="45720" anchor="ctr">
            <a:normAutofit/>
          </a:bodyPr>
          <a:lstStyle/>
          <a:p>
            <a:r>
              <a:t>Haga clic para modificar el estilo de título del patrón</a:t>
            </a:r>
          </a:p>
        </p:txBody>
      </p:sp>
      <p:sp>
        <p:nvSpPr>
          <p:cNvPr id="3" name="Marcador de texto 2">
            <a:extLst>
              <a:ext uri="{FF2B5EF4-FFF2-40B4-BE49-F238E27FC236}">
                <a16:creationId xmlns:a16="http://schemas.microsoft.com/office/drawing/2014/main" id="{B25E1F14-F969-5A9D-3AC8-CA5240975BC3}"/>
              </a:ext>
            </a:extLst>
          </p:cNvPr>
          <p:cNvSpPr>
            <a:spLocks noGrp="1"/>
          </p:cNvSpPr>
          <p:nvPr>
            <p:ph type="body" idx="1"/>
          </p:nvPr>
        </p:nvSpPr>
        <p:spPr>
          <a:xfrm>
            <a:off x="838200" y="1825625"/>
            <a:ext cx="10515600" cy="4351338"/>
          </a:xfrm>
          <a:prstGeom prst="rect">
            <a:avLst/>
          </a:prstGeom>
        </p:spPr>
        <p:txBody>
          <a:bodyPr vert="horz" lIns="91440" tIns="45720" rIns="91440" bIns="45720">
            <a:normAutofit/>
          </a:bodyPr>
          <a:lstStyle/>
          <a:p>
            <a:pPr lvl="0">
              <a:buNone/>
            </a:pPr>
            <a:r>
              <a:t>Haga clic para modificar los estilos de texto del patrón</a:t>
            </a:r>
          </a:p>
          <a:p>
            <a:pPr lvl="1">
              <a:buNone/>
            </a:pPr>
            <a:r>
              <a:t>Segundo nivel</a:t>
            </a:r>
          </a:p>
          <a:p>
            <a:pPr lvl="2">
              <a:buNone/>
            </a:pPr>
            <a:r>
              <a:t>Tercer nivel</a:t>
            </a:r>
          </a:p>
          <a:p>
            <a:pPr lvl="3">
              <a:buNone/>
            </a:pPr>
            <a:r>
              <a:t>Cuarto nivel</a:t>
            </a:r>
          </a:p>
          <a:p>
            <a:pPr lvl="4">
              <a:buNone/>
            </a:pPr>
            <a:r>
              <a:t>Quinto nivel</a:t>
            </a:r>
          </a:p>
        </p:txBody>
      </p:sp>
      <p:sp>
        <p:nvSpPr>
          <p:cNvPr id="4" name="Marcador de fecha 3">
            <a:extLst>
              <a:ext uri="{FF2B5EF4-FFF2-40B4-BE49-F238E27FC236}">
                <a16:creationId xmlns:a16="http://schemas.microsoft.com/office/drawing/2014/main" id="{97382C8E-23D3-A039-F9D9-666720A57A27}"/>
              </a:ext>
            </a:extLst>
          </p:cNvPr>
          <p:cNvSpPr>
            <a:spLocks noGrp="1"/>
          </p:cNvSpPr>
          <p:nvPr>
            <p:ph type="dt" idx="2"/>
          </p:nvPr>
        </p:nvSpPr>
        <p:spPr>
          <a:xfrm>
            <a:off x="838200" y="6356350"/>
            <a:ext cx="2743200" cy="365125"/>
          </a:xfrm>
          <a:prstGeom prst="rect">
            <a:avLst/>
          </a:prstGeom>
        </p:spPr>
        <p:txBody>
          <a:bodyPr vert="horz" lIns="91440" tIns="45720" rIns="91440" bIns="45720" anchor="ctr"/>
          <a:lstStyle>
            <a:lvl1pPr algn="l">
              <a:buNone/>
              <a:defRPr sz="1200">
                <a:solidFill>
                  <a:schemeClr val="tx1">
                    <a:tint val="82000"/>
                  </a:schemeClr>
                </a:solidFill>
              </a:defRPr>
            </a:lvl1pPr>
          </a:lstStyle>
          <a:p>
            <a:fld id="{3BDD4D7E-23A9-EC4E-BA57-DCF206F2ED6A}" type="datetimeFigureOut">
              <a:t>10/6/2026</a:t>
            </a:fld>
            <a:endParaRPr/>
          </a:p>
        </p:txBody>
      </p:sp>
      <p:sp>
        <p:nvSpPr>
          <p:cNvPr id="5" name="Marcador de pie de página 4">
            <a:extLst>
              <a:ext uri="{FF2B5EF4-FFF2-40B4-BE49-F238E27FC236}">
                <a16:creationId xmlns:a16="http://schemas.microsoft.com/office/drawing/2014/main" id="{84B0AB79-732F-5F9A-E176-4FDF1E11266E}"/>
              </a:ext>
            </a:extLst>
          </p:cNvPr>
          <p:cNvSpPr>
            <a:spLocks noGrp="1"/>
          </p:cNvSpPr>
          <p:nvPr>
            <p:ph type="ftr" idx="3"/>
          </p:nvPr>
        </p:nvSpPr>
        <p:spPr>
          <a:xfrm>
            <a:off x="4038600" y="6356350"/>
            <a:ext cx="4114800" cy="365125"/>
          </a:xfrm>
          <a:prstGeom prst="rect">
            <a:avLst/>
          </a:prstGeom>
        </p:spPr>
        <p:txBody>
          <a:bodyPr vert="horz" lIns="91440" tIns="45720" rIns="91440" bIns="45720" anchor="ctr"/>
          <a:lstStyle>
            <a:lvl1pPr algn="ctr">
              <a:buNone/>
              <a:defRPr sz="1200">
                <a:solidFill>
                  <a:schemeClr val="tx1">
                    <a:tint val="82000"/>
                  </a:schemeClr>
                </a:solidFill>
              </a:defRPr>
            </a:lvl1pPr>
          </a:lstStyle>
          <a:p>
            <a:endParaRPr/>
          </a:p>
        </p:txBody>
      </p:sp>
      <p:sp>
        <p:nvSpPr>
          <p:cNvPr id="6" name="Marcador de número de diapositiva 5">
            <a:extLst>
              <a:ext uri="{FF2B5EF4-FFF2-40B4-BE49-F238E27FC236}">
                <a16:creationId xmlns:a16="http://schemas.microsoft.com/office/drawing/2014/main" id="{95706B1A-95F6-D9A4-045B-81E9B987FAB3}"/>
              </a:ext>
            </a:extLst>
          </p:cNvPr>
          <p:cNvSpPr>
            <a:spLocks noGrp="1"/>
          </p:cNvSpPr>
          <p:nvPr>
            <p:ph type="sldNum" idx="4"/>
          </p:nvPr>
        </p:nvSpPr>
        <p:spPr>
          <a:xfrm>
            <a:off x="8610600" y="6356350"/>
            <a:ext cx="2743200" cy="365125"/>
          </a:xfrm>
          <a:prstGeom prst="rect">
            <a:avLst/>
          </a:prstGeom>
        </p:spPr>
        <p:txBody>
          <a:bodyPr vert="horz" lIns="91440" tIns="45720" rIns="91440" bIns="45720" anchor="ctr"/>
          <a:lstStyle>
            <a:lvl1pPr algn="r">
              <a:buNone/>
              <a:defRPr sz="1200">
                <a:solidFill>
                  <a:schemeClr val="tx1">
                    <a:tint val="82000"/>
                  </a:schemeClr>
                </a:solidFill>
              </a:defRPr>
            </a:lvl1pPr>
          </a:lstStyle>
          <a:p>
            <a:fld id="{0D673F06-A64C-784F-9CDC-D528D59EF050}" type="slidenum">
              <a:t>‹#›</a:t>
            </a:fld>
            <a:endParaRPr/>
          </a:p>
        </p:txBody>
      </p:sp>
    </p:spTree>
    <p:extLst>
      <p:ext uri="{BB962C8B-B14F-4D97-AF65-F5344CB8AC3E}">
        <p14:creationId xmlns:p14="http://schemas.microsoft.com/office/powerpoint/2010/main" val="220855389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 id="2147483735" r:id="rId18"/>
    <p:sldLayoutId id="2147483736" r:id="rId19"/>
    <p:sldLayoutId id="2147483737" r:id="rId20"/>
    <p:sldLayoutId id="2147483738" r:id="rId21"/>
    <p:sldLayoutId id="2147483739" r:id="rId22"/>
    <p:sldLayoutId id="2147483740" r:id="rId23"/>
    <p:sldLayoutId id="2147483741" r:id="rId24"/>
    <p:sldLayoutId id="2147483742" r:id="rId25"/>
    <p:sldLayoutId id="2147483743" r:id="rId26"/>
    <p:sldLayoutId id="2147483744" r:id="rId27"/>
    <p:sldLayoutId id="2147483745" r:id="rId28"/>
    <p:sldLayoutId id="2147483746" r:id="rId29"/>
    <p:sldLayoutId id="2147483747" r:id="rId30"/>
    <p:sldLayoutId id="2147483748" r:id="rId31"/>
    <p:sldLayoutId id="2147483749" r:id="rId32"/>
    <p:sldLayoutId id="2147483750" r:id="rId33"/>
    <p:sldLayoutId id="2147483751" r:id="rId34"/>
    <p:sldLayoutId id="2147483752" r:id="rId35"/>
    <p:sldLayoutId id="2147483753" r:id="rId36"/>
    <p:sldLayoutId id="2147483754" r:id="rId37"/>
    <p:sldLayoutId id="2147483755" r:id="rId38"/>
    <p:sldLayoutId id="2147483756" r:id="rId39"/>
    <p:sldLayoutId id="2147483757" r:id="rId40"/>
    <p:sldLayoutId id="2147483758" r:id="rId41"/>
  </p:sldLayoutIdLst>
  <p:txStyles>
    <p:titleStyle>
      <a:lvl1pPr algn="l" defTabSz="914400">
        <a:lnSpc>
          <a:spcPct val="90000"/>
        </a:lnSpc>
        <a:spcBef>
          <a:spcPct val="0"/>
        </a:spcBef>
        <a:buNone/>
        <a:defRPr sz="4400" kern="1200">
          <a:solidFill>
            <a:schemeClr val="bg2">
              <a:lumMod val="90000"/>
              <a:lumOff val="10000"/>
            </a:schemeClr>
          </a:solidFill>
          <a:latin typeface="+mj-lt"/>
          <a:ea typeface="+mj-lt"/>
          <a:cs typeface="+mj-lt"/>
        </a:defRPr>
      </a:lvl1pPr>
    </p:titleStyle>
    <p:bodyStyle>
      <a:lvl1pPr marL="228600" indent="-228600" algn="l" defTabSz="914400">
        <a:lnSpc>
          <a:spcPct val="90000"/>
        </a:lnSpc>
        <a:spcBef>
          <a:spcPts val="1000"/>
        </a:spcBef>
        <a:buFont typeface="Arial"/>
        <a:buChar char="•"/>
        <a:defRPr sz="2800" kern="1200">
          <a:solidFill>
            <a:schemeClr val="bg2">
              <a:lumMod val="90000"/>
              <a:lumOff val="10000"/>
            </a:schemeClr>
          </a:solidFill>
          <a:latin typeface="+mn-lt"/>
          <a:ea typeface="+mn-lt"/>
          <a:cs typeface="+mn-lt"/>
        </a:defRPr>
      </a:lvl1pPr>
      <a:lvl2pPr marL="685800" indent="-228600" algn="l" defTabSz="914400">
        <a:lnSpc>
          <a:spcPct val="90000"/>
        </a:lnSpc>
        <a:spcBef>
          <a:spcPts val="500"/>
        </a:spcBef>
        <a:buFont typeface="Arial"/>
        <a:buChar char="•"/>
        <a:defRPr sz="2400" kern="1200">
          <a:solidFill>
            <a:schemeClr val="bg2">
              <a:lumMod val="90000"/>
              <a:lumOff val="10000"/>
            </a:schemeClr>
          </a:solidFill>
          <a:latin typeface="+mn-lt"/>
          <a:ea typeface="+mn-lt"/>
          <a:cs typeface="+mn-lt"/>
        </a:defRPr>
      </a:lvl2pPr>
      <a:lvl3pPr marL="1143000" indent="-228600" algn="l" defTabSz="914400">
        <a:lnSpc>
          <a:spcPct val="90000"/>
        </a:lnSpc>
        <a:spcBef>
          <a:spcPts val="500"/>
        </a:spcBef>
        <a:buFont typeface="Arial"/>
        <a:buChar char="•"/>
        <a:defRPr sz="2000" kern="1200">
          <a:solidFill>
            <a:schemeClr val="bg2">
              <a:lumMod val="90000"/>
              <a:lumOff val="10000"/>
            </a:schemeClr>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bg2">
              <a:lumMod val="90000"/>
              <a:lumOff val="10000"/>
            </a:schemeClr>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bg2">
              <a:lumMod val="90000"/>
              <a:lumOff val="10000"/>
            </a:schemeClr>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p:bodyStyle>
    <p:otherStyle>
      <a:lvl1pPr marL="0" algn="l" defTabSz="914400">
        <a:buNone/>
        <a:defRPr sz="1800" kern="1200">
          <a:solidFill>
            <a:schemeClr val="tx1"/>
          </a:solidFill>
          <a:latin typeface="+mn-lt"/>
          <a:ea typeface="+mn-lt"/>
          <a:cs typeface="+mn-lt"/>
        </a:defRPr>
      </a:lvl1pPr>
      <a:lvl2pPr marL="457200" algn="l" defTabSz="914400">
        <a:buNone/>
        <a:defRPr sz="1800" kern="1200">
          <a:solidFill>
            <a:schemeClr val="tx1"/>
          </a:solidFill>
          <a:latin typeface="+mn-lt"/>
          <a:ea typeface="+mn-lt"/>
          <a:cs typeface="+mn-lt"/>
        </a:defRPr>
      </a:lvl2pPr>
      <a:lvl3pPr marL="914400" algn="l" defTabSz="914400">
        <a:buNone/>
        <a:defRPr sz="1800" kern="1200">
          <a:solidFill>
            <a:schemeClr val="tx1"/>
          </a:solidFill>
          <a:latin typeface="+mn-lt"/>
          <a:ea typeface="+mn-lt"/>
          <a:cs typeface="+mn-lt"/>
        </a:defRPr>
      </a:lvl3pPr>
      <a:lvl4pPr marL="1371600" algn="l" defTabSz="914400">
        <a:buNone/>
        <a:defRPr sz="1800" kern="1200">
          <a:solidFill>
            <a:schemeClr val="tx1"/>
          </a:solidFill>
          <a:latin typeface="+mn-lt"/>
          <a:ea typeface="+mn-lt"/>
          <a:cs typeface="+mn-lt"/>
        </a:defRPr>
      </a:lvl4pPr>
      <a:lvl5pPr marL="1828800" algn="l" defTabSz="914400">
        <a:buNone/>
        <a:defRPr sz="1800" kern="1200">
          <a:solidFill>
            <a:schemeClr val="tx1"/>
          </a:solidFill>
          <a:latin typeface="+mn-lt"/>
          <a:ea typeface="+mn-lt"/>
          <a:cs typeface="+mn-lt"/>
        </a:defRPr>
      </a:lvl5pPr>
      <a:lvl6pPr marL="2286000" algn="l" defTabSz="914400">
        <a:buNone/>
        <a:defRPr sz="1800" kern="1200">
          <a:solidFill>
            <a:schemeClr val="tx1"/>
          </a:solidFill>
          <a:latin typeface="+mn-lt"/>
          <a:ea typeface="+mn-lt"/>
          <a:cs typeface="+mn-lt"/>
        </a:defRPr>
      </a:lvl6pPr>
      <a:lvl7pPr marL="2743200" algn="l" defTabSz="914400">
        <a:buNone/>
        <a:defRPr sz="1800" kern="1200">
          <a:solidFill>
            <a:schemeClr val="tx1"/>
          </a:solidFill>
          <a:latin typeface="+mn-lt"/>
          <a:ea typeface="+mn-lt"/>
          <a:cs typeface="+mn-lt"/>
        </a:defRPr>
      </a:lvl7pPr>
      <a:lvl8pPr marL="3200400" algn="l" defTabSz="914400">
        <a:buNone/>
        <a:defRPr sz="1800" kern="1200">
          <a:solidFill>
            <a:schemeClr val="tx1"/>
          </a:solidFill>
          <a:latin typeface="+mn-lt"/>
          <a:ea typeface="+mn-lt"/>
          <a:cs typeface="+mn-lt"/>
        </a:defRPr>
      </a:lvl8pPr>
      <a:lvl9pPr marL="3657600" algn="l" defTabSz="914400">
        <a:buNone/>
        <a:defRPr sz="1800" kern="12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42.emf"/></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42.emf"/></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diagramData" Target="../diagrams/data4.xml"/><Relationship Id="rId3" Type="http://schemas.openxmlformats.org/officeDocument/2006/relationships/diagramData" Target="../diagrams/data1.xml"/><Relationship Id="rId21" Type="http://schemas.openxmlformats.org/officeDocument/2006/relationships/diagramColors" Target="../diagrams/colors4.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5.xml"/><Relationship Id="rId16" Type="http://schemas.openxmlformats.org/officeDocument/2006/relationships/diagramColors" Target="../diagrams/colors3.xml"/><Relationship Id="rId20" Type="http://schemas.openxmlformats.org/officeDocument/2006/relationships/diagramQuickStyle" Target="../diagrams/quickStyle4.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19" Type="http://schemas.openxmlformats.org/officeDocument/2006/relationships/diagramLayout" Target="../diagrams/layout4.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 Id="rId22" Type="http://schemas.microsoft.com/office/2007/relationships/diagramDrawing" Target="../diagrams/drawing4.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Layout" Target="../diagrams/layout7.xml"/><Relationship Id="rId18" Type="http://schemas.openxmlformats.org/officeDocument/2006/relationships/diagramLayout" Target="../diagrams/layout8.xml"/><Relationship Id="rId3" Type="http://schemas.openxmlformats.org/officeDocument/2006/relationships/diagramLayout" Target="../diagrams/layout5.xml"/><Relationship Id="rId21" Type="http://schemas.microsoft.com/office/2007/relationships/diagramDrawing" Target="../diagrams/drawing8.xml"/><Relationship Id="rId7" Type="http://schemas.openxmlformats.org/officeDocument/2006/relationships/diagramData" Target="../diagrams/data6.xml"/><Relationship Id="rId12" Type="http://schemas.openxmlformats.org/officeDocument/2006/relationships/diagramData" Target="../diagrams/data7.xml"/><Relationship Id="rId17" Type="http://schemas.openxmlformats.org/officeDocument/2006/relationships/diagramData" Target="../diagrams/data8.xml"/><Relationship Id="rId2" Type="http://schemas.openxmlformats.org/officeDocument/2006/relationships/diagramData" Target="../diagrams/data5.xml"/><Relationship Id="rId16" Type="http://schemas.microsoft.com/office/2007/relationships/diagramDrawing" Target="../diagrams/drawing7.xml"/><Relationship Id="rId20" Type="http://schemas.openxmlformats.org/officeDocument/2006/relationships/diagramColors" Target="../diagrams/colors8.xml"/><Relationship Id="rId1" Type="http://schemas.openxmlformats.org/officeDocument/2006/relationships/slideLayout" Target="../slideLayouts/slideLayout8.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5" Type="http://schemas.openxmlformats.org/officeDocument/2006/relationships/diagramColors" Target="../diagrams/colors7.xml"/><Relationship Id="rId10" Type="http://schemas.openxmlformats.org/officeDocument/2006/relationships/diagramColors" Target="../diagrams/colors6.xml"/><Relationship Id="rId19" Type="http://schemas.openxmlformats.org/officeDocument/2006/relationships/diagramQuickStyle" Target="../diagrams/quickStyle8.xml"/><Relationship Id="rId4" Type="http://schemas.openxmlformats.org/officeDocument/2006/relationships/diagramQuickStyle" Target="../diagrams/quickStyle5.xml"/><Relationship Id="rId9" Type="http://schemas.openxmlformats.org/officeDocument/2006/relationships/diagramQuickStyle" Target="../diagrams/quickStyle6.xml"/><Relationship Id="rId1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10.xml"/><Relationship Id="rId13" Type="http://schemas.openxmlformats.org/officeDocument/2006/relationships/diagramData" Target="../diagrams/data11.xml"/><Relationship Id="rId18" Type="http://schemas.openxmlformats.org/officeDocument/2006/relationships/diagramData" Target="../diagrams/data12.xml"/><Relationship Id="rId26" Type="http://schemas.openxmlformats.org/officeDocument/2006/relationships/diagramColors" Target="../diagrams/colors13.xml"/><Relationship Id="rId3" Type="http://schemas.openxmlformats.org/officeDocument/2006/relationships/diagramData" Target="../diagrams/data9.xml"/><Relationship Id="rId21" Type="http://schemas.openxmlformats.org/officeDocument/2006/relationships/diagramColors" Target="../diagrams/colors12.xml"/><Relationship Id="rId7" Type="http://schemas.microsoft.com/office/2007/relationships/diagramDrawing" Target="../diagrams/drawing9.xml"/><Relationship Id="rId12" Type="http://schemas.microsoft.com/office/2007/relationships/diagramDrawing" Target="../diagrams/drawing10.xml"/><Relationship Id="rId17" Type="http://schemas.microsoft.com/office/2007/relationships/diagramDrawing" Target="../diagrams/drawing11.xml"/><Relationship Id="rId25" Type="http://schemas.openxmlformats.org/officeDocument/2006/relationships/diagramQuickStyle" Target="../diagrams/quickStyle13.xml"/><Relationship Id="rId2" Type="http://schemas.openxmlformats.org/officeDocument/2006/relationships/notesSlide" Target="../notesSlides/notesSlide6.xml"/><Relationship Id="rId16" Type="http://schemas.openxmlformats.org/officeDocument/2006/relationships/diagramColors" Target="../diagrams/colors11.xml"/><Relationship Id="rId20" Type="http://schemas.openxmlformats.org/officeDocument/2006/relationships/diagramQuickStyle" Target="../diagrams/quickStyle12.xml"/><Relationship Id="rId1" Type="http://schemas.openxmlformats.org/officeDocument/2006/relationships/slideLayout" Target="../slideLayouts/slideLayout8.xml"/><Relationship Id="rId6" Type="http://schemas.openxmlformats.org/officeDocument/2006/relationships/diagramColors" Target="../diagrams/colors9.xml"/><Relationship Id="rId11" Type="http://schemas.openxmlformats.org/officeDocument/2006/relationships/diagramColors" Target="../diagrams/colors10.xml"/><Relationship Id="rId24" Type="http://schemas.openxmlformats.org/officeDocument/2006/relationships/diagramLayout" Target="../diagrams/layout13.xml"/><Relationship Id="rId5" Type="http://schemas.openxmlformats.org/officeDocument/2006/relationships/diagramQuickStyle" Target="../diagrams/quickStyle9.xml"/><Relationship Id="rId15" Type="http://schemas.openxmlformats.org/officeDocument/2006/relationships/diagramQuickStyle" Target="../diagrams/quickStyle11.xml"/><Relationship Id="rId23" Type="http://schemas.openxmlformats.org/officeDocument/2006/relationships/diagramData" Target="../diagrams/data13.xml"/><Relationship Id="rId10" Type="http://schemas.openxmlformats.org/officeDocument/2006/relationships/diagramQuickStyle" Target="../diagrams/quickStyle10.xml"/><Relationship Id="rId19" Type="http://schemas.openxmlformats.org/officeDocument/2006/relationships/diagramLayout" Target="../diagrams/layout12.xml"/><Relationship Id="rId4" Type="http://schemas.openxmlformats.org/officeDocument/2006/relationships/diagramLayout" Target="../diagrams/layout9.xml"/><Relationship Id="rId9" Type="http://schemas.openxmlformats.org/officeDocument/2006/relationships/diagramLayout" Target="../diagrams/layout10.xml"/><Relationship Id="rId14" Type="http://schemas.openxmlformats.org/officeDocument/2006/relationships/diagramLayout" Target="../diagrams/layout11.xml"/><Relationship Id="rId22" Type="http://schemas.microsoft.com/office/2007/relationships/diagramDrawing" Target="../diagrams/drawing12.xml"/><Relationship Id="rId27" Type="http://schemas.microsoft.com/office/2007/relationships/diagramDrawing" Target="../diagrams/drawing13.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5.xml"/><Relationship Id="rId13" Type="http://schemas.openxmlformats.org/officeDocument/2006/relationships/diagramLayout" Target="../diagrams/layout16.xml"/><Relationship Id="rId18" Type="http://schemas.openxmlformats.org/officeDocument/2006/relationships/diagramLayout" Target="../diagrams/layout17.xml"/><Relationship Id="rId26" Type="http://schemas.microsoft.com/office/2007/relationships/diagramDrawing" Target="../diagrams/drawing18.xml"/><Relationship Id="rId3" Type="http://schemas.openxmlformats.org/officeDocument/2006/relationships/diagramLayout" Target="../diagrams/layout14.xml"/><Relationship Id="rId21" Type="http://schemas.microsoft.com/office/2007/relationships/diagramDrawing" Target="../diagrams/drawing17.xml"/><Relationship Id="rId7" Type="http://schemas.openxmlformats.org/officeDocument/2006/relationships/diagramData" Target="../diagrams/data15.xml"/><Relationship Id="rId12" Type="http://schemas.openxmlformats.org/officeDocument/2006/relationships/diagramData" Target="../diagrams/data16.xml"/><Relationship Id="rId17" Type="http://schemas.openxmlformats.org/officeDocument/2006/relationships/diagramData" Target="../diagrams/data17.xml"/><Relationship Id="rId25" Type="http://schemas.openxmlformats.org/officeDocument/2006/relationships/diagramColors" Target="../diagrams/colors18.xml"/><Relationship Id="rId2" Type="http://schemas.openxmlformats.org/officeDocument/2006/relationships/diagramData" Target="../diagrams/data14.xml"/><Relationship Id="rId16" Type="http://schemas.microsoft.com/office/2007/relationships/diagramDrawing" Target="../diagrams/drawing16.xml"/><Relationship Id="rId20" Type="http://schemas.openxmlformats.org/officeDocument/2006/relationships/diagramColors" Target="../diagrams/colors17.xml"/><Relationship Id="rId1" Type="http://schemas.openxmlformats.org/officeDocument/2006/relationships/slideLayout" Target="../slideLayouts/slideLayout8.xml"/><Relationship Id="rId6" Type="http://schemas.microsoft.com/office/2007/relationships/diagramDrawing" Target="../diagrams/drawing14.xml"/><Relationship Id="rId11" Type="http://schemas.microsoft.com/office/2007/relationships/diagramDrawing" Target="../diagrams/drawing15.xml"/><Relationship Id="rId24" Type="http://schemas.openxmlformats.org/officeDocument/2006/relationships/diagramQuickStyle" Target="../diagrams/quickStyle18.xml"/><Relationship Id="rId5" Type="http://schemas.openxmlformats.org/officeDocument/2006/relationships/diagramColors" Target="../diagrams/colors14.xml"/><Relationship Id="rId15" Type="http://schemas.openxmlformats.org/officeDocument/2006/relationships/diagramColors" Target="../diagrams/colors16.xml"/><Relationship Id="rId23" Type="http://schemas.openxmlformats.org/officeDocument/2006/relationships/diagramLayout" Target="../diagrams/layout18.xml"/><Relationship Id="rId10" Type="http://schemas.openxmlformats.org/officeDocument/2006/relationships/diagramColors" Target="../diagrams/colors15.xml"/><Relationship Id="rId19" Type="http://schemas.openxmlformats.org/officeDocument/2006/relationships/diagramQuickStyle" Target="../diagrams/quickStyle17.xml"/><Relationship Id="rId4" Type="http://schemas.openxmlformats.org/officeDocument/2006/relationships/diagramQuickStyle" Target="../diagrams/quickStyle14.xml"/><Relationship Id="rId9" Type="http://schemas.openxmlformats.org/officeDocument/2006/relationships/diagramQuickStyle" Target="../diagrams/quickStyle15.xml"/><Relationship Id="rId14" Type="http://schemas.openxmlformats.org/officeDocument/2006/relationships/diagramQuickStyle" Target="../diagrams/quickStyle16.xml"/><Relationship Id="rId22" Type="http://schemas.openxmlformats.org/officeDocument/2006/relationships/diagramData" Target="../diagrams/data18.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0.xml"/><Relationship Id="rId13" Type="http://schemas.openxmlformats.org/officeDocument/2006/relationships/diagramLayout" Target="../diagrams/layout21.xml"/><Relationship Id="rId18" Type="http://schemas.openxmlformats.org/officeDocument/2006/relationships/diagramLayout" Target="../diagrams/layout22.xml"/><Relationship Id="rId26" Type="http://schemas.microsoft.com/office/2007/relationships/diagramDrawing" Target="../diagrams/drawing23.xml"/><Relationship Id="rId3" Type="http://schemas.openxmlformats.org/officeDocument/2006/relationships/diagramLayout" Target="../diagrams/layout19.xml"/><Relationship Id="rId21" Type="http://schemas.microsoft.com/office/2007/relationships/diagramDrawing" Target="../diagrams/drawing22.xml"/><Relationship Id="rId7" Type="http://schemas.openxmlformats.org/officeDocument/2006/relationships/diagramData" Target="../diagrams/data20.xml"/><Relationship Id="rId12" Type="http://schemas.openxmlformats.org/officeDocument/2006/relationships/diagramData" Target="../diagrams/data21.xml"/><Relationship Id="rId17" Type="http://schemas.openxmlformats.org/officeDocument/2006/relationships/diagramData" Target="../diagrams/data22.xml"/><Relationship Id="rId25" Type="http://schemas.openxmlformats.org/officeDocument/2006/relationships/diagramColors" Target="../diagrams/colors23.xml"/><Relationship Id="rId2" Type="http://schemas.openxmlformats.org/officeDocument/2006/relationships/diagramData" Target="../diagrams/data19.xml"/><Relationship Id="rId16" Type="http://schemas.microsoft.com/office/2007/relationships/diagramDrawing" Target="../diagrams/drawing21.xml"/><Relationship Id="rId20" Type="http://schemas.openxmlformats.org/officeDocument/2006/relationships/diagramColors" Target="../diagrams/colors22.xml"/><Relationship Id="rId1" Type="http://schemas.openxmlformats.org/officeDocument/2006/relationships/slideLayout" Target="../slideLayouts/slideLayout8.xml"/><Relationship Id="rId6" Type="http://schemas.microsoft.com/office/2007/relationships/diagramDrawing" Target="../diagrams/drawing19.xml"/><Relationship Id="rId11" Type="http://schemas.microsoft.com/office/2007/relationships/diagramDrawing" Target="../diagrams/drawing20.xml"/><Relationship Id="rId24" Type="http://schemas.openxmlformats.org/officeDocument/2006/relationships/diagramQuickStyle" Target="../diagrams/quickStyle23.xml"/><Relationship Id="rId5" Type="http://schemas.openxmlformats.org/officeDocument/2006/relationships/diagramColors" Target="../diagrams/colors19.xml"/><Relationship Id="rId15" Type="http://schemas.openxmlformats.org/officeDocument/2006/relationships/diagramColors" Target="../diagrams/colors21.xml"/><Relationship Id="rId23" Type="http://schemas.openxmlformats.org/officeDocument/2006/relationships/diagramLayout" Target="../diagrams/layout23.xml"/><Relationship Id="rId10" Type="http://schemas.openxmlformats.org/officeDocument/2006/relationships/diagramColors" Target="../diagrams/colors20.xml"/><Relationship Id="rId19" Type="http://schemas.openxmlformats.org/officeDocument/2006/relationships/diagramQuickStyle" Target="../diagrams/quickStyle22.xml"/><Relationship Id="rId4" Type="http://schemas.openxmlformats.org/officeDocument/2006/relationships/diagramQuickStyle" Target="../diagrams/quickStyle19.xml"/><Relationship Id="rId9" Type="http://schemas.openxmlformats.org/officeDocument/2006/relationships/diagramQuickStyle" Target="../diagrams/quickStyle20.xml"/><Relationship Id="rId14" Type="http://schemas.openxmlformats.org/officeDocument/2006/relationships/diagramQuickStyle" Target="../diagrams/quickStyle21.xml"/><Relationship Id="rId22" Type="http://schemas.openxmlformats.org/officeDocument/2006/relationships/diagramData" Target="../diagrams/data23.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5.xml"/><Relationship Id="rId13" Type="http://schemas.openxmlformats.org/officeDocument/2006/relationships/diagramLayout" Target="../diagrams/layout26.xml"/><Relationship Id="rId18" Type="http://schemas.openxmlformats.org/officeDocument/2006/relationships/diagramLayout" Target="../diagrams/layout27.xml"/><Relationship Id="rId3" Type="http://schemas.openxmlformats.org/officeDocument/2006/relationships/diagramLayout" Target="../diagrams/layout24.xml"/><Relationship Id="rId21" Type="http://schemas.microsoft.com/office/2007/relationships/diagramDrawing" Target="../diagrams/drawing27.xml"/><Relationship Id="rId7" Type="http://schemas.openxmlformats.org/officeDocument/2006/relationships/diagramData" Target="../diagrams/data25.xml"/><Relationship Id="rId12" Type="http://schemas.openxmlformats.org/officeDocument/2006/relationships/diagramData" Target="../diagrams/data26.xml"/><Relationship Id="rId17" Type="http://schemas.openxmlformats.org/officeDocument/2006/relationships/diagramData" Target="../diagrams/data27.xml"/><Relationship Id="rId2" Type="http://schemas.openxmlformats.org/officeDocument/2006/relationships/diagramData" Target="../diagrams/data24.xml"/><Relationship Id="rId16" Type="http://schemas.microsoft.com/office/2007/relationships/diagramDrawing" Target="../diagrams/drawing26.xml"/><Relationship Id="rId20" Type="http://schemas.openxmlformats.org/officeDocument/2006/relationships/diagramColors" Target="../diagrams/colors27.xml"/><Relationship Id="rId1" Type="http://schemas.openxmlformats.org/officeDocument/2006/relationships/slideLayout" Target="../slideLayouts/slideLayout8.xml"/><Relationship Id="rId6" Type="http://schemas.microsoft.com/office/2007/relationships/diagramDrawing" Target="../diagrams/drawing24.xml"/><Relationship Id="rId11" Type="http://schemas.microsoft.com/office/2007/relationships/diagramDrawing" Target="../diagrams/drawing25.xml"/><Relationship Id="rId5" Type="http://schemas.openxmlformats.org/officeDocument/2006/relationships/diagramColors" Target="../diagrams/colors24.xml"/><Relationship Id="rId15" Type="http://schemas.openxmlformats.org/officeDocument/2006/relationships/diagramColors" Target="../diagrams/colors26.xml"/><Relationship Id="rId10" Type="http://schemas.openxmlformats.org/officeDocument/2006/relationships/diagramColors" Target="../diagrams/colors25.xml"/><Relationship Id="rId19" Type="http://schemas.openxmlformats.org/officeDocument/2006/relationships/diagramQuickStyle" Target="../diagrams/quickStyle27.xml"/><Relationship Id="rId4" Type="http://schemas.openxmlformats.org/officeDocument/2006/relationships/diagramQuickStyle" Target="../diagrams/quickStyle24.xml"/><Relationship Id="rId9" Type="http://schemas.openxmlformats.org/officeDocument/2006/relationships/diagramQuickStyle" Target="../diagrams/quickStyle25.xml"/><Relationship Id="rId14" Type="http://schemas.openxmlformats.org/officeDocument/2006/relationships/diagramQuickStyle" Target="../diagrams/quickStyle26.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9.xml"/><Relationship Id="rId13" Type="http://schemas.openxmlformats.org/officeDocument/2006/relationships/diagramLayout" Target="../diagrams/layout30.xml"/><Relationship Id="rId18" Type="http://schemas.openxmlformats.org/officeDocument/2006/relationships/diagramLayout" Target="../diagrams/layout31.xml"/><Relationship Id="rId3" Type="http://schemas.openxmlformats.org/officeDocument/2006/relationships/diagramLayout" Target="../diagrams/layout28.xml"/><Relationship Id="rId21" Type="http://schemas.microsoft.com/office/2007/relationships/diagramDrawing" Target="../diagrams/drawing31.xml"/><Relationship Id="rId7" Type="http://schemas.openxmlformats.org/officeDocument/2006/relationships/diagramData" Target="../diagrams/data29.xml"/><Relationship Id="rId12" Type="http://schemas.openxmlformats.org/officeDocument/2006/relationships/diagramData" Target="../diagrams/data30.xml"/><Relationship Id="rId17" Type="http://schemas.openxmlformats.org/officeDocument/2006/relationships/diagramData" Target="../diagrams/data31.xml"/><Relationship Id="rId2" Type="http://schemas.openxmlformats.org/officeDocument/2006/relationships/diagramData" Target="../diagrams/data28.xml"/><Relationship Id="rId16" Type="http://schemas.microsoft.com/office/2007/relationships/diagramDrawing" Target="../diagrams/drawing30.xml"/><Relationship Id="rId20" Type="http://schemas.openxmlformats.org/officeDocument/2006/relationships/diagramColors" Target="../diagrams/colors31.xml"/><Relationship Id="rId1" Type="http://schemas.openxmlformats.org/officeDocument/2006/relationships/slideLayout" Target="../slideLayouts/slideLayout8.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5" Type="http://schemas.openxmlformats.org/officeDocument/2006/relationships/diagramColors" Target="../diagrams/colors30.xml"/><Relationship Id="rId10" Type="http://schemas.openxmlformats.org/officeDocument/2006/relationships/diagramColors" Target="../diagrams/colors29.xml"/><Relationship Id="rId19" Type="http://schemas.openxmlformats.org/officeDocument/2006/relationships/diagramQuickStyle" Target="../diagrams/quickStyle31.xml"/><Relationship Id="rId4" Type="http://schemas.openxmlformats.org/officeDocument/2006/relationships/diagramQuickStyle" Target="../diagrams/quickStyle28.xml"/><Relationship Id="rId9" Type="http://schemas.openxmlformats.org/officeDocument/2006/relationships/diagramQuickStyle" Target="../diagrams/quickStyle29.xml"/><Relationship Id="rId14" Type="http://schemas.openxmlformats.org/officeDocument/2006/relationships/diagramQuickStyle" Target="../diagrams/quickStyle30.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33.xml"/><Relationship Id="rId13" Type="http://schemas.openxmlformats.org/officeDocument/2006/relationships/diagramLayout" Target="../diagrams/layout34.xml"/><Relationship Id="rId18" Type="http://schemas.openxmlformats.org/officeDocument/2006/relationships/diagramLayout" Target="../diagrams/layout35.xml"/><Relationship Id="rId26" Type="http://schemas.microsoft.com/office/2007/relationships/diagramDrawing" Target="../diagrams/drawing36.xml"/><Relationship Id="rId3" Type="http://schemas.openxmlformats.org/officeDocument/2006/relationships/diagramLayout" Target="../diagrams/layout32.xml"/><Relationship Id="rId21" Type="http://schemas.microsoft.com/office/2007/relationships/diagramDrawing" Target="../diagrams/drawing35.xml"/><Relationship Id="rId7" Type="http://schemas.openxmlformats.org/officeDocument/2006/relationships/diagramData" Target="../diagrams/data33.xml"/><Relationship Id="rId12" Type="http://schemas.openxmlformats.org/officeDocument/2006/relationships/diagramData" Target="../diagrams/data34.xml"/><Relationship Id="rId17" Type="http://schemas.openxmlformats.org/officeDocument/2006/relationships/diagramData" Target="../diagrams/data35.xml"/><Relationship Id="rId25" Type="http://schemas.openxmlformats.org/officeDocument/2006/relationships/diagramColors" Target="../diagrams/colors36.xml"/><Relationship Id="rId2" Type="http://schemas.openxmlformats.org/officeDocument/2006/relationships/diagramData" Target="../diagrams/data32.xml"/><Relationship Id="rId16" Type="http://schemas.microsoft.com/office/2007/relationships/diagramDrawing" Target="../diagrams/drawing34.xml"/><Relationship Id="rId20" Type="http://schemas.openxmlformats.org/officeDocument/2006/relationships/diagramColors" Target="../diagrams/colors35.xml"/><Relationship Id="rId1" Type="http://schemas.openxmlformats.org/officeDocument/2006/relationships/slideLayout" Target="../slideLayouts/slideLayout8.xml"/><Relationship Id="rId6" Type="http://schemas.microsoft.com/office/2007/relationships/diagramDrawing" Target="../diagrams/drawing32.xml"/><Relationship Id="rId11" Type="http://schemas.microsoft.com/office/2007/relationships/diagramDrawing" Target="../diagrams/drawing33.xml"/><Relationship Id="rId24" Type="http://schemas.openxmlformats.org/officeDocument/2006/relationships/diagramQuickStyle" Target="../diagrams/quickStyle36.xml"/><Relationship Id="rId5" Type="http://schemas.openxmlformats.org/officeDocument/2006/relationships/diagramColors" Target="../diagrams/colors32.xml"/><Relationship Id="rId15" Type="http://schemas.openxmlformats.org/officeDocument/2006/relationships/diagramColors" Target="../diagrams/colors34.xml"/><Relationship Id="rId23" Type="http://schemas.openxmlformats.org/officeDocument/2006/relationships/diagramLayout" Target="../diagrams/layout36.xml"/><Relationship Id="rId10" Type="http://schemas.openxmlformats.org/officeDocument/2006/relationships/diagramColors" Target="../diagrams/colors33.xml"/><Relationship Id="rId19" Type="http://schemas.openxmlformats.org/officeDocument/2006/relationships/diagramQuickStyle" Target="../diagrams/quickStyle35.xml"/><Relationship Id="rId4" Type="http://schemas.openxmlformats.org/officeDocument/2006/relationships/diagramQuickStyle" Target="../diagrams/quickStyle32.xml"/><Relationship Id="rId9" Type="http://schemas.openxmlformats.org/officeDocument/2006/relationships/diagramQuickStyle" Target="../diagrams/quickStyle33.xml"/><Relationship Id="rId14" Type="http://schemas.openxmlformats.org/officeDocument/2006/relationships/diagramQuickStyle" Target="../diagrams/quickStyle34.xml"/><Relationship Id="rId22" Type="http://schemas.openxmlformats.org/officeDocument/2006/relationships/diagramData" Target="../diagrams/data36.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38.xml"/><Relationship Id="rId13" Type="http://schemas.openxmlformats.org/officeDocument/2006/relationships/diagramLayout" Target="../diagrams/layout39.xml"/><Relationship Id="rId18" Type="http://schemas.openxmlformats.org/officeDocument/2006/relationships/diagramLayout" Target="../diagrams/layout40.xml"/><Relationship Id="rId3" Type="http://schemas.openxmlformats.org/officeDocument/2006/relationships/diagramLayout" Target="../diagrams/layout37.xml"/><Relationship Id="rId21" Type="http://schemas.microsoft.com/office/2007/relationships/diagramDrawing" Target="../diagrams/drawing40.xml"/><Relationship Id="rId7" Type="http://schemas.openxmlformats.org/officeDocument/2006/relationships/diagramData" Target="../diagrams/data38.xml"/><Relationship Id="rId12" Type="http://schemas.openxmlformats.org/officeDocument/2006/relationships/diagramData" Target="../diagrams/data39.xml"/><Relationship Id="rId17" Type="http://schemas.openxmlformats.org/officeDocument/2006/relationships/diagramData" Target="../diagrams/data40.xml"/><Relationship Id="rId2" Type="http://schemas.openxmlformats.org/officeDocument/2006/relationships/diagramData" Target="../diagrams/data37.xml"/><Relationship Id="rId16" Type="http://schemas.microsoft.com/office/2007/relationships/diagramDrawing" Target="../diagrams/drawing39.xml"/><Relationship Id="rId20" Type="http://schemas.openxmlformats.org/officeDocument/2006/relationships/diagramColors" Target="../diagrams/colors40.xml"/><Relationship Id="rId1" Type="http://schemas.openxmlformats.org/officeDocument/2006/relationships/slideLayout" Target="../slideLayouts/slideLayout8.xml"/><Relationship Id="rId6" Type="http://schemas.microsoft.com/office/2007/relationships/diagramDrawing" Target="../diagrams/drawing37.xml"/><Relationship Id="rId11" Type="http://schemas.microsoft.com/office/2007/relationships/diagramDrawing" Target="../diagrams/drawing38.xml"/><Relationship Id="rId5" Type="http://schemas.openxmlformats.org/officeDocument/2006/relationships/diagramColors" Target="../diagrams/colors37.xml"/><Relationship Id="rId15" Type="http://schemas.openxmlformats.org/officeDocument/2006/relationships/diagramColors" Target="../diagrams/colors39.xml"/><Relationship Id="rId10" Type="http://schemas.openxmlformats.org/officeDocument/2006/relationships/diagramColors" Target="../diagrams/colors38.xml"/><Relationship Id="rId19" Type="http://schemas.openxmlformats.org/officeDocument/2006/relationships/diagramQuickStyle" Target="../diagrams/quickStyle40.xml"/><Relationship Id="rId4" Type="http://schemas.openxmlformats.org/officeDocument/2006/relationships/diagramQuickStyle" Target="../diagrams/quickStyle37.xml"/><Relationship Id="rId9" Type="http://schemas.openxmlformats.org/officeDocument/2006/relationships/diagramQuickStyle" Target="../diagrams/quickStyle38.xml"/><Relationship Id="rId14" Type="http://schemas.openxmlformats.org/officeDocument/2006/relationships/diagramQuickStyle" Target="../diagrams/quickStyle39.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42.xml"/><Relationship Id="rId13" Type="http://schemas.openxmlformats.org/officeDocument/2006/relationships/diagramLayout" Target="../diagrams/layout43.xml"/><Relationship Id="rId18" Type="http://schemas.openxmlformats.org/officeDocument/2006/relationships/diagramLayout" Target="../diagrams/layout44.xml"/><Relationship Id="rId26" Type="http://schemas.microsoft.com/office/2007/relationships/diagramDrawing" Target="../diagrams/drawing45.xml"/><Relationship Id="rId3" Type="http://schemas.openxmlformats.org/officeDocument/2006/relationships/diagramLayout" Target="../diagrams/layout41.xml"/><Relationship Id="rId21" Type="http://schemas.microsoft.com/office/2007/relationships/diagramDrawing" Target="../diagrams/drawing44.xml"/><Relationship Id="rId7" Type="http://schemas.openxmlformats.org/officeDocument/2006/relationships/diagramData" Target="../diagrams/data42.xml"/><Relationship Id="rId12" Type="http://schemas.openxmlformats.org/officeDocument/2006/relationships/diagramData" Target="../diagrams/data43.xml"/><Relationship Id="rId17" Type="http://schemas.openxmlformats.org/officeDocument/2006/relationships/diagramData" Target="../diagrams/data44.xml"/><Relationship Id="rId25" Type="http://schemas.openxmlformats.org/officeDocument/2006/relationships/diagramColors" Target="../diagrams/colors45.xml"/><Relationship Id="rId2" Type="http://schemas.openxmlformats.org/officeDocument/2006/relationships/diagramData" Target="../diagrams/data41.xml"/><Relationship Id="rId16" Type="http://schemas.microsoft.com/office/2007/relationships/diagramDrawing" Target="../diagrams/drawing43.xml"/><Relationship Id="rId20" Type="http://schemas.openxmlformats.org/officeDocument/2006/relationships/diagramColors" Target="../diagrams/colors44.xml"/><Relationship Id="rId1" Type="http://schemas.openxmlformats.org/officeDocument/2006/relationships/slideLayout" Target="../slideLayouts/slideLayout8.xml"/><Relationship Id="rId6" Type="http://schemas.microsoft.com/office/2007/relationships/diagramDrawing" Target="../diagrams/drawing41.xml"/><Relationship Id="rId11" Type="http://schemas.microsoft.com/office/2007/relationships/diagramDrawing" Target="../diagrams/drawing42.xml"/><Relationship Id="rId24" Type="http://schemas.openxmlformats.org/officeDocument/2006/relationships/diagramQuickStyle" Target="../diagrams/quickStyle45.xml"/><Relationship Id="rId5" Type="http://schemas.openxmlformats.org/officeDocument/2006/relationships/diagramColors" Target="../diagrams/colors41.xml"/><Relationship Id="rId15" Type="http://schemas.openxmlformats.org/officeDocument/2006/relationships/diagramColors" Target="../diagrams/colors43.xml"/><Relationship Id="rId23" Type="http://schemas.openxmlformats.org/officeDocument/2006/relationships/diagramLayout" Target="../diagrams/layout45.xml"/><Relationship Id="rId10" Type="http://schemas.openxmlformats.org/officeDocument/2006/relationships/diagramColors" Target="../diagrams/colors42.xml"/><Relationship Id="rId19" Type="http://schemas.openxmlformats.org/officeDocument/2006/relationships/diagramQuickStyle" Target="../diagrams/quickStyle44.xml"/><Relationship Id="rId4" Type="http://schemas.openxmlformats.org/officeDocument/2006/relationships/diagramQuickStyle" Target="../diagrams/quickStyle41.xml"/><Relationship Id="rId9" Type="http://schemas.openxmlformats.org/officeDocument/2006/relationships/diagramQuickStyle" Target="../diagrams/quickStyle42.xml"/><Relationship Id="rId14" Type="http://schemas.openxmlformats.org/officeDocument/2006/relationships/diagramQuickStyle" Target="../diagrams/quickStyle43.xml"/><Relationship Id="rId22" Type="http://schemas.openxmlformats.org/officeDocument/2006/relationships/diagramData" Target="../diagrams/data45.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47.xml"/><Relationship Id="rId13" Type="http://schemas.openxmlformats.org/officeDocument/2006/relationships/diagramLayout" Target="../diagrams/layout48.xml"/><Relationship Id="rId18" Type="http://schemas.openxmlformats.org/officeDocument/2006/relationships/diagramLayout" Target="../diagrams/layout49.xml"/><Relationship Id="rId26" Type="http://schemas.microsoft.com/office/2007/relationships/diagramDrawing" Target="../diagrams/drawing50.xml"/><Relationship Id="rId3" Type="http://schemas.openxmlformats.org/officeDocument/2006/relationships/diagramLayout" Target="../diagrams/layout46.xml"/><Relationship Id="rId21" Type="http://schemas.microsoft.com/office/2007/relationships/diagramDrawing" Target="../diagrams/drawing49.xml"/><Relationship Id="rId7" Type="http://schemas.openxmlformats.org/officeDocument/2006/relationships/diagramData" Target="../diagrams/data47.xml"/><Relationship Id="rId12" Type="http://schemas.openxmlformats.org/officeDocument/2006/relationships/diagramData" Target="../diagrams/data48.xml"/><Relationship Id="rId17" Type="http://schemas.openxmlformats.org/officeDocument/2006/relationships/diagramData" Target="../diagrams/data49.xml"/><Relationship Id="rId25" Type="http://schemas.openxmlformats.org/officeDocument/2006/relationships/diagramColors" Target="../diagrams/colors50.xml"/><Relationship Id="rId2" Type="http://schemas.openxmlformats.org/officeDocument/2006/relationships/diagramData" Target="../diagrams/data46.xml"/><Relationship Id="rId16" Type="http://schemas.microsoft.com/office/2007/relationships/diagramDrawing" Target="../diagrams/drawing48.xml"/><Relationship Id="rId20" Type="http://schemas.openxmlformats.org/officeDocument/2006/relationships/diagramColors" Target="../diagrams/colors49.xml"/><Relationship Id="rId1" Type="http://schemas.openxmlformats.org/officeDocument/2006/relationships/slideLayout" Target="../slideLayouts/slideLayout8.xml"/><Relationship Id="rId6" Type="http://schemas.microsoft.com/office/2007/relationships/diagramDrawing" Target="../diagrams/drawing46.xml"/><Relationship Id="rId11" Type="http://schemas.microsoft.com/office/2007/relationships/diagramDrawing" Target="../diagrams/drawing47.xml"/><Relationship Id="rId24" Type="http://schemas.openxmlformats.org/officeDocument/2006/relationships/diagramQuickStyle" Target="../diagrams/quickStyle50.xml"/><Relationship Id="rId5" Type="http://schemas.openxmlformats.org/officeDocument/2006/relationships/diagramColors" Target="../diagrams/colors46.xml"/><Relationship Id="rId15" Type="http://schemas.openxmlformats.org/officeDocument/2006/relationships/diagramColors" Target="../diagrams/colors48.xml"/><Relationship Id="rId23" Type="http://schemas.openxmlformats.org/officeDocument/2006/relationships/diagramLayout" Target="../diagrams/layout50.xml"/><Relationship Id="rId10" Type="http://schemas.openxmlformats.org/officeDocument/2006/relationships/diagramColors" Target="../diagrams/colors47.xml"/><Relationship Id="rId19" Type="http://schemas.openxmlformats.org/officeDocument/2006/relationships/diagramQuickStyle" Target="../diagrams/quickStyle49.xml"/><Relationship Id="rId4" Type="http://schemas.openxmlformats.org/officeDocument/2006/relationships/diagramQuickStyle" Target="../diagrams/quickStyle46.xml"/><Relationship Id="rId9" Type="http://schemas.openxmlformats.org/officeDocument/2006/relationships/diagramQuickStyle" Target="../diagrams/quickStyle47.xml"/><Relationship Id="rId14" Type="http://schemas.openxmlformats.org/officeDocument/2006/relationships/diagramQuickStyle" Target="../diagrams/quickStyle48.xml"/><Relationship Id="rId22" Type="http://schemas.openxmlformats.org/officeDocument/2006/relationships/diagramData" Target="../diagrams/data5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42.emf"/></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52.xml"/><Relationship Id="rId13" Type="http://schemas.openxmlformats.org/officeDocument/2006/relationships/diagramLayout" Target="../diagrams/layout53.xml"/><Relationship Id="rId18" Type="http://schemas.openxmlformats.org/officeDocument/2006/relationships/diagramLayout" Target="../diagrams/layout54.xml"/><Relationship Id="rId3" Type="http://schemas.openxmlformats.org/officeDocument/2006/relationships/diagramLayout" Target="../diagrams/layout51.xml"/><Relationship Id="rId21" Type="http://schemas.microsoft.com/office/2007/relationships/diagramDrawing" Target="../diagrams/drawing54.xml"/><Relationship Id="rId7" Type="http://schemas.openxmlformats.org/officeDocument/2006/relationships/diagramData" Target="../diagrams/data52.xml"/><Relationship Id="rId12" Type="http://schemas.openxmlformats.org/officeDocument/2006/relationships/diagramData" Target="../diagrams/data53.xml"/><Relationship Id="rId17" Type="http://schemas.openxmlformats.org/officeDocument/2006/relationships/diagramData" Target="../diagrams/data54.xml"/><Relationship Id="rId2" Type="http://schemas.openxmlformats.org/officeDocument/2006/relationships/diagramData" Target="../diagrams/data51.xml"/><Relationship Id="rId16" Type="http://schemas.microsoft.com/office/2007/relationships/diagramDrawing" Target="../diagrams/drawing53.xml"/><Relationship Id="rId20" Type="http://schemas.openxmlformats.org/officeDocument/2006/relationships/diagramColors" Target="../diagrams/colors54.xml"/><Relationship Id="rId1" Type="http://schemas.openxmlformats.org/officeDocument/2006/relationships/slideLayout" Target="../slideLayouts/slideLayout8.xml"/><Relationship Id="rId6" Type="http://schemas.microsoft.com/office/2007/relationships/diagramDrawing" Target="../diagrams/drawing51.xml"/><Relationship Id="rId11" Type="http://schemas.microsoft.com/office/2007/relationships/diagramDrawing" Target="../diagrams/drawing52.xml"/><Relationship Id="rId5" Type="http://schemas.openxmlformats.org/officeDocument/2006/relationships/diagramColors" Target="../diagrams/colors51.xml"/><Relationship Id="rId15" Type="http://schemas.openxmlformats.org/officeDocument/2006/relationships/diagramColors" Target="../diagrams/colors53.xml"/><Relationship Id="rId10" Type="http://schemas.openxmlformats.org/officeDocument/2006/relationships/diagramColors" Target="../diagrams/colors52.xml"/><Relationship Id="rId19" Type="http://schemas.openxmlformats.org/officeDocument/2006/relationships/diagramQuickStyle" Target="../diagrams/quickStyle54.xml"/><Relationship Id="rId4" Type="http://schemas.openxmlformats.org/officeDocument/2006/relationships/diagramQuickStyle" Target="../diagrams/quickStyle51.xml"/><Relationship Id="rId9" Type="http://schemas.openxmlformats.org/officeDocument/2006/relationships/diagramQuickStyle" Target="../diagrams/quickStyle52.xml"/><Relationship Id="rId14" Type="http://schemas.openxmlformats.org/officeDocument/2006/relationships/diagramQuickStyle" Target="../diagrams/quickStyle53.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56.xml"/><Relationship Id="rId13" Type="http://schemas.openxmlformats.org/officeDocument/2006/relationships/diagramLayout" Target="../diagrams/layout57.xml"/><Relationship Id="rId18" Type="http://schemas.openxmlformats.org/officeDocument/2006/relationships/diagramLayout" Target="../diagrams/layout58.xml"/><Relationship Id="rId3" Type="http://schemas.openxmlformats.org/officeDocument/2006/relationships/diagramLayout" Target="../diagrams/layout55.xml"/><Relationship Id="rId21" Type="http://schemas.microsoft.com/office/2007/relationships/diagramDrawing" Target="../diagrams/drawing58.xml"/><Relationship Id="rId7" Type="http://schemas.openxmlformats.org/officeDocument/2006/relationships/diagramData" Target="../diagrams/data56.xml"/><Relationship Id="rId12" Type="http://schemas.openxmlformats.org/officeDocument/2006/relationships/diagramData" Target="../diagrams/data57.xml"/><Relationship Id="rId17" Type="http://schemas.openxmlformats.org/officeDocument/2006/relationships/diagramData" Target="../diagrams/data58.xml"/><Relationship Id="rId2" Type="http://schemas.openxmlformats.org/officeDocument/2006/relationships/diagramData" Target="../diagrams/data55.xml"/><Relationship Id="rId16" Type="http://schemas.microsoft.com/office/2007/relationships/diagramDrawing" Target="../diagrams/drawing57.xml"/><Relationship Id="rId20" Type="http://schemas.openxmlformats.org/officeDocument/2006/relationships/diagramColors" Target="../diagrams/colors58.xml"/><Relationship Id="rId1" Type="http://schemas.openxmlformats.org/officeDocument/2006/relationships/slideLayout" Target="../slideLayouts/slideLayout8.xml"/><Relationship Id="rId6" Type="http://schemas.microsoft.com/office/2007/relationships/diagramDrawing" Target="../diagrams/drawing55.xml"/><Relationship Id="rId11" Type="http://schemas.microsoft.com/office/2007/relationships/diagramDrawing" Target="../diagrams/drawing56.xml"/><Relationship Id="rId5" Type="http://schemas.openxmlformats.org/officeDocument/2006/relationships/diagramColors" Target="../diagrams/colors55.xml"/><Relationship Id="rId15" Type="http://schemas.openxmlformats.org/officeDocument/2006/relationships/diagramColors" Target="../diagrams/colors57.xml"/><Relationship Id="rId10" Type="http://schemas.openxmlformats.org/officeDocument/2006/relationships/diagramColors" Target="../diagrams/colors56.xml"/><Relationship Id="rId19" Type="http://schemas.openxmlformats.org/officeDocument/2006/relationships/diagramQuickStyle" Target="../diagrams/quickStyle58.xml"/><Relationship Id="rId4" Type="http://schemas.openxmlformats.org/officeDocument/2006/relationships/diagramQuickStyle" Target="../diagrams/quickStyle55.xml"/><Relationship Id="rId9" Type="http://schemas.openxmlformats.org/officeDocument/2006/relationships/diagramQuickStyle" Target="../diagrams/quickStyle56.xml"/><Relationship Id="rId14" Type="http://schemas.openxmlformats.org/officeDocument/2006/relationships/diagramQuickStyle" Target="../diagrams/quickStyle57.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60.xml"/><Relationship Id="rId13" Type="http://schemas.openxmlformats.org/officeDocument/2006/relationships/diagramLayout" Target="../diagrams/layout61.xml"/><Relationship Id="rId18" Type="http://schemas.openxmlformats.org/officeDocument/2006/relationships/diagramLayout" Target="../diagrams/layout62.xml"/><Relationship Id="rId3" Type="http://schemas.openxmlformats.org/officeDocument/2006/relationships/diagramLayout" Target="../diagrams/layout59.xml"/><Relationship Id="rId21" Type="http://schemas.microsoft.com/office/2007/relationships/diagramDrawing" Target="../diagrams/drawing62.xml"/><Relationship Id="rId7" Type="http://schemas.openxmlformats.org/officeDocument/2006/relationships/diagramData" Target="../diagrams/data60.xml"/><Relationship Id="rId12" Type="http://schemas.openxmlformats.org/officeDocument/2006/relationships/diagramData" Target="../diagrams/data61.xml"/><Relationship Id="rId17" Type="http://schemas.openxmlformats.org/officeDocument/2006/relationships/diagramData" Target="../diagrams/data62.xml"/><Relationship Id="rId2" Type="http://schemas.openxmlformats.org/officeDocument/2006/relationships/diagramData" Target="../diagrams/data59.xml"/><Relationship Id="rId16" Type="http://schemas.microsoft.com/office/2007/relationships/diagramDrawing" Target="../diagrams/drawing61.xml"/><Relationship Id="rId20" Type="http://schemas.openxmlformats.org/officeDocument/2006/relationships/diagramColors" Target="../diagrams/colors62.xml"/><Relationship Id="rId1" Type="http://schemas.openxmlformats.org/officeDocument/2006/relationships/slideLayout" Target="../slideLayouts/slideLayout8.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5" Type="http://schemas.openxmlformats.org/officeDocument/2006/relationships/diagramColors" Target="../diagrams/colors61.xml"/><Relationship Id="rId10" Type="http://schemas.openxmlformats.org/officeDocument/2006/relationships/diagramColors" Target="../diagrams/colors60.xml"/><Relationship Id="rId19" Type="http://schemas.openxmlformats.org/officeDocument/2006/relationships/diagramQuickStyle" Target="../diagrams/quickStyle62.xml"/><Relationship Id="rId4" Type="http://schemas.openxmlformats.org/officeDocument/2006/relationships/diagramQuickStyle" Target="../diagrams/quickStyle59.xml"/><Relationship Id="rId9" Type="http://schemas.openxmlformats.org/officeDocument/2006/relationships/diagramQuickStyle" Target="../diagrams/quickStyle60.xml"/><Relationship Id="rId14" Type="http://schemas.openxmlformats.org/officeDocument/2006/relationships/diagramQuickStyle" Target="../diagrams/quickStyle61.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64.xml"/><Relationship Id="rId13" Type="http://schemas.openxmlformats.org/officeDocument/2006/relationships/diagramLayout" Target="../diagrams/layout65.xml"/><Relationship Id="rId18" Type="http://schemas.openxmlformats.org/officeDocument/2006/relationships/diagramLayout" Target="../diagrams/layout66.xml"/><Relationship Id="rId26" Type="http://schemas.microsoft.com/office/2007/relationships/diagramDrawing" Target="../diagrams/drawing67.xml"/><Relationship Id="rId3" Type="http://schemas.openxmlformats.org/officeDocument/2006/relationships/diagramLayout" Target="../diagrams/layout63.xml"/><Relationship Id="rId21" Type="http://schemas.microsoft.com/office/2007/relationships/diagramDrawing" Target="../diagrams/drawing66.xml"/><Relationship Id="rId7" Type="http://schemas.openxmlformats.org/officeDocument/2006/relationships/diagramData" Target="../diagrams/data64.xml"/><Relationship Id="rId12" Type="http://schemas.openxmlformats.org/officeDocument/2006/relationships/diagramData" Target="../diagrams/data65.xml"/><Relationship Id="rId17" Type="http://schemas.openxmlformats.org/officeDocument/2006/relationships/diagramData" Target="../diagrams/data66.xml"/><Relationship Id="rId25" Type="http://schemas.openxmlformats.org/officeDocument/2006/relationships/diagramColors" Target="../diagrams/colors67.xml"/><Relationship Id="rId2" Type="http://schemas.openxmlformats.org/officeDocument/2006/relationships/diagramData" Target="../diagrams/data63.xml"/><Relationship Id="rId16" Type="http://schemas.microsoft.com/office/2007/relationships/diagramDrawing" Target="../diagrams/drawing65.xml"/><Relationship Id="rId20" Type="http://schemas.openxmlformats.org/officeDocument/2006/relationships/diagramColors" Target="../diagrams/colors66.xml"/><Relationship Id="rId1" Type="http://schemas.openxmlformats.org/officeDocument/2006/relationships/slideLayout" Target="../slideLayouts/slideLayout8.xml"/><Relationship Id="rId6" Type="http://schemas.microsoft.com/office/2007/relationships/diagramDrawing" Target="../diagrams/drawing63.xml"/><Relationship Id="rId11" Type="http://schemas.microsoft.com/office/2007/relationships/diagramDrawing" Target="../diagrams/drawing64.xml"/><Relationship Id="rId24" Type="http://schemas.openxmlformats.org/officeDocument/2006/relationships/diagramQuickStyle" Target="../diagrams/quickStyle67.xml"/><Relationship Id="rId5" Type="http://schemas.openxmlformats.org/officeDocument/2006/relationships/diagramColors" Target="../diagrams/colors63.xml"/><Relationship Id="rId15" Type="http://schemas.openxmlformats.org/officeDocument/2006/relationships/diagramColors" Target="../diagrams/colors65.xml"/><Relationship Id="rId23" Type="http://schemas.openxmlformats.org/officeDocument/2006/relationships/diagramLayout" Target="../diagrams/layout67.xml"/><Relationship Id="rId10" Type="http://schemas.openxmlformats.org/officeDocument/2006/relationships/diagramColors" Target="../diagrams/colors64.xml"/><Relationship Id="rId19" Type="http://schemas.openxmlformats.org/officeDocument/2006/relationships/diagramQuickStyle" Target="../diagrams/quickStyle66.xml"/><Relationship Id="rId4" Type="http://schemas.openxmlformats.org/officeDocument/2006/relationships/diagramQuickStyle" Target="../diagrams/quickStyle63.xml"/><Relationship Id="rId9" Type="http://schemas.openxmlformats.org/officeDocument/2006/relationships/diagramQuickStyle" Target="../diagrams/quickStyle64.xml"/><Relationship Id="rId14" Type="http://schemas.openxmlformats.org/officeDocument/2006/relationships/diagramQuickStyle" Target="../diagrams/quickStyle65.xml"/><Relationship Id="rId22" Type="http://schemas.openxmlformats.org/officeDocument/2006/relationships/diagramData" Target="../diagrams/data6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notesSlide" Target="../notesSlides/notesSlide10.xml"/><Relationship Id="rId1" Type="http://schemas.openxmlformats.org/officeDocument/2006/relationships/slideLayout" Target="../slideLayouts/slideLayout23.xml"/><Relationship Id="rId4" Type="http://schemas.openxmlformats.org/officeDocument/2006/relationships/image" Target="../media/image4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1.xml"/></Relationships>
</file>

<file path=ppt/slides/_rels/slide52.xml.rels><?xml version="1.0" encoding="UTF-8" standalone="yes"?>
<Relationships xmlns="http://schemas.openxmlformats.org/package/2006/relationships"><Relationship Id="rId8" Type="http://schemas.openxmlformats.org/officeDocument/2006/relationships/diagramLayout" Target="../diagrams/layout69.xml"/><Relationship Id="rId3" Type="http://schemas.openxmlformats.org/officeDocument/2006/relationships/diagramLayout" Target="../diagrams/layout68.xml"/><Relationship Id="rId7" Type="http://schemas.openxmlformats.org/officeDocument/2006/relationships/diagramData" Target="../diagrams/data69.xml"/><Relationship Id="rId2" Type="http://schemas.openxmlformats.org/officeDocument/2006/relationships/diagramData" Target="../diagrams/data68.xml"/><Relationship Id="rId1" Type="http://schemas.openxmlformats.org/officeDocument/2006/relationships/slideLayout" Target="../slideLayouts/slideLayout8.xml"/><Relationship Id="rId6" Type="http://schemas.microsoft.com/office/2007/relationships/diagramDrawing" Target="../diagrams/drawing68.xml"/><Relationship Id="rId11" Type="http://schemas.microsoft.com/office/2007/relationships/diagramDrawing" Target="../diagrams/drawing69.xml"/><Relationship Id="rId5" Type="http://schemas.openxmlformats.org/officeDocument/2006/relationships/diagramColors" Target="../diagrams/colors68.xml"/><Relationship Id="rId10" Type="http://schemas.openxmlformats.org/officeDocument/2006/relationships/diagramColors" Target="../diagrams/colors69.xml"/><Relationship Id="rId4" Type="http://schemas.openxmlformats.org/officeDocument/2006/relationships/diagramQuickStyle" Target="../diagrams/quickStyle68.xml"/><Relationship Id="rId9" Type="http://schemas.openxmlformats.org/officeDocument/2006/relationships/diagramQuickStyle" Target="../diagrams/quickStyle6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8" Type="http://schemas.openxmlformats.org/officeDocument/2006/relationships/diagramLayout" Target="../diagrams/layout71.xml"/><Relationship Id="rId3" Type="http://schemas.openxmlformats.org/officeDocument/2006/relationships/diagramLayout" Target="../diagrams/layout70.xml"/><Relationship Id="rId7" Type="http://schemas.openxmlformats.org/officeDocument/2006/relationships/diagramData" Target="../diagrams/data71.xml"/><Relationship Id="rId2" Type="http://schemas.openxmlformats.org/officeDocument/2006/relationships/diagramData" Target="../diagrams/data70.xml"/><Relationship Id="rId1" Type="http://schemas.openxmlformats.org/officeDocument/2006/relationships/slideLayout" Target="../slideLayouts/slideLayout8.xml"/><Relationship Id="rId6" Type="http://schemas.microsoft.com/office/2007/relationships/diagramDrawing" Target="../diagrams/drawing70.xml"/><Relationship Id="rId11" Type="http://schemas.microsoft.com/office/2007/relationships/diagramDrawing" Target="../diagrams/drawing71.xml"/><Relationship Id="rId5" Type="http://schemas.openxmlformats.org/officeDocument/2006/relationships/diagramColors" Target="../diagrams/colors70.xml"/><Relationship Id="rId10" Type="http://schemas.openxmlformats.org/officeDocument/2006/relationships/diagramColors" Target="../diagrams/colors71.xml"/><Relationship Id="rId4" Type="http://schemas.openxmlformats.org/officeDocument/2006/relationships/diagramQuickStyle" Target="../diagrams/quickStyle70.xml"/><Relationship Id="rId9" Type="http://schemas.openxmlformats.org/officeDocument/2006/relationships/diagramQuickStyle" Target="../diagrams/quickStyle7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1.xml"/></Relationships>
</file>

<file path=ppt/slides/_rels/slide56.xml.rels><?xml version="1.0" encoding="UTF-8" standalone="yes"?>
<Relationships xmlns="http://schemas.openxmlformats.org/package/2006/relationships"><Relationship Id="rId8" Type="http://schemas.openxmlformats.org/officeDocument/2006/relationships/diagramLayout" Target="../diagrams/layout73.xml"/><Relationship Id="rId3" Type="http://schemas.openxmlformats.org/officeDocument/2006/relationships/diagramLayout" Target="../diagrams/layout72.xml"/><Relationship Id="rId7" Type="http://schemas.openxmlformats.org/officeDocument/2006/relationships/diagramData" Target="../diagrams/data73.xml"/><Relationship Id="rId2" Type="http://schemas.openxmlformats.org/officeDocument/2006/relationships/diagramData" Target="../diagrams/data72.xml"/><Relationship Id="rId1" Type="http://schemas.openxmlformats.org/officeDocument/2006/relationships/slideLayout" Target="../slideLayouts/slideLayout8.xml"/><Relationship Id="rId6" Type="http://schemas.microsoft.com/office/2007/relationships/diagramDrawing" Target="../diagrams/drawing72.xml"/><Relationship Id="rId11" Type="http://schemas.microsoft.com/office/2007/relationships/diagramDrawing" Target="../diagrams/drawing73.xml"/><Relationship Id="rId5" Type="http://schemas.openxmlformats.org/officeDocument/2006/relationships/diagramColors" Target="../diagrams/colors72.xml"/><Relationship Id="rId10" Type="http://schemas.openxmlformats.org/officeDocument/2006/relationships/diagramColors" Target="../diagrams/colors73.xml"/><Relationship Id="rId4" Type="http://schemas.openxmlformats.org/officeDocument/2006/relationships/diagramQuickStyle" Target="../diagrams/quickStyle72.xml"/><Relationship Id="rId9" Type="http://schemas.openxmlformats.org/officeDocument/2006/relationships/diagramQuickStyle" Target="../diagrams/quickStyle73.xml"/></Relationships>
</file>

<file path=ppt/slides/_rels/slide57.xml.rels><?xml version="1.0" encoding="UTF-8" standalone="yes"?>
<Relationships xmlns="http://schemas.openxmlformats.org/package/2006/relationships"><Relationship Id="rId8" Type="http://schemas.openxmlformats.org/officeDocument/2006/relationships/diagramLayout" Target="../diagrams/layout75.xml"/><Relationship Id="rId13" Type="http://schemas.openxmlformats.org/officeDocument/2006/relationships/diagramLayout" Target="../diagrams/layout76.xml"/><Relationship Id="rId3" Type="http://schemas.openxmlformats.org/officeDocument/2006/relationships/diagramLayout" Target="../diagrams/layout74.xml"/><Relationship Id="rId7" Type="http://schemas.openxmlformats.org/officeDocument/2006/relationships/diagramData" Target="../diagrams/data75.xml"/><Relationship Id="rId12" Type="http://schemas.openxmlformats.org/officeDocument/2006/relationships/diagramData" Target="../diagrams/data76.xml"/><Relationship Id="rId2" Type="http://schemas.openxmlformats.org/officeDocument/2006/relationships/diagramData" Target="../diagrams/data74.xml"/><Relationship Id="rId16" Type="http://schemas.microsoft.com/office/2007/relationships/diagramDrawing" Target="../diagrams/drawing76.xml"/><Relationship Id="rId1" Type="http://schemas.openxmlformats.org/officeDocument/2006/relationships/slideLayout" Target="../slideLayouts/slideLayout8.xml"/><Relationship Id="rId6" Type="http://schemas.microsoft.com/office/2007/relationships/diagramDrawing" Target="../diagrams/drawing74.xml"/><Relationship Id="rId11" Type="http://schemas.microsoft.com/office/2007/relationships/diagramDrawing" Target="../diagrams/drawing75.xml"/><Relationship Id="rId5" Type="http://schemas.openxmlformats.org/officeDocument/2006/relationships/diagramColors" Target="../diagrams/colors74.xml"/><Relationship Id="rId15" Type="http://schemas.openxmlformats.org/officeDocument/2006/relationships/diagramColors" Target="../diagrams/colors76.xml"/><Relationship Id="rId10" Type="http://schemas.openxmlformats.org/officeDocument/2006/relationships/diagramColors" Target="../diagrams/colors75.xml"/><Relationship Id="rId4" Type="http://schemas.openxmlformats.org/officeDocument/2006/relationships/diagramQuickStyle" Target="../diagrams/quickStyle74.xml"/><Relationship Id="rId9" Type="http://schemas.openxmlformats.org/officeDocument/2006/relationships/diagramQuickStyle" Target="../diagrams/quickStyle75.xml"/><Relationship Id="rId14" Type="http://schemas.openxmlformats.org/officeDocument/2006/relationships/diagramQuickStyle" Target="../diagrams/quickStyle76.xml"/></Relationships>
</file>

<file path=ppt/slides/_rels/slide58.xml.rels><?xml version="1.0" encoding="UTF-8" standalone="yes"?>
<Relationships xmlns="http://schemas.openxmlformats.org/package/2006/relationships"><Relationship Id="rId8" Type="http://schemas.openxmlformats.org/officeDocument/2006/relationships/diagramLayout" Target="../diagrams/layout78.xml"/><Relationship Id="rId3" Type="http://schemas.openxmlformats.org/officeDocument/2006/relationships/diagramLayout" Target="../diagrams/layout77.xml"/><Relationship Id="rId7" Type="http://schemas.openxmlformats.org/officeDocument/2006/relationships/diagramData" Target="../diagrams/data78.xml"/><Relationship Id="rId2" Type="http://schemas.openxmlformats.org/officeDocument/2006/relationships/diagramData" Target="../diagrams/data77.xml"/><Relationship Id="rId1" Type="http://schemas.openxmlformats.org/officeDocument/2006/relationships/slideLayout" Target="../slideLayouts/slideLayout8.xml"/><Relationship Id="rId6" Type="http://schemas.microsoft.com/office/2007/relationships/diagramDrawing" Target="../diagrams/drawing77.xml"/><Relationship Id="rId11" Type="http://schemas.microsoft.com/office/2007/relationships/diagramDrawing" Target="../diagrams/drawing78.xml"/><Relationship Id="rId5" Type="http://schemas.openxmlformats.org/officeDocument/2006/relationships/diagramColors" Target="../diagrams/colors77.xml"/><Relationship Id="rId10" Type="http://schemas.openxmlformats.org/officeDocument/2006/relationships/diagramColors" Target="../diagrams/colors78.xml"/><Relationship Id="rId4" Type="http://schemas.openxmlformats.org/officeDocument/2006/relationships/diagramQuickStyle" Target="../diagrams/quickStyle77.xml"/><Relationship Id="rId9" Type="http://schemas.openxmlformats.org/officeDocument/2006/relationships/diagramQuickStyle" Target="../diagrams/quickStyle78.xml"/></Relationships>
</file>

<file path=ppt/slides/_rels/slide59.xml.rels><?xml version="1.0" encoding="UTF-8" standalone="yes"?>
<Relationships xmlns="http://schemas.openxmlformats.org/package/2006/relationships"><Relationship Id="rId8" Type="http://schemas.openxmlformats.org/officeDocument/2006/relationships/diagramLayout" Target="../diagrams/layout80.xml"/><Relationship Id="rId3" Type="http://schemas.openxmlformats.org/officeDocument/2006/relationships/diagramLayout" Target="../diagrams/layout79.xml"/><Relationship Id="rId7" Type="http://schemas.openxmlformats.org/officeDocument/2006/relationships/diagramData" Target="../diagrams/data80.xml"/><Relationship Id="rId2" Type="http://schemas.openxmlformats.org/officeDocument/2006/relationships/diagramData" Target="../diagrams/data79.xml"/><Relationship Id="rId1" Type="http://schemas.openxmlformats.org/officeDocument/2006/relationships/slideLayout" Target="../slideLayouts/slideLayout8.xml"/><Relationship Id="rId6" Type="http://schemas.microsoft.com/office/2007/relationships/diagramDrawing" Target="../diagrams/drawing79.xml"/><Relationship Id="rId11" Type="http://schemas.microsoft.com/office/2007/relationships/diagramDrawing" Target="../diagrams/drawing80.xml"/><Relationship Id="rId5" Type="http://schemas.openxmlformats.org/officeDocument/2006/relationships/diagramColors" Target="../diagrams/colors79.xml"/><Relationship Id="rId10" Type="http://schemas.openxmlformats.org/officeDocument/2006/relationships/diagramColors" Target="../diagrams/colors80.xml"/><Relationship Id="rId4" Type="http://schemas.openxmlformats.org/officeDocument/2006/relationships/diagramQuickStyle" Target="../diagrams/quickStyle79.xml"/><Relationship Id="rId9" Type="http://schemas.openxmlformats.org/officeDocument/2006/relationships/diagramQuickStyle" Target="../diagrams/quickStyle80.xml"/></Relationships>
</file>

<file path=ppt/slides/_rels/slide60.xml.rels><?xml version="1.0" encoding="UTF-8" standalone="yes"?>
<Relationships xmlns="http://schemas.openxmlformats.org/package/2006/relationships"><Relationship Id="rId8" Type="http://schemas.openxmlformats.org/officeDocument/2006/relationships/diagramLayout" Target="../diagrams/layout82.xml"/><Relationship Id="rId3" Type="http://schemas.openxmlformats.org/officeDocument/2006/relationships/diagramLayout" Target="../diagrams/layout81.xml"/><Relationship Id="rId7" Type="http://schemas.openxmlformats.org/officeDocument/2006/relationships/diagramData" Target="../diagrams/data82.xml"/><Relationship Id="rId2" Type="http://schemas.openxmlformats.org/officeDocument/2006/relationships/diagramData" Target="../diagrams/data81.xml"/><Relationship Id="rId1" Type="http://schemas.openxmlformats.org/officeDocument/2006/relationships/slideLayout" Target="../slideLayouts/slideLayout8.xml"/><Relationship Id="rId6" Type="http://schemas.microsoft.com/office/2007/relationships/diagramDrawing" Target="../diagrams/drawing81.xml"/><Relationship Id="rId11" Type="http://schemas.microsoft.com/office/2007/relationships/diagramDrawing" Target="../diagrams/drawing82.xml"/><Relationship Id="rId5" Type="http://schemas.openxmlformats.org/officeDocument/2006/relationships/diagramColors" Target="../diagrams/colors81.xml"/><Relationship Id="rId10" Type="http://schemas.openxmlformats.org/officeDocument/2006/relationships/diagramColors" Target="../diagrams/colors82.xml"/><Relationship Id="rId4" Type="http://schemas.openxmlformats.org/officeDocument/2006/relationships/diagramQuickStyle" Target="../diagrams/quickStyle81.xml"/><Relationship Id="rId9" Type="http://schemas.openxmlformats.org/officeDocument/2006/relationships/diagramQuickStyle" Target="../diagrams/quickStyle82.xml"/></Relationships>
</file>

<file path=ppt/slides/_rels/slide61.xml.rels><?xml version="1.0" encoding="UTF-8" standalone="yes"?>
<Relationships xmlns="http://schemas.openxmlformats.org/package/2006/relationships"><Relationship Id="rId8" Type="http://schemas.openxmlformats.org/officeDocument/2006/relationships/diagramLayout" Target="../diagrams/layout84.xml"/><Relationship Id="rId3" Type="http://schemas.openxmlformats.org/officeDocument/2006/relationships/diagramLayout" Target="../diagrams/layout83.xml"/><Relationship Id="rId7" Type="http://schemas.openxmlformats.org/officeDocument/2006/relationships/diagramData" Target="../diagrams/data84.xml"/><Relationship Id="rId2" Type="http://schemas.openxmlformats.org/officeDocument/2006/relationships/diagramData" Target="../diagrams/data83.xml"/><Relationship Id="rId1" Type="http://schemas.openxmlformats.org/officeDocument/2006/relationships/slideLayout" Target="../slideLayouts/slideLayout8.xml"/><Relationship Id="rId6" Type="http://schemas.microsoft.com/office/2007/relationships/diagramDrawing" Target="../diagrams/drawing83.xml"/><Relationship Id="rId11" Type="http://schemas.microsoft.com/office/2007/relationships/diagramDrawing" Target="../diagrams/drawing84.xml"/><Relationship Id="rId5" Type="http://schemas.openxmlformats.org/officeDocument/2006/relationships/diagramColors" Target="../diagrams/colors83.xml"/><Relationship Id="rId10" Type="http://schemas.openxmlformats.org/officeDocument/2006/relationships/diagramColors" Target="../diagrams/colors84.xml"/><Relationship Id="rId4" Type="http://schemas.openxmlformats.org/officeDocument/2006/relationships/diagramQuickStyle" Target="../diagrams/quickStyle83.xml"/><Relationship Id="rId9" Type="http://schemas.openxmlformats.org/officeDocument/2006/relationships/diagramQuickStyle" Target="../diagrams/quickStyle84.xml"/></Relationships>
</file>

<file path=ppt/slides/_rels/slide62.xml.rels><?xml version="1.0" encoding="UTF-8" standalone="yes"?>
<Relationships xmlns="http://schemas.openxmlformats.org/package/2006/relationships"><Relationship Id="rId8" Type="http://schemas.openxmlformats.org/officeDocument/2006/relationships/diagramLayout" Target="../diagrams/layout86.xml"/><Relationship Id="rId3" Type="http://schemas.openxmlformats.org/officeDocument/2006/relationships/diagramLayout" Target="../diagrams/layout85.xml"/><Relationship Id="rId7" Type="http://schemas.openxmlformats.org/officeDocument/2006/relationships/diagramData" Target="../diagrams/data86.xml"/><Relationship Id="rId2" Type="http://schemas.openxmlformats.org/officeDocument/2006/relationships/diagramData" Target="../diagrams/data85.xml"/><Relationship Id="rId1" Type="http://schemas.openxmlformats.org/officeDocument/2006/relationships/slideLayout" Target="../slideLayouts/slideLayout8.xml"/><Relationship Id="rId6" Type="http://schemas.microsoft.com/office/2007/relationships/diagramDrawing" Target="../diagrams/drawing85.xml"/><Relationship Id="rId11" Type="http://schemas.microsoft.com/office/2007/relationships/diagramDrawing" Target="../diagrams/drawing86.xml"/><Relationship Id="rId5" Type="http://schemas.openxmlformats.org/officeDocument/2006/relationships/diagramColors" Target="../diagrams/colors85.xml"/><Relationship Id="rId10" Type="http://schemas.openxmlformats.org/officeDocument/2006/relationships/diagramColors" Target="../diagrams/colors86.xml"/><Relationship Id="rId4" Type="http://schemas.openxmlformats.org/officeDocument/2006/relationships/diagramQuickStyle" Target="../diagrams/quickStyle85.xml"/><Relationship Id="rId9" Type="http://schemas.openxmlformats.org/officeDocument/2006/relationships/diagramQuickStyle" Target="../diagrams/quickStyle86.xml"/></Relationships>
</file>

<file path=ppt/slides/_rels/slide63.xml.rels><?xml version="1.0" encoding="UTF-8" standalone="yes"?>
<Relationships xmlns="http://schemas.openxmlformats.org/package/2006/relationships"><Relationship Id="rId8" Type="http://schemas.openxmlformats.org/officeDocument/2006/relationships/diagramLayout" Target="../diagrams/layout88.xml"/><Relationship Id="rId3" Type="http://schemas.openxmlformats.org/officeDocument/2006/relationships/diagramLayout" Target="../diagrams/layout87.xml"/><Relationship Id="rId7" Type="http://schemas.openxmlformats.org/officeDocument/2006/relationships/diagramData" Target="../diagrams/data88.xml"/><Relationship Id="rId2" Type="http://schemas.openxmlformats.org/officeDocument/2006/relationships/diagramData" Target="../diagrams/data87.xml"/><Relationship Id="rId1" Type="http://schemas.openxmlformats.org/officeDocument/2006/relationships/slideLayout" Target="../slideLayouts/slideLayout8.xml"/><Relationship Id="rId6" Type="http://schemas.microsoft.com/office/2007/relationships/diagramDrawing" Target="../diagrams/drawing87.xml"/><Relationship Id="rId11" Type="http://schemas.microsoft.com/office/2007/relationships/diagramDrawing" Target="../diagrams/drawing88.xml"/><Relationship Id="rId5" Type="http://schemas.openxmlformats.org/officeDocument/2006/relationships/diagramColors" Target="../diagrams/colors87.xml"/><Relationship Id="rId10" Type="http://schemas.openxmlformats.org/officeDocument/2006/relationships/diagramColors" Target="../diagrams/colors88.xml"/><Relationship Id="rId4" Type="http://schemas.openxmlformats.org/officeDocument/2006/relationships/diagramQuickStyle" Target="../diagrams/quickStyle87.xml"/><Relationship Id="rId9" Type="http://schemas.openxmlformats.org/officeDocument/2006/relationships/diagramQuickStyle" Target="../diagrams/quickStyle88.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90.xml"/><Relationship Id="rId3" Type="http://schemas.openxmlformats.org/officeDocument/2006/relationships/diagramLayout" Target="../diagrams/layout89.xml"/><Relationship Id="rId7" Type="http://schemas.openxmlformats.org/officeDocument/2006/relationships/diagramData" Target="../diagrams/data90.xml"/><Relationship Id="rId2" Type="http://schemas.openxmlformats.org/officeDocument/2006/relationships/diagramData" Target="../diagrams/data89.xml"/><Relationship Id="rId1" Type="http://schemas.openxmlformats.org/officeDocument/2006/relationships/slideLayout" Target="../slideLayouts/slideLayout8.xml"/><Relationship Id="rId6" Type="http://schemas.microsoft.com/office/2007/relationships/diagramDrawing" Target="../diagrams/drawing89.xml"/><Relationship Id="rId11" Type="http://schemas.microsoft.com/office/2007/relationships/diagramDrawing" Target="../diagrams/drawing90.xml"/><Relationship Id="rId5" Type="http://schemas.openxmlformats.org/officeDocument/2006/relationships/diagramColors" Target="../diagrams/colors89.xml"/><Relationship Id="rId10" Type="http://schemas.openxmlformats.org/officeDocument/2006/relationships/diagramColors" Target="../diagrams/colors90.xml"/><Relationship Id="rId4" Type="http://schemas.openxmlformats.org/officeDocument/2006/relationships/diagramQuickStyle" Target="../diagrams/quickStyle89.xml"/><Relationship Id="rId9" Type="http://schemas.openxmlformats.org/officeDocument/2006/relationships/diagramQuickStyle" Target="../diagrams/quickStyle90.xml"/></Relationships>
</file>

<file path=ppt/slides/_rels/slide65.xml.rels><?xml version="1.0" encoding="UTF-8" standalone="yes"?>
<Relationships xmlns="http://schemas.openxmlformats.org/package/2006/relationships"><Relationship Id="rId8" Type="http://schemas.openxmlformats.org/officeDocument/2006/relationships/diagramLayout" Target="../diagrams/layout92.xml"/><Relationship Id="rId13" Type="http://schemas.openxmlformats.org/officeDocument/2006/relationships/diagramLayout" Target="../diagrams/layout93.xml"/><Relationship Id="rId3" Type="http://schemas.openxmlformats.org/officeDocument/2006/relationships/diagramLayout" Target="../diagrams/layout91.xml"/><Relationship Id="rId7" Type="http://schemas.openxmlformats.org/officeDocument/2006/relationships/diagramData" Target="../diagrams/data92.xml"/><Relationship Id="rId12" Type="http://schemas.openxmlformats.org/officeDocument/2006/relationships/diagramData" Target="../diagrams/data93.xml"/><Relationship Id="rId2" Type="http://schemas.openxmlformats.org/officeDocument/2006/relationships/diagramData" Target="../diagrams/data91.xml"/><Relationship Id="rId16" Type="http://schemas.microsoft.com/office/2007/relationships/diagramDrawing" Target="../diagrams/drawing93.xml"/><Relationship Id="rId1" Type="http://schemas.openxmlformats.org/officeDocument/2006/relationships/slideLayout" Target="../slideLayouts/slideLayout8.xml"/><Relationship Id="rId6" Type="http://schemas.microsoft.com/office/2007/relationships/diagramDrawing" Target="../diagrams/drawing91.xml"/><Relationship Id="rId11" Type="http://schemas.microsoft.com/office/2007/relationships/diagramDrawing" Target="../diagrams/drawing92.xml"/><Relationship Id="rId5" Type="http://schemas.openxmlformats.org/officeDocument/2006/relationships/diagramColors" Target="../diagrams/colors91.xml"/><Relationship Id="rId15" Type="http://schemas.openxmlformats.org/officeDocument/2006/relationships/diagramColors" Target="../diagrams/colors93.xml"/><Relationship Id="rId10" Type="http://schemas.openxmlformats.org/officeDocument/2006/relationships/diagramColors" Target="../diagrams/colors92.xml"/><Relationship Id="rId4" Type="http://schemas.openxmlformats.org/officeDocument/2006/relationships/diagramQuickStyle" Target="../diagrams/quickStyle91.xml"/><Relationship Id="rId9" Type="http://schemas.openxmlformats.org/officeDocument/2006/relationships/diagramQuickStyle" Target="../diagrams/quickStyle92.xml"/><Relationship Id="rId14" Type="http://schemas.openxmlformats.org/officeDocument/2006/relationships/diagramQuickStyle" Target="../diagrams/quickStyle9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8" Type="http://schemas.openxmlformats.org/officeDocument/2006/relationships/diagramData" Target="../diagrams/data95.xml"/><Relationship Id="rId3" Type="http://schemas.openxmlformats.org/officeDocument/2006/relationships/diagramData" Target="../diagrams/data94.xml"/><Relationship Id="rId7" Type="http://schemas.microsoft.com/office/2007/relationships/diagramDrawing" Target="../diagrams/drawing94.xml"/><Relationship Id="rId12" Type="http://schemas.microsoft.com/office/2007/relationships/diagramDrawing" Target="../diagrams/drawing95.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94.xml"/><Relationship Id="rId11" Type="http://schemas.openxmlformats.org/officeDocument/2006/relationships/diagramColors" Target="../diagrams/colors95.xml"/><Relationship Id="rId5" Type="http://schemas.openxmlformats.org/officeDocument/2006/relationships/diagramQuickStyle" Target="../diagrams/quickStyle94.xml"/><Relationship Id="rId10" Type="http://schemas.openxmlformats.org/officeDocument/2006/relationships/diagramQuickStyle" Target="../diagrams/quickStyle95.xml"/><Relationship Id="rId4" Type="http://schemas.openxmlformats.org/officeDocument/2006/relationships/diagramLayout" Target="../diagrams/layout94.xml"/><Relationship Id="rId9" Type="http://schemas.openxmlformats.org/officeDocument/2006/relationships/diagramLayout" Target="../diagrams/layout9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6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8.xml"/></Relationships>
</file>

<file path=ppt/slides/_rels/slide7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68.xml"/></Relationships>
</file>

<file path=ppt/slides/_rels/slide7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9.xml"/><Relationship Id="rId1" Type="http://schemas.openxmlformats.org/officeDocument/2006/relationships/slideLayout" Target="../slideLayouts/slideLayout68.xml"/></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68.xml"/></Relationships>
</file>

<file path=ppt/slides/_rels/slide7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1.xml"/><Relationship Id="rId1" Type="http://schemas.openxmlformats.org/officeDocument/2006/relationships/slideLayout" Target="../slideLayouts/slideLayout68.xml"/></Relationships>
</file>

<file path=ppt/slides/_rels/slide7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2.xml"/><Relationship Id="rId1" Type="http://schemas.openxmlformats.org/officeDocument/2006/relationships/slideLayout" Target="../slideLayouts/slideLayout68.xml"/></Relationships>
</file>

<file path=ppt/slides/_rels/slide7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68.xml"/></Relationships>
</file>

<file path=ppt/slides/_rels/slide7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68.xml"/><Relationship Id="rId4" Type="http://schemas.openxmlformats.org/officeDocument/2006/relationships/image" Target="../media/image62.png"/></Relationships>
</file>

<file path=ppt/slides/_rels/slide7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68.xml"/><Relationship Id="rId4" Type="http://schemas.openxmlformats.org/officeDocument/2006/relationships/image" Target="../media/image64.png"/></Relationships>
</file>

<file path=ppt/slides/_rels/slide7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6.xml"/><Relationship Id="rId1" Type="http://schemas.openxmlformats.org/officeDocument/2006/relationships/slideLayout" Target="../slideLayouts/slideLayout4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8.xml"/></Relationships>
</file>

<file path=ppt/slides/_rels/slide8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8.xml"/><Relationship Id="rId1" Type="http://schemas.openxmlformats.org/officeDocument/2006/relationships/slideLayout" Target="../slideLayouts/slideLayout68.xml"/></Relationships>
</file>

<file path=ppt/slides/_rels/slide8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68.xml"/></Relationships>
</file>

<file path=ppt/slides/_rels/slide8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0.xml"/><Relationship Id="rId1" Type="http://schemas.openxmlformats.org/officeDocument/2006/relationships/slideLayout" Target="../slideLayouts/slideLayout68.xml"/></Relationships>
</file>

<file path=ppt/slides/_rels/slide8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1.xml"/><Relationship Id="rId1" Type="http://schemas.openxmlformats.org/officeDocument/2006/relationships/slideLayout" Target="../slideLayouts/slideLayout68.xml"/></Relationships>
</file>

<file path=ppt/slides/_rels/slide8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2.xml"/><Relationship Id="rId1" Type="http://schemas.openxmlformats.org/officeDocument/2006/relationships/slideLayout" Target="../slideLayouts/slideLayout68.xml"/></Relationships>
</file>

<file path=ppt/slides/_rels/slide8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9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3" Type="http://schemas.openxmlformats.org/officeDocument/2006/relationships/image" Target="../media/image72.svg"/><Relationship Id="rId2" Type="http://schemas.openxmlformats.org/officeDocument/2006/relationships/image" Target="../media/image71.svg"/><Relationship Id="rId1" Type="http://schemas.openxmlformats.org/officeDocument/2006/relationships/slideLayout" Target="../slideLayouts/slideLayout36.xml"/><Relationship Id="rId5" Type="http://schemas.openxmlformats.org/officeDocument/2006/relationships/image" Target="../media/image74.svg"/><Relationship Id="rId4" Type="http://schemas.openxmlformats.org/officeDocument/2006/relationships/image" Target="../media/image73.svg"/></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7.xml"/></Relationships>
</file>

<file path=ppt/slides/_rels/slide9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svg"/><Relationship Id="rId1" Type="http://schemas.openxmlformats.org/officeDocument/2006/relationships/slideLayout" Target="../slideLayouts/slideLayout21.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23DD4CA-001D-DF3E-636F-093804CE3439}"/>
              </a:ext>
            </a:extLst>
          </p:cNvPr>
          <p:cNvSpPr>
            <a:spLocks noGrp="1"/>
          </p:cNvSpPr>
          <p:nvPr>
            <p:ph type="title" idx="4294967295"/>
          </p:nvPr>
        </p:nvSpPr>
        <p:spPr>
          <a:xfrm>
            <a:off x="838199" y="178594"/>
            <a:ext cx="10515600" cy="1325563"/>
          </a:xfrm>
        </p:spPr>
        <p:txBody>
          <a:bodyPr vert="horz" lIns="91440" tIns="45720" rIns="91440" bIns="45720" rtlCol="0" anchor="b">
            <a:normAutofit/>
          </a:bodyPr>
          <a:lstStyle/>
          <a:p>
            <a:r>
              <a:rPr lang="es-MX" dirty="0"/>
              <a:t>Logo</a:t>
            </a:r>
            <a:endParaRPr lang="es-CO" dirty="0"/>
          </a:p>
        </p:txBody>
      </p:sp>
      <p:pic>
        <p:nvPicPr>
          <p:cNvPr id="4" name="Imagen 3">
            <a:extLst>
              <a:ext uri="{FF2B5EF4-FFF2-40B4-BE49-F238E27FC236}">
                <a16:creationId xmlns:a16="http://schemas.microsoft.com/office/drawing/2014/main" id="{CB5D1F6A-52E1-E7DE-7C28-5A25BF3D487A}"/>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0" y="0"/>
            <a:ext cx="12192000" cy="6858000"/>
          </a:xfrm>
          <a:prstGeom prst="rect">
            <a:avLst/>
          </a:prstGeom>
        </p:spPr>
      </p:pic>
      <p:pic>
        <p:nvPicPr>
          <p:cNvPr id="2" name="Imagen 1">
            <a:extLst>
              <a:ext uri="{FF2B5EF4-FFF2-40B4-BE49-F238E27FC236}">
                <a16:creationId xmlns:a16="http://schemas.microsoft.com/office/drawing/2014/main" id="{1A225987-C985-8337-8C18-CF18085DFF35}"/>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5350192" y="1771763"/>
            <a:ext cx="1491615" cy="2983230"/>
          </a:xfrm>
          <a:prstGeom prst="rect">
            <a:avLst/>
          </a:prstGeom>
        </p:spPr>
      </p:pic>
    </p:spTree>
    <p:extLst>
      <p:ext uri="{BB962C8B-B14F-4D97-AF65-F5344CB8AC3E}">
        <p14:creationId xmlns:p14="http://schemas.microsoft.com/office/powerpoint/2010/main" val="2618778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77397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910AAB-F47A-8CEE-4992-DCC2B1BEDEE0}"/>
              </a:ext>
            </a:extLst>
          </p:cNvPr>
          <p:cNvSpPr>
            <a:spLocks noGrp="1"/>
          </p:cNvSpPr>
          <p:nvPr>
            <p:ph type="title"/>
          </p:nvPr>
        </p:nvSpPr>
        <p:spPr>
          <a:xfrm>
            <a:off x="1677412" y="660969"/>
            <a:ext cx="8132708" cy="602742"/>
          </a:xfrm>
        </p:spPr>
        <p:txBody>
          <a:bodyPr/>
          <a:lstStyle/>
          <a:p>
            <a:pPr algn="ctr"/>
            <a:r>
              <a:rPr lang="es-CO" sz="4800" dirty="0"/>
              <a:t>ORDEN DEL DIA</a:t>
            </a:r>
          </a:p>
        </p:txBody>
      </p:sp>
      <p:sp>
        <p:nvSpPr>
          <p:cNvPr id="4" name="Rectangle 2">
            <a:extLst>
              <a:ext uri="{FF2B5EF4-FFF2-40B4-BE49-F238E27FC236}">
                <a16:creationId xmlns:a16="http://schemas.microsoft.com/office/drawing/2014/main" id="{9117BE19-3F23-434A-9F2E-BFCBB49C786C}"/>
              </a:ext>
            </a:extLst>
          </p:cNvPr>
          <p:cNvSpPr>
            <a:spLocks noChangeArrowheads="1"/>
          </p:cNvSpPr>
          <p:nvPr/>
        </p:nvSpPr>
        <p:spPr bwMode="auto">
          <a:xfrm>
            <a:off x="566553" y="1364939"/>
            <a:ext cx="11058893"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endParaRPr lang="es-ES" altLang="es-CO" sz="4400" b="0" dirty="0">
              <a:solidFill>
                <a:schemeClr val="accent6"/>
              </a:solidFill>
              <a:latin typeface="Arial" panose="020B0604020202020204" pitchFamily="34" charset="0"/>
            </a:endParaRP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lang="es-ES" altLang="es-CO" sz="4400" b="0" dirty="0">
                <a:solidFill>
                  <a:schemeClr val="accent6"/>
                </a:solidFill>
                <a:latin typeface="Arial" panose="020B0604020202020204" pitchFamily="34" charset="0"/>
              </a:rPr>
              <a:t>Saludo</a:t>
            </a: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lang="es-ES" altLang="es-CO" sz="4400" dirty="0">
                <a:solidFill>
                  <a:schemeClr val="accent6"/>
                </a:solidFill>
                <a:latin typeface="Arial" panose="020B0604020202020204" pitchFamily="34" charset="0"/>
              </a:rPr>
              <a:t>Verificación de Quorum</a:t>
            </a:r>
            <a:endParaRPr lang="es-ES" altLang="es-CO" sz="4400" b="0" dirty="0">
              <a:solidFill>
                <a:schemeClr val="accent6"/>
              </a:solidFill>
              <a:latin typeface="Arial" panose="020B0604020202020204" pitchFamily="34" charset="0"/>
            </a:endParaRP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lang="es-ES" altLang="es-CO" sz="4400" b="0" dirty="0">
                <a:solidFill>
                  <a:schemeClr val="accent6"/>
                </a:solidFill>
                <a:latin typeface="Arial" panose="020B0604020202020204" pitchFamily="34" charset="0"/>
              </a:rPr>
              <a:t>Avances Técnicos</a:t>
            </a: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lang="es-ES" altLang="es-CO" sz="4400" b="0" dirty="0">
                <a:solidFill>
                  <a:schemeClr val="accent6"/>
                </a:solidFill>
                <a:latin typeface="Arial" panose="020B0604020202020204" pitchFamily="34" charset="0"/>
              </a:rPr>
              <a:t>Avance Estado Financiero</a:t>
            </a: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lang="es-ES" altLang="es-CO" sz="4400" b="0" dirty="0">
                <a:solidFill>
                  <a:schemeClr val="accent6"/>
                </a:solidFill>
                <a:latin typeface="Arial" panose="020B0604020202020204" pitchFamily="34" charset="0"/>
              </a:rPr>
              <a:t>Avance Estado Jurídico</a:t>
            </a:r>
          </a:p>
          <a:p>
            <a:pPr marL="742950" marR="0" lvl="0" indent="-74295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CO" sz="4400" i="0" u="none" strike="noStrike" cap="none" normalizeH="0" baseline="0" dirty="0">
                <a:ln>
                  <a:noFill/>
                </a:ln>
                <a:solidFill>
                  <a:schemeClr val="accent6"/>
                </a:solidFill>
                <a:effectLst/>
                <a:latin typeface="Arial" panose="020B0604020202020204" pitchFamily="34" charset="0"/>
              </a:rPr>
              <a:t>Proposiciones y varios</a:t>
            </a:r>
            <a:endParaRPr kumimoji="0" lang="es-ES" altLang="es-CO" sz="4400" b="0" i="0" u="none" strike="noStrike" cap="none" normalizeH="0" baseline="0" dirty="0">
              <a:ln>
                <a:noFill/>
              </a:ln>
              <a:solidFill>
                <a:schemeClr val="accent6"/>
              </a:solidFill>
              <a:effectLst/>
              <a:latin typeface="Arial" panose="020B0604020202020204" pitchFamily="34" charset="0"/>
            </a:endParaRPr>
          </a:p>
        </p:txBody>
      </p:sp>
    </p:spTree>
    <p:extLst>
      <p:ext uri="{BB962C8B-B14F-4D97-AF65-F5344CB8AC3E}">
        <p14:creationId xmlns:p14="http://schemas.microsoft.com/office/powerpoint/2010/main" val="277315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CE1C93FF-73A0-9E0D-1B49-343A74592836}"/>
              </a:ext>
            </a:extLst>
          </p:cNvPr>
          <p:cNvSpPr>
            <a:spLocks noGrp="1"/>
          </p:cNvSpPr>
          <p:nvPr>
            <p:ph type="title" idx="4294967295"/>
          </p:nvPr>
        </p:nvSpPr>
        <p:spPr>
          <a:xfrm>
            <a:off x="5087731" y="1117574"/>
            <a:ext cx="6299200" cy="15144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4800" b="1"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COMITÉ </a:t>
            </a:r>
            <a:r>
              <a:rPr lang="es-ES" sz="4800" b="1" dirty="0">
                <a:solidFill>
                  <a:schemeClr val="accent2"/>
                </a:solidFill>
                <a:latin typeface="Arial" panose="020B0604020202020204" pitchFamily="34" charset="0"/>
                <a:ea typeface="+mn-ea"/>
                <a:cs typeface="Arial" panose="020B0604020202020204" pitchFamily="34" charset="0"/>
              </a:rPr>
              <a:t>OPERATIV</a:t>
            </a:r>
            <a:r>
              <a:rPr kumimoji="0" lang="es-ES" sz="4800" b="1"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O CONV. 1211-2025</a:t>
            </a:r>
            <a:endParaRPr kumimoji="0" lang="es-CO" sz="4800" b="1"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endParaRPr>
          </a:p>
        </p:txBody>
      </p:sp>
      <p:sp>
        <p:nvSpPr>
          <p:cNvPr id="3" name="Marcador de texto 2">
            <a:extLst>
              <a:ext uri="{FF2B5EF4-FFF2-40B4-BE49-F238E27FC236}">
                <a16:creationId xmlns:a16="http://schemas.microsoft.com/office/drawing/2014/main" id="{42BAA921-1C9A-D0A5-421B-CDC9A0E1C6E2}"/>
              </a:ext>
            </a:extLst>
          </p:cNvPr>
          <p:cNvSpPr>
            <a:spLocks noGrp="1"/>
          </p:cNvSpPr>
          <p:nvPr>
            <p:ph type="body" sz="quarter" idx="11"/>
          </p:nvPr>
        </p:nvSpPr>
        <p:spPr>
          <a:xfrm>
            <a:off x="4823791" y="2460931"/>
            <a:ext cx="7189777" cy="3371186"/>
          </a:xfrm>
        </p:spPr>
        <p:txBody>
          <a:bodyPr>
            <a:normAutofit/>
          </a:bodyPr>
          <a:lstStyle/>
          <a:p>
            <a:pPr algn="just">
              <a:lnSpc>
                <a:spcPct val="120000"/>
              </a:lnSpc>
            </a:pPr>
            <a:endParaRPr lang="es-CO" sz="1200" b="0" i="0" u="none" strike="noStrike" baseline="0" dirty="0">
              <a:solidFill>
                <a:srgbClr val="000000"/>
              </a:solidFill>
              <a:latin typeface="Arial" panose="020B0604020202020204" pitchFamily="34" charset="0"/>
            </a:endParaRPr>
          </a:p>
          <a:p>
            <a:pPr algn="just">
              <a:lnSpc>
                <a:spcPct val="120000"/>
              </a:lnSpc>
            </a:pPr>
            <a:r>
              <a:rPr lang="es-ES" sz="1200" b="0" i="0" u="none" strike="noStrike" baseline="0" dirty="0">
                <a:solidFill>
                  <a:srgbClr val="000000"/>
                </a:solidFill>
                <a:latin typeface="Arial" panose="020B0604020202020204" pitchFamily="34" charset="0"/>
              </a:rPr>
              <a:t> </a:t>
            </a:r>
            <a:r>
              <a:rPr lang="es-ES" b="1" i="0" u="none" strike="noStrike" baseline="0" dirty="0">
                <a:solidFill>
                  <a:srgbClr val="000000"/>
                </a:solidFill>
                <a:latin typeface="Arial" panose="020B0604020202020204" pitchFamily="34" charset="0"/>
              </a:rPr>
              <a:t>IMPLEMENTACIÓN DE INFRAESTRUCTURA TECNOLÓGICA PARA EL FORTALECIMIENTO DE LA CONECTIVIDAD, SERVICIOS TIC Y APROPIACIÓN DIGITAL EN LOS HOGARES, COMUNIDADES DE CONECTIVIDAD E INSTITUCIONES EDUCATIVAS DE LA REGIÓN DEL CATATUMBO Y ÁREA METROPOLITANA DE CÚCUTA DEL DEPARTAMENTO DE NORTE DE SANTANDER. </a:t>
            </a:r>
            <a:endParaRPr lang="es-CO" sz="3200" dirty="0"/>
          </a:p>
        </p:txBody>
      </p:sp>
    </p:spTree>
    <p:extLst>
      <p:ext uri="{BB962C8B-B14F-4D97-AF65-F5344CB8AC3E}">
        <p14:creationId xmlns:p14="http://schemas.microsoft.com/office/powerpoint/2010/main" val="3412921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Text 0">
            <a:extLst>
              <a:ext uri="{FF2B5EF4-FFF2-40B4-BE49-F238E27FC236}">
                <a16:creationId xmlns:a16="http://schemas.microsoft.com/office/drawing/2014/main" id="{CE19A087-022F-47C1-88FF-8CC1D59B87A8}"/>
              </a:ext>
            </a:extLst>
          </p:cNvPr>
          <p:cNvSpPr/>
          <p:nvPr/>
        </p:nvSpPr>
        <p:spPr>
          <a:xfrm>
            <a:off x="1533369" y="2468891"/>
            <a:ext cx="10021371" cy="2276317"/>
          </a:xfrm>
          <a:prstGeom prst="rect">
            <a:avLst/>
          </a:prstGeom>
          <a:noFill/>
          <a:ln/>
        </p:spPr>
        <p:txBody>
          <a:bodyPr wrap="square" lIns="0" tIns="0" rIns="0" bIns="0" rtlCol="0" anchor="t"/>
          <a:lstStyle/>
          <a:p>
            <a:pPr marL="0" indent="0" algn="ctr">
              <a:buNone/>
            </a:pPr>
            <a:r>
              <a:rPr lang="es-CO" sz="7200" b="1" spc="600" dirty="0">
                <a:solidFill>
                  <a:schemeClr val="bg2"/>
                </a:solidFill>
                <a:latin typeface="Montserrat" panose="00000500000000000000" pitchFamily="2" charset="0"/>
                <a:ea typeface="Sora Semi Bold" pitchFamily="34" charset="-122"/>
                <a:cs typeface="Sora Semi Bold" pitchFamily="34" charset="-120"/>
              </a:rPr>
              <a:t>PRESENTACIÓN</a:t>
            </a:r>
            <a:r>
              <a:rPr lang="en-US" sz="7200" b="1" spc="600" dirty="0">
                <a:solidFill>
                  <a:schemeClr val="bg2"/>
                </a:solidFill>
                <a:latin typeface="Montserrat" panose="00000500000000000000" pitchFamily="2" charset="0"/>
                <a:ea typeface="Sora Semi Bold" pitchFamily="34" charset="-122"/>
                <a:cs typeface="Sora Semi Bold" pitchFamily="34" charset="-120"/>
              </a:rPr>
              <a:t> DE </a:t>
            </a:r>
            <a:r>
              <a:rPr lang="es-CO" sz="7200" b="1" spc="600" dirty="0">
                <a:solidFill>
                  <a:schemeClr val="bg2"/>
                </a:solidFill>
                <a:latin typeface="Montserrat" panose="00000500000000000000" pitchFamily="2" charset="0"/>
                <a:ea typeface="Sora Semi Bold" pitchFamily="34" charset="-122"/>
                <a:cs typeface="Sora Semi Bold" pitchFamily="34" charset="-120"/>
              </a:rPr>
              <a:t>AVANCES</a:t>
            </a:r>
          </a:p>
          <a:p>
            <a:pPr marL="0" indent="0" algn="ctr">
              <a:buNone/>
            </a:pPr>
            <a:endParaRPr lang="en-US" sz="7200" b="1" spc="600" dirty="0">
              <a:solidFill>
                <a:schemeClr val="bg2"/>
              </a:solidFill>
              <a:latin typeface="Montserrat" panose="00000500000000000000" pitchFamily="2" charset="0"/>
            </a:endParaRPr>
          </a:p>
        </p:txBody>
      </p:sp>
    </p:spTree>
    <p:extLst>
      <p:ext uri="{BB962C8B-B14F-4D97-AF65-F5344CB8AC3E}">
        <p14:creationId xmlns:p14="http://schemas.microsoft.com/office/powerpoint/2010/main" val="502236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910AAB-F47A-8CEE-4992-DCC2B1BEDEE0}"/>
              </a:ext>
            </a:extLst>
          </p:cNvPr>
          <p:cNvSpPr>
            <a:spLocks noGrp="1"/>
          </p:cNvSpPr>
          <p:nvPr>
            <p:ph type="title"/>
          </p:nvPr>
        </p:nvSpPr>
        <p:spPr>
          <a:xfrm>
            <a:off x="281924" y="78755"/>
            <a:ext cx="8132708" cy="602742"/>
          </a:xfrm>
        </p:spPr>
        <p:txBody>
          <a:bodyPr/>
          <a:lstStyle/>
          <a:p>
            <a:r>
              <a:rPr lang="es-CO" dirty="0"/>
              <a:t>SEGUIMIENTO DE AVANCE SEMANAL</a:t>
            </a:r>
          </a:p>
        </p:txBody>
      </p:sp>
      <p:pic>
        <p:nvPicPr>
          <p:cNvPr id="6" name="Marcador de posición de imagen 6">
            <a:extLst>
              <a:ext uri="{FF2B5EF4-FFF2-40B4-BE49-F238E27FC236}">
                <a16:creationId xmlns:a16="http://schemas.microsoft.com/office/drawing/2014/main" id="{E3835610-A893-1FA3-821A-FF4F10B9E87D}"/>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rcRect t="23" b="23"/>
          <a:stretch/>
        </p:blipFill>
        <p:spPr>
          <a:xfrm>
            <a:off x="152054" y="1683088"/>
            <a:ext cx="3207269" cy="3268922"/>
          </a:xfrm>
          <a:prstGeom prst="roundRect">
            <a:avLst>
              <a:gd name="adj" fmla="val 10649"/>
            </a:avLst>
          </a:prstGeom>
          <a:noFill/>
          <a:ln w="19050" cap="flat" cmpd="sng" algn="ctr">
            <a:noFill/>
            <a:prstDash val="solid"/>
            <a:miter lim="800000"/>
          </a:ln>
          <a:effectLst/>
        </p:spPr>
      </p:pic>
      <p:sp>
        <p:nvSpPr>
          <p:cNvPr id="23" name="CuadroTexto 22">
            <a:extLst>
              <a:ext uri="{FF2B5EF4-FFF2-40B4-BE49-F238E27FC236}">
                <a16:creationId xmlns:a16="http://schemas.microsoft.com/office/drawing/2014/main" id="{103DC857-C449-406A-ABA3-C4A8887F206F}"/>
              </a:ext>
            </a:extLst>
          </p:cNvPr>
          <p:cNvSpPr txBox="1"/>
          <p:nvPr/>
        </p:nvSpPr>
        <p:spPr>
          <a:xfrm>
            <a:off x="3390004" y="859127"/>
            <a:ext cx="8132707" cy="64633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rPr>
              <a:t>📅 SEMANA 1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7" name="CuadroTexto 6">
            <a:extLst>
              <a:ext uri="{FF2B5EF4-FFF2-40B4-BE49-F238E27FC236}">
                <a16:creationId xmlns:a16="http://schemas.microsoft.com/office/drawing/2014/main" id="{955FD9BE-4A4C-4F43-9CC6-0C73D9E8D2B3}"/>
              </a:ext>
            </a:extLst>
          </p:cNvPr>
          <p:cNvSpPr txBox="1"/>
          <p:nvPr/>
        </p:nvSpPr>
        <p:spPr>
          <a:xfrm>
            <a:off x="3359323" y="1929068"/>
            <a:ext cx="8132707" cy="3139321"/>
          </a:xfrm>
          <a:prstGeom prst="rect">
            <a:avLst/>
          </a:prstGeom>
          <a:noFill/>
        </p:spPr>
        <p:txBody>
          <a:bodyPr wrap="square">
            <a:spAutoFit/>
          </a:bodyPr>
          <a:lstStyle/>
          <a:p>
            <a:pPr marL="285750" indent="-285750" algn="just">
              <a:buFont typeface="Wingdings" panose="05000000000000000000" pitchFamily="2" charset="2"/>
              <a:buChar char="ü"/>
              <a:defRPr/>
            </a:pPr>
            <a:r>
              <a:rPr lang="es-ES" dirty="0">
                <a:solidFill>
                  <a:srgbClr val="07133D"/>
                </a:solidFill>
                <a:latin typeface="Arial" panose="020B0604020202020204"/>
              </a:rPr>
              <a:t>Comité agosto Convenio 1211, con revisión de avances, indicadores, compromisos y situaciones relevantes del proyecto</a:t>
            </a:r>
          </a:p>
          <a:p>
            <a:pPr marL="285750" indent="-285750" algn="just">
              <a:buFont typeface="Wingdings" panose="05000000000000000000" pitchFamily="2" charset="2"/>
              <a:buChar char="ü"/>
              <a:defRPr/>
            </a:pPr>
            <a:r>
              <a:rPr lang="es-ES" dirty="0">
                <a:solidFill>
                  <a:srgbClr val="07133D"/>
                </a:solidFill>
                <a:latin typeface="Arial" panose="020B0604020202020204"/>
              </a:rPr>
              <a:t>Envío de rendimientos financieros mes de Julio</a:t>
            </a:r>
          </a:p>
          <a:p>
            <a:pPr marL="285750" indent="-285750" algn="just">
              <a:buFont typeface="Wingdings" panose="05000000000000000000" pitchFamily="2" charset="2"/>
              <a:buChar char="ü"/>
              <a:defRPr/>
            </a:pPr>
            <a:r>
              <a:rPr lang="es-ES" dirty="0">
                <a:solidFill>
                  <a:srgbClr val="07133D"/>
                </a:solidFill>
                <a:latin typeface="Arial" panose="020B0604020202020204"/>
              </a:rPr>
              <a:t>Envío presentación actualizada – Comité Técnico mes de agosto Convenio 1211 de 2025</a:t>
            </a:r>
          </a:p>
          <a:p>
            <a:pPr marL="285750" indent="-285750" algn="just">
              <a:buFont typeface="Wingdings" panose="05000000000000000000" pitchFamily="2" charset="2"/>
              <a:buChar char="ü"/>
              <a:defRPr/>
            </a:pPr>
            <a:r>
              <a:rPr lang="es-ES" dirty="0">
                <a:solidFill>
                  <a:srgbClr val="07133D"/>
                </a:solidFill>
                <a:latin typeface="Arial" panose="020B0604020202020204"/>
              </a:rPr>
              <a:t>Remisión respuesta a derecho de petición – Junta Los Cámbulos</a:t>
            </a:r>
          </a:p>
          <a:p>
            <a:pPr marL="285750" indent="-285750" algn="just">
              <a:buFont typeface="Wingdings" panose="05000000000000000000" pitchFamily="2" charset="2"/>
              <a:buChar char="ü"/>
              <a:defRPr/>
            </a:pPr>
            <a:r>
              <a:rPr lang="es-ES" dirty="0">
                <a:solidFill>
                  <a:srgbClr val="07133D"/>
                </a:solidFill>
                <a:latin typeface="Arial" panose="020B0604020202020204"/>
              </a:rPr>
              <a:t>Remisión respuesta a solicitud – Proyecto de conectividad Vereda Campo Yuca </a:t>
            </a:r>
            <a:r>
              <a:rPr lang="es-ES" dirty="0" err="1">
                <a:solidFill>
                  <a:srgbClr val="07133D"/>
                </a:solidFill>
                <a:latin typeface="Arial" panose="020B0604020202020204"/>
              </a:rPr>
              <a:t>Oru</a:t>
            </a:r>
            <a:r>
              <a:rPr lang="es-ES" dirty="0">
                <a:solidFill>
                  <a:srgbClr val="07133D"/>
                </a:solidFill>
                <a:latin typeface="Arial" panose="020B0604020202020204"/>
              </a:rPr>
              <a:t> Cinco</a:t>
            </a:r>
          </a:p>
          <a:p>
            <a:pPr marL="285750" indent="-285750" algn="just">
              <a:buFont typeface="Wingdings" panose="05000000000000000000" pitchFamily="2" charset="2"/>
              <a:buChar char="ü"/>
              <a:defRPr/>
            </a:pPr>
            <a:r>
              <a:rPr lang="es-ES" dirty="0">
                <a:solidFill>
                  <a:srgbClr val="07133D"/>
                </a:solidFill>
                <a:latin typeface="Arial" panose="020B0604020202020204"/>
              </a:rPr>
              <a:t>Solicitud a ministerio de números de comprobantes MinTIC correspondientes a rendimientos financieros</a:t>
            </a:r>
          </a:p>
          <a:p>
            <a:pPr marL="285750" indent="-285750" algn="just">
              <a:buFont typeface="Wingdings" panose="05000000000000000000" pitchFamily="2" charset="2"/>
              <a:buChar char="ü"/>
              <a:defRPr/>
            </a:pP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Reunión de seguimiento semanal al Convenio 1211-2025</a:t>
            </a:r>
          </a:p>
        </p:txBody>
      </p:sp>
    </p:spTree>
    <p:extLst>
      <p:ext uri="{BB962C8B-B14F-4D97-AF65-F5344CB8AC3E}">
        <p14:creationId xmlns:p14="http://schemas.microsoft.com/office/powerpoint/2010/main" val="1742590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910AAB-F47A-8CEE-4992-DCC2B1BEDEE0}"/>
              </a:ext>
            </a:extLst>
          </p:cNvPr>
          <p:cNvSpPr>
            <a:spLocks noGrp="1"/>
          </p:cNvSpPr>
          <p:nvPr>
            <p:ph type="title"/>
          </p:nvPr>
        </p:nvSpPr>
        <p:spPr>
          <a:xfrm>
            <a:off x="281924" y="78755"/>
            <a:ext cx="8132708" cy="602742"/>
          </a:xfrm>
        </p:spPr>
        <p:txBody>
          <a:bodyPr/>
          <a:lstStyle/>
          <a:p>
            <a:r>
              <a:rPr lang="es-CO" dirty="0"/>
              <a:t>SEGUIMIENTO DE AVANCE SEMANAL</a:t>
            </a:r>
          </a:p>
        </p:txBody>
      </p:sp>
      <p:pic>
        <p:nvPicPr>
          <p:cNvPr id="6" name="Marcador de posición de imagen 6">
            <a:extLst>
              <a:ext uri="{FF2B5EF4-FFF2-40B4-BE49-F238E27FC236}">
                <a16:creationId xmlns:a16="http://schemas.microsoft.com/office/drawing/2014/main" id="{E3835610-A893-1FA3-821A-FF4F10B9E87D}"/>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rcRect t="23" b="23"/>
          <a:stretch/>
        </p:blipFill>
        <p:spPr>
          <a:xfrm>
            <a:off x="152054" y="1683088"/>
            <a:ext cx="3207269" cy="3268922"/>
          </a:xfrm>
          <a:prstGeom prst="roundRect">
            <a:avLst>
              <a:gd name="adj" fmla="val 10649"/>
            </a:avLst>
          </a:prstGeom>
          <a:noFill/>
          <a:ln w="19050" cap="flat" cmpd="sng" algn="ctr">
            <a:noFill/>
            <a:prstDash val="solid"/>
            <a:miter lim="800000"/>
          </a:ln>
          <a:effectLst/>
        </p:spPr>
      </p:pic>
      <p:sp>
        <p:nvSpPr>
          <p:cNvPr id="23" name="CuadroTexto 22">
            <a:extLst>
              <a:ext uri="{FF2B5EF4-FFF2-40B4-BE49-F238E27FC236}">
                <a16:creationId xmlns:a16="http://schemas.microsoft.com/office/drawing/2014/main" id="{103DC857-C449-406A-ABA3-C4A8887F206F}"/>
              </a:ext>
            </a:extLst>
          </p:cNvPr>
          <p:cNvSpPr txBox="1"/>
          <p:nvPr/>
        </p:nvSpPr>
        <p:spPr>
          <a:xfrm>
            <a:off x="3390004" y="859127"/>
            <a:ext cx="8132707" cy="64633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rPr>
              <a:t>📅 SEMANA 2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7" name="CuadroTexto 6">
            <a:extLst>
              <a:ext uri="{FF2B5EF4-FFF2-40B4-BE49-F238E27FC236}">
                <a16:creationId xmlns:a16="http://schemas.microsoft.com/office/drawing/2014/main" id="{955FD9BE-4A4C-4F43-9CC6-0C73D9E8D2B3}"/>
              </a:ext>
            </a:extLst>
          </p:cNvPr>
          <p:cNvSpPr txBox="1"/>
          <p:nvPr/>
        </p:nvSpPr>
        <p:spPr>
          <a:xfrm>
            <a:off x="3499766" y="1971301"/>
            <a:ext cx="8132707" cy="286232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Remisión a ministerio de documentos – Modificación al Plan de Ingeniería y Operación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de Formato 051 mes de Agosto</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Informe Integral mes de Agosto</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Remisión de oficio y concepto técnico de no viabilidad – Junta de Internet La India Alto San Miguel</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Remisión de oficio y concepto técnico de no viabilidad – Junta de Internet El Helechal Bajo</a:t>
            </a:r>
          </a:p>
          <a:p>
            <a:pPr marL="285750" indent="-285750" algn="just">
              <a:buFont typeface="Wingdings" panose="05000000000000000000" pitchFamily="2" charset="2"/>
              <a:buChar char="ü"/>
              <a:defRPr/>
            </a:pPr>
            <a:r>
              <a:rPr lang="es-ES" dirty="0">
                <a:solidFill>
                  <a:srgbClr val="07133D"/>
                </a:solidFill>
                <a:latin typeface="Arial" panose="020B0604020202020204"/>
              </a:rPr>
              <a:t>Envío de rendimientos financieros mes de Agosto</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Reunión de seguimiento semanal al Convenio 1211-2025</a:t>
            </a:r>
          </a:p>
        </p:txBody>
      </p:sp>
    </p:spTree>
    <p:extLst>
      <p:ext uri="{BB962C8B-B14F-4D97-AF65-F5344CB8AC3E}">
        <p14:creationId xmlns:p14="http://schemas.microsoft.com/office/powerpoint/2010/main" val="3346526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910AAB-F47A-8CEE-4992-DCC2B1BEDEE0}"/>
              </a:ext>
            </a:extLst>
          </p:cNvPr>
          <p:cNvSpPr>
            <a:spLocks noGrp="1"/>
          </p:cNvSpPr>
          <p:nvPr>
            <p:ph type="title"/>
          </p:nvPr>
        </p:nvSpPr>
        <p:spPr>
          <a:xfrm>
            <a:off x="281924" y="78755"/>
            <a:ext cx="8132708" cy="602742"/>
          </a:xfrm>
        </p:spPr>
        <p:txBody>
          <a:bodyPr/>
          <a:lstStyle/>
          <a:p>
            <a:r>
              <a:rPr lang="es-CO" dirty="0"/>
              <a:t>SEGUIMIENTO DE AVANCE SEMANAL</a:t>
            </a:r>
          </a:p>
        </p:txBody>
      </p:sp>
      <p:pic>
        <p:nvPicPr>
          <p:cNvPr id="6" name="Marcador de posición de imagen 6">
            <a:extLst>
              <a:ext uri="{FF2B5EF4-FFF2-40B4-BE49-F238E27FC236}">
                <a16:creationId xmlns:a16="http://schemas.microsoft.com/office/drawing/2014/main" id="{E3835610-A893-1FA3-821A-FF4F10B9E87D}"/>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rcRect t="23" b="23"/>
          <a:stretch/>
        </p:blipFill>
        <p:spPr>
          <a:xfrm>
            <a:off x="152054" y="1683088"/>
            <a:ext cx="3207269" cy="3268922"/>
          </a:xfrm>
          <a:prstGeom prst="roundRect">
            <a:avLst>
              <a:gd name="adj" fmla="val 10649"/>
            </a:avLst>
          </a:prstGeom>
          <a:noFill/>
          <a:ln w="19050" cap="flat" cmpd="sng" algn="ctr">
            <a:noFill/>
            <a:prstDash val="solid"/>
            <a:miter lim="800000"/>
          </a:ln>
          <a:effectLst/>
        </p:spPr>
      </p:pic>
      <p:sp>
        <p:nvSpPr>
          <p:cNvPr id="23" name="CuadroTexto 22">
            <a:extLst>
              <a:ext uri="{FF2B5EF4-FFF2-40B4-BE49-F238E27FC236}">
                <a16:creationId xmlns:a16="http://schemas.microsoft.com/office/drawing/2014/main" id="{103DC857-C449-406A-ABA3-C4A8887F206F}"/>
              </a:ext>
            </a:extLst>
          </p:cNvPr>
          <p:cNvSpPr txBox="1"/>
          <p:nvPr/>
        </p:nvSpPr>
        <p:spPr>
          <a:xfrm>
            <a:off x="3380860" y="859127"/>
            <a:ext cx="8132707" cy="64633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rPr>
              <a:t>📅 SEMANA 3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7" name="CuadroTexto 6">
            <a:extLst>
              <a:ext uri="{FF2B5EF4-FFF2-40B4-BE49-F238E27FC236}">
                <a16:creationId xmlns:a16="http://schemas.microsoft.com/office/drawing/2014/main" id="{B9D3A376-A56A-49A8-AC19-2A11C244AAE3}"/>
              </a:ext>
            </a:extLst>
          </p:cNvPr>
          <p:cNvSpPr txBox="1"/>
          <p:nvPr/>
        </p:nvSpPr>
        <p:spPr>
          <a:xfrm>
            <a:off x="4348278" y="2002591"/>
            <a:ext cx="60976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srgbClr val="FF0000"/>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5A297423-A93A-45C7-94BD-05CEBA0988EE}"/>
              </a:ext>
            </a:extLst>
          </p:cNvPr>
          <p:cNvSpPr txBox="1"/>
          <p:nvPr/>
        </p:nvSpPr>
        <p:spPr>
          <a:xfrm>
            <a:off x="3380860" y="2505670"/>
            <a:ext cx="8270180" cy="147732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Solicitud de información al operador– Derecho de petición JAC Vereda El Puente, Ocaña</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Solicitud de información al operador – Derecho de petición comunidades El Carmen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Reunión de seguimiento semanal al Convenio 1211-2025</a:t>
            </a:r>
          </a:p>
        </p:txBody>
      </p:sp>
    </p:spTree>
    <p:extLst>
      <p:ext uri="{BB962C8B-B14F-4D97-AF65-F5344CB8AC3E}">
        <p14:creationId xmlns:p14="http://schemas.microsoft.com/office/powerpoint/2010/main" val="566883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910AAB-F47A-8CEE-4992-DCC2B1BEDEE0}"/>
              </a:ext>
            </a:extLst>
          </p:cNvPr>
          <p:cNvSpPr>
            <a:spLocks noGrp="1"/>
          </p:cNvSpPr>
          <p:nvPr>
            <p:ph type="title"/>
          </p:nvPr>
        </p:nvSpPr>
        <p:spPr>
          <a:xfrm>
            <a:off x="281924" y="78755"/>
            <a:ext cx="8132708" cy="602742"/>
          </a:xfrm>
        </p:spPr>
        <p:txBody>
          <a:bodyPr/>
          <a:lstStyle/>
          <a:p>
            <a:r>
              <a:rPr lang="es-CO" dirty="0"/>
              <a:t>SEGUIMIENTO DE AVANCE SEMANAL</a:t>
            </a:r>
          </a:p>
        </p:txBody>
      </p:sp>
      <p:pic>
        <p:nvPicPr>
          <p:cNvPr id="6" name="Marcador de posición de imagen 6">
            <a:extLst>
              <a:ext uri="{FF2B5EF4-FFF2-40B4-BE49-F238E27FC236}">
                <a16:creationId xmlns:a16="http://schemas.microsoft.com/office/drawing/2014/main" id="{E3835610-A893-1FA3-821A-FF4F10B9E87D}"/>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rcRect t="23" b="23"/>
          <a:stretch/>
        </p:blipFill>
        <p:spPr>
          <a:xfrm>
            <a:off x="152054" y="1683088"/>
            <a:ext cx="3207269" cy="3268922"/>
          </a:xfrm>
          <a:prstGeom prst="roundRect">
            <a:avLst>
              <a:gd name="adj" fmla="val 10649"/>
            </a:avLst>
          </a:prstGeom>
          <a:noFill/>
          <a:ln w="19050" cap="flat" cmpd="sng" algn="ctr">
            <a:noFill/>
            <a:prstDash val="solid"/>
            <a:miter lim="800000"/>
          </a:ln>
          <a:effectLst/>
        </p:spPr>
      </p:pic>
      <p:sp>
        <p:nvSpPr>
          <p:cNvPr id="23" name="CuadroTexto 22">
            <a:extLst>
              <a:ext uri="{FF2B5EF4-FFF2-40B4-BE49-F238E27FC236}">
                <a16:creationId xmlns:a16="http://schemas.microsoft.com/office/drawing/2014/main" id="{103DC857-C449-406A-ABA3-C4A8887F206F}"/>
              </a:ext>
            </a:extLst>
          </p:cNvPr>
          <p:cNvSpPr txBox="1"/>
          <p:nvPr/>
        </p:nvSpPr>
        <p:spPr>
          <a:xfrm>
            <a:off x="3330752" y="681497"/>
            <a:ext cx="8132707" cy="64633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rPr>
              <a:t>📅 SEMANA 4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7" name="CuadroTexto 6">
            <a:extLst>
              <a:ext uri="{FF2B5EF4-FFF2-40B4-BE49-F238E27FC236}">
                <a16:creationId xmlns:a16="http://schemas.microsoft.com/office/drawing/2014/main" id="{B9D3A376-A56A-49A8-AC19-2A11C244AAE3}"/>
              </a:ext>
            </a:extLst>
          </p:cNvPr>
          <p:cNvSpPr txBox="1"/>
          <p:nvPr/>
        </p:nvSpPr>
        <p:spPr>
          <a:xfrm>
            <a:off x="4348278" y="2002591"/>
            <a:ext cx="60976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srgbClr val="FF0000"/>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3FAF152F-AED6-418E-9BA8-7C8CF1A57144}"/>
              </a:ext>
            </a:extLst>
          </p:cNvPr>
          <p:cNvSpPr txBox="1"/>
          <p:nvPr/>
        </p:nvSpPr>
        <p:spPr>
          <a:xfrm>
            <a:off x="3594684" y="2002591"/>
            <a:ext cx="8132707"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Formatos entes territoriales mes de Septiembre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al operador de 4 Juntas con documentación completa para Reemplazo</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mediante correo solicitud al operador para coordinar visita técnica en las juntas del municipio de Teorama que se encuentran pendientes por iniciar instalación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mediante correo al operador solicitud de informes referentes al estado de las juntas pendientes por iniciar del municipio del El Tarra</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s-ES" dirty="0">
                <a:solidFill>
                  <a:srgbClr val="07133D"/>
                </a:solidFill>
                <a:latin typeface="Arial" panose="020B0604020202020204"/>
              </a:rPr>
              <a:t>Envío </a:t>
            </a: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Formato 020 Del Mes Julio</a:t>
            </a:r>
          </a:p>
          <a:p>
            <a:pPr marL="285750" indent="-285750" algn="just">
              <a:buFont typeface="Wingdings" panose="05000000000000000000" pitchFamily="2" charset="2"/>
              <a:buChar char="ü"/>
              <a:defRPr/>
            </a:pPr>
            <a:r>
              <a:rPr lang="es-ES" dirty="0">
                <a:solidFill>
                  <a:srgbClr val="07133D"/>
                </a:solidFill>
                <a:latin typeface="Arial" panose="020B0604020202020204"/>
              </a:rPr>
              <a:t>Envío </a:t>
            </a: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Formato 020 Del Mes Agosto</a:t>
            </a:r>
          </a:p>
          <a:p>
            <a:pPr marL="285750" indent="-285750" algn="just">
              <a:buFont typeface="Wingdings" panose="05000000000000000000" pitchFamily="2" charset="2"/>
              <a:buChar char="ü"/>
              <a:defRPr/>
            </a:pPr>
            <a:r>
              <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rPr>
              <a:t>Reunión de seguimiento semanal al Convenio 1211-2025</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s-ES" sz="1800" b="0" i="0" u="none" strike="noStrike" kern="1200" cap="none" spc="0" normalizeH="0" baseline="0" noProof="0" dirty="0">
              <a:ln>
                <a:noFill/>
              </a:ln>
              <a:solidFill>
                <a:srgbClr val="07133D"/>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47328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 name="Rectángulo: esquinas redondeadas 1">
            <a:extLst>
              <a:ext uri="{FF2B5EF4-FFF2-40B4-BE49-F238E27FC236}">
                <a16:creationId xmlns:a16="http://schemas.microsoft.com/office/drawing/2014/main" id="{6E9A6DBE-E0D2-4920-B43B-D07633FA2431}"/>
              </a:ext>
            </a:extLst>
          </p:cNvPr>
          <p:cNvSpPr/>
          <p:nvPr/>
        </p:nvSpPr>
        <p:spPr>
          <a:xfrm>
            <a:off x="5777948" y="2358887"/>
            <a:ext cx="6096000" cy="2213114"/>
          </a:xfrm>
          <a:prstGeom prst="roundRect">
            <a:avLst/>
          </a:prstGeom>
          <a:gradFill flip="none" rotWithShape="1">
            <a:gsLst>
              <a:gs pos="0">
                <a:srgbClr val="005BE4">
                  <a:shade val="30000"/>
                  <a:satMod val="115000"/>
                </a:srgbClr>
              </a:gs>
              <a:gs pos="50000">
                <a:srgbClr val="005BE4">
                  <a:shade val="67500"/>
                  <a:satMod val="115000"/>
                </a:srgbClr>
              </a:gs>
              <a:gs pos="100000">
                <a:srgbClr val="005BE4">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pic>
        <p:nvPicPr>
          <p:cNvPr id="5" name="Imagen 4">
            <a:extLst>
              <a:ext uri="{FF2B5EF4-FFF2-40B4-BE49-F238E27FC236}">
                <a16:creationId xmlns:a16="http://schemas.microsoft.com/office/drawing/2014/main" id="{48B4C78D-B45E-41E3-9E9C-AE3B40D36B3E}"/>
              </a:ext>
            </a:extLst>
          </p:cNvPr>
          <p:cNvPicPr>
            <a:picLocks noChangeAspect="1"/>
          </p:cNvPicPr>
          <p:nvPr/>
        </p:nvPicPr>
        <p:blipFill>
          <a:blip r:embed="rId4"/>
          <a:stretch>
            <a:fillRect/>
          </a:stretch>
        </p:blipFill>
        <p:spPr>
          <a:xfrm>
            <a:off x="6442784" y="2560469"/>
            <a:ext cx="5255618" cy="1737061"/>
          </a:xfrm>
          <a:prstGeom prst="rect">
            <a:avLst/>
          </a:prstGeom>
          <a:effectLst>
            <a:outerShdw blurRad="50800" dist="50800" dir="5400000" algn="ctr" rotWithShape="0">
              <a:srgbClr val="000000">
                <a:alpha val="98000"/>
              </a:srgbClr>
            </a:outerShdw>
          </a:effectLst>
        </p:spPr>
      </p:pic>
      <p:sp>
        <p:nvSpPr>
          <p:cNvPr id="8" name="CuadroTexto 7">
            <a:extLst>
              <a:ext uri="{FF2B5EF4-FFF2-40B4-BE49-F238E27FC236}">
                <a16:creationId xmlns:a16="http://schemas.microsoft.com/office/drawing/2014/main" id="{5C425448-B85A-4D9B-9404-03838D8F71ED}"/>
              </a:ext>
            </a:extLst>
          </p:cNvPr>
          <p:cNvSpPr txBox="1"/>
          <p:nvPr/>
        </p:nvSpPr>
        <p:spPr>
          <a:xfrm>
            <a:off x="5920993" y="0"/>
            <a:ext cx="6096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000" b="1" i="0" u="sng" strike="noStrike" kern="1200" cap="none" spc="0" normalizeH="0" baseline="0" noProof="0" dirty="0">
                <a:ln>
                  <a:noFill/>
                </a:ln>
                <a:solidFill>
                  <a:srgbClr val="005BE4"/>
                </a:solidFill>
                <a:effectLst/>
                <a:uLnTx/>
                <a:uFillTx/>
                <a:latin typeface="Arial" panose="020B0604020202020204" pitchFamily="34" charset="0"/>
                <a:ea typeface="Times New Roman" panose="02020603050405020304" pitchFamily="18" charset="0"/>
                <a:cs typeface="+mn-cs"/>
              </a:rPr>
              <a:t>PROGRAMA</a:t>
            </a:r>
            <a:endParaRPr kumimoji="0" lang="es-CO" sz="4000" b="1" i="0" u="sng" strike="noStrike" kern="1200" cap="none" spc="0" normalizeH="0" baseline="0" noProof="0" dirty="0">
              <a:ln>
                <a:noFill/>
              </a:ln>
              <a:solidFill>
                <a:srgbClr val="005BE4"/>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27010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 name="Rectángulo: esquinas redondeadas 1">
            <a:extLst>
              <a:ext uri="{FF2B5EF4-FFF2-40B4-BE49-F238E27FC236}">
                <a16:creationId xmlns:a16="http://schemas.microsoft.com/office/drawing/2014/main" id="{6E9A6DBE-E0D2-4920-B43B-D07633FA2431}"/>
              </a:ext>
            </a:extLst>
          </p:cNvPr>
          <p:cNvSpPr/>
          <p:nvPr/>
        </p:nvSpPr>
        <p:spPr>
          <a:xfrm>
            <a:off x="6997318" y="2225537"/>
            <a:ext cx="4213777" cy="1689238"/>
          </a:xfrm>
          <a:prstGeom prst="roundRect">
            <a:avLst/>
          </a:prstGeom>
          <a:gradFill flip="none" rotWithShape="1">
            <a:gsLst>
              <a:gs pos="0">
                <a:srgbClr val="005BE4">
                  <a:shade val="30000"/>
                  <a:satMod val="115000"/>
                </a:srgbClr>
              </a:gs>
              <a:gs pos="50000">
                <a:srgbClr val="005BE4">
                  <a:shade val="67500"/>
                  <a:satMod val="115000"/>
                </a:srgbClr>
              </a:gs>
              <a:gs pos="100000">
                <a:srgbClr val="005BE4">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pic>
        <p:nvPicPr>
          <p:cNvPr id="5" name="Imagen 4">
            <a:extLst>
              <a:ext uri="{FF2B5EF4-FFF2-40B4-BE49-F238E27FC236}">
                <a16:creationId xmlns:a16="http://schemas.microsoft.com/office/drawing/2014/main" id="{48B4C78D-B45E-41E3-9E9C-AE3B40D36B3E}"/>
              </a:ext>
            </a:extLst>
          </p:cNvPr>
          <p:cNvPicPr>
            <a:picLocks noChangeAspect="1"/>
          </p:cNvPicPr>
          <p:nvPr/>
        </p:nvPicPr>
        <p:blipFill>
          <a:blip r:embed="rId4"/>
          <a:stretch>
            <a:fillRect/>
          </a:stretch>
        </p:blipFill>
        <p:spPr>
          <a:xfrm>
            <a:off x="7519109" y="2389020"/>
            <a:ext cx="3396541" cy="1122608"/>
          </a:xfrm>
          <a:prstGeom prst="rect">
            <a:avLst/>
          </a:prstGeom>
          <a:effectLst>
            <a:outerShdw blurRad="50800" dist="50800" dir="5400000" algn="ctr" rotWithShape="0">
              <a:srgbClr val="000000">
                <a:alpha val="98000"/>
              </a:srgbClr>
            </a:outerShdw>
          </a:effectLst>
        </p:spPr>
      </p:pic>
      <p:sp>
        <p:nvSpPr>
          <p:cNvPr id="8" name="CuadroTexto 7">
            <a:extLst>
              <a:ext uri="{FF2B5EF4-FFF2-40B4-BE49-F238E27FC236}">
                <a16:creationId xmlns:a16="http://schemas.microsoft.com/office/drawing/2014/main" id="{5C425448-B85A-4D9B-9404-03838D8F71ED}"/>
              </a:ext>
            </a:extLst>
          </p:cNvPr>
          <p:cNvSpPr txBox="1"/>
          <p:nvPr/>
        </p:nvSpPr>
        <p:spPr>
          <a:xfrm>
            <a:off x="5920993" y="0"/>
            <a:ext cx="6096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000" b="1" i="0" u="sng" strike="noStrike" kern="1200" cap="none" spc="0" normalizeH="0" baseline="0" noProof="0" dirty="0">
                <a:ln>
                  <a:noFill/>
                </a:ln>
                <a:solidFill>
                  <a:srgbClr val="005BE4"/>
                </a:solidFill>
                <a:effectLst/>
                <a:uLnTx/>
                <a:uFillTx/>
                <a:latin typeface="Arial" panose="020B0604020202020204" pitchFamily="34" charset="0"/>
                <a:ea typeface="Times New Roman" panose="02020603050405020304" pitchFamily="18" charset="0"/>
                <a:cs typeface="+mn-cs"/>
              </a:rPr>
              <a:t>PROGRAMA</a:t>
            </a:r>
            <a:endParaRPr kumimoji="0" lang="es-CO" sz="4000" b="1" i="0" u="sng" strike="noStrike" kern="1200" cap="none" spc="0" normalizeH="0" baseline="0" noProof="0" dirty="0">
              <a:ln>
                <a:noFill/>
              </a:ln>
              <a:solidFill>
                <a:srgbClr val="005BE4"/>
              </a:solidFill>
              <a:effectLst/>
              <a:uLnTx/>
              <a:uFillTx/>
              <a:latin typeface="Arial" panose="020B0604020202020204"/>
              <a:ea typeface="+mn-ea"/>
              <a:cs typeface="+mn-cs"/>
            </a:endParaRPr>
          </a:p>
        </p:txBody>
      </p:sp>
      <p:sp>
        <p:nvSpPr>
          <p:cNvPr id="9" name="Marcador de texto 6">
            <a:extLst>
              <a:ext uri="{FF2B5EF4-FFF2-40B4-BE49-F238E27FC236}">
                <a16:creationId xmlns:a16="http://schemas.microsoft.com/office/drawing/2014/main" id="{45D3A886-6E71-42C4-B1AE-6484C407F467}"/>
              </a:ext>
            </a:extLst>
          </p:cNvPr>
          <p:cNvSpPr txBox="1">
            <a:spLocks/>
          </p:cNvSpPr>
          <p:nvPr/>
        </p:nvSpPr>
        <p:spPr>
          <a:xfrm>
            <a:off x="5920993" y="4074577"/>
            <a:ext cx="6096453" cy="253626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bg2">
                    <a:lumMod val="90000"/>
                    <a:lumOff val="10000"/>
                  </a:schemeClr>
                </a:solidFill>
                <a:latin typeface="+mj-lt"/>
                <a:ea typeface="+mj-ea"/>
                <a:cs typeface="+mj-cs"/>
              </a:defRPr>
            </a:lvl1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s-CO" sz="5400" b="1" i="0" u="none" strike="noStrike" kern="1200" cap="none" spc="0" normalizeH="0" baseline="0" noProof="0">
                <a:ln>
                  <a:noFill/>
                </a:ln>
                <a:solidFill>
                  <a:srgbClr val="051844"/>
                </a:solidFill>
                <a:effectLst/>
                <a:uLnTx/>
                <a:uFillTx/>
                <a:latin typeface="Arial" panose="020B0604020202020204" pitchFamily="34" charset="0"/>
                <a:ea typeface="+mj-ea"/>
                <a:cs typeface="Arial" panose="020B0604020202020204" pitchFamily="34" charset="0"/>
              </a:rPr>
              <a:t>Comunidades del Catatumbo</a:t>
            </a:r>
            <a:endParaRPr kumimoji="0" lang="es-CO" sz="5400" b="1" i="0" u="none" strike="noStrike" kern="1200" cap="none" spc="0" normalizeH="0" baseline="0" noProof="0" dirty="0">
              <a:ln>
                <a:noFill/>
              </a:ln>
              <a:solidFill>
                <a:srgbClr val="051844"/>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376702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5DC62E4B-90BE-42E9-B342-A72E71C0705F}"/>
              </a:ext>
            </a:extLst>
          </p:cNvPr>
          <p:cNvGraphicFramePr>
            <a:graphicFrameLocks noGrp="1"/>
          </p:cNvGraphicFramePr>
          <p:nvPr>
            <p:extLst>
              <p:ext uri="{D42A27DB-BD31-4B8C-83A1-F6EECF244321}">
                <p14:modId xmlns:p14="http://schemas.microsoft.com/office/powerpoint/2010/main" val="3685763892"/>
              </p:ext>
            </p:extLst>
          </p:nvPr>
        </p:nvGraphicFramePr>
        <p:xfrm>
          <a:off x="256709" y="1499512"/>
          <a:ext cx="8537718" cy="3840714"/>
        </p:xfrm>
        <a:graphic>
          <a:graphicData uri="http://schemas.openxmlformats.org/drawingml/2006/table">
            <a:tbl>
              <a:tblPr/>
              <a:tblGrid>
                <a:gridCol w="2233073">
                  <a:extLst>
                    <a:ext uri="{9D8B030D-6E8A-4147-A177-3AD203B41FA5}">
                      <a16:colId xmlns:a16="http://schemas.microsoft.com/office/drawing/2014/main" val="3997416892"/>
                    </a:ext>
                  </a:extLst>
                </a:gridCol>
                <a:gridCol w="1652416">
                  <a:extLst>
                    <a:ext uri="{9D8B030D-6E8A-4147-A177-3AD203B41FA5}">
                      <a16:colId xmlns:a16="http://schemas.microsoft.com/office/drawing/2014/main" val="262214558"/>
                    </a:ext>
                  </a:extLst>
                </a:gridCol>
                <a:gridCol w="1652416">
                  <a:extLst>
                    <a:ext uri="{9D8B030D-6E8A-4147-A177-3AD203B41FA5}">
                      <a16:colId xmlns:a16="http://schemas.microsoft.com/office/drawing/2014/main" val="3484205577"/>
                    </a:ext>
                  </a:extLst>
                </a:gridCol>
                <a:gridCol w="1362468">
                  <a:extLst>
                    <a:ext uri="{9D8B030D-6E8A-4147-A177-3AD203B41FA5}">
                      <a16:colId xmlns:a16="http://schemas.microsoft.com/office/drawing/2014/main" val="2238525578"/>
                    </a:ext>
                  </a:extLst>
                </a:gridCol>
                <a:gridCol w="1637345">
                  <a:extLst>
                    <a:ext uri="{9D8B030D-6E8A-4147-A177-3AD203B41FA5}">
                      <a16:colId xmlns:a16="http://schemas.microsoft.com/office/drawing/2014/main" val="1182421241"/>
                    </a:ext>
                  </a:extLst>
                </a:gridCol>
              </a:tblGrid>
              <a:tr h="99399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b="1" u="none" strike="noStrike" dirty="0">
                          <a:solidFill>
                            <a:schemeClr val="bg2"/>
                          </a:solidFill>
                          <a:effectLst/>
                          <a:latin typeface="Montserrat" panose="00000500000000000000" pitchFamily="2" charset="0"/>
                        </a:rPr>
                        <a:t>Nombre Comunidad - Ubicación</a:t>
                      </a:r>
                      <a:endParaRPr lang="es-CO" sz="16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Cantidad de Hogares a conectar</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b="1" i="0" u="none" strike="noStrike" dirty="0">
                          <a:solidFill>
                            <a:schemeClr val="bg2"/>
                          </a:solidFill>
                          <a:effectLst/>
                          <a:latin typeface="Montserrat" panose="00000500000000000000" pitchFamily="2" charset="0"/>
                        </a:rPr>
                        <a:t>Cantidad de Hogares Conectados</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Aprobación Estudios de Campo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46714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bg2"/>
                          </a:solidFill>
                          <a:effectLst/>
                          <a:latin typeface="Montserrat" panose="00000500000000000000" pitchFamily="2" charset="0"/>
                        </a:rPr>
                        <a:t>VEGA DEL TIGRE</a:t>
                      </a:r>
                      <a:endParaRPr lang="es-CO" sz="1600" b="0"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accent6"/>
                          </a:solidFill>
                          <a:effectLst/>
                          <a:latin typeface="Montserrat" panose="00000500000000000000" pitchFamily="2" charset="0"/>
                        </a:rPr>
                        <a:t>45</a:t>
                      </a:r>
                      <a:endParaRPr lang="es-CO" sz="1600" b="0" i="0" u="none" strike="noStrike" dirty="0">
                        <a:solidFill>
                          <a:schemeClr val="accent6"/>
                        </a:solidFill>
                        <a:effectLst/>
                        <a:latin typeface="Montserrat" panose="00000500000000000000" pitchFamily="2" charset="0"/>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dirty="0">
                          <a:solidFill>
                            <a:schemeClr val="accent6"/>
                          </a:solidFill>
                          <a:effectLst/>
                          <a:latin typeface="Montserrat" panose="00000500000000000000" pitchFamily="2" charset="0"/>
                        </a:rPr>
                        <a:t>45</a:t>
                      </a:r>
                      <a:endParaRPr lang="es-CO" sz="1600" b="0" i="0" u="none" strike="noStrike" dirty="0">
                        <a:solidFill>
                          <a:schemeClr val="accent6"/>
                        </a:solidFill>
                        <a:effectLst/>
                        <a:latin typeface="Montserrat" panose="00000500000000000000" pitchFamily="2" charset="0"/>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230779250"/>
                  </a:ext>
                </a:extLst>
              </a:tr>
              <a:tr h="89670">
                <a:tc>
                  <a:txBody>
                    <a:bodyPr/>
                    <a:lstStyle/>
                    <a:p>
                      <a:pPr algn="ctr" fontAlgn="ctr"/>
                      <a:r>
                        <a:rPr lang="es-CO" sz="1600" b="0" i="0" u="none" strike="noStrike" dirty="0">
                          <a:solidFill>
                            <a:schemeClr val="bg2"/>
                          </a:solidFill>
                          <a:effectLst/>
                          <a:latin typeface="Montserrat" panose="00000500000000000000" pitchFamily="2" charset="0"/>
                        </a:rPr>
                        <a:t>HOYO PILON</a:t>
                      </a:r>
                      <a:endParaRPr lang="es-CO" sz="1600" b="0" i="0" u="none" strike="noStrike" dirty="0">
                        <a:solidFill>
                          <a:schemeClr val="bg2"/>
                        </a:solidFill>
                        <a:effectLst/>
                        <a:highlight>
                          <a:srgbClr val="FF0000"/>
                        </a:highligh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b="0" i="0" u="none" strike="noStrike" dirty="0">
                          <a:solidFill>
                            <a:schemeClr val="accent6"/>
                          </a:solidFill>
                          <a:effectLst/>
                          <a:latin typeface="Montserrat" panose="00000500000000000000" pitchFamily="2" charset="0"/>
                        </a:rPr>
                        <a:t>51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0" i="0" u="none" strike="noStrike" dirty="0">
                          <a:solidFill>
                            <a:schemeClr val="accent6"/>
                          </a:solidFill>
                          <a:effectLst/>
                          <a:latin typeface="Montserrat" panose="00000500000000000000" pitchFamily="2" charset="0"/>
                        </a:rPr>
                        <a:t>51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4101167541"/>
                  </a:ext>
                </a:extLst>
              </a:tr>
              <a:tr h="2998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bg2"/>
                          </a:solidFill>
                          <a:effectLst/>
                          <a:latin typeface="Montserrat" panose="00000500000000000000" pitchFamily="2" charset="0"/>
                        </a:rPr>
                        <a:t>LA SIERRA-PALMIRA</a:t>
                      </a:r>
                      <a:endParaRPr lang="es-CO" sz="1600" b="0"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b="0" i="0" u="none" strike="noStrike" dirty="0">
                          <a:solidFill>
                            <a:schemeClr val="accent6"/>
                          </a:solidFill>
                          <a:effectLst/>
                          <a:latin typeface="Montserrat" panose="00000500000000000000" pitchFamily="2" charset="0"/>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79877679"/>
                  </a:ext>
                </a:extLst>
              </a:tr>
              <a:tr h="4317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bg2"/>
                          </a:solidFill>
                          <a:effectLst/>
                          <a:latin typeface="Montserrat" panose="00000500000000000000" pitchFamily="2" charset="0"/>
                        </a:rPr>
                        <a:t>OROQUE</a:t>
                      </a:r>
                      <a:endParaRPr lang="es-CO" sz="1600" b="0"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accent6"/>
                          </a:solidFill>
                          <a:effectLst/>
                          <a:latin typeface="Montserrat" panose="00000500000000000000" pitchFamily="2" charset="0"/>
                        </a:rPr>
                        <a:t>41</a:t>
                      </a:r>
                      <a:endParaRPr lang="es-CO" sz="1600" b="0" i="0" u="none" strike="noStrike" dirty="0">
                        <a:solidFill>
                          <a:schemeClr val="accent6"/>
                        </a:solidFill>
                        <a:effectLst/>
                        <a:latin typeface="Montserrat" panose="00000500000000000000" pitchFamily="2" charset="0"/>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760640383"/>
                  </a:ext>
                </a:extLst>
              </a:tr>
              <a:tr h="22022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bg2"/>
                          </a:solidFill>
                          <a:effectLst/>
                          <a:latin typeface="Montserrat" panose="00000500000000000000" pitchFamily="2" charset="0"/>
                        </a:rPr>
                        <a:t>EL TABACO</a:t>
                      </a:r>
                      <a:endParaRPr lang="es-CO" sz="1600" b="0"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accent6"/>
                          </a:solidFill>
                          <a:effectLst/>
                          <a:latin typeface="Montserrat" panose="00000500000000000000" pitchFamily="2" charset="0"/>
                        </a:rPr>
                        <a:t>41</a:t>
                      </a:r>
                      <a:endParaRPr lang="es-CO" sz="1600" b="0" i="0" u="none" strike="noStrike" dirty="0">
                        <a:solidFill>
                          <a:schemeClr val="accent6"/>
                        </a:solidFill>
                        <a:effectLst/>
                        <a:latin typeface="Montserrat" panose="00000500000000000000" pitchFamily="2" charset="0"/>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485336462"/>
                  </a:ext>
                </a:extLst>
              </a:tr>
              <a:tr h="33133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dirty="0">
                          <a:solidFill>
                            <a:schemeClr val="bg2"/>
                          </a:solidFill>
                          <a:effectLst/>
                          <a:latin typeface="Montserrat" panose="00000500000000000000" pitchFamily="2" charset="0"/>
                        </a:rPr>
                        <a:t>EL TARRA</a:t>
                      </a:r>
                      <a:endParaRPr lang="es-CO" sz="1600" b="0"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b="0" i="0" u="none" strike="noStrike" dirty="0">
                          <a:solidFill>
                            <a:schemeClr val="accent6"/>
                          </a:solidFill>
                          <a:effectLst/>
                          <a:latin typeface="Montserrat" panose="00000500000000000000" pitchFamily="2" charset="0"/>
                        </a:rPr>
                        <a:t>85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b="0" i="0" u="none" strike="noStrike" dirty="0">
                          <a:solidFill>
                            <a:schemeClr val="accent6"/>
                          </a:solidFill>
                          <a:effectLst/>
                          <a:latin typeface="Montserrat" panose="00000500000000000000" pitchFamily="2" charset="0"/>
                        </a:rPr>
                        <a:t>64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854203571"/>
                  </a:ext>
                </a:extLst>
              </a:tr>
              <a:tr h="331333">
                <a:tc>
                  <a:txBody>
                    <a:bodyPr/>
                    <a:lstStyle/>
                    <a:p>
                      <a:pPr algn="ctr" fontAlgn="ctr"/>
                      <a:r>
                        <a:rPr lang="es-CO" sz="1600" b="0" i="0" u="none" strike="noStrike" dirty="0">
                          <a:solidFill>
                            <a:schemeClr val="bg2"/>
                          </a:solidFill>
                          <a:effectLst/>
                          <a:latin typeface="Montserrat" panose="00000500000000000000" pitchFamily="2" charset="0"/>
                        </a:rPr>
                        <a:t>EL GUAMAL</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b="0" i="0" u="none" strike="noStrike" dirty="0">
                          <a:solidFill>
                            <a:schemeClr val="accent6"/>
                          </a:solidFill>
                          <a:effectLst/>
                          <a:latin typeface="Montserrat" panose="00000500000000000000" pitchFamily="2" charset="0"/>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778831968"/>
                  </a:ext>
                </a:extLst>
              </a:tr>
              <a:tr h="331333">
                <a:tc>
                  <a:txBody>
                    <a:bodyPr/>
                    <a:lstStyle/>
                    <a:p>
                      <a:pPr algn="ctr" fontAlgn="ctr"/>
                      <a:r>
                        <a:rPr lang="es-CO" sz="1600" b="0" i="0" u="none" strike="noStrike" dirty="0">
                          <a:solidFill>
                            <a:schemeClr val="bg2"/>
                          </a:solidFill>
                          <a:effectLst/>
                          <a:latin typeface="Montserrat" panose="00000500000000000000" pitchFamily="2" charset="0"/>
                        </a:rPr>
                        <a:t>LOS INDIOS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b="0" i="0" u="none" strike="noStrike" dirty="0">
                          <a:solidFill>
                            <a:schemeClr val="accent6"/>
                          </a:solidFill>
                          <a:effectLst/>
                          <a:latin typeface="Montserrat" panose="00000500000000000000" pitchFamily="2" charset="0"/>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b="0" i="0" u="none" strike="noStrike" dirty="0">
                          <a:solidFill>
                            <a:schemeClr val="accent6"/>
                          </a:solidFill>
                          <a:effectLst/>
                          <a:latin typeface="Montserrat" panose="00000500000000000000" pitchFamily="2" charset="0"/>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343227692"/>
                  </a:ext>
                </a:extLst>
              </a:tr>
              <a:tr h="331333">
                <a:tc>
                  <a:txBody>
                    <a:bodyPr/>
                    <a:lstStyle/>
                    <a:p>
                      <a:pPr algn="ctr" fontAlgn="ctr"/>
                      <a:r>
                        <a:rPr lang="es-CO" sz="1600" b="0" i="0" u="none" strike="noStrike" dirty="0">
                          <a:solidFill>
                            <a:schemeClr val="bg2"/>
                          </a:solidFill>
                          <a:effectLst/>
                          <a:latin typeface="Montserrat" panose="00000500000000000000" pitchFamily="2" charset="0"/>
                        </a:rPr>
                        <a:t>LA ESTANCIA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b="0" i="0" u="none" strike="noStrike" dirty="0">
                          <a:solidFill>
                            <a:schemeClr val="accent6"/>
                          </a:solidFill>
                          <a:effectLst/>
                          <a:latin typeface="Montserrat" panose="00000500000000000000" pitchFamily="2" charset="0"/>
                        </a:rPr>
                        <a:t>48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47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510386903"/>
                  </a:ext>
                </a:extLst>
              </a:tr>
            </a:tbl>
          </a:graphicData>
        </a:graphic>
      </p:graphicFrame>
      <p:graphicFrame>
        <p:nvGraphicFramePr>
          <p:cNvPr id="6" name="Diagrama 5">
            <a:extLst>
              <a:ext uri="{FF2B5EF4-FFF2-40B4-BE49-F238E27FC236}">
                <a16:creationId xmlns:a16="http://schemas.microsoft.com/office/drawing/2014/main" id="{60C0873B-91AC-4B55-AA0C-12BBA12AC0B3}"/>
              </a:ext>
            </a:extLst>
          </p:cNvPr>
          <p:cNvGraphicFramePr/>
          <p:nvPr/>
        </p:nvGraphicFramePr>
        <p:xfrm>
          <a:off x="1156474" y="654811"/>
          <a:ext cx="3609140" cy="988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ítulo 1">
            <a:extLst>
              <a:ext uri="{FF2B5EF4-FFF2-40B4-BE49-F238E27FC236}">
                <a16:creationId xmlns:a16="http://schemas.microsoft.com/office/drawing/2014/main" id="{68CC3A96-7323-4814-BA1E-170ABE4F3867}"/>
              </a:ext>
            </a:extLst>
          </p:cNvPr>
          <p:cNvSpPr txBox="1">
            <a:spLocks/>
          </p:cNvSpPr>
          <p:nvPr/>
        </p:nvSpPr>
        <p:spPr>
          <a:xfrm>
            <a:off x="219272" y="-177282"/>
            <a:ext cx="8820667"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3200" b="0" i="0" u="none" strike="noStrike" kern="1200" cap="none" spc="0" normalizeH="0" baseline="0" noProof="0" dirty="0">
                <a:ln>
                  <a:noFill/>
                </a:ln>
                <a:solidFill>
                  <a:srgbClr val="005BE4"/>
                </a:solidFill>
                <a:effectLst/>
                <a:uLnTx/>
                <a:uFillTx/>
                <a:latin typeface="Arial" panose="020B0604020202020204" pitchFamily="34" charset="0"/>
                <a:ea typeface="+mj-ea"/>
                <a:cs typeface="Arial" panose="020B0604020202020204" pitchFamily="34" charset="0"/>
              </a:rPr>
              <a:t>Comunidades Beneficiadas en ABREGO</a:t>
            </a:r>
          </a:p>
        </p:txBody>
      </p:sp>
      <p:graphicFrame>
        <p:nvGraphicFramePr>
          <p:cNvPr id="7" name="Diagrama 6">
            <a:extLst>
              <a:ext uri="{FF2B5EF4-FFF2-40B4-BE49-F238E27FC236}">
                <a16:creationId xmlns:a16="http://schemas.microsoft.com/office/drawing/2014/main" id="{C17F460F-67B3-444C-915E-1CE25AD137F7}"/>
              </a:ext>
            </a:extLst>
          </p:cNvPr>
          <p:cNvGraphicFramePr/>
          <p:nvPr>
            <p:extLst>
              <p:ext uri="{D42A27DB-BD31-4B8C-83A1-F6EECF244321}">
                <p14:modId xmlns:p14="http://schemas.microsoft.com/office/powerpoint/2010/main" val="897167061"/>
              </p:ext>
            </p:extLst>
          </p:nvPr>
        </p:nvGraphicFramePr>
        <p:xfrm>
          <a:off x="1050316" y="5464753"/>
          <a:ext cx="3320515" cy="9886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a 7">
            <a:extLst>
              <a:ext uri="{FF2B5EF4-FFF2-40B4-BE49-F238E27FC236}">
                <a16:creationId xmlns:a16="http://schemas.microsoft.com/office/drawing/2014/main" id="{AEE4F8FC-4CBC-4C34-A6B0-54D4D46F419D}"/>
              </a:ext>
            </a:extLst>
          </p:cNvPr>
          <p:cNvGraphicFramePr/>
          <p:nvPr>
            <p:extLst>
              <p:ext uri="{D42A27DB-BD31-4B8C-83A1-F6EECF244321}">
                <p14:modId xmlns:p14="http://schemas.microsoft.com/office/powerpoint/2010/main" val="610925792"/>
              </p:ext>
            </p:extLst>
          </p:nvPr>
        </p:nvGraphicFramePr>
        <p:xfrm>
          <a:off x="4560199" y="5395717"/>
          <a:ext cx="2956169" cy="9886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9" name="Diagrama 8">
            <a:extLst>
              <a:ext uri="{FF2B5EF4-FFF2-40B4-BE49-F238E27FC236}">
                <a16:creationId xmlns:a16="http://schemas.microsoft.com/office/drawing/2014/main" id="{7156BD72-8C69-40EA-A964-CCFCDA707B46}"/>
              </a:ext>
            </a:extLst>
          </p:cNvPr>
          <p:cNvGraphicFramePr/>
          <p:nvPr>
            <p:extLst>
              <p:ext uri="{D42A27DB-BD31-4B8C-83A1-F6EECF244321}">
                <p14:modId xmlns:p14="http://schemas.microsoft.com/office/powerpoint/2010/main" val="3153444190"/>
              </p:ext>
            </p:extLst>
          </p:nvPr>
        </p:nvGraphicFramePr>
        <p:xfrm>
          <a:off x="7705736" y="5395717"/>
          <a:ext cx="2956169" cy="988603"/>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10" name="Título 1">
            <a:extLst>
              <a:ext uri="{FF2B5EF4-FFF2-40B4-BE49-F238E27FC236}">
                <a16:creationId xmlns:a16="http://schemas.microsoft.com/office/drawing/2014/main" id="{94F0E490-C71E-4315-9C40-3E46DC4E72C0}"/>
              </a:ext>
            </a:extLst>
          </p:cNvPr>
          <p:cNvSpPr txBox="1">
            <a:spLocks/>
          </p:cNvSpPr>
          <p:nvPr/>
        </p:nvSpPr>
        <p:spPr>
          <a:xfrm>
            <a:off x="9183820" y="3193872"/>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445</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02174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185736" y="0"/>
            <a:ext cx="9326458" cy="896712"/>
          </a:xfrm>
        </p:spPr>
        <p:txBody>
          <a:bodyPr/>
          <a:lstStyle/>
          <a:p>
            <a:r>
              <a:rPr lang="es-CO" sz="3200" dirty="0"/>
              <a:t>Comunidades Beneficiadas en CONVENCIÓN</a:t>
            </a:r>
          </a:p>
        </p:txBody>
      </p:sp>
      <p:graphicFrame>
        <p:nvGraphicFramePr>
          <p:cNvPr id="7" name="Tabla 6">
            <a:extLst>
              <a:ext uri="{FF2B5EF4-FFF2-40B4-BE49-F238E27FC236}">
                <a16:creationId xmlns:a16="http://schemas.microsoft.com/office/drawing/2014/main" id="{A981F9F7-9B43-4912-A1EE-5D026E2F09FE}"/>
              </a:ext>
            </a:extLst>
          </p:cNvPr>
          <p:cNvGraphicFramePr>
            <a:graphicFrameLocks noGrp="1"/>
          </p:cNvGraphicFramePr>
          <p:nvPr>
            <p:extLst>
              <p:ext uri="{D42A27DB-BD31-4B8C-83A1-F6EECF244321}">
                <p14:modId xmlns:p14="http://schemas.microsoft.com/office/powerpoint/2010/main" val="1250455185"/>
              </p:ext>
            </p:extLst>
          </p:nvPr>
        </p:nvGraphicFramePr>
        <p:xfrm>
          <a:off x="114502" y="1594966"/>
          <a:ext cx="8154955" cy="3651628"/>
        </p:xfrm>
        <a:graphic>
          <a:graphicData uri="http://schemas.openxmlformats.org/drawingml/2006/table">
            <a:tbl>
              <a:tblPr/>
              <a:tblGrid>
                <a:gridCol w="1851311">
                  <a:extLst>
                    <a:ext uri="{9D8B030D-6E8A-4147-A177-3AD203B41FA5}">
                      <a16:colId xmlns:a16="http://schemas.microsoft.com/office/drawing/2014/main" val="3997416892"/>
                    </a:ext>
                  </a:extLst>
                </a:gridCol>
                <a:gridCol w="1575911">
                  <a:extLst>
                    <a:ext uri="{9D8B030D-6E8A-4147-A177-3AD203B41FA5}">
                      <a16:colId xmlns:a16="http://schemas.microsoft.com/office/drawing/2014/main" val="2708157046"/>
                    </a:ext>
                  </a:extLst>
                </a:gridCol>
                <a:gridCol w="1575911">
                  <a:extLst>
                    <a:ext uri="{9D8B030D-6E8A-4147-A177-3AD203B41FA5}">
                      <a16:colId xmlns:a16="http://schemas.microsoft.com/office/drawing/2014/main" val="837869095"/>
                    </a:ext>
                  </a:extLst>
                </a:gridCol>
                <a:gridCol w="1257707">
                  <a:extLst>
                    <a:ext uri="{9D8B030D-6E8A-4147-A177-3AD203B41FA5}">
                      <a16:colId xmlns:a16="http://schemas.microsoft.com/office/drawing/2014/main" val="3982961646"/>
                    </a:ext>
                  </a:extLst>
                </a:gridCol>
                <a:gridCol w="1894115">
                  <a:extLst>
                    <a:ext uri="{9D8B030D-6E8A-4147-A177-3AD203B41FA5}">
                      <a16:colId xmlns:a16="http://schemas.microsoft.com/office/drawing/2014/main" val="3420276567"/>
                    </a:ext>
                  </a:extLst>
                </a:gridCol>
              </a:tblGrid>
              <a:tr h="1183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LLANOS DE BELEN</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accent6"/>
                          </a:solidFill>
                          <a:effectLst/>
                          <a:latin typeface="Montserrat" panose="00000500000000000000" pitchFamily="2" charset="0"/>
                        </a:rPr>
                        <a:t>101</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accent6"/>
                          </a:solidFill>
                          <a:effectLst/>
                          <a:latin typeface="Montserrat" panose="00000500000000000000" pitchFamily="2" charset="0"/>
                        </a:rPr>
                        <a:t>101</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SANTA BARBARA</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accent6"/>
                          </a:solidFill>
                          <a:effectLst/>
                          <a:latin typeface="Montserrat" panose="00000500000000000000" pitchFamily="2" charset="0"/>
                        </a:rPr>
                        <a:t>67</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67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LA LIBERTAD</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accent6"/>
                          </a:solidFill>
                          <a:effectLst/>
                          <a:latin typeface="Montserrat" panose="00000500000000000000" pitchFamily="2" charset="0"/>
                        </a:rPr>
                        <a:t>101</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accent6"/>
                          </a:solidFill>
                          <a:effectLst/>
                          <a:latin typeface="Montserrat" panose="00000500000000000000" pitchFamily="2" charset="0"/>
                        </a:rPr>
                        <a:t>101</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31991229"/>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PATIECITOS</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accent6"/>
                          </a:solidFill>
                          <a:effectLst/>
                          <a:latin typeface="Montserrat" panose="00000500000000000000" pitchFamily="2" charset="0"/>
                        </a:rPr>
                        <a:t>96</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rPr>
                        <a:t>96</a:t>
                      </a:r>
                      <a:endParaRPr lang="es-CO" sz="1600" u="none" strike="noStrike" kern="1200" dirty="0">
                        <a:solidFill>
                          <a:schemeClr val="accent6"/>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79877679"/>
                  </a:ext>
                </a:extLst>
              </a:tr>
              <a:tr h="394541">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CARTAGENA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ea typeface="+mn-ea"/>
                          <a:cs typeface="+mn-cs"/>
                        </a:rPr>
                        <a:t>116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ea typeface="+mn-ea"/>
                          <a:cs typeface="+mn-cs"/>
                        </a:rPr>
                        <a:t>116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538063380"/>
                  </a:ext>
                </a:extLst>
              </a:tr>
              <a:tr h="394541">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AGUA BLANCA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ea typeface="+mn-ea"/>
                          <a:cs typeface="+mn-cs"/>
                        </a:rPr>
                        <a:t>61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61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424554961"/>
                  </a:ext>
                </a:extLst>
              </a:tr>
            </a:tbl>
          </a:graphicData>
        </a:graphic>
      </p:graphicFrame>
      <p:graphicFrame>
        <p:nvGraphicFramePr>
          <p:cNvPr id="9" name="Diagrama 8">
            <a:extLst>
              <a:ext uri="{FF2B5EF4-FFF2-40B4-BE49-F238E27FC236}">
                <a16:creationId xmlns:a16="http://schemas.microsoft.com/office/drawing/2014/main" id="{70DE7A9B-8A68-4B77-85FA-ED53A747882D}"/>
              </a:ext>
            </a:extLst>
          </p:cNvPr>
          <p:cNvGraphicFramePr/>
          <p:nvPr/>
        </p:nvGraphicFramePr>
        <p:xfrm>
          <a:off x="1443508" y="698254"/>
          <a:ext cx="3055340"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708F3E62-FAD3-4AED-8B2E-8D81010D3D7B}"/>
              </a:ext>
            </a:extLst>
          </p:cNvPr>
          <p:cNvGraphicFramePr/>
          <p:nvPr/>
        </p:nvGraphicFramePr>
        <p:xfrm>
          <a:off x="986308" y="5454963"/>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29C26DE7-AA77-4F77-838E-47AE31DF0098}"/>
              </a:ext>
            </a:extLst>
          </p:cNvPr>
          <p:cNvGraphicFramePr/>
          <p:nvPr>
            <p:extLst>
              <p:ext uri="{D42A27DB-BD31-4B8C-83A1-F6EECF244321}">
                <p14:modId xmlns:p14="http://schemas.microsoft.com/office/powerpoint/2010/main" val="3122366407"/>
              </p:ext>
            </p:extLst>
          </p:nvPr>
        </p:nvGraphicFramePr>
        <p:xfrm>
          <a:off x="4496191" y="5385927"/>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131AE9A9-1E14-4343-9A0E-A80EDF31A8E7}"/>
              </a:ext>
            </a:extLst>
          </p:cNvPr>
          <p:cNvGraphicFramePr/>
          <p:nvPr>
            <p:extLst>
              <p:ext uri="{D42A27DB-BD31-4B8C-83A1-F6EECF244321}">
                <p14:modId xmlns:p14="http://schemas.microsoft.com/office/powerpoint/2010/main" val="3297129199"/>
              </p:ext>
            </p:extLst>
          </p:nvPr>
        </p:nvGraphicFramePr>
        <p:xfrm>
          <a:off x="7641728" y="5385927"/>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44D8A4C8-0076-408E-B923-246A8C22F7EA}"/>
              </a:ext>
            </a:extLst>
          </p:cNvPr>
          <p:cNvSpPr txBox="1">
            <a:spLocks/>
          </p:cNvSpPr>
          <p:nvPr/>
        </p:nvSpPr>
        <p:spPr>
          <a:xfrm>
            <a:off x="9119812" y="2980644"/>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542</a:t>
            </a:r>
          </a:p>
        </p:txBody>
      </p:sp>
    </p:spTree>
    <p:extLst>
      <p:ext uri="{BB962C8B-B14F-4D97-AF65-F5344CB8AC3E}">
        <p14:creationId xmlns:p14="http://schemas.microsoft.com/office/powerpoint/2010/main" val="1070020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276950" y="-178463"/>
            <a:ext cx="9326458" cy="896712"/>
          </a:xfrm>
        </p:spPr>
        <p:txBody>
          <a:bodyPr/>
          <a:lstStyle/>
          <a:p>
            <a:r>
              <a:rPr lang="es-CO" sz="3200" dirty="0"/>
              <a:t>Comunidades Beneficiadas en EL CARMEN</a:t>
            </a:r>
          </a:p>
        </p:txBody>
      </p:sp>
      <p:graphicFrame>
        <p:nvGraphicFramePr>
          <p:cNvPr id="8" name="Tabla 7">
            <a:extLst>
              <a:ext uri="{FF2B5EF4-FFF2-40B4-BE49-F238E27FC236}">
                <a16:creationId xmlns:a16="http://schemas.microsoft.com/office/drawing/2014/main" id="{73DA1A53-C1AB-426A-AC18-FCFE025B3B24}"/>
              </a:ext>
            </a:extLst>
          </p:cNvPr>
          <p:cNvGraphicFramePr>
            <a:graphicFrameLocks noGrp="1"/>
          </p:cNvGraphicFramePr>
          <p:nvPr>
            <p:extLst>
              <p:ext uri="{D42A27DB-BD31-4B8C-83A1-F6EECF244321}">
                <p14:modId xmlns:p14="http://schemas.microsoft.com/office/powerpoint/2010/main" val="2435986357"/>
              </p:ext>
            </p:extLst>
          </p:nvPr>
        </p:nvGraphicFramePr>
        <p:xfrm>
          <a:off x="1115035" y="1615411"/>
          <a:ext cx="6877995" cy="3681183"/>
        </p:xfrm>
        <a:graphic>
          <a:graphicData uri="http://schemas.openxmlformats.org/drawingml/2006/table">
            <a:tbl>
              <a:tblPr/>
              <a:tblGrid>
                <a:gridCol w="1841056">
                  <a:extLst>
                    <a:ext uri="{9D8B030D-6E8A-4147-A177-3AD203B41FA5}">
                      <a16:colId xmlns:a16="http://schemas.microsoft.com/office/drawing/2014/main" val="3997416892"/>
                    </a:ext>
                  </a:extLst>
                </a:gridCol>
                <a:gridCol w="1211156">
                  <a:extLst>
                    <a:ext uri="{9D8B030D-6E8A-4147-A177-3AD203B41FA5}">
                      <a16:colId xmlns:a16="http://schemas.microsoft.com/office/drawing/2014/main" val="2298948198"/>
                    </a:ext>
                  </a:extLst>
                </a:gridCol>
                <a:gridCol w="1211156">
                  <a:extLst>
                    <a:ext uri="{9D8B030D-6E8A-4147-A177-3AD203B41FA5}">
                      <a16:colId xmlns:a16="http://schemas.microsoft.com/office/drawing/2014/main" val="3107943874"/>
                    </a:ext>
                  </a:extLst>
                </a:gridCol>
                <a:gridCol w="1211156">
                  <a:extLst>
                    <a:ext uri="{9D8B030D-6E8A-4147-A177-3AD203B41FA5}">
                      <a16:colId xmlns:a16="http://schemas.microsoft.com/office/drawing/2014/main" val="3683730383"/>
                    </a:ext>
                  </a:extLst>
                </a:gridCol>
                <a:gridCol w="1403471">
                  <a:extLst>
                    <a:ext uri="{9D8B030D-6E8A-4147-A177-3AD203B41FA5}">
                      <a16:colId xmlns:a16="http://schemas.microsoft.com/office/drawing/2014/main" val="3066011897"/>
                    </a:ext>
                  </a:extLst>
                </a:gridCol>
              </a:tblGrid>
              <a:tr h="63179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b="1" u="none" strike="noStrike" dirty="0">
                          <a:solidFill>
                            <a:schemeClr val="bg2"/>
                          </a:solidFill>
                          <a:effectLst/>
                          <a:latin typeface="Montserrat" panose="00000500000000000000" pitchFamily="2" charset="0"/>
                        </a:rPr>
                        <a:t>Nombre Comunidad - Ubicación</a:t>
                      </a:r>
                      <a:endParaRPr lang="es-CO" sz="12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9458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rPr>
                        <a:t>LA OSA BAJA</a:t>
                      </a:r>
                      <a:endParaRPr lang="es-CO" sz="14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rPr>
                        <a:t>63</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En 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831991229"/>
                  </a:ext>
                </a:extLst>
              </a:tr>
              <a:tr h="32004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QUEBRADA ARRIBA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61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61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986744772"/>
                  </a:ext>
                </a:extLst>
              </a:tr>
              <a:tr h="220809">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CAMORRA</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72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72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954244506"/>
                  </a:ext>
                </a:extLst>
              </a:tr>
              <a:tr h="0">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SANTA INES</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127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127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567168805"/>
                  </a:ext>
                </a:extLst>
              </a:tr>
              <a:tr h="0">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LAS AGUILAS</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595749681"/>
                  </a:ext>
                </a:extLst>
              </a:tr>
              <a:tr h="173830">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FILO DE PALO</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56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56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386229062"/>
                  </a:ext>
                </a:extLst>
              </a:tr>
              <a:tr h="129159">
                <a:tc>
                  <a:txBody>
                    <a:bodyPr/>
                    <a:lstStyle/>
                    <a:p>
                      <a:pPr algn="ctr" fontAlgn="ctr"/>
                      <a:r>
                        <a:rPr lang="es-CO" sz="1400" b="1" u="none" strike="noStrike" kern="1200" dirty="0">
                          <a:solidFill>
                            <a:srgbClr val="FF0000"/>
                          </a:solidFill>
                          <a:effectLst/>
                          <a:latin typeface="Montserrat" panose="00000500000000000000" pitchFamily="2" charset="0"/>
                          <a:ea typeface="+mn-ea"/>
                          <a:cs typeface="+mn-cs"/>
                        </a:rPr>
                        <a:t>LAGUNETA</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u="none" strike="noStrike" kern="1200" dirty="0">
                          <a:solidFill>
                            <a:srgbClr val="FF0000"/>
                          </a:solidFill>
                          <a:effectLst/>
                          <a:latin typeface="Montserrat" panose="00000500000000000000" pitchFamily="2" charset="0"/>
                          <a:ea typeface="+mn-ea"/>
                          <a:cs typeface="+mn-cs"/>
                        </a:rPr>
                        <a:t>42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u="none" strike="noStrike" kern="1200" dirty="0">
                          <a:solidFill>
                            <a:srgbClr val="FF0000"/>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80523146"/>
                  </a:ext>
                </a:extLst>
              </a:tr>
              <a:tr h="0">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EL LORO</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80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80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17792087"/>
                  </a:ext>
                </a:extLst>
              </a:tr>
              <a:tr h="281178">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PLANADAS ALTA</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79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79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72468658"/>
                  </a:ext>
                </a:extLst>
              </a:tr>
              <a:tr h="273356">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EL SUL</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4175782243"/>
                  </a:ext>
                </a:extLst>
              </a:tr>
              <a:tr h="158621">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LA TRINIDAD</a:t>
                      </a:r>
                    </a:p>
                  </a:txBody>
                  <a:tcPr marL="9525" marR="9525" marT="9525"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659877239"/>
                  </a:ext>
                </a:extLst>
              </a:tr>
            </a:tbl>
          </a:graphicData>
        </a:graphic>
      </p:graphicFrame>
      <p:graphicFrame>
        <p:nvGraphicFramePr>
          <p:cNvPr id="10" name="Diagrama 9">
            <a:extLst>
              <a:ext uri="{FF2B5EF4-FFF2-40B4-BE49-F238E27FC236}">
                <a16:creationId xmlns:a16="http://schemas.microsoft.com/office/drawing/2014/main" id="{8040C20B-A1FD-470F-BB79-9223C4C28C5E}"/>
              </a:ext>
            </a:extLst>
          </p:cNvPr>
          <p:cNvGraphicFramePr/>
          <p:nvPr/>
        </p:nvGraphicFramePr>
        <p:xfrm>
          <a:off x="1441305" y="569277"/>
          <a:ext cx="3361908" cy="988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a 6">
            <a:extLst>
              <a:ext uri="{FF2B5EF4-FFF2-40B4-BE49-F238E27FC236}">
                <a16:creationId xmlns:a16="http://schemas.microsoft.com/office/drawing/2014/main" id="{E230AD82-5BEF-4460-A89E-7466A314FB9A}"/>
              </a:ext>
            </a:extLst>
          </p:cNvPr>
          <p:cNvGraphicFramePr/>
          <p:nvPr>
            <p:extLst>
              <p:ext uri="{D42A27DB-BD31-4B8C-83A1-F6EECF244321}">
                <p14:modId xmlns:p14="http://schemas.microsoft.com/office/powerpoint/2010/main" val="4128306009"/>
              </p:ext>
            </p:extLst>
          </p:nvPr>
        </p:nvGraphicFramePr>
        <p:xfrm>
          <a:off x="158566" y="5615764"/>
          <a:ext cx="3320515" cy="9886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Diagrama 8">
            <a:extLst>
              <a:ext uri="{FF2B5EF4-FFF2-40B4-BE49-F238E27FC236}">
                <a16:creationId xmlns:a16="http://schemas.microsoft.com/office/drawing/2014/main" id="{5B1CAC22-8B45-49DF-8964-058CCEB10DB7}"/>
              </a:ext>
            </a:extLst>
          </p:cNvPr>
          <p:cNvGraphicFramePr/>
          <p:nvPr>
            <p:extLst>
              <p:ext uri="{D42A27DB-BD31-4B8C-83A1-F6EECF244321}">
                <p14:modId xmlns:p14="http://schemas.microsoft.com/office/powerpoint/2010/main" val="3339764104"/>
              </p:ext>
            </p:extLst>
          </p:nvPr>
        </p:nvGraphicFramePr>
        <p:xfrm>
          <a:off x="3668449" y="5546728"/>
          <a:ext cx="2956169" cy="9886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1" name="Diagrama 10">
            <a:extLst>
              <a:ext uri="{FF2B5EF4-FFF2-40B4-BE49-F238E27FC236}">
                <a16:creationId xmlns:a16="http://schemas.microsoft.com/office/drawing/2014/main" id="{C59B1072-178E-46EC-9E37-CAA94E5B9489}"/>
              </a:ext>
            </a:extLst>
          </p:cNvPr>
          <p:cNvGraphicFramePr/>
          <p:nvPr>
            <p:extLst>
              <p:ext uri="{D42A27DB-BD31-4B8C-83A1-F6EECF244321}">
                <p14:modId xmlns:p14="http://schemas.microsoft.com/office/powerpoint/2010/main" val="3356115887"/>
              </p:ext>
            </p:extLst>
          </p:nvPr>
        </p:nvGraphicFramePr>
        <p:xfrm>
          <a:off x="6813986" y="5546728"/>
          <a:ext cx="2956169" cy="988603"/>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13" name="Título 1">
            <a:extLst>
              <a:ext uri="{FF2B5EF4-FFF2-40B4-BE49-F238E27FC236}">
                <a16:creationId xmlns:a16="http://schemas.microsoft.com/office/drawing/2014/main" id="{57E30F7C-1B5A-4EDF-97DC-8830DACF5C03}"/>
              </a:ext>
            </a:extLst>
          </p:cNvPr>
          <p:cNvSpPr txBox="1">
            <a:spLocks/>
          </p:cNvSpPr>
          <p:nvPr/>
        </p:nvSpPr>
        <p:spPr>
          <a:xfrm>
            <a:off x="9250503" y="2433825"/>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606</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graphicFrame>
        <p:nvGraphicFramePr>
          <p:cNvPr id="15" name="Diagrama 14">
            <a:extLst>
              <a:ext uri="{FF2B5EF4-FFF2-40B4-BE49-F238E27FC236}">
                <a16:creationId xmlns:a16="http://schemas.microsoft.com/office/drawing/2014/main" id="{891B5B6E-21FE-4F0A-AEF0-B6174230FCDE}"/>
              </a:ext>
            </a:extLst>
          </p:cNvPr>
          <p:cNvGraphicFramePr/>
          <p:nvPr>
            <p:extLst>
              <p:ext uri="{D42A27DB-BD31-4B8C-83A1-F6EECF244321}">
                <p14:modId xmlns:p14="http://schemas.microsoft.com/office/powerpoint/2010/main" val="3650923518"/>
              </p:ext>
            </p:extLst>
          </p:nvPr>
        </p:nvGraphicFramePr>
        <p:xfrm>
          <a:off x="9004991" y="4409070"/>
          <a:ext cx="3036801" cy="751143"/>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spTree>
    <p:extLst>
      <p:ext uri="{BB962C8B-B14F-4D97-AF65-F5344CB8AC3E}">
        <p14:creationId xmlns:p14="http://schemas.microsoft.com/office/powerpoint/2010/main" val="3726246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376342" y="174100"/>
            <a:ext cx="9326458" cy="896712"/>
          </a:xfrm>
        </p:spPr>
        <p:txBody>
          <a:bodyPr/>
          <a:lstStyle/>
          <a:p>
            <a:r>
              <a:rPr lang="es-CO" sz="3200" dirty="0"/>
              <a:t>Comunidades Beneficiadas en EL TARRA</a:t>
            </a:r>
          </a:p>
        </p:txBody>
      </p:sp>
      <p:graphicFrame>
        <p:nvGraphicFramePr>
          <p:cNvPr id="8" name="Tabla 7">
            <a:extLst>
              <a:ext uri="{FF2B5EF4-FFF2-40B4-BE49-F238E27FC236}">
                <a16:creationId xmlns:a16="http://schemas.microsoft.com/office/drawing/2014/main" id="{50F4FF23-27DA-4C3D-A525-251CC9C1E0EF}"/>
              </a:ext>
            </a:extLst>
          </p:cNvPr>
          <p:cNvGraphicFramePr>
            <a:graphicFrameLocks noGrp="1"/>
          </p:cNvGraphicFramePr>
          <p:nvPr>
            <p:extLst>
              <p:ext uri="{D42A27DB-BD31-4B8C-83A1-F6EECF244321}">
                <p14:modId xmlns:p14="http://schemas.microsoft.com/office/powerpoint/2010/main" val="2186947843"/>
              </p:ext>
            </p:extLst>
          </p:nvPr>
        </p:nvGraphicFramePr>
        <p:xfrm>
          <a:off x="1013740" y="1936874"/>
          <a:ext cx="6764691" cy="2636070"/>
        </p:xfrm>
        <a:graphic>
          <a:graphicData uri="http://schemas.openxmlformats.org/drawingml/2006/table">
            <a:tbl>
              <a:tblPr/>
              <a:tblGrid>
                <a:gridCol w="1535699">
                  <a:extLst>
                    <a:ext uri="{9D8B030D-6E8A-4147-A177-3AD203B41FA5}">
                      <a16:colId xmlns:a16="http://schemas.microsoft.com/office/drawing/2014/main" val="3997416892"/>
                    </a:ext>
                  </a:extLst>
                </a:gridCol>
                <a:gridCol w="1307248">
                  <a:extLst>
                    <a:ext uri="{9D8B030D-6E8A-4147-A177-3AD203B41FA5}">
                      <a16:colId xmlns:a16="http://schemas.microsoft.com/office/drawing/2014/main" val="4236476973"/>
                    </a:ext>
                  </a:extLst>
                </a:gridCol>
                <a:gridCol w="1307248">
                  <a:extLst>
                    <a:ext uri="{9D8B030D-6E8A-4147-A177-3AD203B41FA5}">
                      <a16:colId xmlns:a16="http://schemas.microsoft.com/office/drawing/2014/main" val="237636731"/>
                    </a:ext>
                  </a:extLst>
                </a:gridCol>
                <a:gridCol w="1307248">
                  <a:extLst>
                    <a:ext uri="{9D8B030D-6E8A-4147-A177-3AD203B41FA5}">
                      <a16:colId xmlns:a16="http://schemas.microsoft.com/office/drawing/2014/main" val="3714654070"/>
                    </a:ext>
                  </a:extLst>
                </a:gridCol>
                <a:gridCol w="1307248">
                  <a:extLst>
                    <a:ext uri="{9D8B030D-6E8A-4147-A177-3AD203B41FA5}">
                      <a16:colId xmlns:a16="http://schemas.microsoft.com/office/drawing/2014/main" val="2329342306"/>
                    </a:ext>
                  </a:extLst>
                </a:gridCol>
              </a:tblGrid>
              <a:tr h="12874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97619">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KM 84</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46</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297619">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KM 90</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509100604"/>
                  </a:ext>
                </a:extLst>
              </a:tr>
              <a:tr h="455785">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LA CAMPANA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95010411"/>
                  </a:ext>
                </a:extLst>
              </a:tr>
              <a:tr h="297619">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KM 77</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60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783992628"/>
                  </a:ext>
                </a:extLst>
              </a:tr>
            </a:tbl>
          </a:graphicData>
        </a:graphic>
      </p:graphicFrame>
      <p:graphicFrame>
        <p:nvGraphicFramePr>
          <p:cNvPr id="11" name="Diagrama 10">
            <a:extLst>
              <a:ext uri="{FF2B5EF4-FFF2-40B4-BE49-F238E27FC236}">
                <a16:creationId xmlns:a16="http://schemas.microsoft.com/office/drawing/2014/main" id="{7A4137D3-B542-450E-A16B-682D140B7835}"/>
              </a:ext>
            </a:extLst>
          </p:cNvPr>
          <p:cNvGraphicFramePr/>
          <p:nvPr/>
        </p:nvGraphicFramePr>
        <p:xfrm>
          <a:off x="1478438" y="866001"/>
          <a:ext cx="3064482"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6F9D74F9-DA5B-4BC1-9803-DFB29B2DF6E8}"/>
              </a:ext>
            </a:extLst>
          </p:cNvPr>
          <p:cNvGraphicFramePr/>
          <p:nvPr/>
        </p:nvGraphicFramePr>
        <p:xfrm>
          <a:off x="1013740" y="4759198"/>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a 6">
            <a:extLst>
              <a:ext uri="{FF2B5EF4-FFF2-40B4-BE49-F238E27FC236}">
                <a16:creationId xmlns:a16="http://schemas.microsoft.com/office/drawing/2014/main" id="{C146A81A-6B2D-4C7D-8520-061E3F1F2A92}"/>
              </a:ext>
            </a:extLst>
          </p:cNvPr>
          <p:cNvGraphicFramePr/>
          <p:nvPr>
            <p:extLst>
              <p:ext uri="{D42A27DB-BD31-4B8C-83A1-F6EECF244321}">
                <p14:modId xmlns:p14="http://schemas.microsoft.com/office/powerpoint/2010/main" val="519126442"/>
              </p:ext>
            </p:extLst>
          </p:nvPr>
        </p:nvGraphicFramePr>
        <p:xfrm>
          <a:off x="4523623" y="4690162"/>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9" name="Diagrama 8">
            <a:extLst>
              <a:ext uri="{FF2B5EF4-FFF2-40B4-BE49-F238E27FC236}">
                <a16:creationId xmlns:a16="http://schemas.microsoft.com/office/drawing/2014/main" id="{7426F502-1AD2-4A73-A423-6D07C0E86F9D}"/>
              </a:ext>
            </a:extLst>
          </p:cNvPr>
          <p:cNvGraphicFramePr/>
          <p:nvPr>
            <p:extLst>
              <p:ext uri="{D42A27DB-BD31-4B8C-83A1-F6EECF244321}">
                <p14:modId xmlns:p14="http://schemas.microsoft.com/office/powerpoint/2010/main" val="2558962903"/>
              </p:ext>
            </p:extLst>
          </p:nvPr>
        </p:nvGraphicFramePr>
        <p:xfrm>
          <a:off x="7669160" y="4690162"/>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0" name="Título 1">
            <a:extLst>
              <a:ext uri="{FF2B5EF4-FFF2-40B4-BE49-F238E27FC236}">
                <a16:creationId xmlns:a16="http://schemas.microsoft.com/office/drawing/2014/main" id="{16BB6134-25FC-4538-83A8-276583DEFF86}"/>
              </a:ext>
            </a:extLst>
          </p:cNvPr>
          <p:cNvSpPr txBox="1">
            <a:spLocks/>
          </p:cNvSpPr>
          <p:nvPr/>
        </p:nvSpPr>
        <p:spPr>
          <a:xfrm>
            <a:off x="8386970" y="2806553"/>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42</a:t>
            </a:r>
          </a:p>
        </p:txBody>
      </p:sp>
      <p:graphicFrame>
        <p:nvGraphicFramePr>
          <p:cNvPr id="14" name="Diagrama 13">
            <a:extLst>
              <a:ext uri="{FF2B5EF4-FFF2-40B4-BE49-F238E27FC236}">
                <a16:creationId xmlns:a16="http://schemas.microsoft.com/office/drawing/2014/main" id="{644F2582-FFB3-4A60-A300-1990C3D926B9}"/>
              </a:ext>
            </a:extLst>
          </p:cNvPr>
          <p:cNvGraphicFramePr/>
          <p:nvPr/>
        </p:nvGraphicFramePr>
        <p:xfrm>
          <a:off x="9002461" y="5678765"/>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2190037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87105" y="-193648"/>
            <a:ext cx="9326458" cy="896712"/>
          </a:xfrm>
        </p:spPr>
        <p:txBody>
          <a:bodyPr/>
          <a:lstStyle/>
          <a:p>
            <a:r>
              <a:rPr lang="es-CO" sz="3200" dirty="0"/>
              <a:t>Comunidades Beneficiadas en HACARÍ</a:t>
            </a:r>
          </a:p>
        </p:txBody>
      </p:sp>
      <p:graphicFrame>
        <p:nvGraphicFramePr>
          <p:cNvPr id="8" name="Tabla 7">
            <a:extLst>
              <a:ext uri="{FF2B5EF4-FFF2-40B4-BE49-F238E27FC236}">
                <a16:creationId xmlns:a16="http://schemas.microsoft.com/office/drawing/2014/main" id="{50F4FF23-27DA-4C3D-A525-251CC9C1E0EF}"/>
              </a:ext>
            </a:extLst>
          </p:cNvPr>
          <p:cNvGraphicFramePr>
            <a:graphicFrameLocks noGrp="1"/>
          </p:cNvGraphicFramePr>
          <p:nvPr>
            <p:extLst>
              <p:ext uri="{D42A27DB-BD31-4B8C-83A1-F6EECF244321}">
                <p14:modId xmlns:p14="http://schemas.microsoft.com/office/powerpoint/2010/main" val="767753905"/>
              </p:ext>
            </p:extLst>
          </p:nvPr>
        </p:nvGraphicFramePr>
        <p:xfrm>
          <a:off x="418516" y="1374281"/>
          <a:ext cx="6931620" cy="5085719"/>
        </p:xfrm>
        <a:graphic>
          <a:graphicData uri="http://schemas.openxmlformats.org/drawingml/2006/table">
            <a:tbl>
              <a:tblPr/>
              <a:tblGrid>
                <a:gridCol w="1881215">
                  <a:extLst>
                    <a:ext uri="{9D8B030D-6E8A-4147-A177-3AD203B41FA5}">
                      <a16:colId xmlns:a16="http://schemas.microsoft.com/office/drawing/2014/main" val="3997416892"/>
                    </a:ext>
                  </a:extLst>
                </a:gridCol>
                <a:gridCol w="1209710">
                  <a:extLst>
                    <a:ext uri="{9D8B030D-6E8A-4147-A177-3AD203B41FA5}">
                      <a16:colId xmlns:a16="http://schemas.microsoft.com/office/drawing/2014/main" val="1477288176"/>
                    </a:ext>
                  </a:extLst>
                </a:gridCol>
                <a:gridCol w="1042536">
                  <a:extLst>
                    <a:ext uri="{9D8B030D-6E8A-4147-A177-3AD203B41FA5}">
                      <a16:colId xmlns:a16="http://schemas.microsoft.com/office/drawing/2014/main" val="1499832889"/>
                    </a:ext>
                  </a:extLst>
                </a:gridCol>
                <a:gridCol w="1063690">
                  <a:extLst>
                    <a:ext uri="{9D8B030D-6E8A-4147-A177-3AD203B41FA5}">
                      <a16:colId xmlns:a16="http://schemas.microsoft.com/office/drawing/2014/main" val="2557810738"/>
                    </a:ext>
                  </a:extLst>
                </a:gridCol>
                <a:gridCol w="1734469">
                  <a:extLst>
                    <a:ext uri="{9D8B030D-6E8A-4147-A177-3AD203B41FA5}">
                      <a16:colId xmlns:a16="http://schemas.microsoft.com/office/drawing/2014/main" val="4210764306"/>
                    </a:ext>
                  </a:extLst>
                </a:gridCol>
              </a:tblGrid>
              <a:tr h="98283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b="1" u="none" strike="noStrike" dirty="0">
                          <a:solidFill>
                            <a:schemeClr val="bg2"/>
                          </a:solidFill>
                          <a:effectLst/>
                          <a:latin typeface="Montserrat" panose="00000500000000000000" pitchFamily="2" charset="0"/>
                        </a:rPr>
                        <a:t>Nombre Comunidad - Ubicación</a:t>
                      </a:r>
                      <a:endParaRPr lang="es-CO" sz="12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5774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LA ESTACION</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61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63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9330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LA LOMA</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62</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72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509100604"/>
                  </a:ext>
                </a:extLst>
              </a:tr>
              <a:tr h="12141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CUMANA BAJA</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95010411"/>
                  </a:ext>
                </a:extLst>
              </a:tr>
              <a:tr h="4688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SANTA MARTA</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60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62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767481595"/>
                  </a:ext>
                </a:extLst>
              </a:tr>
              <a:tr h="205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LIMONCITOS</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961110889"/>
                  </a:ext>
                </a:extLst>
              </a:tr>
              <a:tr h="18910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FILO REAL</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47</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rPr>
                        <a:t>47</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43642703"/>
                  </a:ext>
                </a:extLst>
              </a:tr>
              <a:tr h="2810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MESITAS</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ea typeface="+mn-ea"/>
                          <a:cs typeface="+mn-cs"/>
                        </a:rPr>
                        <a:t>49</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52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52327418"/>
                  </a:ext>
                </a:extLst>
              </a:tr>
              <a:tr h="2810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CASTRILLON</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40</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831991229"/>
                  </a:ext>
                </a:extLst>
              </a:tr>
              <a:tr h="18634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BUENOS AIRES</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200" u="none" strike="noStrike" kern="1200" dirty="0">
                          <a:solidFill>
                            <a:schemeClr val="bg2"/>
                          </a:solidFill>
                          <a:effectLst/>
                          <a:latin typeface="Montserrat" panose="00000500000000000000" pitchFamily="2" charset="0"/>
                        </a:rPr>
                        <a:t>45</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116481803"/>
                  </a:ext>
                </a:extLst>
              </a:tr>
              <a:tr h="167951">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MARACAIBITO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837627593"/>
                  </a:ext>
                </a:extLst>
              </a:tr>
              <a:tr h="158737">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SAN MIGUEL</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204160039"/>
                  </a:ext>
                </a:extLst>
              </a:tr>
              <a:tr h="16818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AGUA BLANCA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73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979389324"/>
                  </a:ext>
                </a:extLst>
              </a:tr>
              <a:tr h="130978">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LA ESPERANZA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126635360"/>
                  </a:ext>
                </a:extLst>
              </a:tr>
              <a:tr h="27105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GUAIMARAL</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400954696"/>
                  </a:ext>
                </a:extLst>
              </a:tr>
              <a:tr h="27105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ASTILLEROS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sng" strike="noStrike" kern="1200" dirty="0">
                          <a:solidFill>
                            <a:schemeClr val="bg2"/>
                          </a:solidFill>
                          <a:effectLst/>
                          <a:latin typeface="Montserrat" panose="00000500000000000000" pitchFamily="2" charset="0"/>
                          <a:ea typeface="+mn-ea"/>
                          <a:cs typeface="+mn-cs"/>
                        </a:rPr>
                        <a:t>Pendiente E.C</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0311727"/>
                  </a:ext>
                </a:extLst>
              </a:tr>
              <a:tr h="27105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BUENA SUERTE</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u="sng" strike="noStrike" kern="1200" dirty="0">
                          <a:solidFill>
                            <a:schemeClr val="bg2"/>
                          </a:solidFill>
                          <a:effectLst/>
                          <a:latin typeface="Montserrat" panose="00000500000000000000" pitchFamily="2" charset="0"/>
                          <a:ea typeface="+mn-ea"/>
                          <a:cs typeface="+mn-cs"/>
                        </a:rPr>
                        <a:t>Pendiente E.C</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097038989"/>
                  </a:ext>
                </a:extLst>
              </a:tr>
              <a:tr h="27105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EL CERRO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u="sng" strike="noStrike" kern="1200" dirty="0">
                          <a:solidFill>
                            <a:schemeClr val="bg2"/>
                          </a:solidFill>
                          <a:effectLst/>
                          <a:latin typeface="Montserrat" panose="00000500000000000000" pitchFamily="2" charset="0"/>
                          <a:ea typeface="+mn-ea"/>
                          <a:cs typeface="+mn-cs"/>
                        </a:rPr>
                        <a:t>Pendiente E.C</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824934721"/>
                  </a:ext>
                </a:extLst>
              </a:tr>
              <a:tr h="271054">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EL COBRE</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u="sng" strike="noStrike" kern="1200" dirty="0">
                          <a:solidFill>
                            <a:schemeClr val="bg2"/>
                          </a:solidFill>
                          <a:effectLst/>
                          <a:latin typeface="Montserrat" panose="00000500000000000000" pitchFamily="2" charset="0"/>
                          <a:ea typeface="+mn-ea"/>
                          <a:cs typeface="+mn-cs"/>
                        </a:rPr>
                        <a:t>Pendiente E.C</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374494735"/>
                  </a:ext>
                </a:extLst>
              </a:tr>
            </a:tbl>
          </a:graphicData>
        </a:graphic>
      </p:graphicFrame>
      <p:graphicFrame>
        <p:nvGraphicFramePr>
          <p:cNvPr id="7" name="Diagrama 6">
            <a:extLst>
              <a:ext uri="{FF2B5EF4-FFF2-40B4-BE49-F238E27FC236}">
                <a16:creationId xmlns:a16="http://schemas.microsoft.com/office/drawing/2014/main" id="{6056B229-1D41-4404-8686-376392333AE2}"/>
              </a:ext>
            </a:extLst>
          </p:cNvPr>
          <p:cNvGraphicFramePr/>
          <p:nvPr>
            <p:extLst>
              <p:ext uri="{D42A27DB-BD31-4B8C-83A1-F6EECF244321}">
                <p14:modId xmlns:p14="http://schemas.microsoft.com/office/powerpoint/2010/main" val="2395853006"/>
              </p:ext>
            </p:extLst>
          </p:nvPr>
        </p:nvGraphicFramePr>
        <p:xfrm>
          <a:off x="2391545" y="462422"/>
          <a:ext cx="3158506"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6345E207-3501-4706-A4FF-1EEA81F7BA9E}"/>
              </a:ext>
            </a:extLst>
          </p:cNvPr>
          <p:cNvGraphicFramePr/>
          <p:nvPr>
            <p:extLst>
              <p:ext uri="{D42A27DB-BD31-4B8C-83A1-F6EECF244321}">
                <p14:modId xmlns:p14="http://schemas.microsoft.com/office/powerpoint/2010/main" val="3965312570"/>
              </p:ext>
            </p:extLst>
          </p:nvPr>
        </p:nvGraphicFramePr>
        <p:xfrm>
          <a:off x="7935478" y="681988"/>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a 8">
            <a:extLst>
              <a:ext uri="{FF2B5EF4-FFF2-40B4-BE49-F238E27FC236}">
                <a16:creationId xmlns:a16="http://schemas.microsoft.com/office/drawing/2014/main" id="{180F2DA2-DFFD-40E6-BCD6-9880B5E44762}"/>
              </a:ext>
            </a:extLst>
          </p:cNvPr>
          <p:cNvGraphicFramePr/>
          <p:nvPr>
            <p:extLst>
              <p:ext uri="{D42A27DB-BD31-4B8C-83A1-F6EECF244321}">
                <p14:modId xmlns:p14="http://schemas.microsoft.com/office/powerpoint/2010/main" val="328790332"/>
              </p:ext>
            </p:extLst>
          </p:nvPr>
        </p:nvGraphicFramePr>
        <p:xfrm>
          <a:off x="7935478" y="1738381"/>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0E68BE9E-0B3B-4D3B-B6FA-E5632808E03B}"/>
              </a:ext>
            </a:extLst>
          </p:cNvPr>
          <p:cNvGraphicFramePr/>
          <p:nvPr>
            <p:extLst>
              <p:ext uri="{D42A27DB-BD31-4B8C-83A1-F6EECF244321}">
                <p14:modId xmlns:p14="http://schemas.microsoft.com/office/powerpoint/2010/main" val="1621557788"/>
              </p:ext>
            </p:extLst>
          </p:nvPr>
        </p:nvGraphicFramePr>
        <p:xfrm>
          <a:off x="7935478" y="2726984"/>
          <a:ext cx="3396551"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B5E0C963-8ACB-43EF-AB3D-08817D43ADCA}"/>
              </a:ext>
            </a:extLst>
          </p:cNvPr>
          <p:cNvSpPr txBox="1">
            <a:spLocks/>
          </p:cNvSpPr>
          <p:nvPr/>
        </p:nvSpPr>
        <p:spPr>
          <a:xfrm>
            <a:off x="8238107" y="4943269"/>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711</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graphicFrame>
        <p:nvGraphicFramePr>
          <p:cNvPr id="12" name="Diagrama 11">
            <a:extLst>
              <a:ext uri="{FF2B5EF4-FFF2-40B4-BE49-F238E27FC236}">
                <a16:creationId xmlns:a16="http://schemas.microsoft.com/office/drawing/2014/main" id="{E0339922-54DB-4410-8EA1-102E2CC422DF}"/>
              </a:ext>
            </a:extLst>
          </p:cNvPr>
          <p:cNvGraphicFramePr/>
          <p:nvPr>
            <p:extLst>
              <p:ext uri="{D42A27DB-BD31-4B8C-83A1-F6EECF244321}">
                <p14:modId xmlns:p14="http://schemas.microsoft.com/office/powerpoint/2010/main" val="3579901858"/>
              </p:ext>
            </p:extLst>
          </p:nvPr>
        </p:nvGraphicFramePr>
        <p:xfrm>
          <a:off x="8115352" y="3834316"/>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4115283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187499" y="-109543"/>
            <a:ext cx="9326458" cy="896712"/>
          </a:xfrm>
        </p:spPr>
        <p:txBody>
          <a:bodyPr/>
          <a:lstStyle/>
          <a:p>
            <a:r>
              <a:rPr lang="es-CO" sz="3200" dirty="0"/>
              <a:t>Comunidad Beneficiada en LA PLAYA</a:t>
            </a:r>
          </a:p>
        </p:txBody>
      </p:sp>
      <p:graphicFrame>
        <p:nvGraphicFramePr>
          <p:cNvPr id="6" name="Tabla 5">
            <a:extLst>
              <a:ext uri="{FF2B5EF4-FFF2-40B4-BE49-F238E27FC236}">
                <a16:creationId xmlns:a16="http://schemas.microsoft.com/office/drawing/2014/main" id="{A2E8A5BA-9361-4FDE-91CC-44C95F311CC4}"/>
              </a:ext>
            </a:extLst>
          </p:cNvPr>
          <p:cNvGraphicFramePr>
            <a:graphicFrameLocks noGrp="1"/>
          </p:cNvGraphicFramePr>
          <p:nvPr>
            <p:extLst>
              <p:ext uri="{D42A27DB-BD31-4B8C-83A1-F6EECF244321}">
                <p14:modId xmlns:p14="http://schemas.microsoft.com/office/powerpoint/2010/main" val="2654417375"/>
              </p:ext>
            </p:extLst>
          </p:nvPr>
        </p:nvGraphicFramePr>
        <p:xfrm>
          <a:off x="436359" y="1495759"/>
          <a:ext cx="6851356" cy="4192427"/>
        </p:xfrm>
        <a:graphic>
          <a:graphicData uri="http://schemas.openxmlformats.org/drawingml/2006/table">
            <a:tbl>
              <a:tblPr/>
              <a:tblGrid>
                <a:gridCol w="2025692">
                  <a:extLst>
                    <a:ext uri="{9D8B030D-6E8A-4147-A177-3AD203B41FA5}">
                      <a16:colId xmlns:a16="http://schemas.microsoft.com/office/drawing/2014/main" val="3997416892"/>
                    </a:ext>
                  </a:extLst>
                </a:gridCol>
                <a:gridCol w="1125552">
                  <a:extLst>
                    <a:ext uri="{9D8B030D-6E8A-4147-A177-3AD203B41FA5}">
                      <a16:colId xmlns:a16="http://schemas.microsoft.com/office/drawing/2014/main" val="3207539360"/>
                    </a:ext>
                  </a:extLst>
                </a:gridCol>
                <a:gridCol w="1125552">
                  <a:extLst>
                    <a:ext uri="{9D8B030D-6E8A-4147-A177-3AD203B41FA5}">
                      <a16:colId xmlns:a16="http://schemas.microsoft.com/office/drawing/2014/main" val="1619919585"/>
                    </a:ext>
                  </a:extLst>
                </a:gridCol>
                <a:gridCol w="1125552">
                  <a:extLst>
                    <a:ext uri="{9D8B030D-6E8A-4147-A177-3AD203B41FA5}">
                      <a16:colId xmlns:a16="http://schemas.microsoft.com/office/drawing/2014/main" val="1851091744"/>
                    </a:ext>
                  </a:extLst>
                </a:gridCol>
                <a:gridCol w="1449008">
                  <a:extLst>
                    <a:ext uri="{9D8B030D-6E8A-4147-A177-3AD203B41FA5}">
                      <a16:colId xmlns:a16="http://schemas.microsoft.com/office/drawing/2014/main" val="934187516"/>
                    </a:ext>
                  </a:extLst>
                </a:gridCol>
              </a:tblGrid>
              <a:tr h="102188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rPr>
                        <a:t>LLANO GRANDE</a:t>
                      </a:r>
                      <a:endParaRPr lang="es-CO" sz="14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181219">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ASPASICA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84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84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602271978"/>
                  </a:ext>
                </a:extLst>
              </a:tr>
              <a:tr h="103445">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TUNJA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481323372"/>
                  </a:ext>
                </a:extLst>
              </a:tr>
              <a:tr h="22129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CACAOS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976355885"/>
                  </a:ext>
                </a:extLst>
              </a:tr>
              <a:tr h="4023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ESPERANCITA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991673519"/>
                  </a:ext>
                </a:extLst>
              </a:tr>
              <a:tr h="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MESA RICA PARTE BAJA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79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79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199417265"/>
                  </a:ext>
                </a:extLst>
              </a:tr>
              <a:tr h="16982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REVENTON PARTE BAJA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107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107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026296557"/>
                  </a:ext>
                </a:extLst>
              </a:tr>
              <a:tr h="83190">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GUARINAS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886201839"/>
                  </a:ext>
                </a:extLst>
              </a:tr>
              <a:tr h="394541">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ALTO DEL BUEY</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79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74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78169559"/>
                  </a:ext>
                </a:extLst>
              </a:tr>
              <a:tr h="394541">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ALGARROBOS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429886390"/>
                  </a:ext>
                </a:extLst>
              </a:tr>
            </a:tbl>
          </a:graphicData>
        </a:graphic>
      </p:graphicFrame>
      <p:graphicFrame>
        <p:nvGraphicFramePr>
          <p:cNvPr id="7" name="Diagrama 6">
            <a:extLst>
              <a:ext uri="{FF2B5EF4-FFF2-40B4-BE49-F238E27FC236}">
                <a16:creationId xmlns:a16="http://schemas.microsoft.com/office/drawing/2014/main" id="{B5286A01-DDD1-4FEC-ACCA-9DF4276E3022}"/>
              </a:ext>
            </a:extLst>
          </p:cNvPr>
          <p:cNvGraphicFramePr/>
          <p:nvPr/>
        </p:nvGraphicFramePr>
        <p:xfrm>
          <a:off x="1621325" y="725952"/>
          <a:ext cx="3384816"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a 7">
            <a:extLst>
              <a:ext uri="{FF2B5EF4-FFF2-40B4-BE49-F238E27FC236}">
                <a16:creationId xmlns:a16="http://schemas.microsoft.com/office/drawing/2014/main" id="{48E9C516-4D7E-4F93-9664-BA0DB9957767}"/>
              </a:ext>
            </a:extLst>
          </p:cNvPr>
          <p:cNvGraphicFramePr/>
          <p:nvPr/>
        </p:nvGraphicFramePr>
        <p:xfrm>
          <a:off x="1234338" y="5910550"/>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a 8">
            <a:extLst>
              <a:ext uri="{FF2B5EF4-FFF2-40B4-BE49-F238E27FC236}">
                <a16:creationId xmlns:a16="http://schemas.microsoft.com/office/drawing/2014/main" id="{E8FBEF2C-F494-4FE9-BD3F-5D1774DF7669}"/>
              </a:ext>
            </a:extLst>
          </p:cNvPr>
          <p:cNvGraphicFramePr/>
          <p:nvPr/>
        </p:nvGraphicFramePr>
        <p:xfrm>
          <a:off x="4744221" y="5841514"/>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0E24FCB1-AA28-47CC-9E50-2EA455D6C9AE}"/>
              </a:ext>
            </a:extLst>
          </p:cNvPr>
          <p:cNvGraphicFramePr/>
          <p:nvPr/>
        </p:nvGraphicFramePr>
        <p:xfrm>
          <a:off x="7889758" y="5841514"/>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F1FEBF5D-0568-4ACC-9EE8-F51B03B2AAFB}"/>
              </a:ext>
            </a:extLst>
          </p:cNvPr>
          <p:cNvSpPr txBox="1">
            <a:spLocks/>
          </p:cNvSpPr>
          <p:nvPr/>
        </p:nvSpPr>
        <p:spPr>
          <a:xfrm>
            <a:off x="8118312" y="3143616"/>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636</a:t>
            </a:r>
          </a:p>
        </p:txBody>
      </p:sp>
    </p:spTree>
    <p:extLst>
      <p:ext uri="{BB962C8B-B14F-4D97-AF65-F5344CB8AC3E}">
        <p14:creationId xmlns:p14="http://schemas.microsoft.com/office/powerpoint/2010/main" val="1315284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279341" y="0"/>
            <a:ext cx="9326458" cy="896712"/>
          </a:xfrm>
        </p:spPr>
        <p:txBody>
          <a:bodyPr/>
          <a:lstStyle/>
          <a:p>
            <a:r>
              <a:rPr lang="es-CO" sz="3200" dirty="0"/>
              <a:t> Comunidades Beneficiadas en OCAÑA</a:t>
            </a:r>
          </a:p>
        </p:txBody>
      </p:sp>
      <p:graphicFrame>
        <p:nvGraphicFramePr>
          <p:cNvPr id="6" name="Tabla 5">
            <a:extLst>
              <a:ext uri="{FF2B5EF4-FFF2-40B4-BE49-F238E27FC236}">
                <a16:creationId xmlns:a16="http://schemas.microsoft.com/office/drawing/2014/main" id="{A1388C45-BCD9-4359-BAA7-3C320A750524}"/>
              </a:ext>
            </a:extLst>
          </p:cNvPr>
          <p:cNvGraphicFramePr>
            <a:graphicFrameLocks noGrp="1"/>
          </p:cNvGraphicFramePr>
          <p:nvPr>
            <p:extLst>
              <p:ext uri="{D42A27DB-BD31-4B8C-83A1-F6EECF244321}">
                <p14:modId xmlns:p14="http://schemas.microsoft.com/office/powerpoint/2010/main" val="1533179768"/>
              </p:ext>
            </p:extLst>
          </p:nvPr>
        </p:nvGraphicFramePr>
        <p:xfrm>
          <a:off x="286060" y="1783243"/>
          <a:ext cx="6678509" cy="2570669"/>
        </p:xfrm>
        <a:graphic>
          <a:graphicData uri="http://schemas.openxmlformats.org/drawingml/2006/table">
            <a:tbl>
              <a:tblPr/>
              <a:tblGrid>
                <a:gridCol w="1516133">
                  <a:extLst>
                    <a:ext uri="{9D8B030D-6E8A-4147-A177-3AD203B41FA5}">
                      <a16:colId xmlns:a16="http://schemas.microsoft.com/office/drawing/2014/main" val="3997416892"/>
                    </a:ext>
                  </a:extLst>
                </a:gridCol>
                <a:gridCol w="1290594">
                  <a:extLst>
                    <a:ext uri="{9D8B030D-6E8A-4147-A177-3AD203B41FA5}">
                      <a16:colId xmlns:a16="http://schemas.microsoft.com/office/drawing/2014/main" val="1838127506"/>
                    </a:ext>
                  </a:extLst>
                </a:gridCol>
                <a:gridCol w="1290594">
                  <a:extLst>
                    <a:ext uri="{9D8B030D-6E8A-4147-A177-3AD203B41FA5}">
                      <a16:colId xmlns:a16="http://schemas.microsoft.com/office/drawing/2014/main" val="3866421601"/>
                    </a:ext>
                  </a:extLst>
                </a:gridCol>
                <a:gridCol w="1290594">
                  <a:extLst>
                    <a:ext uri="{9D8B030D-6E8A-4147-A177-3AD203B41FA5}">
                      <a16:colId xmlns:a16="http://schemas.microsoft.com/office/drawing/2014/main" val="2795719546"/>
                    </a:ext>
                  </a:extLst>
                </a:gridCol>
                <a:gridCol w="1290594">
                  <a:extLst>
                    <a:ext uri="{9D8B030D-6E8A-4147-A177-3AD203B41FA5}">
                      <a16:colId xmlns:a16="http://schemas.microsoft.com/office/drawing/2014/main" val="1572045720"/>
                    </a:ext>
                  </a:extLst>
                </a:gridCol>
              </a:tblGrid>
              <a:tr h="1183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NUEVO AMANECER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175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174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354891844"/>
                  </a:ext>
                </a:extLst>
              </a:tr>
              <a:tr h="394541">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SAN FRANCISCO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73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65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551633946"/>
                  </a:ext>
                </a:extLst>
              </a:tr>
              <a:tr h="394541">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EL PUENTE </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101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102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282550171"/>
                  </a:ext>
                </a:extLst>
              </a:tr>
            </a:tbl>
          </a:graphicData>
        </a:graphic>
      </p:graphicFrame>
      <p:graphicFrame>
        <p:nvGraphicFramePr>
          <p:cNvPr id="12" name="Diagrama 11">
            <a:extLst>
              <a:ext uri="{FF2B5EF4-FFF2-40B4-BE49-F238E27FC236}">
                <a16:creationId xmlns:a16="http://schemas.microsoft.com/office/drawing/2014/main" id="{A6BA2D63-09D6-44A5-BB20-8C2D412D0093}"/>
              </a:ext>
            </a:extLst>
          </p:cNvPr>
          <p:cNvGraphicFramePr/>
          <p:nvPr/>
        </p:nvGraphicFramePr>
        <p:xfrm>
          <a:off x="1647370" y="896711"/>
          <a:ext cx="3295200"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a 6">
            <a:extLst>
              <a:ext uri="{FF2B5EF4-FFF2-40B4-BE49-F238E27FC236}">
                <a16:creationId xmlns:a16="http://schemas.microsoft.com/office/drawing/2014/main" id="{2DC75513-875B-496E-B501-1E57B82B67BD}"/>
              </a:ext>
            </a:extLst>
          </p:cNvPr>
          <p:cNvGraphicFramePr/>
          <p:nvPr/>
        </p:nvGraphicFramePr>
        <p:xfrm>
          <a:off x="986308" y="4547420"/>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C4C0FDE9-F974-4DB3-892F-FC53ABECBE2F}"/>
              </a:ext>
            </a:extLst>
          </p:cNvPr>
          <p:cNvGraphicFramePr/>
          <p:nvPr>
            <p:extLst>
              <p:ext uri="{D42A27DB-BD31-4B8C-83A1-F6EECF244321}">
                <p14:modId xmlns:p14="http://schemas.microsoft.com/office/powerpoint/2010/main" val="2947416655"/>
              </p:ext>
            </p:extLst>
          </p:nvPr>
        </p:nvGraphicFramePr>
        <p:xfrm>
          <a:off x="4496191" y="4478384"/>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9" name="Diagrama 8">
            <a:extLst>
              <a:ext uri="{FF2B5EF4-FFF2-40B4-BE49-F238E27FC236}">
                <a16:creationId xmlns:a16="http://schemas.microsoft.com/office/drawing/2014/main" id="{CE58D1C5-9700-4877-A856-457BAEF5A226}"/>
              </a:ext>
            </a:extLst>
          </p:cNvPr>
          <p:cNvGraphicFramePr/>
          <p:nvPr>
            <p:extLst>
              <p:ext uri="{D42A27DB-BD31-4B8C-83A1-F6EECF244321}">
                <p14:modId xmlns:p14="http://schemas.microsoft.com/office/powerpoint/2010/main" val="50231228"/>
              </p:ext>
            </p:extLst>
          </p:nvPr>
        </p:nvGraphicFramePr>
        <p:xfrm>
          <a:off x="7641728" y="4478384"/>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0" name="Título 1">
            <a:extLst>
              <a:ext uri="{FF2B5EF4-FFF2-40B4-BE49-F238E27FC236}">
                <a16:creationId xmlns:a16="http://schemas.microsoft.com/office/drawing/2014/main" id="{8748446A-5CEB-4C4A-B350-8526F09E5E42}"/>
              </a:ext>
            </a:extLst>
          </p:cNvPr>
          <p:cNvSpPr txBox="1">
            <a:spLocks/>
          </p:cNvSpPr>
          <p:nvPr/>
        </p:nvSpPr>
        <p:spPr>
          <a:xfrm>
            <a:off x="7983052" y="2786091"/>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341</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406432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92497" y="389487"/>
            <a:ext cx="9326458" cy="896712"/>
          </a:xfrm>
        </p:spPr>
        <p:txBody>
          <a:bodyPr/>
          <a:lstStyle/>
          <a:p>
            <a:r>
              <a:rPr lang="es-CO" sz="3200" dirty="0"/>
              <a:t>Comunidad Beneficiada en SAN CALIXTO</a:t>
            </a:r>
          </a:p>
        </p:txBody>
      </p:sp>
      <p:graphicFrame>
        <p:nvGraphicFramePr>
          <p:cNvPr id="8" name="Tabla 7">
            <a:extLst>
              <a:ext uri="{FF2B5EF4-FFF2-40B4-BE49-F238E27FC236}">
                <a16:creationId xmlns:a16="http://schemas.microsoft.com/office/drawing/2014/main" id="{38ED2417-74CC-4472-8E94-1991EE702BA6}"/>
              </a:ext>
            </a:extLst>
          </p:cNvPr>
          <p:cNvGraphicFramePr>
            <a:graphicFrameLocks noGrp="1"/>
          </p:cNvGraphicFramePr>
          <p:nvPr>
            <p:extLst>
              <p:ext uri="{D42A27DB-BD31-4B8C-83A1-F6EECF244321}">
                <p14:modId xmlns:p14="http://schemas.microsoft.com/office/powerpoint/2010/main" val="1482743840"/>
              </p:ext>
            </p:extLst>
          </p:nvPr>
        </p:nvGraphicFramePr>
        <p:xfrm>
          <a:off x="897056" y="1921875"/>
          <a:ext cx="8008407" cy="2700781"/>
        </p:xfrm>
        <a:graphic>
          <a:graphicData uri="http://schemas.openxmlformats.org/drawingml/2006/table">
            <a:tbl>
              <a:tblPr/>
              <a:tblGrid>
                <a:gridCol w="1818043">
                  <a:extLst>
                    <a:ext uri="{9D8B030D-6E8A-4147-A177-3AD203B41FA5}">
                      <a16:colId xmlns:a16="http://schemas.microsoft.com/office/drawing/2014/main" val="3997416892"/>
                    </a:ext>
                  </a:extLst>
                </a:gridCol>
                <a:gridCol w="1547591">
                  <a:extLst>
                    <a:ext uri="{9D8B030D-6E8A-4147-A177-3AD203B41FA5}">
                      <a16:colId xmlns:a16="http://schemas.microsoft.com/office/drawing/2014/main" val="2518471892"/>
                    </a:ext>
                  </a:extLst>
                </a:gridCol>
                <a:gridCol w="1547591">
                  <a:extLst>
                    <a:ext uri="{9D8B030D-6E8A-4147-A177-3AD203B41FA5}">
                      <a16:colId xmlns:a16="http://schemas.microsoft.com/office/drawing/2014/main" val="3493621903"/>
                    </a:ext>
                  </a:extLst>
                </a:gridCol>
                <a:gridCol w="1547591">
                  <a:extLst>
                    <a:ext uri="{9D8B030D-6E8A-4147-A177-3AD203B41FA5}">
                      <a16:colId xmlns:a16="http://schemas.microsoft.com/office/drawing/2014/main" val="2171354672"/>
                    </a:ext>
                  </a:extLst>
                </a:gridCol>
                <a:gridCol w="1547591">
                  <a:extLst>
                    <a:ext uri="{9D8B030D-6E8A-4147-A177-3AD203B41FA5}">
                      <a16:colId xmlns:a16="http://schemas.microsoft.com/office/drawing/2014/main" val="3693505887"/>
                    </a:ext>
                  </a:extLst>
                </a:gridCol>
              </a:tblGrid>
              <a:tr h="1183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5985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rPr>
                        <a:t>LA FORTUNA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42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237744">
                <a:tc>
                  <a:txBody>
                    <a:bodyPr/>
                    <a:lstStyle/>
                    <a:p>
                      <a:pPr marL="0" algn="ctr" defTabSz="914400" rtl="0" eaLnBrk="1" fontAlgn="ctr" latinLnBrk="0" hangingPunct="1"/>
                      <a:r>
                        <a:rPr lang="es-CO" sz="1600" b="1" u="none" strike="noStrike" kern="1200" dirty="0">
                          <a:solidFill>
                            <a:srgbClr val="FF0000"/>
                          </a:solidFill>
                          <a:effectLst/>
                          <a:latin typeface="Montserrat" panose="00000500000000000000" pitchFamily="2" charset="0"/>
                        </a:rPr>
                        <a:t>SAN JUAN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b="1" u="none" strike="noStrike" kern="1200" dirty="0">
                          <a:solidFill>
                            <a:srgbClr val="FF0000"/>
                          </a:solidFill>
                          <a:effectLst/>
                          <a:latin typeface="Montserrat" panose="00000500000000000000" pitchFamily="2" charset="0"/>
                          <a:ea typeface="+mn-ea"/>
                          <a:cs typeface="+mn-cs"/>
                        </a:rPr>
                        <a:t>47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b="1" u="none" strike="noStrike" kern="1200" dirty="0">
                          <a:solidFill>
                            <a:srgbClr val="FF0000"/>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506612415"/>
                  </a:ext>
                </a:extLst>
              </a:tr>
              <a:tr h="251460">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rPr>
                        <a:t>EL CARACOL</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57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57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256568481"/>
                  </a:ext>
                </a:extLst>
              </a:tr>
              <a:tr h="228600">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rPr>
                        <a:t>BANDERAS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68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63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997863874"/>
                  </a:ext>
                </a:extLst>
              </a:tr>
              <a:tr h="123444">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rPr>
                        <a:t>AGUACHICA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90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88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967589885"/>
                  </a:ext>
                </a:extLst>
              </a:tr>
              <a:tr h="123248">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rPr>
                        <a:t>BALSAMINA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71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67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43123303"/>
                  </a:ext>
                </a:extLst>
              </a:tr>
            </a:tbl>
          </a:graphicData>
        </a:graphic>
      </p:graphicFrame>
      <p:graphicFrame>
        <p:nvGraphicFramePr>
          <p:cNvPr id="7" name="Diagrama 6">
            <a:extLst>
              <a:ext uri="{FF2B5EF4-FFF2-40B4-BE49-F238E27FC236}">
                <a16:creationId xmlns:a16="http://schemas.microsoft.com/office/drawing/2014/main" id="{07AFF9E8-443A-46B0-836C-4C9A1DC45012}"/>
              </a:ext>
            </a:extLst>
          </p:cNvPr>
          <p:cNvGraphicFramePr/>
          <p:nvPr/>
        </p:nvGraphicFramePr>
        <p:xfrm>
          <a:off x="1542601" y="1025163"/>
          <a:ext cx="3018761"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DCEAF87B-CE24-46EE-B332-8DC68BF6FC36}"/>
              </a:ext>
            </a:extLst>
          </p:cNvPr>
          <p:cNvGraphicFramePr/>
          <p:nvPr/>
        </p:nvGraphicFramePr>
        <p:xfrm>
          <a:off x="940588" y="5092583"/>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a 8">
            <a:extLst>
              <a:ext uri="{FF2B5EF4-FFF2-40B4-BE49-F238E27FC236}">
                <a16:creationId xmlns:a16="http://schemas.microsoft.com/office/drawing/2014/main" id="{2B2420EA-1481-4001-868E-94D411E18129}"/>
              </a:ext>
            </a:extLst>
          </p:cNvPr>
          <p:cNvGraphicFramePr/>
          <p:nvPr>
            <p:extLst>
              <p:ext uri="{D42A27DB-BD31-4B8C-83A1-F6EECF244321}">
                <p14:modId xmlns:p14="http://schemas.microsoft.com/office/powerpoint/2010/main" val="2316878311"/>
              </p:ext>
            </p:extLst>
          </p:nvPr>
        </p:nvGraphicFramePr>
        <p:xfrm>
          <a:off x="4450471" y="5023547"/>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BEB30673-AFBA-4125-B0CA-93202B2B8D26}"/>
              </a:ext>
            </a:extLst>
          </p:cNvPr>
          <p:cNvGraphicFramePr/>
          <p:nvPr>
            <p:extLst>
              <p:ext uri="{D42A27DB-BD31-4B8C-83A1-F6EECF244321}">
                <p14:modId xmlns:p14="http://schemas.microsoft.com/office/powerpoint/2010/main" val="3989115499"/>
              </p:ext>
            </p:extLst>
          </p:nvPr>
        </p:nvGraphicFramePr>
        <p:xfrm>
          <a:off x="7596008" y="5023547"/>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BBBCF309-0320-4521-B48F-97A7B0A07C26}"/>
              </a:ext>
            </a:extLst>
          </p:cNvPr>
          <p:cNvSpPr txBox="1">
            <a:spLocks/>
          </p:cNvSpPr>
          <p:nvPr/>
        </p:nvSpPr>
        <p:spPr>
          <a:xfrm>
            <a:off x="9156531" y="2706517"/>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317</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graphicFrame>
        <p:nvGraphicFramePr>
          <p:cNvPr id="16" name="Diagrama 15">
            <a:extLst>
              <a:ext uri="{FF2B5EF4-FFF2-40B4-BE49-F238E27FC236}">
                <a16:creationId xmlns:a16="http://schemas.microsoft.com/office/drawing/2014/main" id="{3C0CA750-40C7-418E-99F2-1EAC0889AFA6}"/>
              </a:ext>
            </a:extLst>
          </p:cNvPr>
          <p:cNvGraphicFramePr/>
          <p:nvPr/>
        </p:nvGraphicFramePr>
        <p:xfrm>
          <a:off x="9033776" y="5947974"/>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2943142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376342" y="174100"/>
            <a:ext cx="9326458" cy="896712"/>
          </a:xfrm>
        </p:spPr>
        <p:txBody>
          <a:bodyPr/>
          <a:lstStyle/>
          <a:p>
            <a:r>
              <a:rPr lang="es-CO" sz="3200" dirty="0"/>
              <a:t>Comunidades Beneficiadas en SARDINATA</a:t>
            </a:r>
          </a:p>
        </p:txBody>
      </p:sp>
      <p:graphicFrame>
        <p:nvGraphicFramePr>
          <p:cNvPr id="7" name="Tabla 6">
            <a:extLst>
              <a:ext uri="{FF2B5EF4-FFF2-40B4-BE49-F238E27FC236}">
                <a16:creationId xmlns:a16="http://schemas.microsoft.com/office/drawing/2014/main" id="{DC6156F7-8DE4-43D9-B406-084762189DBE}"/>
              </a:ext>
            </a:extLst>
          </p:cNvPr>
          <p:cNvGraphicFramePr>
            <a:graphicFrameLocks noGrp="1"/>
          </p:cNvGraphicFramePr>
          <p:nvPr>
            <p:extLst>
              <p:ext uri="{D42A27DB-BD31-4B8C-83A1-F6EECF244321}">
                <p14:modId xmlns:p14="http://schemas.microsoft.com/office/powerpoint/2010/main" val="329419299"/>
              </p:ext>
            </p:extLst>
          </p:nvPr>
        </p:nvGraphicFramePr>
        <p:xfrm>
          <a:off x="376342" y="2161660"/>
          <a:ext cx="6655448" cy="2862546"/>
        </p:xfrm>
        <a:graphic>
          <a:graphicData uri="http://schemas.openxmlformats.org/drawingml/2006/table">
            <a:tbl>
              <a:tblPr/>
              <a:tblGrid>
                <a:gridCol w="1510900">
                  <a:extLst>
                    <a:ext uri="{9D8B030D-6E8A-4147-A177-3AD203B41FA5}">
                      <a16:colId xmlns:a16="http://schemas.microsoft.com/office/drawing/2014/main" val="3997416892"/>
                    </a:ext>
                  </a:extLst>
                </a:gridCol>
                <a:gridCol w="1286137">
                  <a:extLst>
                    <a:ext uri="{9D8B030D-6E8A-4147-A177-3AD203B41FA5}">
                      <a16:colId xmlns:a16="http://schemas.microsoft.com/office/drawing/2014/main" val="159264148"/>
                    </a:ext>
                  </a:extLst>
                </a:gridCol>
                <a:gridCol w="1286137">
                  <a:extLst>
                    <a:ext uri="{9D8B030D-6E8A-4147-A177-3AD203B41FA5}">
                      <a16:colId xmlns:a16="http://schemas.microsoft.com/office/drawing/2014/main" val="672237987"/>
                    </a:ext>
                  </a:extLst>
                </a:gridCol>
                <a:gridCol w="1286137">
                  <a:extLst>
                    <a:ext uri="{9D8B030D-6E8A-4147-A177-3AD203B41FA5}">
                      <a16:colId xmlns:a16="http://schemas.microsoft.com/office/drawing/2014/main" val="3679033706"/>
                    </a:ext>
                  </a:extLst>
                </a:gridCol>
                <a:gridCol w="1286137">
                  <a:extLst>
                    <a:ext uri="{9D8B030D-6E8A-4147-A177-3AD203B41FA5}">
                      <a16:colId xmlns:a16="http://schemas.microsoft.com/office/drawing/2014/main" val="3471850393"/>
                    </a:ext>
                  </a:extLst>
                </a:gridCol>
              </a:tblGrid>
              <a:tr h="1183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BELLAVISTA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rPr>
                        <a:t>46</a:t>
                      </a:r>
                      <a:endParaRPr lang="es-CO" sz="16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45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VALDERRAMA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ea typeface="+mn-ea"/>
                          <a:cs typeface="+mn-cs"/>
                        </a:rPr>
                        <a:t>50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39454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EL PORVENIR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6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31991229"/>
                  </a:ext>
                </a:extLst>
              </a:tr>
              <a:tr h="394541">
                <a:tc>
                  <a:txBody>
                    <a:bodyPr/>
                    <a:lstStyle/>
                    <a:p>
                      <a:pPr marL="0" algn="ctr" defTabSz="914400" rtl="0" eaLnBrk="1" fontAlgn="ctr" latinLnBrk="0" hangingPunct="1"/>
                      <a:r>
                        <a:rPr lang="es-CO" sz="1600" u="none" strike="noStrike" kern="1200" dirty="0">
                          <a:solidFill>
                            <a:schemeClr val="bg2"/>
                          </a:solidFill>
                          <a:effectLst/>
                          <a:latin typeface="Montserrat" panose="00000500000000000000" pitchFamily="2" charset="0"/>
                          <a:ea typeface="+mn-ea"/>
                          <a:cs typeface="+mn-cs"/>
                        </a:rPr>
                        <a:t>PARCELA LA PRADERA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ea typeface="+mn-ea"/>
                          <a:cs typeface="+mn-cs"/>
                        </a:rPr>
                        <a:t>58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600" u="none" strike="noStrike" kern="1200" dirty="0">
                          <a:solidFill>
                            <a:schemeClr val="accent6"/>
                          </a:solidFill>
                          <a:effectLst/>
                          <a:latin typeface="Montserrat" panose="00000500000000000000" pitchFamily="2" charset="0"/>
                          <a:ea typeface="+mn-ea"/>
                          <a:cs typeface="+mn-cs"/>
                        </a:rPr>
                        <a:t>55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13017887"/>
                  </a:ext>
                </a:extLst>
              </a:tr>
            </a:tbl>
          </a:graphicData>
        </a:graphic>
      </p:graphicFrame>
      <p:graphicFrame>
        <p:nvGraphicFramePr>
          <p:cNvPr id="8" name="Diagrama 7">
            <a:extLst>
              <a:ext uri="{FF2B5EF4-FFF2-40B4-BE49-F238E27FC236}">
                <a16:creationId xmlns:a16="http://schemas.microsoft.com/office/drawing/2014/main" id="{C82B9C70-78A6-43C9-8F62-EF0DFDF08103}"/>
              </a:ext>
            </a:extLst>
          </p:cNvPr>
          <p:cNvGraphicFramePr/>
          <p:nvPr/>
        </p:nvGraphicFramePr>
        <p:xfrm>
          <a:off x="2568222" y="1070812"/>
          <a:ext cx="3165065"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761283CB-293E-4BAD-82F4-9FA7D83FDBCD}"/>
              </a:ext>
            </a:extLst>
          </p:cNvPr>
          <p:cNvGraphicFramePr/>
          <p:nvPr/>
        </p:nvGraphicFramePr>
        <p:xfrm>
          <a:off x="1108032" y="5197283"/>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a 8">
            <a:extLst>
              <a:ext uri="{FF2B5EF4-FFF2-40B4-BE49-F238E27FC236}">
                <a16:creationId xmlns:a16="http://schemas.microsoft.com/office/drawing/2014/main" id="{11D552D5-8AC8-4DF7-9A74-43F5368C0660}"/>
              </a:ext>
            </a:extLst>
          </p:cNvPr>
          <p:cNvGraphicFramePr/>
          <p:nvPr>
            <p:extLst>
              <p:ext uri="{D42A27DB-BD31-4B8C-83A1-F6EECF244321}">
                <p14:modId xmlns:p14="http://schemas.microsoft.com/office/powerpoint/2010/main" val="1590016318"/>
              </p:ext>
            </p:extLst>
          </p:nvPr>
        </p:nvGraphicFramePr>
        <p:xfrm>
          <a:off x="4617915" y="5197283"/>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1EA344A6-6589-4042-8E25-0B76706C6C9D}"/>
              </a:ext>
            </a:extLst>
          </p:cNvPr>
          <p:cNvGraphicFramePr/>
          <p:nvPr>
            <p:extLst>
              <p:ext uri="{D42A27DB-BD31-4B8C-83A1-F6EECF244321}">
                <p14:modId xmlns:p14="http://schemas.microsoft.com/office/powerpoint/2010/main" val="210244310"/>
              </p:ext>
            </p:extLst>
          </p:nvPr>
        </p:nvGraphicFramePr>
        <p:xfrm>
          <a:off x="7763452" y="5197283"/>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1DCA9DCA-B82D-4D14-B30E-70A4B97E5DD7}"/>
              </a:ext>
            </a:extLst>
          </p:cNvPr>
          <p:cNvSpPr txBox="1">
            <a:spLocks/>
          </p:cNvSpPr>
          <p:nvPr/>
        </p:nvSpPr>
        <p:spPr>
          <a:xfrm>
            <a:off x="8102821" y="3144577"/>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181</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593207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0" y="0"/>
            <a:ext cx="9326458" cy="896712"/>
          </a:xfrm>
        </p:spPr>
        <p:txBody>
          <a:bodyPr/>
          <a:lstStyle/>
          <a:p>
            <a:r>
              <a:rPr lang="es-CO" sz="3200" dirty="0"/>
              <a:t> Comunidades Beneficiadas en TEORAMA</a:t>
            </a:r>
          </a:p>
        </p:txBody>
      </p:sp>
      <p:graphicFrame>
        <p:nvGraphicFramePr>
          <p:cNvPr id="8" name="Tabla 7">
            <a:extLst>
              <a:ext uri="{FF2B5EF4-FFF2-40B4-BE49-F238E27FC236}">
                <a16:creationId xmlns:a16="http://schemas.microsoft.com/office/drawing/2014/main" id="{A30565B3-A351-47B3-826A-CA46A898B35C}"/>
              </a:ext>
            </a:extLst>
          </p:cNvPr>
          <p:cNvGraphicFramePr>
            <a:graphicFrameLocks noGrp="1"/>
          </p:cNvGraphicFramePr>
          <p:nvPr>
            <p:extLst>
              <p:ext uri="{D42A27DB-BD31-4B8C-83A1-F6EECF244321}">
                <p14:modId xmlns:p14="http://schemas.microsoft.com/office/powerpoint/2010/main" val="3091460217"/>
              </p:ext>
            </p:extLst>
          </p:nvPr>
        </p:nvGraphicFramePr>
        <p:xfrm>
          <a:off x="76053" y="1872152"/>
          <a:ext cx="7576457" cy="3785207"/>
        </p:xfrm>
        <a:graphic>
          <a:graphicData uri="http://schemas.openxmlformats.org/drawingml/2006/table">
            <a:tbl>
              <a:tblPr/>
              <a:tblGrid>
                <a:gridCol w="2137914">
                  <a:extLst>
                    <a:ext uri="{9D8B030D-6E8A-4147-A177-3AD203B41FA5}">
                      <a16:colId xmlns:a16="http://schemas.microsoft.com/office/drawing/2014/main" val="3997416892"/>
                    </a:ext>
                  </a:extLst>
                </a:gridCol>
                <a:gridCol w="1287779">
                  <a:extLst>
                    <a:ext uri="{9D8B030D-6E8A-4147-A177-3AD203B41FA5}">
                      <a16:colId xmlns:a16="http://schemas.microsoft.com/office/drawing/2014/main" val="3362615340"/>
                    </a:ext>
                  </a:extLst>
                </a:gridCol>
                <a:gridCol w="1287779">
                  <a:extLst>
                    <a:ext uri="{9D8B030D-6E8A-4147-A177-3AD203B41FA5}">
                      <a16:colId xmlns:a16="http://schemas.microsoft.com/office/drawing/2014/main" val="2886521993"/>
                    </a:ext>
                  </a:extLst>
                </a:gridCol>
                <a:gridCol w="1287779">
                  <a:extLst>
                    <a:ext uri="{9D8B030D-6E8A-4147-A177-3AD203B41FA5}">
                      <a16:colId xmlns:a16="http://schemas.microsoft.com/office/drawing/2014/main" val="842085356"/>
                    </a:ext>
                  </a:extLst>
                </a:gridCol>
                <a:gridCol w="1575206">
                  <a:extLst>
                    <a:ext uri="{9D8B030D-6E8A-4147-A177-3AD203B41FA5}">
                      <a16:colId xmlns:a16="http://schemas.microsoft.com/office/drawing/2014/main" val="3060618577"/>
                    </a:ext>
                  </a:extLst>
                </a:gridCol>
              </a:tblGrid>
              <a:tr h="108349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u="none" strike="noStrike" dirty="0">
                          <a:solidFill>
                            <a:schemeClr val="bg2"/>
                          </a:solidFill>
                          <a:effectLst/>
                          <a:latin typeface="Montserrat" panose="00000500000000000000" pitchFamily="2" charset="0"/>
                        </a:rPr>
                        <a:t>Cantidad de Hogares a conectar</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14728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LA ESTRELLA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55</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24259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VILLA NUEVA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65</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56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25063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ES" sz="1400" u="none" strike="noStrike" kern="1200" dirty="0">
                          <a:solidFill>
                            <a:schemeClr val="bg2"/>
                          </a:solidFill>
                          <a:effectLst/>
                          <a:latin typeface="Montserrat" panose="00000500000000000000" pitchFamily="2" charset="0"/>
                          <a:ea typeface="+mn-ea"/>
                          <a:cs typeface="+mn-cs"/>
                        </a:rPr>
                        <a:t>SAN JOSE DE LAS VEGAS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831991229"/>
                  </a:ext>
                </a:extLst>
              </a:tr>
              <a:tr h="25753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COSTA RICA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60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760640383"/>
                  </a:ext>
                </a:extLst>
              </a:tr>
              <a:tr h="17728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LA TIRADERA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830598850"/>
                  </a:ext>
                </a:extLst>
              </a:tr>
              <a:tr h="34523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MUNDO NUEVO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854203571"/>
                  </a:ext>
                </a:extLst>
              </a:tr>
              <a:tr h="223934">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El ASERRÍO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166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166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46441551"/>
                  </a:ext>
                </a:extLst>
              </a:tr>
              <a:tr h="268049">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LA RUIDOSA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90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89</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283113867"/>
                  </a:ext>
                </a:extLst>
              </a:tr>
              <a:tr h="265176">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LA PEDREGOSA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674992115"/>
                  </a:ext>
                </a:extLst>
              </a:tr>
              <a:tr h="155448">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SAN MIGUELITO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2052170"/>
                  </a:ext>
                </a:extLst>
              </a:tr>
            </a:tbl>
          </a:graphicData>
        </a:graphic>
      </p:graphicFrame>
      <p:graphicFrame>
        <p:nvGraphicFramePr>
          <p:cNvPr id="9" name="Diagrama 8">
            <a:extLst>
              <a:ext uri="{FF2B5EF4-FFF2-40B4-BE49-F238E27FC236}">
                <a16:creationId xmlns:a16="http://schemas.microsoft.com/office/drawing/2014/main" id="{9E6D231E-D62C-44A7-9136-E894F4372693}"/>
              </a:ext>
            </a:extLst>
          </p:cNvPr>
          <p:cNvGraphicFramePr/>
          <p:nvPr/>
        </p:nvGraphicFramePr>
        <p:xfrm>
          <a:off x="1720505" y="672356"/>
          <a:ext cx="3397087"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DBE5815D-8C58-44A1-B5BA-A043EAE25612}"/>
              </a:ext>
            </a:extLst>
          </p:cNvPr>
          <p:cNvGraphicFramePr/>
          <p:nvPr/>
        </p:nvGraphicFramePr>
        <p:xfrm>
          <a:off x="1126319" y="5736875"/>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a 6">
            <a:extLst>
              <a:ext uri="{FF2B5EF4-FFF2-40B4-BE49-F238E27FC236}">
                <a16:creationId xmlns:a16="http://schemas.microsoft.com/office/drawing/2014/main" id="{A0605A60-3C32-48AD-B139-D4C83183A123}"/>
              </a:ext>
            </a:extLst>
          </p:cNvPr>
          <p:cNvGraphicFramePr/>
          <p:nvPr>
            <p:extLst>
              <p:ext uri="{D42A27DB-BD31-4B8C-83A1-F6EECF244321}">
                <p14:modId xmlns:p14="http://schemas.microsoft.com/office/powerpoint/2010/main" val="1709547507"/>
              </p:ext>
            </p:extLst>
          </p:nvPr>
        </p:nvGraphicFramePr>
        <p:xfrm>
          <a:off x="4636202" y="5736875"/>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823865E3-71F4-42B3-9AEA-B66BD8ED3382}"/>
              </a:ext>
            </a:extLst>
          </p:cNvPr>
          <p:cNvGraphicFramePr/>
          <p:nvPr>
            <p:extLst>
              <p:ext uri="{D42A27DB-BD31-4B8C-83A1-F6EECF244321}">
                <p14:modId xmlns:p14="http://schemas.microsoft.com/office/powerpoint/2010/main" val="1477407256"/>
              </p:ext>
            </p:extLst>
          </p:nvPr>
        </p:nvGraphicFramePr>
        <p:xfrm>
          <a:off x="7781739" y="5736875"/>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26CE9192-5DDE-4807-91B4-3F59D6BD17E3}"/>
              </a:ext>
            </a:extLst>
          </p:cNvPr>
          <p:cNvSpPr txBox="1">
            <a:spLocks/>
          </p:cNvSpPr>
          <p:nvPr/>
        </p:nvSpPr>
        <p:spPr>
          <a:xfrm>
            <a:off x="8455748" y="2868043"/>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505</a:t>
            </a:r>
          </a:p>
        </p:txBody>
      </p:sp>
      <p:graphicFrame>
        <p:nvGraphicFramePr>
          <p:cNvPr id="16" name="Diagrama 15">
            <a:extLst>
              <a:ext uri="{FF2B5EF4-FFF2-40B4-BE49-F238E27FC236}">
                <a16:creationId xmlns:a16="http://schemas.microsoft.com/office/drawing/2014/main" id="{9D90D755-4D68-4285-B633-5ADDEB0B3FF9}"/>
              </a:ext>
            </a:extLst>
          </p:cNvPr>
          <p:cNvGraphicFramePr/>
          <p:nvPr>
            <p:extLst>
              <p:ext uri="{D42A27DB-BD31-4B8C-83A1-F6EECF244321}">
                <p14:modId xmlns:p14="http://schemas.microsoft.com/office/powerpoint/2010/main" val="412705710"/>
              </p:ext>
            </p:extLst>
          </p:nvPr>
        </p:nvGraphicFramePr>
        <p:xfrm>
          <a:off x="8867963" y="4853513"/>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3530969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376342" y="174100"/>
            <a:ext cx="9326458" cy="896712"/>
          </a:xfrm>
        </p:spPr>
        <p:txBody>
          <a:bodyPr/>
          <a:lstStyle/>
          <a:p>
            <a:r>
              <a:rPr lang="es-CO" sz="3200" dirty="0"/>
              <a:t>Comunidades Beneficiadas en TIBÚ</a:t>
            </a:r>
          </a:p>
        </p:txBody>
      </p:sp>
      <p:graphicFrame>
        <p:nvGraphicFramePr>
          <p:cNvPr id="6" name="Tabla 5">
            <a:extLst>
              <a:ext uri="{FF2B5EF4-FFF2-40B4-BE49-F238E27FC236}">
                <a16:creationId xmlns:a16="http://schemas.microsoft.com/office/drawing/2014/main" id="{2645D912-DB09-492C-8ED4-827CB5FF4073}"/>
              </a:ext>
            </a:extLst>
          </p:cNvPr>
          <p:cNvGraphicFramePr>
            <a:graphicFrameLocks noGrp="1"/>
          </p:cNvGraphicFramePr>
          <p:nvPr>
            <p:extLst>
              <p:ext uri="{D42A27DB-BD31-4B8C-83A1-F6EECF244321}">
                <p14:modId xmlns:p14="http://schemas.microsoft.com/office/powerpoint/2010/main" val="69604902"/>
              </p:ext>
            </p:extLst>
          </p:nvPr>
        </p:nvGraphicFramePr>
        <p:xfrm>
          <a:off x="0" y="2256722"/>
          <a:ext cx="8192277" cy="3048270"/>
        </p:xfrm>
        <a:graphic>
          <a:graphicData uri="http://schemas.openxmlformats.org/drawingml/2006/table">
            <a:tbl>
              <a:tblPr/>
              <a:tblGrid>
                <a:gridCol w="2631660">
                  <a:extLst>
                    <a:ext uri="{9D8B030D-6E8A-4147-A177-3AD203B41FA5}">
                      <a16:colId xmlns:a16="http://schemas.microsoft.com/office/drawing/2014/main" val="3997416892"/>
                    </a:ext>
                  </a:extLst>
                </a:gridCol>
                <a:gridCol w="1305905">
                  <a:extLst>
                    <a:ext uri="{9D8B030D-6E8A-4147-A177-3AD203B41FA5}">
                      <a16:colId xmlns:a16="http://schemas.microsoft.com/office/drawing/2014/main" val="711458177"/>
                    </a:ext>
                  </a:extLst>
                </a:gridCol>
                <a:gridCol w="1429285">
                  <a:extLst>
                    <a:ext uri="{9D8B030D-6E8A-4147-A177-3AD203B41FA5}">
                      <a16:colId xmlns:a16="http://schemas.microsoft.com/office/drawing/2014/main" val="1079651402"/>
                    </a:ext>
                  </a:extLst>
                </a:gridCol>
                <a:gridCol w="1431446">
                  <a:extLst>
                    <a:ext uri="{9D8B030D-6E8A-4147-A177-3AD203B41FA5}">
                      <a16:colId xmlns:a16="http://schemas.microsoft.com/office/drawing/2014/main" val="456906389"/>
                    </a:ext>
                  </a:extLst>
                </a:gridCol>
                <a:gridCol w="1393981">
                  <a:extLst>
                    <a:ext uri="{9D8B030D-6E8A-4147-A177-3AD203B41FA5}">
                      <a16:colId xmlns:a16="http://schemas.microsoft.com/office/drawing/2014/main" val="4082225524"/>
                    </a:ext>
                  </a:extLst>
                </a:gridCol>
              </a:tblGrid>
              <a:tr h="93860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ctr"/>
                      <a:r>
                        <a:rPr lang="es-CO" sz="1400" b="1" u="none" strike="noStrike" dirty="0">
                          <a:solidFill>
                            <a:schemeClr val="bg2"/>
                          </a:solidFill>
                          <a:effectLst/>
                          <a:latin typeface="Montserrat" panose="00000500000000000000" pitchFamily="2" charset="0"/>
                        </a:rPr>
                        <a:t>Nombre Comunidad - Ubicación</a:t>
                      </a: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6143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PALMERAS MIRADOR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50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20116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SAN JOSE KM 60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296034438"/>
                  </a:ext>
                </a:extLst>
              </a:tr>
              <a:tr h="24688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it-IT" sz="1200" b="1" u="none" strike="noStrike" kern="1200" dirty="0">
                          <a:solidFill>
                            <a:srgbClr val="FF0000"/>
                          </a:solidFill>
                          <a:effectLst/>
                          <a:latin typeface="Montserrat" panose="00000500000000000000" pitchFamily="2" charset="0"/>
                          <a:ea typeface="+mn-ea"/>
                          <a:cs typeface="+mn-cs"/>
                        </a:rPr>
                        <a:t>LA INDIA ALTO SAN MIGUEL</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b="1" u="none" strike="noStrike" kern="1200" dirty="0">
                          <a:solidFill>
                            <a:srgbClr val="FF0000"/>
                          </a:solidFill>
                          <a:effectLst/>
                          <a:latin typeface="Montserrat" panose="00000500000000000000" pitchFamily="2" charset="0"/>
                          <a:ea typeface="+mn-ea"/>
                          <a:cs typeface="+mn-cs"/>
                        </a:rPr>
                        <a:t>40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21031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TROCHA GANADERA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48</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En 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31991229"/>
                  </a:ext>
                </a:extLst>
              </a:tr>
              <a:tr h="11887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b="1" u="none" strike="noStrike" kern="1200" dirty="0">
                          <a:solidFill>
                            <a:srgbClr val="FF0000"/>
                          </a:solidFill>
                          <a:effectLst/>
                          <a:latin typeface="Montserrat" panose="00000500000000000000" pitchFamily="2" charset="0"/>
                          <a:ea typeface="+mn-ea"/>
                          <a:cs typeface="+mn-cs"/>
                        </a:rPr>
                        <a:t>LA RESERVA</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b="1" u="none" strike="noStrike" kern="1200" dirty="0">
                          <a:solidFill>
                            <a:srgbClr val="FF0000"/>
                          </a:solidFill>
                          <a:effectLst/>
                          <a:latin typeface="Montserrat" panose="00000500000000000000" pitchFamily="2" charset="0"/>
                          <a:ea typeface="+mn-ea"/>
                          <a:cs typeface="+mn-cs"/>
                        </a:rPr>
                        <a:t>40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79877679"/>
                  </a:ext>
                </a:extLst>
              </a:tr>
              <a:tr h="11125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CASA DE ZINC</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760640383"/>
                  </a:ext>
                </a:extLst>
              </a:tr>
              <a:tr h="25908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LA UNION AMBATO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30598850"/>
                  </a:ext>
                </a:extLst>
              </a:tr>
              <a:tr h="164592">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CAMPO YUCA ORO CINCO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En 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132786069"/>
                  </a:ext>
                </a:extLst>
              </a:tr>
              <a:tr h="237363">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VILLA ESPERANZA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158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158</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637808963"/>
                  </a:ext>
                </a:extLst>
              </a:tr>
            </a:tbl>
          </a:graphicData>
        </a:graphic>
      </p:graphicFrame>
      <p:graphicFrame>
        <p:nvGraphicFramePr>
          <p:cNvPr id="9" name="Diagrama 8">
            <a:extLst>
              <a:ext uri="{FF2B5EF4-FFF2-40B4-BE49-F238E27FC236}">
                <a16:creationId xmlns:a16="http://schemas.microsoft.com/office/drawing/2014/main" id="{E2DEAED3-F72E-4D03-8735-67FC5898005F}"/>
              </a:ext>
            </a:extLst>
          </p:cNvPr>
          <p:cNvGraphicFramePr/>
          <p:nvPr/>
        </p:nvGraphicFramePr>
        <p:xfrm>
          <a:off x="1456823" y="917074"/>
          <a:ext cx="3082576"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a 6">
            <a:extLst>
              <a:ext uri="{FF2B5EF4-FFF2-40B4-BE49-F238E27FC236}">
                <a16:creationId xmlns:a16="http://schemas.microsoft.com/office/drawing/2014/main" id="{2F399AAC-D802-401E-B723-4A17CED9C8A3}"/>
              </a:ext>
            </a:extLst>
          </p:cNvPr>
          <p:cNvGraphicFramePr/>
          <p:nvPr/>
        </p:nvGraphicFramePr>
        <p:xfrm>
          <a:off x="954871" y="5869397"/>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17B7B8F8-40DA-4062-8628-BD54DBD0885E}"/>
              </a:ext>
            </a:extLst>
          </p:cNvPr>
          <p:cNvGraphicFramePr/>
          <p:nvPr>
            <p:extLst>
              <p:ext uri="{D42A27DB-BD31-4B8C-83A1-F6EECF244321}">
                <p14:modId xmlns:p14="http://schemas.microsoft.com/office/powerpoint/2010/main" val="332701823"/>
              </p:ext>
            </p:extLst>
          </p:nvPr>
        </p:nvGraphicFramePr>
        <p:xfrm>
          <a:off x="4464754" y="5869397"/>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a 9">
            <a:extLst>
              <a:ext uri="{FF2B5EF4-FFF2-40B4-BE49-F238E27FC236}">
                <a16:creationId xmlns:a16="http://schemas.microsoft.com/office/drawing/2014/main" id="{5B91B84F-AB6E-41E3-A49E-D3847917F4B0}"/>
              </a:ext>
            </a:extLst>
          </p:cNvPr>
          <p:cNvGraphicFramePr/>
          <p:nvPr>
            <p:extLst>
              <p:ext uri="{D42A27DB-BD31-4B8C-83A1-F6EECF244321}">
                <p14:modId xmlns:p14="http://schemas.microsoft.com/office/powerpoint/2010/main" val="1508290432"/>
              </p:ext>
            </p:extLst>
          </p:nvPr>
        </p:nvGraphicFramePr>
        <p:xfrm>
          <a:off x="7610291" y="5869397"/>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3F9DFDC9-0672-49E4-B48A-026E36511390}"/>
              </a:ext>
            </a:extLst>
          </p:cNvPr>
          <p:cNvSpPr txBox="1">
            <a:spLocks/>
          </p:cNvSpPr>
          <p:nvPr/>
        </p:nvSpPr>
        <p:spPr>
          <a:xfrm>
            <a:off x="9286542" y="3028272"/>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a:t>
            </a:r>
            <a:r>
              <a:rPr lang="es-CO" sz="1800" b="1" dirty="0">
                <a:solidFill>
                  <a:srgbClr val="320D51"/>
                </a:solidFill>
              </a:rPr>
              <a:t>327</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graphicFrame>
        <p:nvGraphicFramePr>
          <p:cNvPr id="16" name="Diagrama 15">
            <a:extLst>
              <a:ext uri="{FF2B5EF4-FFF2-40B4-BE49-F238E27FC236}">
                <a16:creationId xmlns:a16="http://schemas.microsoft.com/office/drawing/2014/main" id="{66C9BA7D-1E7F-41A0-A9AB-C0706A3176B0}"/>
              </a:ext>
            </a:extLst>
          </p:cNvPr>
          <p:cNvGraphicFramePr/>
          <p:nvPr>
            <p:extLst>
              <p:ext uri="{D42A27DB-BD31-4B8C-83A1-F6EECF244321}">
                <p14:modId xmlns:p14="http://schemas.microsoft.com/office/powerpoint/2010/main" val="2276276058"/>
              </p:ext>
            </p:extLst>
          </p:nvPr>
        </p:nvGraphicFramePr>
        <p:xfrm>
          <a:off x="8825347" y="4460480"/>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319707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arcador de texto 6">
            <a:extLst>
              <a:ext uri="{FF2B5EF4-FFF2-40B4-BE49-F238E27FC236}">
                <a16:creationId xmlns:a16="http://schemas.microsoft.com/office/drawing/2014/main" id="{A5EEE2F4-469F-4FDB-8C56-E422D29375EB}"/>
              </a:ext>
            </a:extLst>
          </p:cNvPr>
          <p:cNvSpPr txBox="1">
            <a:spLocks/>
          </p:cNvSpPr>
          <p:nvPr/>
        </p:nvSpPr>
        <p:spPr>
          <a:xfrm>
            <a:off x="943610" y="2615686"/>
            <a:ext cx="4486275" cy="16509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bg2">
                    <a:lumMod val="90000"/>
                    <a:lumOff val="10000"/>
                  </a:schemeClr>
                </a:solidFill>
                <a:latin typeface="+mj-lt"/>
                <a:ea typeface="+mj-ea"/>
                <a:cs typeface="+mj-cs"/>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O" sz="60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t>Avance</a:t>
            </a:r>
            <a:br>
              <a:rPr kumimoji="0" lang="es-CO" sz="60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br>
            <a:r>
              <a:rPr kumimoji="0" lang="es-CO" sz="60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t>Catatumbo</a:t>
            </a:r>
            <a:endParaRPr kumimoji="0" lang="es-CO" sz="60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sp>
        <p:nvSpPr>
          <p:cNvPr id="28" name="Text 1">
            <a:extLst>
              <a:ext uri="{FF2B5EF4-FFF2-40B4-BE49-F238E27FC236}">
                <a16:creationId xmlns:a16="http://schemas.microsoft.com/office/drawing/2014/main" id="{671038B3-67EB-4105-BA16-2625683E94F2}"/>
              </a:ext>
            </a:extLst>
          </p:cNvPr>
          <p:cNvSpPr/>
          <p:nvPr/>
        </p:nvSpPr>
        <p:spPr>
          <a:xfrm>
            <a:off x="6911204" y="2157251"/>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endParaRPr kumimoji="0" lang="en-US" sz="8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31" name="Text 4">
            <a:extLst>
              <a:ext uri="{FF2B5EF4-FFF2-40B4-BE49-F238E27FC236}">
                <a16:creationId xmlns:a16="http://schemas.microsoft.com/office/drawing/2014/main" id="{AFFD714A-75FE-47D1-8F4B-422E92378978}"/>
              </a:ext>
            </a:extLst>
          </p:cNvPr>
          <p:cNvSpPr/>
          <p:nvPr/>
        </p:nvSpPr>
        <p:spPr>
          <a:xfrm>
            <a:off x="6301822" y="5861518"/>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00B050"/>
                </a:solidFill>
                <a:effectLst/>
                <a:uLnTx/>
                <a:uFillTx/>
                <a:latin typeface="Barlow Bold" pitchFamily="34" charset="0"/>
                <a:ea typeface="+mn-ea"/>
                <a:cs typeface="+mn-cs"/>
              </a:rPr>
              <a:t>4.657</a:t>
            </a:r>
            <a:endParaRPr kumimoji="0" lang="en-US" sz="66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32" name="Text 5">
            <a:extLst>
              <a:ext uri="{FF2B5EF4-FFF2-40B4-BE49-F238E27FC236}">
                <a16:creationId xmlns:a16="http://schemas.microsoft.com/office/drawing/2014/main" id="{529FCCE0-5497-4C96-94CE-4BD6A0BDB823}"/>
              </a:ext>
            </a:extLst>
          </p:cNvPr>
          <p:cNvSpPr/>
          <p:nvPr/>
        </p:nvSpPr>
        <p:spPr>
          <a:xfrm>
            <a:off x="8158505" y="5962228"/>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Hogares </a:t>
            </a: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Conectados</a:t>
            </a:r>
            <a:endParaRPr kumimoji="0" lang="es-CO" sz="24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35" name="Text 1">
            <a:extLst>
              <a:ext uri="{FF2B5EF4-FFF2-40B4-BE49-F238E27FC236}">
                <a16:creationId xmlns:a16="http://schemas.microsoft.com/office/drawing/2014/main" id="{865DEB0D-7883-443B-9F17-9137C724FEFD}"/>
              </a:ext>
            </a:extLst>
          </p:cNvPr>
          <p:cNvSpPr/>
          <p:nvPr/>
        </p:nvSpPr>
        <p:spPr>
          <a:xfrm>
            <a:off x="7114262" y="896754"/>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13800" b="1" dirty="0">
                <a:solidFill>
                  <a:srgbClr val="320D51"/>
                </a:solidFill>
                <a:latin typeface="Barlow Bold" pitchFamily="34" charset="0"/>
              </a:rPr>
              <a:t>90</a:t>
            </a:r>
            <a:endParaRPr kumimoji="0" lang="en-US" sz="13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36" name="Text 2">
            <a:extLst>
              <a:ext uri="{FF2B5EF4-FFF2-40B4-BE49-F238E27FC236}">
                <a16:creationId xmlns:a16="http://schemas.microsoft.com/office/drawing/2014/main" id="{6E3BFBB2-7029-441B-BBE5-2857E327D54F}"/>
              </a:ext>
            </a:extLst>
          </p:cNvPr>
          <p:cNvSpPr/>
          <p:nvPr/>
        </p:nvSpPr>
        <p:spPr>
          <a:xfrm>
            <a:off x="7231555" y="1733992"/>
            <a:ext cx="3143131" cy="425883"/>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051844"/>
                </a:solidFill>
                <a:effectLst/>
                <a:uLnTx/>
                <a:uFillTx/>
                <a:latin typeface="Barlow Bold" pitchFamily="34" charset="0"/>
                <a:ea typeface="+mn-ea"/>
                <a:cs typeface="+mn-cs"/>
              </a:rPr>
              <a:t>Total de Comunidades</a:t>
            </a:r>
            <a:endParaRPr kumimoji="0" lang="es-CO" sz="2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8" name="Text 4">
            <a:extLst>
              <a:ext uri="{FF2B5EF4-FFF2-40B4-BE49-F238E27FC236}">
                <a16:creationId xmlns:a16="http://schemas.microsoft.com/office/drawing/2014/main" id="{AD498F1F-3CC2-471F-9CF1-5B4597B74402}"/>
              </a:ext>
            </a:extLst>
          </p:cNvPr>
          <p:cNvSpPr/>
          <p:nvPr/>
        </p:nvSpPr>
        <p:spPr>
          <a:xfrm>
            <a:off x="4728774" y="2720840"/>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800" b="1" dirty="0">
                <a:solidFill>
                  <a:srgbClr val="051844"/>
                </a:solidFill>
                <a:latin typeface="Barlow Bold" pitchFamily="34" charset="0"/>
              </a:rPr>
              <a:t>73</a:t>
            </a:r>
            <a:endParaRPr kumimoji="0" lang="en-US" sz="8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9" name="Text 5">
            <a:extLst>
              <a:ext uri="{FF2B5EF4-FFF2-40B4-BE49-F238E27FC236}">
                <a16:creationId xmlns:a16="http://schemas.microsoft.com/office/drawing/2014/main" id="{BCAE6BF6-6539-4502-9BF3-B4DB4C499E9B}"/>
              </a:ext>
            </a:extLst>
          </p:cNvPr>
          <p:cNvSpPr/>
          <p:nvPr/>
        </p:nvSpPr>
        <p:spPr>
          <a:xfrm>
            <a:off x="4647565" y="3788120"/>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051844"/>
                </a:solidFill>
                <a:effectLst/>
                <a:uLnTx/>
                <a:uFillTx/>
                <a:latin typeface="Barlow Bold" pitchFamily="34" charset="0"/>
                <a:ea typeface="Barlow Bold" pitchFamily="34" charset="-122"/>
                <a:cs typeface="Barlow Bold" pitchFamily="34" charset="-120"/>
              </a:rPr>
              <a:t>Instaladas</a:t>
            </a:r>
            <a:endParaRPr kumimoji="0" lang="es-CO" sz="2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0" name="Text 4">
            <a:extLst>
              <a:ext uri="{FF2B5EF4-FFF2-40B4-BE49-F238E27FC236}">
                <a16:creationId xmlns:a16="http://schemas.microsoft.com/office/drawing/2014/main" id="{8F55EB2E-F1C8-4DB7-84AC-B496A0D63814}"/>
              </a:ext>
            </a:extLst>
          </p:cNvPr>
          <p:cNvSpPr/>
          <p:nvPr/>
        </p:nvSpPr>
        <p:spPr>
          <a:xfrm>
            <a:off x="7128777" y="2720840"/>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800" b="1" dirty="0">
                <a:solidFill>
                  <a:srgbClr val="051844"/>
                </a:solidFill>
                <a:latin typeface="Barlow Bold" pitchFamily="34" charset="0"/>
              </a:rPr>
              <a:t>3</a:t>
            </a:r>
            <a:endParaRPr kumimoji="0" lang="en-US" sz="8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1" name="Text 5">
            <a:extLst>
              <a:ext uri="{FF2B5EF4-FFF2-40B4-BE49-F238E27FC236}">
                <a16:creationId xmlns:a16="http://schemas.microsoft.com/office/drawing/2014/main" id="{FEB8DEB6-DB86-424A-84FA-E0C5726C5D85}"/>
              </a:ext>
            </a:extLst>
          </p:cNvPr>
          <p:cNvSpPr/>
          <p:nvPr/>
        </p:nvSpPr>
        <p:spPr>
          <a:xfrm>
            <a:off x="7047568" y="3788120"/>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051844"/>
                </a:solidFill>
                <a:effectLst/>
                <a:uLnTx/>
                <a:uFillTx/>
                <a:latin typeface="Barlow Bold" pitchFamily="34" charset="0"/>
                <a:ea typeface="Barlow Bold" pitchFamily="34" charset="-122"/>
                <a:cs typeface="Barlow Bold" pitchFamily="34" charset="-120"/>
              </a:rPr>
              <a:t>En Instalación</a:t>
            </a:r>
            <a:endParaRPr kumimoji="0" lang="es-CO" sz="2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2" name="Text 4">
            <a:extLst>
              <a:ext uri="{FF2B5EF4-FFF2-40B4-BE49-F238E27FC236}">
                <a16:creationId xmlns:a16="http://schemas.microsoft.com/office/drawing/2014/main" id="{ED3EEBCB-4926-4F24-9DDF-E731467F0792}"/>
              </a:ext>
            </a:extLst>
          </p:cNvPr>
          <p:cNvSpPr/>
          <p:nvPr/>
        </p:nvSpPr>
        <p:spPr>
          <a:xfrm>
            <a:off x="974324" y="5822847"/>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320D51">
                    <a:lumMod val="50000"/>
                    <a:lumOff val="50000"/>
                  </a:srgbClr>
                </a:solidFill>
                <a:effectLst/>
                <a:uLnTx/>
                <a:uFillTx/>
                <a:latin typeface="Barlow Bold" pitchFamily="34" charset="0"/>
                <a:ea typeface="+mn-ea"/>
                <a:cs typeface="+mn-cs"/>
              </a:rPr>
              <a:t>5.226</a:t>
            </a:r>
            <a:endParaRPr kumimoji="0" lang="en-US" sz="66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
        <p:nvSpPr>
          <p:cNvPr id="13" name="Text 5">
            <a:extLst>
              <a:ext uri="{FF2B5EF4-FFF2-40B4-BE49-F238E27FC236}">
                <a16:creationId xmlns:a16="http://schemas.microsoft.com/office/drawing/2014/main" id="{04DC6437-0879-499B-8B54-DA6EFFFE384E}"/>
              </a:ext>
            </a:extLst>
          </p:cNvPr>
          <p:cNvSpPr/>
          <p:nvPr/>
        </p:nvSpPr>
        <p:spPr>
          <a:xfrm>
            <a:off x="2831007" y="5923557"/>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Hogares </a:t>
            </a: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a Conectar</a:t>
            </a:r>
            <a:endParaRPr kumimoji="0" lang="es-CO" sz="24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
        <p:nvSpPr>
          <p:cNvPr id="14" name="Text 5">
            <a:extLst>
              <a:ext uri="{FF2B5EF4-FFF2-40B4-BE49-F238E27FC236}">
                <a16:creationId xmlns:a16="http://schemas.microsoft.com/office/drawing/2014/main" id="{77652BD1-34BB-4088-95CE-97396F870EB0}"/>
              </a:ext>
            </a:extLst>
          </p:cNvPr>
          <p:cNvSpPr/>
          <p:nvPr/>
        </p:nvSpPr>
        <p:spPr>
          <a:xfrm>
            <a:off x="9366362" y="3788120"/>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MX" sz="2400" b="1" i="0" u="none" strike="noStrike" kern="1200" cap="none" spc="0" normalizeH="0" baseline="0" noProof="0" dirty="0">
                <a:ln>
                  <a:noFill/>
                </a:ln>
                <a:solidFill>
                  <a:srgbClr val="051844"/>
                </a:solidFill>
                <a:effectLst/>
                <a:uLnTx/>
                <a:uFillTx/>
                <a:latin typeface="Barlow Bold" pitchFamily="34" charset="0"/>
                <a:ea typeface="+mn-ea"/>
                <a:cs typeface="+mn-cs"/>
              </a:rPr>
              <a:t>D</a:t>
            </a:r>
            <a:r>
              <a:rPr kumimoji="0" lang="es-CO" sz="2400" b="1" i="0" u="none" strike="noStrike" kern="1200" cap="none" spc="0" normalizeH="0" baseline="0" noProof="0" dirty="0" err="1">
                <a:ln>
                  <a:noFill/>
                </a:ln>
                <a:solidFill>
                  <a:srgbClr val="051844"/>
                </a:solidFill>
                <a:effectLst/>
                <a:uLnTx/>
                <a:uFillTx/>
                <a:latin typeface="Barlow Bold" pitchFamily="34" charset="0"/>
                <a:ea typeface="+mn-ea"/>
                <a:cs typeface="+mn-cs"/>
              </a:rPr>
              <a:t>esistimiento</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5" name="Text 4">
            <a:extLst>
              <a:ext uri="{FF2B5EF4-FFF2-40B4-BE49-F238E27FC236}">
                <a16:creationId xmlns:a16="http://schemas.microsoft.com/office/drawing/2014/main" id="{891E2C47-1C80-4212-9E8C-11A6AE17236A}"/>
              </a:ext>
            </a:extLst>
          </p:cNvPr>
          <p:cNvSpPr/>
          <p:nvPr/>
        </p:nvSpPr>
        <p:spPr>
          <a:xfrm>
            <a:off x="9401823" y="2656301"/>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1" i="0" u="none" strike="noStrike" kern="1200" cap="none" spc="0" normalizeH="0" baseline="0" noProof="0" dirty="0">
                <a:ln>
                  <a:noFill/>
                </a:ln>
                <a:solidFill>
                  <a:srgbClr val="051844"/>
                </a:solidFill>
                <a:effectLst/>
                <a:uLnTx/>
                <a:uFillTx/>
                <a:latin typeface="Barlow Bold" pitchFamily="34" charset="0"/>
                <a:ea typeface="+mn-ea"/>
                <a:cs typeface="+mn-cs"/>
              </a:rPr>
              <a:t>4</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7" name="Text 5">
            <a:extLst>
              <a:ext uri="{FF2B5EF4-FFF2-40B4-BE49-F238E27FC236}">
                <a16:creationId xmlns:a16="http://schemas.microsoft.com/office/drawing/2014/main" id="{A4E81660-DB44-4C7A-A244-B36FB480DB79}"/>
              </a:ext>
            </a:extLst>
          </p:cNvPr>
          <p:cNvSpPr/>
          <p:nvPr/>
        </p:nvSpPr>
        <p:spPr>
          <a:xfrm>
            <a:off x="6189920" y="5345953"/>
            <a:ext cx="4623854"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MX" sz="2400" b="1" i="0" u="none" strike="noStrike" kern="1200" cap="none" spc="0" normalizeH="0" baseline="0" noProof="0" dirty="0">
                <a:ln>
                  <a:noFill/>
                </a:ln>
                <a:solidFill>
                  <a:srgbClr val="051844"/>
                </a:solidFill>
                <a:effectLst/>
                <a:uLnTx/>
                <a:uFillTx/>
                <a:latin typeface="Barlow Bold" pitchFamily="34" charset="0"/>
                <a:ea typeface="+mn-ea"/>
                <a:cs typeface="+mn-cs"/>
              </a:rPr>
              <a:t>Pendiente de iniciar Instalación</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8" name="Text 4">
            <a:extLst>
              <a:ext uri="{FF2B5EF4-FFF2-40B4-BE49-F238E27FC236}">
                <a16:creationId xmlns:a16="http://schemas.microsoft.com/office/drawing/2014/main" id="{9DCF0F0D-C5A9-4AFE-8B1F-CCCA2D95382E}"/>
              </a:ext>
            </a:extLst>
          </p:cNvPr>
          <p:cNvSpPr/>
          <p:nvPr/>
        </p:nvSpPr>
        <p:spPr>
          <a:xfrm>
            <a:off x="6911204" y="4575915"/>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000" b="1" dirty="0">
                <a:solidFill>
                  <a:srgbClr val="051844"/>
                </a:solidFill>
                <a:latin typeface="Barlow Bold" pitchFamily="34" charset="0"/>
              </a:rPr>
              <a:t>10</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79512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 name="Rectángulo: esquinas redondeadas 1">
            <a:extLst>
              <a:ext uri="{FF2B5EF4-FFF2-40B4-BE49-F238E27FC236}">
                <a16:creationId xmlns:a16="http://schemas.microsoft.com/office/drawing/2014/main" id="{6E9A6DBE-E0D2-4920-B43B-D07633FA2431}"/>
              </a:ext>
            </a:extLst>
          </p:cNvPr>
          <p:cNvSpPr/>
          <p:nvPr/>
        </p:nvSpPr>
        <p:spPr>
          <a:xfrm>
            <a:off x="6997318" y="2225537"/>
            <a:ext cx="4213777" cy="1689238"/>
          </a:xfrm>
          <a:prstGeom prst="roundRect">
            <a:avLst/>
          </a:prstGeom>
          <a:gradFill flip="none" rotWithShape="1">
            <a:gsLst>
              <a:gs pos="0">
                <a:srgbClr val="005BE4">
                  <a:shade val="30000"/>
                  <a:satMod val="115000"/>
                </a:srgbClr>
              </a:gs>
              <a:gs pos="50000">
                <a:srgbClr val="005BE4">
                  <a:shade val="67500"/>
                  <a:satMod val="115000"/>
                </a:srgbClr>
              </a:gs>
              <a:gs pos="100000">
                <a:srgbClr val="005BE4">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pic>
        <p:nvPicPr>
          <p:cNvPr id="5" name="Imagen 4">
            <a:extLst>
              <a:ext uri="{FF2B5EF4-FFF2-40B4-BE49-F238E27FC236}">
                <a16:creationId xmlns:a16="http://schemas.microsoft.com/office/drawing/2014/main" id="{48B4C78D-B45E-41E3-9E9C-AE3B40D36B3E}"/>
              </a:ext>
            </a:extLst>
          </p:cNvPr>
          <p:cNvPicPr>
            <a:picLocks noChangeAspect="1"/>
          </p:cNvPicPr>
          <p:nvPr/>
        </p:nvPicPr>
        <p:blipFill>
          <a:blip r:embed="rId4"/>
          <a:stretch>
            <a:fillRect/>
          </a:stretch>
        </p:blipFill>
        <p:spPr>
          <a:xfrm>
            <a:off x="7519109" y="2389020"/>
            <a:ext cx="3396541" cy="1122608"/>
          </a:xfrm>
          <a:prstGeom prst="rect">
            <a:avLst/>
          </a:prstGeom>
          <a:effectLst>
            <a:outerShdw blurRad="50800" dist="50800" dir="5400000" algn="ctr" rotWithShape="0">
              <a:srgbClr val="000000">
                <a:alpha val="98000"/>
              </a:srgbClr>
            </a:outerShdw>
          </a:effectLst>
        </p:spPr>
      </p:pic>
      <p:sp>
        <p:nvSpPr>
          <p:cNvPr id="8" name="CuadroTexto 7">
            <a:extLst>
              <a:ext uri="{FF2B5EF4-FFF2-40B4-BE49-F238E27FC236}">
                <a16:creationId xmlns:a16="http://schemas.microsoft.com/office/drawing/2014/main" id="{5C425448-B85A-4D9B-9404-03838D8F71ED}"/>
              </a:ext>
            </a:extLst>
          </p:cNvPr>
          <p:cNvSpPr txBox="1"/>
          <p:nvPr/>
        </p:nvSpPr>
        <p:spPr>
          <a:xfrm>
            <a:off x="5920993" y="0"/>
            <a:ext cx="6096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000" b="1" i="0" u="sng" strike="noStrike" kern="1200" cap="none" spc="0" normalizeH="0" baseline="0" noProof="0" dirty="0">
                <a:ln>
                  <a:noFill/>
                </a:ln>
                <a:solidFill>
                  <a:srgbClr val="005BE4"/>
                </a:solidFill>
                <a:effectLst/>
                <a:uLnTx/>
                <a:uFillTx/>
                <a:latin typeface="Arial" panose="020B0604020202020204" pitchFamily="34" charset="0"/>
                <a:ea typeface="Times New Roman" panose="02020603050405020304" pitchFamily="18" charset="0"/>
                <a:cs typeface="+mn-cs"/>
              </a:rPr>
              <a:t>PROGRAMA</a:t>
            </a:r>
            <a:endParaRPr kumimoji="0" lang="es-CO" sz="4000" b="1" i="0" u="sng" strike="noStrike" kern="1200" cap="none" spc="0" normalizeH="0" baseline="0" noProof="0" dirty="0">
              <a:ln>
                <a:noFill/>
              </a:ln>
              <a:solidFill>
                <a:srgbClr val="005BE4"/>
              </a:solidFill>
              <a:effectLst/>
              <a:uLnTx/>
              <a:uFillTx/>
              <a:latin typeface="Arial" panose="020B0604020202020204"/>
              <a:ea typeface="+mn-ea"/>
              <a:cs typeface="+mn-cs"/>
            </a:endParaRPr>
          </a:p>
        </p:txBody>
      </p:sp>
      <p:sp>
        <p:nvSpPr>
          <p:cNvPr id="9" name="Marcador de texto 6">
            <a:extLst>
              <a:ext uri="{FF2B5EF4-FFF2-40B4-BE49-F238E27FC236}">
                <a16:creationId xmlns:a16="http://schemas.microsoft.com/office/drawing/2014/main" id="{45D3A886-6E71-42C4-B1AE-6484C407F467}"/>
              </a:ext>
            </a:extLst>
          </p:cNvPr>
          <p:cNvSpPr txBox="1">
            <a:spLocks/>
          </p:cNvSpPr>
          <p:nvPr/>
        </p:nvSpPr>
        <p:spPr>
          <a:xfrm>
            <a:off x="5514615" y="3914775"/>
            <a:ext cx="6604808" cy="253626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bg2">
                    <a:lumMod val="90000"/>
                    <a:lumOff val="10000"/>
                  </a:schemeClr>
                </a:solidFill>
                <a:latin typeface="+mj-lt"/>
                <a:ea typeface="+mj-ea"/>
                <a:cs typeface="+mj-cs"/>
              </a:defRPr>
            </a:lvl1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s-CO" sz="5400" b="1" i="0" u="none" strike="noStrike" kern="1200" cap="none" spc="0" normalizeH="0" baseline="0" noProof="0" dirty="0">
                <a:ln>
                  <a:noFill/>
                </a:ln>
                <a:solidFill>
                  <a:srgbClr val="051844"/>
                </a:solidFill>
                <a:effectLst/>
                <a:uLnTx/>
                <a:uFillTx/>
                <a:latin typeface="Arial" panose="020B0604020202020204" pitchFamily="34" charset="0"/>
                <a:ea typeface="+mj-ea"/>
                <a:cs typeface="Arial" panose="020B0604020202020204" pitchFamily="34" charset="0"/>
              </a:rPr>
              <a:t>Comunidades del Área Metropolitana</a:t>
            </a:r>
          </a:p>
        </p:txBody>
      </p:sp>
    </p:spTree>
    <p:extLst>
      <p:ext uri="{BB962C8B-B14F-4D97-AF65-F5344CB8AC3E}">
        <p14:creationId xmlns:p14="http://schemas.microsoft.com/office/powerpoint/2010/main" val="629639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0" y="-167441"/>
            <a:ext cx="9550400" cy="896712"/>
          </a:xfrm>
        </p:spPr>
        <p:txBody>
          <a:bodyPr/>
          <a:lstStyle/>
          <a:p>
            <a:r>
              <a:rPr lang="es-CO" sz="2800" dirty="0"/>
              <a:t> Comunidades Beneficiadas en CÚCUTA</a:t>
            </a:r>
          </a:p>
        </p:txBody>
      </p:sp>
      <p:graphicFrame>
        <p:nvGraphicFramePr>
          <p:cNvPr id="10" name="Tabla 9">
            <a:extLst>
              <a:ext uri="{FF2B5EF4-FFF2-40B4-BE49-F238E27FC236}">
                <a16:creationId xmlns:a16="http://schemas.microsoft.com/office/drawing/2014/main" id="{BC818AF5-108C-48FC-8976-AB2D88E60177}"/>
              </a:ext>
            </a:extLst>
          </p:cNvPr>
          <p:cNvGraphicFramePr>
            <a:graphicFrameLocks noGrp="1"/>
          </p:cNvGraphicFramePr>
          <p:nvPr/>
        </p:nvGraphicFramePr>
        <p:xfrm>
          <a:off x="2916936" y="2019351"/>
          <a:ext cx="6355780" cy="2232244"/>
        </p:xfrm>
        <a:graphic>
          <a:graphicData uri="http://schemas.openxmlformats.org/drawingml/2006/table">
            <a:tbl>
              <a:tblPr/>
              <a:tblGrid>
                <a:gridCol w="1540115">
                  <a:extLst>
                    <a:ext uri="{9D8B030D-6E8A-4147-A177-3AD203B41FA5}">
                      <a16:colId xmlns:a16="http://schemas.microsoft.com/office/drawing/2014/main" val="3997416892"/>
                    </a:ext>
                  </a:extLst>
                </a:gridCol>
                <a:gridCol w="1187196">
                  <a:extLst>
                    <a:ext uri="{9D8B030D-6E8A-4147-A177-3AD203B41FA5}">
                      <a16:colId xmlns:a16="http://schemas.microsoft.com/office/drawing/2014/main" val="3502583468"/>
                    </a:ext>
                  </a:extLst>
                </a:gridCol>
                <a:gridCol w="1187196">
                  <a:extLst>
                    <a:ext uri="{9D8B030D-6E8A-4147-A177-3AD203B41FA5}">
                      <a16:colId xmlns:a16="http://schemas.microsoft.com/office/drawing/2014/main" val="2663108874"/>
                    </a:ext>
                  </a:extLst>
                </a:gridCol>
                <a:gridCol w="1187196">
                  <a:extLst>
                    <a:ext uri="{9D8B030D-6E8A-4147-A177-3AD203B41FA5}">
                      <a16:colId xmlns:a16="http://schemas.microsoft.com/office/drawing/2014/main" val="4177036814"/>
                    </a:ext>
                  </a:extLst>
                </a:gridCol>
                <a:gridCol w="1254077">
                  <a:extLst>
                    <a:ext uri="{9D8B030D-6E8A-4147-A177-3AD203B41FA5}">
                      <a16:colId xmlns:a16="http://schemas.microsoft.com/office/drawing/2014/main" val="2666449485"/>
                    </a:ext>
                  </a:extLst>
                </a:gridCol>
              </a:tblGrid>
              <a:tr h="104742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b="1" u="none" strike="noStrike" kern="1200" dirty="0">
                          <a:solidFill>
                            <a:schemeClr val="bg2"/>
                          </a:solidFill>
                          <a:effectLst/>
                          <a:latin typeface="Montserrat" panose="00000500000000000000" pitchFamily="2" charset="0"/>
                        </a:rPr>
                        <a:t>Nombre Comunidad - Ubicación</a:t>
                      </a:r>
                      <a:endParaRPr lang="es-CO" sz="1400" b="1"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13571">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LOS CAMBULOS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42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452300880"/>
                  </a:ext>
                </a:extLst>
              </a:tr>
              <a:tr h="327876">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EL ENCANTO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41</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605664147"/>
                  </a:ext>
                </a:extLst>
              </a:tr>
              <a:tr h="300790">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CAÑO MONO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a:solidFill>
                            <a:schemeClr val="bg2"/>
                          </a:solidFill>
                          <a:effectLst/>
                          <a:latin typeface="Montserrat" panose="00000500000000000000" pitchFamily="2" charset="0"/>
                          <a:ea typeface="+mn-ea"/>
                          <a:cs typeface="+mn-cs"/>
                        </a:rPr>
                        <a:t>Si</a:t>
                      </a:r>
                      <a:endParaRPr lang="es-CO" sz="14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692666390"/>
                  </a:ext>
                </a:extLst>
              </a:tr>
              <a:tr h="333266">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EL ARRAYAN</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700391106"/>
                  </a:ext>
                </a:extLst>
              </a:tr>
            </a:tbl>
          </a:graphicData>
        </a:graphic>
      </p:graphicFrame>
      <p:graphicFrame>
        <p:nvGraphicFramePr>
          <p:cNvPr id="8" name="Diagrama 7">
            <a:extLst>
              <a:ext uri="{FF2B5EF4-FFF2-40B4-BE49-F238E27FC236}">
                <a16:creationId xmlns:a16="http://schemas.microsoft.com/office/drawing/2014/main" id="{C2C3A40D-030A-4FF6-A664-E6FEFE860E6A}"/>
              </a:ext>
            </a:extLst>
          </p:cNvPr>
          <p:cNvGraphicFramePr/>
          <p:nvPr/>
        </p:nvGraphicFramePr>
        <p:xfrm>
          <a:off x="2206195" y="1258584"/>
          <a:ext cx="3432107"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EEAD3D92-9392-4080-BD55-092386558AAE}"/>
              </a:ext>
            </a:extLst>
          </p:cNvPr>
          <p:cNvGraphicFramePr/>
          <p:nvPr/>
        </p:nvGraphicFramePr>
        <p:xfrm>
          <a:off x="1108032" y="4661815"/>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a 6">
            <a:extLst>
              <a:ext uri="{FF2B5EF4-FFF2-40B4-BE49-F238E27FC236}">
                <a16:creationId xmlns:a16="http://schemas.microsoft.com/office/drawing/2014/main" id="{594AE747-3F63-45A0-A97C-D6F90411A6BB}"/>
              </a:ext>
            </a:extLst>
          </p:cNvPr>
          <p:cNvGraphicFramePr/>
          <p:nvPr/>
        </p:nvGraphicFramePr>
        <p:xfrm>
          <a:off x="4617915" y="4661815"/>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9" name="Diagrama 8">
            <a:extLst>
              <a:ext uri="{FF2B5EF4-FFF2-40B4-BE49-F238E27FC236}">
                <a16:creationId xmlns:a16="http://schemas.microsoft.com/office/drawing/2014/main" id="{E6F505E3-F847-4A6F-9CC8-11B89D32E040}"/>
              </a:ext>
            </a:extLst>
          </p:cNvPr>
          <p:cNvGraphicFramePr/>
          <p:nvPr/>
        </p:nvGraphicFramePr>
        <p:xfrm>
          <a:off x="7763452" y="4661815"/>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1" name="Título 1">
            <a:extLst>
              <a:ext uri="{FF2B5EF4-FFF2-40B4-BE49-F238E27FC236}">
                <a16:creationId xmlns:a16="http://schemas.microsoft.com/office/drawing/2014/main" id="{F16909EA-3A45-442E-880B-F91015427622}"/>
              </a:ext>
            </a:extLst>
          </p:cNvPr>
          <p:cNvSpPr txBox="1">
            <a:spLocks/>
          </p:cNvSpPr>
          <p:nvPr/>
        </p:nvSpPr>
        <p:spPr>
          <a:xfrm>
            <a:off x="9323976" y="2867526"/>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163</a:t>
            </a:r>
          </a:p>
        </p:txBody>
      </p:sp>
    </p:spTree>
    <p:extLst>
      <p:ext uri="{BB962C8B-B14F-4D97-AF65-F5344CB8AC3E}">
        <p14:creationId xmlns:p14="http://schemas.microsoft.com/office/powerpoint/2010/main" val="1867388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83458" y="-58522"/>
            <a:ext cx="9550400" cy="896712"/>
          </a:xfrm>
        </p:spPr>
        <p:txBody>
          <a:bodyPr/>
          <a:lstStyle/>
          <a:p>
            <a:r>
              <a:rPr lang="es-CO" sz="2800" dirty="0"/>
              <a:t> Comunidades Beneficiadas en LOS PATIOS</a:t>
            </a:r>
          </a:p>
        </p:txBody>
      </p:sp>
      <p:graphicFrame>
        <p:nvGraphicFramePr>
          <p:cNvPr id="13" name="Tabla 12">
            <a:extLst>
              <a:ext uri="{FF2B5EF4-FFF2-40B4-BE49-F238E27FC236}">
                <a16:creationId xmlns:a16="http://schemas.microsoft.com/office/drawing/2014/main" id="{8C821B8C-CE6A-42F8-88B3-903C3551B725}"/>
              </a:ext>
            </a:extLst>
          </p:cNvPr>
          <p:cNvGraphicFramePr>
            <a:graphicFrameLocks noGrp="1"/>
          </p:cNvGraphicFramePr>
          <p:nvPr>
            <p:extLst>
              <p:ext uri="{D42A27DB-BD31-4B8C-83A1-F6EECF244321}">
                <p14:modId xmlns:p14="http://schemas.microsoft.com/office/powerpoint/2010/main" val="849369148"/>
              </p:ext>
            </p:extLst>
          </p:nvPr>
        </p:nvGraphicFramePr>
        <p:xfrm>
          <a:off x="1680780" y="2097270"/>
          <a:ext cx="6856993" cy="2222700"/>
        </p:xfrm>
        <a:graphic>
          <a:graphicData uri="http://schemas.openxmlformats.org/drawingml/2006/table">
            <a:tbl>
              <a:tblPr/>
              <a:tblGrid>
                <a:gridCol w="1556651">
                  <a:extLst>
                    <a:ext uri="{9D8B030D-6E8A-4147-A177-3AD203B41FA5}">
                      <a16:colId xmlns:a16="http://schemas.microsoft.com/office/drawing/2014/main" val="3997416892"/>
                    </a:ext>
                  </a:extLst>
                </a:gridCol>
                <a:gridCol w="1325086">
                  <a:extLst>
                    <a:ext uri="{9D8B030D-6E8A-4147-A177-3AD203B41FA5}">
                      <a16:colId xmlns:a16="http://schemas.microsoft.com/office/drawing/2014/main" val="68219352"/>
                    </a:ext>
                  </a:extLst>
                </a:gridCol>
                <a:gridCol w="1475979">
                  <a:extLst>
                    <a:ext uri="{9D8B030D-6E8A-4147-A177-3AD203B41FA5}">
                      <a16:colId xmlns:a16="http://schemas.microsoft.com/office/drawing/2014/main" val="1937995913"/>
                    </a:ext>
                  </a:extLst>
                </a:gridCol>
                <a:gridCol w="1174191">
                  <a:extLst>
                    <a:ext uri="{9D8B030D-6E8A-4147-A177-3AD203B41FA5}">
                      <a16:colId xmlns:a16="http://schemas.microsoft.com/office/drawing/2014/main" val="3748620723"/>
                    </a:ext>
                  </a:extLst>
                </a:gridCol>
                <a:gridCol w="1325086">
                  <a:extLst>
                    <a:ext uri="{9D8B030D-6E8A-4147-A177-3AD203B41FA5}">
                      <a16:colId xmlns:a16="http://schemas.microsoft.com/office/drawing/2014/main" val="2068620620"/>
                    </a:ext>
                  </a:extLst>
                </a:gridCol>
              </a:tblGrid>
              <a:tr h="52500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b="1" u="none" strike="noStrike" kern="1200" dirty="0">
                          <a:solidFill>
                            <a:schemeClr val="bg2"/>
                          </a:solidFill>
                          <a:effectLst/>
                          <a:latin typeface="Montserrat" panose="00000500000000000000" pitchFamily="2" charset="0"/>
                        </a:rPr>
                        <a:t>Nombre Comunidad - Ubicación</a:t>
                      </a:r>
                      <a:endParaRPr lang="es-CO" sz="1400" b="1"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525000">
                <a:tc>
                  <a:txBody>
                    <a:bodyPr/>
                    <a:lstStyle/>
                    <a:p>
                      <a:pPr algn="ctr" fontAlgn="b"/>
                      <a:r>
                        <a:rPr lang="es-CO" sz="1200" u="none" strike="noStrike" kern="1200" dirty="0">
                          <a:solidFill>
                            <a:schemeClr val="bg2"/>
                          </a:solidFill>
                          <a:effectLst/>
                          <a:latin typeface="Montserrat" panose="00000500000000000000" pitchFamily="2" charset="0"/>
                          <a:ea typeface="+mn-ea"/>
                          <a:cs typeface="+mn-cs"/>
                        </a:rPr>
                        <a:t> CALIFORNIA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70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525000">
                <a:tc>
                  <a:txBody>
                    <a:bodyPr/>
                    <a:lstStyle/>
                    <a:p>
                      <a:pPr algn="ctr" fontAlgn="b"/>
                      <a:r>
                        <a:rPr lang="es-CO" sz="1200" u="none" strike="noStrike" kern="1200" dirty="0">
                          <a:solidFill>
                            <a:schemeClr val="bg2"/>
                          </a:solidFill>
                          <a:effectLst/>
                          <a:latin typeface="Montserrat" panose="00000500000000000000" pitchFamily="2" charset="0"/>
                          <a:ea typeface="+mn-ea"/>
                          <a:cs typeface="+mn-cs"/>
                        </a:rPr>
                        <a:t>LA MUTIS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60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60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ES" sz="1200" u="none" strike="noStrike" kern="1200" dirty="0">
                          <a:solidFill>
                            <a:schemeClr val="bg2"/>
                          </a:solidFill>
                          <a:effectLst/>
                          <a:latin typeface="Montserrat" panose="00000500000000000000" pitchFamily="2" charset="0"/>
                          <a:ea typeface="+mn-ea"/>
                          <a:cs typeface="+mn-cs"/>
                        </a:rPr>
                        <a:t>Si</a:t>
                      </a:r>
                      <a:endParaRPr lang="es-CO" sz="1200"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452300880"/>
                  </a:ext>
                </a:extLst>
              </a:tr>
              <a:tr h="525000">
                <a:tc>
                  <a:txBody>
                    <a:bodyPr/>
                    <a:lstStyle/>
                    <a:p>
                      <a:pPr algn="ctr" fontAlgn="b"/>
                      <a:r>
                        <a:rPr lang="es-CO" sz="1200" b="1" u="none" strike="noStrike" kern="1200" dirty="0">
                          <a:solidFill>
                            <a:srgbClr val="FF0000"/>
                          </a:solidFill>
                          <a:effectLst/>
                          <a:latin typeface="Montserrat" panose="00000500000000000000" pitchFamily="2" charset="0"/>
                          <a:ea typeface="+mn-ea"/>
                          <a:cs typeface="+mn-cs"/>
                        </a:rPr>
                        <a:t>HELECHAL  BAJO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No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768660474"/>
                  </a:ext>
                </a:extLst>
              </a:tr>
            </a:tbl>
          </a:graphicData>
        </a:graphic>
      </p:graphicFrame>
      <p:graphicFrame>
        <p:nvGraphicFramePr>
          <p:cNvPr id="7" name="Diagrama 6">
            <a:extLst>
              <a:ext uri="{FF2B5EF4-FFF2-40B4-BE49-F238E27FC236}">
                <a16:creationId xmlns:a16="http://schemas.microsoft.com/office/drawing/2014/main" id="{4249E3AE-F158-492D-BC6D-1227D83FBD4F}"/>
              </a:ext>
            </a:extLst>
          </p:cNvPr>
          <p:cNvGraphicFramePr/>
          <p:nvPr>
            <p:extLst>
              <p:ext uri="{D42A27DB-BD31-4B8C-83A1-F6EECF244321}">
                <p14:modId xmlns:p14="http://schemas.microsoft.com/office/powerpoint/2010/main" val="869087388"/>
              </p:ext>
            </p:extLst>
          </p:nvPr>
        </p:nvGraphicFramePr>
        <p:xfrm>
          <a:off x="1108032" y="1343622"/>
          <a:ext cx="3055263"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38038DAE-8598-42FA-86DA-87C807A02A0E}"/>
              </a:ext>
            </a:extLst>
          </p:cNvPr>
          <p:cNvGraphicFramePr/>
          <p:nvPr/>
        </p:nvGraphicFramePr>
        <p:xfrm>
          <a:off x="1108032" y="4661815"/>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553C91B9-DC56-48AB-BB25-87DC1F41B04C}"/>
              </a:ext>
            </a:extLst>
          </p:cNvPr>
          <p:cNvGraphicFramePr/>
          <p:nvPr/>
        </p:nvGraphicFramePr>
        <p:xfrm>
          <a:off x="4617915" y="4661815"/>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9" name="Diagrama 8">
            <a:extLst>
              <a:ext uri="{FF2B5EF4-FFF2-40B4-BE49-F238E27FC236}">
                <a16:creationId xmlns:a16="http://schemas.microsoft.com/office/drawing/2014/main" id="{37E5B815-AD42-41A6-940B-E778B66EB1CB}"/>
              </a:ext>
            </a:extLst>
          </p:cNvPr>
          <p:cNvGraphicFramePr/>
          <p:nvPr/>
        </p:nvGraphicFramePr>
        <p:xfrm>
          <a:off x="7763452" y="4661815"/>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0" name="Título 1">
            <a:extLst>
              <a:ext uri="{FF2B5EF4-FFF2-40B4-BE49-F238E27FC236}">
                <a16:creationId xmlns:a16="http://schemas.microsoft.com/office/drawing/2014/main" id="{403F2FC7-4E33-4526-B087-78EC36CB43A0}"/>
              </a:ext>
            </a:extLst>
          </p:cNvPr>
          <p:cNvSpPr txBox="1">
            <a:spLocks/>
          </p:cNvSpPr>
          <p:nvPr/>
        </p:nvSpPr>
        <p:spPr>
          <a:xfrm>
            <a:off x="8298642" y="2684973"/>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130</a:t>
            </a:r>
          </a:p>
        </p:txBody>
      </p:sp>
    </p:spTree>
    <p:extLst>
      <p:ext uri="{BB962C8B-B14F-4D97-AF65-F5344CB8AC3E}">
        <p14:creationId xmlns:p14="http://schemas.microsoft.com/office/powerpoint/2010/main" val="858012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0" y="-130438"/>
            <a:ext cx="9550400" cy="896712"/>
          </a:xfrm>
        </p:spPr>
        <p:txBody>
          <a:bodyPr/>
          <a:lstStyle/>
          <a:p>
            <a:r>
              <a:rPr lang="es-CO" sz="2800" dirty="0"/>
              <a:t>Comunidades Beneficiadas en EL ZULIA</a:t>
            </a:r>
          </a:p>
        </p:txBody>
      </p:sp>
      <p:graphicFrame>
        <p:nvGraphicFramePr>
          <p:cNvPr id="13" name="Tabla 12">
            <a:extLst>
              <a:ext uri="{FF2B5EF4-FFF2-40B4-BE49-F238E27FC236}">
                <a16:creationId xmlns:a16="http://schemas.microsoft.com/office/drawing/2014/main" id="{A6A533D2-D4A3-4DA8-A838-4E77BCE82B8C}"/>
              </a:ext>
            </a:extLst>
          </p:cNvPr>
          <p:cNvGraphicFramePr>
            <a:graphicFrameLocks noGrp="1"/>
          </p:cNvGraphicFramePr>
          <p:nvPr>
            <p:extLst>
              <p:ext uri="{D42A27DB-BD31-4B8C-83A1-F6EECF244321}">
                <p14:modId xmlns:p14="http://schemas.microsoft.com/office/powerpoint/2010/main" val="1505033047"/>
              </p:ext>
            </p:extLst>
          </p:nvPr>
        </p:nvGraphicFramePr>
        <p:xfrm>
          <a:off x="652388" y="2188676"/>
          <a:ext cx="8245624" cy="2480648"/>
        </p:xfrm>
        <a:graphic>
          <a:graphicData uri="http://schemas.openxmlformats.org/drawingml/2006/table">
            <a:tbl>
              <a:tblPr/>
              <a:tblGrid>
                <a:gridCol w="1921344">
                  <a:extLst>
                    <a:ext uri="{9D8B030D-6E8A-4147-A177-3AD203B41FA5}">
                      <a16:colId xmlns:a16="http://schemas.microsoft.com/office/drawing/2014/main" val="3997416892"/>
                    </a:ext>
                  </a:extLst>
                </a:gridCol>
                <a:gridCol w="1581070">
                  <a:extLst>
                    <a:ext uri="{9D8B030D-6E8A-4147-A177-3AD203B41FA5}">
                      <a16:colId xmlns:a16="http://schemas.microsoft.com/office/drawing/2014/main" val="1850677486"/>
                    </a:ext>
                  </a:extLst>
                </a:gridCol>
                <a:gridCol w="1581070">
                  <a:extLst>
                    <a:ext uri="{9D8B030D-6E8A-4147-A177-3AD203B41FA5}">
                      <a16:colId xmlns:a16="http://schemas.microsoft.com/office/drawing/2014/main" val="136741573"/>
                    </a:ext>
                  </a:extLst>
                </a:gridCol>
                <a:gridCol w="1289325">
                  <a:extLst>
                    <a:ext uri="{9D8B030D-6E8A-4147-A177-3AD203B41FA5}">
                      <a16:colId xmlns:a16="http://schemas.microsoft.com/office/drawing/2014/main" val="3992335017"/>
                    </a:ext>
                  </a:extLst>
                </a:gridCol>
                <a:gridCol w="1872815">
                  <a:extLst>
                    <a:ext uri="{9D8B030D-6E8A-4147-A177-3AD203B41FA5}">
                      <a16:colId xmlns:a16="http://schemas.microsoft.com/office/drawing/2014/main" val="1087618708"/>
                    </a:ext>
                  </a:extLst>
                </a:gridCol>
              </a:tblGrid>
              <a:tr h="67693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600" b="1" u="none" strike="noStrike" kern="1200" dirty="0">
                          <a:solidFill>
                            <a:schemeClr val="bg2"/>
                          </a:solidFill>
                          <a:effectLst/>
                          <a:latin typeface="Montserrat" panose="00000500000000000000" pitchFamily="2" charset="0"/>
                        </a:rPr>
                        <a:t>Nombre Comunidad - Ubicación</a:t>
                      </a:r>
                      <a:endParaRPr lang="es-CO" sz="1600" b="1"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6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600" b="1" i="0" u="none" strike="noStrike" dirty="0">
                          <a:solidFill>
                            <a:schemeClr val="bg2"/>
                          </a:solidFill>
                          <a:effectLst/>
                          <a:latin typeface="Montserrat" panose="00000500000000000000" pitchFamily="2" charset="0"/>
                        </a:rPr>
                        <a:t>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252479">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20 DE JULIO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230779250"/>
                  </a:ext>
                </a:extLst>
              </a:tr>
              <a:tr h="273743">
                <a:tc>
                  <a:txBody>
                    <a:bodyPr/>
                    <a:lstStyle/>
                    <a:p>
                      <a:pPr algn="ctr" fontAlgn="b"/>
                      <a:r>
                        <a:rPr lang="es-CO" sz="1400" u="none" strike="noStrike" kern="1200" dirty="0">
                          <a:solidFill>
                            <a:schemeClr val="bg2"/>
                          </a:solidFill>
                          <a:effectLst/>
                          <a:latin typeface="Montserrat" panose="00000500000000000000" pitchFamily="2" charset="0"/>
                          <a:ea typeface="+mn-ea"/>
                          <a:cs typeface="+mn-cs"/>
                        </a:rPr>
                        <a:t>CERRO LEON</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 </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223935">
                <a:tc>
                  <a:txBody>
                    <a:bodyPr/>
                    <a:lstStyle/>
                    <a:p>
                      <a:pPr algn="ctr" fontAlgn="b"/>
                      <a:r>
                        <a:rPr lang="es-CO" sz="1200" u="none" strike="noStrike" kern="1200" dirty="0">
                          <a:solidFill>
                            <a:schemeClr val="bg2"/>
                          </a:solidFill>
                          <a:effectLst/>
                          <a:latin typeface="Montserrat" panose="00000500000000000000" pitchFamily="2" charset="0"/>
                          <a:ea typeface="+mn-ea"/>
                          <a:cs typeface="+mn-cs"/>
                        </a:rPr>
                        <a:t>ENCERRADEROS</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82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82</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 </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831991229"/>
                  </a:ext>
                </a:extLst>
              </a:tr>
              <a:tr h="139959">
                <a:tc>
                  <a:txBody>
                    <a:bodyPr/>
                    <a:lstStyle/>
                    <a:p>
                      <a:pPr marL="0" algn="ctr" defTabSz="914400" rtl="0" eaLnBrk="1" fontAlgn="b" latinLnBrk="0" hangingPunct="1"/>
                      <a:r>
                        <a:rPr lang="es-CO" sz="1400" u="none" strike="noStrike" kern="1200" dirty="0">
                          <a:solidFill>
                            <a:schemeClr val="bg2"/>
                          </a:solidFill>
                          <a:effectLst/>
                          <a:latin typeface="Montserrat" panose="00000500000000000000" pitchFamily="2" charset="0"/>
                          <a:ea typeface="+mn-ea"/>
                          <a:cs typeface="+mn-cs"/>
                        </a:rPr>
                        <a:t>EL PEDREGAL</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 </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2358047810"/>
                  </a:ext>
                </a:extLst>
              </a:tr>
              <a:tr h="208811">
                <a:tc>
                  <a:txBody>
                    <a:bodyPr/>
                    <a:lstStyle/>
                    <a:p>
                      <a:pPr marL="0" algn="ctr" defTabSz="914400" rtl="0" eaLnBrk="1" fontAlgn="b" latinLnBrk="0" hangingPunct="1"/>
                      <a:r>
                        <a:rPr lang="es-CO" sz="1400" u="none" strike="noStrike" kern="1200" dirty="0">
                          <a:solidFill>
                            <a:schemeClr val="bg2"/>
                          </a:solidFill>
                          <a:effectLst/>
                          <a:latin typeface="Montserrat" panose="00000500000000000000" pitchFamily="2" charset="0"/>
                          <a:ea typeface="+mn-ea"/>
                          <a:cs typeface="+mn-cs"/>
                        </a:rPr>
                        <a:t>LA CONQUISTA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47</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3452300880"/>
                  </a:ext>
                </a:extLst>
              </a:tr>
              <a:tr h="287570">
                <a:tc>
                  <a:txBody>
                    <a:bodyPr/>
                    <a:lstStyle/>
                    <a:p>
                      <a:pPr marL="0" algn="ctr" defTabSz="914400" rtl="0" eaLnBrk="1" fontAlgn="b" latinLnBrk="0" hangingPunct="1"/>
                      <a:r>
                        <a:rPr lang="es-CO" sz="1400" u="none" strike="noStrike" kern="1200" dirty="0">
                          <a:solidFill>
                            <a:schemeClr val="bg2"/>
                          </a:solidFill>
                          <a:effectLst/>
                          <a:latin typeface="Montserrat" panose="00000500000000000000" pitchFamily="2" charset="0"/>
                          <a:ea typeface="+mn-ea"/>
                          <a:cs typeface="+mn-cs"/>
                        </a:rPr>
                        <a:t>CRISTO REY</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56</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54</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820146478"/>
                  </a:ext>
                </a:extLst>
              </a:tr>
              <a:tr h="258011">
                <a:tc>
                  <a:txBody>
                    <a:bodyPr/>
                    <a:lstStyle/>
                    <a:p>
                      <a:pPr marL="0" algn="ctr" defTabSz="914400" rtl="0" eaLnBrk="1" fontAlgn="b" latinLnBrk="0" hangingPunct="1"/>
                      <a:r>
                        <a:rPr lang="es-CO" sz="1400" u="none" strike="noStrike" kern="1200" dirty="0">
                          <a:solidFill>
                            <a:schemeClr val="bg2"/>
                          </a:solidFill>
                          <a:effectLst/>
                          <a:latin typeface="Montserrat" panose="00000500000000000000" pitchFamily="2" charset="0"/>
                          <a:ea typeface="+mn-ea"/>
                          <a:cs typeface="+mn-cs"/>
                        </a:rPr>
                        <a:t>SANTA ROSA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algn="ctr" defTabSz="914400" rtl="0" eaLnBrk="1" fontAlgn="ctr" latinLnBrk="0" hangingPunct="1"/>
                      <a:r>
                        <a:rPr lang="es-CO" sz="1400" u="none" strike="noStrike" kern="1200" dirty="0">
                          <a:solidFill>
                            <a:schemeClr val="bg2"/>
                          </a:solidFill>
                          <a:effectLst/>
                          <a:latin typeface="Montserrat" panose="00000500000000000000" pitchFamily="2" charset="0"/>
                          <a:ea typeface="+mn-ea"/>
                          <a:cs typeface="+mn-cs"/>
                        </a:rPr>
                        <a:t>50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400" u="none" strike="noStrike" kern="1200" dirty="0">
                          <a:solidFill>
                            <a:schemeClr val="bg2"/>
                          </a:solidFill>
                          <a:effectLst/>
                          <a:latin typeface="Montserrat" panose="00000500000000000000" pitchFamily="2" charset="0"/>
                          <a:ea typeface="+mn-ea"/>
                          <a:cs typeface="+mn-cs"/>
                        </a:rPr>
                        <a:t>50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4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983515312"/>
                  </a:ext>
                </a:extLst>
              </a:tr>
            </a:tbl>
          </a:graphicData>
        </a:graphic>
      </p:graphicFrame>
      <p:graphicFrame>
        <p:nvGraphicFramePr>
          <p:cNvPr id="7" name="Diagrama 6">
            <a:extLst>
              <a:ext uri="{FF2B5EF4-FFF2-40B4-BE49-F238E27FC236}">
                <a16:creationId xmlns:a16="http://schemas.microsoft.com/office/drawing/2014/main" id="{AEE83586-817B-4348-98F0-73290C33177C}"/>
              </a:ext>
            </a:extLst>
          </p:cNvPr>
          <p:cNvGraphicFramePr/>
          <p:nvPr/>
        </p:nvGraphicFramePr>
        <p:xfrm>
          <a:off x="2085009" y="945179"/>
          <a:ext cx="3230465"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755990A1-BC8F-43EC-A0B8-9E002FF65F87}"/>
              </a:ext>
            </a:extLst>
          </p:cNvPr>
          <p:cNvGraphicFramePr/>
          <p:nvPr/>
        </p:nvGraphicFramePr>
        <p:xfrm>
          <a:off x="1190471" y="5693676"/>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CDCF4076-FA74-4B5A-85FA-0C7D7FB7FBA8}"/>
              </a:ext>
            </a:extLst>
          </p:cNvPr>
          <p:cNvGraphicFramePr/>
          <p:nvPr/>
        </p:nvGraphicFramePr>
        <p:xfrm>
          <a:off x="4700354" y="5693676"/>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9" name="Diagrama 8">
            <a:extLst>
              <a:ext uri="{FF2B5EF4-FFF2-40B4-BE49-F238E27FC236}">
                <a16:creationId xmlns:a16="http://schemas.microsoft.com/office/drawing/2014/main" id="{29E29E27-EC7A-4042-9335-53CE95852A4C}"/>
              </a:ext>
            </a:extLst>
          </p:cNvPr>
          <p:cNvGraphicFramePr/>
          <p:nvPr/>
        </p:nvGraphicFramePr>
        <p:xfrm>
          <a:off x="7845891" y="5693676"/>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0" name="Título 1">
            <a:extLst>
              <a:ext uri="{FF2B5EF4-FFF2-40B4-BE49-F238E27FC236}">
                <a16:creationId xmlns:a16="http://schemas.microsoft.com/office/drawing/2014/main" id="{3B186708-4767-436C-8B7A-5C1C0FC9911A}"/>
              </a:ext>
            </a:extLst>
          </p:cNvPr>
          <p:cNvSpPr txBox="1">
            <a:spLocks/>
          </p:cNvSpPr>
          <p:nvPr/>
        </p:nvSpPr>
        <p:spPr>
          <a:xfrm>
            <a:off x="9323975" y="2980644"/>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356</a:t>
            </a:r>
          </a:p>
        </p:txBody>
      </p:sp>
    </p:spTree>
    <p:extLst>
      <p:ext uri="{BB962C8B-B14F-4D97-AF65-F5344CB8AC3E}">
        <p14:creationId xmlns:p14="http://schemas.microsoft.com/office/powerpoint/2010/main" val="30104216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E02C1D-E0B4-B5A2-A1BF-9AFA89FFDE4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0FD42E-7F07-62F7-4874-62D5DC32223A}"/>
              </a:ext>
            </a:extLst>
          </p:cNvPr>
          <p:cNvSpPr>
            <a:spLocks noGrp="1"/>
          </p:cNvSpPr>
          <p:nvPr>
            <p:ph type="title"/>
          </p:nvPr>
        </p:nvSpPr>
        <p:spPr>
          <a:xfrm>
            <a:off x="0" y="174100"/>
            <a:ext cx="9550400" cy="896712"/>
          </a:xfrm>
        </p:spPr>
        <p:txBody>
          <a:bodyPr/>
          <a:lstStyle/>
          <a:p>
            <a:r>
              <a:rPr lang="es-CO" sz="2800" dirty="0"/>
              <a:t> Comunidades Beneficiadas en SAN CAYETANO</a:t>
            </a:r>
          </a:p>
        </p:txBody>
      </p:sp>
      <p:graphicFrame>
        <p:nvGraphicFramePr>
          <p:cNvPr id="13" name="Tabla 12">
            <a:extLst>
              <a:ext uri="{FF2B5EF4-FFF2-40B4-BE49-F238E27FC236}">
                <a16:creationId xmlns:a16="http://schemas.microsoft.com/office/drawing/2014/main" id="{8C0110BB-790F-484E-A4B1-4D35201895E8}"/>
              </a:ext>
            </a:extLst>
          </p:cNvPr>
          <p:cNvGraphicFramePr>
            <a:graphicFrameLocks noGrp="1"/>
          </p:cNvGraphicFramePr>
          <p:nvPr>
            <p:extLst>
              <p:ext uri="{D42A27DB-BD31-4B8C-83A1-F6EECF244321}">
                <p14:modId xmlns:p14="http://schemas.microsoft.com/office/powerpoint/2010/main" val="1107341558"/>
              </p:ext>
            </p:extLst>
          </p:nvPr>
        </p:nvGraphicFramePr>
        <p:xfrm>
          <a:off x="2889504" y="2004225"/>
          <a:ext cx="6053326" cy="2136329"/>
        </p:xfrm>
        <a:graphic>
          <a:graphicData uri="http://schemas.openxmlformats.org/drawingml/2006/table">
            <a:tbl>
              <a:tblPr/>
              <a:tblGrid>
                <a:gridCol w="1374206">
                  <a:extLst>
                    <a:ext uri="{9D8B030D-6E8A-4147-A177-3AD203B41FA5}">
                      <a16:colId xmlns:a16="http://schemas.microsoft.com/office/drawing/2014/main" val="3997416892"/>
                    </a:ext>
                  </a:extLst>
                </a:gridCol>
                <a:gridCol w="1169780">
                  <a:extLst>
                    <a:ext uri="{9D8B030D-6E8A-4147-A177-3AD203B41FA5}">
                      <a16:colId xmlns:a16="http://schemas.microsoft.com/office/drawing/2014/main" val="4191352013"/>
                    </a:ext>
                  </a:extLst>
                </a:gridCol>
                <a:gridCol w="1169780">
                  <a:extLst>
                    <a:ext uri="{9D8B030D-6E8A-4147-A177-3AD203B41FA5}">
                      <a16:colId xmlns:a16="http://schemas.microsoft.com/office/drawing/2014/main" val="3872667258"/>
                    </a:ext>
                  </a:extLst>
                </a:gridCol>
                <a:gridCol w="1169780">
                  <a:extLst>
                    <a:ext uri="{9D8B030D-6E8A-4147-A177-3AD203B41FA5}">
                      <a16:colId xmlns:a16="http://schemas.microsoft.com/office/drawing/2014/main" val="2708546193"/>
                    </a:ext>
                  </a:extLst>
                </a:gridCol>
                <a:gridCol w="1169780">
                  <a:extLst>
                    <a:ext uri="{9D8B030D-6E8A-4147-A177-3AD203B41FA5}">
                      <a16:colId xmlns:a16="http://schemas.microsoft.com/office/drawing/2014/main" val="3794659451"/>
                    </a:ext>
                  </a:extLst>
                </a:gridCol>
              </a:tblGrid>
              <a:tr h="11836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ctr" defTabSz="914400" rtl="0" eaLnBrk="1" fontAlgn="ctr" latinLnBrk="0" hangingPunct="1"/>
                      <a:r>
                        <a:rPr lang="es-CO" sz="1400" b="1" u="none" strike="noStrike" kern="1200" dirty="0">
                          <a:solidFill>
                            <a:schemeClr val="bg2"/>
                          </a:solidFill>
                          <a:effectLst/>
                          <a:latin typeface="Montserrat" panose="00000500000000000000" pitchFamily="2" charset="0"/>
                        </a:rPr>
                        <a:t>Nombre Comunidad - Ubicación</a:t>
                      </a:r>
                      <a:endParaRPr lang="es-CO" sz="1400" b="1" u="none" strike="noStrike" kern="1200" dirty="0">
                        <a:solidFill>
                          <a:schemeClr val="bg2"/>
                        </a:solidFill>
                        <a:effectLst/>
                        <a:latin typeface="Montserrat" panose="00000500000000000000" pitchFamily="2" charset="0"/>
                        <a:ea typeface="+mn-ea"/>
                        <a:cs typeface="+mn-cs"/>
                      </a:endParaRP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a conectar</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Cantidad de Hogares Conectados</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Aprobación Estudios de Campo</a:t>
                      </a:r>
                    </a:p>
                  </a:txBody>
                  <a:tcPr marL="7620" marR="7620" marT="7620"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tc>
                  <a:txBody>
                    <a:bodyPr/>
                    <a:lstStyle/>
                    <a:p>
                      <a:pPr algn="ctr" fontAlgn="ctr"/>
                      <a:r>
                        <a:rPr lang="es-CO" sz="1400" b="1" i="0" u="none" strike="noStrike" dirty="0">
                          <a:solidFill>
                            <a:schemeClr val="bg2"/>
                          </a:solidFill>
                          <a:effectLst/>
                          <a:latin typeface="Montserrat" panose="00000500000000000000" pitchFamily="2" charset="0"/>
                        </a:rPr>
                        <a:t>Instalación</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51428989"/>
                  </a:ext>
                </a:extLst>
              </a:tr>
              <a:tr h="394541">
                <a:tc>
                  <a:txBody>
                    <a:bodyPr/>
                    <a:lstStyle/>
                    <a:p>
                      <a:pPr algn="ctr" fontAlgn="b"/>
                      <a:r>
                        <a:rPr lang="es-CO" sz="1200" b="1" u="none" strike="noStrike" kern="1200" dirty="0">
                          <a:solidFill>
                            <a:srgbClr val="FF0000"/>
                          </a:solidFill>
                          <a:effectLst/>
                          <a:latin typeface="Montserrat" panose="00000500000000000000" pitchFamily="2" charset="0"/>
                          <a:ea typeface="+mn-ea"/>
                          <a:cs typeface="+mn-cs"/>
                        </a:rPr>
                        <a:t>LA FLORIDA</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b="1" u="none" strike="noStrike" kern="1200" dirty="0">
                          <a:solidFill>
                            <a:srgbClr val="FF0000"/>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1" u="none" strike="noStrike" kern="1200" dirty="0">
                          <a:solidFill>
                            <a:srgbClr val="FF0000"/>
                          </a:solidFill>
                          <a:effectLst/>
                          <a:latin typeface="Montserrat" panose="00000500000000000000" pitchFamily="2" charset="0"/>
                          <a:ea typeface="+mn-ea"/>
                          <a:cs typeface="+mn-cs"/>
                        </a:rPr>
                        <a:t>Desistimiento</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052327418"/>
                  </a:ext>
                </a:extLst>
              </a:tr>
              <a:tr h="394541">
                <a:tc>
                  <a:txBody>
                    <a:bodyPr/>
                    <a:lstStyle/>
                    <a:p>
                      <a:pPr algn="ctr" fontAlgn="b"/>
                      <a:r>
                        <a:rPr lang="es-CO" sz="1200" u="none" strike="noStrike" kern="1200" dirty="0">
                          <a:solidFill>
                            <a:schemeClr val="bg2"/>
                          </a:solidFill>
                          <a:effectLst/>
                          <a:latin typeface="Montserrat" panose="00000500000000000000" pitchFamily="2" charset="0"/>
                          <a:ea typeface="+mn-ea"/>
                          <a:cs typeface="+mn-cs"/>
                        </a:rPr>
                        <a:t>LLANO AMARILLO-SAN ISIDRO</a:t>
                      </a: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43</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40</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Si</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tc>
                  <a:txBody>
                    <a:bodyPr/>
                    <a:lstStyle/>
                    <a:p>
                      <a:pPr algn="ctr" fontAlgn="ctr"/>
                      <a:r>
                        <a:rPr lang="es-CO" sz="1200" u="none" strike="noStrike" kern="1200" dirty="0">
                          <a:solidFill>
                            <a:schemeClr val="bg2"/>
                          </a:solidFill>
                          <a:effectLst/>
                          <a:latin typeface="Montserrat" panose="00000500000000000000" pitchFamily="2" charset="0"/>
                          <a:ea typeface="+mn-ea"/>
                          <a:cs typeface="+mn-cs"/>
                        </a:rPr>
                        <a:t>Instalada</a:t>
                      </a:r>
                    </a:p>
                  </a:txBody>
                  <a:tcPr marL="7620" marR="7620" marT="762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7E7E7"/>
                    </a:solidFill>
                  </a:tcPr>
                </a:tc>
                <a:extLst>
                  <a:ext uri="{0D108BD9-81ED-4DB2-BD59-A6C34878D82A}">
                    <a16:rowId xmlns:a16="http://schemas.microsoft.com/office/drawing/2014/main" val="1377864597"/>
                  </a:ext>
                </a:extLst>
              </a:tr>
            </a:tbl>
          </a:graphicData>
        </a:graphic>
      </p:graphicFrame>
      <p:sp>
        <p:nvSpPr>
          <p:cNvPr id="14" name="Título 1">
            <a:extLst>
              <a:ext uri="{FF2B5EF4-FFF2-40B4-BE49-F238E27FC236}">
                <a16:creationId xmlns:a16="http://schemas.microsoft.com/office/drawing/2014/main" id="{8250E0FF-1AA9-45A8-8C57-128E7C0B17D5}"/>
              </a:ext>
            </a:extLst>
          </p:cNvPr>
          <p:cNvSpPr txBox="1">
            <a:spLocks/>
          </p:cNvSpPr>
          <p:nvPr/>
        </p:nvSpPr>
        <p:spPr>
          <a:xfrm>
            <a:off x="9512554" y="1876082"/>
            <a:ext cx="18688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a conectar: </a:t>
            </a:r>
            <a:r>
              <a:rPr lang="es-CO" sz="1800" b="1" dirty="0">
                <a:solidFill>
                  <a:srgbClr val="320D51"/>
                </a:solidFill>
              </a:rPr>
              <a:t>40</a:t>
            </a:r>
            <a:endPar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graphicFrame>
        <p:nvGraphicFramePr>
          <p:cNvPr id="17" name="Diagrama 16">
            <a:extLst>
              <a:ext uri="{FF2B5EF4-FFF2-40B4-BE49-F238E27FC236}">
                <a16:creationId xmlns:a16="http://schemas.microsoft.com/office/drawing/2014/main" id="{5DC4043E-9D06-4F61-BB99-6E743BC3FFFD}"/>
              </a:ext>
            </a:extLst>
          </p:cNvPr>
          <p:cNvGraphicFramePr/>
          <p:nvPr/>
        </p:nvGraphicFramePr>
        <p:xfrm>
          <a:off x="2210985" y="1282596"/>
          <a:ext cx="3030892" cy="988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1D1371C6-E4B9-4E40-847F-1C209C0EC48D}"/>
              </a:ext>
            </a:extLst>
          </p:cNvPr>
          <p:cNvGraphicFramePr/>
          <p:nvPr/>
        </p:nvGraphicFramePr>
        <p:xfrm>
          <a:off x="1108032" y="4661815"/>
          <a:ext cx="3320515" cy="9886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a 6">
            <a:extLst>
              <a:ext uri="{FF2B5EF4-FFF2-40B4-BE49-F238E27FC236}">
                <a16:creationId xmlns:a16="http://schemas.microsoft.com/office/drawing/2014/main" id="{C4B419B7-DFF1-42FE-8E55-B6CC6C2190FE}"/>
              </a:ext>
            </a:extLst>
          </p:cNvPr>
          <p:cNvGraphicFramePr/>
          <p:nvPr/>
        </p:nvGraphicFramePr>
        <p:xfrm>
          <a:off x="4617915" y="4661815"/>
          <a:ext cx="2956169" cy="98860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8" name="Diagrama 7">
            <a:extLst>
              <a:ext uri="{FF2B5EF4-FFF2-40B4-BE49-F238E27FC236}">
                <a16:creationId xmlns:a16="http://schemas.microsoft.com/office/drawing/2014/main" id="{B9948A2A-311C-4013-8BE9-AFD6E500FC1A}"/>
              </a:ext>
            </a:extLst>
          </p:cNvPr>
          <p:cNvGraphicFramePr/>
          <p:nvPr/>
        </p:nvGraphicFramePr>
        <p:xfrm>
          <a:off x="7763452" y="4661815"/>
          <a:ext cx="2956169" cy="98860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9" name="Título 1">
            <a:extLst>
              <a:ext uri="{FF2B5EF4-FFF2-40B4-BE49-F238E27FC236}">
                <a16:creationId xmlns:a16="http://schemas.microsoft.com/office/drawing/2014/main" id="{67EBD94B-1F22-420D-AF18-D57C97B87B73}"/>
              </a:ext>
            </a:extLst>
          </p:cNvPr>
          <p:cNvSpPr txBox="1">
            <a:spLocks/>
          </p:cNvSpPr>
          <p:nvPr/>
        </p:nvSpPr>
        <p:spPr>
          <a:xfrm>
            <a:off x="9241536" y="3294055"/>
            <a:ext cx="2791290"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1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Total de Hogares conectados: 40</a:t>
            </a:r>
          </a:p>
        </p:txBody>
      </p:sp>
      <p:graphicFrame>
        <p:nvGraphicFramePr>
          <p:cNvPr id="10" name="Diagrama 9">
            <a:extLst>
              <a:ext uri="{FF2B5EF4-FFF2-40B4-BE49-F238E27FC236}">
                <a16:creationId xmlns:a16="http://schemas.microsoft.com/office/drawing/2014/main" id="{A5343BC1-41B1-447E-9881-D1FBC75D960C}"/>
              </a:ext>
            </a:extLst>
          </p:cNvPr>
          <p:cNvGraphicFramePr/>
          <p:nvPr/>
        </p:nvGraphicFramePr>
        <p:xfrm>
          <a:off x="8780200" y="5932757"/>
          <a:ext cx="3036801" cy="75114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Tree>
    <p:extLst>
      <p:ext uri="{BB962C8B-B14F-4D97-AF65-F5344CB8AC3E}">
        <p14:creationId xmlns:p14="http://schemas.microsoft.com/office/powerpoint/2010/main" val="2560727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arcador de texto 6">
            <a:extLst>
              <a:ext uri="{FF2B5EF4-FFF2-40B4-BE49-F238E27FC236}">
                <a16:creationId xmlns:a16="http://schemas.microsoft.com/office/drawing/2014/main" id="{5544EF20-F700-4F89-8F21-0C540081E3DD}"/>
              </a:ext>
            </a:extLst>
          </p:cNvPr>
          <p:cNvSpPr txBox="1">
            <a:spLocks/>
          </p:cNvSpPr>
          <p:nvPr/>
        </p:nvSpPr>
        <p:spPr>
          <a:xfrm>
            <a:off x="942246" y="1713831"/>
            <a:ext cx="4486275" cy="24783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bg2">
                    <a:lumMod val="90000"/>
                    <a:lumOff val="10000"/>
                  </a:schemeClr>
                </a:solidFill>
                <a:latin typeface="+mj-lt"/>
                <a:ea typeface="+mj-ea"/>
                <a:cs typeface="+mj-cs"/>
              </a:defRPr>
            </a:lvl1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s-CO" sz="48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t>Avance</a:t>
            </a:r>
            <a:br>
              <a:rPr kumimoji="0" lang="es-CO" sz="48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br>
            <a:br>
              <a:rPr kumimoji="0" lang="es-CO" sz="48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br>
            <a:r>
              <a:rPr kumimoji="0" lang="es-CO" sz="4800" b="1" i="0" u="none" strike="noStrike" kern="1200" cap="none" spc="0" normalizeH="0" baseline="0" noProof="0">
                <a:ln>
                  <a:noFill/>
                </a:ln>
                <a:solidFill>
                  <a:srgbClr val="320D51"/>
                </a:solidFill>
                <a:effectLst/>
                <a:uLnTx/>
                <a:uFillTx/>
                <a:latin typeface="Arial" panose="020B0604020202020204" pitchFamily="34" charset="0"/>
                <a:ea typeface="+mj-ea"/>
                <a:cs typeface="Arial" panose="020B0604020202020204" pitchFamily="34" charset="0"/>
              </a:rPr>
              <a:t>Área Metropolitana</a:t>
            </a:r>
            <a:endParaRPr kumimoji="0" lang="es-CO" sz="4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endParaRPr>
          </a:p>
        </p:txBody>
      </p:sp>
      <p:sp>
        <p:nvSpPr>
          <p:cNvPr id="30" name="Text 1">
            <a:extLst>
              <a:ext uri="{FF2B5EF4-FFF2-40B4-BE49-F238E27FC236}">
                <a16:creationId xmlns:a16="http://schemas.microsoft.com/office/drawing/2014/main" id="{6DFDAB31-EBD1-40E0-A8D8-0AACAA7608BC}"/>
              </a:ext>
            </a:extLst>
          </p:cNvPr>
          <p:cNvSpPr/>
          <p:nvPr/>
        </p:nvSpPr>
        <p:spPr>
          <a:xfrm>
            <a:off x="8278899" y="2070993"/>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endParaRPr kumimoji="0" lang="en-US" sz="8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33" name="Text 4">
            <a:extLst>
              <a:ext uri="{FF2B5EF4-FFF2-40B4-BE49-F238E27FC236}">
                <a16:creationId xmlns:a16="http://schemas.microsoft.com/office/drawing/2014/main" id="{1E61D994-E9A5-4F37-A864-E595D5A91838}"/>
              </a:ext>
            </a:extLst>
          </p:cNvPr>
          <p:cNvSpPr/>
          <p:nvPr/>
        </p:nvSpPr>
        <p:spPr>
          <a:xfrm>
            <a:off x="1272622" y="5779823"/>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320D51">
                    <a:lumMod val="50000"/>
                    <a:lumOff val="50000"/>
                  </a:srgbClr>
                </a:solidFill>
                <a:effectLst/>
                <a:uLnTx/>
                <a:uFillTx/>
                <a:latin typeface="Barlow Bold" pitchFamily="34" charset="0"/>
                <a:ea typeface="+mn-ea"/>
                <a:cs typeface="+mn-cs"/>
              </a:rPr>
              <a:t>774</a:t>
            </a:r>
            <a:endParaRPr kumimoji="0" lang="en-US" sz="66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
        <p:nvSpPr>
          <p:cNvPr id="34" name="Text 5">
            <a:extLst>
              <a:ext uri="{FF2B5EF4-FFF2-40B4-BE49-F238E27FC236}">
                <a16:creationId xmlns:a16="http://schemas.microsoft.com/office/drawing/2014/main" id="{3405F41C-AABA-40E9-B959-9A3921E11A00}"/>
              </a:ext>
            </a:extLst>
          </p:cNvPr>
          <p:cNvSpPr/>
          <p:nvPr/>
        </p:nvSpPr>
        <p:spPr>
          <a:xfrm>
            <a:off x="3129305" y="5880533"/>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Hogares </a:t>
            </a: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a Conectar</a:t>
            </a:r>
            <a:endParaRPr kumimoji="0" lang="es-CO" sz="24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
        <p:nvSpPr>
          <p:cNvPr id="37" name="Text 1">
            <a:extLst>
              <a:ext uri="{FF2B5EF4-FFF2-40B4-BE49-F238E27FC236}">
                <a16:creationId xmlns:a16="http://schemas.microsoft.com/office/drawing/2014/main" id="{EB1D9E35-65F1-464D-92B0-D353C52AB73E}"/>
              </a:ext>
            </a:extLst>
          </p:cNvPr>
          <p:cNvSpPr/>
          <p:nvPr/>
        </p:nvSpPr>
        <p:spPr>
          <a:xfrm>
            <a:off x="7079732" y="304958"/>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051844"/>
                </a:solidFill>
                <a:effectLst/>
                <a:uLnTx/>
                <a:uFillTx/>
                <a:latin typeface="Barlow Bold" pitchFamily="34" charset="0"/>
                <a:ea typeface="+mn-ea"/>
                <a:cs typeface="+mn-cs"/>
              </a:rPr>
              <a:t>16</a:t>
            </a:r>
            <a:endParaRPr kumimoji="0" lang="en-US" sz="8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38" name="Text 2">
            <a:extLst>
              <a:ext uri="{FF2B5EF4-FFF2-40B4-BE49-F238E27FC236}">
                <a16:creationId xmlns:a16="http://schemas.microsoft.com/office/drawing/2014/main" id="{AD187744-C91E-43A2-AA9D-AB0A83C32F67}"/>
              </a:ext>
            </a:extLst>
          </p:cNvPr>
          <p:cNvSpPr/>
          <p:nvPr/>
        </p:nvSpPr>
        <p:spPr>
          <a:xfrm>
            <a:off x="7068176" y="1302564"/>
            <a:ext cx="3143131" cy="425883"/>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051844"/>
                </a:solidFill>
                <a:effectLst/>
                <a:uLnTx/>
                <a:uFillTx/>
                <a:latin typeface="Barlow Bold" pitchFamily="34" charset="0"/>
                <a:ea typeface="+mn-ea"/>
                <a:cs typeface="+mn-cs"/>
              </a:rPr>
              <a:t>Total de Comunidades</a:t>
            </a:r>
            <a:endParaRPr kumimoji="0" lang="es-CO" sz="28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6" name="Text 1">
            <a:extLst>
              <a:ext uri="{FF2B5EF4-FFF2-40B4-BE49-F238E27FC236}">
                <a16:creationId xmlns:a16="http://schemas.microsoft.com/office/drawing/2014/main" id="{71631CAF-BB03-4609-B4D8-8A8A4F17D552}"/>
              </a:ext>
            </a:extLst>
          </p:cNvPr>
          <p:cNvSpPr/>
          <p:nvPr/>
        </p:nvSpPr>
        <p:spPr>
          <a:xfrm>
            <a:off x="7743220" y="1959540"/>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7" name="Text 4">
            <a:extLst>
              <a:ext uri="{FF2B5EF4-FFF2-40B4-BE49-F238E27FC236}">
                <a16:creationId xmlns:a16="http://schemas.microsoft.com/office/drawing/2014/main" id="{C90F3584-D1F5-4469-8CBB-36942F8AB85E}"/>
              </a:ext>
            </a:extLst>
          </p:cNvPr>
          <p:cNvSpPr/>
          <p:nvPr/>
        </p:nvSpPr>
        <p:spPr>
          <a:xfrm>
            <a:off x="4809194" y="2461878"/>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1" i="0" u="none" strike="noStrike" kern="1200" cap="none" spc="0" normalizeH="0" baseline="0" noProof="0" dirty="0">
                <a:ln>
                  <a:noFill/>
                </a:ln>
                <a:solidFill>
                  <a:srgbClr val="051844"/>
                </a:solidFill>
                <a:effectLst/>
                <a:uLnTx/>
                <a:uFillTx/>
                <a:latin typeface="Barlow Bold" pitchFamily="34" charset="0"/>
                <a:ea typeface="+mn-ea"/>
                <a:cs typeface="+mn-cs"/>
              </a:rPr>
              <a:t>14</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8" name="Text 5">
            <a:extLst>
              <a:ext uri="{FF2B5EF4-FFF2-40B4-BE49-F238E27FC236}">
                <a16:creationId xmlns:a16="http://schemas.microsoft.com/office/drawing/2014/main" id="{B285CBA2-9983-4425-8593-7BE27463D71F}"/>
              </a:ext>
            </a:extLst>
          </p:cNvPr>
          <p:cNvSpPr/>
          <p:nvPr/>
        </p:nvSpPr>
        <p:spPr>
          <a:xfrm>
            <a:off x="4608054" y="3618121"/>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51844"/>
                </a:solidFill>
                <a:effectLst/>
                <a:uLnTx/>
                <a:uFillTx/>
                <a:latin typeface="Barlow Bold" pitchFamily="34" charset="0"/>
                <a:ea typeface="Barlow Bold" pitchFamily="34" charset="-122"/>
                <a:cs typeface="Barlow Bold" pitchFamily="34" charset="-120"/>
              </a:rPr>
              <a:t>Instaladas</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9" name="Text 4">
            <a:extLst>
              <a:ext uri="{FF2B5EF4-FFF2-40B4-BE49-F238E27FC236}">
                <a16:creationId xmlns:a16="http://schemas.microsoft.com/office/drawing/2014/main" id="{F57F4289-3EA2-441E-BEE6-644280D07B54}"/>
              </a:ext>
            </a:extLst>
          </p:cNvPr>
          <p:cNvSpPr/>
          <p:nvPr/>
        </p:nvSpPr>
        <p:spPr>
          <a:xfrm>
            <a:off x="6699914" y="2471051"/>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1" i="0" u="none" strike="noStrike" kern="1200" cap="none" spc="0" normalizeH="0" baseline="0" noProof="0" dirty="0">
                <a:ln>
                  <a:noFill/>
                </a:ln>
                <a:solidFill>
                  <a:srgbClr val="051844"/>
                </a:solidFill>
                <a:effectLst/>
                <a:uLnTx/>
                <a:uFillTx/>
                <a:latin typeface="Barlow Bold" pitchFamily="34" charset="0"/>
                <a:ea typeface="+mn-ea"/>
                <a:cs typeface="+mn-cs"/>
              </a:rPr>
              <a:t>0</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20" name="Text 5">
            <a:extLst>
              <a:ext uri="{FF2B5EF4-FFF2-40B4-BE49-F238E27FC236}">
                <a16:creationId xmlns:a16="http://schemas.microsoft.com/office/drawing/2014/main" id="{436D2579-BDFC-4B0E-BB4F-064459F7B8E0}"/>
              </a:ext>
            </a:extLst>
          </p:cNvPr>
          <p:cNvSpPr/>
          <p:nvPr/>
        </p:nvSpPr>
        <p:spPr>
          <a:xfrm>
            <a:off x="6586054" y="3622991"/>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51844"/>
                </a:solidFill>
                <a:effectLst/>
                <a:uLnTx/>
                <a:uFillTx/>
                <a:latin typeface="Barlow Bold" pitchFamily="34" charset="0"/>
                <a:ea typeface="Barlow Bold" pitchFamily="34" charset="-122"/>
                <a:cs typeface="Barlow Bold" pitchFamily="34" charset="-120"/>
              </a:rPr>
              <a:t>En Instalación</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13" name="Text 4">
            <a:extLst>
              <a:ext uri="{FF2B5EF4-FFF2-40B4-BE49-F238E27FC236}">
                <a16:creationId xmlns:a16="http://schemas.microsoft.com/office/drawing/2014/main" id="{BFA3509E-9796-4851-96E3-2FB0894CD5F5}"/>
              </a:ext>
            </a:extLst>
          </p:cNvPr>
          <p:cNvSpPr/>
          <p:nvPr/>
        </p:nvSpPr>
        <p:spPr>
          <a:xfrm>
            <a:off x="6237814" y="5702411"/>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6600" b="1" dirty="0">
                <a:solidFill>
                  <a:srgbClr val="00B050"/>
                </a:solidFill>
                <a:latin typeface="Barlow Bold" pitchFamily="34" charset="0"/>
              </a:rPr>
              <a:t>689</a:t>
            </a:r>
            <a:endParaRPr kumimoji="0" lang="en-US" sz="66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14" name="Text 5">
            <a:extLst>
              <a:ext uri="{FF2B5EF4-FFF2-40B4-BE49-F238E27FC236}">
                <a16:creationId xmlns:a16="http://schemas.microsoft.com/office/drawing/2014/main" id="{217084DF-DEE4-4C64-A2CD-9A0735636FAA}"/>
              </a:ext>
            </a:extLst>
          </p:cNvPr>
          <p:cNvSpPr/>
          <p:nvPr/>
        </p:nvSpPr>
        <p:spPr>
          <a:xfrm>
            <a:off x="8094497" y="5803121"/>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Hogares </a:t>
            </a: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Conectados</a:t>
            </a:r>
            <a:endParaRPr kumimoji="0" lang="es-CO" sz="24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2" name="Text 5">
            <a:extLst>
              <a:ext uri="{FF2B5EF4-FFF2-40B4-BE49-F238E27FC236}">
                <a16:creationId xmlns:a16="http://schemas.microsoft.com/office/drawing/2014/main" id="{E37CBA88-3032-8088-98F9-18C9624E67F1}"/>
              </a:ext>
            </a:extLst>
          </p:cNvPr>
          <p:cNvSpPr/>
          <p:nvPr/>
        </p:nvSpPr>
        <p:spPr>
          <a:xfrm>
            <a:off x="9016705" y="3627861"/>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MX" sz="2400" b="1" i="0" u="none" strike="noStrike" kern="1200" cap="none" spc="0" normalizeH="0" baseline="0" noProof="0" dirty="0">
                <a:ln>
                  <a:noFill/>
                </a:ln>
                <a:solidFill>
                  <a:srgbClr val="051844"/>
                </a:solidFill>
                <a:effectLst/>
                <a:uLnTx/>
                <a:uFillTx/>
                <a:latin typeface="Barlow Bold" pitchFamily="34" charset="0"/>
                <a:ea typeface="+mn-ea"/>
                <a:cs typeface="+mn-cs"/>
              </a:rPr>
              <a:t>D</a:t>
            </a:r>
            <a:r>
              <a:rPr kumimoji="0" lang="es-CO" sz="2400" b="1" i="0" u="none" strike="noStrike" kern="1200" cap="none" spc="0" normalizeH="0" baseline="0" noProof="0" dirty="0" err="1">
                <a:ln>
                  <a:noFill/>
                </a:ln>
                <a:solidFill>
                  <a:srgbClr val="051844"/>
                </a:solidFill>
                <a:effectLst/>
                <a:uLnTx/>
                <a:uFillTx/>
                <a:latin typeface="Barlow Bold" pitchFamily="34" charset="0"/>
                <a:ea typeface="+mn-ea"/>
                <a:cs typeface="+mn-cs"/>
              </a:rPr>
              <a:t>esistimiento</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3" name="Text 4">
            <a:extLst>
              <a:ext uri="{FF2B5EF4-FFF2-40B4-BE49-F238E27FC236}">
                <a16:creationId xmlns:a16="http://schemas.microsoft.com/office/drawing/2014/main" id="{2AD75BB7-9242-B718-67D9-9F91ED779C27}"/>
              </a:ext>
            </a:extLst>
          </p:cNvPr>
          <p:cNvSpPr/>
          <p:nvPr/>
        </p:nvSpPr>
        <p:spPr>
          <a:xfrm>
            <a:off x="9052166" y="2496042"/>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000" b="1" dirty="0">
                <a:solidFill>
                  <a:srgbClr val="051844"/>
                </a:solidFill>
                <a:latin typeface="Barlow Bold" pitchFamily="34" charset="0"/>
              </a:rPr>
              <a:t>2</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21" name="Text 5">
            <a:extLst>
              <a:ext uri="{FF2B5EF4-FFF2-40B4-BE49-F238E27FC236}">
                <a16:creationId xmlns:a16="http://schemas.microsoft.com/office/drawing/2014/main" id="{7B597417-2956-4C35-B7B3-7427B7586A87}"/>
              </a:ext>
            </a:extLst>
          </p:cNvPr>
          <p:cNvSpPr/>
          <p:nvPr/>
        </p:nvSpPr>
        <p:spPr>
          <a:xfrm>
            <a:off x="6189920" y="4968266"/>
            <a:ext cx="4623854"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MX" sz="2400" b="1" i="0" u="none" strike="noStrike" kern="1200" cap="none" spc="0" normalizeH="0" baseline="0" noProof="0" dirty="0">
                <a:ln>
                  <a:noFill/>
                </a:ln>
                <a:solidFill>
                  <a:srgbClr val="051844"/>
                </a:solidFill>
                <a:effectLst/>
                <a:uLnTx/>
                <a:uFillTx/>
                <a:latin typeface="Barlow Bold" pitchFamily="34" charset="0"/>
                <a:ea typeface="+mn-ea"/>
                <a:cs typeface="+mn-cs"/>
              </a:rPr>
              <a:t>Pendiente de iniciar Instalación</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22" name="Text 4">
            <a:extLst>
              <a:ext uri="{FF2B5EF4-FFF2-40B4-BE49-F238E27FC236}">
                <a16:creationId xmlns:a16="http://schemas.microsoft.com/office/drawing/2014/main" id="{A4EDC3CA-AA16-412B-AA33-53B4F2E45CB7}"/>
              </a:ext>
            </a:extLst>
          </p:cNvPr>
          <p:cNvSpPr/>
          <p:nvPr/>
        </p:nvSpPr>
        <p:spPr>
          <a:xfrm>
            <a:off x="6911204" y="4198228"/>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000" b="1" dirty="0">
                <a:solidFill>
                  <a:srgbClr val="051844"/>
                </a:solidFill>
                <a:latin typeface="Barlow Bold" pitchFamily="34" charset="0"/>
              </a:rPr>
              <a:t>0</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Tree>
    <p:extLst>
      <p:ext uri="{BB962C8B-B14F-4D97-AF65-F5344CB8AC3E}">
        <p14:creationId xmlns:p14="http://schemas.microsoft.com/office/powerpoint/2010/main" val="484156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Elipse 33">
            <a:extLst>
              <a:ext uri="{FF2B5EF4-FFF2-40B4-BE49-F238E27FC236}">
                <a16:creationId xmlns:a16="http://schemas.microsoft.com/office/drawing/2014/main" id="{CCC27579-E633-C1BD-F65E-2BC058EB71A2}"/>
              </a:ext>
              <a:ext uri="{C183D7F6-B498-43B3-948B-1728B52AA6E4}">
                <adec:decorative xmlns:adec="http://schemas.microsoft.com/office/drawing/2017/decorative" val="1"/>
              </a:ext>
            </a:extLst>
          </p:cNvPr>
          <p:cNvSpPr/>
          <p:nvPr/>
        </p:nvSpPr>
        <p:spPr>
          <a:xfrm>
            <a:off x="6515846" y="4269589"/>
            <a:ext cx="496668" cy="496668"/>
          </a:xfrm>
          <a:prstGeom prst="ellipse">
            <a:avLst/>
          </a:prstGeom>
          <a:solidFill>
            <a:schemeClr val="accent6">
              <a:lumMod val="75000"/>
              <a:lumOff val="25000"/>
            </a:schemeClr>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35" name="Elipse 34">
            <a:extLst>
              <a:ext uri="{FF2B5EF4-FFF2-40B4-BE49-F238E27FC236}">
                <a16:creationId xmlns:a16="http://schemas.microsoft.com/office/drawing/2014/main" id="{0E18AE8A-65D5-FC26-5C1D-CE54592C4A48}"/>
              </a:ext>
              <a:ext uri="{C183D7F6-B498-43B3-948B-1728B52AA6E4}">
                <adec:decorative xmlns:adec="http://schemas.microsoft.com/office/drawing/2017/decorative" val="1"/>
              </a:ext>
            </a:extLst>
          </p:cNvPr>
          <p:cNvSpPr/>
          <p:nvPr/>
        </p:nvSpPr>
        <p:spPr>
          <a:xfrm>
            <a:off x="6596232" y="4189201"/>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4.</a:t>
            </a:r>
          </a:p>
        </p:txBody>
      </p:sp>
      <p:sp>
        <p:nvSpPr>
          <p:cNvPr id="2" name="Título 1">
            <a:extLst>
              <a:ext uri="{FF2B5EF4-FFF2-40B4-BE49-F238E27FC236}">
                <a16:creationId xmlns:a16="http://schemas.microsoft.com/office/drawing/2014/main" id="{AE3563C7-B3C8-9D32-658E-20C66E7DF0E6}"/>
              </a:ext>
            </a:extLst>
          </p:cNvPr>
          <p:cNvSpPr>
            <a:spLocks noGrp="1"/>
          </p:cNvSpPr>
          <p:nvPr>
            <p:ph type="title"/>
          </p:nvPr>
        </p:nvSpPr>
        <p:spPr>
          <a:xfrm>
            <a:off x="0" y="41244"/>
            <a:ext cx="8132708" cy="602742"/>
          </a:xfrm>
        </p:spPr>
        <p:txBody>
          <a:bodyPr/>
          <a:lstStyle/>
          <a:p>
            <a:r>
              <a:rPr lang="es-CO" sz="2800" b="1" dirty="0"/>
              <a:t>Avance Consolidado J.A.C</a:t>
            </a:r>
          </a:p>
        </p:txBody>
      </p:sp>
      <p:cxnSp>
        <p:nvCxnSpPr>
          <p:cNvPr id="37" name="Conector recto 36">
            <a:extLst>
              <a:ext uri="{FF2B5EF4-FFF2-40B4-BE49-F238E27FC236}">
                <a16:creationId xmlns:a16="http://schemas.microsoft.com/office/drawing/2014/main" id="{6C7573E5-5C96-8136-3289-49DCFAE6E5E5}"/>
              </a:ext>
              <a:ext uri="{C183D7F6-B498-43B3-948B-1728B52AA6E4}">
                <adec:decorative xmlns:adec="http://schemas.microsoft.com/office/drawing/2017/decorative" val="1"/>
              </a:ext>
            </a:extLst>
          </p:cNvPr>
          <p:cNvCxnSpPr>
            <a:cxnSpLocks/>
          </p:cNvCxnSpPr>
          <p:nvPr/>
        </p:nvCxnSpPr>
        <p:spPr>
          <a:xfrm>
            <a:off x="7165808" y="2939784"/>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30" name="Elipse 29">
            <a:extLst>
              <a:ext uri="{FF2B5EF4-FFF2-40B4-BE49-F238E27FC236}">
                <a16:creationId xmlns:a16="http://schemas.microsoft.com/office/drawing/2014/main" id="{DC19348A-0518-994F-4719-782BAF138FE1}"/>
              </a:ext>
              <a:ext uri="{C183D7F6-B498-43B3-948B-1728B52AA6E4}">
                <adec:decorative xmlns:adec="http://schemas.microsoft.com/office/drawing/2017/decorative" val="1"/>
              </a:ext>
            </a:extLst>
          </p:cNvPr>
          <p:cNvSpPr/>
          <p:nvPr/>
        </p:nvSpPr>
        <p:spPr>
          <a:xfrm>
            <a:off x="4459124" y="4275700"/>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31" name="Elipse 30">
            <a:extLst>
              <a:ext uri="{FF2B5EF4-FFF2-40B4-BE49-F238E27FC236}">
                <a16:creationId xmlns:a16="http://schemas.microsoft.com/office/drawing/2014/main" id="{FC9CBC2D-CCB0-76ED-322C-1B0B33E49AD9}"/>
              </a:ext>
              <a:ext uri="{C183D7F6-B498-43B3-948B-1728B52AA6E4}">
                <adec:decorative xmlns:adec="http://schemas.microsoft.com/office/drawing/2017/decorative" val="1"/>
              </a:ext>
            </a:extLst>
          </p:cNvPr>
          <p:cNvSpPr/>
          <p:nvPr/>
        </p:nvSpPr>
        <p:spPr>
          <a:xfrm>
            <a:off x="4378738" y="4195312"/>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3.</a:t>
            </a:r>
          </a:p>
        </p:txBody>
      </p:sp>
      <p:sp>
        <p:nvSpPr>
          <p:cNvPr id="32" name="Elipse 31">
            <a:extLst>
              <a:ext uri="{FF2B5EF4-FFF2-40B4-BE49-F238E27FC236}">
                <a16:creationId xmlns:a16="http://schemas.microsoft.com/office/drawing/2014/main" id="{3DDF5782-FF2E-72DA-D661-65E4C1143C9B}"/>
              </a:ext>
              <a:ext uri="{C183D7F6-B498-43B3-948B-1728B52AA6E4}">
                <adec:decorative xmlns:adec="http://schemas.microsoft.com/office/drawing/2017/decorative" val="1"/>
              </a:ext>
            </a:extLst>
          </p:cNvPr>
          <p:cNvSpPr/>
          <p:nvPr/>
        </p:nvSpPr>
        <p:spPr>
          <a:xfrm>
            <a:off x="6583318" y="1272009"/>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33" name="Elipse 32">
            <a:extLst>
              <a:ext uri="{FF2B5EF4-FFF2-40B4-BE49-F238E27FC236}">
                <a16:creationId xmlns:a16="http://schemas.microsoft.com/office/drawing/2014/main" id="{929B0342-8152-C105-FA69-183390F3522B}"/>
              </a:ext>
              <a:ext uri="{C183D7F6-B498-43B3-948B-1728B52AA6E4}">
                <adec:decorative xmlns:adec="http://schemas.microsoft.com/office/drawing/2017/decorative" val="1"/>
              </a:ext>
            </a:extLst>
          </p:cNvPr>
          <p:cNvSpPr/>
          <p:nvPr/>
        </p:nvSpPr>
        <p:spPr>
          <a:xfrm>
            <a:off x="6663704" y="1191621"/>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2.</a:t>
            </a:r>
          </a:p>
        </p:txBody>
      </p:sp>
      <p:cxnSp>
        <p:nvCxnSpPr>
          <p:cNvPr id="36" name="Conector recto 35">
            <a:extLst>
              <a:ext uri="{FF2B5EF4-FFF2-40B4-BE49-F238E27FC236}">
                <a16:creationId xmlns:a16="http://schemas.microsoft.com/office/drawing/2014/main" id="{4C25C1F9-8B08-66A0-7B0A-5D10164A00D4}"/>
              </a:ext>
              <a:ext uri="{C183D7F6-B498-43B3-948B-1728B52AA6E4}">
                <adec:decorative xmlns:adec="http://schemas.microsoft.com/office/drawing/2017/decorative" val="1"/>
              </a:ext>
            </a:extLst>
          </p:cNvPr>
          <p:cNvCxnSpPr/>
          <p:nvPr/>
        </p:nvCxnSpPr>
        <p:spPr>
          <a:xfrm>
            <a:off x="31349" y="2939784"/>
            <a:ext cx="4118427"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28" name="Elipse 27">
            <a:extLst>
              <a:ext uri="{FF2B5EF4-FFF2-40B4-BE49-F238E27FC236}">
                <a16:creationId xmlns:a16="http://schemas.microsoft.com/office/drawing/2014/main" id="{A10E2C17-E98D-D175-D8FD-62983DE8CFAF}"/>
              </a:ext>
              <a:ext uri="{C183D7F6-B498-43B3-948B-1728B52AA6E4}">
                <adec:decorative xmlns:adec="http://schemas.microsoft.com/office/drawing/2017/decorative" val="1"/>
              </a:ext>
            </a:extLst>
          </p:cNvPr>
          <p:cNvSpPr/>
          <p:nvPr/>
        </p:nvSpPr>
        <p:spPr>
          <a:xfrm>
            <a:off x="4460386" y="1272009"/>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9" name="Elipse 28">
            <a:extLst>
              <a:ext uri="{FF2B5EF4-FFF2-40B4-BE49-F238E27FC236}">
                <a16:creationId xmlns:a16="http://schemas.microsoft.com/office/drawing/2014/main" id="{04C2F92A-77C8-4D55-44AD-60E6B9CC3089}"/>
              </a:ext>
              <a:ext uri="{C183D7F6-B498-43B3-948B-1728B52AA6E4}">
                <adec:decorative xmlns:adec="http://schemas.microsoft.com/office/drawing/2017/decorative" val="1"/>
              </a:ext>
            </a:extLst>
          </p:cNvPr>
          <p:cNvSpPr/>
          <p:nvPr/>
        </p:nvSpPr>
        <p:spPr>
          <a:xfrm>
            <a:off x="4380000" y="1191621"/>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1.</a:t>
            </a:r>
          </a:p>
        </p:txBody>
      </p:sp>
      <p:pic>
        <p:nvPicPr>
          <p:cNvPr id="40" name="Gráfico 39">
            <a:extLst>
              <a:ext uri="{FF2B5EF4-FFF2-40B4-BE49-F238E27FC236}">
                <a16:creationId xmlns:a16="http://schemas.microsoft.com/office/drawing/2014/main" id="{E3D2136D-061A-45ED-BA38-B8F90DEFB41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75800" y="1411273"/>
            <a:ext cx="1592946" cy="3217331"/>
          </a:xfrm>
          <a:prstGeom prst="rect">
            <a:avLst/>
          </a:prstGeom>
        </p:spPr>
      </p:pic>
      <p:pic>
        <p:nvPicPr>
          <p:cNvPr id="5" name="Marcador de posición de imagen 17">
            <a:extLst>
              <a:ext uri="{FF2B5EF4-FFF2-40B4-BE49-F238E27FC236}">
                <a16:creationId xmlns:a16="http://schemas.microsoft.com/office/drawing/2014/main" id="{D9002940-0DEF-3B8E-5172-6175015E3757}"/>
              </a:ext>
              <a:ext uri="{C183D7F6-B498-43B3-948B-1728B52AA6E4}">
                <adec:decorative xmlns:adec="http://schemas.microsoft.com/office/drawing/2017/decorative" val="1"/>
              </a:ext>
            </a:extLst>
          </p:cNvPr>
          <p:cNvPicPr>
            <a:picLocks noGrp="1" noChangeAspect="1"/>
          </p:cNvPicPr>
          <p:nvPr>
            <p:ph type="pic" sz="quarter" idx="15"/>
          </p:nvPr>
        </p:nvPicPr>
        <p:blipFill>
          <a:blip r:embed="rId4" cstate="screen">
            <a:extLst>
              <a:ext uri="{28A0092B-C50C-407E-A947-70E740481C1C}">
                <a14:useLocalDpi xmlns:a14="http://schemas.microsoft.com/office/drawing/2010/main"/>
              </a:ext>
            </a:extLst>
          </a:blip>
          <a:srcRect t="36" b="36"/>
          <a:stretch/>
        </p:blipFill>
        <p:spPr>
          <a:xfrm>
            <a:off x="4692183" y="1891590"/>
            <a:ext cx="2160180" cy="2208791"/>
          </a:xfrm>
        </p:spPr>
      </p:pic>
      <p:sp>
        <p:nvSpPr>
          <p:cNvPr id="39" name="Text 1">
            <a:extLst>
              <a:ext uri="{FF2B5EF4-FFF2-40B4-BE49-F238E27FC236}">
                <a16:creationId xmlns:a16="http://schemas.microsoft.com/office/drawing/2014/main" id="{9195FD2F-D372-46D4-9D89-DF3E94D6D7C2}"/>
              </a:ext>
            </a:extLst>
          </p:cNvPr>
          <p:cNvSpPr/>
          <p:nvPr/>
        </p:nvSpPr>
        <p:spPr>
          <a:xfrm>
            <a:off x="594110" y="826008"/>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800" b="1" dirty="0">
                <a:solidFill>
                  <a:srgbClr val="320D51"/>
                </a:solidFill>
                <a:latin typeface="Barlow Bold" pitchFamily="34" charset="0"/>
              </a:rPr>
              <a:t>100</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41" name="Text 2">
            <a:extLst>
              <a:ext uri="{FF2B5EF4-FFF2-40B4-BE49-F238E27FC236}">
                <a16:creationId xmlns:a16="http://schemas.microsoft.com/office/drawing/2014/main" id="{CFD4184D-32CF-4820-BC03-C50DD5F46740}"/>
              </a:ext>
            </a:extLst>
          </p:cNvPr>
          <p:cNvSpPr/>
          <p:nvPr/>
        </p:nvSpPr>
        <p:spPr>
          <a:xfrm>
            <a:off x="599929" y="1612874"/>
            <a:ext cx="3143131" cy="829143"/>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a:t>
            </a:r>
          </a:p>
        </p:txBody>
      </p:sp>
      <p:sp>
        <p:nvSpPr>
          <p:cNvPr id="42" name="Text 3">
            <a:extLst>
              <a:ext uri="{FF2B5EF4-FFF2-40B4-BE49-F238E27FC236}">
                <a16:creationId xmlns:a16="http://schemas.microsoft.com/office/drawing/2014/main" id="{29B744BA-38C2-48B2-A109-C928D8BE1F0E}"/>
              </a:ext>
            </a:extLst>
          </p:cNvPr>
          <p:cNvSpPr/>
          <p:nvPr/>
        </p:nvSpPr>
        <p:spPr>
          <a:xfrm>
            <a:off x="-147933" y="1952817"/>
            <a:ext cx="4290319" cy="929709"/>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000" b="0"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Comunidades para la implementación de juntas de internet.</a:t>
            </a:r>
            <a:endParaRPr kumimoji="0" lang="es-CO" sz="20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43" name="Text 4">
            <a:extLst>
              <a:ext uri="{FF2B5EF4-FFF2-40B4-BE49-F238E27FC236}">
                <a16:creationId xmlns:a16="http://schemas.microsoft.com/office/drawing/2014/main" id="{95B992CB-0043-44F4-8BCF-C4692212538D}"/>
              </a:ext>
            </a:extLst>
          </p:cNvPr>
          <p:cNvSpPr/>
          <p:nvPr/>
        </p:nvSpPr>
        <p:spPr>
          <a:xfrm>
            <a:off x="451830" y="3379127"/>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800" b="1" dirty="0">
                <a:solidFill>
                  <a:srgbClr val="320D51"/>
                </a:solidFill>
                <a:latin typeface="Barlow Bold" pitchFamily="34" charset="0"/>
              </a:rPr>
              <a:t>87</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44" name="Text 5">
            <a:extLst>
              <a:ext uri="{FF2B5EF4-FFF2-40B4-BE49-F238E27FC236}">
                <a16:creationId xmlns:a16="http://schemas.microsoft.com/office/drawing/2014/main" id="{1E740DF0-CD48-42D3-8257-CF4321007FD4}"/>
              </a:ext>
            </a:extLst>
          </p:cNvPr>
          <p:cNvSpPr/>
          <p:nvPr/>
        </p:nvSpPr>
        <p:spPr>
          <a:xfrm>
            <a:off x="-213854" y="4227073"/>
            <a:ext cx="4615690"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Instaladas</a:t>
            </a:r>
            <a:endParaRPr kumimoji="0" lang="es-CO" sz="32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45" name="Text 4">
            <a:extLst>
              <a:ext uri="{FF2B5EF4-FFF2-40B4-BE49-F238E27FC236}">
                <a16:creationId xmlns:a16="http://schemas.microsoft.com/office/drawing/2014/main" id="{0C2D05A8-55B1-49F4-93E9-F198B14476D7}"/>
              </a:ext>
            </a:extLst>
          </p:cNvPr>
          <p:cNvSpPr/>
          <p:nvPr/>
        </p:nvSpPr>
        <p:spPr>
          <a:xfrm>
            <a:off x="7897234" y="258038"/>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3</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46" name="Text 5">
            <a:extLst>
              <a:ext uri="{FF2B5EF4-FFF2-40B4-BE49-F238E27FC236}">
                <a16:creationId xmlns:a16="http://schemas.microsoft.com/office/drawing/2014/main" id="{C85CFCDF-F100-45F6-9615-9E571D9FCD0A}"/>
              </a:ext>
            </a:extLst>
          </p:cNvPr>
          <p:cNvSpPr/>
          <p:nvPr/>
        </p:nvSpPr>
        <p:spPr>
          <a:xfrm>
            <a:off x="6930736" y="1024449"/>
            <a:ext cx="4860088"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En Instalación</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51" name="Text 4">
            <a:extLst>
              <a:ext uri="{FF2B5EF4-FFF2-40B4-BE49-F238E27FC236}">
                <a16:creationId xmlns:a16="http://schemas.microsoft.com/office/drawing/2014/main" id="{968FA80B-0DDD-46D4-9606-D9A2CC447A55}"/>
              </a:ext>
            </a:extLst>
          </p:cNvPr>
          <p:cNvSpPr/>
          <p:nvPr/>
        </p:nvSpPr>
        <p:spPr>
          <a:xfrm>
            <a:off x="7273140" y="2913187"/>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320D51">
                    <a:lumMod val="50000"/>
                    <a:lumOff val="50000"/>
                  </a:srgbClr>
                </a:solidFill>
                <a:effectLst/>
                <a:uLnTx/>
                <a:uFillTx/>
                <a:latin typeface="Barlow Bold" pitchFamily="34" charset="0"/>
                <a:ea typeface="+mn-ea"/>
                <a:cs typeface="+mn-cs"/>
              </a:rPr>
              <a:t>6.000</a:t>
            </a:r>
            <a:endParaRPr kumimoji="0" lang="en-US" sz="60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
        <p:nvSpPr>
          <p:cNvPr id="52" name="Text 5">
            <a:extLst>
              <a:ext uri="{FF2B5EF4-FFF2-40B4-BE49-F238E27FC236}">
                <a16:creationId xmlns:a16="http://schemas.microsoft.com/office/drawing/2014/main" id="{42D67F14-5BB0-41A9-9ED7-E79CBA374704}"/>
              </a:ext>
            </a:extLst>
          </p:cNvPr>
          <p:cNvSpPr/>
          <p:nvPr/>
        </p:nvSpPr>
        <p:spPr>
          <a:xfrm>
            <a:off x="8719524" y="3056010"/>
            <a:ext cx="3759948"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Conectar</a:t>
            </a:r>
            <a:endParaRPr kumimoji="0" lang="es-CO" sz="24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Hogares </a:t>
            </a:r>
          </a:p>
        </p:txBody>
      </p:sp>
      <p:sp>
        <p:nvSpPr>
          <p:cNvPr id="24" name="Text 4">
            <a:extLst>
              <a:ext uri="{FF2B5EF4-FFF2-40B4-BE49-F238E27FC236}">
                <a16:creationId xmlns:a16="http://schemas.microsoft.com/office/drawing/2014/main" id="{F9DFE4FD-7D86-4481-95D8-A96BAEA097A7}"/>
              </a:ext>
            </a:extLst>
          </p:cNvPr>
          <p:cNvSpPr/>
          <p:nvPr/>
        </p:nvSpPr>
        <p:spPr>
          <a:xfrm>
            <a:off x="7079986" y="3878411"/>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00B050"/>
                </a:solidFill>
                <a:effectLst/>
                <a:uLnTx/>
                <a:uFillTx/>
                <a:latin typeface="Barlow Bold" pitchFamily="34" charset="0"/>
                <a:ea typeface="+mn-ea"/>
                <a:cs typeface="+mn-cs"/>
              </a:rPr>
              <a:t>5.346</a:t>
            </a:r>
            <a:endParaRPr kumimoji="0" lang="en-US" sz="60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25" name="Text 5">
            <a:extLst>
              <a:ext uri="{FF2B5EF4-FFF2-40B4-BE49-F238E27FC236}">
                <a16:creationId xmlns:a16="http://schemas.microsoft.com/office/drawing/2014/main" id="{36228ADD-A847-45B9-803B-AE18C3CF06BC}"/>
              </a:ext>
            </a:extLst>
          </p:cNvPr>
          <p:cNvSpPr/>
          <p:nvPr/>
        </p:nvSpPr>
        <p:spPr>
          <a:xfrm>
            <a:off x="8682407" y="4017024"/>
            <a:ext cx="3759948"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Hogares </a:t>
            </a:r>
          </a:p>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00B050"/>
                </a:solidFill>
                <a:effectLst/>
                <a:uLnTx/>
                <a:uFillTx/>
                <a:latin typeface="Barlow Bold" pitchFamily="34" charset="0"/>
                <a:ea typeface="Barlow Bold" pitchFamily="34" charset="-122"/>
                <a:cs typeface="Barlow Bold" pitchFamily="34" charset="-120"/>
              </a:rPr>
              <a:t>Conectados</a:t>
            </a:r>
            <a:endParaRPr kumimoji="0" lang="es-CO" sz="24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graphicFrame>
        <p:nvGraphicFramePr>
          <p:cNvPr id="3" name="Tabla 2">
            <a:extLst>
              <a:ext uri="{FF2B5EF4-FFF2-40B4-BE49-F238E27FC236}">
                <a16:creationId xmlns:a16="http://schemas.microsoft.com/office/drawing/2014/main" id="{1DFDDD05-F32F-42A8-A509-13F7B749E398}"/>
              </a:ext>
            </a:extLst>
          </p:cNvPr>
          <p:cNvGraphicFramePr>
            <a:graphicFrameLocks noGrp="1"/>
          </p:cNvGraphicFramePr>
          <p:nvPr>
            <p:extLst>
              <p:ext uri="{D42A27DB-BD31-4B8C-83A1-F6EECF244321}">
                <p14:modId xmlns:p14="http://schemas.microsoft.com/office/powerpoint/2010/main" val="1046692143"/>
              </p:ext>
            </p:extLst>
          </p:nvPr>
        </p:nvGraphicFramePr>
        <p:xfrm>
          <a:off x="401175" y="5151013"/>
          <a:ext cx="11389649" cy="1505066"/>
        </p:xfrm>
        <a:graphic>
          <a:graphicData uri="http://schemas.openxmlformats.org/drawingml/2006/table">
            <a:tbl>
              <a:tblPr>
                <a:tableStyleId>{BC89EF96-8CEA-46FF-86C4-4CE0E7609802}</a:tableStyleId>
              </a:tblPr>
              <a:tblGrid>
                <a:gridCol w="1069764">
                  <a:extLst>
                    <a:ext uri="{9D8B030D-6E8A-4147-A177-3AD203B41FA5}">
                      <a16:colId xmlns:a16="http://schemas.microsoft.com/office/drawing/2014/main" val="1390372456"/>
                    </a:ext>
                  </a:extLst>
                </a:gridCol>
                <a:gridCol w="694171">
                  <a:extLst>
                    <a:ext uri="{9D8B030D-6E8A-4147-A177-3AD203B41FA5}">
                      <a16:colId xmlns:a16="http://schemas.microsoft.com/office/drawing/2014/main" val="3249558495"/>
                    </a:ext>
                  </a:extLst>
                </a:gridCol>
                <a:gridCol w="1027988">
                  <a:extLst>
                    <a:ext uri="{9D8B030D-6E8A-4147-A177-3AD203B41FA5}">
                      <a16:colId xmlns:a16="http://schemas.microsoft.com/office/drawing/2014/main" val="2725699257"/>
                    </a:ext>
                  </a:extLst>
                </a:gridCol>
                <a:gridCol w="969581">
                  <a:extLst>
                    <a:ext uri="{9D8B030D-6E8A-4147-A177-3AD203B41FA5}">
                      <a16:colId xmlns:a16="http://schemas.microsoft.com/office/drawing/2014/main" val="85633677"/>
                    </a:ext>
                  </a:extLst>
                </a:gridCol>
                <a:gridCol w="1191533">
                  <a:extLst>
                    <a:ext uri="{9D8B030D-6E8A-4147-A177-3AD203B41FA5}">
                      <a16:colId xmlns:a16="http://schemas.microsoft.com/office/drawing/2014/main" val="2798715982"/>
                    </a:ext>
                  </a:extLst>
                </a:gridCol>
                <a:gridCol w="1343395">
                  <a:extLst>
                    <a:ext uri="{9D8B030D-6E8A-4147-A177-3AD203B41FA5}">
                      <a16:colId xmlns:a16="http://schemas.microsoft.com/office/drawing/2014/main" val="900806656"/>
                    </a:ext>
                  </a:extLst>
                </a:gridCol>
                <a:gridCol w="1156488">
                  <a:extLst>
                    <a:ext uri="{9D8B030D-6E8A-4147-A177-3AD203B41FA5}">
                      <a16:colId xmlns:a16="http://schemas.microsoft.com/office/drawing/2014/main" val="1448070334"/>
                    </a:ext>
                  </a:extLst>
                </a:gridCol>
                <a:gridCol w="1214896">
                  <a:extLst>
                    <a:ext uri="{9D8B030D-6E8A-4147-A177-3AD203B41FA5}">
                      <a16:colId xmlns:a16="http://schemas.microsoft.com/office/drawing/2014/main" val="537428412"/>
                    </a:ext>
                  </a:extLst>
                </a:gridCol>
                <a:gridCol w="1413484">
                  <a:extLst>
                    <a:ext uri="{9D8B030D-6E8A-4147-A177-3AD203B41FA5}">
                      <a16:colId xmlns:a16="http://schemas.microsoft.com/office/drawing/2014/main" val="2673046091"/>
                    </a:ext>
                  </a:extLst>
                </a:gridCol>
                <a:gridCol w="1308349">
                  <a:extLst>
                    <a:ext uri="{9D8B030D-6E8A-4147-A177-3AD203B41FA5}">
                      <a16:colId xmlns:a16="http://schemas.microsoft.com/office/drawing/2014/main" val="1076905755"/>
                    </a:ext>
                  </a:extLst>
                </a:gridCol>
              </a:tblGrid>
              <a:tr h="155307">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CONVENIO</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JI-CDC (META)</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HOGARES (META)</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JI-CDC Instaladas</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JI-CDC por instalar</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 de Avances en Juntas</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Hogares Conectados</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Hogares por Conectar</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 de Avances en Hogares</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tc>
                  <a:txBody>
                    <a:bodyPr/>
                    <a:lstStyle/>
                    <a:p>
                      <a:pPr algn="ctr" fontAlgn="t">
                        <a:lnSpc>
                          <a:spcPct val="150000"/>
                        </a:lnSpc>
                      </a:pPr>
                      <a:r>
                        <a:rPr lang="es-CO" sz="1400" b="1" u="none" strike="noStrike" dirty="0">
                          <a:solidFill>
                            <a:schemeClr val="accent6"/>
                          </a:solidFill>
                          <a:effectLst/>
                          <a:latin typeface="Montserrat" panose="00000500000000000000" pitchFamily="2" charset="0"/>
                        </a:rPr>
                        <a:t>JI-CDC en desistimiento</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6">
                        <a:lumMod val="25000"/>
                        <a:lumOff val="75000"/>
                      </a:schemeClr>
                    </a:solidFill>
                  </a:tcPr>
                </a:tc>
                <a:extLst>
                  <a:ext uri="{0D108BD9-81ED-4DB2-BD59-A6C34878D82A}">
                    <a16:rowId xmlns:a16="http://schemas.microsoft.com/office/drawing/2014/main" val="1866009864"/>
                  </a:ext>
                </a:extLst>
              </a:tr>
              <a:tr h="233848">
                <a:tc>
                  <a:txBody>
                    <a:bodyPr/>
                    <a:lstStyle/>
                    <a:p>
                      <a:pPr algn="ctr" fontAlgn="b">
                        <a:lnSpc>
                          <a:spcPct val="150000"/>
                        </a:lnSpc>
                      </a:pPr>
                      <a:r>
                        <a:rPr lang="es-CO" sz="1400" b="1" u="none" strike="noStrike" dirty="0">
                          <a:solidFill>
                            <a:schemeClr val="accent6"/>
                          </a:solidFill>
                          <a:effectLst/>
                          <a:latin typeface="Montserrat" panose="00000500000000000000" pitchFamily="2" charset="0"/>
                        </a:rPr>
                        <a:t>CONVENIO 1211</a:t>
                      </a:r>
                      <a:endParaRPr lang="es-CO" sz="1400" b="1" i="0" u="none" strike="noStrike" dirty="0">
                        <a:solidFill>
                          <a:schemeClr val="accent6"/>
                        </a:solidFill>
                        <a:effectLst/>
                        <a:latin typeface="Montserrat" panose="00000500000000000000" pitchFamily="2" charset="0"/>
                      </a:endParaRPr>
                    </a:p>
                  </a:txBody>
                  <a:tcPr marL="6471" marR="6471" marT="6471"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100</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6000</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87</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13</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87%</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5346</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654</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89%</a:t>
                      </a:r>
                    </a:p>
                  </a:txBody>
                  <a:tcPr marL="7620" marR="7620" marT="7620" marB="0" anchor="ct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6</a:t>
                      </a:r>
                    </a:p>
                  </a:txBody>
                  <a:tcPr marL="7620" marR="7620" marT="7620" marB="0" anchor="ctr"/>
                </a:tc>
                <a:extLst>
                  <a:ext uri="{0D108BD9-81ED-4DB2-BD59-A6C34878D82A}">
                    <a16:rowId xmlns:a16="http://schemas.microsoft.com/office/drawing/2014/main" val="796744933"/>
                  </a:ext>
                </a:extLst>
              </a:tr>
              <a:tr h="155307">
                <a:tc>
                  <a:txBody>
                    <a:bodyPr/>
                    <a:lstStyle/>
                    <a:p>
                      <a:pPr algn="ctr" fontAlgn="b">
                        <a:lnSpc>
                          <a:spcPct val="150000"/>
                        </a:lnSpc>
                      </a:pPr>
                      <a:r>
                        <a:rPr lang="es-CO" sz="1400" b="1" u="none" strike="noStrike" dirty="0">
                          <a:solidFill>
                            <a:schemeClr val="accent6"/>
                          </a:solidFill>
                          <a:effectLst/>
                          <a:latin typeface="Montserrat" panose="00000500000000000000" pitchFamily="2" charset="0"/>
                        </a:rPr>
                        <a:t>TOTAL</a:t>
                      </a:r>
                      <a:endParaRPr lang="es-CO" sz="1400" b="1" i="0" u="none" strike="noStrike" dirty="0">
                        <a:solidFill>
                          <a:schemeClr val="accent6"/>
                        </a:solidFill>
                        <a:effectLst/>
                        <a:latin typeface="Montserrat" panose="00000500000000000000" pitchFamily="2" charset="0"/>
                      </a:endParaRPr>
                    </a:p>
                  </a:txBody>
                  <a:tcPr marL="6471" marR="6471" marT="6471"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100</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6000</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87</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13</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87%</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5346</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654</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a:solidFill>
                            <a:schemeClr val="accent6"/>
                          </a:solidFill>
                          <a:effectLst/>
                          <a:latin typeface="Montserrat" panose="00000500000000000000" pitchFamily="2" charset="0"/>
                          <a:ea typeface="+mn-ea"/>
                          <a:cs typeface="+mn-cs"/>
                        </a:rPr>
                        <a:t>89%</a:t>
                      </a:r>
                    </a:p>
                  </a:txBody>
                  <a:tcPr marL="7620" marR="7620" marT="7620" marB="0" anchor="ctr">
                    <a:solidFill>
                      <a:schemeClr val="accent4"/>
                    </a:solidFill>
                  </a:tcPr>
                </a:tc>
                <a:tc>
                  <a:txBody>
                    <a:bodyPr/>
                    <a:lstStyle/>
                    <a:p>
                      <a:pPr marL="0" algn="ctr" defTabSz="914400" rtl="0" eaLnBrk="1" fontAlgn="b" latinLnBrk="0" hangingPunct="1">
                        <a:lnSpc>
                          <a:spcPct val="150000"/>
                        </a:lnSpc>
                      </a:pPr>
                      <a:r>
                        <a:rPr lang="es-419" sz="1400" b="1" u="none" strike="noStrike" kern="1200" dirty="0">
                          <a:solidFill>
                            <a:schemeClr val="accent6"/>
                          </a:solidFill>
                          <a:effectLst/>
                          <a:latin typeface="Montserrat" panose="00000500000000000000" pitchFamily="2" charset="0"/>
                          <a:ea typeface="+mn-ea"/>
                          <a:cs typeface="+mn-cs"/>
                        </a:rPr>
                        <a:t>6</a:t>
                      </a:r>
                    </a:p>
                  </a:txBody>
                  <a:tcPr marL="7620" marR="7620" marT="7620" marB="0" anchor="ctr">
                    <a:solidFill>
                      <a:schemeClr val="accent4"/>
                    </a:solidFill>
                  </a:tcPr>
                </a:tc>
                <a:extLst>
                  <a:ext uri="{0D108BD9-81ED-4DB2-BD59-A6C34878D82A}">
                    <a16:rowId xmlns:a16="http://schemas.microsoft.com/office/drawing/2014/main" val="3892833006"/>
                  </a:ext>
                </a:extLst>
              </a:tr>
            </a:tbl>
          </a:graphicData>
        </a:graphic>
      </p:graphicFrame>
      <p:sp>
        <p:nvSpPr>
          <p:cNvPr id="27" name="Text 5">
            <a:extLst>
              <a:ext uri="{FF2B5EF4-FFF2-40B4-BE49-F238E27FC236}">
                <a16:creationId xmlns:a16="http://schemas.microsoft.com/office/drawing/2014/main" id="{82EB51CC-5A49-4C0D-B8EB-5348EC72C352}"/>
              </a:ext>
            </a:extLst>
          </p:cNvPr>
          <p:cNvSpPr/>
          <p:nvPr/>
        </p:nvSpPr>
        <p:spPr>
          <a:xfrm>
            <a:off x="7011122" y="2506992"/>
            <a:ext cx="4623854"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MX" sz="2400" b="1" i="0" u="none" strike="noStrike" kern="1200" cap="none" spc="0" normalizeH="0" baseline="0" noProof="0" dirty="0">
                <a:ln>
                  <a:noFill/>
                </a:ln>
                <a:solidFill>
                  <a:srgbClr val="051844"/>
                </a:solidFill>
                <a:effectLst/>
                <a:uLnTx/>
                <a:uFillTx/>
                <a:latin typeface="Barlow Bold" pitchFamily="34" charset="0"/>
                <a:ea typeface="+mn-ea"/>
                <a:cs typeface="+mn-cs"/>
              </a:rPr>
              <a:t>Pendiente de iniciar Instalación</a:t>
            </a:r>
            <a:endParaRPr kumimoji="0" lang="es-CO" sz="24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38" name="Text 4">
            <a:extLst>
              <a:ext uri="{FF2B5EF4-FFF2-40B4-BE49-F238E27FC236}">
                <a16:creationId xmlns:a16="http://schemas.microsoft.com/office/drawing/2014/main" id="{66F7E5B9-1AEA-428B-A6B1-C0CC51122DAC}"/>
              </a:ext>
            </a:extLst>
          </p:cNvPr>
          <p:cNvSpPr/>
          <p:nvPr/>
        </p:nvSpPr>
        <p:spPr>
          <a:xfrm>
            <a:off x="7732406" y="1736954"/>
            <a:ext cx="3254772" cy="1078176"/>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1" i="0" u="none" strike="noStrike" kern="1200" cap="none" spc="0" normalizeH="0" baseline="0" noProof="0" dirty="0">
                <a:ln>
                  <a:noFill/>
                </a:ln>
                <a:solidFill>
                  <a:srgbClr val="051844"/>
                </a:solidFill>
                <a:effectLst/>
                <a:uLnTx/>
                <a:uFillTx/>
                <a:latin typeface="Barlow Bold" pitchFamily="34" charset="0"/>
                <a:ea typeface="+mn-ea"/>
                <a:cs typeface="+mn-cs"/>
              </a:rPr>
              <a:t>10</a:t>
            </a:r>
            <a:endParaRPr kumimoji="0" lang="en-US" sz="8000" b="0" i="0" u="none" strike="noStrike" kern="1200" cap="none" spc="0" normalizeH="0" baseline="0" noProof="0" dirty="0">
              <a:ln>
                <a:noFill/>
              </a:ln>
              <a:solidFill>
                <a:srgbClr val="051844"/>
              </a:solidFill>
              <a:effectLst/>
              <a:uLnTx/>
              <a:uFillTx/>
              <a:latin typeface="Arial" panose="020B0604020202020204"/>
              <a:ea typeface="+mn-ea"/>
              <a:cs typeface="+mn-cs"/>
            </a:endParaRPr>
          </a:p>
        </p:txBody>
      </p:sp>
      <p:sp>
        <p:nvSpPr>
          <p:cNvPr id="47" name="Text 5">
            <a:extLst>
              <a:ext uri="{FF2B5EF4-FFF2-40B4-BE49-F238E27FC236}">
                <a16:creationId xmlns:a16="http://schemas.microsoft.com/office/drawing/2014/main" id="{CAC0524E-FECD-430F-A5E9-59201C53E4E7}"/>
              </a:ext>
            </a:extLst>
          </p:cNvPr>
          <p:cNvSpPr/>
          <p:nvPr/>
        </p:nvSpPr>
        <p:spPr>
          <a:xfrm>
            <a:off x="5441522" y="3030350"/>
            <a:ext cx="3759948"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lumMod val="50000"/>
                    <a:lumOff val="50000"/>
                  </a:srgbClr>
                </a:solidFill>
                <a:effectLst/>
                <a:uLnTx/>
                <a:uFillTx/>
                <a:latin typeface="Barlow Bold" pitchFamily="34" charset="0"/>
                <a:ea typeface="Barlow Bold" pitchFamily="34" charset="-122"/>
                <a:cs typeface="Barlow Bold" pitchFamily="34" charset="-120"/>
              </a:rPr>
              <a:t>Meta</a:t>
            </a:r>
            <a:endParaRPr kumimoji="0" lang="es-CO" sz="2400" b="0" i="0" u="none" strike="noStrike" kern="1200" cap="none" spc="0" normalizeH="0" baseline="0" noProof="0" dirty="0">
              <a:ln>
                <a:noFill/>
              </a:ln>
              <a:solidFill>
                <a:srgbClr val="320D51">
                  <a:lumMod val="50000"/>
                  <a:lumOff val="50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527879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309217"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87</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309217" y="1162725"/>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Instaladas</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graphicFrame>
        <p:nvGraphicFramePr>
          <p:cNvPr id="2" name="Tabla 1">
            <a:extLst>
              <a:ext uri="{FF2B5EF4-FFF2-40B4-BE49-F238E27FC236}">
                <a16:creationId xmlns:a16="http://schemas.microsoft.com/office/drawing/2014/main" id="{8BEE2BBB-65A6-402C-B218-5697B58ADD97}"/>
              </a:ext>
            </a:extLst>
          </p:cNvPr>
          <p:cNvGraphicFramePr>
            <a:graphicFrameLocks noGrp="1"/>
          </p:cNvGraphicFramePr>
          <p:nvPr>
            <p:extLst>
              <p:ext uri="{D42A27DB-BD31-4B8C-83A1-F6EECF244321}">
                <p14:modId xmlns:p14="http://schemas.microsoft.com/office/powerpoint/2010/main" val="1782021210"/>
              </p:ext>
            </p:extLst>
          </p:nvPr>
        </p:nvGraphicFramePr>
        <p:xfrm>
          <a:off x="3049695" y="610474"/>
          <a:ext cx="7704030" cy="5637052"/>
        </p:xfrm>
        <a:graphic>
          <a:graphicData uri="http://schemas.openxmlformats.org/drawingml/2006/table">
            <a:tbl>
              <a:tblPr>
                <a:tableStyleId>{5C22544A-7EE6-4342-B048-85BDC9FD1C3A}</a:tableStyleId>
              </a:tblPr>
              <a:tblGrid>
                <a:gridCol w="2568010">
                  <a:extLst>
                    <a:ext uri="{9D8B030D-6E8A-4147-A177-3AD203B41FA5}">
                      <a16:colId xmlns:a16="http://schemas.microsoft.com/office/drawing/2014/main" val="2686991992"/>
                    </a:ext>
                  </a:extLst>
                </a:gridCol>
                <a:gridCol w="2568010">
                  <a:extLst>
                    <a:ext uri="{9D8B030D-6E8A-4147-A177-3AD203B41FA5}">
                      <a16:colId xmlns:a16="http://schemas.microsoft.com/office/drawing/2014/main" val="2405853411"/>
                    </a:ext>
                  </a:extLst>
                </a:gridCol>
                <a:gridCol w="2568010">
                  <a:extLst>
                    <a:ext uri="{9D8B030D-6E8A-4147-A177-3AD203B41FA5}">
                      <a16:colId xmlns:a16="http://schemas.microsoft.com/office/drawing/2014/main" val="3541659099"/>
                    </a:ext>
                  </a:extLst>
                </a:gridCol>
              </a:tblGrid>
              <a:tr h="146806">
                <a:tc>
                  <a:txBody>
                    <a:bodyPr/>
                    <a:lstStyle/>
                    <a:p>
                      <a:pPr algn="ctr" fontAlgn="ctr"/>
                      <a:r>
                        <a:rPr lang="es-CO" sz="1800" b="1" u="none" strike="noStrike" dirty="0">
                          <a:solidFill>
                            <a:srgbClr val="07133D"/>
                          </a:solidFill>
                          <a:effectLst/>
                          <a:latin typeface="+mj-lt"/>
                        </a:rPr>
                        <a:t>ITEM</a:t>
                      </a:r>
                      <a:endParaRPr lang="es-CO" sz="18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800" b="1" u="none" strike="noStrike" dirty="0">
                          <a:solidFill>
                            <a:srgbClr val="07133D"/>
                          </a:solidFill>
                          <a:effectLst/>
                          <a:latin typeface="+mj-lt"/>
                        </a:rPr>
                        <a:t>Municipio</a:t>
                      </a:r>
                      <a:endParaRPr lang="es-CO" sz="18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800" b="1" u="none" strike="noStrike" dirty="0">
                          <a:solidFill>
                            <a:srgbClr val="07133D"/>
                          </a:solidFill>
                          <a:effectLst/>
                          <a:latin typeface="+mj-lt"/>
                        </a:rPr>
                        <a:t>JI-CDC</a:t>
                      </a:r>
                      <a:endParaRPr lang="es-CO" sz="1800" b="1" i="0" u="none" strike="noStrike" dirty="0">
                        <a:solidFill>
                          <a:srgbClr val="07133D"/>
                        </a:solidFill>
                        <a:effectLst/>
                        <a:latin typeface="+mj-lt"/>
                      </a:endParaRPr>
                    </a:p>
                  </a:txBody>
                  <a:tcPr marL="5872" marR="5872" marT="5872" marB="0" anchor="ctr">
                    <a:solidFill>
                      <a:schemeClr val="tx1"/>
                    </a:solidFill>
                  </a:tcPr>
                </a:tc>
                <a:extLst>
                  <a:ext uri="{0D108BD9-81ED-4DB2-BD59-A6C34878D82A}">
                    <a16:rowId xmlns:a16="http://schemas.microsoft.com/office/drawing/2014/main" val="1083437002"/>
                  </a:ext>
                </a:extLst>
              </a:tr>
              <a:tr h="146806">
                <a:tc>
                  <a:txBody>
                    <a:bodyPr/>
                    <a:lstStyle/>
                    <a:p>
                      <a:pPr algn="ctr" fontAlgn="b"/>
                      <a:r>
                        <a:rPr lang="es-CO" sz="1800" b="0" i="0" u="none" strike="noStrike" dirty="0">
                          <a:solidFill>
                            <a:srgbClr val="000000"/>
                          </a:solidFill>
                          <a:effectLst/>
                          <a:latin typeface="+mj-lt"/>
                        </a:rPr>
                        <a:t>1</a:t>
                      </a:r>
                    </a:p>
                  </a:txBody>
                  <a:tcPr marL="7620" marR="7620" marT="7620" marB="0" anchor="b"/>
                </a:tc>
                <a:tc>
                  <a:txBody>
                    <a:bodyPr/>
                    <a:lstStyle/>
                    <a:p>
                      <a:pPr algn="ctr" fontAlgn="b"/>
                      <a:r>
                        <a:rPr lang="es-419" sz="1800" b="0" i="0" u="none" strike="noStrike" dirty="0">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EL GUAMAL</a:t>
                      </a:r>
                    </a:p>
                  </a:txBody>
                  <a:tcPr marL="7620" marR="7620" marT="7620" marB="0" anchor="b"/>
                </a:tc>
                <a:extLst>
                  <a:ext uri="{0D108BD9-81ED-4DB2-BD59-A6C34878D82A}">
                    <a16:rowId xmlns:a16="http://schemas.microsoft.com/office/drawing/2014/main" val="2975381989"/>
                  </a:ext>
                </a:extLst>
              </a:tr>
              <a:tr h="146806">
                <a:tc>
                  <a:txBody>
                    <a:bodyPr/>
                    <a:lstStyle/>
                    <a:p>
                      <a:pPr algn="ctr" fontAlgn="b"/>
                      <a:r>
                        <a:rPr lang="es-CO" sz="1800" b="0" i="0" u="none" strike="noStrike">
                          <a:solidFill>
                            <a:srgbClr val="000000"/>
                          </a:solidFill>
                          <a:effectLst/>
                          <a:latin typeface="+mj-lt"/>
                        </a:rPr>
                        <a:t>2</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EL TABACO</a:t>
                      </a:r>
                    </a:p>
                  </a:txBody>
                  <a:tcPr marL="7620" marR="7620" marT="7620" marB="0" anchor="b"/>
                </a:tc>
                <a:extLst>
                  <a:ext uri="{0D108BD9-81ED-4DB2-BD59-A6C34878D82A}">
                    <a16:rowId xmlns:a16="http://schemas.microsoft.com/office/drawing/2014/main" val="2823760733"/>
                  </a:ext>
                </a:extLst>
              </a:tr>
              <a:tr h="146806">
                <a:tc>
                  <a:txBody>
                    <a:bodyPr/>
                    <a:lstStyle/>
                    <a:p>
                      <a:pPr algn="ctr" fontAlgn="b"/>
                      <a:r>
                        <a:rPr lang="es-CO" sz="1800" b="0" i="0" u="none" strike="noStrike">
                          <a:solidFill>
                            <a:srgbClr val="000000"/>
                          </a:solidFill>
                          <a:effectLst/>
                          <a:latin typeface="+mj-lt"/>
                        </a:rPr>
                        <a:t>3</a:t>
                      </a:r>
                    </a:p>
                  </a:txBody>
                  <a:tcPr marL="7620" marR="7620" marT="7620" marB="0" anchor="b"/>
                </a:tc>
                <a:tc>
                  <a:txBody>
                    <a:bodyPr/>
                    <a:lstStyle/>
                    <a:p>
                      <a:pPr algn="ctr" fontAlgn="ctr"/>
                      <a:r>
                        <a:rPr lang="es-419" sz="1800" b="0" i="0" u="none" strike="noStrike">
                          <a:solidFill>
                            <a:srgbClr val="000000"/>
                          </a:solidFill>
                          <a:effectLst/>
                          <a:latin typeface="+mj-lt"/>
                        </a:rPr>
                        <a:t>ABREGO</a:t>
                      </a:r>
                    </a:p>
                  </a:txBody>
                  <a:tcPr marL="7620" marR="7620" marT="7620" marB="0" anchor="ctr"/>
                </a:tc>
                <a:tc>
                  <a:txBody>
                    <a:bodyPr/>
                    <a:lstStyle/>
                    <a:p>
                      <a:pPr algn="ctr" fontAlgn="ctr"/>
                      <a:r>
                        <a:rPr lang="es-419" sz="1800" b="0" i="0" u="none" strike="noStrike">
                          <a:solidFill>
                            <a:srgbClr val="000000"/>
                          </a:solidFill>
                          <a:effectLst/>
                          <a:latin typeface="+mj-lt"/>
                        </a:rPr>
                        <a:t>EL TARRA</a:t>
                      </a:r>
                    </a:p>
                  </a:txBody>
                  <a:tcPr marL="7620" marR="7620" marT="7620" marB="0" anchor="ctr"/>
                </a:tc>
                <a:extLst>
                  <a:ext uri="{0D108BD9-81ED-4DB2-BD59-A6C34878D82A}">
                    <a16:rowId xmlns:a16="http://schemas.microsoft.com/office/drawing/2014/main" val="2390340878"/>
                  </a:ext>
                </a:extLst>
              </a:tr>
              <a:tr h="146806">
                <a:tc>
                  <a:txBody>
                    <a:bodyPr/>
                    <a:lstStyle/>
                    <a:p>
                      <a:pPr algn="ctr" fontAlgn="b"/>
                      <a:r>
                        <a:rPr lang="es-CO" sz="1800" b="0" i="0" u="none" strike="noStrike">
                          <a:solidFill>
                            <a:srgbClr val="000000"/>
                          </a:solidFill>
                          <a:effectLst/>
                          <a:latin typeface="+mj-lt"/>
                        </a:rPr>
                        <a:t>4</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LA SIERRA-PALMIRA</a:t>
                      </a:r>
                    </a:p>
                  </a:txBody>
                  <a:tcPr marL="7620" marR="7620" marT="7620" marB="0" anchor="b"/>
                </a:tc>
                <a:extLst>
                  <a:ext uri="{0D108BD9-81ED-4DB2-BD59-A6C34878D82A}">
                    <a16:rowId xmlns:a16="http://schemas.microsoft.com/office/drawing/2014/main" val="2099299965"/>
                  </a:ext>
                </a:extLst>
              </a:tr>
              <a:tr h="146806">
                <a:tc>
                  <a:txBody>
                    <a:bodyPr/>
                    <a:lstStyle/>
                    <a:p>
                      <a:pPr algn="ctr" fontAlgn="b"/>
                      <a:r>
                        <a:rPr lang="es-CO" sz="1800" b="0" i="0" u="none" strike="noStrike">
                          <a:solidFill>
                            <a:srgbClr val="000000"/>
                          </a:solidFill>
                          <a:effectLst/>
                          <a:latin typeface="+mj-lt"/>
                        </a:rPr>
                        <a:t>5</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LOS INDIOS</a:t>
                      </a:r>
                    </a:p>
                  </a:txBody>
                  <a:tcPr marL="7620" marR="7620" marT="7620" marB="0" anchor="b"/>
                </a:tc>
                <a:extLst>
                  <a:ext uri="{0D108BD9-81ED-4DB2-BD59-A6C34878D82A}">
                    <a16:rowId xmlns:a16="http://schemas.microsoft.com/office/drawing/2014/main" val="723975547"/>
                  </a:ext>
                </a:extLst>
              </a:tr>
              <a:tr h="146806">
                <a:tc>
                  <a:txBody>
                    <a:bodyPr/>
                    <a:lstStyle/>
                    <a:p>
                      <a:pPr algn="ctr" fontAlgn="b"/>
                      <a:r>
                        <a:rPr lang="es-CO" sz="1800" b="0" i="0" u="none" strike="noStrike">
                          <a:solidFill>
                            <a:srgbClr val="000000"/>
                          </a:solidFill>
                          <a:effectLst/>
                          <a:latin typeface="+mj-lt"/>
                        </a:rPr>
                        <a:t>6</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EL OROQUE</a:t>
                      </a:r>
                    </a:p>
                  </a:txBody>
                  <a:tcPr marL="7620" marR="7620" marT="7620" marB="0" anchor="b"/>
                </a:tc>
                <a:extLst>
                  <a:ext uri="{0D108BD9-81ED-4DB2-BD59-A6C34878D82A}">
                    <a16:rowId xmlns:a16="http://schemas.microsoft.com/office/drawing/2014/main" val="3941576611"/>
                  </a:ext>
                </a:extLst>
              </a:tr>
              <a:tr h="146806">
                <a:tc>
                  <a:txBody>
                    <a:bodyPr/>
                    <a:lstStyle/>
                    <a:p>
                      <a:pPr algn="ctr" fontAlgn="b"/>
                      <a:r>
                        <a:rPr lang="es-CO" sz="1800" b="0" i="0" u="none" strike="noStrike">
                          <a:solidFill>
                            <a:srgbClr val="000000"/>
                          </a:solidFill>
                          <a:effectLst/>
                          <a:latin typeface="+mj-lt"/>
                        </a:rPr>
                        <a:t>7</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LA ESTANCIA</a:t>
                      </a:r>
                    </a:p>
                  </a:txBody>
                  <a:tcPr marL="7620" marR="7620" marT="7620" marB="0" anchor="b"/>
                </a:tc>
                <a:extLst>
                  <a:ext uri="{0D108BD9-81ED-4DB2-BD59-A6C34878D82A}">
                    <a16:rowId xmlns:a16="http://schemas.microsoft.com/office/drawing/2014/main" val="2542110820"/>
                  </a:ext>
                </a:extLst>
              </a:tr>
              <a:tr h="146806">
                <a:tc>
                  <a:txBody>
                    <a:bodyPr/>
                    <a:lstStyle/>
                    <a:p>
                      <a:pPr algn="ctr" fontAlgn="b"/>
                      <a:r>
                        <a:rPr lang="es-CO" sz="1800" b="0" i="0" u="none" strike="noStrike">
                          <a:solidFill>
                            <a:srgbClr val="000000"/>
                          </a:solidFill>
                          <a:effectLst/>
                          <a:latin typeface="+mj-lt"/>
                        </a:rPr>
                        <a:t>8</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HOYO PILON</a:t>
                      </a:r>
                    </a:p>
                  </a:txBody>
                  <a:tcPr marL="7620" marR="7620" marT="7620" marB="0" anchor="b"/>
                </a:tc>
                <a:extLst>
                  <a:ext uri="{0D108BD9-81ED-4DB2-BD59-A6C34878D82A}">
                    <a16:rowId xmlns:a16="http://schemas.microsoft.com/office/drawing/2014/main" val="341610636"/>
                  </a:ext>
                </a:extLst>
              </a:tr>
              <a:tr h="146806">
                <a:tc>
                  <a:txBody>
                    <a:bodyPr/>
                    <a:lstStyle/>
                    <a:p>
                      <a:pPr algn="ctr" fontAlgn="b"/>
                      <a:r>
                        <a:rPr lang="es-CO" sz="1800" b="0" i="0" u="none" strike="noStrike">
                          <a:solidFill>
                            <a:srgbClr val="000000"/>
                          </a:solidFill>
                          <a:effectLst/>
                          <a:latin typeface="+mj-lt"/>
                        </a:rPr>
                        <a:t>9</a:t>
                      </a:r>
                    </a:p>
                  </a:txBody>
                  <a:tcPr marL="7620" marR="7620" marT="7620" marB="0" anchor="b"/>
                </a:tc>
                <a:tc>
                  <a:txBody>
                    <a:bodyPr/>
                    <a:lstStyle/>
                    <a:p>
                      <a:pPr algn="ctr" fontAlgn="b"/>
                      <a:r>
                        <a:rPr lang="es-419" sz="1800" b="0" i="0" u="none" strike="noStrike">
                          <a:solidFill>
                            <a:srgbClr val="000000"/>
                          </a:solidFill>
                          <a:effectLst/>
                          <a:latin typeface="+mj-lt"/>
                        </a:rPr>
                        <a:t>ABREGO</a:t>
                      </a:r>
                    </a:p>
                  </a:txBody>
                  <a:tcPr marL="7620" marR="7620" marT="7620" marB="0" anchor="b"/>
                </a:tc>
                <a:tc>
                  <a:txBody>
                    <a:bodyPr/>
                    <a:lstStyle/>
                    <a:p>
                      <a:pPr algn="ctr" fontAlgn="b"/>
                      <a:r>
                        <a:rPr lang="es-419" sz="1800" b="0" i="0" u="none" strike="noStrike">
                          <a:solidFill>
                            <a:srgbClr val="000000"/>
                          </a:solidFill>
                          <a:effectLst/>
                          <a:latin typeface="+mj-lt"/>
                        </a:rPr>
                        <a:t>VEGA DEL TIGRE</a:t>
                      </a:r>
                    </a:p>
                  </a:txBody>
                  <a:tcPr marL="7620" marR="7620" marT="7620" marB="0" anchor="b"/>
                </a:tc>
                <a:extLst>
                  <a:ext uri="{0D108BD9-81ED-4DB2-BD59-A6C34878D82A}">
                    <a16:rowId xmlns:a16="http://schemas.microsoft.com/office/drawing/2014/main" val="3781557235"/>
                  </a:ext>
                </a:extLst>
              </a:tr>
              <a:tr h="146806">
                <a:tc>
                  <a:txBody>
                    <a:bodyPr/>
                    <a:lstStyle/>
                    <a:p>
                      <a:pPr algn="ctr" fontAlgn="b"/>
                      <a:r>
                        <a:rPr lang="es-CO" sz="1800" b="0" i="0" u="none" strike="noStrike">
                          <a:solidFill>
                            <a:srgbClr val="000000"/>
                          </a:solidFill>
                          <a:effectLst/>
                          <a:latin typeface="+mj-lt"/>
                        </a:rPr>
                        <a:t>10</a:t>
                      </a:r>
                    </a:p>
                  </a:txBody>
                  <a:tcPr marL="7620" marR="7620" marT="7620" marB="0" anchor="b"/>
                </a:tc>
                <a:tc>
                  <a:txBody>
                    <a:bodyPr/>
                    <a:lstStyle/>
                    <a:p>
                      <a:pPr algn="ctr" fontAlgn="b"/>
                      <a:r>
                        <a:rPr lang="es-419" sz="1800" b="0" i="0" u="none" strike="noStrike">
                          <a:solidFill>
                            <a:srgbClr val="000000"/>
                          </a:solidFill>
                          <a:effectLst/>
                          <a:latin typeface="+mj-lt"/>
                        </a:rPr>
                        <a:t>CONVENCION</a:t>
                      </a:r>
                    </a:p>
                  </a:txBody>
                  <a:tcPr marL="7620" marR="7620" marT="7620" marB="0" anchor="b"/>
                </a:tc>
                <a:tc>
                  <a:txBody>
                    <a:bodyPr/>
                    <a:lstStyle/>
                    <a:p>
                      <a:pPr algn="ctr" fontAlgn="b"/>
                      <a:r>
                        <a:rPr lang="es-419" sz="1800" b="0" i="0" u="none" strike="noStrike">
                          <a:solidFill>
                            <a:srgbClr val="000000"/>
                          </a:solidFill>
                          <a:effectLst/>
                          <a:latin typeface="+mj-lt"/>
                        </a:rPr>
                        <a:t>AGUA BLANCA</a:t>
                      </a:r>
                    </a:p>
                  </a:txBody>
                  <a:tcPr marL="7620" marR="7620" marT="7620" marB="0" anchor="b"/>
                </a:tc>
                <a:extLst>
                  <a:ext uri="{0D108BD9-81ED-4DB2-BD59-A6C34878D82A}">
                    <a16:rowId xmlns:a16="http://schemas.microsoft.com/office/drawing/2014/main" val="4038604703"/>
                  </a:ext>
                </a:extLst>
              </a:tr>
              <a:tr h="146806">
                <a:tc>
                  <a:txBody>
                    <a:bodyPr/>
                    <a:lstStyle/>
                    <a:p>
                      <a:pPr algn="ctr" fontAlgn="b"/>
                      <a:r>
                        <a:rPr lang="es-CO" sz="1800" b="0" i="0" u="none" strike="noStrike">
                          <a:solidFill>
                            <a:srgbClr val="000000"/>
                          </a:solidFill>
                          <a:effectLst/>
                          <a:latin typeface="+mj-lt"/>
                        </a:rPr>
                        <a:t>11</a:t>
                      </a:r>
                    </a:p>
                  </a:txBody>
                  <a:tcPr marL="7620" marR="7620" marT="7620" marB="0" anchor="b"/>
                </a:tc>
                <a:tc>
                  <a:txBody>
                    <a:bodyPr/>
                    <a:lstStyle/>
                    <a:p>
                      <a:pPr algn="ctr" fontAlgn="b"/>
                      <a:r>
                        <a:rPr lang="es-419" sz="1800" b="0" i="0" u="none" strike="noStrike">
                          <a:solidFill>
                            <a:srgbClr val="000000"/>
                          </a:solidFill>
                          <a:effectLst/>
                          <a:latin typeface="+mj-lt"/>
                        </a:rPr>
                        <a:t>CONVENCION</a:t>
                      </a:r>
                    </a:p>
                  </a:txBody>
                  <a:tcPr marL="7620" marR="7620" marT="7620" marB="0" anchor="b"/>
                </a:tc>
                <a:tc>
                  <a:txBody>
                    <a:bodyPr/>
                    <a:lstStyle/>
                    <a:p>
                      <a:pPr algn="ctr" fontAlgn="b"/>
                      <a:r>
                        <a:rPr lang="es-419" sz="1800" b="0" i="0" u="none" strike="noStrike">
                          <a:solidFill>
                            <a:srgbClr val="000000"/>
                          </a:solidFill>
                          <a:effectLst/>
                          <a:latin typeface="+mj-lt"/>
                        </a:rPr>
                        <a:t>PATIECITOS</a:t>
                      </a:r>
                    </a:p>
                  </a:txBody>
                  <a:tcPr marL="7620" marR="7620" marT="7620" marB="0" anchor="b"/>
                </a:tc>
                <a:extLst>
                  <a:ext uri="{0D108BD9-81ED-4DB2-BD59-A6C34878D82A}">
                    <a16:rowId xmlns:a16="http://schemas.microsoft.com/office/drawing/2014/main" val="4029882073"/>
                  </a:ext>
                </a:extLst>
              </a:tr>
              <a:tr h="146806">
                <a:tc>
                  <a:txBody>
                    <a:bodyPr/>
                    <a:lstStyle/>
                    <a:p>
                      <a:pPr algn="ctr" fontAlgn="b"/>
                      <a:r>
                        <a:rPr lang="es-CO" sz="1800" b="0" i="0" u="none" strike="noStrike">
                          <a:solidFill>
                            <a:srgbClr val="000000"/>
                          </a:solidFill>
                          <a:effectLst/>
                          <a:latin typeface="+mj-lt"/>
                        </a:rPr>
                        <a:t>12</a:t>
                      </a:r>
                    </a:p>
                  </a:txBody>
                  <a:tcPr marL="7620" marR="7620" marT="7620" marB="0" anchor="b"/>
                </a:tc>
                <a:tc>
                  <a:txBody>
                    <a:bodyPr/>
                    <a:lstStyle/>
                    <a:p>
                      <a:pPr algn="ctr" fontAlgn="ctr"/>
                      <a:r>
                        <a:rPr lang="es-419" sz="1800" b="0" i="0" u="none" strike="noStrike">
                          <a:solidFill>
                            <a:srgbClr val="000000"/>
                          </a:solidFill>
                          <a:effectLst/>
                          <a:latin typeface="+mj-lt"/>
                        </a:rPr>
                        <a:t>CONVENCION</a:t>
                      </a:r>
                    </a:p>
                  </a:txBody>
                  <a:tcPr marL="7620" marR="7620" marT="7620" marB="0" anchor="ctr"/>
                </a:tc>
                <a:tc>
                  <a:txBody>
                    <a:bodyPr/>
                    <a:lstStyle/>
                    <a:p>
                      <a:pPr algn="ctr" fontAlgn="ctr"/>
                      <a:r>
                        <a:rPr lang="es-419" sz="1800" b="0" i="0" u="none" strike="noStrike">
                          <a:solidFill>
                            <a:srgbClr val="000000"/>
                          </a:solidFill>
                          <a:effectLst/>
                          <a:latin typeface="+mj-lt"/>
                        </a:rPr>
                        <a:t>SANTA BARBARA</a:t>
                      </a:r>
                    </a:p>
                  </a:txBody>
                  <a:tcPr marL="7620" marR="7620" marT="7620" marB="0" anchor="ctr"/>
                </a:tc>
                <a:extLst>
                  <a:ext uri="{0D108BD9-81ED-4DB2-BD59-A6C34878D82A}">
                    <a16:rowId xmlns:a16="http://schemas.microsoft.com/office/drawing/2014/main" val="1238276873"/>
                  </a:ext>
                </a:extLst>
              </a:tr>
              <a:tr h="146806">
                <a:tc>
                  <a:txBody>
                    <a:bodyPr/>
                    <a:lstStyle/>
                    <a:p>
                      <a:pPr algn="ctr" fontAlgn="b"/>
                      <a:r>
                        <a:rPr lang="es-CO" sz="1800" b="0" i="0" u="none" strike="noStrike">
                          <a:solidFill>
                            <a:srgbClr val="000000"/>
                          </a:solidFill>
                          <a:effectLst/>
                          <a:latin typeface="+mj-lt"/>
                        </a:rPr>
                        <a:t>13</a:t>
                      </a:r>
                    </a:p>
                  </a:txBody>
                  <a:tcPr marL="7620" marR="7620" marT="7620" marB="0" anchor="b"/>
                </a:tc>
                <a:tc>
                  <a:txBody>
                    <a:bodyPr/>
                    <a:lstStyle/>
                    <a:p>
                      <a:pPr algn="ctr" fontAlgn="b"/>
                      <a:r>
                        <a:rPr lang="es-419" sz="1800" b="0" i="0" u="none" strike="noStrike">
                          <a:solidFill>
                            <a:srgbClr val="000000"/>
                          </a:solidFill>
                          <a:effectLst/>
                          <a:latin typeface="+mj-lt"/>
                        </a:rPr>
                        <a:t>CONVENCION</a:t>
                      </a:r>
                    </a:p>
                  </a:txBody>
                  <a:tcPr marL="7620" marR="7620" marT="7620" marB="0" anchor="b"/>
                </a:tc>
                <a:tc>
                  <a:txBody>
                    <a:bodyPr/>
                    <a:lstStyle/>
                    <a:p>
                      <a:pPr algn="ctr" fontAlgn="b"/>
                      <a:r>
                        <a:rPr lang="es-419" sz="1800" b="0" i="0" u="none" strike="noStrike">
                          <a:solidFill>
                            <a:srgbClr val="000000"/>
                          </a:solidFill>
                          <a:effectLst/>
                          <a:latin typeface="+mj-lt"/>
                        </a:rPr>
                        <a:t>CARTAGENA</a:t>
                      </a:r>
                    </a:p>
                  </a:txBody>
                  <a:tcPr marL="7620" marR="7620" marT="7620" marB="0" anchor="b"/>
                </a:tc>
                <a:extLst>
                  <a:ext uri="{0D108BD9-81ED-4DB2-BD59-A6C34878D82A}">
                    <a16:rowId xmlns:a16="http://schemas.microsoft.com/office/drawing/2014/main" val="3096786085"/>
                  </a:ext>
                </a:extLst>
              </a:tr>
              <a:tr h="146806">
                <a:tc>
                  <a:txBody>
                    <a:bodyPr/>
                    <a:lstStyle/>
                    <a:p>
                      <a:pPr algn="ctr" fontAlgn="b"/>
                      <a:r>
                        <a:rPr lang="es-CO" sz="1800" b="0" i="0" u="none" strike="noStrike">
                          <a:solidFill>
                            <a:srgbClr val="000000"/>
                          </a:solidFill>
                          <a:effectLst/>
                          <a:latin typeface="+mj-lt"/>
                        </a:rPr>
                        <a:t>14</a:t>
                      </a:r>
                    </a:p>
                  </a:txBody>
                  <a:tcPr marL="7620" marR="7620" marT="7620" marB="0" anchor="b"/>
                </a:tc>
                <a:tc>
                  <a:txBody>
                    <a:bodyPr/>
                    <a:lstStyle/>
                    <a:p>
                      <a:pPr algn="ctr" fontAlgn="b"/>
                      <a:r>
                        <a:rPr lang="es-419" sz="1800" b="0" i="0" u="none" strike="noStrike">
                          <a:solidFill>
                            <a:srgbClr val="000000"/>
                          </a:solidFill>
                          <a:effectLst/>
                          <a:latin typeface="+mj-lt"/>
                        </a:rPr>
                        <a:t>CONVENCION</a:t>
                      </a:r>
                    </a:p>
                  </a:txBody>
                  <a:tcPr marL="7620" marR="7620" marT="7620" marB="0" anchor="b"/>
                </a:tc>
                <a:tc>
                  <a:txBody>
                    <a:bodyPr/>
                    <a:lstStyle/>
                    <a:p>
                      <a:pPr algn="ctr" fontAlgn="b"/>
                      <a:r>
                        <a:rPr lang="es-419" sz="1800" b="0" i="0" u="none" strike="noStrike">
                          <a:solidFill>
                            <a:srgbClr val="000000"/>
                          </a:solidFill>
                          <a:effectLst/>
                          <a:latin typeface="+mj-lt"/>
                        </a:rPr>
                        <a:t>LA LIBERTAD</a:t>
                      </a:r>
                    </a:p>
                  </a:txBody>
                  <a:tcPr marL="7620" marR="7620" marT="7620" marB="0" anchor="b"/>
                </a:tc>
                <a:extLst>
                  <a:ext uri="{0D108BD9-81ED-4DB2-BD59-A6C34878D82A}">
                    <a16:rowId xmlns:a16="http://schemas.microsoft.com/office/drawing/2014/main" val="185032844"/>
                  </a:ext>
                </a:extLst>
              </a:tr>
              <a:tr h="146806">
                <a:tc>
                  <a:txBody>
                    <a:bodyPr/>
                    <a:lstStyle/>
                    <a:p>
                      <a:pPr algn="ctr" fontAlgn="b"/>
                      <a:r>
                        <a:rPr lang="es-CO" sz="1800" b="0" i="0" u="none" strike="noStrike">
                          <a:solidFill>
                            <a:srgbClr val="000000"/>
                          </a:solidFill>
                          <a:effectLst/>
                          <a:latin typeface="+mj-lt"/>
                        </a:rPr>
                        <a:t>15</a:t>
                      </a:r>
                    </a:p>
                  </a:txBody>
                  <a:tcPr marL="7620" marR="7620" marT="7620" marB="0" anchor="b"/>
                </a:tc>
                <a:tc>
                  <a:txBody>
                    <a:bodyPr/>
                    <a:lstStyle/>
                    <a:p>
                      <a:pPr algn="ctr" fontAlgn="b"/>
                      <a:r>
                        <a:rPr lang="es-419" sz="1800" b="0" i="0" u="none" strike="noStrike">
                          <a:solidFill>
                            <a:srgbClr val="000000"/>
                          </a:solidFill>
                          <a:effectLst/>
                          <a:latin typeface="+mj-lt"/>
                        </a:rPr>
                        <a:t>CONVENCION</a:t>
                      </a:r>
                    </a:p>
                  </a:txBody>
                  <a:tcPr marL="7620" marR="7620" marT="7620" marB="0" anchor="b"/>
                </a:tc>
                <a:tc>
                  <a:txBody>
                    <a:bodyPr/>
                    <a:lstStyle/>
                    <a:p>
                      <a:pPr algn="ctr" fontAlgn="b"/>
                      <a:r>
                        <a:rPr lang="es-419" sz="1800" b="0" i="0" u="none" strike="noStrike">
                          <a:solidFill>
                            <a:srgbClr val="000000"/>
                          </a:solidFill>
                          <a:effectLst/>
                          <a:latin typeface="+mj-lt"/>
                        </a:rPr>
                        <a:t>LLANOS DE BELEN</a:t>
                      </a:r>
                    </a:p>
                  </a:txBody>
                  <a:tcPr marL="7620" marR="7620" marT="7620" marB="0" anchor="b"/>
                </a:tc>
                <a:extLst>
                  <a:ext uri="{0D108BD9-81ED-4DB2-BD59-A6C34878D82A}">
                    <a16:rowId xmlns:a16="http://schemas.microsoft.com/office/drawing/2014/main" val="2714557035"/>
                  </a:ext>
                </a:extLst>
              </a:tr>
              <a:tr h="146806">
                <a:tc>
                  <a:txBody>
                    <a:bodyPr/>
                    <a:lstStyle/>
                    <a:p>
                      <a:pPr algn="ctr" fontAlgn="b"/>
                      <a:r>
                        <a:rPr lang="es-CO" sz="1800" b="0" i="0" u="none" strike="noStrike">
                          <a:solidFill>
                            <a:srgbClr val="000000"/>
                          </a:solidFill>
                          <a:effectLst/>
                          <a:latin typeface="+mj-lt"/>
                        </a:rPr>
                        <a:t>16</a:t>
                      </a:r>
                    </a:p>
                  </a:txBody>
                  <a:tcPr marL="7620" marR="7620" marT="7620" marB="0" anchor="b"/>
                </a:tc>
                <a:tc>
                  <a:txBody>
                    <a:bodyPr/>
                    <a:lstStyle/>
                    <a:p>
                      <a:pPr algn="ctr" fontAlgn="b"/>
                      <a:r>
                        <a:rPr lang="es-419" sz="1800" b="0" i="0" u="none" strike="noStrike">
                          <a:solidFill>
                            <a:srgbClr val="000000"/>
                          </a:solidFill>
                          <a:effectLst/>
                          <a:latin typeface="+mj-lt"/>
                        </a:rPr>
                        <a:t>CUCUTA</a:t>
                      </a:r>
                    </a:p>
                  </a:txBody>
                  <a:tcPr marL="7620" marR="7620" marT="7620" marB="0" anchor="b"/>
                </a:tc>
                <a:tc>
                  <a:txBody>
                    <a:bodyPr/>
                    <a:lstStyle/>
                    <a:p>
                      <a:pPr algn="ctr" fontAlgn="b"/>
                      <a:r>
                        <a:rPr lang="es-419" sz="1800" b="0" i="0" u="none" strike="noStrike">
                          <a:solidFill>
                            <a:srgbClr val="000000"/>
                          </a:solidFill>
                          <a:effectLst/>
                          <a:latin typeface="+mj-lt"/>
                        </a:rPr>
                        <a:t>CAÑO MONO</a:t>
                      </a:r>
                    </a:p>
                  </a:txBody>
                  <a:tcPr marL="7620" marR="7620" marT="7620" marB="0" anchor="b"/>
                </a:tc>
                <a:extLst>
                  <a:ext uri="{0D108BD9-81ED-4DB2-BD59-A6C34878D82A}">
                    <a16:rowId xmlns:a16="http://schemas.microsoft.com/office/drawing/2014/main" val="2086623594"/>
                  </a:ext>
                </a:extLst>
              </a:tr>
              <a:tr h="146806">
                <a:tc>
                  <a:txBody>
                    <a:bodyPr/>
                    <a:lstStyle/>
                    <a:p>
                      <a:pPr algn="ctr" fontAlgn="b"/>
                      <a:r>
                        <a:rPr lang="es-CO" sz="1800" b="0" i="0" u="none" strike="noStrike">
                          <a:solidFill>
                            <a:srgbClr val="000000"/>
                          </a:solidFill>
                          <a:effectLst/>
                          <a:latin typeface="+mj-lt"/>
                        </a:rPr>
                        <a:t>17</a:t>
                      </a:r>
                    </a:p>
                  </a:txBody>
                  <a:tcPr marL="7620" marR="7620" marT="7620" marB="0" anchor="b"/>
                </a:tc>
                <a:tc>
                  <a:txBody>
                    <a:bodyPr/>
                    <a:lstStyle/>
                    <a:p>
                      <a:pPr algn="ctr" fontAlgn="b"/>
                      <a:r>
                        <a:rPr lang="es-419" sz="1800" b="0" i="0" u="none" strike="noStrike">
                          <a:solidFill>
                            <a:srgbClr val="000000"/>
                          </a:solidFill>
                          <a:effectLst/>
                          <a:latin typeface="+mj-lt"/>
                        </a:rPr>
                        <a:t>CUCUTA</a:t>
                      </a:r>
                    </a:p>
                  </a:txBody>
                  <a:tcPr marL="7620" marR="7620" marT="7620" marB="0" anchor="b"/>
                </a:tc>
                <a:tc>
                  <a:txBody>
                    <a:bodyPr/>
                    <a:lstStyle/>
                    <a:p>
                      <a:pPr algn="ctr" fontAlgn="b"/>
                      <a:r>
                        <a:rPr lang="es-419" sz="1800" b="0" i="0" u="none" strike="noStrike">
                          <a:solidFill>
                            <a:srgbClr val="000000"/>
                          </a:solidFill>
                          <a:effectLst/>
                          <a:latin typeface="+mj-lt"/>
                        </a:rPr>
                        <a:t>EL ARRAYAN</a:t>
                      </a:r>
                    </a:p>
                  </a:txBody>
                  <a:tcPr marL="7620" marR="7620" marT="7620" marB="0" anchor="b"/>
                </a:tc>
                <a:extLst>
                  <a:ext uri="{0D108BD9-81ED-4DB2-BD59-A6C34878D82A}">
                    <a16:rowId xmlns:a16="http://schemas.microsoft.com/office/drawing/2014/main" val="595319127"/>
                  </a:ext>
                </a:extLst>
              </a:tr>
              <a:tr h="146806">
                <a:tc>
                  <a:txBody>
                    <a:bodyPr/>
                    <a:lstStyle/>
                    <a:p>
                      <a:pPr algn="ctr" fontAlgn="b"/>
                      <a:r>
                        <a:rPr lang="es-CO" sz="1800" b="0" i="0" u="none" strike="noStrike">
                          <a:solidFill>
                            <a:srgbClr val="000000"/>
                          </a:solidFill>
                          <a:effectLst/>
                          <a:latin typeface="+mj-lt"/>
                        </a:rPr>
                        <a:t>18</a:t>
                      </a:r>
                    </a:p>
                  </a:txBody>
                  <a:tcPr marL="7620" marR="7620" marT="7620" marB="0" anchor="b"/>
                </a:tc>
                <a:tc>
                  <a:txBody>
                    <a:bodyPr/>
                    <a:lstStyle/>
                    <a:p>
                      <a:pPr algn="ctr" fontAlgn="b"/>
                      <a:r>
                        <a:rPr lang="es-419" sz="1800" b="0" i="0" u="none" strike="noStrike">
                          <a:solidFill>
                            <a:srgbClr val="000000"/>
                          </a:solidFill>
                          <a:effectLst/>
                          <a:latin typeface="+mj-lt"/>
                        </a:rPr>
                        <a:t>CUCUTA</a:t>
                      </a:r>
                    </a:p>
                  </a:txBody>
                  <a:tcPr marL="7620" marR="7620" marT="7620" marB="0" anchor="b"/>
                </a:tc>
                <a:tc>
                  <a:txBody>
                    <a:bodyPr/>
                    <a:lstStyle/>
                    <a:p>
                      <a:pPr algn="ctr" fontAlgn="b"/>
                      <a:r>
                        <a:rPr lang="es-419" sz="1800" b="0" i="0" u="none" strike="noStrike">
                          <a:solidFill>
                            <a:srgbClr val="000000"/>
                          </a:solidFill>
                          <a:effectLst/>
                          <a:latin typeface="+mj-lt"/>
                        </a:rPr>
                        <a:t>EL ENCANTO</a:t>
                      </a:r>
                    </a:p>
                  </a:txBody>
                  <a:tcPr marL="7620" marR="7620" marT="7620" marB="0" anchor="b"/>
                </a:tc>
                <a:extLst>
                  <a:ext uri="{0D108BD9-81ED-4DB2-BD59-A6C34878D82A}">
                    <a16:rowId xmlns:a16="http://schemas.microsoft.com/office/drawing/2014/main" val="1399062561"/>
                  </a:ext>
                </a:extLst>
              </a:tr>
              <a:tr h="146806">
                <a:tc>
                  <a:txBody>
                    <a:bodyPr/>
                    <a:lstStyle/>
                    <a:p>
                      <a:pPr algn="ctr" fontAlgn="b"/>
                      <a:r>
                        <a:rPr lang="es-CO" sz="1800" b="0" i="0" u="none" strike="noStrike">
                          <a:solidFill>
                            <a:srgbClr val="000000"/>
                          </a:solidFill>
                          <a:effectLst/>
                          <a:latin typeface="+mj-lt"/>
                        </a:rPr>
                        <a:t>19</a:t>
                      </a:r>
                    </a:p>
                  </a:txBody>
                  <a:tcPr marL="7620" marR="7620" marT="7620" marB="0" anchor="b"/>
                </a:tc>
                <a:tc>
                  <a:txBody>
                    <a:bodyPr/>
                    <a:lstStyle/>
                    <a:p>
                      <a:pPr algn="ctr" fontAlgn="b"/>
                      <a:r>
                        <a:rPr lang="es-419" sz="1800" b="0" i="0" u="none" strike="noStrike">
                          <a:solidFill>
                            <a:srgbClr val="000000"/>
                          </a:solidFill>
                          <a:effectLst/>
                          <a:latin typeface="+mj-lt"/>
                        </a:rPr>
                        <a:t>CUCUTA</a:t>
                      </a:r>
                    </a:p>
                  </a:txBody>
                  <a:tcPr marL="7620" marR="7620" marT="7620" marB="0" anchor="b"/>
                </a:tc>
                <a:tc>
                  <a:txBody>
                    <a:bodyPr/>
                    <a:lstStyle/>
                    <a:p>
                      <a:pPr algn="ctr" fontAlgn="b"/>
                      <a:r>
                        <a:rPr lang="es-419" sz="1800" b="0" i="0" u="none" strike="noStrike" dirty="0">
                          <a:solidFill>
                            <a:srgbClr val="000000"/>
                          </a:solidFill>
                          <a:effectLst/>
                          <a:latin typeface="+mj-lt"/>
                        </a:rPr>
                        <a:t>LOS CAMBULOS</a:t>
                      </a:r>
                    </a:p>
                  </a:txBody>
                  <a:tcPr marL="7620" marR="7620" marT="7620" marB="0" anchor="b"/>
                </a:tc>
                <a:extLst>
                  <a:ext uri="{0D108BD9-81ED-4DB2-BD59-A6C34878D82A}">
                    <a16:rowId xmlns:a16="http://schemas.microsoft.com/office/drawing/2014/main" val="3607073821"/>
                  </a:ext>
                </a:extLst>
              </a:tr>
            </a:tbl>
          </a:graphicData>
        </a:graphic>
      </p:graphicFrame>
    </p:spTree>
    <p:extLst>
      <p:ext uri="{BB962C8B-B14F-4D97-AF65-F5344CB8AC3E}">
        <p14:creationId xmlns:p14="http://schemas.microsoft.com/office/powerpoint/2010/main" val="3369724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309217"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87</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309217" y="1162725"/>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Instaladas</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graphicFrame>
        <p:nvGraphicFramePr>
          <p:cNvPr id="5" name="Tabla 4">
            <a:extLst>
              <a:ext uri="{FF2B5EF4-FFF2-40B4-BE49-F238E27FC236}">
                <a16:creationId xmlns:a16="http://schemas.microsoft.com/office/drawing/2014/main" id="{79794C47-F766-466C-A36F-E510E84FFF86}"/>
              </a:ext>
            </a:extLst>
          </p:cNvPr>
          <p:cNvGraphicFramePr>
            <a:graphicFrameLocks noGrp="1"/>
          </p:cNvGraphicFramePr>
          <p:nvPr>
            <p:extLst>
              <p:ext uri="{D42A27DB-BD31-4B8C-83A1-F6EECF244321}">
                <p14:modId xmlns:p14="http://schemas.microsoft.com/office/powerpoint/2010/main" val="268568534"/>
              </p:ext>
            </p:extLst>
          </p:nvPr>
        </p:nvGraphicFramePr>
        <p:xfrm>
          <a:off x="2945555" y="160894"/>
          <a:ext cx="8027880" cy="6536212"/>
        </p:xfrm>
        <a:graphic>
          <a:graphicData uri="http://schemas.openxmlformats.org/drawingml/2006/table">
            <a:tbl>
              <a:tblPr>
                <a:tableStyleId>{5C22544A-7EE6-4342-B048-85BDC9FD1C3A}</a:tableStyleId>
              </a:tblPr>
              <a:tblGrid>
                <a:gridCol w="2675960">
                  <a:extLst>
                    <a:ext uri="{9D8B030D-6E8A-4147-A177-3AD203B41FA5}">
                      <a16:colId xmlns:a16="http://schemas.microsoft.com/office/drawing/2014/main" val="2686991992"/>
                    </a:ext>
                  </a:extLst>
                </a:gridCol>
                <a:gridCol w="2675960">
                  <a:extLst>
                    <a:ext uri="{9D8B030D-6E8A-4147-A177-3AD203B41FA5}">
                      <a16:colId xmlns:a16="http://schemas.microsoft.com/office/drawing/2014/main" val="2405853411"/>
                    </a:ext>
                  </a:extLst>
                </a:gridCol>
                <a:gridCol w="2675960">
                  <a:extLst>
                    <a:ext uri="{9D8B030D-6E8A-4147-A177-3AD203B41FA5}">
                      <a16:colId xmlns:a16="http://schemas.microsoft.com/office/drawing/2014/main" val="3541659099"/>
                    </a:ext>
                  </a:extLst>
                </a:gridCol>
              </a:tblGrid>
              <a:tr h="146806">
                <a:tc>
                  <a:txBody>
                    <a:bodyPr/>
                    <a:lstStyle/>
                    <a:p>
                      <a:pPr algn="ctr" fontAlgn="ctr"/>
                      <a:r>
                        <a:rPr lang="es-CO" sz="1600" b="1" u="none" strike="noStrike" dirty="0">
                          <a:solidFill>
                            <a:srgbClr val="07133D"/>
                          </a:solidFill>
                          <a:effectLst/>
                          <a:latin typeface="+mj-lt"/>
                        </a:rPr>
                        <a:t>ITEM</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Municipio</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JI-CDC</a:t>
                      </a:r>
                      <a:endParaRPr lang="es-CO" sz="1600" b="1" i="0" u="none" strike="noStrike" dirty="0">
                        <a:solidFill>
                          <a:srgbClr val="07133D"/>
                        </a:solidFill>
                        <a:effectLst/>
                        <a:latin typeface="+mj-lt"/>
                      </a:endParaRPr>
                    </a:p>
                  </a:txBody>
                  <a:tcPr marL="5872" marR="5872" marT="5872" marB="0" anchor="ctr">
                    <a:solidFill>
                      <a:schemeClr val="tx1"/>
                    </a:solidFill>
                  </a:tcPr>
                </a:tc>
                <a:extLst>
                  <a:ext uri="{0D108BD9-81ED-4DB2-BD59-A6C34878D82A}">
                    <a16:rowId xmlns:a16="http://schemas.microsoft.com/office/drawing/2014/main" val="1083437002"/>
                  </a:ext>
                </a:extLst>
              </a:tr>
              <a:tr h="146806">
                <a:tc>
                  <a:txBody>
                    <a:bodyPr/>
                    <a:lstStyle/>
                    <a:p>
                      <a:pPr algn="ctr" fontAlgn="b"/>
                      <a:r>
                        <a:rPr lang="es-CO" sz="1600" b="0" i="0" u="none" strike="noStrike" dirty="0">
                          <a:solidFill>
                            <a:srgbClr val="000000"/>
                          </a:solidFill>
                          <a:effectLst/>
                          <a:latin typeface="+mj-lt"/>
                        </a:rPr>
                        <a:t>20</a:t>
                      </a:r>
                    </a:p>
                  </a:txBody>
                  <a:tcPr marL="7620" marR="7620" marT="7620" marB="0" anchor="b"/>
                </a:tc>
                <a:tc>
                  <a:txBody>
                    <a:bodyPr/>
                    <a:lstStyle/>
                    <a:p>
                      <a:pPr algn="ctr" fontAlgn="b"/>
                      <a:r>
                        <a:rPr lang="es-419" sz="1600" b="0" i="0" u="none" strike="noStrike" dirty="0">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LA CAMORRA PARTE ALTA</a:t>
                      </a:r>
                    </a:p>
                  </a:txBody>
                  <a:tcPr marL="7620" marR="7620" marT="7620" marB="0" anchor="b"/>
                </a:tc>
                <a:extLst>
                  <a:ext uri="{0D108BD9-81ED-4DB2-BD59-A6C34878D82A}">
                    <a16:rowId xmlns:a16="http://schemas.microsoft.com/office/drawing/2014/main" val="2975381989"/>
                  </a:ext>
                </a:extLst>
              </a:tr>
              <a:tr h="146806">
                <a:tc>
                  <a:txBody>
                    <a:bodyPr/>
                    <a:lstStyle/>
                    <a:p>
                      <a:pPr algn="ctr" fontAlgn="b"/>
                      <a:r>
                        <a:rPr lang="es-CO" sz="1600" b="0" i="0" u="none" strike="noStrike">
                          <a:solidFill>
                            <a:srgbClr val="000000"/>
                          </a:solidFill>
                          <a:effectLst/>
                          <a:latin typeface="+mj-lt"/>
                        </a:rPr>
                        <a:t>21</a:t>
                      </a:r>
                    </a:p>
                  </a:txBody>
                  <a:tcPr marL="7620" marR="7620" marT="7620" marB="0" anchor="b"/>
                </a:tc>
                <a:tc>
                  <a:txBody>
                    <a:bodyPr/>
                    <a:lstStyle/>
                    <a:p>
                      <a:pPr algn="ctr" fontAlgn="ctr"/>
                      <a:r>
                        <a:rPr lang="es-419" sz="1600" b="0" i="0" u="none" strike="noStrike">
                          <a:solidFill>
                            <a:srgbClr val="000000"/>
                          </a:solidFill>
                          <a:effectLst/>
                          <a:latin typeface="+mj-lt"/>
                        </a:rPr>
                        <a:t>EL CARMEN</a:t>
                      </a:r>
                    </a:p>
                  </a:txBody>
                  <a:tcPr marL="7620" marR="7620" marT="7620" marB="0" anchor="ctr"/>
                </a:tc>
                <a:tc>
                  <a:txBody>
                    <a:bodyPr/>
                    <a:lstStyle/>
                    <a:p>
                      <a:pPr algn="ctr" fontAlgn="ctr"/>
                      <a:r>
                        <a:rPr lang="es-419" sz="1600" b="0" i="0" u="none" strike="noStrike">
                          <a:solidFill>
                            <a:srgbClr val="000000"/>
                          </a:solidFill>
                          <a:effectLst/>
                          <a:latin typeface="+mj-lt"/>
                        </a:rPr>
                        <a:t>EL LORO</a:t>
                      </a:r>
                    </a:p>
                  </a:txBody>
                  <a:tcPr marL="7620" marR="7620" marT="7620" marB="0" anchor="ctr"/>
                </a:tc>
                <a:extLst>
                  <a:ext uri="{0D108BD9-81ED-4DB2-BD59-A6C34878D82A}">
                    <a16:rowId xmlns:a16="http://schemas.microsoft.com/office/drawing/2014/main" val="386606972"/>
                  </a:ext>
                </a:extLst>
              </a:tr>
              <a:tr h="146806">
                <a:tc>
                  <a:txBody>
                    <a:bodyPr/>
                    <a:lstStyle/>
                    <a:p>
                      <a:pPr algn="ctr" fontAlgn="b"/>
                      <a:r>
                        <a:rPr lang="es-CO" sz="1600" b="0" i="0" u="none" strike="noStrike">
                          <a:solidFill>
                            <a:srgbClr val="000000"/>
                          </a:solidFill>
                          <a:effectLst/>
                          <a:latin typeface="+mj-lt"/>
                        </a:rPr>
                        <a:t>22</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EL SUL</a:t>
                      </a:r>
                    </a:p>
                  </a:txBody>
                  <a:tcPr marL="7620" marR="7620" marT="7620" marB="0" anchor="b"/>
                </a:tc>
                <a:extLst>
                  <a:ext uri="{0D108BD9-81ED-4DB2-BD59-A6C34878D82A}">
                    <a16:rowId xmlns:a16="http://schemas.microsoft.com/office/drawing/2014/main" val="1243812185"/>
                  </a:ext>
                </a:extLst>
              </a:tr>
              <a:tr h="146806">
                <a:tc>
                  <a:txBody>
                    <a:bodyPr/>
                    <a:lstStyle/>
                    <a:p>
                      <a:pPr algn="ctr" fontAlgn="b"/>
                      <a:r>
                        <a:rPr lang="es-CO" sz="1600" b="0" i="0" u="none" strike="noStrike">
                          <a:solidFill>
                            <a:srgbClr val="000000"/>
                          </a:solidFill>
                          <a:effectLst/>
                          <a:latin typeface="+mj-lt"/>
                        </a:rPr>
                        <a:t>23</a:t>
                      </a:r>
                    </a:p>
                  </a:txBody>
                  <a:tcPr marL="7620" marR="7620" marT="7620" marB="0" anchor="b"/>
                </a:tc>
                <a:tc>
                  <a:txBody>
                    <a:bodyPr/>
                    <a:lstStyle/>
                    <a:p>
                      <a:pPr algn="ctr" fontAlgn="ctr"/>
                      <a:r>
                        <a:rPr lang="es-419" sz="1600" b="0" i="0" u="none" strike="noStrike">
                          <a:solidFill>
                            <a:srgbClr val="000000"/>
                          </a:solidFill>
                          <a:effectLst/>
                          <a:latin typeface="+mj-lt"/>
                        </a:rPr>
                        <a:t>EL CARMEN</a:t>
                      </a:r>
                    </a:p>
                  </a:txBody>
                  <a:tcPr marL="7620" marR="7620" marT="7620" marB="0" anchor="ctr"/>
                </a:tc>
                <a:tc>
                  <a:txBody>
                    <a:bodyPr/>
                    <a:lstStyle/>
                    <a:p>
                      <a:pPr algn="ctr" fontAlgn="ctr"/>
                      <a:r>
                        <a:rPr lang="es-419" sz="1600" b="0" i="0" u="none" strike="noStrike">
                          <a:solidFill>
                            <a:srgbClr val="000000"/>
                          </a:solidFill>
                          <a:effectLst/>
                          <a:latin typeface="+mj-lt"/>
                        </a:rPr>
                        <a:t>FILO DE PALO</a:t>
                      </a:r>
                    </a:p>
                  </a:txBody>
                  <a:tcPr marL="7620" marR="7620" marT="7620" marB="0" anchor="ctr"/>
                </a:tc>
                <a:extLst>
                  <a:ext uri="{0D108BD9-81ED-4DB2-BD59-A6C34878D82A}">
                    <a16:rowId xmlns:a16="http://schemas.microsoft.com/office/drawing/2014/main" val="2603885298"/>
                  </a:ext>
                </a:extLst>
              </a:tr>
              <a:tr h="146806">
                <a:tc>
                  <a:txBody>
                    <a:bodyPr/>
                    <a:lstStyle/>
                    <a:p>
                      <a:pPr algn="ctr" fontAlgn="b"/>
                      <a:r>
                        <a:rPr lang="es-CO" sz="1600" b="0" i="0" u="none" strike="noStrike">
                          <a:solidFill>
                            <a:srgbClr val="000000"/>
                          </a:solidFill>
                          <a:effectLst/>
                          <a:latin typeface="+mj-lt"/>
                        </a:rPr>
                        <a:t>24</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LA TRINIDAD</a:t>
                      </a:r>
                    </a:p>
                  </a:txBody>
                  <a:tcPr marL="7620" marR="7620" marT="7620" marB="0" anchor="b"/>
                </a:tc>
                <a:extLst>
                  <a:ext uri="{0D108BD9-81ED-4DB2-BD59-A6C34878D82A}">
                    <a16:rowId xmlns:a16="http://schemas.microsoft.com/office/drawing/2014/main" val="3573125836"/>
                  </a:ext>
                </a:extLst>
              </a:tr>
              <a:tr h="146806">
                <a:tc>
                  <a:txBody>
                    <a:bodyPr/>
                    <a:lstStyle/>
                    <a:p>
                      <a:pPr algn="ctr" fontAlgn="b"/>
                      <a:r>
                        <a:rPr lang="es-CO" sz="1600" b="0" i="0" u="none" strike="noStrike">
                          <a:solidFill>
                            <a:srgbClr val="000000"/>
                          </a:solidFill>
                          <a:effectLst/>
                          <a:latin typeface="+mj-lt"/>
                        </a:rPr>
                        <a:t>25</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LAS AGUILAS</a:t>
                      </a:r>
                    </a:p>
                  </a:txBody>
                  <a:tcPr marL="7620" marR="7620" marT="7620" marB="0" anchor="b"/>
                </a:tc>
                <a:extLst>
                  <a:ext uri="{0D108BD9-81ED-4DB2-BD59-A6C34878D82A}">
                    <a16:rowId xmlns:a16="http://schemas.microsoft.com/office/drawing/2014/main" val="85865083"/>
                  </a:ext>
                </a:extLst>
              </a:tr>
              <a:tr h="146806">
                <a:tc>
                  <a:txBody>
                    <a:bodyPr/>
                    <a:lstStyle/>
                    <a:p>
                      <a:pPr algn="ctr" fontAlgn="b"/>
                      <a:r>
                        <a:rPr lang="es-CO" sz="1600" b="0" i="0" u="none" strike="noStrike">
                          <a:solidFill>
                            <a:srgbClr val="000000"/>
                          </a:solidFill>
                          <a:effectLst/>
                          <a:latin typeface="+mj-lt"/>
                        </a:rPr>
                        <a:t>26</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PLANADAS ALTA</a:t>
                      </a:r>
                    </a:p>
                  </a:txBody>
                  <a:tcPr marL="7620" marR="7620" marT="7620" marB="0" anchor="b"/>
                </a:tc>
                <a:extLst>
                  <a:ext uri="{0D108BD9-81ED-4DB2-BD59-A6C34878D82A}">
                    <a16:rowId xmlns:a16="http://schemas.microsoft.com/office/drawing/2014/main" val="1405452916"/>
                  </a:ext>
                </a:extLst>
              </a:tr>
              <a:tr h="146806">
                <a:tc>
                  <a:txBody>
                    <a:bodyPr/>
                    <a:lstStyle/>
                    <a:p>
                      <a:pPr algn="ctr" fontAlgn="b"/>
                      <a:r>
                        <a:rPr lang="es-CO" sz="1600" b="0" i="0" u="none" strike="noStrike">
                          <a:solidFill>
                            <a:srgbClr val="000000"/>
                          </a:solidFill>
                          <a:effectLst/>
                          <a:latin typeface="+mj-lt"/>
                        </a:rPr>
                        <a:t>27</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QUEBRADA ARRIBA</a:t>
                      </a:r>
                    </a:p>
                  </a:txBody>
                  <a:tcPr marL="7620" marR="7620" marT="7620" marB="0" anchor="b"/>
                </a:tc>
                <a:extLst>
                  <a:ext uri="{0D108BD9-81ED-4DB2-BD59-A6C34878D82A}">
                    <a16:rowId xmlns:a16="http://schemas.microsoft.com/office/drawing/2014/main" val="372797993"/>
                  </a:ext>
                </a:extLst>
              </a:tr>
              <a:tr h="146806">
                <a:tc>
                  <a:txBody>
                    <a:bodyPr/>
                    <a:lstStyle/>
                    <a:p>
                      <a:pPr algn="ctr" fontAlgn="b"/>
                      <a:r>
                        <a:rPr lang="es-CO" sz="1600" b="0" i="0" u="none" strike="noStrike">
                          <a:solidFill>
                            <a:srgbClr val="000000"/>
                          </a:solidFill>
                          <a:effectLst/>
                          <a:latin typeface="+mj-lt"/>
                        </a:rPr>
                        <a:t>28</a:t>
                      </a:r>
                    </a:p>
                  </a:txBody>
                  <a:tcPr marL="7620" marR="7620" marT="7620" marB="0" anchor="b"/>
                </a:tc>
                <a:tc>
                  <a:txBody>
                    <a:bodyPr/>
                    <a:lstStyle/>
                    <a:p>
                      <a:pPr algn="ctr" fontAlgn="b"/>
                      <a:r>
                        <a:rPr lang="es-419" sz="1600" b="0" i="0" u="none" strike="noStrike">
                          <a:solidFill>
                            <a:srgbClr val="000000"/>
                          </a:solidFill>
                          <a:effectLst/>
                          <a:latin typeface="+mj-lt"/>
                        </a:rPr>
                        <a:t>EL CARMEN</a:t>
                      </a:r>
                    </a:p>
                  </a:txBody>
                  <a:tcPr marL="7620" marR="7620" marT="7620" marB="0" anchor="b"/>
                </a:tc>
                <a:tc>
                  <a:txBody>
                    <a:bodyPr/>
                    <a:lstStyle/>
                    <a:p>
                      <a:pPr algn="ctr" fontAlgn="b"/>
                      <a:r>
                        <a:rPr lang="es-419" sz="1600" b="0" i="0" u="none" strike="noStrike">
                          <a:solidFill>
                            <a:srgbClr val="000000"/>
                          </a:solidFill>
                          <a:effectLst/>
                          <a:latin typeface="+mj-lt"/>
                        </a:rPr>
                        <a:t>SANTA INES</a:t>
                      </a:r>
                    </a:p>
                  </a:txBody>
                  <a:tcPr marL="7620" marR="7620" marT="7620" marB="0" anchor="b"/>
                </a:tc>
                <a:extLst>
                  <a:ext uri="{0D108BD9-81ED-4DB2-BD59-A6C34878D82A}">
                    <a16:rowId xmlns:a16="http://schemas.microsoft.com/office/drawing/2014/main" val="1320066206"/>
                  </a:ext>
                </a:extLst>
              </a:tr>
              <a:tr h="146806">
                <a:tc>
                  <a:txBody>
                    <a:bodyPr/>
                    <a:lstStyle/>
                    <a:p>
                      <a:pPr algn="ctr" fontAlgn="b"/>
                      <a:r>
                        <a:rPr lang="es-CO" sz="1600" b="0" i="0" u="none" strike="noStrike">
                          <a:solidFill>
                            <a:srgbClr val="000000"/>
                          </a:solidFill>
                          <a:effectLst/>
                          <a:latin typeface="+mj-lt"/>
                        </a:rPr>
                        <a:t>29</a:t>
                      </a:r>
                    </a:p>
                  </a:txBody>
                  <a:tcPr marL="7620" marR="7620" marT="7620" marB="0" anchor="b"/>
                </a:tc>
                <a:tc>
                  <a:txBody>
                    <a:bodyPr/>
                    <a:lstStyle/>
                    <a:p>
                      <a:pPr algn="ctr" fontAlgn="ctr"/>
                      <a:r>
                        <a:rPr lang="es-419" sz="1600" b="0" i="0" u="none" strike="noStrike">
                          <a:solidFill>
                            <a:srgbClr val="000000"/>
                          </a:solidFill>
                          <a:effectLst/>
                          <a:latin typeface="+mj-lt"/>
                        </a:rPr>
                        <a:t>EL TARRA</a:t>
                      </a:r>
                    </a:p>
                  </a:txBody>
                  <a:tcPr marL="7620" marR="7620" marT="7620" marB="0" anchor="ctr"/>
                </a:tc>
                <a:tc>
                  <a:txBody>
                    <a:bodyPr/>
                    <a:lstStyle/>
                    <a:p>
                      <a:pPr algn="ctr" fontAlgn="ctr"/>
                      <a:r>
                        <a:rPr lang="es-419" sz="1600" b="0" i="0" u="none" strike="noStrike">
                          <a:solidFill>
                            <a:srgbClr val="000000"/>
                          </a:solidFill>
                          <a:effectLst/>
                          <a:latin typeface="+mj-lt"/>
                        </a:rPr>
                        <a:t>LA CAMPANA</a:t>
                      </a:r>
                    </a:p>
                  </a:txBody>
                  <a:tcPr marL="7620" marR="7620" marT="7620" marB="0" anchor="ctr"/>
                </a:tc>
                <a:extLst>
                  <a:ext uri="{0D108BD9-81ED-4DB2-BD59-A6C34878D82A}">
                    <a16:rowId xmlns:a16="http://schemas.microsoft.com/office/drawing/2014/main" val="1186990624"/>
                  </a:ext>
                </a:extLst>
              </a:tr>
              <a:tr h="146806">
                <a:tc>
                  <a:txBody>
                    <a:bodyPr/>
                    <a:lstStyle/>
                    <a:p>
                      <a:pPr algn="ctr" fontAlgn="b"/>
                      <a:r>
                        <a:rPr lang="es-CO" sz="1600" b="0" i="0" u="none" strike="noStrike">
                          <a:solidFill>
                            <a:srgbClr val="000000"/>
                          </a:solidFill>
                          <a:effectLst/>
                          <a:latin typeface="+mj-lt"/>
                        </a:rPr>
                        <a:t>30</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20 DE JULIO</a:t>
                      </a:r>
                    </a:p>
                  </a:txBody>
                  <a:tcPr marL="7620" marR="7620" marT="7620" marB="0" anchor="b"/>
                </a:tc>
                <a:extLst>
                  <a:ext uri="{0D108BD9-81ED-4DB2-BD59-A6C34878D82A}">
                    <a16:rowId xmlns:a16="http://schemas.microsoft.com/office/drawing/2014/main" val="263937787"/>
                  </a:ext>
                </a:extLst>
              </a:tr>
              <a:tr h="146806">
                <a:tc>
                  <a:txBody>
                    <a:bodyPr/>
                    <a:lstStyle/>
                    <a:p>
                      <a:pPr algn="ctr" fontAlgn="b"/>
                      <a:r>
                        <a:rPr lang="es-CO" sz="1600" b="0" i="0" u="none" strike="noStrike">
                          <a:solidFill>
                            <a:srgbClr val="000000"/>
                          </a:solidFill>
                          <a:effectLst/>
                          <a:latin typeface="+mj-lt"/>
                        </a:rPr>
                        <a:t>31</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CERRO LEON</a:t>
                      </a:r>
                    </a:p>
                  </a:txBody>
                  <a:tcPr marL="7620" marR="7620" marT="7620" marB="0" anchor="b"/>
                </a:tc>
                <a:extLst>
                  <a:ext uri="{0D108BD9-81ED-4DB2-BD59-A6C34878D82A}">
                    <a16:rowId xmlns:a16="http://schemas.microsoft.com/office/drawing/2014/main" val="2028670322"/>
                  </a:ext>
                </a:extLst>
              </a:tr>
              <a:tr h="146806">
                <a:tc>
                  <a:txBody>
                    <a:bodyPr/>
                    <a:lstStyle/>
                    <a:p>
                      <a:pPr algn="ctr" fontAlgn="b"/>
                      <a:r>
                        <a:rPr lang="es-CO" sz="1600" b="0" i="0" u="none" strike="noStrike">
                          <a:solidFill>
                            <a:srgbClr val="000000"/>
                          </a:solidFill>
                          <a:effectLst/>
                          <a:latin typeface="+mj-lt"/>
                        </a:rPr>
                        <a:t>32</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CRISTO REY</a:t>
                      </a:r>
                    </a:p>
                  </a:txBody>
                  <a:tcPr marL="7620" marR="7620" marT="7620" marB="0" anchor="b"/>
                </a:tc>
                <a:extLst>
                  <a:ext uri="{0D108BD9-81ED-4DB2-BD59-A6C34878D82A}">
                    <a16:rowId xmlns:a16="http://schemas.microsoft.com/office/drawing/2014/main" val="227262214"/>
                  </a:ext>
                </a:extLst>
              </a:tr>
              <a:tr h="146806">
                <a:tc>
                  <a:txBody>
                    <a:bodyPr/>
                    <a:lstStyle/>
                    <a:p>
                      <a:pPr algn="ctr" fontAlgn="b"/>
                      <a:r>
                        <a:rPr lang="es-CO" sz="1600" b="0" i="0" u="none" strike="noStrike">
                          <a:solidFill>
                            <a:srgbClr val="000000"/>
                          </a:solidFill>
                          <a:effectLst/>
                          <a:latin typeface="+mj-lt"/>
                        </a:rPr>
                        <a:t>33</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EL PEDREGAL</a:t>
                      </a:r>
                    </a:p>
                  </a:txBody>
                  <a:tcPr marL="7620" marR="7620" marT="7620" marB="0" anchor="b"/>
                </a:tc>
                <a:extLst>
                  <a:ext uri="{0D108BD9-81ED-4DB2-BD59-A6C34878D82A}">
                    <a16:rowId xmlns:a16="http://schemas.microsoft.com/office/drawing/2014/main" val="3128027677"/>
                  </a:ext>
                </a:extLst>
              </a:tr>
              <a:tr h="146806">
                <a:tc>
                  <a:txBody>
                    <a:bodyPr/>
                    <a:lstStyle/>
                    <a:p>
                      <a:pPr algn="ctr" fontAlgn="b"/>
                      <a:r>
                        <a:rPr lang="es-CO" sz="1600" b="0" i="0" u="none" strike="noStrike">
                          <a:solidFill>
                            <a:srgbClr val="000000"/>
                          </a:solidFill>
                          <a:effectLst/>
                          <a:latin typeface="+mj-lt"/>
                        </a:rPr>
                        <a:t>34</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ENCERRADEROS</a:t>
                      </a:r>
                    </a:p>
                  </a:txBody>
                  <a:tcPr marL="7620" marR="7620" marT="7620" marB="0" anchor="b"/>
                </a:tc>
                <a:extLst>
                  <a:ext uri="{0D108BD9-81ED-4DB2-BD59-A6C34878D82A}">
                    <a16:rowId xmlns:a16="http://schemas.microsoft.com/office/drawing/2014/main" val="187562254"/>
                  </a:ext>
                </a:extLst>
              </a:tr>
              <a:tr h="146806">
                <a:tc>
                  <a:txBody>
                    <a:bodyPr/>
                    <a:lstStyle/>
                    <a:p>
                      <a:pPr algn="ctr" fontAlgn="b"/>
                      <a:r>
                        <a:rPr lang="es-CO" sz="1600" b="0" i="0" u="none" strike="noStrike">
                          <a:solidFill>
                            <a:srgbClr val="000000"/>
                          </a:solidFill>
                          <a:effectLst/>
                          <a:latin typeface="+mj-lt"/>
                        </a:rPr>
                        <a:t>35</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LA CONQUISTA</a:t>
                      </a:r>
                    </a:p>
                  </a:txBody>
                  <a:tcPr marL="7620" marR="7620" marT="7620" marB="0" anchor="b"/>
                </a:tc>
                <a:extLst>
                  <a:ext uri="{0D108BD9-81ED-4DB2-BD59-A6C34878D82A}">
                    <a16:rowId xmlns:a16="http://schemas.microsoft.com/office/drawing/2014/main" val="2006172086"/>
                  </a:ext>
                </a:extLst>
              </a:tr>
              <a:tr h="146806">
                <a:tc>
                  <a:txBody>
                    <a:bodyPr/>
                    <a:lstStyle/>
                    <a:p>
                      <a:pPr algn="ctr" fontAlgn="b"/>
                      <a:r>
                        <a:rPr lang="es-CO" sz="1600" b="0" i="0" u="none" strike="noStrike">
                          <a:solidFill>
                            <a:srgbClr val="000000"/>
                          </a:solidFill>
                          <a:effectLst/>
                          <a:latin typeface="+mj-lt"/>
                        </a:rPr>
                        <a:t>36</a:t>
                      </a:r>
                    </a:p>
                  </a:txBody>
                  <a:tcPr marL="7620" marR="7620" marT="7620" marB="0" anchor="b"/>
                </a:tc>
                <a:tc>
                  <a:txBody>
                    <a:bodyPr/>
                    <a:lstStyle/>
                    <a:p>
                      <a:pPr algn="ctr" fontAlgn="b"/>
                      <a:r>
                        <a:rPr lang="es-419" sz="1600" b="0" i="0" u="none" strike="noStrike">
                          <a:solidFill>
                            <a:srgbClr val="000000"/>
                          </a:solidFill>
                          <a:effectLst/>
                          <a:latin typeface="+mj-lt"/>
                        </a:rPr>
                        <a:t>EL ZULIA</a:t>
                      </a:r>
                    </a:p>
                  </a:txBody>
                  <a:tcPr marL="7620" marR="7620" marT="7620" marB="0" anchor="b"/>
                </a:tc>
                <a:tc>
                  <a:txBody>
                    <a:bodyPr/>
                    <a:lstStyle/>
                    <a:p>
                      <a:pPr algn="ctr" fontAlgn="b"/>
                      <a:r>
                        <a:rPr lang="es-419" sz="1600" b="0" i="0" u="none" strike="noStrike">
                          <a:solidFill>
                            <a:srgbClr val="000000"/>
                          </a:solidFill>
                          <a:effectLst/>
                          <a:latin typeface="+mj-lt"/>
                        </a:rPr>
                        <a:t>SANTA ROSA</a:t>
                      </a:r>
                    </a:p>
                  </a:txBody>
                  <a:tcPr marL="7620" marR="7620" marT="7620" marB="0" anchor="b"/>
                </a:tc>
                <a:extLst>
                  <a:ext uri="{0D108BD9-81ED-4DB2-BD59-A6C34878D82A}">
                    <a16:rowId xmlns:a16="http://schemas.microsoft.com/office/drawing/2014/main" val="2847465269"/>
                  </a:ext>
                </a:extLst>
              </a:tr>
              <a:tr h="146806">
                <a:tc>
                  <a:txBody>
                    <a:bodyPr/>
                    <a:lstStyle/>
                    <a:p>
                      <a:pPr algn="ctr" fontAlgn="b"/>
                      <a:r>
                        <a:rPr lang="es-CO" sz="1600" b="0" i="0" u="none" strike="noStrike">
                          <a:solidFill>
                            <a:srgbClr val="000000"/>
                          </a:solidFill>
                          <a:effectLst/>
                          <a:latin typeface="+mj-lt"/>
                        </a:rPr>
                        <a:t>37</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AGUA BLANCA</a:t>
                      </a:r>
                    </a:p>
                  </a:txBody>
                  <a:tcPr marL="7620" marR="7620" marT="7620" marB="0" anchor="b"/>
                </a:tc>
                <a:extLst>
                  <a:ext uri="{0D108BD9-81ED-4DB2-BD59-A6C34878D82A}">
                    <a16:rowId xmlns:a16="http://schemas.microsoft.com/office/drawing/2014/main" val="4176040520"/>
                  </a:ext>
                </a:extLst>
              </a:tr>
              <a:tr h="146806">
                <a:tc>
                  <a:txBody>
                    <a:bodyPr/>
                    <a:lstStyle/>
                    <a:p>
                      <a:pPr algn="ctr" fontAlgn="b"/>
                      <a:r>
                        <a:rPr lang="es-CO" sz="1600" b="0" i="0" u="none" strike="noStrike">
                          <a:solidFill>
                            <a:srgbClr val="000000"/>
                          </a:solidFill>
                          <a:effectLst/>
                          <a:latin typeface="+mj-lt"/>
                        </a:rPr>
                        <a:t>38</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BUENOS AIRES</a:t>
                      </a:r>
                    </a:p>
                  </a:txBody>
                  <a:tcPr marL="7620" marR="7620" marT="7620" marB="0" anchor="b"/>
                </a:tc>
                <a:extLst>
                  <a:ext uri="{0D108BD9-81ED-4DB2-BD59-A6C34878D82A}">
                    <a16:rowId xmlns:a16="http://schemas.microsoft.com/office/drawing/2014/main" val="4213041709"/>
                  </a:ext>
                </a:extLst>
              </a:tr>
              <a:tr h="146806">
                <a:tc>
                  <a:txBody>
                    <a:bodyPr/>
                    <a:lstStyle/>
                    <a:p>
                      <a:pPr algn="ctr" fontAlgn="b"/>
                      <a:r>
                        <a:rPr lang="es-CO" sz="1600" b="0" i="0" u="none" strike="noStrike">
                          <a:solidFill>
                            <a:srgbClr val="000000"/>
                          </a:solidFill>
                          <a:effectLst/>
                          <a:latin typeface="+mj-lt"/>
                        </a:rPr>
                        <a:t>39</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CASTRILLON</a:t>
                      </a:r>
                    </a:p>
                  </a:txBody>
                  <a:tcPr marL="7620" marR="7620" marT="7620" marB="0" anchor="b"/>
                </a:tc>
                <a:extLst>
                  <a:ext uri="{0D108BD9-81ED-4DB2-BD59-A6C34878D82A}">
                    <a16:rowId xmlns:a16="http://schemas.microsoft.com/office/drawing/2014/main" val="4236430272"/>
                  </a:ext>
                </a:extLst>
              </a:tr>
              <a:tr h="146806">
                <a:tc>
                  <a:txBody>
                    <a:bodyPr/>
                    <a:lstStyle/>
                    <a:p>
                      <a:pPr algn="ctr" fontAlgn="b"/>
                      <a:r>
                        <a:rPr lang="es-CO" sz="1600" b="0" i="0" u="none" strike="noStrike">
                          <a:solidFill>
                            <a:srgbClr val="000000"/>
                          </a:solidFill>
                          <a:effectLst/>
                          <a:latin typeface="+mj-lt"/>
                        </a:rPr>
                        <a:t>40</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CUMANA BAJA</a:t>
                      </a:r>
                    </a:p>
                  </a:txBody>
                  <a:tcPr marL="7620" marR="7620" marT="7620" marB="0" anchor="b"/>
                </a:tc>
                <a:extLst>
                  <a:ext uri="{0D108BD9-81ED-4DB2-BD59-A6C34878D82A}">
                    <a16:rowId xmlns:a16="http://schemas.microsoft.com/office/drawing/2014/main" val="2012798507"/>
                  </a:ext>
                </a:extLst>
              </a:tr>
              <a:tr h="146806">
                <a:tc>
                  <a:txBody>
                    <a:bodyPr/>
                    <a:lstStyle/>
                    <a:p>
                      <a:pPr algn="ctr" fontAlgn="b"/>
                      <a:r>
                        <a:rPr lang="es-CO" sz="1600" b="0" i="0" u="none" strike="noStrike">
                          <a:solidFill>
                            <a:srgbClr val="000000"/>
                          </a:solidFill>
                          <a:effectLst/>
                          <a:latin typeface="+mj-lt"/>
                        </a:rPr>
                        <a:t>41</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FILO REAL</a:t>
                      </a:r>
                    </a:p>
                  </a:txBody>
                  <a:tcPr marL="7620" marR="7620" marT="7620" marB="0" anchor="b"/>
                </a:tc>
                <a:extLst>
                  <a:ext uri="{0D108BD9-81ED-4DB2-BD59-A6C34878D82A}">
                    <a16:rowId xmlns:a16="http://schemas.microsoft.com/office/drawing/2014/main" val="3669849652"/>
                  </a:ext>
                </a:extLst>
              </a:tr>
              <a:tr h="146806">
                <a:tc>
                  <a:txBody>
                    <a:bodyPr/>
                    <a:lstStyle/>
                    <a:p>
                      <a:pPr algn="ctr" fontAlgn="b"/>
                      <a:r>
                        <a:rPr lang="es-CO" sz="1600" b="0" i="0" u="none" strike="noStrike">
                          <a:solidFill>
                            <a:srgbClr val="000000"/>
                          </a:solidFill>
                          <a:effectLst/>
                          <a:latin typeface="+mj-lt"/>
                        </a:rPr>
                        <a:t>42</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GUAIMARAL</a:t>
                      </a:r>
                    </a:p>
                  </a:txBody>
                  <a:tcPr marL="7620" marR="7620" marT="7620" marB="0" anchor="b"/>
                </a:tc>
                <a:extLst>
                  <a:ext uri="{0D108BD9-81ED-4DB2-BD59-A6C34878D82A}">
                    <a16:rowId xmlns:a16="http://schemas.microsoft.com/office/drawing/2014/main" val="3705233080"/>
                  </a:ext>
                </a:extLst>
              </a:tr>
              <a:tr h="146806">
                <a:tc>
                  <a:txBody>
                    <a:bodyPr/>
                    <a:lstStyle/>
                    <a:p>
                      <a:pPr algn="ctr" fontAlgn="b"/>
                      <a:r>
                        <a:rPr lang="es-CO" sz="1600" b="0" i="0" u="none" strike="noStrike">
                          <a:solidFill>
                            <a:srgbClr val="000000"/>
                          </a:solidFill>
                          <a:effectLst/>
                          <a:latin typeface="+mj-lt"/>
                        </a:rPr>
                        <a:t>43</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LA ESPERANZA</a:t>
                      </a:r>
                    </a:p>
                  </a:txBody>
                  <a:tcPr marL="7620" marR="7620" marT="7620" marB="0" anchor="b"/>
                </a:tc>
                <a:extLst>
                  <a:ext uri="{0D108BD9-81ED-4DB2-BD59-A6C34878D82A}">
                    <a16:rowId xmlns:a16="http://schemas.microsoft.com/office/drawing/2014/main" val="2483660778"/>
                  </a:ext>
                </a:extLst>
              </a:tr>
              <a:tr h="146806">
                <a:tc>
                  <a:txBody>
                    <a:bodyPr/>
                    <a:lstStyle/>
                    <a:p>
                      <a:pPr algn="ctr" fontAlgn="b"/>
                      <a:r>
                        <a:rPr lang="es-CO" sz="1600" b="0" i="0" u="none" strike="noStrike">
                          <a:solidFill>
                            <a:srgbClr val="000000"/>
                          </a:solidFill>
                          <a:effectLst/>
                          <a:latin typeface="+mj-lt"/>
                        </a:rPr>
                        <a:t>44</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dirty="0">
                          <a:solidFill>
                            <a:srgbClr val="000000"/>
                          </a:solidFill>
                          <a:effectLst/>
                          <a:latin typeface="+mj-lt"/>
                        </a:rPr>
                        <a:t>LA ESTACION</a:t>
                      </a:r>
                    </a:p>
                  </a:txBody>
                  <a:tcPr marL="7620" marR="7620" marT="7620" marB="0" anchor="b"/>
                </a:tc>
                <a:extLst>
                  <a:ext uri="{0D108BD9-81ED-4DB2-BD59-A6C34878D82A}">
                    <a16:rowId xmlns:a16="http://schemas.microsoft.com/office/drawing/2014/main" val="955577398"/>
                  </a:ext>
                </a:extLst>
              </a:tr>
            </a:tbl>
          </a:graphicData>
        </a:graphic>
      </p:graphicFrame>
    </p:spTree>
    <p:extLst>
      <p:ext uri="{BB962C8B-B14F-4D97-AF65-F5344CB8AC3E}">
        <p14:creationId xmlns:p14="http://schemas.microsoft.com/office/powerpoint/2010/main" val="3146052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309217"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87</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309217" y="1162725"/>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Instaladas</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graphicFrame>
        <p:nvGraphicFramePr>
          <p:cNvPr id="4" name="Tabla 3">
            <a:extLst>
              <a:ext uri="{FF2B5EF4-FFF2-40B4-BE49-F238E27FC236}">
                <a16:creationId xmlns:a16="http://schemas.microsoft.com/office/drawing/2014/main" id="{EB850664-AB19-4751-AA4C-14FD49DCF4FD}"/>
              </a:ext>
            </a:extLst>
          </p:cNvPr>
          <p:cNvGraphicFramePr>
            <a:graphicFrameLocks noGrp="1"/>
          </p:cNvGraphicFramePr>
          <p:nvPr>
            <p:extLst>
              <p:ext uri="{D42A27DB-BD31-4B8C-83A1-F6EECF244321}">
                <p14:modId xmlns:p14="http://schemas.microsoft.com/office/powerpoint/2010/main" val="2030370792"/>
              </p:ext>
            </p:extLst>
          </p:nvPr>
        </p:nvGraphicFramePr>
        <p:xfrm>
          <a:off x="2945555" y="299973"/>
          <a:ext cx="8027880" cy="5530372"/>
        </p:xfrm>
        <a:graphic>
          <a:graphicData uri="http://schemas.openxmlformats.org/drawingml/2006/table">
            <a:tbl>
              <a:tblPr>
                <a:tableStyleId>{5C22544A-7EE6-4342-B048-85BDC9FD1C3A}</a:tableStyleId>
              </a:tblPr>
              <a:tblGrid>
                <a:gridCol w="2675960">
                  <a:extLst>
                    <a:ext uri="{9D8B030D-6E8A-4147-A177-3AD203B41FA5}">
                      <a16:colId xmlns:a16="http://schemas.microsoft.com/office/drawing/2014/main" val="2686991992"/>
                    </a:ext>
                  </a:extLst>
                </a:gridCol>
                <a:gridCol w="2675960">
                  <a:extLst>
                    <a:ext uri="{9D8B030D-6E8A-4147-A177-3AD203B41FA5}">
                      <a16:colId xmlns:a16="http://schemas.microsoft.com/office/drawing/2014/main" val="2405853411"/>
                    </a:ext>
                  </a:extLst>
                </a:gridCol>
                <a:gridCol w="2675960">
                  <a:extLst>
                    <a:ext uri="{9D8B030D-6E8A-4147-A177-3AD203B41FA5}">
                      <a16:colId xmlns:a16="http://schemas.microsoft.com/office/drawing/2014/main" val="3541659099"/>
                    </a:ext>
                  </a:extLst>
                </a:gridCol>
              </a:tblGrid>
              <a:tr h="146806">
                <a:tc>
                  <a:txBody>
                    <a:bodyPr/>
                    <a:lstStyle/>
                    <a:p>
                      <a:pPr algn="ctr" fontAlgn="ctr"/>
                      <a:r>
                        <a:rPr lang="es-CO" sz="1600" b="1" u="none" strike="noStrike" dirty="0">
                          <a:solidFill>
                            <a:srgbClr val="07133D"/>
                          </a:solidFill>
                          <a:effectLst/>
                          <a:latin typeface="+mj-lt"/>
                        </a:rPr>
                        <a:t>ITEM</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Municipio</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JI-CDC</a:t>
                      </a:r>
                      <a:endParaRPr lang="es-CO" sz="1600" b="1" i="0" u="none" strike="noStrike" dirty="0">
                        <a:solidFill>
                          <a:srgbClr val="07133D"/>
                        </a:solidFill>
                        <a:effectLst/>
                        <a:latin typeface="+mj-lt"/>
                      </a:endParaRPr>
                    </a:p>
                  </a:txBody>
                  <a:tcPr marL="5872" marR="5872" marT="5872" marB="0" anchor="ctr">
                    <a:solidFill>
                      <a:schemeClr val="tx1"/>
                    </a:solidFill>
                  </a:tcPr>
                </a:tc>
                <a:extLst>
                  <a:ext uri="{0D108BD9-81ED-4DB2-BD59-A6C34878D82A}">
                    <a16:rowId xmlns:a16="http://schemas.microsoft.com/office/drawing/2014/main" val="1083437002"/>
                  </a:ext>
                </a:extLst>
              </a:tr>
              <a:tr h="146806">
                <a:tc>
                  <a:txBody>
                    <a:bodyPr/>
                    <a:lstStyle/>
                    <a:p>
                      <a:pPr algn="ctr" fontAlgn="b"/>
                      <a:r>
                        <a:rPr lang="es-CO" sz="1600" b="0" i="0" u="none" strike="noStrike" dirty="0">
                          <a:solidFill>
                            <a:srgbClr val="000000"/>
                          </a:solidFill>
                          <a:effectLst/>
                          <a:latin typeface="+mj-lt"/>
                        </a:rPr>
                        <a:t>45</a:t>
                      </a:r>
                    </a:p>
                  </a:txBody>
                  <a:tcPr marL="7620" marR="7620" marT="7620" marB="0" anchor="b"/>
                </a:tc>
                <a:tc>
                  <a:txBody>
                    <a:bodyPr/>
                    <a:lstStyle/>
                    <a:p>
                      <a:pPr algn="ctr" fontAlgn="b"/>
                      <a:r>
                        <a:rPr lang="es-419" sz="1600" b="0" i="0" u="none" strike="noStrike" dirty="0">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LA LOMA</a:t>
                      </a:r>
                    </a:p>
                  </a:txBody>
                  <a:tcPr marL="7620" marR="7620" marT="7620" marB="0" anchor="b"/>
                </a:tc>
                <a:extLst>
                  <a:ext uri="{0D108BD9-81ED-4DB2-BD59-A6C34878D82A}">
                    <a16:rowId xmlns:a16="http://schemas.microsoft.com/office/drawing/2014/main" val="2975381989"/>
                  </a:ext>
                </a:extLst>
              </a:tr>
              <a:tr h="146806">
                <a:tc>
                  <a:txBody>
                    <a:bodyPr/>
                    <a:lstStyle/>
                    <a:p>
                      <a:pPr algn="ctr" fontAlgn="b"/>
                      <a:r>
                        <a:rPr lang="es-CO" sz="1600" b="0" i="0" u="none" strike="noStrike">
                          <a:solidFill>
                            <a:srgbClr val="000000"/>
                          </a:solidFill>
                          <a:effectLst/>
                          <a:latin typeface="+mj-lt"/>
                        </a:rPr>
                        <a:t>46</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LIMONCITOS</a:t>
                      </a:r>
                    </a:p>
                  </a:txBody>
                  <a:tcPr marL="7620" marR="7620" marT="7620" marB="0" anchor="b"/>
                </a:tc>
                <a:extLst>
                  <a:ext uri="{0D108BD9-81ED-4DB2-BD59-A6C34878D82A}">
                    <a16:rowId xmlns:a16="http://schemas.microsoft.com/office/drawing/2014/main" val="3138265303"/>
                  </a:ext>
                </a:extLst>
              </a:tr>
              <a:tr h="146806">
                <a:tc>
                  <a:txBody>
                    <a:bodyPr/>
                    <a:lstStyle/>
                    <a:p>
                      <a:pPr algn="ctr" fontAlgn="b"/>
                      <a:r>
                        <a:rPr lang="es-CO" sz="1600" b="0" i="0" u="none" strike="noStrike">
                          <a:solidFill>
                            <a:srgbClr val="000000"/>
                          </a:solidFill>
                          <a:effectLst/>
                          <a:latin typeface="+mj-lt"/>
                        </a:rPr>
                        <a:t>47</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MARACAIBITO</a:t>
                      </a:r>
                    </a:p>
                  </a:txBody>
                  <a:tcPr marL="7620" marR="7620" marT="7620" marB="0" anchor="b"/>
                </a:tc>
                <a:extLst>
                  <a:ext uri="{0D108BD9-81ED-4DB2-BD59-A6C34878D82A}">
                    <a16:rowId xmlns:a16="http://schemas.microsoft.com/office/drawing/2014/main" val="518331412"/>
                  </a:ext>
                </a:extLst>
              </a:tr>
              <a:tr h="146806">
                <a:tc>
                  <a:txBody>
                    <a:bodyPr/>
                    <a:lstStyle/>
                    <a:p>
                      <a:pPr algn="ctr" fontAlgn="b"/>
                      <a:r>
                        <a:rPr lang="es-CO" sz="1600" b="0" i="0" u="none" strike="noStrike">
                          <a:solidFill>
                            <a:srgbClr val="000000"/>
                          </a:solidFill>
                          <a:effectLst/>
                          <a:latin typeface="+mj-lt"/>
                        </a:rPr>
                        <a:t>48</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MESITAS</a:t>
                      </a:r>
                    </a:p>
                  </a:txBody>
                  <a:tcPr marL="7620" marR="7620" marT="7620" marB="0" anchor="b"/>
                </a:tc>
                <a:extLst>
                  <a:ext uri="{0D108BD9-81ED-4DB2-BD59-A6C34878D82A}">
                    <a16:rowId xmlns:a16="http://schemas.microsoft.com/office/drawing/2014/main" val="4103631911"/>
                  </a:ext>
                </a:extLst>
              </a:tr>
              <a:tr h="146806">
                <a:tc>
                  <a:txBody>
                    <a:bodyPr/>
                    <a:lstStyle/>
                    <a:p>
                      <a:pPr algn="ctr" fontAlgn="b"/>
                      <a:r>
                        <a:rPr lang="es-CO" sz="1600" b="0" i="0" u="none" strike="noStrike">
                          <a:solidFill>
                            <a:srgbClr val="000000"/>
                          </a:solidFill>
                          <a:effectLst/>
                          <a:latin typeface="+mj-lt"/>
                        </a:rPr>
                        <a:t>49</a:t>
                      </a:r>
                    </a:p>
                  </a:txBody>
                  <a:tcPr marL="7620" marR="7620" marT="7620" marB="0" anchor="b"/>
                </a:tc>
                <a:tc>
                  <a:txBody>
                    <a:bodyPr/>
                    <a:lstStyle/>
                    <a:p>
                      <a:pPr algn="ctr" fontAlgn="b"/>
                      <a:r>
                        <a:rPr lang="es-419" sz="1600" b="0" i="0" u="none" strike="noStrike">
                          <a:solidFill>
                            <a:srgbClr val="000000"/>
                          </a:solidFill>
                          <a:effectLst/>
                          <a:latin typeface="+mj-lt"/>
                        </a:rPr>
                        <a:t>HACARÍ</a:t>
                      </a:r>
                    </a:p>
                  </a:txBody>
                  <a:tcPr marL="7620" marR="7620" marT="7620" marB="0" anchor="b"/>
                </a:tc>
                <a:tc>
                  <a:txBody>
                    <a:bodyPr/>
                    <a:lstStyle/>
                    <a:p>
                      <a:pPr algn="ctr" fontAlgn="b"/>
                      <a:r>
                        <a:rPr lang="es-419" sz="1600" b="0" i="0" u="none" strike="noStrike">
                          <a:solidFill>
                            <a:srgbClr val="000000"/>
                          </a:solidFill>
                          <a:effectLst/>
                          <a:latin typeface="+mj-lt"/>
                        </a:rPr>
                        <a:t>SAN MIGUEL</a:t>
                      </a:r>
                    </a:p>
                  </a:txBody>
                  <a:tcPr marL="7620" marR="7620" marT="7620" marB="0" anchor="b"/>
                </a:tc>
                <a:extLst>
                  <a:ext uri="{0D108BD9-81ED-4DB2-BD59-A6C34878D82A}">
                    <a16:rowId xmlns:a16="http://schemas.microsoft.com/office/drawing/2014/main" val="237550754"/>
                  </a:ext>
                </a:extLst>
              </a:tr>
              <a:tr h="146806">
                <a:tc>
                  <a:txBody>
                    <a:bodyPr/>
                    <a:lstStyle/>
                    <a:p>
                      <a:pPr algn="ctr" fontAlgn="b"/>
                      <a:r>
                        <a:rPr lang="es-CO" sz="1600" b="0" i="0" u="none" strike="noStrike">
                          <a:solidFill>
                            <a:srgbClr val="000000"/>
                          </a:solidFill>
                          <a:effectLst/>
                          <a:latin typeface="+mj-lt"/>
                        </a:rPr>
                        <a:t>50</a:t>
                      </a:r>
                    </a:p>
                  </a:txBody>
                  <a:tcPr marL="7620" marR="7620" marT="7620" marB="0" anchor="b"/>
                </a:tc>
                <a:tc>
                  <a:txBody>
                    <a:bodyPr/>
                    <a:lstStyle/>
                    <a:p>
                      <a:pPr algn="ctr" fontAlgn="ctr"/>
                      <a:r>
                        <a:rPr lang="es-419" sz="1600" b="0" i="0" u="none" strike="noStrike">
                          <a:solidFill>
                            <a:srgbClr val="000000"/>
                          </a:solidFill>
                          <a:effectLst/>
                          <a:latin typeface="+mj-lt"/>
                        </a:rPr>
                        <a:t>HACARÍ</a:t>
                      </a:r>
                    </a:p>
                  </a:txBody>
                  <a:tcPr marL="7620" marR="7620" marT="7620" marB="0" anchor="ctr"/>
                </a:tc>
                <a:tc>
                  <a:txBody>
                    <a:bodyPr/>
                    <a:lstStyle/>
                    <a:p>
                      <a:pPr algn="ctr" fontAlgn="ctr"/>
                      <a:r>
                        <a:rPr lang="es-419" sz="1600" b="0" i="0" u="none" strike="noStrike">
                          <a:solidFill>
                            <a:srgbClr val="000000"/>
                          </a:solidFill>
                          <a:effectLst/>
                          <a:latin typeface="+mj-lt"/>
                        </a:rPr>
                        <a:t>SANTA MARTA</a:t>
                      </a:r>
                    </a:p>
                  </a:txBody>
                  <a:tcPr marL="7620" marR="7620" marT="7620" marB="0" anchor="ctr"/>
                </a:tc>
                <a:extLst>
                  <a:ext uri="{0D108BD9-81ED-4DB2-BD59-A6C34878D82A}">
                    <a16:rowId xmlns:a16="http://schemas.microsoft.com/office/drawing/2014/main" val="2250197903"/>
                  </a:ext>
                </a:extLst>
              </a:tr>
              <a:tr h="146806">
                <a:tc>
                  <a:txBody>
                    <a:bodyPr/>
                    <a:lstStyle/>
                    <a:p>
                      <a:pPr algn="ctr" fontAlgn="b"/>
                      <a:r>
                        <a:rPr lang="es-CO" sz="1600" b="0" i="0" u="none" strike="noStrike">
                          <a:solidFill>
                            <a:srgbClr val="000000"/>
                          </a:solidFill>
                          <a:effectLst/>
                          <a:latin typeface="+mj-lt"/>
                        </a:rPr>
                        <a:t>51</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ALGARROBOS</a:t>
                      </a:r>
                    </a:p>
                  </a:txBody>
                  <a:tcPr marL="7620" marR="7620" marT="7620" marB="0" anchor="ctr"/>
                </a:tc>
                <a:extLst>
                  <a:ext uri="{0D108BD9-81ED-4DB2-BD59-A6C34878D82A}">
                    <a16:rowId xmlns:a16="http://schemas.microsoft.com/office/drawing/2014/main" val="2845013944"/>
                  </a:ext>
                </a:extLst>
              </a:tr>
              <a:tr h="146806">
                <a:tc>
                  <a:txBody>
                    <a:bodyPr/>
                    <a:lstStyle/>
                    <a:p>
                      <a:pPr algn="ctr" fontAlgn="b"/>
                      <a:r>
                        <a:rPr lang="es-CO" sz="1600" b="0" i="0" u="none" strike="noStrike">
                          <a:solidFill>
                            <a:srgbClr val="000000"/>
                          </a:solidFill>
                          <a:effectLst/>
                          <a:latin typeface="+mj-lt"/>
                        </a:rPr>
                        <a:t>52</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ALTO DEL BUEY</a:t>
                      </a:r>
                    </a:p>
                  </a:txBody>
                  <a:tcPr marL="7620" marR="7620" marT="7620" marB="0" anchor="ctr"/>
                </a:tc>
                <a:extLst>
                  <a:ext uri="{0D108BD9-81ED-4DB2-BD59-A6C34878D82A}">
                    <a16:rowId xmlns:a16="http://schemas.microsoft.com/office/drawing/2014/main" val="3930215173"/>
                  </a:ext>
                </a:extLst>
              </a:tr>
              <a:tr h="146806">
                <a:tc>
                  <a:txBody>
                    <a:bodyPr/>
                    <a:lstStyle/>
                    <a:p>
                      <a:pPr algn="ctr" fontAlgn="b"/>
                      <a:r>
                        <a:rPr lang="es-CO" sz="1600" b="0" i="0" u="none" strike="noStrike">
                          <a:solidFill>
                            <a:srgbClr val="000000"/>
                          </a:solidFill>
                          <a:effectLst/>
                          <a:latin typeface="+mj-lt"/>
                        </a:rPr>
                        <a:t>53</a:t>
                      </a:r>
                    </a:p>
                  </a:txBody>
                  <a:tcPr marL="7620" marR="7620" marT="7620" marB="0" anchor="b"/>
                </a:tc>
                <a:tc>
                  <a:txBody>
                    <a:bodyPr/>
                    <a:lstStyle/>
                    <a:p>
                      <a:pPr algn="ctr" fontAlgn="b"/>
                      <a:r>
                        <a:rPr lang="es-419" sz="1600" b="0" i="0" u="none" strike="noStrike">
                          <a:solidFill>
                            <a:srgbClr val="000000"/>
                          </a:solidFill>
                          <a:effectLst/>
                          <a:latin typeface="+mj-lt"/>
                        </a:rPr>
                        <a:t>LA PLAYA</a:t>
                      </a:r>
                    </a:p>
                  </a:txBody>
                  <a:tcPr marL="7620" marR="7620" marT="7620" marB="0" anchor="b"/>
                </a:tc>
                <a:tc>
                  <a:txBody>
                    <a:bodyPr/>
                    <a:lstStyle/>
                    <a:p>
                      <a:pPr algn="ctr" fontAlgn="b"/>
                      <a:r>
                        <a:rPr lang="es-419" sz="1600" b="0" i="0" u="none" strike="noStrike">
                          <a:solidFill>
                            <a:srgbClr val="000000"/>
                          </a:solidFill>
                          <a:effectLst/>
                          <a:latin typeface="+mj-lt"/>
                        </a:rPr>
                        <a:t>ASPASICA</a:t>
                      </a:r>
                    </a:p>
                  </a:txBody>
                  <a:tcPr marL="7620" marR="7620" marT="7620" marB="0" anchor="b"/>
                </a:tc>
                <a:extLst>
                  <a:ext uri="{0D108BD9-81ED-4DB2-BD59-A6C34878D82A}">
                    <a16:rowId xmlns:a16="http://schemas.microsoft.com/office/drawing/2014/main" val="2349394709"/>
                  </a:ext>
                </a:extLst>
              </a:tr>
              <a:tr h="146806">
                <a:tc>
                  <a:txBody>
                    <a:bodyPr/>
                    <a:lstStyle/>
                    <a:p>
                      <a:pPr algn="ctr" fontAlgn="b"/>
                      <a:r>
                        <a:rPr lang="es-CO" sz="1600" b="0" i="0" u="none" strike="noStrike">
                          <a:solidFill>
                            <a:srgbClr val="000000"/>
                          </a:solidFill>
                          <a:effectLst/>
                          <a:latin typeface="+mj-lt"/>
                        </a:rPr>
                        <a:t>54</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CACAOS</a:t>
                      </a:r>
                    </a:p>
                  </a:txBody>
                  <a:tcPr marL="7620" marR="7620" marT="7620" marB="0" anchor="ctr"/>
                </a:tc>
                <a:extLst>
                  <a:ext uri="{0D108BD9-81ED-4DB2-BD59-A6C34878D82A}">
                    <a16:rowId xmlns:a16="http://schemas.microsoft.com/office/drawing/2014/main" val="2921272082"/>
                  </a:ext>
                </a:extLst>
              </a:tr>
              <a:tr h="146806">
                <a:tc>
                  <a:txBody>
                    <a:bodyPr/>
                    <a:lstStyle/>
                    <a:p>
                      <a:pPr algn="ctr" fontAlgn="b"/>
                      <a:r>
                        <a:rPr lang="es-CO" sz="1600" b="0" i="0" u="none" strike="noStrike">
                          <a:solidFill>
                            <a:srgbClr val="000000"/>
                          </a:solidFill>
                          <a:effectLst/>
                          <a:latin typeface="+mj-lt"/>
                        </a:rPr>
                        <a:t>55</a:t>
                      </a:r>
                    </a:p>
                  </a:txBody>
                  <a:tcPr marL="7620" marR="7620" marT="7620" marB="0" anchor="b"/>
                </a:tc>
                <a:tc>
                  <a:txBody>
                    <a:bodyPr/>
                    <a:lstStyle/>
                    <a:p>
                      <a:pPr algn="ctr" fontAlgn="b"/>
                      <a:r>
                        <a:rPr lang="es-419" sz="1600" b="0" i="0" u="none" strike="noStrike">
                          <a:solidFill>
                            <a:srgbClr val="000000"/>
                          </a:solidFill>
                          <a:effectLst/>
                          <a:latin typeface="+mj-lt"/>
                        </a:rPr>
                        <a:t>LA PLAYA</a:t>
                      </a:r>
                    </a:p>
                  </a:txBody>
                  <a:tcPr marL="7620" marR="7620" marT="7620" marB="0" anchor="b"/>
                </a:tc>
                <a:tc>
                  <a:txBody>
                    <a:bodyPr/>
                    <a:lstStyle/>
                    <a:p>
                      <a:pPr algn="ctr" fontAlgn="b"/>
                      <a:r>
                        <a:rPr lang="es-419" sz="1600" b="0" i="0" u="none" strike="noStrike">
                          <a:solidFill>
                            <a:srgbClr val="000000"/>
                          </a:solidFill>
                          <a:effectLst/>
                          <a:latin typeface="+mj-lt"/>
                        </a:rPr>
                        <a:t>ESPERANCITA</a:t>
                      </a:r>
                    </a:p>
                  </a:txBody>
                  <a:tcPr marL="7620" marR="7620" marT="7620" marB="0" anchor="b"/>
                </a:tc>
                <a:extLst>
                  <a:ext uri="{0D108BD9-81ED-4DB2-BD59-A6C34878D82A}">
                    <a16:rowId xmlns:a16="http://schemas.microsoft.com/office/drawing/2014/main" val="4002502078"/>
                  </a:ext>
                </a:extLst>
              </a:tr>
              <a:tr h="146806">
                <a:tc>
                  <a:txBody>
                    <a:bodyPr/>
                    <a:lstStyle/>
                    <a:p>
                      <a:pPr algn="ctr" fontAlgn="b"/>
                      <a:r>
                        <a:rPr lang="es-CO" sz="1600" b="0" i="0" u="none" strike="noStrike">
                          <a:solidFill>
                            <a:srgbClr val="000000"/>
                          </a:solidFill>
                          <a:effectLst/>
                          <a:latin typeface="+mj-lt"/>
                        </a:rPr>
                        <a:t>56</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GUARINAS</a:t>
                      </a:r>
                    </a:p>
                  </a:txBody>
                  <a:tcPr marL="7620" marR="7620" marT="7620" marB="0" anchor="ctr"/>
                </a:tc>
                <a:extLst>
                  <a:ext uri="{0D108BD9-81ED-4DB2-BD59-A6C34878D82A}">
                    <a16:rowId xmlns:a16="http://schemas.microsoft.com/office/drawing/2014/main" val="696904773"/>
                  </a:ext>
                </a:extLst>
              </a:tr>
              <a:tr h="146806">
                <a:tc>
                  <a:txBody>
                    <a:bodyPr/>
                    <a:lstStyle/>
                    <a:p>
                      <a:pPr algn="ctr" fontAlgn="b"/>
                      <a:r>
                        <a:rPr lang="es-CO" sz="1600" b="0" i="0" u="none" strike="noStrike">
                          <a:solidFill>
                            <a:srgbClr val="000000"/>
                          </a:solidFill>
                          <a:effectLst/>
                          <a:latin typeface="+mj-lt"/>
                        </a:rPr>
                        <a:t>57</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LLANO GRANDE</a:t>
                      </a:r>
                    </a:p>
                  </a:txBody>
                  <a:tcPr marL="7620" marR="7620" marT="7620" marB="0" anchor="ctr"/>
                </a:tc>
                <a:extLst>
                  <a:ext uri="{0D108BD9-81ED-4DB2-BD59-A6C34878D82A}">
                    <a16:rowId xmlns:a16="http://schemas.microsoft.com/office/drawing/2014/main" val="2112459438"/>
                  </a:ext>
                </a:extLst>
              </a:tr>
              <a:tr h="146806">
                <a:tc>
                  <a:txBody>
                    <a:bodyPr/>
                    <a:lstStyle/>
                    <a:p>
                      <a:pPr algn="ctr" fontAlgn="b"/>
                      <a:r>
                        <a:rPr lang="es-CO" sz="1600" b="0" i="0" u="none" strike="noStrike">
                          <a:solidFill>
                            <a:srgbClr val="000000"/>
                          </a:solidFill>
                          <a:effectLst/>
                          <a:latin typeface="+mj-lt"/>
                        </a:rPr>
                        <a:t>58</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MESA RICA PARTE BAJA</a:t>
                      </a:r>
                    </a:p>
                  </a:txBody>
                  <a:tcPr marL="7620" marR="7620" marT="7620" marB="0" anchor="ctr"/>
                </a:tc>
                <a:extLst>
                  <a:ext uri="{0D108BD9-81ED-4DB2-BD59-A6C34878D82A}">
                    <a16:rowId xmlns:a16="http://schemas.microsoft.com/office/drawing/2014/main" val="1295802943"/>
                  </a:ext>
                </a:extLst>
              </a:tr>
              <a:tr h="146806">
                <a:tc>
                  <a:txBody>
                    <a:bodyPr/>
                    <a:lstStyle/>
                    <a:p>
                      <a:pPr algn="ctr" fontAlgn="b"/>
                      <a:r>
                        <a:rPr lang="es-CO" sz="1600" b="0" i="0" u="none" strike="noStrike">
                          <a:solidFill>
                            <a:srgbClr val="000000"/>
                          </a:solidFill>
                          <a:effectLst/>
                          <a:latin typeface="+mj-lt"/>
                        </a:rPr>
                        <a:t>59</a:t>
                      </a:r>
                    </a:p>
                  </a:txBody>
                  <a:tcPr marL="7620" marR="7620" marT="7620" marB="0" anchor="b"/>
                </a:tc>
                <a:tc>
                  <a:txBody>
                    <a:bodyPr/>
                    <a:lstStyle/>
                    <a:p>
                      <a:pPr algn="ctr" fontAlgn="ctr"/>
                      <a:r>
                        <a:rPr lang="es-419" sz="1600" b="0" i="0" u="none" strike="noStrike">
                          <a:solidFill>
                            <a:srgbClr val="000000"/>
                          </a:solidFill>
                          <a:effectLst/>
                          <a:latin typeface="+mj-lt"/>
                        </a:rPr>
                        <a:t>LA PLAYA</a:t>
                      </a:r>
                    </a:p>
                  </a:txBody>
                  <a:tcPr marL="7620" marR="7620" marT="7620" marB="0" anchor="ctr"/>
                </a:tc>
                <a:tc>
                  <a:txBody>
                    <a:bodyPr/>
                    <a:lstStyle/>
                    <a:p>
                      <a:pPr algn="ctr" fontAlgn="ctr"/>
                      <a:r>
                        <a:rPr lang="es-419" sz="1600" b="0" i="0" u="none" strike="noStrike">
                          <a:solidFill>
                            <a:srgbClr val="000000"/>
                          </a:solidFill>
                          <a:effectLst/>
                          <a:latin typeface="+mj-lt"/>
                        </a:rPr>
                        <a:t>REVENTON PARTE BAJA</a:t>
                      </a:r>
                    </a:p>
                  </a:txBody>
                  <a:tcPr marL="7620" marR="7620" marT="7620" marB="0" anchor="ctr"/>
                </a:tc>
                <a:extLst>
                  <a:ext uri="{0D108BD9-81ED-4DB2-BD59-A6C34878D82A}">
                    <a16:rowId xmlns:a16="http://schemas.microsoft.com/office/drawing/2014/main" val="3972023453"/>
                  </a:ext>
                </a:extLst>
              </a:tr>
              <a:tr h="146806">
                <a:tc>
                  <a:txBody>
                    <a:bodyPr/>
                    <a:lstStyle/>
                    <a:p>
                      <a:pPr algn="ctr" fontAlgn="b"/>
                      <a:r>
                        <a:rPr lang="es-CO" sz="1600" b="0" i="0" u="none" strike="noStrike">
                          <a:solidFill>
                            <a:srgbClr val="000000"/>
                          </a:solidFill>
                          <a:effectLst/>
                          <a:latin typeface="+mj-lt"/>
                        </a:rPr>
                        <a:t>60</a:t>
                      </a:r>
                    </a:p>
                  </a:txBody>
                  <a:tcPr marL="7620" marR="7620" marT="7620" marB="0" anchor="b"/>
                </a:tc>
                <a:tc>
                  <a:txBody>
                    <a:bodyPr/>
                    <a:lstStyle/>
                    <a:p>
                      <a:pPr algn="ctr" fontAlgn="b"/>
                      <a:r>
                        <a:rPr lang="es-419" sz="1600" b="0" i="0" u="none" strike="noStrike">
                          <a:solidFill>
                            <a:srgbClr val="000000"/>
                          </a:solidFill>
                          <a:effectLst/>
                          <a:latin typeface="+mj-lt"/>
                        </a:rPr>
                        <a:t>LA PLAYA</a:t>
                      </a:r>
                    </a:p>
                  </a:txBody>
                  <a:tcPr marL="7620" marR="7620" marT="7620" marB="0" anchor="b"/>
                </a:tc>
                <a:tc>
                  <a:txBody>
                    <a:bodyPr/>
                    <a:lstStyle/>
                    <a:p>
                      <a:pPr algn="ctr" fontAlgn="b"/>
                      <a:r>
                        <a:rPr lang="es-419" sz="1600" b="0" i="0" u="none" strike="noStrike">
                          <a:solidFill>
                            <a:srgbClr val="000000"/>
                          </a:solidFill>
                          <a:effectLst/>
                          <a:latin typeface="+mj-lt"/>
                        </a:rPr>
                        <a:t>TUNJA</a:t>
                      </a:r>
                    </a:p>
                  </a:txBody>
                  <a:tcPr marL="7620" marR="7620" marT="7620" marB="0" anchor="b"/>
                </a:tc>
                <a:extLst>
                  <a:ext uri="{0D108BD9-81ED-4DB2-BD59-A6C34878D82A}">
                    <a16:rowId xmlns:a16="http://schemas.microsoft.com/office/drawing/2014/main" val="121914379"/>
                  </a:ext>
                </a:extLst>
              </a:tr>
              <a:tr h="146806">
                <a:tc>
                  <a:txBody>
                    <a:bodyPr/>
                    <a:lstStyle/>
                    <a:p>
                      <a:pPr algn="ctr" fontAlgn="b"/>
                      <a:r>
                        <a:rPr lang="es-CO" sz="1600" b="0" i="0" u="none" strike="noStrike">
                          <a:solidFill>
                            <a:srgbClr val="000000"/>
                          </a:solidFill>
                          <a:effectLst/>
                          <a:latin typeface="+mj-lt"/>
                        </a:rPr>
                        <a:t>61</a:t>
                      </a:r>
                    </a:p>
                  </a:txBody>
                  <a:tcPr marL="7620" marR="7620" marT="7620" marB="0" anchor="b"/>
                </a:tc>
                <a:tc>
                  <a:txBody>
                    <a:bodyPr/>
                    <a:lstStyle/>
                    <a:p>
                      <a:pPr algn="ctr" fontAlgn="b"/>
                      <a:r>
                        <a:rPr lang="es-419" sz="1600" b="0" i="0" u="none" strike="noStrike">
                          <a:solidFill>
                            <a:srgbClr val="000000"/>
                          </a:solidFill>
                          <a:effectLst/>
                          <a:latin typeface="+mj-lt"/>
                        </a:rPr>
                        <a:t>LOS PATIOS</a:t>
                      </a:r>
                    </a:p>
                  </a:txBody>
                  <a:tcPr marL="7620" marR="7620" marT="7620" marB="0" anchor="b"/>
                </a:tc>
                <a:tc>
                  <a:txBody>
                    <a:bodyPr/>
                    <a:lstStyle/>
                    <a:p>
                      <a:pPr algn="ctr" fontAlgn="b"/>
                      <a:r>
                        <a:rPr lang="es-419" sz="1600" b="0" i="0" u="none" strike="noStrike">
                          <a:solidFill>
                            <a:srgbClr val="000000"/>
                          </a:solidFill>
                          <a:effectLst/>
                          <a:latin typeface="+mj-lt"/>
                        </a:rPr>
                        <a:t>LA MUTIS</a:t>
                      </a:r>
                    </a:p>
                  </a:txBody>
                  <a:tcPr marL="7620" marR="7620" marT="7620" marB="0" anchor="b"/>
                </a:tc>
                <a:extLst>
                  <a:ext uri="{0D108BD9-81ED-4DB2-BD59-A6C34878D82A}">
                    <a16:rowId xmlns:a16="http://schemas.microsoft.com/office/drawing/2014/main" val="2258016334"/>
                  </a:ext>
                </a:extLst>
              </a:tr>
              <a:tr h="146806">
                <a:tc>
                  <a:txBody>
                    <a:bodyPr/>
                    <a:lstStyle/>
                    <a:p>
                      <a:pPr algn="ctr" fontAlgn="b"/>
                      <a:r>
                        <a:rPr lang="es-CO" sz="1600" b="0" i="0" u="none" strike="noStrike">
                          <a:solidFill>
                            <a:srgbClr val="000000"/>
                          </a:solidFill>
                          <a:effectLst/>
                          <a:latin typeface="+mj-lt"/>
                        </a:rPr>
                        <a:t>62</a:t>
                      </a:r>
                    </a:p>
                  </a:txBody>
                  <a:tcPr marL="7620" marR="7620" marT="7620" marB="0" anchor="b"/>
                </a:tc>
                <a:tc>
                  <a:txBody>
                    <a:bodyPr/>
                    <a:lstStyle/>
                    <a:p>
                      <a:pPr algn="ctr" fontAlgn="b"/>
                      <a:r>
                        <a:rPr lang="es-419" sz="1600" b="0" i="0" u="none" strike="noStrike">
                          <a:solidFill>
                            <a:srgbClr val="000000"/>
                          </a:solidFill>
                          <a:effectLst/>
                          <a:latin typeface="+mj-lt"/>
                        </a:rPr>
                        <a:t>LOS PATIOS</a:t>
                      </a:r>
                    </a:p>
                  </a:txBody>
                  <a:tcPr marL="7620" marR="7620" marT="7620" marB="0" anchor="b"/>
                </a:tc>
                <a:tc>
                  <a:txBody>
                    <a:bodyPr/>
                    <a:lstStyle/>
                    <a:p>
                      <a:pPr algn="ctr" fontAlgn="b"/>
                      <a:r>
                        <a:rPr lang="es-419" sz="1600" b="0" i="0" u="none" strike="noStrike">
                          <a:solidFill>
                            <a:srgbClr val="000000"/>
                          </a:solidFill>
                          <a:effectLst/>
                          <a:latin typeface="+mj-lt"/>
                        </a:rPr>
                        <a:t>CALIFORNIA</a:t>
                      </a:r>
                    </a:p>
                  </a:txBody>
                  <a:tcPr marL="7620" marR="7620" marT="7620" marB="0" anchor="b"/>
                </a:tc>
                <a:extLst>
                  <a:ext uri="{0D108BD9-81ED-4DB2-BD59-A6C34878D82A}">
                    <a16:rowId xmlns:a16="http://schemas.microsoft.com/office/drawing/2014/main" val="2087145096"/>
                  </a:ext>
                </a:extLst>
              </a:tr>
              <a:tr h="146806">
                <a:tc>
                  <a:txBody>
                    <a:bodyPr/>
                    <a:lstStyle/>
                    <a:p>
                      <a:pPr algn="ctr" fontAlgn="b"/>
                      <a:r>
                        <a:rPr lang="es-CO" sz="1600" b="0" i="0" u="none" strike="noStrike">
                          <a:solidFill>
                            <a:srgbClr val="000000"/>
                          </a:solidFill>
                          <a:effectLst/>
                          <a:latin typeface="+mj-lt"/>
                        </a:rPr>
                        <a:t>63</a:t>
                      </a:r>
                    </a:p>
                  </a:txBody>
                  <a:tcPr marL="7620" marR="7620" marT="7620" marB="0" anchor="b"/>
                </a:tc>
                <a:tc>
                  <a:txBody>
                    <a:bodyPr/>
                    <a:lstStyle/>
                    <a:p>
                      <a:pPr algn="ctr" fontAlgn="b"/>
                      <a:r>
                        <a:rPr lang="es-419" sz="1600" b="0" i="0" u="none" strike="noStrike">
                          <a:solidFill>
                            <a:srgbClr val="000000"/>
                          </a:solidFill>
                          <a:effectLst/>
                          <a:latin typeface="+mj-lt"/>
                        </a:rPr>
                        <a:t>OCAÑA</a:t>
                      </a:r>
                    </a:p>
                  </a:txBody>
                  <a:tcPr marL="7620" marR="7620" marT="7620" marB="0" anchor="b"/>
                </a:tc>
                <a:tc>
                  <a:txBody>
                    <a:bodyPr/>
                    <a:lstStyle/>
                    <a:p>
                      <a:pPr algn="ctr" fontAlgn="b"/>
                      <a:r>
                        <a:rPr lang="es-419" sz="1600" b="0" i="0" u="none" strike="noStrike">
                          <a:solidFill>
                            <a:srgbClr val="000000"/>
                          </a:solidFill>
                          <a:effectLst/>
                          <a:latin typeface="+mj-lt"/>
                        </a:rPr>
                        <a:t>SAN FRANCISCO</a:t>
                      </a:r>
                    </a:p>
                  </a:txBody>
                  <a:tcPr marL="7620" marR="7620" marT="7620" marB="0" anchor="b"/>
                </a:tc>
                <a:extLst>
                  <a:ext uri="{0D108BD9-81ED-4DB2-BD59-A6C34878D82A}">
                    <a16:rowId xmlns:a16="http://schemas.microsoft.com/office/drawing/2014/main" val="4256617819"/>
                  </a:ext>
                </a:extLst>
              </a:tr>
              <a:tr h="146806">
                <a:tc>
                  <a:txBody>
                    <a:bodyPr/>
                    <a:lstStyle/>
                    <a:p>
                      <a:pPr algn="ctr" fontAlgn="b"/>
                      <a:r>
                        <a:rPr lang="es-CO" sz="1600" b="0" i="0" u="none" strike="noStrike">
                          <a:solidFill>
                            <a:srgbClr val="000000"/>
                          </a:solidFill>
                          <a:effectLst/>
                          <a:latin typeface="+mj-lt"/>
                        </a:rPr>
                        <a:t>64</a:t>
                      </a:r>
                    </a:p>
                  </a:txBody>
                  <a:tcPr marL="7620" marR="7620" marT="7620" marB="0" anchor="b"/>
                </a:tc>
                <a:tc>
                  <a:txBody>
                    <a:bodyPr/>
                    <a:lstStyle/>
                    <a:p>
                      <a:pPr algn="ctr" fontAlgn="b"/>
                      <a:r>
                        <a:rPr lang="es-419" sz="1600" b="0" i="0" u="none" strike="noStrike">
                          <a:solidFill>
                            <a:srgbClr val="000000"/>
                          </a:solidFill>
                          <a:effectLst/>
                          <a:latin typeface="+mj-lt"/>
                        </a:rPr>
                        <a:t>OCAÑA</a:t>
                      </a:r>
                    </a:p>
                  </a:txBody>
                  <a:tcPr marL="7620" marR="7620" marT="7620" marB="0" anchor="b"/>
                </a:tc>
                <a:tc>
                  <a:txBody>
                    <a:bodyPr/>
                    <a:lstStyle/>
                    <a:p>
                      <a:pPr algn="ctr" fontAlgn="b"/>
                      <a:r>
                        <a:rPr lang="es-419" sz="1600" b="0" i="0" u="none" strike="noStrike">
                          <a:solidFill>
                            <a:srgbClr val="000000"/>
                          </a:solidFill>
                          <a:effectLst/>
                          <a:latin typeface="+mj-lt"/>
                        </a:rPr>
                        <a:t>EL PUENTE</a:t>
                      </a:r>
                    </a:p>
                  </a:txBody>
                  <a:tcPr marL="7620" marR="7620" marT="7620" marB="0" anchor="b"/>
                </a:tc>
                <a:extLst>
                  <a:ext uri="{0D108BD9-81ED-4DB2-BD59-A6C34878D82A}">
                    <a16:rowId xmlns:a16="http://schemas.microsoft.com/office/drawing/2014/main" val="2696091769"/>
                  </a:ext>
                </a:extLst>
              </a:tr>
              <a:tr h="146806">
                <a:tc>
                  <a:txBody>
                    <a:bodyPr/>
                    <a:lstStyle/>
                    <a:p>
                      <a:pPr algn="ctr" fontAlgn="b"/>
                      <a:r>
                        <a:rPr lang="es-CO" sz="1600" b="0" i="0" u="none" strike="noStrike">
                          <a:solidFill>
                            <a:srgbClr val="000000"/>
                          </a:solidFill>
                          <a:effectLst/>
                          <a:latin typeface="+mj-lt"/>
                        </a:rPr>
                        <a:t>65</a:t>
                      </a:r>
                    </a:p>
                  </a:txBody>
                  <a:tcPr marL="7620" marR="7620" marT="7620" marB="0" anchor="b"/>
                </a:tc>
                <a:tc>
                  <a:txBody>
                    <a:bodyPr/>
                    <a:lstStyle/>
                    <a:p>
                      <a:pPr algn="ctr" fontAlgn="b"/>
                      <a:r>
                        <a:rPr lang="es-419" sz="1600" b="0" i="0" u="none" strike="noStrike">
                          <a:solidFill>
                            <a:srgbClr val="000000"/>
                          </a:solidFill>
                          <a:effectLst/>
                          <a:latin typeface="+mj-lt"/>
                        </a:rPr>
                        <a:t>OCAÑA</a:t>
                      </a:r>
                    </a:p>
                  </a:txBody>
                  <a:tcPr marL="7620" marR="7620" marT="7620" marB="0" anchor="b"/>
                </a:tc>
                <a:tc>
                  <a:txBody>
                    <a:bodyPr/>
                    <a:lstStyle/>
                    <a:p>
                      <a:pPr algn="ctr" fontAlgn="b"/>
                      <a:r>
                        <a:rPr lang="es-419" sz="1600" b="0" i="0" u="none" strike="noStrike" dirty="0">
                          <a:solidFill>
                            <a:srgbClr val="000000"/>
                          </a:solidFill>
                          <a:effectLst/>
                          <a:latin typeface="+mj-lt"/>
                        </a:rPr>
                        <a:t>NUEVO AMANECER</a:t>
                      </a:r>
                    </a:p>
                  </a:txBody>
                  <a:tcPr marL="7620" marR="7620" marT="7620" marB="0" anchor="b"/>
                </a:tc>
                <a:extLst>
                  <a:ext uri="{0D108BD9-81ED-4DB2-BD59-A6C34878D82A}">
                    <a16:rowId xmlns:a16="http://schemas.microsoft.com/office/drawing/2014/main" val="2466861182"/>
                  </a:ext>
                </a:extLst>
              </a:tr>
            </a:tbl>
          </a:graphicData>
        </a:graphic>
      </p:graphicFrame>
    </p:spTree>
    <p:extLst>
      <p:ext uri="{BB962C8B-B14F-4D97-AF65-F5344CB8AC3E}">
        <p14:creationId xmlns:p14="http://schemas.microsoft.com/office/powerpoint/2010/main" val="40981688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309217"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87</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309217" y="1162725"/>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Instaladas</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graphicFrame>
        <p:nvGraphicFramePr>
          <p:cNvPr id="6" name="Tabla 5">
            <a:extLst>
              <a:ext uri="{FF2B5EF4-FFF2-40B4-BE49-F238E27FC236}">
                <a16:creationId xmlns:a16="http://schemas.microsoft.com/office/drawing/2014/main" id="{4BE76B3E-718E-45C0-B512-BE22B273822E}"/>
              </a:ext>
            </a:extLst>
          </p:cNvPr>
          <p:cNvGraphicFramePr>
            <a:graphicFrameLocks noGrp="1"/>
          </p:cNvGraphicFramePr>
          <p:nvPr>
            <p:extLst>
              <p:ext uri="{D42A27DB-BD31-4B8C-83A1-F6EECF244321}">
                <p14:modId xmlns:p14="http://schemas.microsoft.com/office/powerpoint/2010/main" val="20686407"/>
              </p:ext>
            </p:extLst>
          </p:nvPr>
        </p:nvGraphicFramePr>
        <p:xfrm>
          <a:off x="3186187" y="528058"/>
          <a:ext cx="8027880" cy="6025672"/>
        </p:xfrm>
        <a:graphic>
          <a:graphicData uri="http://schemas.openxmlformats.org/drawingml/2006/table">
            <a:tbl>
              <a:tblPr>
                <a:tableStyleId>{5C22544A-7EE6-4342-B048-85BDC9FD1C3A}</a:tableStyleId>
              </a:tblPr>
              <a:tblGrid>
                <a:gridCol w="2675960">
                  <a:extLst>
                    <a:ext uri="{9D8B030D-6E8A-4147-A177-3AD203B41FA5}">
                      <a16:colId xmlns:a16="http://schemas.microsoft.com/office/drawing/2014/main" val="2686991992"/>
                    </a:ext>
                  </a:extLst>
                </a:gridCol>
                <a:gridCol w="2675960">
                  <a:extLst>
                    <a:ext uri="{9D8B030D-6E8A-4147-A177-3AD203B41FA5}">
                      <a16:colId xmlns:a16="http://schemas.microsoft.com/office/drawing/2014/main" val="2405853411"/>
                    </a:ext>
                  </a:extLst>
                </a:gridCol>
                <a:gridCol w="2675960">
                  <a:extLst>
                    <a:ext uri="{9D8B030D-6E8A-4147-A177-3AD203B41FA5}">
                      <a16:colId xmlns:a16="http://schemas.microsoft.com/office/drawing/2014/main" val="3541659099"/>
                    </a:ext>
                  </a:extLst>
                </a:gridCol>
              </a:tblGrid>
              <a:tr h="146806">
                <a:tc>
                  <a:txBody>
                    <a:bodyPr/>
                    <a:lstStyle/>
                    <a:p>
                      <a:pPr algn="ctr" fontAlgn="ctr"/>
                      <a:r>
                        <a:rPr lang="es-CO" sz="1600" b="1" u="none" strike="noStrike" dirty="0">
                          <a:solidFill>
                            <a:srgbClr val="07133D"/>
                          </a:solidFill>
                          <a:effectLst/>
                          <a:latin typeface="+mj-lt"/>
                        </a:rPr>
                        <a:t>ITEM</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Municipio</a:t>
                      </a:r>
                      <a:endParaRPr lang="es-CO" sz="1600" b="1" i="0" u="none" strike="noStrike" dirty="0">
                        <a:solidFill>
                          <a:srgbClr val="07133D"/>
                        </a:solidFill>
                        <a:effectLst/>
                        <a:latin typeface="+mj-lt"/>
                      </a:endParaRPr>
                    </a:p>
                  </a:txBody>
                  <a:tcPr marL="5872" marR="5872" marT="5872" marB="0" anchor="ctr">
                    <a:solidFill>
                      <a:schemeClr val="tx1"/>
                    </a:solidFill>
                  </a:tcPr>
                </a:tc>
                <a:tc>
                  <a:txBody>
                    <a:bodyPr/>
                    <a:lstStyle/>
                    <a:p>
                      <a:pPr algn="ctr" fontAlgn="ctr"/>
                      <a:r>
                        <a:rPr lang="es-CO" sz="1600" b="1" u="none" strike="noStrike" dirty="0">
                          <a:solidFill>
                            <a:srgbClr val="07133D"/>
                          </a:solidFill>
                          <a:effectLst/>
                          <a:latin typeface="+mj-lt"/>
                        </a:rPr>
                        <a:t>JI-CDC</a:t>
                      </a:r>
                      <a:endParaRPr lang="es-CO" sz="1600" b="1" i="0" u="none" strike="noStrike" dirty="0">
                        <a:solidFill>
                          <a:srgbClr val="07133D"/>
                        </a:solidFill>
                        <a:effectLst/>
                        <a:latin typeface="+mj-lt"/>
                      </a:endParaRPr>
                    </a:p>
                  </a:txBody>
                  <a:tcPr marL="5872" marR="5872" marT="5872" marB="0" anchor="ctr">
                    <a:solidFill>
                      <a:schemeClr val="tx1"/>
                    </a:solidFill>
                  </a:tcPr>
                </a:tc>
                <a:extLst>
                  <a:ext uri="{0D108BD9-81ED-4DB2-BD59-A6C34878D82A}">
                    <a16:rowId xmlns:a16="http://schemas.microsoft.com/office/drawing/2014/main" val="1083437002"/>
                  </a:ext>
                </a:extLst>
              </a:tr>
              <a:tr h="146806">
                <a:tc>
                  <a:txBody>
                    <a:bodyPr/>
                    <a:lstStyle/>
                    <a:p>
                      <a:pPr algn="ctr" fontAlgn="b"/>
                      <a:r>
                        <a:rPr lang="es-CO" sz="1600" b="0" i="0" u="none" strike="noStrike" dirty="0">
                          <a:solidFill>
                            <a:srgbClr val="000000"/>
                          </a:solidFill>
                          <a:effectLst/>
                          <a:latin typeface="+mj-lt"/>
                        </a:rPr>
                        <a:t>66</a:t>
                      </a:r>
                    </a:p>
                  </a:txBody>
                  <a:tcPr marL="7620" marR="7620" marT="7620" marB="0" anchor="b"/>
                </a:tc>
                <a:tc>
                  <a:txBody>
                    <a:bodyPr/>
                    <a:lstStyle/>
                    <a:p>
                      <a:pPr algn="ctr" fontAlgn="ctr"/>
                      <a:r>
                        <a:rPr lang="es-419" sz="1600" b="0" i="0" u="none" strike="noStrike" dirty="0">
                          <a:solidFill>
                            <a:srgbClr val="000000"/>
                          </a:solidFill>
                          <a:effectLst/>
                          <a:latin typeface="+mj-lt"/>
                        </a:rPr>
                        <a:t>SAN CALIXTO</a:t>
                      </a:r>
                    </a:p>
                  </a:txBody>
                  <a:tcPr marL="7620" marR="7620" marT="7620" marB="0" anchor="ctr"/>
                </a:tc>
                <a:tc>
                  <a:txBody>
                    <a:bodyPr/>
                    <a:lstStyle/>
                    <a:p>
                      <a:pPr algn="ctr" fontAlgn="ctr"/>
                      <a:r>
                        <a:rPr lang="es-419" sz="1600" b="0" i="0" u="none" strike="noStrike">
                          <a:solidFill>
                            <a:srgbClr val="000000"/>
                          </a:solidFill>
                          <a:effectLst/>
                          <a:latin typeface="+mj-lt"/>
                        </a:rPr>
                        <a:t>AGUACHICA</a:t>
                      </a:r>
                    </a:p>
                  </a:txBody>
                  <a:tcPr marL="7620" marR="7620" marT="7620" marB="0" anchor="ctr"/>
                </a:tc>
                <a:extLst>
                  <a:ext uri="{0D108BD9-81ED-4DB2-BD59-A6C34878D82A}">
                    <a16:rowId xmlns:a16="http://schemas.microsoft.com/office/drawing/2014/main" val="2975381989"/>
                  </a:ext>
                </a:extLst>
              </a:tr>
              <a:tr h="146806">
                <a:tc>
                  <a:txBody>
                    <a:bodyPr/>
                    <a:lstStyle/>
                    <a:p>
                      <a:pPr algn="ctr" fontAlgn="b"/>
                      <a:r>
                        <a:rPr lang="es-CO" sz="1600" b="0" i="0" u="none" strike="noStrike">
                          <a:solidFill>
                            <a:srgbClr val="000000"/>
                          </a:solidFill>
                          <a:effectLst/>
                          <a:latin typeface="+mj-lt"/>
                        </a:rPr>
                        <a:t>67</a:t>
                      </a:r>
                    </a:p>
                  </a:txBody>
                  <a:tcPr marL="7620" marR="7620" marT="7620" marB="0" anchor="b"/>
                </a:tc>
                <a:tc>
                  <a:txBody>
                    <a:bodyPr/>
                    <a:lstStyle/>
                    <a:p>
                      <a:pPr algn="ctr" fontAlgn="b"/>
                      <a:r>
                        <a:rPr lang="es-419" sz="1600" b="0" i="0" u="none" strike="noStrike">
                          <a:solidFill>
                            <a:srgbClr val="000000"/>
                          </a:solidFill>
                          <a:effectLst/>
                          <a:latin typeface="+mj-lt"/>
                        </a:rPr>
                        <a:t>SAN CALIXTO</a:t>
                      </a:r>
                    </a:p>
                  </a:txBody>
                  <a:tcPr marL="7620" marR="7620" marT="7620" marB="0" anchor="b"/>
                </a:tc>
                <a:tc>
                  <a:txBody>
                    <a:bodyPr/>
                    <a:lstStyle/>
                    <a:p>
                      <a:pPr algn="ctr" fontAlgn="b"/>
                      <a:r>
                        <a:rPr lang="es-419" sz="1600" b="0" i="0" u="none" strike="noStrike">
                          <a:solidFill>
                            <a:srgbClr val="000000"/>
                          </a:solidFill>
                          <a:effectLst/>
                          <a:latin typeface="+mj-lt"/>
                        </a:rPr>
                        <a:t>BALSAMINA</a:t>
                      </a:r>
                    </a:p>
                  </a:txBody>
                  <a:tcPr marL="7620" marR="7620" marT="7620" marB="0" anchor="b"/>
                </a:tc>
                <a:extLst>
                  <a:ext uri="{0D108BD9-81ED-4DB2-BD59-A6C34878D82A}">
                    <a16:rowId xmlns:a16="http://schemas.microsoft.com/office/drawing/2014/main" val="2145601869"/>
                  </a:ext>
                </a:extLst>
              </a:tr>
              <a:tr h="146806">
                <a:tc>
                  <a:txBody>
                    <a:bodyPr/>
                    <a:lstStyle/>
                    <a:p>
                      <a:pPr algn="ctr" fontAlgn="b"/>
                      <a:r>
                        <a:rPr lang="es-CO" sz="1600" b="0" i="0" u="none" strike="noStrike">
                          <a:solidFill>
                            <a:srgbClr val="000000"/>
                          </a:solidFill>
                          <a:effectLst/>
                          <a:latin typeface="+mj-lt"/>
                        </a:rPr>
                        <a:t>68</a:t>
                      </a:r>
                    </a:p>
                  </a:txBody>
                  <a:tcPr marL="7620" marR="7620" marT="7620" marB="0" anchor="b"/>
                </a:tc>
                <a:tc>
                  <a:txBody>
                    <a:bodyPr/>
                    <a:lstStyle/>
                    <a:p>
                      <a:pPr algn="ctr" fontAlgn="b"/>
                      <a:r>
                        <a:rPr lang="es-419" sz="1600" b="0" i="0" u="none" strike="noStrike">
                          <a:solidFill>
                            <a:srgbClr val="000000"/>
                          </a:solidFill>
                          <a:effectLst/>
                          <a:latin typeface="+mj-lt"/>
                        </a:rPr>
                        <a:t>SAN CALIXTO</a:t>
                      </a:r>
                    </a:p>
                  </a:txBody>
                  <a:tcPr marL="7620" marR="7620" marT="7620" marB="0" anchor="b"/>
                </a:tc>
                <a:tc>
                  <a:txBody>
                    <a:bodyPr/>
                    <a:lstStyle/>
                    <a:p>
                      <a:pPr algn="ctr" fontAlgn="b"/>
                      <a:r>
                        <a:rPr lang="es-419" sz="1600" b="0" i="0" u="none" strike="noStrike">
                          <a:solidFill>
                            <a:srgbClr val="000000"/>
                          </a:solidFill>
                          <a:effectLst/>
                          <a:latin typeface="+mj-lt"/>
                        </a:rPr>
                        <a:t>BANDERAS</a:t>
                      </a:r>
                    </a:p>
                  </a:txBody>
                  <a:tcPr marL="7620" marR="7620" marT="7620" marB="0" anchor="b"/>
                </a:tc>
                <a:extLst>
                  <a:ext uri="{0D108BD9-81ED-4DB2-BD59-A6C34878D82A}">
                    <a16:rowId xmlns:a16="http://schemas.microsoft.com/office/drawing/2014/main" val="3317844169"/>
                  </a:ext>
                </a:extLst>
              </a:tr>
              <a:tr h="146806">
                <a:tc>
                  <a:txBody>
                    <a:bodyPr/>
                    <a:lstStyle/>
                    <a:p>
                      <a:pPr algn="ctr" fontAlgn="b"/>
                      <a:r>
                        <a:rPr lang="es-CO" sz="1600" b="0" i="0" u="none" strike="noStrike">
                          <a:solidFill>
                            <a:srgbClr val="000000"/>
                          </a:solidFill>
                          <a:effectLst/>
                          <a:latin typeface="+mj-lt"/>
                        </a:rPr>
                        <a:t>69</a:t>
                      </a:r>
                    </a:p>
                  </a:txBody>
                  <a:tcPr marL="7620" marR="7620" marT="7620" marB="0" anchor="b"/>
                </a:tc>
                <a:tc>
                  <a:txBody>
                    <a:bodyPr/>
                    <a:lstStyle/>
                    <a:p>
                      <a:pPr algn="ctr" fontAlgn="ctr"/>
                      <a:r>
                        <a:rPr lang="es-419" sz="1600" b="0" i="0" u="none" strike="noStrike">
                          <a:solidFill>
                            <a:srgbClr val="000000"/>
                          </a:solidFill>
                          <a:effectLst/>
                          <a:latin typeface="+mj-lt"/>
                        </a:rPr>
                        <a:t>SAN CALIXTO</a:t>
                      </a:r>
                    </a:p>
                  </a:txBody>
                  <a:tcPr marL="7620" marR="7620" marT="7620" marB="0" anchor="ctr"/>
                </a:tc>
                <a:tc>
                  <a:txBody>
                    <a:bodyPr/>
                    <a:lstStyle/>
                    <a:p>
                      <a:pPr algn="ctr" fontAlgn="ctr"/>
                      <a:r>
                        <a:rPr lang="es-419" sz="1600" b="0" i="0" u="none" strike="noStrike">
                          <a:solidFill>
                            <a:srgbClr val="000000"/>
                          </a:solidFill>
                          <a:effectLst/>
                          <a:latin typeface="+mj-lt"/>
                        </a:rPr>
                        <a:t>EL CARACOL</a:t>
                      </a:r>
                    </a:p>
                  </a:txBody>
                  <a:tcPr marL="7620" marR="7620" marT="7620" marB="0" anchor="ctr"/>
                </a:tc>
                <a:extLst>
                  <a:ext uri="{0D108BD9-81ED-4DB2-BD59-A6C34878D82A}">
                    <a16:rowId xmlns:a16="http://schemas.microsoft.com/office/drawing/2014/main" val="2075020681"/>
                  </a:ext>
                </a:extLst>
              </a:tr>
              <a:tr h="146806">
                <a:tc>
                  <a:txBody>
                    <a:bodyPr/>
                    <a:lstStyle/>
                    <a:p>
                      <a:pPr algn="ctr" fontAlgn="b"/>
                      <a:r>
                        <a:rPr lang="es-CO" sz="1600" b="0" i="0" u="none" strike="noStrike">
                          <a:solidFill>
                            <a:srgbClr val="000000"/>
                          </a:solidFill>
                          <a:effectLst/>
                          <a:latin typeface="+mj-lt"/>
                        </a:rPr>
                        <a:t>70</a:t>
                      </a:r>
                    </a:p>
                  </a:txBody>
                  <a:tcPr marL="7620" marR="7620" marT="7620" marB="0" anchor="b"/>
                </a:tc>
                <a:tc>
                  <a:txBody>
                    <a:bodyPr/>
                    <a:lstStyle/>
                    <a:p>
                      <a:pPr algn="ctr" fontAlgn="ctr"/>
                      <a:r>
                        <a:rPr lang="es-419" sz="1600" b="0" i="0" u="none" strike="noStrike">
                          <a:solidFill>
                            <a:srgbClr val="000000"/>
                          </a:solidFill>
                          <a:effectLst/>
                          <a:latin typeface="+mj-lt"/>
                        </a:rPr>
                        <a:t>SAN CALIXTO</a:t>
                      </a:r>
                    </a:p>
                  </a:txBody>
                  <a:tcPr marL="7620" marR="7620" marT="7620" marB="0" anchor="ctr"/>
                </a:tc>
                <a:tc>
                  <a:txBody>
                    <a:bodyPr/>
                    <a:lstStyle/>
                    <a:p>
                      <a:pPr algn="ctr" fontAlgn="ctr"/>
                      <a:r>
                        <a:rPr lang="es-419" sz="1600" b="0" i="0" u="none" strike="noStrike">
                          <a:solidFill>
                            <a:srgbClr val="000000"/>
                          </a:solidFill>
                          <a:effectLst/>
                          <a:latin typeface="+mj-lt"/>
                        </a:rPr>
                        <a:t>LA FORTUNA</a:t>
                      </a:r>
                    </a:p>
                  </a:txBody>
                  <a:tcPr marL="7620" marR="7620" marT="7620" marB="0" anchor="ctr"/>
                </a:tc>
                <a:extLst>
                  <a:ext uri="{0D108BD9-81ED-4DB2-BD59-A6C34878D82A}">
                    <a16:rowId xmlns:a16="http://schemas.microsoft.com/office/drawing/2014/main" val="1004286749"/>
                  </a:ext>
                </a:extLst>
              </a:tr>
              <a:tr h="146806">
                <a:tc>
                  <a:txBody>
                    <a:bodyPr/>
                    <a:lstStyle/>
                    <a:p>
                      <a:pPr algn="ctr" fontAlgn="b"/>
                      <a:r>
                        <a:rPr lang="es-CO" sz="1600" b="0" i="0" u="none" strike="noStrike">
                          <a:solidFill>
                            <a:srgbClr val="000000"/>
                          </a:solidFill>
                          <a:effectLst/>
                          <a:latin typeface="+mj-lt"/>
                        </a:rPr>
                        <a:t>71</a:t>
                      </a:r>
                    </a:p>
                  </a:txBody>
                  <a:tcPr marL="7620" marR="7620" marT="7620" marB="0" anchor="b"/>
                </a:tc>
                <a:tc>
                  <a:txBody>
                    <a:bodyPr/>
                    <a:lstStyle/>
                    <a:p>
                      <a:pPr algn="ctr" fontAlgn="b"/>
                      <a:r>
                        <a:rPr lang="es-419" sz="1600" b="0" i="0" u="none" strike="noStrike">
                          <a:solidFill>
                            <a:srgbClr val="000000"/>
                          </a:solidFill>
                          <a:effectLst/>
                          <a:latin typeface="+mj-lt"/>
                        </a:rPr>
                        <a:t>SAN CAYETANO</a:t>
                      </a:r>
                    </a:p>
                  </a:txBody>
                  <a:tcPr marL="7620" marR="7620" marT="7620" marB="0" anchor="b"/>
                </a:tc>
                <a:tc>
                  <a:txBody>
                    <a:bodyPr/>
                    <a:lstStyle/>
                    <a:p>
                      <a:pPr algn="ctr" fontAlgn="b"/>
                      <a:r>
                        <a:rPr lang="es-419" sz="1600" b="0" i="0" u="none" strike="noStrike">
                          <a:solidFill>
                            <a:srgbClr val="000000"/>
                          </a:solidFill>
                          <a:effectLst/>
                          <a:latin typeface="+mj-lt"/>
                        </a:rPr>
                        <a:t>SAN ISIDRO - LLANO AMARILLO</a:t>
                      </a:r>
                    </a:p>
                  </a:txBody>
                  <a:tcPr marL="7620" marR="7620" marT="7620" marB="0" anchor="b"/>
                </a:tc>
                <a:extLst>
                  <a:ext uri="{0D108BD9-81ED-4DB2-BD59-A6C34878D82A}">
                    <a16:rowId xmlns:a16="http://schemas.microsoft.com/office/drawing/2014/main" val="363397381"/>
                  </a:ext>
                </a:extLst>
              </a:tr>
              <a:tr h="146806">
                <a:tc>
                  <a:txBody>
                    <a:bodyPr/>
                    <a:lstStyle/>
                    <a:p>
                      <a:pPr algn="ctr" fontAlgn="b"/>
                      <a:r>
                        <a:rPr lang="es-CO" sz="1600" b="0" i="0" u="none" strike="noStrike">
                          <a:solidFill>
                            <a:srgbClr val="000000"/>
                          </a:solidFill>
                          <a:effectLst/>
                          <a:latin typeface="+mj-lt"/>
                        </a:rPr>
                        <a:t>72</a:t>
                      </a:r>
                    </a:p>
                  </a:txBody>
                  <a:tcPr marL="7620" marR="7620" marT="7620" marB="0" anchor="b"/>
                </a:tc>
                <a:tc>
                  <a:txBody>
                    <a:bodyPr/>
                    <a:lstStyle/>
                    <a:p>
                      <a:pPr algn="ctr" fontAlgn="b"/>
                      <a:r>
                        <a:rPr lang="es-419" sz="1600" b="0" i="0" u="none" strike="noStrike">
                          <a:solidFill>
                            <a:srgbClr val="000000"/>
                          </a:solidFill>
                          <a:effectLst/>
                          <a:latin typeface="+mj-lt"/>
                        </a:rPr>
                        <a:t>SARDINATA</a:t>
                      </a:r>
                    </a:p>
                  </a:txBody>
                  <a:tcPr marL="7620" marR="7620" marT="7620" marB="0" anchor="b"/>
                </a:tc>
                <a:tc>
                  <a:txBody>
                    <a:bodyPr/>
                    <a:lstStyle/>
                    <a:p>
                      <a:pPr algn="ctr" fontAlgn="b"/>
                      <a:r>
                        <a:rPr lang="es-419" sz="1600" b="0" i="0" u="none" strike="noStrike">
                          <a:solidFill>
                            <a:srgbClr val="000000"/>
                          </a:solidFill>
                          <a:effectLst/>
                          <a:latin typeface="+mj-lt"/>
                        </a:rPr>
                        <a:t>BELLAVISTA</a:t>
                      </a:r>
                    </a:p>
                  </a:txBody>
                  <a:tcPr marL="7620" marR="7620" marT="7620" marB="0" anchor="b"/>
                </a:tc>
                <a:extLst>
                  <a:ext uri="{0D108BD9-81ED-4DB2-BD59-A6C34878D82A}">
                    <a16:rowId xmlns:a16="http://schemas.microsoft.com/office/drawing/2014/main" val="241670324"/>
                  </a:ext>
                </a:extLst>
              </a:tr>
              <a:tr h="146806">
                <a:tc>
                  <a:txBody>
                    <a:bodyPr/>
                    <a:lstStyle/>
                    <a:p>
                      <a:pPr algn="ctr" fontAlgn="b"/>
                      <a:r>
                        <a:rPr lang="es-CO" sz="1600" b="0" i="0" u="none" strike="noStrike">
                          <a:solidFill>
                            <a:srgbClr val="000000"/>
                          </a:solidFill>
                          <a:effectLst/>
                          <a:latin typeface="+mj-lt"/>
                        </a:rPr>
                        <a:t>73</a:t>
                      </a:r>
                    </a:p>
                  </a:txBody>
                  <a:tcPr marL="7620" marR="7620" marT="7620" marB="0" anchor="b"/>
                </a:tc>
                <a:tc>
                  <a:txBody>
                    <a:bodyPr/>
                    <a:lstStyle/>
                    <a:p>
                      <a:pPr algn="ctr" fontAlgn="b"/>
                      <a:r>
                        <a:rPr lang="es-419" sz="1600" b="0" i="0" u="none" strike="noStrike">
                          <a:solidFill>
                            <a:srgbClr val="000000"/>
                          </a:solidFill>
                          <a:effectLst/>
                          <a:latin typeface="+mj-lt"/>
                        </a:rPr>
                        <a:t>SARDINATA</a:t>
                      </a:r>
                    </a:p>
                  </a:txBody>
                  <a:tcPr marL="7620" marR="7620" marT="7620" marB="0" anchor="b"/>
                </a:tc>
                <a:tc>
                  <a:txBody>
                    <a:bodyPr/>
                    <a:lstStyle/>
                    <a:p>
                      <a:pPr algn="ctr" fontAlgn="b"/>
                      <a:r>
                        <a:rPr lang="es-419" sz="1600" b="0" i="0" u="none" strike="noStrike">
                          <a:solidFill>
                            <a:srgbClr val="000000"/>
                          </a:solidFill>
                          <a:effectLst/>
                          <a:latin typeface="+mj-lt"/>
                        </a:rPr>
                        <a:t>EL PORVENIR</a:t>
                      </a:r>
                    </a:p>
                  </a:txBody>
                  <a:tcPr marL="7620" marR="7620" marT="7620" marB="0" anchor="b"/>
                </a:tc>
                <a:extLst>
                  <a:ext uri="{0D108BD9-81ED-4DB2-BD59-A6C34878D82A}">
                    <a16:rowId xmlns:a16="http://schemas.microsoft.com/office/drawing/2014/main" val="584363229"/>
                  </a:ext>
                </a:extLst>
              </a:tr>
              <a:tr h="146806">
                <a:tc>
                  <a:txBody>
                    <a:bodyPr/>
                    <a:lstStyle/>
                    <a:p>
                      <a:pPr algn="ctr" fontAlgn="b"/>
                      <a:r>
                        <a:rPr lang="es-CO" sz="1600" b="0" i="0" u="none" strike="noStrike">
                          <a:solidFill>
                            <a:srgbClr val="000000"/>
                          </a:solidFill>
                          <a:effectLst/>
                          <a:latin typeface="+mj-lt"/>
                        </a:rPr>
                        <a:t>74</a:t>
                      </a:r>
                    </a:p>
                  </a:txBody>
                  <a:tcPr marL="7620" marR="7620" marT="7620" marB="0" anchor="b"/>
                </a:tc>
                <a:tc>
                  <a:txBody>
                    <a:bodyPr/>
                    <a:lstStyle/>
                    <a:p>
                      <a:pPr algn="ctr" fontAlgn="b"/>
                      <a:r>
                        <a:rPr lang="es-419" sz="1600" b="0" i="0" u="none" strike="noStrike">
                          <a:solidFill>
                            <a:srgbClr val="000000"/>
                          </a:solidFill>
                          <a:effectLst/>
                          <a:latin typeface="+mj-lt"/>
                        </a:rPr>
                        <a:t>SARDINATA</a:t>
                      </a:r>
                    </a:p>
                  </a:txBody>
                  <a:tcPr marL="7620" marR="7620" marT="7620" marB="0" anchor="b"/>
                </a:tc>
                <a:tc>
                  <a:txBody>
                    <a:bodyPr/>
                    <a:lstStyle/>
                    <a:p>
                      <a:pPr algn="ctr" fontAlgn="b"/>
                      <a:r>
                        <a:rPr lang="es-419" sz="1600" b="0" i="0" u="none" strike="noStrike">
                          <a:solidFill>
                            <a:srgbClr val="000000"/>
                          </a:solidFill>
                          <a:effectLst/>
                          <a:latin typeface="+mj-lt"/>
                        </a:rPr>
                        <a:t>PARCELA LA PRADERA</a:t>
                      </a:r>
                    </a:p>
                  </a:txBody>
                  <a:tcPr marL="7620" marR="7620" marT="7620" marB="0" anchor="b"/>
                </a:tc>
                <a:extLst>
                  <a:ext uri="{0D108BD9-81ED-4DB2-BD59-A6C34878D82A}">
                    <a16:rowId xmlns:a16="http://schemas.microsoft.com/office/drawing/2014/main" val="1462411423"/>
                  </a:ext>
                </a:extLst>
              </a:tr>
              <a:tr h="146806">
                <a:tc>
                  <a:txBody>
                    <a:bodyPr/>
                    <a:lstStyle/>
                    <a:p>
                      <a:pPr algn="ctr" fontAlgn="b"/>
                      <a:r>
                        <a:rPr lang="es-CO" sz="1600" b="0" i="0" u="none" strike="noStrike">
                          <a:solidFill>
                            <a:srgbClr val="000000"/>
                          </a:solidFill>
                          <a:effectLst/>
                          <a:latin typeface="+mj-lt"/>
                        </a:rPr>
                        <a:t>75</a:t>
                      </a:r>
                    </a:p>
                  </a:txBody>
                  <a:tcPr marL="7620" marR="7620" marT="7620" marB="0" anchor="b"/>
                </a:tc>
                <a:tc>
                  <a:txBody>
                    <a:bodyPr/>
                    <a:lstStyle/>
                    <a:p>
                      <a:pPr algn="ctr" fontAlgn="b"/>
                      <a:r>
                        <a:rPr lang="es-419" sz="1600" b="0" i="0" u="none" strike="noStrike">
                          <a:solidFill>
                            <a:srgbClr val="000000"/>
                          </a:solidFill>
                          <a:effectLst/>
                          <a:latin typeface="+mj-lt"/>
                        </a:rPr>
                        <a:t>SARDINATA</a:t>
                      </a:r>
                    </a:p>
                  </a:txBody>
                  <a:tcPr marL="7620" marR="7620" marT="7620" marB="0" anchor="b"/>
                </a:tc>
                <a:tc>
                  <a:txBody>
                    <a:bodyPr/>
                    <a:lstStyle/>
                    <a:p>
                      <a:pPr algn="ctr" fontAlgn="b"/>
                      <a:r>
                        <a:rPr lang="es-419" sz="1600" b="0" i="0" u="none" strike="noStrike">
                          <a:solidFill>
                            <a:srgbClr val="000000"/>
                          </a:solidFill>
                          <a:effectLst/>
                          <a:latin typeface="+mj-lt"/>
                        </a:rPr>
                        <a:t>VALDERRAMA</a:t>
                      </a:r>
                    </a:p>
                  </a:txBody>
                  <a:tcPr marL="7620" marR="7620" marT="7620" marB="0" anchor="b"/>
                </a:tc>
                <a:extLst>
                  <a:ext uri="{0D108BD9-81ED-4DB2-BD59-A6C34878D82A}">
                    <a16:rowId xmlns:a16="http://schemas.microsoft.com/office/drawing/2014/main" val="3433309494"/>
                  </a:ext>
                </a:extLst>
              </a:tr>
              <a:tr h="146806">
                <a:tc>
                  <a:txBody>
                    <a:bodyPr/>
                    <a:lstStyle/>
                    <a:p>
                      <a:pPr algn="ctr" fontAlgn="b"/>
                      <a:r>
                        <a:rPr lang="es-CO" sz="1600" b="0" i="0" u="none" strike="noStrike" dirty="0">
                          <a:solidFill>
                            <a:srgbClr val="000000"/>
                          </a:solidFill>
                          <a:effectLst/>
                          <a:latin typeface="+mj-lt"/>
                        </a:rPr>
                        <a:t>76</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LA ESTRELLA</a:t>
                      </a:r>
                    </a:p>
                  </a:txBody>
                  <a:tcPr marL="7620" marR="7620" marT="7620" marB="0" anchor="b"/>
                </a:tc>
                <a:extLst>
                  <a:ext uri="{0D108BD9-81ED-4DB2-BD59-A6C34878D82A}">
                    <a16:rowId xmlns:a16="http://schemas.microsoft.com/office/drawing/2014/main" val="2004284211"/>
                  </a:ext>
                </a:extLst>
              </a:tr>
              <a:tr h="146806">
                <a:tc>
                  <a:txBody>
                    <a:bodyPr/>
                    <a:lstStyle/>
                    <a:p>
                      <a:pPr algn="ctr" fontAlgn="b"/>
                      <a:r>
                        <a:rPr lang="es-CO" sz="1600" b="0" i="0" u="none" strike="noStrike" dirty="0">
                          <a:solidFill>
                            <a:srgbClr val="000000"/>
                          </a:solidFill>
                          <a:effectLst/>
                          <a:latin typeface="+mj-lt"/>
                        </a:rPr>
                        <a:t>77</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LA RUIDOSA</a:t>
                      </a:r>
                    </a:p>
                  </a:txBody>
                  <a:tcPr marL="7620" marR="7620" marT="7620" marB="0" anchor="b"/>
                </a:tc>
                <a:extLst>
                  <a:ext uri="{0D108BD9-81ED-4DB2-BD59-A6C34878D82A}">
                    <a16:rowId xmlns:a16="http://schemas.microsoft.com/office/drawing/2014/main" val="200687812"/>
                  </a:ext>
                </a:extLst>
              </a:tr>
              <a:tr h="146806">
                <a:tc>
                  <a:txBody>
                    <a:bodyPr/>
                    <a:lstStyle/>
                    <a:p>
                      <a:pPr algn="ctr" fontAlgn="b"/>
                      <a:r>
                        <a:rPr lang="es-CO" sz="1600" b="0" i="0" u="none" strike="noStrike" dirty="0">
                          <a:solidFill>
                            <a:srgbClr val="000000"/>
                          </a:solidFill>
                          <a:effectLst/>
                          <a:latin typeface="+mj-lt"/>
                        </a:rPr>
                        <a:t>78</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LA TIRADERA</a:t>
                      </a:r>
                    </a:p>
                  </a:txBody>
                  <a:tcPr marL="7620" marR="7620" marT="7620" marB="0" anchor="b"/>
                </a:tc>
                <a:extLst>
                  <a:ext uri="{0D108BD9-81ED-4DB2-BD59-A6C34878D82A}">
                    <a16:rowId xmlns:a16="http://schemas.microsoft.com/office/drawing/2014/main" val="3763750261"/>
                  </a:ext>
                </a:extLst>
              </a:tr>
              <a:tr h="146806">
                <a:tc>
                  <a:txBody>
                    <a:bodyPr/>
                    <a:lstStyle/>
                    <a:p>
                      <a:pPr algn="ctr" fontAlgn="b"/>
                      <a:r>
                        <a:rPr lang="es-CO" sz="1600" b="0" i="0" u="none" strike="noStrike" dirty="0">
                          <a:solidFill>
                            <a:srgbClr val="000000"/>
                          </a:solidFill>
                          <a:effectLst/>
                          <a:latin typeface="+mj-lt"/>
                        </a:rPr>
                        <a:t>79</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ES" sz="1600" b="0" i="0" u="none" strike="noStrike">
                          <a:solidFill>
                            <a:srgbClr val="000000"/>
                          </a:solidFill>
                          <a:effectLst/>
                          <a:latin typeface="+mj-lt"/>
                        </a:rPr>
                        <a:t>SAN JOSE DE LAS VEGAS</a:t>
                      </a:r>
                    </a:p>
                  </a:txBody>
                  <a:tcPr marL="7620" marR="7620" marT="7620" marB="0" anchor="b"/>
                </a:tc>
                <a:extLst>
                  <a:ext uri="{0D108BD9-81ED-4DB2-BD59-A6C34878D82A}">
                    <a16:rowId xmlns:a16="http://schemas.microsoft.com/office/drawing/2014/main" val="2462159182"/>
                  </a:ext>
                </a:extLst>
              </a:tr>
              <a:tr h="146806">
                <a:tc>
                  <a:txBody>
                    <a:bodyPr/>
                    <a:lstStyle/>
                    <a:p>
                      <a:pPr algn="ctr" fontAlgn="b"/>
                      <a:r>
                        <a:rPr lang="es-CO" sz="1600" b="0" i="0" u="none" strike="noStrike" dirty="0">
                          <a:solidFill>
                            <a:srgbClr val="000000"/>
                          </a:solidFill>
                          <a:effectLst/>
                          <a:latin typeface="+mj-lt"/>
                        </a:rPr>
                        <a:t>80</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SAN MIGUELITO</a:t>
                      </a:r>
                    </a:p>
                  </a:txBody>
                  <a:tcPr marL="7620" marR="7620" marT="7620" marB="0" anchor="b"/>
                </a:tc>
                <a:extLst>
                  <a:ext uri="{0D108BD9-81ED-4DB2-BD59-A6C34878D82A}">
                    <a16:rowId xmlns:a16="http://schemas.microsoft.com/office/drawing/2014/main" val="2762422093"/>
                  </a:ext>
                </a:extLst>
              </a:tr>
              <a:tr h="146806">
                <a:tc>
                  <a:txBody>
                    <a:bodyPr/>
                    <a:lstStyle/>
                    <a:p>
                      <a:pPr algn="ctr" fontAlgn="b"/>
                      <a:r>
                        <a:rPr lang="es-CO" sz="1600" b="0" i="0" u="none" strike="noStrike" dirty="0">
                          <a:solidFill>
                            <a:srgbClr val="000000"/>
                          </a:solidFill>
                          <a:effectLst/>
                          <a:latin typeface="+mj-lt"/>
                        </a:rPr>
                        <a:t>81</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VILLA NUEVA</a:t>
                      </a:r>
                    </a:p>
                  </a:txBody>
                  <a:tcPr marL="7620" marR="7620" marT="7620" marB="0" anchor="b"/>
                </a:tc>
                <a:extLst>
                  <a:ext uri="{0D108BD9-81ED-4DB2-BD59-A6C34878D82A}">
                    <a16:rowId xmlns:a16="http://schemas.microsoft.com/office/drawing/2014/main" val="2657791911"/>
                  </a:ext>
                </a:extLst>
              </a:tr>
              <a:tr h="146806">
                <a:tc>
                  <a:txBody>
                    <a:bodyPr/>
                    <a:lstStyle/>
                    <a:p>
                      <a:pPr algn="ctr" fontAlgn="b"/>
                      <a:r>
                        <a:rPr lang="es-CO" sz="1600" b="0" i="0" u="none" strike="noStrike" dirty="0">
                          <a:solidFill>
                            <a:srgbClr val="000000"/>
                          </a:solidFill>
                          <a:effectLst/>
                          <a:latin typeface="+mj-lt"/>
                        </a:rPr>
                        <a:t>82</a:t>
                      </a:r>
                    </a:p>
                  </a:txBody>
                  <a:tcPr marL="7620" marR="7620" marT="7620" marB="0" anchor="b"/>
                </a:tc>
                <a:tc>
                  <a:txBody>
                    <a:bodyPr/>
                    <a:lstStyle/>
                    <a:p>
                      <a:pPr algn="ctr" fontAlgn="b"/>
                      <a:r>
                        <a:rPr lang="es-419" sz="1600" b="0" i="0" u="none" strike="noStrike">
                          <a:solidFill>
                            <a:srgbClr val="000000"/>
                          </a:solidFill>
                          <a:effectLst/>
                          <a:latin typeface="+mj-lt"/>
                        </a:rPr>
                        <a:t>TEORAMA</a:t>
                      </a:r>
                    </a:p>
                  </a:txBody>
                  <a:tcPr marL="7620" marR="7620" marT="7620" marB="0" anchor="b"/>
                </a:tc>
                <a:tc>
                  <a:txBody>
                    <a:bodyPr/>
                    <a:lstStyle/>
                    <a:p>
                      <a:pPr algn="ctr" fontAlgn="b"/>
                      <a:r>
                        <a:rPr lang="es-419" sz="1600" b="0" i="0" u="none" strike="noStrike">
                          <a:solidFill>
                            <a:srgbClr val="000000"/>
                          </a:solidFill>
                          <a:effectLst/>
                          <a:latin typeface="+mj-lt"/>
                        </a:rPr>
                        <a:t>El ASERRÍO</a:t>
                      </a:r>
                    </a:p>
                  </a:txBody>
                  <a:tcPr marL="7620" marR="7620" marT="7620" marB="0" anchor="b"/>
                </a:tc>
                <a:extLst>
                  <a:ext uri="{0D108BD9-81ED-4DB2-BD59-A6C34878D82A}">
                    <a16:rowId xmlns:a16="http://schemas.microsoft.com/office/drawing/2014/main" val="81617217"/>
                  </a:ext>
                </a:extLst>
              </a:tr>
              <a:tr h="146806">
                <a:tc>
                  <a:txBody>
                    <a:bodyPr/>
                    <a:lstStyle/>
                    <a:p>
                      <a:pPr algn="ctr" fontAlgn="b"/>
                      <a:r>
                        <a:rPr lang="es-CO" sz="1600" b="0" i="0" u="none" strike="noStrike" dirty="0">
                          <a:solidFill>
                            <a:srgbClr val="000000"/>
                          </a:solidFill>
                          <a:effectLst/>
                          <a:latin typeface="+mj-lt"/>
                        </a:rPr>
                        <a:t>83</a:t>
                      </a:r>
                    </a:p>
                  </a:txBody>
                  <a:tcPr marL="7620" marR="7620" marT="7620" marB="0" anchor="b"/>
                </a:tc>
                <a:tc>
                  <a:txBody>
                    <a:bodyPr/>
                    <a:lstStyle/>
                    <a:p>
                      <a:pPr algn="ctr" fontAlgn="b"/>
                      <a:r>
                        <a:rPr lang="es-419" sz="1600" b="0" i="0" u="none" strike="noStrike">
                          <a:solidFill>
                            <a:srgbClr val="000000"/>
                          </a:solidFill>
                          <a:effectLst/>
                          <a:latin typeface="+mj-lt"/>
                        </a:rPr>
                        <a:t>TIBÚ</a:t>
                      </a:r>
                    </a:p>
                  </a:txBody>
                  <a:tcPr marL="7620" marR="7620" marT="7620" marB="0" anchor="b"/>
                </a:tc>
                <a:tc>
                  <a:txBody>
                    <a:bodyPr/>
                    <a:lstStyle/>
                    <a:p>
                      <a:pPr algn="ctr" fontAlgn="b"/>
                      <a:r>
                        <a:rPr lang="es-419" sz="1600" b="0" i="0" u="none" strike="noStrike">
                          <a:solidFill>
                            <a:srgbClr val="000000"/>
                          </a:solidFill>
                          <a:effectLst/>
                          <a:latin typeface="+mj-lt"/>
                        </a:rPr>
                        <a:t>CASA DE ZINC</a:t>
                      </a:r>
                    </a:p>
                  </a:txBody>
                  <a:tcPr marL="7620" marR="7620" marT="7620" marB="0" anchor="b"/>
                </a:tc>
                <a:extLst>
                  <a:ext uri="{0D108BD9-81ED-4DB2-BD59-A6C34878D82A}">
                    <a16:rowId xmlns:a16="http://schemas.microsoft.com/office/drawing/2014/main" val="1748695570"/>
                  </a:ext>
                </a:extLst>
              </a:tr>
              <a:tr h="146806">
                <a:tc>
                  <a:txBody>
                    <a:bodyPr/>
                    <a:lstStyle/>
                    <a:p>
                      <a:pPr algn="ctr" fontAlgn="b"/>
                      <a:r>
                        <a:rPr lang="es-CO" sz="1600" b="0" i="0" u="none" strike="noStrike" dirty="0">
                          <a:solidFill>
                            <a:srgbClr val="000000"/>
                          </a:solidFill>
                          <a:effectLst/>
                          <a:latin typeface="+mj-lt"/>
                        </a:rPr>
                        <a:t>84</a:t>
                      </a:r>
                    </a:p>
                  </a:txBody>
                  <a:tcPr marL="7620" marR="7620" marT="7620" marB="0" anchor="b"/>
                </a:tc>
                <a:tc>
                  <a:txBody>
                    <a:bodyPr/>
                    <a:lstStyle/>
                    <a:p>
                      <a:pPr algn="ctr" fontAlgn="b"/>
                      <a:r>
                        <a:rPr lang="es-419" sz="1600" b="0" i="0" u="none" strike="noStrike">
                          <a:solidFill>
                            <a:srgbClr val="000000"/>
                          </a:solidFill>
                          <a:effectLst/>
                          <a:latin typeface="+mj-lt"/>
                        </a:rPr>
                        <a:t>TIBÚ</a:t>
                      </a:r>
                    </a:p>
                  </a:txBody>
                  <a:tcPr marL="7620" marR="7620" marT="7620" marB="0" anchor="b"/>
                </a:tc>
                <a:tc>
                  <a:txBody>
                    <a:bodyPr/>
                    <a:lstStyle/>
                    <a:p>
                      <a:pPr algn="ctr" fontAlgn="b"/>
                      <a:r>
                        <a:rPr lang="es-419" sz="1600" b="0" i="0" u="none" strike="noStrike">
                          <a:solidFill>
                            <a:srgbClr val="000000"/>
                          </a:solidFill>
                          <a:effectLst/>
                          <a:latin typeface="+mj-lt"/>
                        </a:rPr>
                        <a:t>LA UNION AMBATO</a:t>
                      </a:r>
                    </a:p>
                  </a:txBody>
                  <a:tcPr marL="7620" marR="7620" marT="7620" marB="0" anchor="b"/>
                </a:tc>
                <a:extLst>
                  <a:ext uri="{0D108BD9-81ED-4DB2-BD59-A6C34878D82A}">
                    <a16:rowId xmlns:a16="http://schemas.microsoft.com/office/drawing/2014/main" val="2412991977"/>
                  </a:ext>
                </a:extLst>
              </a:tr>
              <a:tr h="146806">
                <a:tc>
                  <a:txBody>
                    <a:bodyPr/>
                    <a:lstStyle/>
                    <a:p>
                      <a:pPr algn="ctr" fontAlgn="b"/>
                      <a:r>
                        <a:rPr lang="es-CO" sz="1600" b="0" i="0" u="none" strike="noStrike" dirty="0">
                          <a:solidFill>
                            <a:srgbClr val="000000"/>
                          </a:solidFill>
                          <a:effectLst/>
                          <a:latin typeface="+mj-lt"/>
                        </a:rPr>
                        <a:t>85</a:t>
                      </a:r>
                    </a:p>
                  </a:txBody>
                  <a:tcPr marL="7620" marR="7620" marT="7620" marB="0" anchor="b"/>
                </a:tc>
                <a:tc>
                  <a:txBody>
                    <a:bodyPr/>
                    <a:lstStyle/>
                    <a:p>
                      <a:pPr algn="ctr" fontAlgn="b"/>
                      <a:r>
                        <a:rPr lang="es-419" sz="1600" b="0" i="0" u="none" strike="noStrike">
                          <a:solidFill>
                            <a:srgbClr val="000000"/>
                          </a:solidFill>
                          <a:effectLst/>
                          <a:latin typeface="+mj-lt"/>
                        </a:rPr>
                        <a:t>TIBÚ</a:t>
                      </a:r>
                    </a:p>
                  </a:txBody>
                  <a:tcPr marL="7620" marR="7620" marT="7620" marB="0" anchor="b"/>
                </a:tc>
                <a:tc>
                  <a:txBody>
                    <a:bodyPr/>
                    <a:lstStyle/>
                    <a:p>
                      <a:pPr algn="ctr" fontAlgn="b"/>
                      <a:r>
                        <a:rPr lang="es-419" sz="1600" b="0" i="0" u="none" strike="noStrike">
                          <a:solidFill>
                            <a:srgbClr val="000000"/>
                          </a:solidFill>
                          <a:effectLst/>
                          <a:latin typeface="+mj-lt"/>
                        </a:rPr>
                        <a:t>PALMERAS MIRADOR</a:t>
                      </a:r>
                    </a:p>
                  </a:txBody>
                  <a:tcPr marL="7620" marR="7620" marT="7620" marB="0" anchor="b"/>
                </a:tc>
                <a:extLst>
                  <a:ext uri="{0D108BD9-81ED-4DB2-BD59-A6C34878D82A}">
                    <a16:rowId xmlns:a16="http://schemas.microsoft.com/office/drawing/2014/main" val="3032268883"/>
                  </a:ext>
                </a:extLst>
              </a:tr>
              <a:tr h="146806">
                <a:tc>
                  <a:txBody>
                    <a:bodyPr/>
                    <a:lstStyle/>
                    <a:p>
                      <a:pPr algn="ctr" fontAlgn="b"/>
                      <a:r>
                        <a:rPr lang="es-CO" sz="1600" b="0" i="0" u="none" strike="noStrike" dirty="0">
                          <a:solidFill>
                            <a:srgbClr val="000000"/>
                          </a:solidFill>
                          <a:effectLst/>
                          <a:latin typeface="+mj-lt"/>
                        </a:rPr>
                        <a:t>86</a:t>
                      </a:r>
                    </a:p>
                  </a:txBody>
                  <a:tcPr marL="7620" marR="7620" marT="7620" marB="0" anchor="b"/>
                </a:tc>
                <a:tc>
                  <a:txBody>
                    <a:bodyPr/>
                    <a:lstStyle/>
                    <a:p>
                      <a:pPr algn="ctr" fontAlgn="b"/>
                      <a:r>
                        <a:rPr lang="es-419" sz="1600" b="0" i="0" u="none" strike="noStrike">
                          <a:solidFill>
                            <a:srgbClr val="000000"/>
                          </a:solidFill>
                          <a:effectLst/>
                          <a:latin typeface="+mj-lt"/>
                        </a:rPr>
                        <a:t>TIBÚ</a:t>
                      </a:r>
                    </a:p>
                  </a:txBody>
                  <a:tcPr marL="7620" marR="7620" marT="7620" marB="0" anchor="b"/>
                </a:tc>
                <a:tc>
                  <a:txBody>
                    <a:bodyPr/>
                    <a:lstStyle/>
                    <a:p>
                      <a:pPr algn="ctr" fontAlgn="b"/>
                      <a:r>
                        <a:rPr lang="es-419" sz="1600" b="0" i="0" u="none" strike="noStrike">
                          <a:solidFill>
                            <a:srgbClr val="000000"/>
                          </a:solidFill>
                          <a:effectLst/>
                          <a:latin typeface="+mj-lt"/>
                        </a:rPr>
                        <a:t>SAN JOSE KM 60</a:t>
                      </a:r>
                    </a:p>
                  </a:txBody>
                  <a:tcPr marL="7620" marR="7620" marT="7620" marB="0" anchor="b"/>
                </a:tc>
                <a:extLst>
                  <a:ext uri="{0D108BD9-81ED-4DB2-BD59-A6C34878D82A}">
                    <a16:rowId xmlns:a16="http://schemas.microsoft.com/office/drawing/2014/main" val="3755362385"/>
                  </a:ext>
                </a:extLst>
              </a:tr>
              <a:tr h="146806">
                <a:tc>
                  <a:txBody>
                    <a:bodyPr/>
                    <a:lstStyle/>
                    <a:p>
                      <a:pPr algn="ctr" fontAlgn="b"/>
                      <a:r>
                        <a:rPr lang="es-CO" sz="1600" b="0" i="0" u="none" strike="noStrike" dirty="0">
                          <a:solidFill>
                            <a:srgbClr val="000000"/>
                          </a:solidFill>
                          <a:effectLst/>
                          <a:latin typeface="+mj-lt"/>
                        </a:rPr>
                        <a:t>87</a:t>
                      </a:r>
                    </a:p>
                  </a:txBody>
                  <a:tcPr marL="7620" marR="7620" marT="7620" marB="0" anchor="b"/>
                </a:tc>
                <a:tc>
                  <a:txBody>
                    <a:bodyPr/>
                    <a:lstStyle/>
                    <a:p>
                      <a:pPr algn="ctr" fontAlgn="b"/>
                      <a:r>
                        <a:rPr lang="es-419" sz="1600" b="0" i="0" u="none" strike="noStrike">
                          <a:solidFill>
                            <a:srgbClr val="000000"/>
                          </a:solidFill>
                          <a:effectLst/>
                          <a:latin typeface="+mj-lt"/>
                        </a:rPr>
                        <a:t>TIBÚ</a:t>
                      </a:r>
                    </a:p>
                  </a:txBody>
                  <a:tcPr marL="7620" marR="7620" marT="7620" marB="0" anchor="b"/>
                </a:tc>
                <a:tc>
                  <a:txBody>
                    <a:bodyPr/>
                    <a:lstStyle/>
                    <a:p>
                      <a:pPr algn="ctr" fontAlgn="b"/>
                      <a:r>
                        <a:rPr lang="es-419" sz="1600" b="0" i="0" u="none" strike="noStrike" dirty="0">
                          <a:solidFill>
                            <a:srgbClr val="000000"/>
                          </a:solidFill>
                          <a:effectLst/>
                          <a:latin typeface="+mj-lt"/>
                        </a:rPr>
                        <a:t>VILLA ESPERANZA</a:t>
                      </a:r>
                    </a:p>
                  </a:txBody>
                  <a:tcPr marL="7620" marR="7620" marT="7620" marB="0" anchor="b"/>
                </a:tc>
                <a:extLst>
                  <a:ext uri="{0D108BD9-81ED-4DB2-BD59-A6C34878D82A}">
                    <a16:rowId xmlns:a16="http://schemas.microsoft.com/office/drawing/2014/main" val="2316712769"/>
                  </a:ext>
                </a:extLst>
              </a:tr>
            </a:tbl>
          </a:graphicData>
        </a:graphic>
      </p:graphicFrame>
    </p:spTree>
    <p:extLst>
      <p:ext uri="{BB962C8B-B14F-4D97-AF65-F5344CB8AC3E}">
        <p14:creationId xmlns:p14="http://schemas.microsoft.com/office/powerpoint/2010/main" val="15628709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309217"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800" b="1" dirty="0">
                <a:solidFill>
                  <a:srgbClr val="320D51"/>
                </a:solidFill>
                <a:latin typeface="Barlow Bold" pitchFamily="34" charset="0"/>
              </a:rPr>
              <a:t>3</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309217" y="1162725"/>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Comunidades En Instalación</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graphicFrame>
        <p:nvGraphicFramePr>
          <p:cNvPr id="2" name="Tabla 1">
            <a:extLst>
              <a:ext uri="{FF2B5EF4-FFF2-40B4-BE49-F238E27FC236}">
                <a16:creationId xmlns:a16="http://schemas.microsoft.com/office/drawing/2014/main" id="{65D9A16D-043F-4C55-B4A3-0E9B91839171}"/>
              </a:ext>
            </a:extLst>
          </p:cNvPr>
          <p:cNvGraphicFramePr>
            <a:graphicFrameLocks noGrp="1"/>
          </p:cNvGraphicFramePr>
          <p:nvPr>
            <p:extLst>
              <p:ext uri="{D42A27DB-BD31-4B8C-83A1-F6EECF244321}">
                <p14:modId xmlns:p14="http://schemas.microsoft.com/office/powerpoint/2010/main" val="340736749"/>
              </p:ext>
            </p:extLst>
          </p:nvPr>
        </p:nvGraphicFramePr>
        <p:xfrm>
          <a:off x="3506215" y="2705199"/>
          <a:ext cx="7147247" cy="1132607"/>
        </p:xfrm>
        <a:graphic>
          <a:graphicData uri="http://schemas.openxmlformats.org/drawingml/2006/table">
            <a:tbl>
              <a:tblPr>
                <a:tableStyleId>{5C22544A-7EE6-4342-B048-85BDC9FD1C3A}</a:tableStyleId>
              </a:tblPr>
              <a:tblGrid>
                <a:gridCol w="1600360">
                  <a:extLst>
                    <a:ext uri="{9D8B030D-6E8A-4147-A177-3AD203B41FA5}">
                      <a16:colId xmlns:a16="http://schemas.microsoft.com/office/drawing/2014/main" val="3699064399"/>
                    </a:ext>
                  </a:extLst>
                </a:gridCol>
                <a:gridCol w="2384587">
                  <a:extLst>
                    <a:ext uri="{9D8B030D-6E8A-4147-A177-3AD203B41FA5}">
                      <a16:colId xmlns:a16="http://schemas.microsoft.com/office/drawing/2014/main" val="1815595227"/>
                    </a:ext>
                  </a:extLst>
                </a:gridCol>
                <a:gridCol w="3162300">
                  <a:extLst>
                    <a:ext uri="{9D8B030D-6E8A-4147-A177-3AD203B41FA5}">
                      <a16:colId xmlns:a16="http://schemas.microsoft.com/office/drawing/2014/main" val="38348481"/>
                    </a:ext>
                  </a:extLst>
                </a:gridCol>
              </a:tblGrid>
              <a:tr h="147204">
                <a:tc>
                  <a:txBody>
                    <a:bodyPr/>
                    <a:lstStyle/>
                    <a:p>
                      <a:pPr algn="ctr" fontAlgn="b"/>
                      <a:r>
                        <a:rPr lang="es-CO" sz="1800" b="1" u="none" strike="noStrike" dirty="0">
                          <a:solidFill>
                            <a:srgbClr val="07133D"/>
                          </a:solidFill>
                          <a:effectLst/>
                          <a:latin typeface="+mn-lt"/>
                        </a:rPr>
                        <a:t>ITEM</a:t>
                      </a:r>
                      <a:endParaRPr lang="es-CO" sz="1800" b="1" i="0" u="none" strike="noStrike" dirty="0">
                        <a:solidFill>
                          <a:srgbClr val="07133D"/>
                        </a:solidFill>
                        <a:effectLst/>
                        <a:latin typeface="+mn-lt"/>
                      </a:endParaRPr>
                    </a:p>
                  </a:txBody>
                  <a:tcPr marL="5888" marR="5888" marT="5888" marB="0" anchor="ctr">
                    <a:solidFill>
                      <a:schemeClr val="tx1"/>
                    </a:solidFill>
                  </a:tcPr>
                </a:tc>
                <a:tc>
                  <a:txBody>
                    <a:bodyPr/>
                    <a:lstStyle/>
                    <a:p>
                      <a:pPr algn="ctr" fontAlgn="ctr"/>
                      <a:r>
                        <a:rPr lang="es-CO" sz="1800" b="1" u="none" strike="noStrike" dirty="0">
                          <a:solidFill>
                            <a:srgbClr val="07133D"/>
                          </a:solidFill>
                          <a:effectLst/>
                          <a:latin typeface="+mn-lt"/>
                        </a:rPr>
                        <a:t>MUNICIPIO</a:t>
                      </a:r>
                      <a:endParaRPr lang="es-CO" sz="1800" b="1" i="0" u="none" strike="noStrike" dirty="0">
                        <a:solidFill>
                          <a:srgbClr val="07133D"/>
                        </a:solidFill>
                        <a:effectLst/>
                        <a:latin typeface="+mn-lt"/>
                      </a:endParaRPr>
                    </a:p>
                  </a:txBody>
                  <a:tcPr marL="5888" marR="5888" marT="5888" marB="0" anchor="ctr">
                    <a:solidFill>
                      <a:schemeClr val="tx1"/>
                    </a:solidFill>
                  </a:tcPr>
                </a:tc>
                <a:tc>
                  <a:txBody>
                    <a:bodyPr/>
                    <a:lstStyle/>
                    <a:p>
                      <a:pPr algn="ctr" fontAlgn="ctr"/>
                      <a:r>
                        <a:rPr lang="es-CO" sz="1800" b="1" u="none" strike="noStrike" dirty="0">
                          <a:solidFill>
                            <a:srgbClr val="07133D"/>
                          </a:solidFill>
                          <a:effectLst/>
                          <a:latin typeface="+mn-lt"/>
                        </a:rPr>
                        <a:t>JI-CDC</a:t>
                      </a:r>
                      <a:endParaRPr lang="es-CO" sz="1800" b="1" i="0" u="none" strike="noStrike" dirty="0">
                        <a:solidFill>
                          <a:srgbClr val="07133D"/>
                        </a:solidFill>
                        <a:effectLst/>
                        <a:latin typeface="+mn-lt"/>
                      </a:endParaRPr>
                    </a:p>
                  </a:txBody>
                  <a:tcPr marL="5888" marR="5888" marT="5888" marB="0" anchor="ctr">
                    <a:solidFill>
                      <a:schemeClr val="tx1"/>
                    </a:solidFill>
                  </a:tcPr>
                </a:tc>
                <a:extLst>
                  <a:ext uri="{0D108BD9-81ED-4DB2-BD59-A6C34878D82A}">
                    <a16:rowId xmlns:a16="http://schemas.microsoft.com/office/drawing/2014/main" val="3844732341"/>
                  </a:ext>
                </a:extLst>
              </a:tr>
              <a:tr h="288519">
                <a:tc>
                  <a:txBody>
                    <a:bodyPr/>
                    <a:lstStyle/>
                    <a:p>
                      <a:pPr algn="ctr" fontAlgn="b"/>
                      <a:r>
                        <a:rPr lang="es-CO" sz="1800" u="none" strike="noStrike" dirty="0">
                          <a:solidFill>
                            <a:srgbClr val="07133D"/>
                          </a:solidFill>
                          <a:effectLst/>
                          <a:latin typeface="+mn-lt"/>
                        </a:rPr>
                        <a:t>1</a:t>
                      </a:r>
                      <a:endParaRPr lang="es-CO" sz="1800" b="0" i="0" u="none" strike="noStrike" dirty="0">
                        <a:solidFill>
                          <a:srgbClr val="07133D"/>
                        </a:solidFill>
                        <a:effectLst/>
                        <a:latin typeface="+mn-lt"/>
                      </a:endParaRP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EL CARMEN</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LA OSA BAJA</a:t>
                      </a:r>
                    </a:p>
                  </a:txBody>
                  <a:tcPr marL="7620" marR="7620" marT="7620" marB="0" anchor="b"/>
                </a:tc>
                <a:extLst>
                  <a:ext uri="{0D108BD9-81ED-4DB2-BD59-A6C34878D82A}">
                    <a16:rowId xmlns:a16="http://schemas.microsoft.com/office/drawing/2014/main" val="2086758262"/>
                  </a:ext>
                </a:extLst>
              </a:tr>
              <a:tr h="147204">
                <a:tc>
                  <a:txBody>
                    <a:bodyPr/>
                    <a:lstStyle/>
                    <a:p>
                      <a:pPr algn="ctr" fontAlgn="b"/>
                      <a:r>
                        <a:rPr lang="es-CO" sz="1800" b="0" i="0" u="none" strike="noStrike" dirty="0">
                          <a:solidFill>
                            <a:srgbClr val="07133D"/>
                          </a:solidFill>
                          <a:effectLst/>
                          <a:latin typeface="+mn-lt"/>
                        </a:rPr>
                        <a:t>2</a:t>
                      </a: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TIBÚ</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CAMPO YUCA ORO CINCO</a:t>
                      </a:r>
                    </a:p>
                  </a:txBody>
                  <a:tcPr marL="7620" marR="7620" marT="7620" marB="0" anchor="b"/>
                </a:tc>
                <a:extLst>
                  <a:ext uri="{0D108BD9-81ED-4DB2-BD59-A6C34878D82A}">
                    <a16:rowId xmlns:a16="http://schemas.microsoft.com/office/drawing/2014/main" val="3569642153"/>
                  </a:ext>
                </a:extLst>
              </a:tr>
              <a:tr h="147204">
                <a:tc>
                  <a:txBody>
                    <a:bodyPr/>
                    <a:lstStyle/>
                    <a:p>
                      <a:pPr algn="ctr" fontAlgn="b"/>
                      <a:r>
                        <a:rPr lang="es-CO" sz="1800" b="0" i="0" u="none" strike="noStrike" dirty="0">
                          <a:solidFill>
                            <a:srgbClr val="07133D"/>
                          </a:solidFill>
                          <a:effectLst/>
                          <a:latin typeface="+mn-lt"/>
                        </a:rPr>
                        <a:t>3</a:t>
                      </a: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TIBÚ</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TROCHA GANADERA</a:t>
                      </a:r>
                    </a:p>
                  </a:txBody>
                  <a:tcPr marL="7620" marR="7620" marT="7620" marB="0" anchor="b"/>
                </a:tc>
                <a:extLst>
                  <a:ext uri="{0D108BD9-81ED-4DB2-BD59-A6C34878D82A}">
                    <a16:rowId xmlns:a16="http://schemas.microsoft.com/office/drawing/2014/main" val="2143664347"/>
                  </a:ext>
                </a:extLst>
              </a:tr>
            </a:tbl>
          </a:graphicData>
        </a:graphic>
      </p:graphicFrame>
    </p:spTree>
    <p:extLst>
      <p:ext uri="{BB962C8B-B14F-4D97-AF65-F5344CB8AC3E}">
        <p14:creationId xmlns:p14="http://schemas.microsoft.com/office/powerpoint/2010/main" val="16416191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4">
            <a:extLst>
              <a:ext uri="{FF2B5EF4-FFF2-40B4-BE49-F238E27FC236}">
                <a16:creationId xmlns:a16="http://schemas.microsoft.com/office/drawing/2014/main" id="{7764ADCE-B6AB-47AD-8DA8-DE3F7BA076E7}"/>
              </a:ext>
            </a:extLst>
          </p:cNvPr>
          <p:cNvSpPr/>
          <p:nvPr/>
        </p:nvSpPr>
        <p:spPr>
          <a:xfrm>
            <a:off x="104140" y="27327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10</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8" name="Text 5">
            <a:extLst>
              <a:ext uri="{FF2B5EF4-FFF2-40B4-BE49-F238E27FC236}">
                <a16:creationId xmlns:a16="http://schemas.microsoft.com/office/drawing/2014/main" id="{62833FD4-BAF2-4CC1-9B80-023779271A99}"/>
              </a:ext>
            </a:extLst>
          </p:cNvPr>
          <p:cNvSpPr/>
          <p:nvPr/>
        </p:nvSpPr>
        <p:spPr>
          <a:xfrm>
            <a:off x="0" y="1172250"/>
            <a:ext cx="335891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Barlow Bold" pitchFamily="34" charset="-122"/>
                <a:cs typeface="Barlow Bold" pitchFamily="34" charset="-120"/>
              </a:rPr>
              <a:t>Pendiente de iniciar Instalación</a:t>
            </a:r>
          </a:p>
        </p:txBody>
      </p:sp>
      <p:graphicFrame>
        <p:nvGraphicFramePr>
          <p:cNvPr id="2" name="Tabla 1">
            <a:extLst>
              <a:ext uri="{FF2B5EF4-FFF2-40B4-BE49-F238E27FC236}">
                <a16:creationId xmlns:a16="http://schemas.microsoft.com/office/drawing/2014/main" id="{65D9A16D-043F-4C55-B4A3-0E9B91839171}"/>
              </a:ext>
            </a:extLst>
          </p:cNvPr>
          <p:cNvGraphicFramePr>
            <a:graphicFrameLocks noGrp="1"/>
          </p:cNvGraphicFramePr>
          <p:nvPr>
            <p:extLst>
              <p:ext uri="{D42A27DB-BD31-4B8C-83A1-F6EECF244321}">
                <p14:modId xmlns:p14="http://schemas.microsoft.com/office/powerpoint/2010/main" val="1789761640"/>
              </p:ext>
            </p:extLst>
          </p:nvPr>
        </p:nvGraphicFramePr>
        <p:xfrm>
          <a:off x="2848236" y="1740529"/>
          <a:ext cx="8929234" cy="4484366"/>
        </p:xfrm>
        <a:graphic>
          <a:graphicData uri="http://schemas.openxmlformats.org/drawingml/2006/table">
            <a:tbl>
              <a:tblPr>
                <a:tableStyleId>{5C22544A-7EE6-4342-B048-85BDC9FD1C3A}</a:tableStyleId>
              </a:tblPr>
              <a:tblGrid>
                <a:gridCol w="793935">
                  <a:extLst>
                    <a:ext uri="{9D8B030D-6E8A-4147-A177-3AD203B41FA5}">
                      <a16:colId xmlns:a16="http://schemas.microsoft.com/office/drawing/2014/main" val="3699064399"/>
                    </a:ext>
                  </a:extLst>
                </a:gridCol>
                <a:gridCol w="2303912">
                  <a:extLst>
                    <a:ext uri="{9D8B030D-6E8A-4147-A177-3AD203B41FA5}">
                      <a16:colId xmlns:a16="http://schemas.microsoft.com/office/drawing/2014/main" val="1815595227"/>
                    </a:ext>
                  </a:extLst>
                </a:gridCol>
                <a:gridCol w="2438965">
                  <a:extLst>
                    <a:ext uri="{9D8B030D-6E8A-4147-A177-3AD203B41FA5}">
                      <a16:colId xmlns:a16="http://schemas.microsoft.com/office/drawing/2014/main" val="38348481"/>
                    </a:ext>
                  </a:extLst>
                </a:gridCol>
                <a:gridCol w="3392422">
                  <a:extLst>
                    <a:ext uri="{9D8B030D-6E8A-4147-A177-3AD203B41FA5}">
                      <a16:colId xmlns:a16="http://schemas.microsoft.com/office/drawing/2014/main" val="784061093"/>
                    </a:ext>
                  </a:extLst>
                </a:gridCol>
              </a:tblGrid>
              <a:tr h="147204">
                <a:tc>
                  <a:txBody>
                    <a:bodyPr/>
                    <a:lstStyle/>
                    <a:p>
                      <a:pPr algn="ctr" fontAlgn="b"/>
                      <a:r>
                        <a:rPr lang="es-CO" sz="1800" b="1" u="none" strike="noStrike" dirty="0">
                          <a:solidFill>
                            <a:srgbClr val="07133D"/>
                          </a:solidFill>
                          <a:effectLst/>
                          <a:latin typeface="+mn-lt"/>
                        </a:rPr>
                        <a:t>ITEM</a:t>
                      </a:r>
                      <a:endParaRPr lang="es-CO" sz="1800" b="1" i="0" u="none" strike="noStrike" dirty="0">
                        <a:solidFill>
                          <a:srgbClr val="07133D"/>
                        </a:solidFill>
                        <a:effectLst/>
                        <a:latin typeface="+mn-lt"/>
                      </a:endParaRPr>
                    </a:p>
                  </a:txBody>
                  <a:tcPr marL="5888" marR="5888" marT="5888" marB="0" anchor="ctr">
                    <a:solidFill>
                      <a:schemeClr val="tx1"/>
                    </a:solidFill>
                  </a:tcPr>
                </a:tc>
                <a:tc>
                  <a:txBody>
                    <a:bodyPr/>
                    <a:lstStyle/>
                    <a:p>
                      <a:pPr algn="ctr" fontAlgn="ctr"/>
                      <a:r>
                        <a:rPr lang="es-CO" sz="1800" b="1" u="none" strike="noStrike" dirty="0">
                          <a:solidFill>
                            <a:srgbClr val="07133D"/>
                          </a:solidFill>
                          <a:effectLst/>
                          <a:latin typeface="+mn-lt"/>
                        </a:rPr>
                        <a:t>MUNICIPIO</a:t>
                      </a:r>
                      <a:endParaRPr lang="es-CO" sz="1800" b="1" i="0" u="none" strike="noStrike" dirty="0">
                        <a:solidFill>
                          <a:srgbClr val="07133D"/>
                        </a:solidFill>
                        <a:effectLst/>
                        <a:latin typeface="+mn-lt"/>
                      </a:endParaRPr>
                    </a:p>
                  </a:txBody>
                  <a:tcPr marL="5888" marR="5888" marT="5888" marB="0" anchor="ctr">
                    <a:solidFill>
                      <a:schemeClr val="tx1"/>
                    </a:solidFill>
                  </a:tcPr>
                </a:tc>
                <a:tc>
                  <a:txBody>
                    <a:bodyPr/>
                    <a:lstStyle/>
                    <a:p>
                      <a:pPr algn="ctr" fontAlgn="ctr"/>
                      <a:r>
                        <a:rPr lang="es-CO" sz="1800" b="1" u="none" strike="noStrike" dirty="0">
                          <a:solidFill>
                            <a:srgbClr val="07133D"/>
                          </a:solidFill>
                          <a:effectLst/>
                          <a:latin typeface="+mn-lt"/>
                        </a:rPr>
                        <a:t>JI-CDC</a:t>
                      </a:r>
                      <a:endParaRPr lang="es-CO" sz="1800" b="1" i="0" u="none" strike="noStrike" dirty="0">
                        <a:solidFill>
                          <a:srgbClr val="07133D"/>
                        </a:solidFill>
                        <a:effectLst/>
                        <a:latin typeface="+mn-lt"/>
                      </a:endParaRPr>
                    </a:p>
                  </a:txBody>
                  <a:tcPr marL="5888" marR="5888" marT="5888" marB="0" anchor="ctr">
                    <a:solidFill>
                      <a:schemeClr val="tx1"/>
                    </a:solidFill>
                  </a:tcPr>
                </a:tc>
                <a:tc>
                  <a:txBody>
                    <a:bodyPr/>
                    <a:lstStyle/>
                    <a:p>
                      <a:pPr algn="ctr" fontAlgn="ctr"/>
                      <a:r>
                        <a:rPr lang="es-CO" sz="1800" b="1" i="0" u="none" strike="noStrike" dirty="0">
                          <a:solidFill>
                            <a:srgbClr val="07133D"/>
                          </a:solidFill>
                          <a:effectLst/>
                          <a:latin typeface="+mn-lt"/>
                        </a:rPr>
                        <a:t>ESTADO</a:t>
                      </a:r>
                    </a:p>
                  </a:txBody>
                  <a:tcPr marL="5888" marR="5888" marT="5888" marB="0" anchor="ctr">
                    <a:solidFill>
                      <a:schemeClr val="tx1"/>
                    </a:solidFill>
                  </a:tcPr>
                </a:tc>
                <a:extLst>
                  <a:ext uri="{0D108BD9-81ED-4DB2-BD59-A6C34878D82A}">
                    <a16:rowId xmlns:a16="http://schemas.microsoft.com/office/drawing/2014/main" val="3844732341"/>
                  </a:ext>
                </a:extLst>
              </a:tr>
              <a:tr h="288519">
                <a:tc>
                  <a:txBody>
                    <a:bodyPr/>
                    <a:lstStyle/>
                    <a:p>
                      <a:pPr algn="ctr" fontAlgn="b"/>
                      <a:r>
                        <a:rPr lang="es-CO" sz="1800" u="none" strike="noStrike" dirty="0">
                          <a:solidFill>
                            <a:srgbClr val="07133D"/>
                          </a:solidFill>
                          <a:effectLst/>
                          <a:latin typeface="+mn-lt"/>
                        </a:rPr>
                        <a:t>1</a:t>
                      </a:r>
                      <a:endParaRPr lang="es-CO" sz="1800" b="0" i="0" u="none" strike="noStrike" dirty="0">
                        <a:solidFill>
                          <a:srgbClr val="07133D"/>
                        </a:solidFill>
                        <a:effectLst/>
                        <a:latin typeface="+mn-lt"/>
                      </a:endParaRP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EL TARRA</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KM 77</a:t>
                      </a:r>
                    </a:p>
                  </a:txBody>
                  <a:tcPr marL="7620" marR="7620" marT="762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Restricción por orden publico</a:t>
                      </a:r>
                    </a:p>
                  </a:txBody>
                  <a:tcPr marL="7620" marR="7620" marT="7620" marB="0" anchor="ctr"/>
                </a:tc>
                <a:extLst>
                  <a:ext uri="{0D108BD9-81ED-4DB2-BD59-A6C34878D82A}">
                    <a16:rowId xmlns:a16="http://schemas.microsoft.com/office/drawing/2014/main" val="1089148186"/>
                  </a:ext>
                </a:extLst>
              </a:tr>
              <a:tr h="288519">
                <a:tc>
                  <a:txBody>
                    <a:bodyPr/>
                    <a:lstStyle/>
                    <a:p>
                      <a:pPr algn="ctr" fontAlgn="b"/>
                      <a:r>
                        <a:rPr lang="es-CO" sz="1800" u="none" strike="noStrike" dirty="0">
                          <a:solidFill>
                            <a:srgbClr val="07133D"/>
                          </a:solidFill>
                          <a:effectLst/>
                          <a:latin typeface="+mn-lt"/>
                        </a:rPr>
                        <a:t>2</a:t>
                      </a:r>
                      <a:endParaRPr lang="es-CO" sz="1800" b="0" i="0" u="none" strike="noStrike" dirty="0">
                        <a:solidFill>
                          <a:srgbClr val="07133D"/>
                        </a:solidFill>
                        <a:effectLst/>
                        <a:latin typeface="+mn-lt"/>
                      </a:endParaRP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EL TARRA</a:t>
                      </a:r>
                    </a:p>
                  </a:txBody>
                  <a:tcPr marL="7620" marR="7620" marT="7620" marB="0" anchor="b"/>
                </a:tc>
                <a:tc>
                  <a:txBody>
                    <a:bodyPr/>
                    <a:lstStyle/>
                    <a:p>
                      <a:pPr marL="0" algn="ctr" defTabSz="914400" rtl="0" eaLnBrk="1" fontAlgn="b" latinLnBrk="0" hangingPunct="1"/>
                      <a:r>
                        <a:rPr lang="es-419" sz="1800" u="none" strike="noStrike" kern="1200">
                          <a:solidFill>
                            <a:srgbClr val="07133D"/>
                          </a:solidFill>
                          <a:effectLst/>
                          <a:latin typeface="+mn-lt"/>
                          <a:ea typeface="+mn-ea"/>
                          <a:cs typeface="+mn-cs"/>
                        </a:rPr>
                        <a:t>KM 84</a:t>
                      </a:r>
                    </a:p>
                  </a:txBody>
                  <a:tcPr marL="7620" marR="7620" marT="762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Restricción por orden publico</a:t>
                      </a:r>
                    </a:p>
                  </a:txBody>
                  <a:tcPr marL="7620" marR="7620" marT="7620" marB="0" anchor="ctr"/>
                </a:tc>
                <a:extLst>
                  <a:ext uri="{0D108BD9-81ED-4DB2-BD59-A6C34878D82A}">
                    <a16:rowId xmlns:a16="http://schemas.microsoft.com/office/drawing/2014/main" val="2086758262"/>
                  </a:ext>
                </a:extLst>
              </a:tr>
              <a:tr h="147204">
                <a:tc>
                  <a:txBody>
                    <a:bodyPr/>
                    <a:lstStyle/>
                    <a:p>
                      <a:pPr algn="ctr" fontAlgn="b"/>
                      <a:r>
                        <a:rPr lang="es-CO" sz="1800" u="none" strike="noStrike" dirty="0">
                          <a:solidFill>
                            <a:srgbClr val="07133D"/>
                          </a:solidFill>
                          <a:effectLst/>
                          <a:latin typeface="+mn-lt"/>
                        </a:rPr>
                        <a:t>3</a:t>
                      </a:r>
                      <a:endParaRPr lang="es-CO" sz="1800" b="0" i="0" u="none" strike="noStrike" dirty="0">
                        <a:solidFill>
                          <a:srgbClr val="07133D"/>
                        </a:solidFill>
                        <a:effectLst/>
                        <a:latin typeface="+mn-lt"/>
                      </a:endParaRP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EL TARRA</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KM 90</a:t>
                      </a:r>
                    </a:p>
                  </a:txBody>
                  <a:tcPr marL="7620" marR="7620" marT="762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Restricción por orden publico</a:t>
                      </a:r>
                    </a:p>
                  </a:txBody>
                  <a:tcPr marL="7620" marR="7620" marT="7620" marB="0" anchor="ctr"/>
                </a:tc>
                <a:extLst>
                  <a:ext uri="{0D108BD9-81ED-4DB2-BD59-A6C34878D82A}">
                    <a16:rowId xmlns:a16="http://schemas.microsoft.com/office/drawing/2014/main" val="3183783234"/>
                  </a:ext>
                </a:extLst>
              </a:tr>
              <a:tr h="288519">
                <a:tc>
                  <a:txBody>
                    <a:bodyPr/>
                    <a:lstStyle/>
                    <a:p>
                      <a:pPr algn="ctr" fontAlgn="b"/>
                      <a:r>
                        <a:rPr lang="es-CO" sz="1800" b="0" i="0" u="none" strike="noStrike" dirty="0">
                          <a:solidFill>
                            <a:srgbClr val="07133D"/>
                          </a:solidFill>
                          <a:effectLst/>
                          <a:latin typeface="+mn-lt"/>
                        </a:rPr>
                        <a:t>4</a:t>
                      </a: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TEORAMA</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COSTA RICA</a:t>
                      </a:r>
                    </a:p>
                  </a:txBody>
                  <a:tcPr marL="7620" marR="7620" marT="7620" marB="0" anchor="b"/>
                </a:tc>
                <a:tc>
                  <a:txBody>
                    <a:bodyPr/>
                    <a:lstStyle/>
                    <a:p>
                      <a:pPr algn="ctr" fontAlgn="b"/>
                      <a:r>
                        <a:rPr lang="es-CO" sz="1800" b="0" i="0" u="none" strike="noStrike" dirty="0">
                          <a:solidFill>
                            <a:srgbClr val="000000"/>
                          </a:solidFill>
                          <a:effectLst/>
                          <a:latin typeface="+mj-lt"/>
                        </a:rPr>
                        <a:t>No Viable según Estudio de Campo</a:t>
                      </a:r>
                    </a:p>
                  </a:txBody>
                  <a:tcPr marL="7620" marR="7620" marT="7620" marB="0" anchor="ctr"/>
                </a:tc>
                <a:extLst>
                  <a:ext uri="{0D108BD9-81ED-4DB2-BD59-A6C34878D82A}">
                    <a16:rowId xmlns:a16="http://schemas.microsoft.com/office/drawing/2014/main" val="2453310743"/>
                  </a:ext>
                </a:extLst>
              </a:tr>
              <a:tr h="147204">
                <a:tc>
                  <a:txBody>
                    <a:bodyPr/>
                    <a:lstStyle/>
                    <a:p>
                      <a:pPr algn="ctr" fontAlgn="b"/>
                      <a:r>
                        <a:rPr lang="es-CO" sz="1800" b="0" i="0" u="none" strike="noStrike" dirty="0">
                          <a:solidFill>
                            <a:srgbClr val="07133D"/>
                          </a:solidFill>
                          <a:effectLst/>
                          <a:latin typeface="+mn-lt"/>
                        </a:rPr>
                        <a:t>5</a:t>
                      </a:r>
                    </a:p>
                  </a:txBody>
                  <a:tcPr marL="5888" marR="5888" marT="5888" marB="0" anchor="ctr"/>
                </a:tc>
                <a:tc>
                  <a:txBody>
                    <a:bodyPr/>
                    <a:lstStyle/>
                    <a:p>
                      <a:pPr marL="0" algn="ctr" defTabSz="914400" rtl="0" eaLnBrk="1" fontAlgn="b" latinLnBrk="0" hangingPunct="1"/>
                      <a:r>
                        <a:rPr lang="es-419" sz="1800" u="none" strike="noStrike" kern="1200">
                          <a:solidFill>
                            <a:srgbClr val="07133D"/>
                          </a:solidFill>
                          <a:effectLst/>
                          <a:latin typeface="+mn-lt"/>
                          <a:ea typeface="+mn-ea"/>
                          <a:cs typeface="+mn-cs"/>
                        </a:rPr>
                        <a:t>TEORAMA</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LA PEDREGOSA</a:t>
                      </a:r>
                    </a:p>
                  </a:txBody>
                  <a:tcPr marL="7620" marR="7620" marT="762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Restricción por orden publico</a:t>
                      </a:r>
                    </a:p>
                  </a:txBody>
                  <a:tcPr marL="7620" marR="7620" marT="7620" marB="0" anchor="ctr"/>
                </a:tc>
                <a:extLst>
                  <a:ext uri="{0D108BD9-81ED-4DB2-BD59-A6C34878D82A}">
                    <a16:rowId xmlns:a16="http://schemas.microsoft.com/office/drawing/2014/main" val="986366210"/>
                  </a:ext>
                </a:extLst>
              </a:tr>
              <a:tr h="147204">
                <a:tc>
                  <a:txBody>
                    <a:bodyPr/>
                    <a:lstStyle/>
                    <a:p>
                      <a:pPr algn="ctr" fontAlgn="b"/>
                      <a:r>
                        <a:rPr lang="es-CO" sz="1800" b="0" i="0" u="none" strike="noStrike" dirty="0">
                          <a:solidFill>
                            <a:srgbClr val="07133D"/>
                          </a:solidFill>
                          <a:effectLst/>
                          <a:latin typeface="+mn-lt"/>
                        </a:rPr>
                        <a:t>6</a:t>
                      </a:r>
                    </a:p>
                  </a:txBody>
                  <a:tcPr marL="5888" marR="5888" marT="5888" marB="0" anchor="ctr"/>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TEORAMA</a:t>
                      </a:r>
                    </a:p>
                  </a:txBody>
                  <a:tcPr marL="7620" marR="7620" marT="7620" marB="0" anchor="b"/>
                </a:tc>
                <a:tc>
                  <a:txBody>
                    <a:bodyPr/>
                    <a:lstStyle/>
                    <a:p>
                      <a:pPr marL="0" algn="ctr" defTabSz="914400" rtl="0" eaLnBrk="1" fontAlgn="b" latinLnBrk="0" hangingPunct="1"/>
                      <a:r>
                        <a:rPr lang="es-419" sz="1800" u="none" strike="noStrike" kern="1200" dirty="0">
                          <a:solidFill>
                            <a:srgbClr val="07133D"/>
                          </a:solidFill>
                          <a:effectLst/>
                          <a:latin typeface="+mn-lt"/>
                          <a:ea typeface="+mn-ea"/>
                          <a:cs typeface="+mn-cs"/>
                        </a:rPr>
                        <a:t>MUNDO NUEVO</a:t>
                      </a:r>
                    </a:p>
                  </a:txBody>
                  <a:tcPr marL="7620" marR="7620" marT="762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Restricción por orden publico</a:t>
                      </a:r>
                    </a:p>
                  </a:txBody>
                  <a:tcPr marL="7620" marR="7620" marT="7620" marB="0" anchor="ctr"/>
                </a:tc>
                <a:extLst>
                  <a:ext uri="{0D108BD9-81ED-4DB2-BD59-A6C34878D82A}">
                    <a16:rowId xmlns:a16="http://schemas.microsoft.com/office/drawing/2014/main" val="3569642153"/>
                  </a:ext>
                </a:extLst>
              </a:tr>
              <a:tr h="147204">
                <a:tc>
                  <a:txBody>
                    <a:bodyPr/>
                    <a:lstStyle/>
                    <a:p>
                      <a:pPr algn="ctr" fontAlgn="b"/>
                      <a:r>
                        <a:rPr lang="es-CO" sz="1800" b="0" i="0" u="none" strike="noStrike" dirty="0">
                          <a:solidFill>
                            <a:srgbClr val="07133D"/>
                          </a:solidFill>
                          <a:effectLst/>
                          <a:latin typeface="+mn-lt"/>
                        </a:rPr>
                        <a:t>7</a:t>
                      </a:r>
                    </a:p>
                  </a:txBody>
                  <a:tcPr marL="5888" marR="5888" marT="5888" marB="0" anchor="ctr"/>
                </a:tc>
                <a:tc>
                  <a:txBody>
                    <a:bodyPr/>
                    <a:lstStyle/>
                    <a:p>
                      <a:pPr marL="0" algn="ctr" defTabSz="914400" rtl="0" eaLnBrk="1" fontAlgn="b" latinLnBrk="0" hangingPunct="1"/>
                      <a:r>
                        <a:rPr lang="es-ES" sz="1800" u="none" strike="noStrike" kern="1200" dirty="0">
                          <a:solidFill>
                            <a:srgbClr val="07133D"/>
                          </a:solidFill>
                          <a:effectLst/>
                          <a:latin typeface="+mn-lt"/>
                          <a:ea typeface="+mn-ea"/>
                          <a:cs typeface="+mn-cs"/>
                        </a:rPr>
                        <a:t>HACARI</a:t>
                      </a:r>
                      <a:endParaRPr lang="es-419" sz="1800" u="none" strike="noStrike" kern="1200" dirty="0">
                        <a:solidFill>
                          <a:srgbClr val="07133D"/>
                        </a:solidFill>
                        <a:effectLst/>
                        <a:latin typeface="+mn-lt"/>
                        <a:ea typeface="+mn-ea"/>
                        <a:cs typeface="+mn-cs"/>
                      </a:endParaRPr>
                    </a:p>
                  </a:txBody>
                  <a:tcPr marL="7620" marR="7620" marT="7620" marB="0" anchor="ctr"/>
                </a:tc>
                <a:tc>
                  <a:txBody>
                    <a:bodyPr/>
                    <a:lstStyle/>
                    <a:p>
                      <a:pPr marL="0" algn="ctr" defTabSz="914400" rtl="0" eaLnBrk="1" fontAlgn="b" latinLnBrk="0" hangingPunct="1"/>
                      <a:r>
                        <a:rPr lang="es-CO" sz="1800" u="none" strike="noStrike" kern="1200" dirty="0">
                          <a:solidFill>
                            <a:srgbClr val="07133D"/>
                          </a:solidFill>
                          <a:effectLst/>
                          <a:latin typeface="+mn-lt"/>
                          <a:ea typeface="+mn-ea"/>
                          <a:cs typeface="+mn-cs"/>
                        </a:rPr>
                        <a:t>ASTILLEROS</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Comunidad de reemplazo</a:t>
                      </a:r>
                    </a:p>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En Elaboración E.C</a:t>
                      </a:r>
                    </a:p>
                  </a:txBody>
                  <a:tcPr marL="7620" marR="7620" marT="7620" marB="0" anchor="ctr"/>
                </a:tc>
                <a:extLst>
                  <a:ext uri="{0D108BD9-81ED-4DB2-BD59-A6C34878D82A}">
                    <a16:rowId xmlns:a16="http://schemas.microsoft.com/office/drawing/2014/main" val="2298759138"/>
                  </a:ext>
                </a:extLst>
              </a:tr>
              <a:tr h="147204">
                <a:tc>
                  <a:txBody>
                    <a:bodyPr/>
                    <a:lstStyle/>
                    <a:p>
                      <a:pPr algn="ctr" fontAlgn="b"/>
                      <a:r>
                        <a:rPr lang="es-CO" sz="1800" b="0" i="0" u="none" strike="noStrike" dirty="0">
                          <a:solidFill>
                            <a:srgbClr val="07133D"/>
                          </a:solidFill>
                          <a:effectLst/>
                          <a:latin typeface="+mn-lt"/>
                        </a:rPr>
                        <a:t>8</a:t>
                      </a:r>
                    </a:p>
                  </a:txBody>
                  <a:tcPr marL="5888" marR="5888" marT="5888"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ES" sz="1800" u="none" strike="noStrike" kern="1200" dirty="0">
                          <a:solidFill>
                            <a:srgbClr val="07133D"/>
                          </a:solidFill>
                          <a:effectLst/>
                          <a:latin typeface="+mn-lt"/>
                          <a:ea typeface="+mn-ea"/>
                          <a:cs typeface="+mn-cs"/>
                        </a:rPr>
                        <a:t>HACARI</a:t>
                      </a:r>
                      <a:endParaRPr lang="es-419" sz="1800" u="none" strike="noStrike" kern="1200" dirty="0">
                        <a:solidFill>
                          <a:srgbClr val="07133D"/>
                        </a:solidFill>
                        <a:effectLst/>
                        <a:latin typeface="+mn-lt"/>
                        <a:ea typeface="+mn-ea"/>
                        <a:cs typeface="+mn-cs"/>
                      </a:endParaRPr>
                    </a:p>
                  </a:txBody>
                  <a:tcPr marL="7620" marR="7620" marT="7620" marB="0" anchor="ctr"/>
                </a:tc>
                <a:tc>
                  <a:txBody>
                    <a:bodyPr/>
                    <a:lstStyle/>
                    <a:p>
                      <a:pPr marL="0" algn="ctr" defTabSz="914400" rtl="0" eaLnBrk="1" fontAlgn="b" latinLnBrk="0" hangingPunct="1"/>
                      <a:r>
                        <a:rPr lang="es-CO" sz="1800" u="none" strike="noStrike" kern="1200" dirty="0">
                          <a:solidFill>
                            <a:srgbClr val="07133D"/>
                          </a:solidFill>
                          <a:effectLst/>
                          <a:latin typeface="+mn-lt"/>
                          <a:ea typeface="+mn-ea"/>
                          <a:cs typeface="+mn-cs"/>
                        </a:rPr>
                        <a:t>BUENA SUERTE</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Comunidad de reemplazo</a:t>
                      </a:r>
                    </a:p>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En Elaboración E.C</a:t>
                      </a:r>
                    </a:p>
                  </a:txBody>
                  <a:tcPr marL="7620" marR="7620" marT="7620" marB="0" anchor="ctr"/>
                </a:tc>
                <a:extLst>
                  <a:ext uri="{0D108BD9-81ED-4DB2-BD59-A6C34878D82A}">
                    <a16:rowId xmlns:a16="http://schemas.microsoft.com/office/drawing/2014/main" val="2266548801"/>
                  </a:ext>
                </a:extLst>
              </a:tr>
              <a:tr h="147204">
                <a:tc>
                  <a:txBody>
                    <a:bodyPr/>
                    <a:lstStyle/>
                    <a:p>
                      <a:pPr algn="ctr" fontAlgn="b"/>
                      <a:r>
                        <a:rPr lang="es-CO" sz="1800" b="0" i="0" u="none" strike="noStrike" dirty="0">
                          <a:solidFill>
                            <a:srgbClr val="07133D"/>
                          </a:solidFill>
                          <a:effectLst/>
                          <a:latin typeface="+mn-lt"/>
                        </a:rPr>
                        <a:t>9</a:t>
                      </a:r>
                    </a:p>
                  </a:txBody>
                  <a:tcPr marL="5888" marR="5888" marT="5888"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ES" sz="1800" u="none" strike="noStrike" kern="1200" dirty="0">
                          <a:solidFill>
                            <a:srgbClr val="07133D"/>
                          </a:solidFill>
                          <a:effectLst/>
                          <a:latin typeface="+mn-lt"/>
                          <a:ea typeface="+mn-ea"/>
                          <a:cs typeface="+mn-cs"/>
                        </a:rPr>
                        <a:t>HACARI</a:t>
                      </a:r>
                      <a:endParaRPr lang="es-419" sz="1800" u="none" strike="noStrike" kern="1200" dirty="0">
                        <a:solidFill>
                          <a:srgbClr val="07133D"/>
                        </a:solidFill>
                        <a:effectLst/>
                        <a:latin typeface="+mn-lt"/>
                        <a:ea typeface="+mn-ea"/>
                        <a:cs typeface="+mn-cs"/>
                      </a:endParaRPr>
                    </a:p>
                  </a:txBody>
                  <a:tcPr marL="7620" marR="7620" marT="7620" marB="0" anchor="ctr"/>
                </a:tc>
                <a:tc>
                  <a:txBody>
                    <a:bodyPr/>
                    <a:lstStyle/>
                    <a:p>
                      <a:pPr marL="0" algn="ctr" defTabSz="914400" rtl="0" eaLnBrk="1" fontAlgn="b" latinLnBrk="0" hangingPunct="1"/>
                      <a:r>
                        <a:rPr lang="es-CO" sz="1800" u="none" strike="noStrike" kern="1200" dirty="0">
                          <a:solidFill>
                            <a:srgbClr val="07133D"/>
                          </a:solidFill>
                          <a:effectLst/>
                          <a:latin typeface="+mn-lt"/>
                          <a:ea typeface="+mn-ea"/>
                          <a:cs typeface="+mn-cs"/>
                        </a:rPr>
                        <a:t>EL CERRO</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Comunidad de reemplazo</a:t>
                      </a:r>
                    </a:p>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En Elaboración E.C</a:t>
                      </a:r>
                    </a:p>
                  </a:txBody>
                  <a:tcPr marL="7620" marR="7620" marT="7620" marB="0" anchor="ctr"/>
                </a:tc>
                <a:extLst>
                  <a:ext uri="{0D108BD9-81ED-4DB2-BD59-A6C34878D82A}">
                    <a16:rowId xmlns:a16="http://schemas.microsoft.com/office/drawing/2014/main" val="3296926073"/>
                  </a:ext>
                </a:extLst>
              </a:tr>
              <a:tr h="147204">
                <a:tc>
                  <a:txBody>
                    <a:bodyPr/>
                    <a:lstStyle/>
                    <a:p>
                      <a:pPr algn="ctr" fontAlgn="b"/>
                      <a:r>
                        <a:rPr lang="es-CO" sz="1800" b="0" i="0" u="none" strike="noStrike" dirty="0">
                          <a:solidFill>
                            <a:srgbClr val="07133D"/>
                          </a:solidFill>
                          <a:effectLst/>
                          <a:latin typeface="+mn-lt"/>
                        </a:rPr>
                        <a:t>10</a:t>
                      </a:r>
                    </a:p>
                  </a:txBody>
                  <a:tcPr marL="5888" marR="5888" marT="5888"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ES" sz="1800" u="none" strike="noStrike" kern="1200" dirty="0">
                          <a:solidFill>
                            <a:srgbClr val="07133D"/>
                          </a:solidFill>
                          <a:effectLst/>
                          <a:latin typeface="+mn-lt"/>
                          <a:ea typeface="+mn-ea"/>
                          <a:cs typeface="+mn-cs"/>
                        </a:rPr>
                        <a:t>HACARI</a:t>
                      </a:r>
                      <a:endParaRPr lang="es-419" sz="1800" u="none" strike="noStrike" kern="1200" dirty="0">
                        <a:solidFill>
                          <a:srgbClr val="07133D"/>
                        </a:solidFill>
                        <a:effectLst/>
                        <a:latin typeface="+mn-lt"/>
                        <a:ea typeface="+mn-ea"/>
                        <a:cs typeface="+mn-cs"/>
                      </a:endParaRPr>
                    </a:p>
                  </a:txBody>
                  <a:tcPr marL="7620" marR="7620" marT="7620" marB="0" anchor="ctr"/>
                </a:tc>
                <a:tc>
                  <a:txBody>
                    <a:bodyPr/>
                    <a:lstStyle/>
                    <a:p>
                      <a:pPr marL="0" algn="ctr" defTabSz="914400" rtl="0" eaLnBrk="1" fontAlgn="b" latinLnBrk="0" hangingPunct="1"/>
                      <a:r>
                        <a:rPr lang="es-CO" sz="1800" u="none" strike="noStrike" kern="1200" dirty="0">
                          <a:solidFill>
                            <a:srgbClr val="07133D"/>
                          </a:solidFill>
                          <a:effectLst/>
                          <a:latin typeface="+mn-lt"/>
                          <a:ea typeface="+mn-ea"/>
                          <a:cs typeface="+mn-cs"/>
                        </a:rPr>
                        <a:t>EL COBRE</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Comunidad de reemplazo</a:t>
                      </a:r>
                    </a:p>
                    <a:p>
                      <a:pPr marL="0" marR="0" lvl="0" indent="0" algn="ctr" defTabSz="914400" rtl="0" eaLnBrk="1" fontAlgn="b" latinLnBrk="0" hangingPunct="1">
                        <a:lnSpc>
                          <a:spcPct val="100000"/>
                        </a:lnSpc>
                        <a:spcBef>
                          <a:spcPts val="0"/>
                        </a:spcBef>
                        <a:spcAft>
                          <a:spcPts val="0"/>
                        </a:spcAft>
                        <a:buClrTx/>
                        <a:buSzTx/>
                        <a:buFontTx/>
                        <a:buNone/>
                        <a:tabLst/>
                        <a:defRPr/>
                      </a:pPr>
                      <a:r>
                        <a:rPr lang="es-CO" sz="1800" b="0" i="0" u="none" strike="noStrike" kern="1200" dirty="0">
                          <a:solidFill>
                            <a:srgbClr val="000000"/>
                          </a:solidFill>
                          <a:effectLst/>
                          <a:latin typeface="+mn-lt"/>
                          <a:ea typeface="+mn-ea"/>
                          <a:cs typeface="+mn-cs"/>
                        </a:rPr>
                        <a:t>En Elaboración E.C</a:t>
                      </a:r>
                    </a:p>
                  </a:txBody>
                  <a:tcPr marL="7620" marR="7620" marT="7620" marB="0" anchor="ctr"/>
                </a:tc>
                <a:extLst>
                  <a:ext uri="{0D108BD9-81ED-4DB2-BD59-A6C34878D82A}">
                    <a16:rowId xmlns:a16="http://schemas.microsoft.com/office/drawing/2014/main" val="2224716702"/>
                  </a:ext>
                </a:extLst>
              </a:tr>
            </a:tbl>
          </a:graphicData>
        </a:graphic>
      </p:graphicFrame>
    </p:spTree>
    <p:extLst>
      <p:ext uri="{BB962C8B-B14F-4D97-AF65-F5344CB8AC3E}">
        <p14:creationId xmlns:p14="http://schemas.microsoft.com/office/powerpoint/2010/main" val="2355527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562C2B8B-040C-4803-B13E-0D4D6EDA68DF}"/>
              </a:ext>
            </a:extLst>
          </p:cNvPr>
          <p:cNvPicPr>
            <a:picLocks noChangeAspect="1"/>
          </p:cNvPicPr>
          <p:nvPr/>
        </p:nvPicPr>
        <p:blipFill>
          <a:blip r:embed="rId2">
            <a:alphaModFix amt="70000"/>
          </a:blip>
          <a:stretch>
            <a:fillRect/>
          </a:stretch>
        </p:blipFill>
        <p:spPr>
          <a:xfrm>
            <a:off x="0" y="46935"/>
            <a:ext cx="12192000" cy="6852913"/>
          </a:xfrm>
          <a:prstGeom prst="rect">
            <a:avLst/>
          </a:prstGeom>
        </p:spPr>
      </p:pic>
      <p:sp>
        <p:nvSpPr>
          <p:cNvPr id="2" name="Rectángulo: esquinas redondeadas 1">
            <a:extLst>
              <a:ext uri="{FF2B5EF4-FFF2-40B4-BE49-F238E27FC236}">
                <a16:creationId xmlns:a16="http://schemas.microsoft.com/office/drawing/2014/main" id="{EE032C97-1272-455D-B366-0F6756A99D0A}"/>
              </a:ext>
            </a:extLst>
          </p:cNvPr>
          <p:cNvSpPr/>
          <p:nvPr/>
        </p:nvSpPr>
        <p:spPr>
          <a:xfrm>
            <a:off x="3607178" y="1584960"/>
            <a:ext cx="5489069" cy="5171440"/>
          </a:xfrm>
          <a:prstGeom prst="roundRect">
            <a:avLst/>
          </a:prstGeom>
          <a:noFill/>
          <a:ln w="2857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5E00B2"/>
              </a:solidFill>
              <a:effectLst/>
              <a:uLnTx/>
              <a:uFillTx/>
              <a:latin typeface="Arial" panose="020B0604020202020204"/>
              <a:ea typeface="+mn-ea"/>
              <a:cs typeface="+mn-cs"/>
            </a:endParaRPr>
          </a:p>
        </p:txBody>
      </p:sp>
      <p:sp>
        <p:nvSpPr>
          <p:cNvPr id="3" name="Rectángulo 2">
            <a:extLst>
              <a:ext uri="{FF2B5EF4-FFF2-40B4-BE49-F238E27FC236}">
                <a16:creationId xmlns:a16="http://schemas.microsoft.com/office/drawing/2014/main" id="{C394BA10-BC5B-4A23-BE31-363885057F96}"/>
              </a:ext>
            </a:extLst>
          </p:cNvPr>
          <p:cNvSpPr/>
          <p:nvPr/>
        </p:nvSpPr>
        <p:spPr>
          <a:xfrm>
            <a:off x="9838944" y="5961888"/>
            <a:ext cx="1801368" cy="649224"/>
          </a:xfrm>
          <a:prstGeom prst="rect">
            <a:avLst/>
          </a:prstGeom>
          <a:solidFill>
            <a:srgbClr val="A6A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4" name="Elipse 3">
            <a:extLst>
              <a:ext uri="{FF2B5EF4-FFF2-40B4-BE49-F238E27FC236}">
                <a16:creationId xmlns:a16="http://schemas.microsoft.com/office/drawing/2014/main" id="{BBC0CCD9-40EA-4B21-8AB2-3E87A03D169A}"/>
              </a:ext>
            </a:extLst>
          </p:cNvPr>
          <p:cNvSpPr/>
          <p:nvPr/>
        </p:nvSpPr>
        <p:spPr>
          <a:xfrm>
            <a:off x="7464287" y="4422913"/>
            <a:ext cx="874643" cy="983974"/>
          </a:xfrm>
          <a:prstGeom prst="ellipse">
            <a:avLst/>
          </a:prstGeom>
          <a:solidFill>
            <a:srgbClr val="F9F8FA"/>
          </a:solidFill>
          <a:ln>
            <a:solidFill>
              <a:srgbClr val="F9F8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7" name="Text 4">
            <a:extLst>
              <a:ext uri="{FF2B5EF4-FFF2-40B4-BE49-F238E27FC236}">
                <a16:creationId xmlns:a16="http://schemas.microsoft.com/office/drawing/2014/main" id="{50E86162-A947-4B85-8FCA-D8EF11FD5F89}"/>
              </a:ext>
            </a:extLst>
          </p:cNvPr>
          <p:cNvSpPr/>
          <p:nvPr/>
        </p:nvSpPr>
        <p:spPr>
          <a:xfrm>
            <a:off x="6274222" y="4644187"/>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72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0</a:t>
            </a:r>
          </a:p>
        </p:txBody>
      </p:sp>
      <p:sp>
        <p:nvSpPr>
          <p:cNvPr id="5" name="Elipse 4">
            <a:extLst>
              <a:ext uri="{FF2B5EF4-FFF2-40B4-BE49-F238E27FC236}">
                <a16:creationId xmlns:a16="http://schemas.microsoft.com/office/drawing/2014/main" id="{DDA78691-6400-4AF8-ADF1-111235BFDF75}"/>
              </a:ext>
            </a:extLst>
          </p:cNvPr>
          <p:cNvSpPr/>
          <p:nvPr/>
        </p:nvSpPr>
        <p:spPr>
          <a:xfrm>
            <a:off x="1212574" y="4422913"/>
            <a:ext cx="1143000" cy="1078177"/>
          </a:xfrm>
          <a:prstGeom prst="ellipse">
            <a:avLst/>
          </a:prstGeom>
          <a:solidFill>
            <a:srgbClr val="FAF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Text 4">
            <a:extLst>
              <a:ext uri="{FF2B5EF4-FFF2-40B4-BE49-F238E27FC236}">
                <a16:creationId xmlns:a16="http://schemas.microsoft.com/office/drawing/2014/main" id="{F9C87F8C-4857-4613-AE3D-ACFDF1368AC8}"/>
              </a:ext>
            </a:extLst>
          </p:cNvPr>
          <p:cNvSpPr/>
          <p:nvPr/>
        </p:nvSpPr>
        <p:spPr>
          <a:xfrm>
            <a:off x="86984" y="4654126"/>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50</a:t>
            </a:r>
          </a:p>
        </p:txBody>
      </p:sp>
      <p:sp>
        <p:nvSpPr>
          <p:cNvPr id="9" name="Elipse 8">
            <a:extLst>
              <a:ext uri="{FF2B5EF4-FFF2-40B4-BE49-F238E27FC236}">
                <a16:creationId xmlns:a16="http://schemas.microsoft.com/office/drawing/2014/main" id="{D8E9B9FA-D01A-458A-8E5F-62D2DAF4340D}"/>
              </a:ext>
            </a:extLst>
          </p:cNvPr>
          <p:cNvSpPr/>
          <p:nvPr/>
        </p:nvSpPr>
        <p:spPr>
          <a:xfrm>
            <a:off x="10147852" y="4422913"/>
            <a:ext cx="1083365" cy="1078178"/>
          </a:xfrm>
          <a:prstGeom prst="ellipse">
            <a:avLst/>
          </a:prstGeom>
          <a:solidFill>
            <a:srgbClr val="F9F7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0" name="Text 4">
            <a:extLst>
              <a:ext uri="{FF2B5EF4-FFF2-40B4-BE49-F238E27FC236}">
                <a16:creationId xmlns:a16="http://schemas.microsoft.com/office/drawing/2014/main" id="{B292EDDD-2398-4344-9C45-3FE2AA5913CE}"/>
              </a:ext>
            </a:extLst>
          </p:cNvPr>
          <p:cNvSpPr/>
          <p:nvPr/>
        </p:nvSpPr>
        <p:spPr>
          <a:xfrm>
            <a:off x="9112242" y="4678789"/>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4</a:t>
            </a:r>
          </a:p>
        </p:txBody>
      </p:sp>
      <p:sp>
        <p:nvSpPr>
          <p:cNvPr id="11" name="Elipse 10">
            <a:extLst>
              <a:ext uri="{FF2B5EF4-FFF2-40B4-BE49-F238E27FC236}">
                <a16:creationId xmlns:a16="http://schemas.microsoft.com/office/drawing/2014/main" id="{3AAFC344-E266-48AE-81E2-AEEC2D990AC2}"/>
              </a:ext>
            </a:extLst>
          </p:cNvPr>
          <p:cNvSpPr/>
          <p:nvPr/>
        </p:nvSpPr>
        <p:spPr>
          <a:xfrm>
            <a:off x="1070334" y="4375810"/>
            <a:ext cx="1285240" cy="1125279"/>
          </a:xfrm>
          <a:prstGeom prst="ellipse">
            <a:avLst/>
          </a:prstGeom>
          <a:solidFill>
            <a:srgbClr val="F9F7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2" name="Elipse 11">
            <a:extLst>
              <a:ext uri="{FF2B5EF4-FFF2-40B4-BE49-F238E27FC236}">
                <a16:creationId xmlns:a16="http://schemas.microsoft.com/office/drawing/2014/main" id="{1AF32481-AE2F-4BEF-8949-0B0259633114}"/>
              </a:ext>
            </a:extLst>
          </p:cNvPr>
          <p:cNvSpPr/>
          <p:nvPr/>
        </p:nvSpPr>
        <p:spPr>
          <a:xfrm>
            <a:off x="4180729" y="4422913"/>
            <a:ext cx="1285240" cy="1125279"/>
          </a:xfrm>
          <a:prstGeom prst="ellipse">
            <a:avLst/>
          </a:prstGeom>
          <a:solidFill>
            <a:srgbClr val="F9F7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3" name="Text 4">
            <a:extLst>
              <a:ext uri="{FF2B5EF4-FFF2-40B4-BE49-F238E27FC236}">
                <a16:creationId xmlns:a16="http://schemas.microsoft.com/office/drawing/2014/main" id="{D87B0C39-A319-4F5C-A28B-3B9541E927D5}"/>
              </a:ext>
            </a:extLst>
          </p:cNvPr>
          <p:cNvSpPr/>
          <p:nvPr/>
        </p:nvSpPr>
        <p:spPr>
          <a:xfrm>
            <a:off x="92563" y="4654126"/>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72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99</a:t>
            </a:r>
          </a:p>
        </p:txBody>
      </p:sp>
      <p:sp>
        <p:nvSpPr>
          <p:cNvPr id="14" name="Text 4">
            <a:extLst>
              <a:ext uri="{FF2B5EF4-FFF2-40B4-BE49-F238E27FC236}">
                <a16:creationId xmlns:a16="http://schemas.microsoft.com/office/drawing/2014/main" id="{D42072E4-778B-4528-AEA8-B2A781263155}"/>
              </a:ext>
            </a:extLst>
          </p:cNvPr>
          <p:cNvSpPr/>
          <p:nvPr/>
        </p:nvSpPr>
        <p:spPr>
          <a:xfrm>
            <a:off x="3177814" y="465412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72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99</a:t>
            </a:r>
          </a:p>
        </p:txBody>
      </p:sp>
      <p:sp>
        <p:nvSpPr>
          <p:cNvPr id="18" name="Rectángulo 17">
            <a:extLst>
              <a:ext uri="{FF2B5EF4-FFF2-40B4-BE49-F238E27FC236}">
                <a16:creationId xmlns:a16="http://schemas.microsoft.com/office/drawing/2014/main" id="{B43AD0A4-4F17-4436-8318-A1D963635672}"/>
              </a:ext>
            </a:extLst>
          </p:cNvPr>
          <p:cNvSpPr/>
          <p:nvPr/>
        </p:nvSpPr>
        <p:spPr>
          <a:xfrm>
            <a:off x="1070334" y="3291840"/>
            <a:ext cx="1416834" cy="338189"/>
          </a:xfrm>
          <a:prstGeom prst="rect">
            <a:avLst/>
          </a:prstGeom>
          <a:solidFill>
            <a:srgbClr val="F4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7" name="Text 4">
            <a:extLst>
              <a:ext uri="{FF2B5EF4-FFF2-40B4-BE49-F238E27FC236}">
                <a16:creationId xmlns:a16="http://schemas.microsoft.com/office/drawing/2014/main" id="{CC7FDF33-09DF-4F8C-BCC9-433E8840F3FD}"/>
              </a:ext>
            </a:extLst>
          </p:cNvPr>
          <p:cNvSpPr/>
          <p:nvPr/>
        </p:nvSpPr>
        <p:spPr>
          <a:xfrm>
            <a:off x="412221" y="2844554"/>
            <a:ext cx="2766470" cy="762243"/>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s-CO" sz="2000" b="1"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rPr>
              <a:t>Recibidos</a:t>
            </a:r>
          </a:p>
        </p:txBody>
      </p:sp>
      <p:sp>
        <p:nvSpPr>
          <p:cNvPr id="19" name="Flecha: a la derecha 18">
            <a:extLst>
              <a:ext uri="{FF2B5EF4-FFF2-40B4-BE49-F238E27FC236}">
                <a16:creationId xmlns:a16="http://schemas.microsoft.com/office/drawing/2014/main" id="{FC290539-6613-4C07-8732-86A965C5DF3D}"/>
              </a:ext>
            </a:extLst>
          </p:cNvPr>
          <p:cNvSpPr/>
          <p:nvPr/>
        </p:nvSpPr>
        <p:spPr>
          <a:xfrm>
            <a:off x="2747011" y="3493008"/>
            <a:ext cx="810491" cy="392105"/>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0" name="Text 4">
            <a:extLst>
              <a:ext uri="{FF2B5EF4-FFF2-40B4-BE49-F238E27FC236}">
                <a16:creationId xmlns:a16="http://schemas.microsoft.com/office/drawing/2014/main" id="{8543786B-10CA-4BE1-91DD-DB5AABCE0F76}"/>
              </a:ext>
            </a:extLst>
          </p:cNvPr>
          <p:cNvSpPr/>
          <p:nvPr/>
        </p:nvSpPr>
        <p:spPr>
          <a:xfrm>
            <a:off x="92563" y="5876101"/>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36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endParaRPr>
          </a:p>
        </p:txBody>
      </p:sp>
      <p:sp>
        <p:nvSpPr>
          <p:cNvPr id="21" name="Text 4">
            <a:extLst>
              <a:ext uri="{FF2B5EF4-FFF2-40B4-BE49-F238E27FC236}">
                <a16:creationId xmlns:a16="http://schemas.microsoft.com/office/drawing/2014/main" id="{693537BE-ECD9-438E-B65F-9C3FF471A0AF}"/>
              </a:ext>
            </a:extLst>
          </p:cNvPr>
          <p:cNvSpPr/>
          <p:nvPr/>
        </p:nvSpPr>
        <p:spPr>
          <a:xfrm>
            <a:off x="3174431" y="5866163"/>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3600" b="0" i="0" u="none" strike="noStrike" kern="1200" cap="none" spc="0" normalizeH="0" baseline="0" noProof="0" dirty="0">
              <a:ln>
                <a:noFill/>
              </a:ln>
              <a:solidFill>
                <a:srgbClr val="4B4B4C"/>
              </a:solidFill>
              <a:effectLst/>
              <a:uLnTx/>
              <a:uFillTx/>
              <a:latin typeface="Arial" panose="020B0604020202020204"/>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736150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37E0B3-CF6E-4D60-837B-DA8D6E0B9AF9}"/>
              </a:ext>
            </a:extLst>
          </p:cNvPr>
          <p:cNvSpPr txBox="1"/>
          <p:nvPr/>
        </p:nvSpPr>
        <p:spPr>
          <a:xfrm>
            <a:off x="160614" y="496098"/>
            <a:ext cx="11656785" cy="726033"/>
          </a:xfrm>
          <a:prstGeom prst="rect">
            <a:avLst/>
          </a:prstGeom>
        </p:spPr>
        <p:txBody>
          <a:bodyPr wrap="square" lIns="0" tIns="0" rIns="0" bIns="0" rtlCol="0" anchor="t">
            <a:spAutoFit/>
          </a:bodyPr>
          <a:lstStyle/>
          <a:p>
            <a:pPr marL="0" marR="0" lvl="0" indent="0" algn="ctr" defTabSz="914400" rtl="0" eaLnBrk="1" fontAlgn="auto" latinLnBrk="0" hangingPunct="1">
              <a:lnSpc>
                <a:spcPts val="6000"/>
              </a:lnSpc>
              <a:spcBef>
                <a:spcPts val="0"/>
              </a:spcBef>
              <a:spcAft>
                <a:spcPts val="0"/>
              </a:spcAft>
              <a:buClrTx/>
              <a:buSzTx/>
              <a:buFontTx/>
              <a:buNone/>
              <a:tabLst/>
              <a:defRPr/>
            </a:pPr>
            <a:r>
              <a:rPr kumimoji="0" lang="es-CO" sz="4400" b="1" i="0" u="none" strike="noStrike" kern="1200" cap="none" spc="-150" normalizeH="0" baseline="0" noProof="0" dirty="0">
                <a:ln>
                  <a:noFill/>
                </a:ln>
                <a:solidFill>
                  <a:srgbClr val="000000"/>
                </a:solidFill>
                <a:effectLst/>
                <a:uLnTx/>
                <a:uFillTx/>
                <a:latin typeface="Public Sans Bold"/>
                <a:ea typeface="Public Sans Bold"/>
                <a:cs typeface="Public Sans Bold"/>
                <a:sym typeface="Public Sans Bold"/>
              </a:rPr>
              <a:t>KMZ Distribución de los Estudios de Campo</a:t>
            </a:r>
          </a:p>
        </p:txBody>
      </p:sp>
      <p:pic>
        <p:nvPicPr>
          <p:cNvPr id="5" name="Imagen 4">
            <a:extLst>
              <a:ext uri="{FF2B5EF4-FFF2-40B4-BE49-F238E27FC236}">
                <a16:creationId xmlns:a16="http://schemas.microsoft.com/office/drawing/2014/main" id="{5AF351E6-0A61-4339-A161-151FFCC09689}"/>
              </a:ext>
            </a:extLst>
          </p:cNvPr>
          <p:cNvPicPr>
            <a:picLocks noChangeAspect="1"/>
          </p:cNvPicPr>
          <p:nvPr/>
        </p:nvPicPr>
        <p:blipFill>
          <a:blip r:embed="rId2"/>
          <a:stretch>
            <a:fillRect/>
          </a:stretch>
        </p:blipFill>
        <p:spPr>
          <a:xfrm>
            <a:off x="1868556" y="1710195"/>
            <a:ext cx="8240903" cy="4980891"/>
          </a:xfrm>
          <a:prstGeom prst="rect">
            <a:avLst/>
          </a:prstGeom>
        </p:spPr>
      </p:pic>
    </p:spTree>
    <p:extLst>
      <p:ext uri="{BB962C8B-B14F-4D97-AF65-F5344CB8AC3E}">
        <p14:creationId xmlns:p14="http://schemas.microsoft.com/office/powerpoint/2010/main" val="15992729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68719BF5-FCA5-4F61-9068-0185CD8CE975}"/>
              </a:ext>
            </a:extLst>
          </p:cNvPr>
          <p:cNvPicPr>
            <a:picLocks noChangeAspect="1"/>
          </p:cNvPicPr>
          <p:nvPr/>
        </p:nvPicPr>
        <p:blipFill>
          <a:blip r:embed="rId2">
            <a:alphaModFix amt="70000"/>
          </a:blip>
          <a:stretch>
            <a:fillRect/>
          </a:stretch>
        </p:blipFill>
        <p:spPr>
          <a:xfrm>
            <a:off x="2693" y="7620"/>
            <a:ext cx="12189307" cy="6858000"/>
          </a:xfrm>
          <a:prstGeom prst="rect">
            <a:avLst/>
          </a:prstGeom>
        </p:spPr>
      </p:pic>
      <p:sp>
        <p:nvSpPr>
          <p:cNvPr id="2" name="Elipse 1">
            <a:extLst>
              <a:ext uri="{FF2B5EF4-FFF2-40B4-BE49-F238E27FC236}">
                <a16:creationId xmlns:a16="http://schemas.microsoft.com/office/drawing/2014/main" id="{C264C266-34FD-4C84-85B9-6DDAC85F0CF6}"/>
              </a:ext>
            </a:extLst>
          </p:cNvPr>
          <p:cNvSpPr/>
          <p:nvPr/>
        </p:nvSpPr>
        <p:spPr>
          <a:xfrm>
            <a:off x="1316736" y="4306824"/>
            <a:ext cx="923544" cy="841248"/>
          </a:xfrm>
          <a:prstGeom prst="ellipse">
            <a:avLst/>
          </a:prstGeom>
          <a:solidFill>
            <a:srgbClr val="FAF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4" name="Elipse 3">
            <a:extLst>
              <a:ext uri="{FF2B5EF4-FFF2-40B4-BE49-F238E27FC236}">
                <a16:creationId xmlns:a16="http://schemas.microsoft.com/office/drawing/2014/main" id="{74CC790B-D054-429A-AF42-5578F2780527}"/>
              </a:ext>
            </a:extLst>
          </p:cNvPr>
          <p:cNvSpPr/>
          <p:nvPr/>
        </p:nvSpPr>
        <p:spPr>
          <a:xfrm>
            <a:off x="4303776" y="4306824"/>
            <a:ext cx="1036320" cy="969264"/>
          </a:xfrm>
          <a:prstGeom prst="ellipse">
            <a:avLst/>
          </a:prstGeom>
          <a:solidFill>
            <a:srgbClr val="FAF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5" name="Elipse 4">
            <a:extLst>
              <a:ext uri="{FF2B5EF4-FFF2-40B4-BE49-F238E27FC236}">
                <a16:creationId xmlns:a16="http://schemas.microsoft.com/office/drawing/2014/main" id="{30686E0C-7583-4DF8-906A-087DD3FE7584}"/>
              </a:ext>
            </a:extLst>
          </p:cNvPr>
          <p:cNvSpPr/>
          <p:nvPr/>
        </p:nvSpPr>
        <p:spPr>
          <a:xfrm>
            <a:off x="6989064" y="4306824"/>
            <a:ext cx="1036320" cy="969264"/>
          </a:xfrm>
          <a:prstGeom prst="ellipse">
            <a:avLst/>
          </a:prstGeom>
          <a:solidFill>
            <a:srgbClr val="FAF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7" name="Elipse 6">
            <a:extLst>
              <a:ext uri="{FF2B5EF4-FFF2-40B4-BE49-F238E27FC236}">
                <a16:creationId xmlns:a16="http://schemas.microsoft.com/office/drawing/2014/main" id="{4B0AC6DA-91AE-4F70-849B-D7AE94219D31}"/>
              </a:ext>
            </a:extLst>
          </p:cNvPr>
          <p:cNvSpPr/>
          <p:nvPr/>
        </p:nvSpPr>
        <p:spPr>
          <a:xfrm>
            <a:off x="9674352" y="4066032"/>
            <a:ext cx="1200912" cy="1082040"/>
          </a:xfrm>
          <a:prstGeom prst="ellipse">
            <a:avLst/>
          </a:prstGeom>
          <a:solidFill>
            <a:srgbClr val="FAF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Text 4">
            <a:extLst>
              <a:ext uri="{FF2B5EF4-FFF2-40B4-BE49-F238E27FC236}">
                <a16:creationId xmlns:a16="http://schemas.microsoft.com/office/drawing/2014/main" id="{6DD28FDF-7B33-4A49-8A05-46AC339FE5AC}"/>
              </a:ext>
            </a:extLst>
          </p:cNvPr>
          <p:cNvSpPr/>
          <p:nvPr/>
        </p:nvSpPr>
        <p:spPr>
          <a:xfrm>
            <a:off x="137160" y="4385770"/>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rPr>
              <a:t>87</a:t>
            </a:r>
          </a:p>
          <a:p>
            <a:pPr marL="0" marR="0" lvl="0" indent="0" algn="ctr" defTabSz="914400" rtl="0" eaLnBrk="1" fontAlgn="auto" latinLnBrk="0" hangingPunct="1">
              <a:lnSpc>
                <a:spcPts val="6850"/>
              </a:lnSpc>
              <a:spcBef>
                <a:spcPts val="0"/>
              </a:spcBef>
              <a:spcAft>
                <a:spcPts val="0"/>
              </a:spcAft>
              <a:buClrTx/>
              <a:buSzTx/>
              <a:buFontTx/>
              <a:buNone/>
              <a:tabLst/>
              <a:defRPr/>
            </a:pPr>
            <a:endParaRPr kumimoji="0" lang="en-US" sz="5400" b="0" i="0" u="none" strike="noStrike" kern="1200" cap="none" spc="0" normalizeH="0" baseline="0" noProof="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endParaRPr>
          </a:p>
        </p:txBody>
      </p:sp>
      <p:sp>
        <p:nvSpPr>
          <p:cNvPr id="9" name="Text 4">
            <a:extLst>
              <a:ext uri="{FF2B5EF4-FFF2-40B4-BE49-F238E27FC236}">
                <a16:creationId xmlns:a16="http://schemas.microsoft.com/office/drawing/2014/main" id="{29152257-04C4-4E97-84F9-6D3CEF4BA8F9}"/>
              </a:ext>
            </a:extLst>
          </p:cNvPr>
          <p:cNvSpPr/>
          <p:nvPr/>
        </p:nvSpPr>
        <p:spPr>
          <a:xfrm>
            <a:off x="3194550" y="438409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rPr>
              <a:t>3</a:t>
            </a:r>
          </a:p>
        </p:txBody>
      </p:sp>
      <p:sp>
        <p:nvSpPr>
          <p:cNvPr id="10" name="Rectángulo 9">
            <a:extLst>
              <a:ext uri="{FF2B5EF4-FFF2-40B4-BE49-F238E27FC236}">
                <a16:creationId xmlns:a16="http://schemas.microsoft.com/office/drawing/2014/main" id="{C9316CA2-9C79-48EB-8623-BD4C34F14FBF}"/>
              </a:ext>
            </a:extLst>
          </p:cNvPr>
          <p:cNvSpPr/>
          <p:nvPr/>
        </p:nvSpPr>
        <p:spPr>
          <a:xfrm>
            <a:off x="9464040" y="5760720"/>
            <a:ext cx="1801368" cy="649224"/>
          </a:xfrm>
          <a:prstGeom prst="rect">
            <a:avLst/>
          </a:prstGeom>
          <a:solidFill>
            <a:srgbClr val="A6A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1" name="Text 4">
            <a:extLst>
              <a:ext uri="{FF2B5EF4-FFF2-40B4-BE49-F238E27FC236}">
                <a16:creationId xmlns:a16="http://schemas.microsoft.com/office/drawing/2014/main" id="{4D0A1C88-A2B7-4E3E-8A24-466D2A5D880B}"/>
              </a:ext>
            </a:extLst>
          </p:cNvPr>
          <p:cNvSpPr/>
          <p:nvPr/>
        </p:nvSpPr>
        <p:spPr>
          <a:xfrm>
            <a:off x="8647422" y="4384095"/>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n-US" sz="8000" dirty="0">
                <a:solidFill>
                  <a:srgbClr val="320D51"/>
                </a:solidFill>
                <a:latin typeface="Arial" panose="020B0604020202020204"/>
                <a:ea typeface="Tahoma" panose="020B0604030504040204" pitchFamily="34" charset="0"/>
                <a:cs typeface="Tahoma" panose="020B0604030504040204" pitchFamily="34" charset="0"/>
              </a:rPr>
              <a:t>4</a:t>
            </a:r>
            <a:endParaRPr kumimoji="0" lang="en-US" sz="8000" b="0" i="0" u="none" strike="noStrike" kern="1200" cap="none" spc="0" normalizeH="0" baseline="0" noProof="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endParaRPr>
          </a:p>
        </p:txBody>
      </p:sp>
      <p:sp>
        <p:nvSpPr>
          <p:cNvPr id="12" name="Text 4">
            <a:extLst>
              <a:ext uri="{FF2B5EF4-FFF2-40B4-BE49-F238E27FC236}">
                <a16:creationId xmlns:a16="http://schemas.microsoft.com/office/drawing/2014/main" id="{9D540FE0-12CD-47A1-BD9B-9B810D22627B}"/>
              </a:ext>
            </a:extLst>
          </p:cNvPr>
          <p:cNvSpPr/>
          <p:nvPr/>
        </p:nvSpPr>
        <p:spPr>
          <a:xfrm>
            <a:off x="5848866" y="4458016"/>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rPr>
              <a:t>6</a:t>
            </a:r>
          </a:p>
        </p:txBody>
      </p:sp>
      <p:sp>
        <p:nvSpPr>
          <p:cNvPr id="3" name="Rectángulo 2">
            <a:extLst>
              <a:ext uri="{FF2B5EF4-FFF2-40B4-BE49-F238E27FC236}">
                <a16:creationId xmlns:a16="http://schemas.microsoft.com/office/drawing/2014/main" id="{2FC77848-FECD-42C6-9BCC-75ADB85251AA}"/>
              </a:ext>
            </a:extLst>
          </p:cNvPr>
          <p:cNvSpPr/>
          <p:nvPr/>
        </p:nvSpPr>
        <p:spPr>
          <a:xfrm>
            <a:off x="550506" y="3069771"/>
            <a:ext cx="2528596" cy="359229"/>
          </a:xfrm>
          <a:prstGeom prst="rect">
            <a:avLst/>
          </a:prstGeom>
          <a:solidFill>
            <a:srgbClr val="F4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3" name="Text 4">
            <a:extLst>
              <a:ext uri="{FF2B5EF4-FFF2-40B4-BE49-F238E27FC236}">
                <a16:creationId xmlns:a16="http://schemas.microsoft.com/office/drawing/2014/main" id="{62D06DA5-9232-4D02-88F6-6553510E2294}"/>
              </a:ext>
            </a:extLst>
          </p:cNvPr>
          <p:cNvSpPr/>
          <p:nvPr/>
        </p:nvSpPr>
        <p:spPr>
          <a:xfrm>
            <a:off x="234792" y="2596776"/>
            <a:ext cx="3059508" cy="767941"/>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s-CO" sz="1900" b="1" i="0" u="none" strike="noStrike" kern="1200" cap="none" spc="0" normalizeH="0" baseline="0" noProof="0" dirty="0">
                <a:ln>
                  <a:noFill/>
                </a:ln>
                <a:solidFill>
                  <a:srgbClr val="4B5464"/>
                </a:solidFill>
                <a:effectLst/>
                <a:uLnTx/>
                <a:uFillTx/>
                <a:latin typeface="Arial" panose="020B0604020202020204"/>
                <a:ea typeface="Tahoma" panose="020B0604030504040204" pitchFamily="34" charset="0"/>
                <a:cs typeface="Tahoma" panose="020B0604030504040204" pitchFamily="34" charset="0"/>
              </a:rPr>
              <a:t>Instaladas</a:t>
            </a:r>
          </a:p>
        </p:txBody>
      </p:sp>
      <p:sp>
        <p:nvSpPr>
          <p:cNvPr id="16" name="Text 4">
            <a:extLst>
              <a:ext uri="{FF2B5EF4-FFF2-40B4-BE49-F238E27FC236}">
                <a16:creationId xmlns:a16="http://schemas.microsoft.com/office/drawing/2014/main" id="{1ED2A0FB-0F3A-4159-B1CA-511E258D1E98}"/>
              </a:ext>
            </a:extLst>
          </p:cNvPr>
          <p:cNvSpPr/>
          <p:nvPr/>
        </p:nvSpPr>
        <p:spPr>
          <a:xfrm>
            <a:off x="8709120" y="5462272"/>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lang="es-419" sz="1400" dirty="0">
                <a:solidFill>
                  <a:srgbClr val="320D51"/>
                </a:solidFill>
                <a:latin typeface="Arial" panose="020B0604020202020204"/>
                <a:ea typeface="Tahoma" panose="020B0604030504040204" pitchFamily="34" charset="0"/>
                <a:cs typeface="Tahoma" panose="020B0604030504040204" pitchFamily="34" charset="0"/>
              </a:rPr>
              <a:t>Juntas de Reemplazo</a:t>
            </a:r>
            <a:endParaRPr kumimoji="0" lang="es-419" sz="1400" b="0" i="0" u="none" strike="noStrike" kern="1200" cap="none" spc="0" normalizeH="0" baseline="0" dirty="0">
              <a:ln>
                <a:noFill/>
              </a:ln>
              <a:solidFill>
                <a:srgbClr val="320D51"/>
              </a:solidFill>
              <a:effectLst/>
              <a:uLnTx/>
              <a:uFillTx/>
              <a:latin typeface="Arial" panose="020B0604020202020204"/>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49484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9AF2F788-6C23-47F5-BF4E-7E36E9918D5E}"/>
              </a:ext>
            </a:extLst>
          </p:cNvPr>
          <p:cNvSpPr txBox="1"/>
          <p:nvPr/>
        </p:nvSpPr>
        <p:spPr>
          <a:xfrm>
            <a:off x="5920993" y="2509289"/>
            <a:ext cx="6096000" cy="144655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highlight>
                  <a:srgbClr val="FEFDFC"/>
                </a:highlight>
                <a:uLnTx/>
                <a:uFillTx/>
                <a:latin typeface="Arial" panose="020B0604020202020204" pitchFamily="34" charset="0"/>
                <a:ea typeface="Times New Roman" panose="02020603050405020304" pitchFamily="18" charset="0"/>
                <a:cs typeface="+mn-cs"/>
              </a:rPr>
              <a:t>AVANCE DE CAPACITACIONES</a:t>
            </a:r>
            <a:endParaRPr kumimoji="0" lang="es-CO"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highlight>
                <a:srgbClr val="FEFDFC"/>
              </a:highlight>
              <a:uLnTx/>
              <a:uFillTx/>
              <a:latin typeface="Arial" panose="020B0604020202020204"/>
              <a:ea typeface="+mn-ea"/>
              <a:cs typeface="+mn-cs"/>
            </a:endParaRPr>
          </a:p>
        </p:txBody>
      </p:sp>
    </p:spTree>
    <p:extLst>
      <p:ext uri="{BB962C8B-B14F-4D97-AF65-F5344CB8AC3E}">
        <p14:creationId xmlns:p14="http://schemas.microsoft.com/office/powerpoint/2010/main" val="3869873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E119-0D31-CF7E-26D9-9E5B2E9E1394}"/>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705809E6-1311-268D-04FD-C214AA942CDD}"/>
              </a:ext>
            </a:extLst>
          </p:cNvPr>
          <p:cNvSpPr txBox="1"/>
          <p:nvPr/>
        </p:nvSpPr>
        <p:spPr>
          <a:xfrm>
            <a:off x="1360612" y="0"/>
            <a:ext cx="8896569"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AVANCE DE CAPACITACIONES</a:t>
            </a:r>
            <a:endParaRPr kumimoji="0" lang="es-CO"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4" name="CuadroTexto 3">
            <a:extLst>
              <a:ext uri="{FF2B5EF4-FFF2-40B4-BE49-F238E27FC236}">
                <a16:creationId xmlns:a16="http://schemas.microsoft.com/office/drawing/2014/main" id="{F974EFB3-46A9-4226-AFE6-034BF38E6EFB}"/>
              </a:ext>
            </a:extLst>
          </p:cNvPr>
          <p:cNvSpPr txBox="1"/>
          <p:nvPr/>
        </p:nvSpPr>
        <p:spPr>
          <a:xfrm>
            <a:off x="0" y="853923"/>
            <a:ext cx="11708313" cy="446276"/>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p>
            <a:pPr marL="342900" marR="0" lvl="0" indent="-342900" algn="just" defTabSz="914400" rtl="0" eaLnBrk="1" fontAlgn="auto" latinLnBrk="0" hangingPunct="1">
              <a:lnSpc>
                <a:spcPct val="100000"/>
              </a:lnSpc>
              <a:spcBef>
                <a:spcPts val="0"/>
              </a:spcBef>
              <a:spcAft>
                <a:spcPts val="0"/>
              </a:spcAft>
              <a:buClrTx/>
              <a:buSzTx/>
              <a:buFont typeface=""/>
              <a:buChar char="•"/>
              <a:tabLst/>
              <a:defRPr/>
            </a:pPr>
            <a:r>
              <a:rPr kumimoji="0" lang="es-CO" sz="2000" b="0" i="0" u="none" strike="noStrike" kern="1200" cap="none" spc="0" normalizeH="0" baseline="0" noProof="0" dirty="0">
                <a:ln>
                  <a:noFill/>
                </a:ln>
                <a:solidFill>
                  <a:srgbClr val="07133D"/>
                </a:solidFill>
                <a:effectLst/>
                <a:uLnTx/>
                <a:uFillTx/>
                <a:latin typeface="Arial" panose="020B0604020202020204"/>
                <a:ea typeface="+mn-ea"/>
                <a:cs typeface="+mn-cs"/>
              </a:rPr>
              <a:t>Avance en </a:t>
            </a:r>
            <a:r>
              <a:rPr kumimoji="0" lang="es-CO" sz="2000" b="1" i="0" u="none" strike="noStrike" kern="1200" cap="none" spc="0" normalizeH="0" baseline="0" noProof="0" dirty="0">
                <a:ln>
                  <a:noFill/>
                </a:ln>
                <a:solidFill>
                  <a:srgbClr val="07133D"/>
                </a:solidFill>
                <a:effectLst/>
                <a:uLnTx/>
                <a:uFillTx/>
                <a:latin typeface="Arial" panose="020B0604020202020204"/>
                <a:ea typeface="+mn-ea"/>
                <a:cs typeface="+mn-cs"/>
              </a:rPr>
              <a:t>58 Juntas de Acción Comunal (JAC)</a:t>
            </a:r>
            <a:endParaRPr kumimoji="0" lang="es-CO" sz="2000" b="0" i="0" u="none" strike="noStrike" kern="1200" cap="none" spc="0" normalizeH="0" baseline="0" noProof="0" dirty="0">
              <a:ln>
                <a:noFill/>
              </a:ln>
              <a:solidFill>
                <a:srgbClr val="07133D"/>
              </a:solidFill>
              <a:effectLst/>
              <a:uLnTx/>
              <a:uFillTx/>
              <a:latin typeface="Arial" panose="020B0604020202020204"/>
              <a:ea typeface="+mn-ea"/>
              <a:cs typeface="Arial" panose="020B0604020202020204"/>
            </a:endParaRPr>
          </a:p>
        </p:txBody>
      </p:sp>
      <p:sp>
        <p:nvSpPr>
          <p:cNvPr id="6" name="Title 1">
            <a:extLst>
              <a:ext uri="{FF2B5EF4-FFF2-40B4-BE49-F238E27FC236}">
                <a16:creationId xmlns:a16="http://schemas.microsoft.com/office/drawing/2014/main" id="{D4E92F9F-EF3B-46B7-808A-BB859343716F}"/>
              </a:ext>
            </a:extLst>
          </p:cNvPr>
          <p:cNvSpPr>
            <a:spLocks noGrp="1"/>
          </p:cNvSpPr>
          <p:nvPr>
            <p:ph type="title"/>
          </p:nvPr>
        </p:nvSpPr>
        <p:spPr>
          <a:xfrm>
            <a:off x="1586212" y="1747300"/>
            <a:ext cx="8229600" cy="1143000"/>
          </a:xfrm>
        </p:spPr>
        <p:txBody>
          <a:bodyPr/>
          <a:lstStyle/>
          <a:p>
            <a:pPr algn="ctr">
              <a:defRPr sz="3000"/>
            </a:pPr>
            <a:r>
              <a:rPr lang="es-CO" b="1" dirty="0"/>
              <a:t>Resumen ejecutivo </a:t>
            </a:r>
            <a:r>
              <a:rPr dirty="0"/>
              <a:t>(KPIs)</a:t>
            </a:r>
          </a:p>
        </p:txBody>
      </p:sp>
      <p:sp>
        <p:nvSpPr>
          <p:cNvPr id="7" name="Rounded Rectangle 2">
            <a:extLst>
              <a:ext uri="{FF2B5EF4-FFF2-40B4-BE49-F238E27FC236}">
                <a16:creationId xmlns:a16="http://schemas.microsoft.com/office/drawing/2014/main" id="{FCEC5010-DEAE-4896-8771-F56E57AC3773}"/>
              </a:ext>
            </a:extLst>
          </p:cNvPr>
          <p:cNvSpPr/>
          <p:nvPr/>
        </p:nvSpPr>
        <p:spPr>
          <a:xfrm>
            <a:off x="1757239" y="307318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Participantes registrados</a:t>
            </a:r>
          </a:p>
          <a:p>
            <a:pPr marL="0" marR="0" lvl="0" indent="0" algn="ctr" defTabSz="914400" rtl="0" eaLnBrk="1" fontAlgn="auto" latinLnBrk="0" hangingPunct="1">
              <a:lnSpc>
                <a:spcPct val="100000"/>
              </a:lnSpc>
              <a:spcBef>
                <a:spcPts val="0"/>
              </a:spcBef>
              <a:spcAft>
                <a:spcPts val="0"/>
              </a:spcAft>
              <a:buClrTx/>
              <a:buSzTx/>
              <a:buFontTx/>
              <a:buNone/>
              <a:tabLst/>
              <a:defRPr/>
            </a:pPr>
            <a:r>
              <a:rPr lang="es-ES" sz="2600" b="1" dirty="0">
                <a:solidFill>
                  <a:srgbClr val="320D51"/>
                </a:solidFill>
                <a:latin typeface="Arial" panose="020B0604020202020204"/>
              </a:rPr>
              <a:t>539</a:t>
            </a:r>
            <a:endParaRPr kumimoji="0" sz="26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9" name="Rounded Rectangle 3">
            <a:extLst>
              <a:ext uri="{FF2B5EF4-FFF2-40B4-BE49-F238E27FC236}">
                <a16:creationId xmlns:a16="http://schemas.microsoft.com/office/drawing/2014/main" id="{DA5BC860-1F34-4B36-AB01-24361FCD106B}"/>
              </a:ext>
            </a:extLst>
          </p:cNvPr>
          <p:cNvSpPr/>
          <p:nvPr/>
        </p:nvSpPr>
        <p:spPr>
          <a:xfrm>
            <a:off x="4683319" y="307318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Formación En Apropiación Técnica Y Operativa</a:t>
            </a:r>
          </a:p>
          <a:p>
            <a:pPr marL="0" marR="0" lvl="0" indent="0" algn="ctr" defTabSz="914400" rtl="0" eaLnBrk="1" fontAlgn="auto" latinLnBrk="0" hangingPunct="1">
              <a:lnSpc>
                <a:spcPct val="100000"/>
              </a:lnSpc>
              <a:spcBef>
                <a:spcPts val="0"/>
              </a:spcBef>
              <a:spcAft>
                <a:spcPts val="0"/>
              </a:spcAft>
              <a:buClrTx/>
              <a:buSzTx/>
              <a:buFontTx/>
              <a:buNone/>
              <a:tabLst/>
              <a:defRPr/>
            </a:pPr>
            <a:r>
              <a:rPr lang="es-CO" sz="2600" b="1" dirty="0">
                <a:solidFill>
                  <a:srgbClr val="320D51"/>
                </a:solidFill>
                <a:latin typeface="Arial" panose="020B0604020202020204"/>
              </a:rPr>
              <a:t>249</a:t>
            </a:r>
            <a:endParaRPr kumimoji="0" lang="es-CO" sz="26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10" name="Rounded Rectangle 4">
            <a:extLst>
              <a:ext uri="{FF2B5EF4-FFF2-40B4-BE49-F238E27FC236}">
                <a16:creationId xmlns:a16="http://schemas.microsoft.com/office/drawing/2014/main" id="{5EE3FBD7-CB87-44EA-9ABA-ACA287E11D85}"/>
              </a:ext>
            </a:extLst>
          </p:cNvPr>
          <p:cNvSpPr/>
          <p:nvPr/>
        </p:nvSpPr>
        <p:spPr>
          <a:xfrm>
            <a:off x="7609399" y="307318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Formación En Apropiación Digital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600" b="1" i="0" u="none" strike="noStrike" kern="1200" cap="none" spc="0" normalizeH="0" baseline="0" noProof="0" dirty="0">
                <a:ln>
                  <a:noFill/>
                </a:ln>
                <a:solidFill>
                  <a:srgbClr val="320D51"/>
                </a:solidFill>
                <a:effectLst/>
                <a:uLnTx/>
                <a:uFillTx/>
                <a:latin typeface="Arial" panose="020B0604020202020204"/>
                <a:ea typeface="+mn-ea"/>
                <a:cs typeface="+mn-cs"/>
              </a:rPr>
              <a:t>290</a:t>
            </a:r>
          </a:p>
        </p:txBody>
      </p:sp>
      <p:sp>
        <p:nvSpPr>
          <p:cNvPr id="11" name="Rounded Rectangle 5">
            <a:extLst>
              <a:ext uri="{FF2B5EF4-FFF2-40B4-BE49-F238E27FC236}">
                <a16:creationId xmlns:a16="http://schemas.microsoft.com/office/drawing/2014/main" id="{31CDA730-8C48-40AA-A25C-4C3618405EDF}"/>
              </a:ext>
            </a:extLst>
          </p:cNvPr>
          <p:cNvSpPr/>
          <p:nvPr/>
        </p:nvSpPr>
        <p:spPr>
          <a:xfrm>
            <a:off x="1757239" y="435334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 femenino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600" b="1" i="0" u="none" strike="noStrike" kern="1200" cap="none" spc="0" normalizeH="0" baseline="0" noProof="0" dirty="0">
                <a:ln>
                  <a:noFill/>
                </a:ln>
                <a:solidFill>
                  <a:srgbClr val="320D51"/>
                </a:solidFill>
                <a:effectLst/>
                <a:uLnTx/>
                <a:uFillTx/>
                <a:latin typeface="Arial" panose="020B0604020202020204"/>
                <a:ea typeface="+mn-ea"/>
                <a:cs typeface="+mn-cs"/>
              </a:rPr>
              <a:t>40</a:t>
            </a:r>
            <a:r>
              <a:rPr kumimoji="0" sz="2600" b="1" i="0" u="none" strike="noStrike" kern="1200" cap="none" spc="0" normalizeH="0" baseline="0" noProof="0" dirty="0">
                <a:ln>
                  <a:noFill/>
                </a:ln>
                <a:solidFill>
                  <a:srgbClr val="320D51"/>
                </a:solidFill>
                <a:effectLst/>
                <a:uLnTx/>
                <a:uFillTx/>
                <a:latin typeface="Arial" panose="020B0604020202020204"/>
                <a:ea typeface="+mn-ea"/>
                <a:cs typeface="+mn-cs"/>
              </a:rPr>
              <a:t>%</a:t>
            </a:r>
          </a:p>
        </p:txBody>
      </p:sp>
      <p:sp>
        <p:nvSpPr>
          <p:cNvPr id="12" name="Rounded Rectangle 6">
            <a:extLst>
              <a:ext uri="{FF2B5EF4-FFF2-40B4-BE49-F238E27FC236}">
                <a16:creationId xmlns:a16="http://schemas.microsoft.com/office/drawing/2014/main" id="{25162432-1980-40D2-827B-4C6D940DAD8C}"/>
              </a:ext>
            </a:extLst>
          </p:cNvPr>
          <p:cNvSpPr/>
          <p:nvPr/>
        </p:nvSpPr>
        <p:spPr>
          <a:xfrm>
            <a:off x="4683319" y="435334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 masculino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600" b="1" i="0" u="none" strike="noStrike" kern="1200" cap="none" spc="0" normalizeH="0" baseline="0" noProof="0" dirty="0">
                <a:ln>
                  <a:noFill/>
                </a:ln>
                <a:solidFill>
                  <a:srgbClr val="320D51"/>
                </a:solidFill>
                <a:effectLst/>
                <a:uLnTx/>
                <a:uFillTx/>
                <a:latin typeface="Arial" panose="020B0604020202020204"/>
                <a:ea typeface="+mn-ea"/>
                <a:cs typeface="+mn-cs"/>
              </a:rPr>
              <a:t>60</a:t>
            </a:r>
            <a:r>
              <a:rPr kumimoji="0" sz="2600" b="1" i="0" u="none" strike="noStrike" kern="1200" cap="none" spc="0" normalizeH="0" baseline="0" noProof="0" dirty="0">
                <a:ln>
                  <a:noFill/>
                </a:ln>
                <a:solidFill>
                  <a:srgbClr val="320D51"/>
                </a:solidFill>
                <a:effectLst/>
                <a:uLnTx/>
                <a:uFillTx/>
                <a:latin typeface="Arial" panose="020B0604020202020204"/>
                <a:ea typeface="+mn-ea"/>
                <a:cs typeface="+mn-cs"/>
              </a:rPr>
              <a:t>%</a:t>
            </a:r>
          </a:p>
        </p:txBody>
      </p:sp>
      <p:sp>
        <p:nvSpPr>
          <p:cNvPr id="13" name="Rounded Rectangle 7">
            <a:extLst>
              <a:ext uri="{FF2B5EF4-FFF2-40B4-BE49-F238E27FC236}">
                <a16:creationId xmlns:a16="http://schemas.microsoft.com/office/drawing/2014/main" id="{8B8645EE-E9C5-44EB-8DA7-A118187E22AE}"/>
              </a:ext>
            </a:extLst>
          </p:cNvPr>
          <p:cNvSpPr/>
          <p:nvPr/>
        </p:nvSpPr>
        <p:spPr>
          <a:xfrm>
            <a:off x="7609399" y="4353340"/>
            <a:ext cx="2743200" cy="1097280"/>
          </a:xfrm>
          <a:prstGeom prst="roundRect">
            <a:avLst/>
          </a:prstGeom>
          <a:solidFill>
            <a:srgbClr val="F0F0F0"/>
          </a:solidFill>
          <a:ln>
            <a:solidFill>
              <a:srgbClr val="C8C8C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200" b="1" i="0" u="none" strike="noStrike" kern="1200" cap="none" spc="0" normalizeH="0" baseline="0" noProof="0" dirty="0">
                <a:ln>
                  <a:noFill/>
                </a:ln>
                <a:solidFill>
                  <a:srgbClr val="320D51"/>
                </a:solidFill>
                <a:effectLst/>
                <a:uLnTx/>
                <a:uFillTx/>
                <a:latin typeface="Arial" panose="020B0604020202020204"/>
                <a:ea typeface="+mn-ea"/>
                <a:cs typeface="+mn-cs"/>
              </a:rPr>
              <a:t>Tipo dominante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sz="2600" b="1" i="0" u="none" strike="noStrike" kern="1200" cap="none" spc="0" normalizeH="0" baseline="0" noProof="0" dirty="0">
                <a:ln>
                  <a:noFill/>
                </a:ln>
                <a:solidFill>
                  <a:srgbClr val="320D51"/>
                </a:solidFill>
                <a:effectLst/>
                <a:uLnTx/>
                <a:uFillTx/>
                <a:latin typeface="Arial" panose="020B0604020202020204"/>
                <a:ea typeface="+mn-ea"/>
                <a:cs typeface="+mn-cs"/>
              </a:rPr>
              <a:t>COMUNITARIO</a:t>
            </a:r>
          </a:p>
        </p:txBody>
      </p:sp>
    </p:spTree>
    <p:extLst>
      <p:ext uri="{BB962C8B-B14F-4D97-AF65-F5344CB8AC3E}">
        <p14:creationId xmlns:p14="http://schemas.microsoft.com/office/powerpoint/2010/main" val="21567835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E119-0D31-CF7E-26D9-9E5B2E9E1394}"/>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705809E6-1311-268D-04FD-C214AA942CDD}"/>
              </a:ext>
            </a:extLst>
          </p:cNvPr>
          <p:cNvSpPr txBox="1"/>
          <p:nvPr/>
        </p:nvSpPr>
        <p:spPr>
          <a:xfrm>
            <a:off x="0" y="0"/>
            <a:ext cx="2514601"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AVANCE</a:t>
            </a:r>
            <a:endParaRPr kumimoji="0" lang="es-CO"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4" name="CuadroTexto 3">
            <a:extLst>
              <a:ext uri="{FF2B5EF4-FFF2-40B4-BE49-F238E27FC236}">
                <a16:creationId xmlns:a16="http://schemas.microsoft.com/office/drawing/2014/main" id="{F974EFB3-46A9-4226-AFE6-034BF38E6EFB}"/>
              </a:ext>
            </a:extLst>
          </p:cNvPr>
          <p:cNvSpPr txBox="1"/>
          <p:nvPr/>
        </p:nvSpPr>
        <p:spPr>
          <a:xfrm>
            <a:off x="95250" y="2572851"/>
            <a:ext cx="2514600" cy="1061829"/>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0" i="0" u="none" strike="noStrike" kern="1200" cap="none" spc="0" normalizeH="0" baseline="0" noProof="0" dirty="0">
                <a:ln>
                  <a:noFill/>
                </a:ln>
                <a:solidFill>
                  <a:srgbClr val="07133D"/>
                </a:solidFill>
                <a:effectLst/>
                <a:uLnTx/>
                <a:uFillTx/>
                <a:latin typeface="Arial" panose="020B0604020202020204"/>
                <a:ea typeface="+mn-ea"/>
                <a:cs typeface="+mn-cs"/>
              </a:rPr>
              <a:t>Avance en </a:t>
            </a:r>
            <a:r>
              <a:rPr kumimoji="0" lang="es-CO" sz="2000" b="1" i="0" u="none" strike="noStrike" kern="1200" cap="none" spc="0" normalizeH="0" baseline="0" noProof="0" dirty="0">
                <a:ln>
                  <a:noFill/>
                </a:ln>
                <a:solidFill>
                  <a:srgbClr val="07133D"/>
                </a:solidFill>
                <a:effectLst/>
                <a:uLnTx/>
                <a:uFillTx/>
                <a:latin typeface="Arial" panose="020B0604020202020204"/>
                <a:ea typeface="+mn-ea"/>
                <a:cs typeface="+mn-cs"/>
              </a:rPr>
              <a:t>58 Juntas de Acción Comunal (JAC)</a:t>
            </a:r>
            <a:endParaRPr kumimoji="0" lang="es-CO" sz="2000" b="0" i="0" u="none" strike="noStrike" kern="1200" cap="none" spc="0" normalizeH="0" baseline="0" noProof="0" dirty="0">
              <a:ln>
                <a:noFill/>
              </a:ln>
              <a:solidFill>
                <a:srgbClr val="07133D"/>
              </a:solidFill>
              <a:effectLst/>
              <a:uLnTx/>
              <a:uFillTx/>
              <a:latin typeface="Arial" panose="020B0604020202020204"/>
              <a:ea typeface="+mn-ea"/>
              <a:cs typeface="Arial" panose="020B0604020202020204"/>
            </a:endParaRPr>
          </a:p>
        </p:txBody>
      </p:sp>
      <p:graphicFrame>
        <p:nvGraphicFramePr>
          <p:cNvPr id="5" name="Table 2">
            <a:extLst>
              <a:ext uri="{FF2B5EF4-FFF2-40B4-BE49-F238E27FC236}">
                <a16:creationId xmlns:a16="http://schemas.microsoft.com/office/drawing/2014/main" id="{2D23D471-7F4E-48D5-874B-25012744F6A2}"/>
              </a:ext>
            </a:extLst>
          </p:cNvPr>
          <p:cNvGraphicFramePr>
            <a:graphicFrameLocks noGrp="1"/>
          </p:cNvGraphicFramePr>
          <p:nvPr>
            <p:extLst>
              <p:ext uri="{D42A27DB-BD31-4B8C-83A1-F6EECF244321}">
                <p14:modId xmlns:p14="http://schemas.microsoft.com/office/powerpoint/2010/main" val="3212888165"/>
              </p:ext>
            </p:extLst>
          </p:nvPr>
        </p:nvGraphicFramePr>
        <p:xfrm>
          <a:off x="2514601" y="384720"/>
          <a:ext cx="9582149" cy="6178440"/>
        </p:xfrm>
        <a:graphic>
          <a:graphicData uri="http://schemas.openxmlformats.org/drawingml/2006/table">
            <a:tbl>
              <a:tblPr>
                <a:tableStyleId>{BC89EF96-8CEA-46FF-86C4-4CE0E7609802}</a:tableStyleId>
              </a:tblPr>
              <a:tblGrid>
                <a:gridCol w="1038225">
                  <a:extLst>
                    <a:ext uri="{9D8B030D-6E8A-4147-A177-3AD203B41FA5}">
                      <a16:colId xmlns:a16="http://schemas.microsoft.com/office/drawing/2014/main" val="2855331183"/>
                    </a:ext>
                  </a:extLst>
                </a:gridCol>
                <a:gridCol w="1595830">
                  <a:extLst>
                    <a:ext uri="{9D8B030D-6E8A-4147-A177-3AD203B41FA5}">
                      <a16:colId xmlns:a16="http://schemas.microsoft.com/office/drawing/2014/main" val="3078823751"/>
                    </a:ext>
                  </a:extLst>
                </a:gridCol>
                <a:gridCol w="1819021">
                  <a:extLst>
                    <a:ext uri="{9D8B030D-6E8A-4147-A177-3AD203B41FA5}">
                      <a16:colId xmlns:a16="http://schemas.microsoft.com/office/drawing/2014/main" val="743864820"/>
                    </a:ext>
                  </a:extLst>
                </a:gridCol>
                <a:gridCol w="1768558">
                  <a:extLst>
                    <a:ext uri="{9D8B030D-6E8A-4147-A177-3AD203B41FA5}">
                      <a16:colId xmlns:a16="http://schemas.microsoft.com/office/drawing/2014/main" val="497212369"/>
                    </a:ext>
                  </a:extLst>
                </a:gridCol>
                <a:gridCol w="1537814">
                  <a:extLst>
                    <a:ext uri="{9D8B030D-6E8A-4147-A177-3AD203B41FA5}">
                      <a16:colId xmlns:a16="http://schemas.microsoft.com/office/drawing/2014/main" val="2576937708"/>
                    </a:ext>
                  </a:extLst>
                </a:gridCol>
                <a:gridCol w="1822701">
                  <a:extLst>
                    <a:ext uri="{9D8B030D-6E8A-4147-A177-3AD203B41FA5}">
                      <a16:colId xmlns:a16="http://schemas.microsoft.com/office/drawing/2014/main" val="1968075811"/>
                    </a:ext>
                  </a:extLst>
                </a:gridCol>
              </a:tblGrid>
              <a:tr h="0">
                <a:tc>
                  <a:txBody>
                    <a:bodyPr/>
                    <a:lstStyle/>
                    <a:p>
                      <a:pPr algn="ctr" fontAlgn="ctr"/>
                      <a:r>
                        <a:rPr lang="es-CO" sz="1600" b="1" i="0" u="none" strike="noStrike" dirty="0">
                          <a:solidFill>
                            <a:srgbClr val="FFFFFF"/>
                          </a:solidFill>
                          <a:effectLst/>
                          <a:latin typeface="Arial" panose="020B0604020202020204" pitchFamily="34" charset="0"/>
                          <a:cs typeface="Arial" panose="020B0604020202020204" pitchFamily="34" charset="0"/>
                        </a:rPr>
                        <a:t>No.</a:t>
                      </a: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Arial" panose="020B0604020202020204" pitchFamily="34" charset="0"/>
                          <a:cs typeface="Arial" panose="020B0604020202020204" pitchFamily="34" charset="0"/>
                        </a:rPr>
                        <a:t>MUNICIPIO</a:t>
                      </a:r>
                      <a:endParaRPr lang="es-CO" sz="1600" b="1"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Arial" panose="020B0604020202020204" pitchFamily="34" charset="0"/>
                          <a:cs typeface="Arial" panose="020B0604020202020204" pitchFamily="34" charset="0"/>
                        </a:rPr>
                        <a:t>COMUNIDAD</a:t>
                      </a:r>
                      <a:endParaRPr lang="es-CO" sz="1600" b="1"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Arial" panose="020B0604020202020204" pitchFamily="34" charset="0"/>
                          <a:cs typeface="Arial" panose="020B0604020202020204" pitchFamily="34" charset="0"/>
                        </a:rPr>
                        <a:t>APROPIACION TECNICO - ADMINISTRATIVO</a:t>
                      </a:r>
                      <a:endParaRPr lang="es-CO" sz="1600" b="1"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Arial" panose="020B0604020202020204" pitchFamily="34" charset="0"/>
                          <a:cs typeface="Arial" panose="020B0604020202020204" pitchFamily="34" charset="0"/>
                        </a:rPr>
                        <a:t>APROPIACION DIGITAL - COMUNITARIA</a:t>
                      </a:r>
                      <a:endParaRPr lang="es-CO" sz="1600" b="1"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Arial" panose="020B0604020202020204" pitchFamily="34" charset="0"/>
                          <a:cs typeface="Arial" panose="020B0604020202020204" pitchFamily="34" charset="0"/>
                        </a:rPr>
                        <a:t>TOTAL DE PERSONAS CAPACITADAS</a:t>
                      </a:r>
                      <a:endParaRPr lang="es-CO" sz="1600" b="1"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solidFill>
                      <a:schemeClr val="accent2"/>
                    </a:solidFill>
                  </a:tcPr>
                </a:tc>
                <a:extLst>
                  <a:ext uri="{0D108BD9-81ED-4DB2-BD59-A6C34878D82A}">
                    <a16:rowId xmlns:a16="http://schemas.microsoft.com/office/drawing/2014/main" val="3088268784"/>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TABACO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6</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9</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15</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628495617"/>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2</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EL TARRA</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3287197168"/>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3</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HOYO PILON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1</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313605096"/>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4</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LOS INDIOS</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6</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639213396"/>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5</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OROQUE</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5</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7</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4119410320"/>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6</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ÁBREGO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VEGA DEL TIGRE</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3</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3</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4258928033"/>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7</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AGREGO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LA ESTANCIA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4</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3671363924"/>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8</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CONVENCIÓN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AGUA BLANCA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8</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8</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3632933337"/>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9</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CONVENCIÓN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CARTAGENA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1450713596"/>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10</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CONVENCIÓN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PATIECITOS</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1</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517213747"/>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11</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CONVENCIÓN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SANTA BARBARA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036431441"/>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12</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CÚCUTA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CAÑO MONO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2</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5</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7</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920252679"/>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13</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CÚCUTA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ARRAYAN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7</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10</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17</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1369031624"/>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14</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CÚCUTA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ENCANTO</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7</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9</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16</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1140197765"/>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15</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CÚCUTA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LOS CAMBULOS</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8</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7</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15</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183124494"/>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16</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CARMEN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LAS AGUILAS</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6</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FFFFFF"/>
                          </a:solidFill>
                          <a:effectLst/>
                          <a:latin typeface="Arial" panose="020B0604020202020204" pitchFamily="34" charset="0"/>
                          <a:cs typeface="Arial" panose="020B0604020202020204" pitchFamily="34" charset="0"/>
                        </a:rPr>
                        <a:t>0</a:t>
                      </a:r>
                      <a:endParaRPr lang="es-CO" sz="1600" b="0" i="0" u="none" strike="noStrike" dirty="0">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6</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3012858126"/>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17</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CARMEN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PLANADAS ALTA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3</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7</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1392701608"/>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18</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CARMEN</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SANTA INES</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4</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1</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5</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2804296454"/>
                  </a:ext>
                </a:extLst>
              </a:tr>
              <a:tr h="0">
                <a:tc>
                  <a:txBody>
                    <a:bodyPr/>
                    <a:lstStyle/>
                    <a:p>
                      <a:pPr algn="ctr" fontAlgn="ctr"/>
                      <a:r>
                        <a:rPr lang="es-CO" sz="1600" b="1" i="0" u="none" strike="noStrike" dirty="0">
                          <a:solidFill>
                            <a:srgbClr val="000000"/>
                          </a:solidFill>
                          <a:effectLst/>
                          <a:latin typeface="Arial" panose="020B0604020202020204" pitchFamily="34" charset="0"/>
                          <a:cs typeface="Arial" panose="020B0604020202020204" pitchFamily="34" charset="0"/>
                        </a:rPr>
                        <a:t>19</a:t>
                      </a: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EL TARRA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LA CAMPANA</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Arial" panose="020B0604020202020204" pitchFamily="34" charset="0"/>
                          <a:cs typeface="Arial" panose="020B0604020202020204" pitchFamily="34" charset="0"/>
                        </a:rPr>
                        <a:t>3</a:t>
                      </a:r>
                      <a:endParaRPr lang="es-CO" sz="1600" b="0" i="0" u="none" strike="noStrike">
                        <a:solidFill>
                          <a:srgbClr val="000000"/>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Arial" panose="020B0604020202020204" pitchFamily="34" charset="0"/>
                          <a:cs typeface="Arial" panose="020B0604020202020204" pitchFamily="34" charset="0"/>
                        </a:rPr>
                        <a:t>0</a:t>
                      </a:r>
                      <a:endParaRPr lang="es-CO" sz="1600" b="0" i="0" u="none" strike="noStrike">
                        <a:solidFill>
                          <a:srgbClr val="FFFFFF"/>
                        </a:solidFill>
                        <a:effectLst/>
                        <a:latin typeface="Arial" panose="020B0604020202020204" pitchFamily="34" charset="0"/>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Arial" panose="020B0604020202020204" pitchFamily="34" charset="0"/>
                          <a:cs typeface="Arial" panose="020B0604020202020204" pitchFamily="34" charset="0"/>
                        </a:rPr>
                        <a:t>3</a:t>
                      </a:r>
                      <a:endParaRPr lang="es-CO" sz="1600" b="0" i="0" u="none" strike="noStrike" dirty="0">
                        <a:solidFill>
                          <a:srgbClr val="000000"/>
                        </a:solidFill>
                        <a:effectLst/>
                        <a:latin typeface="Arial" panose="020B0604020202020204" pitchFamily="34" charset="0"/>
                        <a:cs typeface="Arial" panose="020B0604020202020204" pitchFamily="34" charset="0"/>
                      </a:endParaRPr>
                    </a:p>
                  </a:txBody>
                  <a:tcPr marL="5814" marR="5814" marT="5814" marB="34884" anchor="ctr"/>
                </a:tc>
                <a:extLst>
                  <a:ext uri="{0D108BD9-81ED-4DB2-BD59-A6C34878D82A}">
                    <a16:rowId xmlns:a16="http://schemas.microsoft.com/office/drawing/2014/main" val="481534895"/>
                  </a:ext>
                </a:extLst>
              </a:tr>
            </a:tbl>
          </a:graphicData>
        </a:graphic>
      </p:graphicFrame>
    </p:spTree>
    <p:extLst>
      <p:ext uri="{BB962C8B-B14F-4D97-AF65-F5344CB8AC3E}">
        <p14:creationId xmlns:p14="http://schemas.microsoft.com/office/powerpoint/2010/main" val="10788546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E119-0D31-CF7E-26D9-9E5B2E9E1394}"/>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705809E6-1311-268D-04FD-C214AA942CDD}"/>
              </a:ext>
            </a:extLst>
          </p:cNvPr>
          <p:cNvSpPr txBox="1"/>
          <p:nvPr/>
        </p:nvSpPr>
        <p:spPr>
          <a:xfrm>
            <a:off x="0" y="278419"/>
            <a:ext cx="2514601"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AVANCE</a:t>
            </a:r>
            <a:endParaRPr kumimoji="0" lang="es-CO"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4" name="CuadroTexto 3">
            <a:extLst>
              <a:ext uri="{FF2B5EF4-FFF2-40B4-BE49-F238E27FC236}">
                <a16:creationId xmlns:a16="http://schemas.microsoft.com/office/drawing/2014/main" id="{F974EFB3-46A9-4226-AFE6-034BF38E6EFB}"/>
              </a:ext>
            </a:extLst>
          </p:cNvPr>
          <p:cNvSpPr txBox="1"/>
          <p:nvPr/>
        </p:nvSpPr>
        <p:spPr>
          <a:xfrm>
            <a:off x="95250" y="2572851"/>
            <a:ext cx="2514600" cy="1061829"/>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0" i="0" u="none" strike="noStrike" kern="1200" cap="none" spc="0" normalizeH="0" baseline="0" noProof="0" dirty="0">
                <a:ln>
                  <a:noFill/>
                </a:ln>
                <a:solidFill>
                  <a:srgbClr val="07133D"/>
                </a:solidFill>
                <a:effectLst/>
                <a:uLnTx/>
                <a:uFillTx/>
                <a:latin typeface="Arial" panose="020B0604020202020204"/>
                <a:ea typeface="+mn-ea"/>
                <a:cs typeface="+mn-cs"/>
              </a:rPr>
              <a:t>Avance en </a:t>
            </a:r>
            <a:r>
              <a:rPr kumimoji="0" lang="es-CO" sz="2000" b="1" i="0" u="none" strike="noStrike" kern="1200" cap="none" spc="0" normalizeH="0" baseline="0" noProof="0" dirty="0">
                <a:ln>
                  <a:noFill/>
                </a:ln>
                <a:solidFill>
                  <a:srgbClr val="07133D"/>
                </a:solidFill>
                <a:effectLst/>
                <a:uLnTx/>
                <a:uFillTx/>
                <a:latin typeface="Arial" panose="020B0604020202020204"/>
                <a:ea typeface="+mn-ea"/>
                <a:cs typeface="+mn-cs"/>
              </a:rPr>
              <a:t>58 Juntas de Acción Comunal (JAC)</a:t>
            </a:r>
            <a:endParaRPr kumimoji="0" lang="es-CO" sz="2000" b="0" i="0" u="none" strike="noStrike" kern="1200" cap="none" spc="0" normalizeH="0" baseline="0" noProof="0" dirty="0">
              <a:ln>
                <a:noFill/>
              </a:ln>
              <a:solidFill>
                <a:srgbClr val="07133D"/>
              </a:solidFill>
              <a:effectLst/>
              <a:uLnTx/>
              <a:uFillTx/>
              <a:latin typeface="Arial" panose="020B0604020202020204"/>
              <a:ea typeface="+mn-ea"/>
              <a:cs typeface="Arial" panose="020B0604020202020204"/>
            </a:endParaRPr>
          </a:p>
        </p:txBody>
      </p:sp>
      <p:graphicFrame>
        <p:nvGraphicFramePr>
          <p:cNvPr id="10" name="Table 2">
            <a:extLst>
              <a:ext uri="{FF2B5EF4-FFF2-40B4-BE49-F238E27FC236}">
                <a16:creationId xmlns:a16="http://schemas.microsoft.com/office/drawing/2014/main" id="{149E6FA0-5DB0-4009-8FFD-29C085F6971E}"/>
              </a:ext>
            </a:extLst>
          </p:cNvPr>
          <p:cNvGraphicFramePr>
            <a:graphicFrameLocks noGrp="1"/>
          </p:cNvGraphicFramePr>
          <p:nvPr>
            <p:extLst>
              <p:ext uri="{D42A27DB-BD31-4B8C-83A1-F6EECF244321}">
                <p14:modId xmlns:p14="http://schemas.microsoft.com/office/powerpoint/2010/main" val="3893850829"/>
              </p:ext>
            </p:extLst>
          </p:nvPr>
        </p:nvGraphicFramePr>
        <p:xfrm>
          <a:off x="2767818" y="408333"/>
          <a:ext cx="9328932" cy="6194397"/>
        </p:xfrm>
        <a:graphic>
          <a:graphicData uri="http://schemas.openxmlformats.org/drawingml/2006/table">
            <a:tbl>
              <a:tblPr>
                <a:tableStyleId>{BC89EF96-8CEA-46FF-86C4-4CE0E7609802}</a:tableStyleId>
              </a:tblPr>
              <a:tblGrid>
                <a:gridCol w="1028807">
                  <a:extLst>
                    <a:ext uri="{9D8B030D-6E8A-4147-A177-3AD203B41FA5}">
                      <a16:colId xmlns:a16="http://schemas.microsoft.com/office/drawing/2014/main" val="2855331183"/>
                    </a:ext>
                  </a:extLst>
                </a:gridCol>
                <a:gridCol w="1398224">
                  <a:extLst>
                    <a:ext uri="{9D8B030D-6E8A-4147-A177-3AD203B41FA5}">
                      <a16:colId xmlns:a16="http://schemas.microsoft.com/office/drawing/2014/main" val="3078823751"/>
                    </a:ext>
                  </a:extLst>
                </a:gridCol>
                <a:gridCol w="1623178">
                  <a:extLst>
                    <a:ext uri="{9D8B030D-6E8A-4147-A177-3AD203B41FA5}">
                      <a16:colId xmlns:a16="http://schemas.microsoft.com/office/drawing/2014/main" val="743864820"/>
                    </a:ext>
                  </a:extLst>
                </a:gridCol>
                <a:gridCol w="1756143">
                  <a:extLst>
                    <a:ext uri="{9D8B030D-6E8A-4147-A177-3AD203B41FA5}">
                      <a16:colId xmlns:a16="http://schemas.microsoft.com/office/drawing/2014/main" val="497212369"/>
                    </a:ext>
                  </a:extLst>
                </a:gridCol>
                <a:gridCol w="1739418">
                  <a:extLst>
                    <a:ext uri="{9D8B030D-6E8A-4147-A177-3AD203B41FA5}">
                      <a16:colId xmlns:a16="http://schemas.microsoft.com/office/drawing/2014/main" val="2576937708"/>
                    </a:ext>
                  </a:extLst>
                </a:gridCol>
                <a:gridCol w="1783162">
                  <a:extLst>
                    <a:ext uri="{9D8B030D-6E8A-4147-A177-3AD203B41FA5}">
                      <a16:colId xmlns:a16="http://schemas.microsoft.com/office/drawing/2014/main" val="1968075811"/>
                    </a:ext>
                  </a:extLst>
                </a:gridCol>
              </a:tblGrid>
              <a:tr h="0">
                <a:tc>
                  <a:txBody>
                    <a:bodyPr/>
                    <a:lstStyle/>
                    <a:p>
                      <a:pPr algn="ctr" fontAlgn="ctr"/>
                      <a:r>
                        <a:rPr lang="es-CO" sz="1600" b="1" i="0" u="none" strike="noStrike" dirty="0">
                          <a:solidFill>
                            <a:srgbClr val="FFFFFF"/>
                          </a:solidFill>
                          <a:effectLst/>
                          <a:latin typeface="+mj-lt"/>
                          <a:cs typeface="Arial" panose="020B0604020202020204" pitchFamily="34" charset="0"/>
                        </a:rPr>
                        <a:t>No.</a:t>
                      </a: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mj-lt"/>
                          <a:cs typeface="Arial" panose="020B0604020202020204" pitchFamily="34" charset="0"/>
                        </a:rPr>
                        <a:t>MUNICIPIO</a:t>
                      </a:r>
                      <a:endParaRPr lang="es-CO" sz="16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mj-lt"/>
                          <a:cs typeface="Arial" panose="020B0604020202020204" pitchFamily="34" charset="0"/>
                        </a:rPr>
                        <a:t>COMUNIDAD</a:t>
                      </a:r>
                      <a:endParaRPr lang="es-CO" sz="16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mj-lt"/>
                          <a:cs typeface="Arial" panose="020B0604020202020204" pitchFamily="34" charset="0"/>
                        </a:rPr>
                        <a:t>APROPIACION TECNICO - ADMINISTRATIVO</a:t>
                      </a:r>
                      <a:endParaRPr lang="es-CO" sz="16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mj-lt"/>
                          <a:cs typeface="Arial" panose="020B0604020202020204" pitchFamily="34" charset="0"/>
                        </a:rPr>
                        <a:t>APROPIACION DIGITAL - COMUNITARIA</a:t>
                      </a:r>
                      <a:endParaRPr lang="es-CO" sz="16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600" b="1" u="none" strike="noStrike" dirty="0">
                          <a:solidFill>
                            <a:srgbClr val="FFFFFF"/>
                          </a:solidFill>
                          <a:effectLst/>
                          <a:latin typeface="+mj-lt"/>
                          <a:cs typeface="Arial" panose="020B0604020202020204" pitchFamily="34" charset="0"/>
                        </a:rPr>
                        <a:t>TOTAL DE PERSONAS CAPACITADAS</a:t>
                      </a:r>
                      <a:endParaRPr lang="es-CO" sz="16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extLst>
                  <a:ext uri="{0D108BD9-81ED-4DB2-BD59-A6C34878D82A}">
                    <a16:rowId xmlns:a16="http://schemas.microsoft.com/office/drawing/2014/main" val="3088268784"/>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20</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EL ZULIA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20 DE JULIO</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10</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8</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18</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110010068"/>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21</a:t>
                      </a: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EL ZULIA</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CERRO LEON</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9</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8</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17</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793163185"/>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22</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EL ZULIA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EL PEDREGAL</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5</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8</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13</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3846400060"/>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23</a:t>
                      </a: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EL ZULIA</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ENCERRADEROS</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7</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9</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16</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3218165037"/>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24</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EL ZULIA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LA CONQUISTA</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9</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17</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26</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1287984742"/>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25</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EL ZULIA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SANTA ROSA</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5</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10</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15</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297630220"/>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26</a:t>
                      </a: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HACARÍ</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AGUA BLANCA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8</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mj-lt"/>
                          <a:cs typeface="Arial" panose="020B0604020202020204" pitchFamily="34" charset="0"/>
                        </a:rPr>
                        <a:t>0</a:t>
                      </a:r>
                      <a:endParaRPr lang="es-CO" sz="1600" b="0" i="0" u="none" strike="noStrike">
                        <a:solidFill>
                          <a:srgbClr val="FFFFFF"/>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8</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954868763"/>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27</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HACARÍ</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CASTRILLON</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7</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3</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10</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441297031"/>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28</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HACARÍ</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FILO REAL</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FFFFFF"/>
                          </a:solidFill>
                          <a:effectLst/>
                          <a:latin typeface="+mj-lt"/>
                          <a:cs typeface="Arial" panose="020B0604020202020204" pitchFamily="34" charset="0"/>
                        </a:rPr>
                        <a:t>0</a:t>
                      </a:r>
                      <a:endParaRPr lang="es-CO" sz="1600" b="0" i="0" u="none" strike="noStrike">
                        <a:solidFill>
                          <a:srgbClr val="FFFFFF"/>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1</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736819484"/>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29</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HACARÍ</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GUAIMARAL</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4</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2</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6</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178332801"/>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30</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HACARÍ</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LA ESPERANZA</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3</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5</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8</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2604685780"/>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31</a:t>
                      </a: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HACARÍ</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LA ESTACION</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6</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a:solidFill>
                            <a:srgbClr val="000000"/>
                          </a:solidFill>
                          <a:effectLst/>
                          <a:latin typeface="+mj-lt"/>
                          <a:cs typeface="Arial" panose="020B0604020202020204" pitchFamily="34" charset="0"/>
                        </a:rPr>
                        <a:t>6</a:t>
                      </a:r>
                      <a:endParaRPr lang="es-CO" sz="1600" b="0" i="0" u="none" strike="noStrike">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12</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3699593804"/>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32</a:t>
                      </a: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HACARÍ</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LA LOMA</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6</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10</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tc>
                  <a:txBody>
                    <a:bodyPr/>
                    <a:lstStyle/>
                    <a:p>
                      <a:pPr algn="ctr" fontAlgn="ctr"/>
                      <a:r>
                        <a:rPr lang="es-CO" sz="1600" b="0" u="none" strike="noStrike" dirty="0">
                          <a:solidFill>
                            <a:srgbClr val="000000"/>
                          </a:solidFill>
                          <a:effectLst/>
                          <a:latin typeface="+mj-lt"/>
                          <a:cs typeface="Arial" panose="020B0604020202020204" pitchFamily="34" charset="0"/>
                        </a:rPr>
                        <a:t>16</a:t>
                      </a:r>
                      <a:endParaRPr lang="es-CO" sz="1600" b="0" i="0" u="none" strike="noStrike" dirty="0">
                        <a:solidFill>
                          <a:srgbClr val="000000"/>
                        </a:solidFill>
                        <a:effectLst/>
                        <a:latin typeface="+mj-lt"/>
                        <a:cs typeface="Arial" panose="020B0604020202020204" pitchFamily="34" charset="0"/>
                      </a:endParaRPr>
                    </a:p>
                  </a:txBody>
                  <a:tcPr marL="5814" marR="5814" marT="5814" marB="34884" anchor="ctr"/>
                </a:tc>
                <a:extLst>
                  <a:ext uri="{0D108BD9-81ED-4DB2-BD59-A6C34878D82A}">
                    <a16:rowId xmlns:a16="http://schemas.microsoft.com/office/drawing/2014/main" val="4017077451"/>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33</a:t>
                      </a:r>
                    </a:p>
                  </a:txBody>
                  <a:tcPr marL="7433" marR="7433" marT="7433" marB="44596" anchor="ctr"/>
                </a:tc>
                <a:tc>
                  <a:txBody>
                    <a:bodyPr/>
                    <a:lstStyle/>
                    <a:p>
                      <a:pPr algn="ctr" fontAlgn="ctr"/>
                      <a:r>
                        <a:rPr lang="es-CO" sz="1600" b="0" u="none" strike="noStrike" dirty="0">
                          <a:solidFill>
                            <a:srgbClr val="000000"/>
                          </a:solidFill>
                          <a:effectLst/>
                          <a:latin typeface="+mj-lt"/>
                        </a:rPr>
                        <a:t>HACARÍ</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LIMONCITOS</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2</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9</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11</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622641313"/>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34</a:t>
                      </a:r>
                    </a:p>
                  </a:txBody>
                  <a:tcPr marL="7433" marR="7433" marT="7433" marB="44596" anchor="ctr"/>
                </a:tc>
                <a:tc>
                  <a:txBody>
                    <a:bodyPr/>
                    <a:lstStyle/>
                    <a:p>
                      <a:pPr algn="ctr" fontAlgn="ctr"/>
                      <a:r>
                        <a:rPr lang="es-CO" sz="1600" b="0" u="none" strike="noStrike" dirty="0">
                          <a:solidFill>
                            <a:srgbClr val="000000"/>
                          </a:solidFill>
                          <a:effectLst/>
                          <a:latin typeface="+mj-lt"/>
                        </a:rPr>
                        <a:t>HACARÍ</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MARACAIBITO</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4</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2</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6</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953923348"/>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35</a:t>
                      </a:r>
                    </a:p>
                  </a:txBody>
                  <a:tcPr marL="7433" marR="7433" marT="7433" marB="44596" anchor="ctr"/>
                </a:tc>
                <a:tc>
                  <a:txBody>
                    <a:bodyPr/>
                    <a:lstStyle/>
                    <a:p>
                      <a:pPr algn="ctr" fontAlgn="ctr"/>
                      <a:r>
                        <a:rPr lang="es-CO" sz="1600" b="0" u="none" strike="noStrike" dirty="0">
                          <a:solidFill>
                            <a:srgbClr val="000000"/>
                          </a:solidFill>
                          <a:effectLst/>
                          <a:latin typeface="+mj-lt"/>
                        </a:rPr>
                        <a:t>HACARÍ</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MESITAS</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7</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2</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a:solidFill>
                            <a:srgbClr val="000000"/>
                          </a:solidFill>
                          <a:effectLst/>
                          <a:latin typeface="+mj-lt"/>
                        </a:rPr>
                        <a:t>9</a:t>
                      </a:r>
                      <a:endParaRPr lang="es-CO" sz="1600" b="0" i="0" u="none" strike="noStrike">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795934129"/>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36</a:t>
                      </a:r>
                    </a:p>
                  </a:txBody>
                  <a:tcPr marL="7433" marR="7433" marT="7433" marB="44596" anchor="ctr"/>
                </a:tc>
                <a:tc>
                  <a:txBody>
                    <a:bodyPr/>
                    <a:lstStyle/>
                    <a:p>
                      <a:pPr algn="ctr" fontAlgn="ctr"/>
                      <a:r>
                        <a:rPr lang="es-CO" sz="1600" b="0" u="none" strike="noStrike" dirty="0">
                          <a:solidFill>
                            <a:srgbClr val="000000"/>
                          </a:solidFill>
                          <a:effectLst/>
                          <a:latin typeface="+mj-lt"/>
                        </a:rPr>
                        <a:t>HACARÍ</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SAN MIGUEL</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3</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2</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5</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363002743"/>
                  </a:ext>
                </a:extLst>
              </a:tr>
              <a:tr h="0">
                <a:tc>
                  <a:txBody>
                    <a:bodyPr/>
                    <a:lstStyle/>
                    <a:p>
                      <a:pPr algn="ctr" fontAlgn="ctr"/>
                      <a:r>
                        <a:rPr lang="es-CO" sz="1600" b="1" i="0" u="none" strike="noStrike" dirty="0">
                          <a:solidFill>
                            <a:srgbClr val="000000"/>
                          </a:solidFill>
                          <a:effectLst/>
                          <a:latin typeface="+mj-lt"/>
                          <a:cs typeface="Arial" panose="020B0604020202020204" pitchFamily="34" charset="0"/>
                        </a:rPr>
                        <a:t>37</a:t>
                      </a:r>
                    </a:p>
                  </a:txBody>
                  <a:tcPr marL="7433" marR="7433" marT="7433" marB="44596" anchor="ctr"/>
                </a:tc>
                <a:tc>
                  <a:txBody>
                    <a:bodyPr/>
                    <a:lstStyle/>
                    <a:p>
                      <a:pPr algn="ctr" fontAlgn="ctr"/>
                      <a:r>
                        <a:rPr lang="es-CO" sz="1600" b="0" u="none" strike="noStrike" dirty="0">
                          <a:solidFill>
                            <a:srgbClr val="000000"/>
                          </a:solidFill>
                          <a:effectLst/>
                          <a:latin typeface="+mj-lt"/>
                        </a:rPr>
                        <a:t>HACARÍ</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SANTA MARTA</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3</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2</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600" b="0" u="none" strike="noStrike" dirty="0">
                          <a:solidFill>
                            <a:srgbClr val="000000"/>
                          </a:solidFill>
                          <a:effectLst/>
                          <a:latin typeface="+mj-lt"/>
                        </a:rPr>
                        <a:t>5</a:t>
                      </a:r>
                      <a:endParaRPr lang="es-CO" sz="16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490098142"/>
                  </a:ext>
                </a:extLst>
              </a:tr>
            </a:tbl>
          </a:graphicData>
        </a:graphic>
      </p:graphicFrame>
    </p:spTree>
    <p:extLst>
      <p:ext uri="{BB962C8B-B14F-4D97-AF65-F5344CB8AC3E}">
        <p14:creationId xmlns:p14="http://schemas.microsoft.com/office/powerpoint/2010/main" val="1448598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E119-0D31-CF7E-26D9-9E5B2E9E1394}"/>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705809E6-1311-268D-04FD-C214AA942CDD}"/>
              </a:ext>
            </a:extLst>
          </p:cNvPr>
          <p:cNvSpPr txBox="1"/>
          <p:nvPr/>
        </p:nvSpPr>
        <p:spPr>
          <a:xfrm>
            <a:off x="38907" y="312821"/>
            <a:ext cx="2514601"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AVANCE</a:t>
            </a:r>
            <a:endParaRPr kumimoji="0" lang="es-CO" sz="44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4" name="CuadroTexto 3">
            <a:extLst>
              <a:ext uri="{FF2B5EF4-FFF2-40B4-BE49-F238E27FC236}">
                <a16:creationId xmlns:a16="http://schemas.microsoft.com/office/drawing/2014/main" id="{F974EFB3-46A9-4226-AFE6-034BF38E6EFB}"/>
              </a:ext>
            </a:extLst>
          </p:cNvPr>
          <p:cNvSpPr txBox="1"/>
          <p:nvPr/>
        </p:nvSpPr>
        <p:spPr>
          <a:xfrm>
            <a:off x="0" y="3164382"/>
            <a:ext cx="2514600" cy="1061829"/>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0" i="0" u="none" strike="noStrike" kern="1200" cap="none" spc="0" normalizeH="0" baseline="0" noProof="0" dirty="0">
                <a:ln>
                  <a:noFill/>
                </a:ln>
                <a:solidFill>
                  <a:srgbClr val="07133D"/>
                </a:solidFill>
                <a:effectLst/>
                <a:uLnTx/>
                <a:uFillTx/>
                <a:latin typeface="Arial" panose="020B0604020202020204"/>
                <a:ea typeface="+mn-ea"/>
                <a:cs typeface="+mn-cs"/>
              </a:rPr>
              <a:t>Avance en </a:t>
            </a:r>
            <a:r>
              <a:rPr kumimoji="0" lang="es-CO" sz="2000" b="1" i="0" u="none" strike="noStrike" kern="1200" cap="none" spc="0" normalizeH="0" baseline="0" noProof="0" dirty="0">
                <a:ln>
                  <a:noFill/>
                </a:ln>
                <a:solidFill>
                  <a:srgbClr val="07133D"/>
                </a:solidFill>
                <a:effectLst/>
                <a:uLnTx/>
                <a:uFillTx/>
                <a:latin typeface="Arial" panose="020B0604020202020204"/>
                <a:ea typeface="+mn-ea"/>
                <a:cs typeface="+mn-cs"/>
              </a:rPr>
              <a:t>58 Juntas de Acción Comunal (JAC)</a:t>
            </a:r>
            <a:endParaRPr kumimoji="0" lang="es-CO" sz="2000" b="0" i="0" u="none" strike="noStrike" kern="1200" cap="none" spc="0" normalizeH="0" baseline="0" noProof="0" dirty="0">
              <a:ln>
                <a:noFill/>
              </a:ln>
              <a:solidFill>
                <a:srgbClr val="07133D"/>
              </a:solidFill>
              <a:effectLst/>
              <a:uLnTx/>
              <a:uFillTx/>
              <a:latin typeface="Arial" panose="020B0604020202020204"/>
              <a:ea typeface="+mn-ea"/>
              <a:cs typeface="Arial" panose="020B0604020202020204"/>
            </a:endParaRPr>
          </a:p>
        </p:txBody>
      </p:sp>
      <p:graphicFrame>
        <p:nvGraphicFramePr>
          <p:cNvPr id="7" name="Table 2">
            <a:extLst>
              <a:ext uri="{FF2B5EF4-FFF2-40B4-BE49-F238E27FC236}">
                <a16:creationId xmlns:a16="http://schemas.microsoft.com/office/drawing/2014/main" id="{33D8ED33-D3CC-4A0D-B80C-3D2EAB5CB2D7}"/>
              </a:ext>
            </a:extLst>
          </p:cNvPr>
          <p:cNvGraphicFramePr>
            <a:graphicFrameLocks noGrp="1"/>
          </p:cNvGraphicFramePr>
          <p:nvPr>
            <p:extLst>
              <p:ext uri="{D42A27DB-BD31-4B8C-83A1-F6EECF244321}">
                <p14:modId xmlns:p14="http://schemas.microsoft.com/office/powerpoint/2010/main" val="2349417422"/>
              </p:ext>
            </p:extLst>
          </p:nvPr>
        </p:nvGraphicFramePr>
        <p:xfrm>
          <a:off x="2553508" y="312821"/>
          <a:ext cx="9456516" cy="6519336"/>
        </p:xfrm>
        <a:graphic>
          <a:graphicData uri="http://schemas.openxmlformats.org/drawingml/2006/table">
            <a:tbl>
              <a:tblPr>
                <a:tableStyleId>{BC89EF96-8CEA-46FF-86C4-4CE0E7609802}</a:tableStyleId>
              </a:tblPr>
              <a:tblGrid>
                <a:gridCol w="868101">
                  <a:extLst>
                    <a:ext uri="{9D8B030D-6E8A-4147-A177-3AD203B41FA5}">
                      <a16:colId xmlns:a16="http://schemas.microsoft.com/office/drawing/2014/main" val="2855331183"/>
                    </a:ext>
                  </a:extLst>
                </a:gridCol>
                <a:gridCol w="1423686">
                  <a:extLst>
                    <a:ext uri="{9D8B030D-6E8A-4147-A177-3AD203B41FA5}">
                      <a16:colId xmlns:a16="http://schemas.microsoft.com/office/drawing/2014/main" val="3078823751"/>
                    </a:ext>
                  </a:extLst>
                </a:gridCol>
                <a:gridCol w="2430684">
                  <a:extLst>
                    <a:ext uri="{9D8B030D-6E8A-4147-A177-3AD203B41FA5}">
                      <a16:colId xmlns:a16="http://schemas.microsoft.com/office/drawing/2014/main" val="743864820"/>
                    </a:ext>
                  </a:extLst>
                </a:gridCol>
                <a:gridCol w="1549513">
                  <a:extLst>
                    <a:ext uri="{9D8B030D-6E8A-4147-A177-3AD203B41FA5}">
                      <a16:colId xmlns:a16="http://schemas.microsoft.com/office/drawing/2014/main" val="497212369"/>
                    </a:ext>
                  </a:extLst>
                </a:gridCol>
                <a:gridCol w="1575651">
                  <a:extLst>
                    <a:ext uri="{9D8B030D-6E8A-4147-A177-3AD203B41FA5}">
                      <a16:colId xmlns:a16="http://schemas.microsoft.com/office/drawing/2014/main" val="2576937708"/>
                    </a:ext>
                  </a:extLst>
                </a:gridCol>
                <a:gridCol w="1608881">
                  <a:extLst>
                    <a:ext uri="{9D8B030D-6E8A-4147-A177-3AD203B41FA5}">
                      <a16:colId xmlns:a16="http://schemas.microsoft.com/office/drawing/2014/main" val="1968075811"/>
                    </a:ext>
                  </a:extLst>
                </a:gridCol>
              </a:tblGrid>
              <a:tr h="0">
                <a:tc>
                  <a:txBody>
                    <a:bodyPr/>
                    <a:lstStyle/>
                    <a:p>
                      <a:pPr algn="ctr" fontAlgn="ctr"/>
                      <a:r>
                        <a:rPr lang="es-CO" sz="1400" b="1" i="0" u="none" strike="noStrike" dirty="0">
                          <a:solidFill>
                            <a:srgbClr val="FFFFFF"/>
                          </a:solidFill>
                          <a:effectLst/>
                          <a:latin typeface="+mj-lt"/>
                          <a:cs typeface="Arial" panose="020B0604020202020204" pitchFamily="34" charset="0"/>
                        </a:rPr>
                        <a:t>No.</a:t>
                      </a:r>
                    </a:p>
                  </a:txBody>
                  <a:tcPr marL="5814" marR="5814" marT="5814" marB="34884" anchor="ctr">
                    <a:solidFill>
                      <a:schemeClr val="accent2"/>
                    </a:solidFill>
                  </a:tcPr>
                </a:tc>
                <a:tc>
                  <a:txBody>
                    <a:bodyPr/>
                    <a:lstStyle/>
                    <a:p>
                      <a:pPr algn="ctr" fontAlgn="ctr"/>
                      <a:r>
                        <a:rPr lang="es-CO" sz="1400" b="1" u="none" strike="noStrike" dirty="0">
                          <a:solidFill>
                            <a:srgbClr val="FFFFFF"/>
                          </a:solidFill>
                          <a:effectLst/>
                          <a:latin typeface="+mj-lt"/>
                          <a:cs typeface="Arial" panose="020B0604020202020204" pitchFamily="34" charset="0"/>
                        </a:rPr>
                        <a:t>MUNICIPIO</a:t>
                      </a:r>
                      <a:endParaRPr lang="es-CO" sz="14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400" b="1" u="none" strike="noStrike" dirty="0">
                          <a:solidFill>
                            <a:srgbClr val="FFFFFF"/>
                          </a:solidFill>
                          <a:effectLst/>
                          <a:latin typeface="+mj-lt"/>
                          <a:cs typeface="Arial" panose="020B0604020202020204" pitchFamily="34" charset="0"/>
                        </a:rPr>
                        <a:t>COMUNIDAD</a:t>
                      </a:r>
                      <a:endParaRPr lang="es-CO" sz="14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400" b="1" u="none" strike="noStrike" dirty="0">
                          <a:solidFill>
                            <a:srgbClr val="FFFFFF"/>
                          </a:solidFill>
                          <a:effectLst/>
                          <a:latin typeface="+mj-lt"/>
                          <a:cs typeface="Arial" panose="020B0604020202020204" pitchFamily="34" charset="0"/>
                        </a:rPr>
                        <a:t>APROPIACION TECNICO - ADMINISTRATIVO</a:t>
                      </a:r>
                      <a:endParaRPr lang="es-CO" sz="14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400" b="1" u="none" strike="noStrike" dirty="0">
                          <a:solidFill>
                            <a:srgbClr val="FFFFFF"/>
                          </a:solidFill>
                          <a:effectLst/>
                          <a:latin typeface="+mj-lt"/>
                          <a:cs typeface="Arial" panose="020B0604020202020204" pitchFamily="34" charset="0"/>
                        </a:rPr>
                        <a:t>APROPIACION DIGITAL - COMUNITARIA</a:t>
                      </a:r>
                      <a:endParaRPr lang="es-CO" sz="14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tc>
                  <a:txBody>
                    <a:bodyPr/>
                    <a:lstStyle/>
                    <a:p>
                      <a:pPr algn="ctr" fontAlgn="ctr"/>
                      <a:r>
                        <a:rPr lang="es-CO" sz="1400" b="1" u="none" strike="noStrike" dirty="0">
                          <a:solidFill>
                            <a:srgbClr val="FFFFFF"/>
                          </a:solidFill>
                          <a:effectLst/>
                          <a:latin typeface="+mj-lt"/>
                          <a:cs typeface="Arial" panose="020B0604020202020204" pitchFamily="34" charset="0"/>
                        </a:rPr>
                        <a:t>TOTAL DE PERSONAS CAPACITADAS</a:t>
                      </a:r>
                      <a:endParaRPr lang="es-CO" sz="1400" b="1" i="0" u="none" strike="noStrike" dirty="0">
                        <a:solidFill>
                          <a:srgbClr val="FFFFFF"/>
                        </a:solidFill>
                        <a:effectLst/>
                        <a:latin typeface="+mj-lt"/>
                        <a:cs typeface="Arial" panose="020B0604020202020204" pitchFamily="34" charset="0"/>
                      </a:endParaRPr>
                    </a:p>
                  </a:txBody>
                  <a:tcPr marL="5814" marR="5814" marT="5814" marB="34884" anchor="ctr">
                    <a:solidFill>
                      <a:schemeClr val="accent2"/>
                    </a:solidFill>
                  </a:tcPr>
                </a:tc>
                <a:extLst>
                  <a:ext uri="{0D108BD9-81ED-4DB2-BD59-A6C34878D82A}">
                    <a16:rowId xmlns:a16="http://schemas.microsoft.com/office/drawing/2014/main" val="308826878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38</a:t>
                      </a:r>
                    </a:p>
                  </a:txBody>
                  <a:tcPr marL="7433" marR="7433" marT="7433" marB="44596" anchor="ctr"/>
                </a:tc>
                <a:tc>
                  <a:txBody>
                    <a:bodyPr/>
                    <a:lstStyle/>
                    <a:p>
                      <a:pPr algn="ctr" fontAlgn="ctr"/>
                      <a:r>
                        <a:rPr lang="es-CO" sz="1400" b="0" u="none" strike="noStrike" dirty="0">
                          <a:solidFill>
                            <a:srgbClr val="000000"/>
                          </a:solidFill>
                          <a:effectLst/>
                          <a:latin typeface="+mj-lt"/>
                        </a:rPr>
                        <a:t>LA PLAYA</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ALGARROBOS</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2</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8</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10</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110010068"/>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39</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ALTO DEL BUEY</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10</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12</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63397394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40</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ASPASICA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7</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8</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4084433520"/>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41</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CACAOS</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8</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10</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756335973"/>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42</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ESPERANCITA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10</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811790642"/>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43</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GUARINAS</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8</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9</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857135602"/>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44</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LLANO GRANDE</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10</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4203395347"/>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45</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MESA RICA PARTE BAJA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8</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7</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15</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45241681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46</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REVENTON PARTE BAJA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18</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731591377"/>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47</a:t>
                      </a:r>
                    </a:p>
                  </a:txBody>
                  <a:tcPr marL="7433" marR="7433" marT="7433" marB="44596" anchor="ctr"/>
                </a:tc>
                <a:tc>
                  <a:txBody>
                    <a:bodyPr/>
                    <a:lstStyle/>
                    <a:p>
                      <a:pPr algn="ctr" fontAlgn="ctr"/>
                      <a:r>
                        <a:rPr lang="es-CO" sz="1400" b="0" u="none" strike="noStrike">
                          <a:solidFill>
                            <a:srgbClr val="000000"/>
                          </a:solidFill>
                          <a:effectLst/>
                          <a:latin typeface="+mj-lt"/>
                        </a:rPr>
                        <a:t>LA PLAYA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TUNJA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5</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14</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421703925"/>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48</a:t>
                      </a:r>
                    </a:p>
                  </a:txBody>
                  <a:tcPr marL="7433" marR="7433" marT="7433" marB="44596" anchor="ctr"/>
                </a:tc>
                <a:tc>
                  <a:txBody>
                    <a:bodyPr/>
                    <a:lstStyle/>
                    <a:p>
                      <a:pPr algn="ctr" fontAlgn="ctr"/>
                      <a:r>
                        <a:rPr lang="es-CO" sz="1400" b="0" u="none" strike="noStrike">
                          <a:solidFill>
                            <a:srgbClr val="000000"/>
                          </a:solidFill>
                          <a:effectLst/>
                          <a:latin typeface="+mj-lt"/>
                        </a:rPr>
                        <a:t>LOS PATIOS</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CALIFORNIA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12</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382666161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49</a:t>
                      </a:r>
                    </a:p>
                  </a:txBody>
                  <a:tcPr marL="7433" marR="7433" marT="7433" marB="44596" anchor="ctr"/>
                </a:tc>
                <a:tc>
                  <a:txBody>
                    <a:bodyPr/>
                    <a:lstStyle/>
                    <a:p>
                      <a:pPr algn="ctr" fontAlgn="ctr"/>
                      <a:r>
                        <a:rPr lang="es-CO" sz="1400" b="0" u="none" strike="noStrike">
                          <a:solidFill>
                            <a:srgbClr val="000000"/>
                          </a:solidFill>
                          <a:effectLst/>
                          <a:latin typeface="+mj-lt"/>
                        </a:rPr>
                        <a:t>LOS PATIOS</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EL  HELECHAL</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6</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15</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21</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867881565"/>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50</a:t>
                      </a:r>
                    </a:p>
                  </a:txBody>
                  <a:tcPr marL="7433" marR="7433" marT="7433" marB="44596" anchor="ctr"/>
                </a:tc>
                <a:tc>
                  <a:txBody>
                    <a:bodyPr/>
                    <a:lstStyle/>
                    <a:p>
                      <a:pPr algn="ctr" fontAlgn="ctr"/>
                      <a:r>
                        <a:rPr lang="es-CO" sz="1400" b="0" u="none" strike="noStrike">
                          <a:solidFill>
                            <a:srgbClr val="000000"/>
                          </a:solidFill>
                          <a:effectLst/>
                          <a:latin typeface="+mj-lt"/>
                        </a:rPr>
                        <a:t>OCAÑA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NUEVO AMANECER</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4</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6</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177189239"/>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51</a:t>
                      </a:r>
                    </a:p>
                  </a:txBody>
                  <a:tcPr marL="7433" marR="7433" marT="7433" marB="44596" anchor="ctr"/>
                </a:tc>
                <a:tc>
                  <a:txBody>
                    <a:bodyPr/>
                    <a:lstStyle/>
                    <a:p>
                      <a:pPr algn="ctr" fontAlgn="ctr"/>
                      <a:r>
                        <a:rPr lang="es-CO" sz="1400" b="0" u="none" strike="noStrike">
                          <a:solidFill>
                            <a:srgbClr val="000000"/>
                          </a:solidFill>
                          <a:effectLst/>
                          <a:latin typeface="+mj-lt"/>
                        </a:rPr>
                        <a:t>SAN CALIXTO</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BALSAMINA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7</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FFFFFF"/>
                          </a:solidFill>
                          <a:effectLst/>
                          <a:latin typeface="+mj-lt"/>
                        </a:rPr>
                        <a:t>0</a:t>
                      </a:r>
                      <a:endParaRPr lang="es-CO" sz="1400" b="0" i="0" u="none" strike="noStrike">
                        <a:solidFill>
                          <a:srgbClr val="FFFFFF"/>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7</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848785013"/>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52</a:t>
                      </a:r>
                    </a:p>
                  </a:txBody>
                  <a:tcPr marL="7433" marR="7433" marT="7433" marB="44596" anchor="ctr"/>
                </a:tc>
                <a:tc>
                  <a:txBody>
                    <a:bodyPr/>
                    <a:lstStyle/>
                    <a:p>
                      <a:pPr algn="ctr" fontAlgn="ctr"/>
                      <a:r>
                        <a:rPr lang="es-CO" sz="1400" b="0" u="none" strike="noStrike">
                          <a:solidFill>
                            <a:srgbClr val="000000"/>
                          </a:solidFill>
                          <a:effectLst/>
                          <a:latin typeface="+mj-lt"/>
                        </a:rPr>
                        <a:t>SAN CALIXTO</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SAN JUAN</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4</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9</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13</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550848269"/>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53</a:t>
                      </a:r>
                    </a:p>
                  </a:txBody>
                  <a:tcPr marL="7433" marR="7433" marT="7433" marB="44596" anchor="ctr"/>
                </a:tc>
                <a:tc>
                  <a:txBody>
                    <a:bodyPr/>
                    <a:lstStyle/>
                    <a:p>
                      <a:pPr algn="ctr" fontAlgn="ctr"/>
                      <a:r>
                        <a:rPr lang="es-CO" sz="1400" b="0" u="none" strike="noStrike">
                          <a:solidFill>
                            <a:srgbClr val="000000"/>
                          </a:solidFill>
                          <a:effectLst/>
                          <a:latin typeface="+mj-lt"/>
                        </a:rPr>
                        <a:t>SARDINATA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PARCELA LA PRADERA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1</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3</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321923396"/>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54</a:t>
                      </a:r>
                    </a:p>
                  </a:txBody>
                  <a:tcPr marL="7433" marR="7433" marT="7433" marB="44596" anchor="ctr"/>
                </a:tc>
                <a:tc>
                  <a:txBody>
                    <a:bodyPr/>
                    <a:lstStyle/>
                    <a:p>
                      <a:pPr algn="ctr" fontAlgn="ctr"/>
                      <a:r>
                        <a:rPr lang="es-CO" sz="1400" b="0" u="none" strike="noStrike">
                          <a:solidFill>
                            <a:srgbClr val="000000"/>
                          </a:solidFill>
                          <a:effectLst/>
                          <a:latin typeface="+mj-lt"/>
                        </a:rPr>
                        <a:t>TEORAMA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COSTA RICA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6</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826710377"/>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55</a:t>
                      </a:r>
                    </a:p>
                  </a:txBody>
                  <a:tcPr marL="7433" marR="7433" marT="7433" marB="44596" anchor="ctr"/>
                </a:tc>
                <a:tc>
                  <a:txBody>
                    <a:bodyPr/>
                    <a:lstStyle/>
                    <a:p>
                      <a:pPr algn="ctr" fontAlgn="ctr"/>
                      <a:r>
                        <a:rPr lang="es-CO" sz="1400" b="0" u="none" strike="noStrike">
                          <a:solidFill>
                            <a:srgbClr val="000000"/>
                          </a:solidFill>
                          <a:effectLst/>
                          <a:latin typeface="+mj-lt"/>
                        </a:rPr>
                        <a:t>TEORAMA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ES" sz="1400" b="0" u="none" strike="noStrike">
                          <a:solidFill>
                            <a:srgbClr val="000000"/>
                          </a:solidFill>
                          <a:effectLst/>
                          <a:latin typeface="+mj-lt"/>
                        </a:rPr>
                        <a:t>SAN JOSE DE LAS VEGAS</a:t>
                      </a:r>
                      <a:endParaRPr lang="es-ES"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FFFFFF"/>
                          </a:solidFill>
                          <a:effectLst/>
                          <a:latin typeface="+mj-lt"/>
                        </a:rPr>
                        <a:t>0</a:t>
                      </a:r>
                      <a:endParaRPr lang="es-CO" sz="1400" b="0" i="0" u="none" strike="noStrike">
                        <a:solidFill>
                          <a:srgbClr val="FFFFFF"/>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3</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053035940"/>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56</a:t>
                      </a:r>
                    </a:p>
                  </a:txBody>
                  <a:tcPr marL="7433" marR="7433" marT="7433" marB="44596" anchor="ctr"/>
                </a:tc>
                <a:tc>
                  <a:txBody>
                    <a:bodyPr/>
                    <a:lstStyle/>
                    <a:p>
                      <a:pPr algn="ctr" fontAlgn="ctr"/>
                      <a:r>
                        <a:rPr lang="es-CO" sz="1400" b="0" u="none" strike="noStrike">
                          <a:solidFill>
                            <a:srgbClr val="000000"/>
                          </a:solidFill>
                          <a:effectLst/>
                          <a:latin typeface="+mj-lt"/>
                        </a:rPr>
                        <a:t>TEORAMA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SAN MIGUELITO</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4</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99768140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57</a:t>
                      </a:r>
                    </a:p>
                  </a:txBody>
                  <a:tcPr marL="7433" marR="7433" marT="7433" marB="44596" anchor="ctr"/>
                </a:tc>
                <a:tc>
                  <a:txBody>
                    <a:bodyPr/>
                    <a:lstStyle/>
                    <a:p>
                      <a:pPr algn="ctr" fontAlgn="ctr"/>
                      <a:r>
                        <a:rPr lang="es-CO" sz="1400" b="0" u="none" strike="noStrike">
                          <a:solidFill>
                            <a:srgbClr val="000000"/>
                          </a:solidFill>
                          <a:effectLst/>
                          <a:latin typeface="+mj-lt"/>
                        </a:rPr>
                        <a:t>TIBÚ</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CAMPO YUCA ORO CINCO</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2</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4</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6</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1132497704"/>
                  </a:ext>
                </a:extLst>
              </a:tr>
              <a:tr h="0">
                <a:tc>
                  <a:txBody>
                    <a:bodyPr/>
                    <a:lstStyle/>
                    <a:p>
                      <a:pPr algn="ctr" fontAlgn="ctr"/>
                      <a:r>
                        <a:rPr lang="es-CO" sz="1400" b="1" i="0" u="none" strike="noStrike" dirty="0">
                          <a:solidFill>
                            <a:srgbClr val="000000"/>
                          </a:solidFill>
                          <a:effectLst/>
                          <a:latin typeface="+mj-lt"/>
                          <a:cs typeface="Arial" panose="020B0604020202020204" pitchFamily="34" charset="0"/>
                        </a:rPr>
                        <a:t>58</a:t>
                      </a:r>
                    </a:p>
                  </a:txBody>
                  <a:tcPr marL="7433" marR="7433" marT="7433" marB="44596" anchor="ctr"/>
                </a:tc>
                <a:tc>
                  <a:txBody>
                    <a:bodyPr/>
                    <a:lstStyle/>
                    <a:p>
                      <a:pPr algn="ctr" fontAlgn="ctr"/>
                      <a:r>
                        <a:rPr lang="es-CO" sz="1400" b="0" u="none" strike="noStrike">
                          <a:solidFill>
                            <a:srgbClr val="000000"/>
                          </a:solidFill>
                          <a:effectLst/>
                          <a:latin typeface="+mj-lt"/>
                        </a:rPr>
                        <a:t>TIBÚ</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LA RESERVA</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a:solidFill>
                            <a:srgbClr val="000000"/>
                          </a:solidFill>
                          <a:effectLst/>
                          <a:latin typeface="+mj-lt"/>
                        </a:rPr>
                        <a:t>3</a:t>
                      </a:r>
                      <a:endParaRPr lang="es-CO" sz="1400" b="0"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0" u="none" strike="noStrike" dirty="0">
                          <a:solidFill>
                            <a:srgbClr val="000000"/>
                          </a:solidFill>
                          <a:effectLst/>
                          <a:latin typeface="+mj-lt"/>
                        </a:rPr>
                        <a:t>6</a:t>
                      </a:r>
                      <a:endParaRPr lang="es-CO" sz="1400" b="0" i="0" u="none" strike="noStrike" dirty="0">
                        <a:solidFill>
                          <a:srgbClr val="000000"/>
                        </a:solidFill>
                        <a:effectLst/>
                        <a:latin typeface="+mj-lt"/>
                        <a:cs typeface="Arial" panose="020B0604020202020204" pitchFamily="34" charset="0"/>
                      </a:endParaRPr>
                    </a:p>
                  </a:txBody>
                  <a:tcPr marL="7433" marR="7433" marT="7433" marB="44596" anchor="ctr"/>
                </a:tc>
                <a:extLst>
                  <a:ext uri="{0D108BD9-81ED-4DB2-BD59-A6C34878D82A}">
                    <a16:rowId xmlns:a16="http://schemas.microsoft.com/office/drawing/2014/main" val="2688058251"/>
                  </a:ext>
                </a:extLst>
              </a:tr>
              <a:tr h="0">
                <a:tc>
                  <a:txBody>
                    <a:bodyPr/>
                    <a:lstStyle/>
                    <a:p>
                      <a:pPr algn="ctr" fontAlgn="ctr"/>
                      <a:endParaRPr lang="es-CO" sz="1400" b="1"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1" u="none" strike="noStrike" dirty="0">
                          <a:solidFill>
                            <a:srgbClr val="000000"/>
                          </a:solidFill>
                          <a:effectLst/>
                          <a:latin typeface="+mj-lt"/>
                        </a:rPr>
                        <a:t>Total</a:t>
                      </a:r>
                      <a:endParaRPr lang="es-CO" sz="1400" b="1"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endParaRPr lang="es-CO" sz="1400" b="1" i="0" u="none" strike="noStrike">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1" u="none" strike="noStrike" dirty="0">
                          <a:solidFill>
                            <a:srgbClr val="000000"/>
                          </a:solidFill>
                          <a:effectLst/>
                          <a:latin typeface="+mj-lt"/>
                        </a:rPr>
                        <a:t>249</a:t>
                      </a:r>
                      <a:endParaRPr lang="es-CO" sz="1400" b="1"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ctr"/>
                      <a:r>
                        <a:rPr lang="es-CO" sz="1400" b="1" u="none" strike="noStrike" dirty="0">
                          <a:solidFill>
                            <a:srgbClr val="000000"/>
                          </a:solidFill>
                          <a:effectLst/>
                          <a:latin typeface="+mj-lt"/>
                        </a:rPr>
                        <a:t>290</a:t>
                      </a:r>
                      <a:endParaRPr lang="es-CO" sz="1400" b="1" i="0" u="none" strike="noStrike" dirty="0">
                        <a:solidFill>
                          <a:srgbClr val="000000"/>
                        </a:solidFill>
                        <a:effectLst/>
                        <a:latin typeface="+mj-lt"/>
                        <a:cs typeface="Arial" panose="020B0604020202020204" pitchFamily="34" charset="0"/>
                      </a:endParaRPr>
                    </a:p>
                  </a:txBody>
                  <a:tcPr marL="7433" marR="7433" marT="7433" marB="44596" anchor="ctr"/>
                </a:tc>
                <a:tc>
                  <a:txBody>
                    <a:bodyPr/>
                    <a:lstStyle/>
                    <a:p>
                      <a:pPr algn="ctr" fontAlgn="b"/>
                      <a:r>
                        <a:rPr lang="es-CO" sz="1400" b="1" u="none" strike="noStrike" dirty="0">
                          <a:solidFill>
                            <a:srgbClr val="000000"/>
                          </a:solidFill>
                          <a:effectLst/>
                          <a:latin typeface="+mj-lt"/>
                        </a:rPr>
                        <a:t>539</a:t>
                      </a:r>
                      <a:endParaRPr lang="es-CO" sz="1400" b="1" i="0" u="none" strike="noStrike" dirty="0">
                        <a:solidFill>
                          <a:srgbClr val="000000"/>
                        </a:solidFill>
                        <a:effectLst/>
                        <a:latin typeface="+mj-lt"/>
                        <a:cs typeface="Arial" panose="020B0604020202020204" pitchFamily="34" charset="0"/>
                      </a:endParaRPr>
                    </a:p>
                  </a:txBody>
                  <a:tcPr marL="7433" marR="7433" marT="7433" marB="44596" anchor="b"/>
                </a:tc>
                <a:extLst>
                  <a:ext uri="{0D108BD9-81ED-4DB2-BD59-A6C34878D82A}">
                    <a16:rowId xmlns:a16="http://schemas.microsoft.com/office/drawing/2014/main" val="1055815912"/>
                  </a:ext>
                </a:extLst>
              </a:tr>
            </a:tbl>
          </a:graphicData>
        </a:graphic>
      </p:graphicFrame>
    </p:spTree>
    <p:extLst>
      <p:ext uri="{BB962C8B-B14F-4D97-AF65-F5344CB8AC3E}">
        <p14:creationId xmlns:p14="http://schemas.microsoft.com/office/powerpoint/2010/main" val="37747312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9F1D-D9B2-7A07-206E-AFC7FC5C6646}"/>
            </a:ext>
          </a:extLst>
        </p:cNvPr>
        <p:cNvGrpSpPr/>
        <p:nvPr/>
      </p:nvGrpSpPr>
      <p:grpSpPr>
        <a:xfrm>
          <a:off x="0" y="0"/>
          <a:ext cx="0" cy="0"/>
          <a:chOff x="0" y="0"/>
          <a:chExt cx="0" cy="0"/>
        </a:xfrm>
      </p:grpSpPr>
      <p:sp>
        <p:nvSpPr>
          <p:cNvPr id="10" name="TextBox 4">
            <a:extLst>
              <a:ext uri="{FF2B5EF4-FFF2-40B4-BE49-F238E27FC236}">
                <a16:creationId xmlns:a16="http://schemas.microsoft.com/office/drawing/2014/main" id="{D2BBF47B-8C1F-43B9-A601-B90B18FCB9F7}"/>
              </a:ext>
            </a:extLst>
          </p:cNvPr>
          <p:cNvSpPr txBox="1"/>
          <p:nvPr/>
        </p:nvSpPr>
        <p:spPr>
          <a:xfrm>
            <a:off x="7545884" y="-120903"/>
            <a:ext cx="3800475" cy="820866"/>
          </a:xfrm>
          <a:prstGeom prst="rect">
            <a:avLst/>
          </a:prstGeom>
        </p:spPr>
        <p:txBody>
          <a:bodyPr wrap="square" lIns="0" tIns="0" rIns="0" bIns="0" rtlCol="0" anchor="t">
            <a:spAutoFit/>
          </a:bodyPr>
          <a:lstStyle/>
          <a:p>
            <a:pPr marL="0" marR="0" lvl="1" indent="0" algn="ctr" defTabSz="304815" rtl="0" eaLnBrk="1" fontAlgn="auto" latinLnBrk="0" hangingPunct="1">
              <a:lnSpc>
                <a:spcPct val="100000"/>
              </a:lnSpc>
              <a:spcBef>
                <a:spcPts val="0"/>
              </a:spcBef>
              <a:spcAft>
                <a:spcPts val="0"/>
              </a:spcAft>
              <a:buClrTx/>
              <a:buSzTx/>
              <a:buFontTx/>
              <a:buNone/>
              <a:tabLst/>
              <a:defRPr/>
            </a:pPr>
            <a:r>
              <a:rPr lang="es-CO" sz="5334" spc="-332" dirty="0">
                <a:solidFill>
                  <a:srgbClr val="1D3E7F"/>
                </a:solidFill>
                <a:latin typeface="Arial MT Pro"/>
                <a:ea typeface="Arial MT Pro"/>
                <a:cs typeface="Arial MT Pro"/>
                <a:sym typeface="Arial MT Pro"/>
              </a:rPr>
              <a:t>Abrego</a:t>
            </a:r>
            <a:endParaRPr kumimoji="0" lang="es-CO" sz="5334" b="0" i="0" u="none" strike="noStrike" kern="1200" cap="none" spc="-332" normalizeH="0" baseline="0" noProof="0" dirty="0">
              <a:ln>
                <a:noFill/>
              </a:ln>
              <a:solidFill>
                <a:srgbClr val="1D3E7F"/>
              </a:solidFill>
              <a:effectLst/>
              <a:uLnTx/>
              <a:uFillTx/>
              <a:latin typeface="Arial MT Pro"/>
              <a:ea typeface="Arial MT Pro"/>
              <a:cs typeface="Arial MT Pro"/>
              <a:sym typeface="Arial MT Pro"/>
            </a:endParaRPr>
          </a:p>
        </p:txBody>
      </p:sp>
      <p:pic>
        <p:nvPicPr>
          <p:cNvPr id="2" name="Imagen 1">
            <a:extLst>
              <a:ext uri="{FF2B5EF4-FFF2-40B4-BE49-F238E27FC236}">
                <a16:creationId xmlns:a16="http://schemas.microsoft.com/office/drawing/2014/main" id="{8658C0C0-FE1B-4C99-91F4-8B4D6BF034EC}"/>
              </a:ext>
            </a:extLst>
          </p:cNvPr>
          <p:cNvPicPr>
            <a:picLocks noChangeAspect="1"/>
          </p:cNvPicPr>
          <p:nvPr/>
        </p:nvPicPr>
        <p:blipFill>
          <a:blip r:embed="rId2"/>
          <a:stretch>
            <a:fillRect/>
          </a:stretch>
        </p:blipFill>
        <p:spPr>
          <a:xfrm>
            <a:off x="139788" y="0"/>
            <a:ext cx="10500719" cy="6858000"/>
          </a:xfrm>
          <a:prstGeom prst="rect">
            <a:avLst/>
          </a:prstGeom>
        </p:spPr>
      </p:pic>
    </p:spTree>
    <p:extLst>
      <p:ext uri="{BB962C8B-B14F-4D97-AF65-F5344CB8AC3E}">
        <p14:creationId xmlns:p14="http://schemas.microsoft.com/office/powerpoint/2010/main" val="12028194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9F1D-D9B2-7A07-206E-AFC7FC5C6646}"/>
            </a:ext>
          </a:extLst>
        </p:cNvPr>
        <p:cNvGrpSpPr/>
        <p:nvPr/>
      </p:nvGrpSpPr>
      <p:grpSpPr>
        <a:xfrm>
          <a:off x="0" y="0"/>
          <a:ext cx="0" cy="0"/>
          <a:chOff x="0" y="0"/>
          <a:chExt cx="0" cy="0"/>
        </a:xfrm>
      </p:grpSpPr>
      <p:pic>
        <p:nvPicPr>
          <p:cNvPr id="2" name="Imagen 1">
            <a:extLst>
              <a:ext uri="{FF2B5EF4-FFF2-40B4-BE49-F238E27FC236}">
                <a16:creationId xmlns:a16="http://schemas.microsoft.com/office/drawing/2014/main" id="{E8A8646A-4441-4513-9F8A-1E8B7D34CF2C}"/>
              </a:ext>
            </a:extLst>
          </p:cNvPr>
          <p:cNvPicPr>
            <a:picLocks noChangeAspect="1"/>
          </p:cNvPicPr>
          <p:nvPr/>
        </p:nvPicPr>
        <p:blipFill>
          <a:blip r:embed="rId2"/>
          <a:stretch>
            <a:fillRect/>
          </a:stretch>
        </p:blipFill>
        <p:spPr>
          <a:xfrm>
            <a:off x="0" y="150730"/>
            <a:ext cx="11223301" cy="6707270"/>
          </a:xfrm>
          <a:prstGeom prst="rect">
            <a:avLst/>
          </a:prstGeom>
        </p:spPr>
      </p:pic>
      <p:sp>
        <p:nvSpPr>
          <p:cNvPr id="8" name="TextBox 4">
            <a:extLst>
              <a:ext uri="{FF2B5EF4-FFF2-40B4-BE49-F238E27FC236}">
                <a16:creationId xmlns:a16="http://schemas.microsoft.com/office/drawing/2014/main" id="{AADB97F9-AC2B-45AE-A72F-2AA118625FA0}"/>
              </a:ext>
            </a:extLst>
          </p:cNvPr>
          <p:cNvSpPr txBox="1"/>
          <p:nvPr/>
        </p:nvSpPr>
        <p:spPr>
          <a:xfrm>
            <a:off x="1660918" y="2606842"/>
            <a:ext cx="3800475" cy="830997"/>
          </a:xfrm>
          <a:prstGeom prst="rect">
            <a:avLst/>
          </a:prstGeom>
        </p:spPr>
        <p:txBody>
          <a:bodyPr wrap="square" lIns="0" tIns="0" rIns="0" bIns="0" rtlCol="0" anchor="t">
            <a:spAutoFit/>
          </a:bodyPr>
          <a:lstStyle/>
          <a:p>
            <a:pPr marL="0" marR="0" lvl="1" indent="0" algn="ctr" defTabSz="304815" rtl="0" eaLnBrk="1" fontAlgn="auto" latinLnBrk="0" hangingPunct="1">
              <a:lnSpc>
                <a:spcPct val="100000"/>
              </a:lnSpc>
              <a:spcBef>
                <a:spcPts val="0"/>
              </a:spcBef>
              <a:spcAft>
                <a:spcPts val="0"/>
              </a:spcAft>
              <a:buClrTx/>
              <a:buSzTx/>
              <a:buFontTx/>
              <a:buNone/>
              <a:tabLst/>
              <a:defRPr/>
            </a:pPr>
            <a:r>
              <a:rPr lang="es-CO" sz="5400" spc="-332" dirty="0">
                <a:solidFill>
                  <a:srgbClr val="1D3E7F"/>
                </a:solidFill>
                <a:latin typeface="Arial MT Pro"/>
                <a:ea typeface="Arial MT Pro"/>
                <a:cs typeface="Arial MT Pro"/>
                <a:sym typeface="Arial MT Pro"/>
              </a:rPr>
              <a:t>Hacarí</a:t>
            </a:r>
            <a:endParaRPr kumimoji="0" lang="es-CO" sz="6000" b="0" i="0" u="none" strike="noStrike" kern="1200" cap="none" spc="-332" normalizeH="0" baseline="0" noProof="0" dirty="0">
              <a:ln>
                <a:noFill/>
              </a:ln>
              <a:solidFill>
                <a:srgbClr val="1D3E7F"/>
              </a:solidFill>
              <a:effectLst/>
              <a:uLnTx/>
              <a:uFillTx/>
              <a:latin typeface="Arial MT Pro"/>
              <a:ea typeface="Arial MT Pro"/>
              <a:cs typeface="Arial MT Pro"/>
              <a:sym typeface="Arial MT Pro"/>
            </a:endParaRPr>
          </a:p>
        </p:txBody>
      </p:sp>
    </p:spTree>
    <p:extLst>
      <p:ext uri="{BB962C8B-B14F-4D97-AF65-F5344CB8AC3E}">
        <p14:creationId xmlns:p14="http://schemas.microsoft.com/office/powerpoint/2010/main" val="39085120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9F1D-D9B2-7A07-206E-AFC7FC5C6646}"/>
            </a:ext>
          </a:extLst>
        </p:cNvPr>
        <p:cNvGrpSpPr/>
        <p:nvPr/>
      </p:nvGrpSpPr>
      <p:grpSpPr>
        <a:xfrm>
          <a:off x="0" y="0"/>
          <a:ext cx="0" cy="0"/>
          <a:chOff x="0" y="0"/>
          <a:chExt cx="0" cy="0"/>
        </a:xfrm>
      </p:grpSpPr>
      <p:sp>
        <p:nvSpPr>
          <p:cNvPr id="8" name="TextBox 4">
            <a:extLst>
              <a:ext uri="{FF2B5EF4-FFF2-40B4-BE49-F238E27FC236}">
                <a16:creationId xmlns:a16="http://schemas.microsoft.com/office/drawing/2014/main" id="{AADB97F9-AC2B-45AE-A72F-2AA118625FA0}"/>
              </a:ext>
            </a:extLst>
          </p:cNvPr>
          <p:cNvSpPr txBox="1"/>
          <p:nvPr/>
        </p:nvSpPr>
        <p:spPr>
          <a:xfrm>
            <a:off x="-745398" y="280736"/>
            <a:ext cx="3800475" cy="830997"/>
          </a:xfrm>
          <a:prstGeom prst="rect">
            <a:avLst/>
          </a:prstGeom>
        </p:spPr>
        <p:txBody>
          <a:bodyPr wrap="square" lIns="0" tIns="0" rIns="0" bIns="0" rtlCol="0" anchor="t">
            <a:spAutoFit/>
          </a:bodyPr>
          <a:lstStyle/>
          <a:p>
            <a:pPr marL="0" marR="0" lvl="1" indent="0" algn="ctr" defTabSz="304815" rtl="0" eaLnBrk="1" fontAlgn="auto" latinLnBrk="0" hangingPunct="1">
              <a:lnSpc>
                <a:spcPct val="100000"/>
              </a:lnSpc>
              <a:spcBef>
                <a:spcPts val="0"/>
              </a:spcBef>
              <a:spcAft>
                <a:spcPts val="0"/>
              </a:spcAft>
              <a:buClrTx/>
              <a:buSzTx/>
              <a:buFontTx/>
              <a:buNone/>
              <a:tabLst/>
              <a:defRPr/>
            </a:pPr>
            <a:r>
              <a:rPr lang="es-CO" sz="5400" spc="-332" dirty="0">
                <a:solidFill>
                  <a:srgbClr val="1D3E7F"/>
                </a:solidFill>
                <a:latin typeface="Arial MT Pro"/>
                <a:ea typeface="Arial MT Pro"/>
                <a:cs typeface="Arial MT Pro"/>
                <a:sym typeface="Arial MT Pro"/>
              </a:rPr>
              <a:t>Hacarí</a:t>
            </a:r>
            <a:endParaRPr kumimoji="0" lang="es-CO" sz="6000" b="0" i="0" u="none" strike="noStrike" kern="1200" cap="none" spc="-332" normalizeH="0" baseline="0" noProof="0" dirty="0">
              <a:ln>
                <a:noFill/>
              </a:ln>
              <a:solidFill>
                <a:srgbClr val="1D3E7F"/>
              </a:solidFill>
              <a:effectLst/>
              <a:uLnTx/>
              <a:uFillTx/>
              <a:latin typeface="Arial MT Pro"/>
              <a:ea typeface="Arial MT Pro"/>
              <a:cs typeface="Arial MT Pro"/>
              <a:sym typeface="Arial MT Pro"/>
            </a:endParaRPr>
          </a:p>
        </p:txBody>
      </p:sp>
      <p:pic>
        <p:nvPicPr>
          <p:cNvPr id="3" name="Imagen 2">
            <a:extLst>
              <a:ext uri="{FF2B5EF4-FFF2-40B4-BE49-F238E27FC236}">
                <a16:creationId xmlns:a16="http://schemas.microsoft.com/office/drawing/2014/main" id="{D4ED6862-3FDF-4B89-AEF3-C5771B779174}"/>
              </a:ext>
            </a:extLst>
          </p:cNvPr>
          <p:cNvPicPr>
            <a:picLocks noChangeAspect="1"/>
          </p:cNvPicPr>
          <p:nvPr/>
        </p:nvPicPr>
        <p:blipFill>
          <a:blip r:embed="rId2"/>
          <a:stretch>
            <a:fillRect/>
          </a:stretch>
        </p:blipFill>
        <p:spPr>
          <a:xfrm>
            <a:off x="0" y="746031"/>
            <a:ext cx="11245516" cy="6111969"/>
          </a:xfrm>
          <a:prstGeom prst="rect">
            <a:avLst/>
          </a:prstGeom>
        </p:spPr>
      </p:pic>
    </p:spTree>
    <p:extLst>
      <p:ext uri="{BB962C8B-B14F-4D97-AF65-F5344CB8AC3E}">
        <p14:creationId xmlns:p14="http://schemas.microsoft.com/office/powerpoint/2010/main" val="3960652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9F1D-D9B2-7A07-206E-AFC7FC5C6646}"/>
            </a:ext>
          </a:extLst>
        </p:cNvPr>
        <p:cNvGrpSpPr/>
        <p:nvPr/>
      </p:nvGrpSpPr>
      <p:grpSpPr>
        <a:xfrm>
          <a:off x="0" y="0"/>
          <a:ext cx="0" cy="0"/>
          <a:chOff x="0" y="0"/>
          <a:chExt cx="0" cy="0"/>
        </a:xfrm>
      </p:grpSpPr>
      <p:sp>
        <p:nvSpPr>
          <p:cNvPr id="8" name="TextBox 4">
            <a:extLst>
              <a:ext uri="{FF2B5EF4-FFF2-40B4-BE49-F238E27FC236}">
                <a16:creationId xmlns:a16="http://schemas.microsoft.com/office/drawing/2014/main" id="{AADB97F9-AC2B-45AE-A72F-2AA118625FA0}"/>
              </a:ext>
            </a:extLst>
          </p:cNvPr>
          <p:cNvSpPr txBox="1"/>
          <p:nvPr/>
        </p:nvSpPr>
        <p:spPr>
          <a:xfrm>
            <a:off x="-745398" y="280736"/>
            <a:ext cx="3800475" cy="830997"/>
          </a:xfrm>
          <a:prstGeom prst="rect">
            <a:avLst/>
          </a:prstGeom>
        </p:spPr>
        <p:txBody>
          <a:bodyPr wrap="square" lIns="0" tIns="0" rIns="0" bIns="0" rtlCol="0" anchor="t">
            <a:spAutoFit/>
          </a:bodyPr>
          <a:lstStyle/>
          <a:p>
            <a:pPr marL="0" marR="0" lvl="1" indent="0" algn="ctr" defTabSz="304815" rtl="0" eaLnBrk="1" fontAlgn="auto" latinLnBrk="0" hangingPunct="1">
              <a:lnSpc>
                <a:spcPct val="100000"/>
              </a:lnSpc>
              <a:spcBef>
                <a:spcPts val="0"/>
              </a:spcBef>
              <a:spcAft>
                <a:spcPts val="0"/>
              </a:spcAft>
              <a:buClrTx/>
              <a:buSzTx/>
              <a:buFontTx/>
              <a:buNone/>
              <a:tabLst/>
              <a:defRPr/>
            </a:pPr>
            <a:r>
              <a:rPr lang="es-CO" sz="5400" spc="-332" dirty="0">
                <a:solidFill>
                  <a:srgbClr val="1D3E7F"/>
                </a:solidFill>
                <a:latin typeface="Arial MT Pro"/>
                <a:ea typeface="Arial MT Pro"/>
                <a:cs typeface="Arial MT Pro"/>
                <a:sym typeface="Arial MT Pro"/>
              </a:rPr>
              <a:t>Hacarí</a:t>
            </a:r>
            <a:endParaRPr kumimoji="0" lang="es-CO" sz="6000" b="0" i="0" u="none" strike="noStrike" kern="1200" cap="none" spc="-332" normalizeH="0" baseline="0" noProof="0" dirty="0">
              <a:ln>
                <a:noFill/>
              </a:ln>
              <a:solidFill>
                <a:srgbClr val="1D3E7F"/>
              </a:solidFill>
              <a:effectLst/>
              <a:uLnTx/>
              <a:uFillTx/>
              <a:latin typeface="Arial MT Pro"/>
              <a:ea typeface="Arial MT Pro"/>
              <a:cs typeface="Arial MT Pro"/>
              <a:sym typeface="Arial MT Pro"/>
            </a:endParaRPr>
          </a:p>
        </p:txBody>
      </p:sp>
      <p:pic>
        <p:nvPicPr>
          <p:cNvPr id="2" name="Imagen 1">
            <a:extLst>
              <a:ext uri="{FF2B5EF4-FFF2-40B4-BE49-F238E27FC236}">
                <a16:creationId xmlns:a16="http://schemas.microsoft.com/office/drawing/2014/main" id="{7FFA921F-7914-44B7-AC0A-C22EBD88EED9}"/>
              </a:ext>
            </a:extLst>
          </p:cNvPr>
          <p:cNvPicPr>
            <a:picLocks noChangeAspect="1"/>
          </p:cNvPicPr>
          <p:nvPr/>
        </p:nvPicPr>
        <p:blipFill>
          <a:blip r:embed="rId2"/>
          <a:stretch>
            <a:fillRect/>
          </a:stretch>
        </p:blipFill>
        <p:spPr>
          <a:xfrm>
            <a:off x="1700462" y="570780"/>
            <a:ext cx="9104247" cy="6287220"/>
          </a:xfrm>
          <a:prstGeom prst="rect">
            <a:avLst/>
          </a:prstGeom>
        </p:spPr>
      </p:pic>
    </p:spTree>
    <p:extLst>
      <p:ext uri="{BB962C8B-B14F-4D97-AF65-F5344CB8AC3E}">
        <p14:creationId xmlns:p14="http://schemas.microsoft.com/office/powerpoint/2010/main" val="17111843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9F1D-D9B2-7A07-206E-AFC7FC5C6646}"/>
            </a:ext>
          </a:extLst>
        </p:cNvPr>
        <p:cNvGrpSpPr/>
        <p:nvPr/>
      </p:nvGrpSpPr>
      <p:grpSpPr>
        <a:xfrm>
          <a:off x="0" y="0"/>
          <a:ext cx="0" cy="0"/>
          <a:chOff x="0" y="0"/>
          <a:chExt cx="0" cy="0"/>
        </a:xfrm>
      </p:grpSpPr>
      <p:sp>
        <p:nvSpPr>
          <p:cNvPr id="8" name="TextBox 4">
            <a:extLst>
              <a:ext uri="{FF2B5EF4-FFF2-40B4-BE49-F238E27FC236}">
                <a16:creationId xmlns:a16="http://schemas.microsoft.com/office/drawing/2014/main" id="{AADB97F9-AC2B-45AE-A72F-2AA118625FA0}"/>
              </a:ext>
            </a:extLst>
          </p:cNvPr>
          <p:cNvSpPr txBox="1"/>
          <p:nvPr/>
        </p:nvSpPr>
        <p:spPr>
          <a:xfrm>
            <a:off x="-273010" y="164366"/>
            <a:ext cx="3800475" cy="677108"/>
          </a:xfrm>
          <a:prstGeom prst="rect">
            <a:avLst/>
          </a:prstGeom>
        </p:spPr>
        <p:txBody>
          <a:bodyPr wrap="square" lIns="0" tIns="0" rIns="0" bIns="0" rtlCol="0" anchor="t">
            <a:spAutoFit/>
          </a:bodyPr>
          <a:lstStyle/>
          <a:p>
            <a:pPr marL="0" marR="0" lvl="1" indent="0" algn="ctr" defTabSz="304815" rtl="0" eaLnBrk="1" fontAlgn="auto" latinLnBrk="0" hangingPunct="1">
              <a:lnSpc>
                <a:spcPct val="100000"/>
              </a:lnSpc>
              <a:spcBef>
                <a:spcPts val="0"/>
              </a:spcBef>
              <a:spcAft>
                <a:spcPts val="0"/>
              </a:spcAft>
              <a:buClrTx/>
              <a:buSzTx/>
              <a:buFontTx/>
              <a:buNone/>
              <a:tabLst/>
              <a:defRPr/>
            </a:pPr>
            <a:r>
              <a:rPr kumimoji="0" lang="es-CO" sz="4400" b="0" i="0" u="none" strike="noStrike" kern="1200" cap="none" spc="-332" normalizeH="0" baseline="0" noProof="0" dirty="0">
                <a:ln>
                  <a:noFill/>
                </a:ln>
                <a:solidFill>
                  <a:srgbClr val="1D3E7F"/>
                </a:solidFill>
                <a:effectLst/>
                <a:uLnTx/>
                <a:uFillTx/>
                <a:latin typeface="Arial MT Pro"/>
                <a:ea typeface="Arial MT Pro"/>
                <a:cs typeface="Arial MT Pro"/>
                <a:sym typeface="Arial MT Pro"/>
              </a:rPr>
              <a:t>San Calixto</a:t>
            </a:r>
            <a:endParaRPr kumimoji="0" lang="es-CO" sz="5334" b="0" i="0" u="none" strike="noStrike" kern="1200" cap="none" spc="-332" normalizeH="0" baseline="0" noProof="0" dirty="0">
              <a:ln>
                <a:noFill/>
              </a:ln>
              <a:solidFill>
                <a:srgbClr val="1D3E7F"/>
              </a:solidFill>
              <a:effectLst/>
              <a:uLnTx/>
              <a:uFillTx/>
              <a:latin typeface="Arial MT Pro"/>
              <a:ea typeface="Arial MT Pro"/>
              <a:cs typeface="Arial MT Pro"/>
              <a:sym typeface="Arial MT Pro"/>
            </a:endParaRPr>
          </a:p>
        </p:txBody>
      </p:sp>
      <p:pic>
        <p:nvPicPr>
          <p:cNvPr id="2" name="Imagen 1">
            <a:extLst>
              <a:ext uri="{FF2B5EF4-FFF2-40B4-BE49-F238E27FC236}">
                <a16:creationId xmlns:a16="http://schemas.microsoft.com/office/drawing/2014/main" id="{27717E1D-0040-4C07-A8D6-741A40BA0C12}"/>
              </a:ext>
            </a:extLst>
          </p:cNvPr>
          <p:cNvPicPr>
            <a:picLocks noChangeAspect="1"/>
          </p:cNvPicPr>
          <p:nvPr/>
        </p:nvPicPr>
        <p:blipFill>
          <a:blip r:embed="rId2"/>
          <a:stretch>
            <a:fillRect/>
          </a:stretch>
        </p:blipFill>
        <p:spPr>
          <a:xfrm>
            <a:off x="385011" y="502920"/>
            <a:ext cx="10571747" cy="5933242"/>
          </a:xfrm>
          <a:prstGeom prst="rect">
            <a:avLst/>
          </a:prstGeom>
        </p:spPr>
      </p:pic>
    </p:spTree>
    <p:extLst>
      <p:ext uri="{BB962C8B-B14F-4D97-AF65-F5344CB8AC3E}">
        <p14:creationId xmlns:p14="http://schemas.microsoft.com/office/powerpoint/2010/main" val="14063067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9AF2F788-6C23-47F5-BF4E-7E36E9918D5E}"/>
              </a:ext>
            </a:extLst>
          </p:cNvPr>
          <p:cNvSpPr txBox="1"/>
          <p:nvPr/>
        </p:nvSpPr>
        <p:spPr>
          <a:xfrm>
            <a:off x="5920993" y="2509289"/>
            <a:ext cx="6096000" cy="255454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32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CONECTIVIDAD PARA INSTITUCIONES EDUCATIVAS RURALES DEL CATATUMBO Y ÁREA METROPOLITANA DE CÚCUTA</a:t>
            </a:r>
            <a:endParaRPr kumimoji="0" lang="es-CO" sz="3200" b="1" i="0" u="none" strike="noStrike" kern="1200" cap="none" spc="0" normalizeH="0" baseline="0" noProof="0" dirty="0">
              <a:ln w="0"/>
              <a:solidFill>
                <a:srgbClr val="245989"/>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9" name="CuadroTexto 8">
            <a:extLst>
              <a:ext uri="{FF2B5EF4-FFF2-40B4-BE49-F238E27FC236}">
                <a16:creationId xmlns:a16="http://schemas.microsoft.com/office/drawing/2014/main" id="{91443567-B434-4E83-86F0-3795663DBFE0}"/>
              </a:ext>
            </a:extLst>
          </p:cNvPr>
          <p:cNvSpPr txBox="1"/>
          <p:nvPr/>
        </p:nvSpPr>
        <p:spPr>
          <a:xfrm>
            <a:off x="5920993" y="0"/>
            <a:ext cx="6096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4000" b="1" i="0" u="sng" strike="noStrike" kern="1200" cap="none" spc="0" normalizeH="0" baseline="0" noProof="0" dirty="0">
                <a:ln>
                  <a:noFill/>
                </a:ln>
                <a:solidFill>
                  <a:srgbClr val="005BE4"/>
                </a:solidFill>
                <a:effectLst/>
                <a:uLnTx/>
                <a:uFillTx/>
                <a:latin typeface="Arial" panose="020B0604020202020204" pitchFamily="34" charset="0"/>
                <a:ea typeface="Times New Roman" panose="02020603050405020304" pitchFamily="18" charset="0"/>
                <a:cs typeface="+mn-cs"/>
              </a:rPr>
              <a:t>PROGRAMA</a:t>
            </a:r>
            <a:endParaRPr kumimoji="0" lang="es-CO" sz="4000" b="1" i="0" u="sng" strike="noStrike" kern="1200" cap="none" spc="0" normalizeH="0" baseline="0" noProof="0" dirty="0">
              <a:ln>
                <a:noFill/>
              </a:ln>
              <a:solidFill>
                <a:srgbClr val="005BE4"/>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099741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Marcador de posición de imagen 16">
            <a:extLst>
              <a:ext uri="{FF2B5EF4-FFF2-40B4-BE49-F238E27FC236}">
                <a16:creationId xmlns:a16="http://schemas.microsoft.com/office/drawing/2014/main" id="{AC00275F-CF16-6F39-DAF2-10BC0A5DFF10}"/>
              </a:ext>
              <a:ext uri="{C183D7F6-B498-43B3-948B-1728B52AA6E4}">
                <adec:decorative xmlns:adec="http://schemas.microsoft.com/office/drawing/2017/decorative" val="1"/>
              </a:ext>
            </a:extLst>
          </p:cNvPr>
          <p:cNvPicPr>
            <a:picLocks noGrp="1" noChangeAspect="1"/>
          </p:cNvPicPr>
          <p:nvPr>
            <p:ph type="pic" sz="quarter" idx="28"/>
          </p:nvPr>
        </p:nvPicPr>
        <p:blipFill>
          <a:blip r:embed="rId2" cstate="screen">
            <a:extLst>
              <a:ext uri="{28A0092B-C50C-407E-A947-70E740481C1C}">
                <a14:useLocalDpi xmlns:a14="http://schemas.microsoft.com/office/drawing/2010/main"/>
              </a:ext>
            </a:extLst>
          </a:blip>
          <a:srcRect/>
          <a:stretch/>
        </p:blipFill>
        <p:spPr>
          <a:xfrm flipH="1">
            <a:off x="650639" y="2386500"/>
            <a:ext cx="2748736" cy="2750082"/>
          </a:xfrm>
        </p:spPr>
      </p:pic>
      <p:sp>
        <p:nvSpPr>
          <p:cNvPr id="22" name="Título 1">
            <a:extLst>
              <a:ext uri="{FF2B5EF4-FFF2-40B4-BE49-F238E27FC236}">
                <a16:creationId xmlns:a16="http://schemas.microsoft.com/office/drawing/2014/main" id="{460041EC-A413-48EF-B9AE-3E85CBA1E5A2}"/>
              </a:ext>
            </a:extLst>
          </p:cNvPr>
          <p:cNvSpPr txBox="1">
            <a:spLocks/>
          </p:cNvSpPr>
          <p:nvPr/>
        </p:nvSpPr>
        <p:spPr>
          <a:xfrm>
            <a:off x="4554805" y="2980644"/>
            <a:ext cx="6986556"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4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5400" b="1" i="0" u="none" strike="noStrike" kern="1200" cap="none" spc="0" normalizeH="0" baseline="0" noProof="0" dirty="0">
                <a:ln w="0">
                  <a:solidFill>
                    <a:srgbClr val="FEFFFF"/>
                  </a:solidFill>
                </a:ln>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MUNICIPIOS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s-ES" sz="5400" b="1" i="0" u="none" strike="noStrike" kern="1200" cap="none" spc="0" normalizeH="0" baseline="0" noProof="0" dirty="0">
                <a:ln w="0">
                  <a:solidFill>
                    <a:srgbClr val="FEFFFF"/>
                  </a:solidFill>
                </a:ln>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DEL AREA METROPOLITANA</a:t>
            </a:r>
          </a:p>
        </p:txBody>
      </p:sp>
    </p:spTree>
    <p:extLst>
      <p:ext uri="{BB962C8B-B14F-4D97-AF65-F5344CB8AC3E}">
        <p14:creationId xmlns:p14="http://schemas.microsoft.com/office/powerpoint/2010/main" val="34421470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79676C9-9965-4A93-A796-A087210950F9}"/>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LOS PATIOS</a:t>
            </a:r>
          </a:p>
        </p:txBody>
      </p:sp>
      <p:graphicFrame>
        <p:nvGraphicFramePr>
          <p:cNvPr id="13" name="Tabla 12">
            <a:extLst>
              <a:ext uri="{FF2B5EF4-FFF2-40B4-BE49-F238E27FC236}">
                <a16:creationId xmlns:a16="http://schemas.microsoft.com/office/drawing/2014/main" id="{5337E2B0-BA45-43FB-BCE7-D14C94124AB9}"/>
              </a:ext>
            </a:extLst>
          </p:cNvPr>
          <p:cNvGraphicFramePr>
            <a:graphicFrameLocks noGrp="1"/>
          </p:cNvGraphicFramePr>
          <p:nvPr/>
        </p:nvGraphicFramePr>
        <p:xfrm>
          <a:off x="233355" y="1642933"/>
          <a:ext cx="11725287" cy="1177290"/>
        </p:xfrm>
        <a:graphic>
          <a:graphicData uri="http://schemas.openxmlformats.org/drawingml/2006/table">
            <a:tbl>
              <a:tblPr/>
              <a:tblGrid>
                <a:gridCol w="4761990">
                  <a:extLst>
                    <a:ext uri="{9D8B030D-6E8A-4147-A177-3AD203B41FA5}">
                      <a16:colId xmlns:a16="http://schemas.microsoft.com/office/drawing/2014/main" val="1588279858"/>
                    </a:ext>
                  </a:extLst>
                </a:gridCol>
                <a:gridCol w="3015652">
                  <a:extLst>
                    <a:ext uri="{9D8B030D-6E8A-4147-A177-3AD203B41FA5}">
                      <a16:colId xmlns:a16="http://schemas.microsoft.com/office/drawing/2014/main" val="2488967585"/>
                    </a:ext>
                  </a:extLst>
                </a:gridCol>
                <a:gridCol w="2208588">
                  <a:extLst>
                    <a:ext uri="{9D8B030D-6E8A-4147-A177-3AD203B41FA5}">
                      <a16:colId xmlns:a16="http://schemas.microsoft.com/office/drawing/2014/main" val="400700544"/>
                    </a:ext>
                  </a:extLst>
                </a:gridCol>
                <a:gridCol w="1739057">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2">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ea typeface="+mn-ea"/>
                          <a:cs typeface="+mn-cs"/>
                        </a:rPr>
                        <a:t>INST EDUCATIVA LA GARITA</a:t>
                      </a:r>
                    </a:p>
                  </a:txBody>
                  <a:tcPr marL="9525" marR="9525" marT="9525"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l"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SEDE TORCOROMA</a:t>
                      </a:r>
                    </a:p>
                  </a:txBody>
                  <a:tcPr marL="9525" marR="9525" marT="9525"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l"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VDA AGUA LINDA</a:t>
                      </a:r>
                    </a:p>
                  </a:txBody>
                  <a:tcPr marL="9525" marR="9525" marT="9525"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9</a:t>
                      </a:r>
                    </a:p>
                  </a:txBody>
                  <a:tcPr marL="0" marR="0" marT="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endParaRPr lang="es-CO" sz="2000" b="0" u="none" strike="noStrike" kern="1200" dirty="0">
                        <a:solidFill>
                          <a:schemeClr val="tx1"/>
                        </a:solidFill>
                        <a:effectLst/>
                        <a:latin typeface="Montserrat" panose="00000500000000000000" pitchFamily="2" charset="0"/>
                        <a:ea typeface="+mn-ea"/>
                        <a:cs typeface="+mn-cs"/>
                      </a:endParaRPr>
                    </a:p>
                  </a:txBody>
                  <a:tcPr marL="9525" marR="9525" marT="9525"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l"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SEDE TASCARENA</a:t>
                      </a:r>
                    </a:p>
                  </a:txBody>
                  <a:tcPr marL="9525" marR="9525" marT="9525"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l"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VDA LA MUTIS</a:t>
                      </a:r>
                    </a:p>
                  </a:txBody>
                  <a:tcPr marL="9525" marR="9525" marT="9525"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b" latinLnBrk="0" hangingPunct="1"/>
                      <a:r>
                        <a:rPr lang="es-CO" sz="1800" b="1" i="0" u="sng" strike="noStrike" kern="1200" dirty="0">
                          <a:solidFill>
                            <a:srgbClr val="00B050"/>
                          </a:solidFill>
                          <a:effectLst/>
                          <a:latin typeface="Montserrat" panose="00000500000000000000" pitchFamily="2" charset="0"/>
                          <a:ea typeface="+mn-ea"/>
                          <a:cs typeface="+mn-cs"/>
                        </a:rPr>
                        <a:t>15</a:t>
                      </a:r>
                    </a:p>
                  </a:txBody>
                  <a:tcPr marL="0" marR="0" marT="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38099494"/>
                  </a:ext>
                </a:extLst>
              </a:tr>
            </a:tbl>
          </a:graphicData>
        </a:graphic>
      </p:graphicFrame>
      <p:graphicFrame>
        <p:nvGraphicFramePr>
          <p:cNvPr id="5" name="Diagrama 4">
            <a:extLst>
              <a:ext uri="{FF2B5EF4-FFF2-40B4-BE49-F238E27FC236}">
                <a16:creationId xmlns:a16="http://schemas.microsoft.com/office/drawing/2014/main" id="{ED654000-BA5D-49D6-8E80-27F7EFC1F4E3}"/>
              </a:ext>
            </a:extLst>
          </p:cNvPr>
          <p:cNvGraphicFramePr/>
          <p:nvPr>
            <p:extLst>
              <p:ext uri="{D42A27DB-BD31-4B8C-83A1-F6EECF244321}">
                <p14:modId xmlns:p14="http://schemas.microsoft.com/office/powerpoint/2010/main" val="3728608564"/>
              </p:ext>
            </p:extLst>
          </p:nvPr>
        </p:nvGraphicFramePr>
        <p:xfrm>
          <a:off x="4512486" y="3699376"/>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F53CB83F-4B4B-4766-A9BB-B8DD5890C37E}"/>
              </a:ext>
            </a:extLst>
          </p:cNvPr>
          <p:cNvGraphicFramePr/>
          <p:nvPr/>
        </p:nvGraphicFramePr>
        <p:xfrm>
          <a:off x="4512485" y="4894192"/>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347336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3" name="Título 1">
            <a:extLst>
              <a:ext uri="{FF2B5EF4-FFF2-40B4-BE49-F238E27FC236}">
                <a16:creationId xmlns:a16="http://schemas.microsoft.com/office/drawing/2014/main" id="{F5E2125B-615B-430F-8E8B-C034C89D5958}"/>
              </a:ext>
            </a:extLst>
          </p:cNvPr>
          <p:cNvSpPr txBox="1">
            <a:spLocks/>
          </p:cNvSpPr>
          <p:nvPr/>
        </p:nvSpPr>
        <p:spPr>
          <a:xfrm>
            <a:off x="-81680" y="160304"/>
            <a:ext cx="7919394"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EL ZULIA</a:t>
            </a:r>
          </a:p>
        </p:txBody>
      </p:sp>
      <p:graphicFrame>
        <p:nvGraphicFramePr>
          <p:cNvPr id="4" name="Tabla 3">
            <a:extLst>
              <a:ext uri="{FF2B5EF4-FFF2-40B4-BE49-F238E27FC236}">
                <a16:creationId xmlns:a16="http://schemas.microsoft.com/office/drawing/2014/main" id="{F6F8344B-6217-41C2-9D6D-96F2574E288D}"/>
              </a:ext>
            </a:extLst>
          </p:cNvPr>
          <p:cNvGraphicFramePr>
            <a:graphicFrameLocks noGrp="1"/>
          </p:cNvGraphicFramePr>
          <p:nvPr/>
        </p:nvGraphicFramePr>
        <p:xfrm>
          <a:off x="138596" y="1459352"/>
          <a:ext cx="11584010" cy="4501969"/>
        </p:xfrm>
        <a:graphic>
          <a:graphicData uri="http://schemas.openxmlformats.org/drawingml/2006/table">
            <a:tbl>
              <a:tblPr/>
              <a:tblGrid>
                <a:gridCol w="3947601">
                  <a:extLst>
                    <a:ext uri="{9D8B030D-6E8A-4147-A177-3AD203B41FA5}">
                      <a16:colId xmlns:a16="http://schemas.microsoft.com/office/drawing/2014/main" val="1588279858"/>
                    </a:ext>
                  </a:extLst>
                </a:gridCol>
                <a:gridCol w="2879532">
                  <a:extLst>
                    <a:ext uri="{9D8B030D-6E8A-4147-A177-3AD203B41FA5}">
                      <a16:colId xmlns:a16="http://schemas.microsoft.com/office/drawing/2014/main" val="2488967585"/>
                    </a:ext>
                  </a:extLst>
                </a:gridCol>
                <a:gridCol w="2164353">
                  <a:extLst>
                    <a:ext uri="{9D8B030D-6E8A-4147-A177-3AD203B41FA5}">
                      <a16:colId xmlns:a16="http://schemas.microsoft.com/office/drawing/2014/main" val="400700544"/>
                    </a:ext>
                  </a:extLst>
                </a:gridCol>
                <a:gridCol w="2592524">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NOMBRE I.E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NOMBRE SEDE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DIRECCIÓN SEDE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MATRÍCULA TOTAL</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300809">
                <a:tc rowSpan="7">
                  <a:txBody>
                    <a:bodyPr/>
                    <a:lstStyle/>
                    <a:p>
                      <a:pPr algn="l" fontAlgn="b"/>
                      <a:r>
                        <a:rPr lang="es-CO" sz="1400" b="1" i="0" u="none" strike="noStrike" dirty="0">
                          <a:solidFill>
                            <a:srgbClr val="000000"/>
                          </a:solidFill>
                          <a:effectLst/>
                          <a:latin typeface="Montserrat" panose="00000500000000000000" pitchFamily="2" charset="0"/>
                        </a:rPr>
                        <a:t>INST AGRICOLA RISARALDA</a:t>
                      </a:r>
                    </a:p>
                  </a:txBody>
                  <a:tcPr marL="7620" marR="7620" marT="762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ASTILLEROS</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ASTILLEROS - LA YE VIA TIBU</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54</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GUADUALES</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ASTILLEROS</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16</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2770471"/>
                  </a:ext>
                </a:extLst>
              </a:tr>
              <a:tr h="158569">
                <a:tc vMerge="1">
                  <a:txBody>
                    <a:bodyPr/>
                    <a:lstStyle/>
                    <a:p>
                      <a:pPr algn="l" fontAlgn="b"/>
                      <a:r>
                        <a:rPr lang="es-CO" sz="900" b="0" i="0" u="none" strike="noStrike">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PUEBLITOS</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ASTILLEROS</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11</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019084604"/>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UNION</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ASTILLEROS</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89</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319390615"/>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CERRO LEON</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CERRO LEON</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13</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41169118"/>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ASTILLEROS</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63</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875332917"/>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 AGRICOLA RISARALDA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SEDE RANCHO GRANDE</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RANCHO GRANDE</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39</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428827813"/>
                  </a:ext>
                </a:extLst>
              </a:tr>
              <a:tr h="158569">
                <a:tc rowSpan="8">
                  <a:txBody>
                    <a:bodyPr/>
                    <a:lstStyle/>
                    <a:p>
                      <a:pPr algn="l" fontAlgn="b"/>
                      <a:r>
                        <a:rPr lang="es-CO" sz="1400" b="1" i="0" u="none" strike="noStrike" dirty="0">
                          <a:solidFill>
                            <a:srgbClr val="000000"/>
                          </a:solidFill>
                          <a:effectLst/>
                          <a:latin typeface="Montserrat" panose="00000500000000000000" pitchFamily="2" charset="0"/>
                        </a:rPr>
                        <a:t>INSTITUCION EDUCATIVA RURAL FLORENTINO BLANCO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PUERTO ESTRELLA</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PUERTO ESTRELLA</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22</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3342077"/>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FLORENTINO BLANCO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PEDREGALES</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VEREDA PEDREGALES</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36</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825685094"/>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FLORENTINO BLANCO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EL LLANITO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ENCERRADERO</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8</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702717493"/>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FLORENTINO BLANCO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FE Y ALEGRIA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CORREG PAN DE AZUCAR</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6</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529508173"/>
                  </a:ext>
                </a:extLst>
              </a:tr>
              <a:tr h="0">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FLORENTINO BLANCO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ESTANCIA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CAMPO ALICIA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43</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072484573"/>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FLORENTINO BLANCO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PEÑALISA</a:t>
                      </a:r>
                    </a:p>
                  </a:txBody>
                  <a:tcPr marL="7620" marR="7620" marT="7620" marB="0" anchor="b">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CAMPO ALICIA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7</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017396041"/>
                  </a:ext>
                </a:extLst>
              </a:tr>
              <a:tr h="158569">
                <a:tc vMerge="1">
                  <a:txBody>
                    <a:bodyPr/>
                    <a:lstStyle/>
                    <a:p>
                      <a:pPr algn="l" fontAlgn="b"/>
                      <a:endParaRPr lang="es-CO" sz="1400" b="1" i="0" u="none" strike="noStrike" dirty="0">
                        <a:solidFill>
                          <a:srgbClr val="000000"/>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LOS MANGOS</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PAN DE AZUCAR</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21</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740416325"/>
                  </a:ext>
                </a:extLst>
              </a:tr>
              <a:tr h="158569">
                <a:tc vMerge="1">
                  <a:txBody>
                    <a:bodyPr/>
                    <a:lstStyle/>
                    <a:p>
                      <a:pPr algn="l" fontAlgn="b"/>
                      <a:endParaRPr lang="es-CO" sz="1400" b="1" i="0" u="none" strike="noStrike" dirty="0">
                        <a:solidFill>
                          <a:srgbClr val="000000"/>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CONQUISTA</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PAN DE AZUCAR</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8</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323445792"/>
                  </a:ext>
                </a:extLst>
              </a:tr>
            </a:tbl>
          </a:graphicData>
        </a:graphic>
      </p:graphicFrame>
    </p:spTree>
    <p:extLst>
      <p:ext uri="{BB962C8B-B14F-4D97-AF65-F5344CB8AC3E}">
        <p14:creationId xmlns:p14="http://schemas.microsoft.com/office/powerpoint/2010/main" val="32080523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3" name="Título 1">
            <a:extLst>
              <a:ext uri="{FF2B5EF4-FFF2-40B4-BE49-F238E27FC236}">
                <a16:creationId xmlns:a16="http://schemas.microsoft.com/office/drawing/2014/main" id="{F5E2125B-615B-430F-8E8B-C034C89D5958}"/>
              </a:ext>
            </a:extLst>
          </p:cNvPr>
          <p:cNvSpPr txBox="1">
            <a:spLocks/>
          </p:cNvSpPr>
          <p:nvPr/>
        </p:nvSpPr>
        <p:spPr>
          <a:xfrm>
            <a:off x="-81680" y="160304"/>
            <a:ext cx="7919394"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EL ZULIA</a:t>
            </a:r>
          </a:p>
        </p:txBody>
      </p:sp>
      <p:graphicFrame>
        <p:nvGraphicFramePr>
          <p:cNvPr id="4" name="Tabla 3">
            <a:extLst>
              <a:ext uri="{FF2B5EF4-FFF2-40B4-BE49-F238E27FC236}">
                <a16:creationId xmlns:a16="http://schemas.microsoft.com/office/drawing/2014/main" id="{F6F8344B-6217-41C2-9D6D-96F2574E288D}"/>
              </a:ext>
            </a:extLst>
          </p:cNvPr>
          <p:cNvGraphicFramePr>
            <a:graphicFrameLocks noGrp="1"/>
          </p:cNvGraphicFramePr>
          <p:nvPr/>
        </p:nvGraphicFramePr>
        <p:xfrm>
          <a:off x="128474" y="923048"/>
          <a:ext cx="11821755" cy="2970349"/>
        </p:xfrm>
        <a:graphic>
          <a:graphicData uri="http://schemas.openxmlformats.org/drawingml/2006/table">
            <a:tbl>
              <a:tblPr/>
              <a:tblGrid>
                <a:gridCol w="4028620">
                  <a:extLst>
                    <a:ext uri="{9D8B030D-6E8A-4147-A177-3AD203B41FA5}">
                      <a16:colId xmlns:a16="http://schemas.microsoft.com/office/drawing/2014/main" val="1588279858"/>
                    </a:ext>
                  </a:extLst>
                </a:gridCol>
                <a:gridCol w="2938630">
                  <a:extLst>
                    <a:ext uri="{9D8B030D-6E8A-4147-A177-3AD203B41FA5}">
                      <a16:colId xmlns:a16="http://schemas.microsoft.com/office/drawing/2014/main" val="2488967585"/>
                    </a:ext>
                  </a:extLst>
                </a:gridCol>
                <a:gridCol w="2208773">
                  <a:extLst>
                    <a:ext uri="{9D8B030D-6E8A-4147-A177-3AD203B41FA5}">
                      <a16:colId xmlns:a16="http://schemas.microsoft.com/office/drawing/2014/main" val="400700544"/>
                    </a:ext>
                  </a:extLst>
                </a:gridCol>
                <a:gridCol w="2645732">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NOMBRE I.E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NOMBRE SEDE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DIRECCIÓN SEDE</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1800" b="1" u="none" strike="noStrike" kern="1200" dirty="0">
                          <a:solidFill>
                            <a:schemeClr val="bg2"/>
                          </a:solidFill>
                          <a:effectLst/>
                          <a:latin typeface="Montserrat" panose="00000500000000000000" pitchFamily="2" charset="0"/>
                        </a:rPr>
                        <a:t>MATRÍCULA TOTAL</a:t>
                      </a:r>
                      <a:endParaRPr lang="es-CO" sz="18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4">
                  <a:txBody>
                    <a:bodyPr/>
                    <a:lstStyle/>
                    <a:p>
                      <a:pPr algn="l" fontAlgn="b"/>
                      <a:r>
                        <a:rPr lang="es-CO" sz="1400" b="1" i="0" u="none" strike="noStrike" dirty="0">
                          <a:solidFill>
                            <a:srgbClr val="000000"/>
                          </a:solidFill>
                          <a:effectLst/>
                          <a:latin typeface="Montserrat" panose="00000500000000000000" pitchFamily="2" charset="0"/>
                        </a:rPr>
                        <a:t>INSTITUCION EDUCATIVA RURAL LA ANGELITA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VEGA DE MARTINEZ</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LA ANGELITA</a:t>
                      </a:r>
                    </a:p>
                  </a:txBody>
                  <a:tcPr marL="7620" marR="7620" marT="7620" marB="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11</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505301372"/>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LA ANGELITA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SAN MIGUEL</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SAN MIGUEL</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42</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899833646"/>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LA ANGELITA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SAN CARLOS</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EL GUAYABO</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20</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539823278"/>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LA ANGELITA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LA MACARENA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LA MACARENA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12</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435307027"/>
                  </a:ext>
                </a:extLst>
              </a:tr>
              <a:tr h="158569">
                <a:tc rowSpan="6">
                  <a:txBody>
                    <a:bodyPr/>
                    <a:lstStyle/>
                    <a:p>
                      <a:pPr algn="l" fontAlgn="b"/>
                      <a:r>
                        <a:rPr lang="es-CO" sz="1400" b="1" i="0" u="none" strike="noStrike" dirty="0">
                          <a:solidFill>
                            <a:srgbClr val="000000"/>
                          </a:solidFill>
                          <a:effectLst/>
                          <a:latin typeface="Montserrat" panose="00000500000000000000" pitchFamily="2" charset="0"/>
                        </a:rPr>
                        <a:t>INSTITUCION EDUCATIVA RURAL SAN JOSE DE CALASANZ</a:t>
                      </a:r>
                    </a:p>
                  </a:txBody>
                  <a:tcPr marL="7620" marR="7620" marT="762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VENTE DE JULIO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VDA VEINTE DE JULIO</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16</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301172837"/>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SAN JOSE DE CALASANZ</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RAMPACHALA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LA RAMPACHALA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51</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663564538"/>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SAN JOSE DE CALASANZ</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PLAYA COLORADA</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AV 2  6-25</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36</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679379846"/>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SAN JOSE DE CALASANZ</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EL MESTIZO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EL MESTIZO VIA TIBU PARTE ALTA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12</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890762739"/>
                  </a:ext>
                </a:extLst>
              </a:tr>
              <a:tr h="0">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SAN JOSE DE CALASANZ</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EL PROGRESO</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EL MESTIZO VIA TIBU</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22</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38099494"/>
                  </a:ext>
                </a:extLst>
              </a:tr>
              <a:tr h="158569">
                <a:tc vMerge="1">
                  <a:txBody>
                    <a:bodyPr/>
                    <a:lstStyle/>
                    <a:p>
                      <a:pPr algn="l" fontAlgn="b"/>
                      <a:r>
                        <a:rPr lang="es-CO" sz="900" b="0" i="0" u="none" strike="noStrike" dirty="0">
                          <a:solidFill>
                            <a:srgbClr val="000000"/>
                          </a:solidFill>
                          <a:effectLst/>
                          <a:latin typeface="Montserrat" panose="00000500000000000000" pitchFamily="2" charset="0"/>
                        </a:rPr>
                        <a:t>INSTITUCION EDUCATIVA RURAL SAN JOSE DE CALASANZ</a:t>
                      </a:r>
                    </a:p>
                  </a:txBody>
                  <a:tcPr marL="7620" marR="7620" marT="7620" marB="0" anchor="b">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COLORADA</a:t>
                      </a:r>
                    </a:p>
                  </a:txBody>
                  <a:tcPr marL="7620" marR="7620" marT="7620" marB="0" anchor="b">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LA COLORADA</a:t>
                      </a:r>
                    </a:p>
                  </a:txBody>
                  <a:tcPr marL="7620" marR="7620" marT="7620" marB="0" anchor="b">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74</a:t>
                      </a:r>
                    </a:p>
                  </a:txBody>
                  <a:tcPr marL="7620" marR="7620" marT="7620" marB="0" anchor="b">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466530704"/>
                  </a:ext>
                </a:extLst>
              </a:tr>
            </a:tbl>
          </a:graphicData>
        </a:graphic>
      </p:graphicFrame>
      <p:graphicFrame>
        <p:nvGraphicFramePr>
          <p:cNvPr id="5" name="Diagrama 4">
            <a:extLst>
              <a:ext uri="{FF2B5EF4-FFF2-40B4-BE49-F238E27FC236}">
                <a16:creationId xmlns:a16="http://schemas.microsoft.com/office/drawing/2014/main" id="{15F43B45-4702-4569-9B79-3A56B47E5BE6}"/>
              </a:ext>
            </a:extLst>
          </p:cNvPr>
          <p:cNvGraphicFramePr/>
          <p:nvPr>
            <p:extLst>
              <p:ext uri="{D42A27DB-BD31-4B8C-83A1-F6EECF244321}">
                <p14:modId xmlns:p14="http://schemas.microsoft.com/office/powerpoint/2010/main" val="299053181"/>
              </p:ext>
            </p:extLst>
          </p:nvPr>
        </p:nvGraphicFramePr>
        <p:xfrm>
          <a:off x="4328569" y="4447594"/>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42C1AFB5-7127-4F8A-8EA5-3FBE537DC081}"/>
              </a:ext>
            </a:extLst>
          </p:cNvPr>
          <p:cNvGraphicFramePr/>
          <p:nvPr/>
        </p:nvGraphicFramePr>
        <p:xfrm>
          <a:off x="4328568" y="5497696"/>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685342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Marcador de posición de imagen 16">
            <a:extLst>
              <a:ext uri="{FF2B5EF4-FFF2-40B4-BE49-F238E27FC236}">
                <a16:creationId xmlns:a16="http://schemas.microsoft.com/office/drawing/2014/main" id="{AC00275F-CF16-6F39-DAF2-10BC0A5DFF10}"/>
              </a:ext>
              <a:ext uri="{C183D7F6-B498-43B3-948B-1728B52AA6E4}">
                <adec:decorative xmlns:adec="http://schemas.microsoft.com/office/drawing/2017/decorative" val="1"/>
              </a:ext>
            </a:extLst>
          </p:cNvPr>
          <p:cNvPicPr>
            <a:picLocks noGrp="1" noChangeAspect="1"/>
          </p:cNvPicPr>
          <p:nvPr>
            <p:ph type="pic" sz="quarter" idx="28"/>
          </p:nvPr>
        </p:nvPicPr>
        <p:blipFill>
          <a:blip r:embed="rId2" cstate="screen">
            <a:extLst>
              <a:ext uri="{28A0092B-C50C-407E-A947-70E740481C1C}">
                <a14:useLocalDpi xmlns:a14="http://schemas.microsoft.com/office/drawing/2010/main"/>
              </a:ext>
            </a:extLst>
          </a:blip>
          <a:srcRect/>
          <a:stretch/>
        </p:blipFill>
        <p:spPr>
          <a:xfrm flipH="1">
            <a:off x="650639" y="2386500"/>
            <a:ext cx="2748736" cy="2750082"/>
          </a:xfrm>
        </p:spPr>
      </p:pic>
      <p:sp>
        <p:nvSpPr>
          <p:cNvPr id="22" name="Título 1">
            <a:extLst>
              <a:ext uri="{FF2B5EF4-FFF2-40B4-BE49-F238E27FC236}">
                <a16:creationId xmlns:a16="http://schemas.microsoft.com/office/drawing/2014/main" id="{460041EC-A413-48EF-B9AE-3E85CBA1E5A2}"/>
              </a:ext>
            </a:extLst>
          </p:cNvPr>
          <p:cNvSpPr txBox="1">
            <a:spLocks/>
          </p:cNvSpPr>
          <p:nvPr/>
        </p:nvSpPr>
        <p:spPr>
          <a:xfrm>
            <a:off x="4554805" y="2980644"/>
            <a:ext cx="6986556" cy="89671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s-CO" sz="4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5400" b="1" i="0" u="none" strike="noStrike" kern="1200" cap="none" spc="0" normalizeH="0" baseline="0" noProof="0" dirty="0">
                <a:ln w="0">
                  <a:solidFill>
                    <a:srgbClr val="FEFFFF"/>
                  </a:solidFill>
                </a:ln>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MUNICIPIOS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s-ES" sz="5400" b="1" i="0" u="none" strike="noStrike" kern="1200" cap="none" spc="0" normalizeH="0" baseline="0" noProof="0" dirty="0">
                <a:ln w="0">
                  <a:solidFill>
                    <a:srgbClr val="FEFFFF"/>
                  </a:solidFill>
                </a:ln>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CATATUMBO</a:t>
            </a:r>
          </a:p>
        </p:txBody>
      </p:sp>
    </p:spTree>
    <p:extLst>
      <p:ext uri="{BB962C8B-B14F-4D97-AF65-F5344CB8AC3E}">
        <p14:creationId xmlns:p14="http://schemas.microsoft.com/office/powerpoint/2010/main" val="5732459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79676C9-9965-4A93-A796-A087210950F9}"/>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ABREGO</a:t>
            </a:r>
          </a:p>
        </p:txBody>
      </p:sp>
      <p:graphicFrame>
        <p:nvGraphicFramePr>
          <p:cNvPr id="11" name="Tabla 10">
            <a:extLst>
              <a:ext uri="{FF2B5EF4-FFF2-40B4-BE49-F238E27FC236}">
                <a16:creationId xmlns:a16="http://schemas.microsoft.com/office/drawing/2014/main" id="{88D5A842-AA53-4B1B-8445-BE68576BE575}"/>
              </a:ext>
            </a:extLst>
          </p:cNvPr>
          <p:cNvGraphicFramePr>
            <a:graphicFrameLocks noGrp="1"/>
          </p:cNvGraphicFramePr>
          <p:nvPr/>
        </p:nvGraphicFramePr>
        <p:xfrm>
          <a:off x="233356" y="1539690"/>
          <a:ext cx="11725287" cy="2743200"/>
        </p:xfrm>
        <a:graphic>
          <a:graphicData uri="http://schemas.openxmlformats.org/drawingml/2006/table">
            <a:tbl>
              <a:tblPr/>
              <a:tblGrid>
                <a:gridCol w="4761990">
                  <a:extLst>
                    <a:ext uri="{9D8B030D-6E8A-4147-A177-3AD203B41FA5}">
                      <a16:colId xmlns:a16="http://schemas.microsoft.com/office/drawing/2014/main" val="1588279858"/>
                    </a:ext>
                  </a:extLst>
                </a:gridCol>
                <a:gridCol w="3015652">
                  <a:extLst>
                    <a:ext uri="{9D8B030D-6E8A-4147-A177-3AD203B41FA5}">
                      <a16:colId xmlns:a16="http://schemas.microsoft.com/office/drawing/2014/main" val="2488967585"/>
                    </a:ext>
                  </a:extLst>
                </a:gridCol>
                <a:gridCol w="2208588">
                  <a:extLst>
                    <a:ext uri="{9D8B030D-6E8A-4147-A177-3AD203B41FA5}">
                      <a16:colId xmlns:a16="http://schemas.microsoft.com/office/drawing/2014/main" val="400700544"/>
                    </a:ext>
                  </a:extLst>
                </a:gridCol>
                <a:gridCol w="1739057">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a:txBody>
                    <a:bodyPr/>
                    <a:lstStyle/>
                    <a:p>
                      <a:pPr algn="l" fontAlgn="ctr"/>
                      <a:r>
                        <a:rPr lang="es-CO" sz="1400" b="1" i="0" u="none" strike="noStrike" dirty="0">
                          <a:solidFill>
                            <a:schemeClr val="bg2"/>
                          </a:solidFill>
                          <a:effectLst/>
                          <a:latin typeface="Montserrat" panose="00000500000000000000" pitchFamily="2" charset="0"/>
                        </a:rPr>
                        <a:t>CENTRO EDUCATIVO RURAL LLANO ALTO</a:t>
                      </a: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LA TEJA</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LA TEJA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34</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EL TARRA</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400" b="1" i="0" u="sng" strike="noStrike" kern="1200" dirty="0">
                          <a:solidFill>
                            <a:srgbClr val="00B050"/>
                          </a:solidFill>
                          <a:effectLst/>
                          <a:latin typeface="Montserrat" panose="00000500000000000000" pitchFamily="2" charset="0"/>
                          <a:ea typeface="+mn-ea"/>
                          <a:cs typeface="+mn-cs"/>
                        </a:rPr>
                        <a:t>SEDE EL TARRA - SEDE PRINCIPAL</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EL TARRA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73</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a:txBody>
                    <a:bodyPr/>
                    <a:lstStyle/>
                    <a:p>
                      <a:pPr algn="l" fontAlgn="ctr"/>
                      <a:r>
                        <a:rPr lang="es-CO" sz="1400" b="1" i="0" u="none" strike="noStrike" dirty="0">
                          <a:solidFill>
                            <a:schemeClr val="bg2"/>
                          </a:solidFill>
                          <a:effectLst/>
                          <a:latin typeface="Montserrat" panose="00000500000000000000" pitchFamily="2" charset="0"/>
                        </a:rPr>
                        <a:t>CENTRO EDUCATIVO RURAL CASITAS</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GAIRA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VDA GAIRA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34</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158569">
                <a:tc>
                  <a:txBody>
                    <a:bodyPr/>
                    <a:lstStyle/>
                    <a:p>
                      <a:pPr algn="l" fontAlgn="ctr"/>
                      <a:r>
                        <a:rPr lang="es-ES" sz="1400" b="1" i="0" u="none" strike="noStrike" dirty="0">
                          <a:solidFill>
                            <a:schemeClr val="bg2"/>
                          </a:solidFill>
                          <a:effectLst/>
                          <a:latin typeface="Montserrat" panose="00000500000000000000" pitchFamily="2" charset="0"/>
                        </a:rPr>
                        <a:t>INSTITUCION EDUCATIVA RURAL LA VEGA DEL TIGRE</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EL LLANON</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EL LLANON</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31</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158569">
                <a:tc>
                  <a:txBody>
                    <a:bodyPr/>
                    <a:lstStyle/>
                    <a:p>
                      <a:pPr algn="l" fontAlgn="ctr"/>
                      <a:r>
                        <a:rPr lang="es-CO" sz="1400" b="1" i="0" u="none" strike="noStrike" dirty="0">
                          <a:solidFill>
                            <a:schemeClr val="bg2"/>
                          </a:solidFill>
                          <a:effectLst/>
                          <a:latin typeface="Montserrat" panose="00000500000000000000" pitchFamily="2" charset="0"/>
                        </a:rPr>
                        <a:t>CENTRO EDUCATIVO RURAL BAJO PAVEZ</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CANUTILLO PARTE ALTA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VDA CANUTILLO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585743579"/>
                  </a:ext>
                </a:extLst>
              </a:tr>
              <a:tr h="158569">
                <a:tc>
                  <a:txBody>
                    <a:bodyPr/>
                    <a:lstStyle/>
                    <a:p>
                      <a:pPr algn="l" fontAlgn="ctr"/>
                      <a:r>
                        <a:rPr lang="es-CO" sz="1400" b="1" i="0" u="none" strike="noStrike">
                          <a:solidFill>
                            <a:schemeClr val="bg2"/>
                          </a:solidFill>
                          <a:effectLst/>
                          <a:latin typeface="Montserrat" panose="00000500000000000000" pitchFamily="2" charset="0"/>
                        </a:rPr>
                        <a:t>CENTRO EDUCATIVO RURAL LA SIERRA</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POTRERO NUEVO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POTRERO NUEVO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34</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87925396"/>
                  </a:ext>
                </a:extLst>
              </a:tr>
              <a:tr h="158569">
                <a:tc>
                  <a:txBody>
                    <a:bodyPr/>
                    <a:lstStyle/>
                    <a:p>
                      <a:pPr algn="l" fontAlgn="ctr"/>
                      <a:r>
                        <a:rPr lang="es-CO" sz="1400" b="1" i="0" u="none" strike="noStrike">
                          <a:solidFill>
                            <a:schemeClr val="bg2"/>
                          </a:solidFill>
                          <a:effectLst/>
                          <a:latin typeface="Montserrat" panose="00000500000000000000" pitchFamily="2" charset="0"/>
                        </a:rPr>
                        <a:t>INSTITUCION EDUCATIVA RURAL SAN JAVIER</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HARAGANAZO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VDA HARAGANAZO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35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561318687"/>
                  </a:ext>
                </a:extLst>
              </a:tr>
              <a:tr h="158569">
                <a:tc>
                  <a:txBody>
                    <a:bodyPr/>
                    <a:lstStyle/>
                    <a:p>
                      <a:pPr algn="l" fontAlgn="ctr"/>
                      <a:r>
                        <a:rPr lang="es-CO" sz="1400" b="1" i="0" u="none" strike="noStrike" dirty="0">
                          <a:solidFill>
                            <a:schemeClr val="bg2"/>
                          </a:solidFill>
                          <a:effectLst/>
                          <a:latin typeface="Montserrat" panose="00000500000000000000" pitchFamily="2" charset="0"/>
                        </a:rPr>
                        <a:t>CENTRO EDUCATIVO RURAL CHAPINERO</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LLANO SUAREZ</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VDA LLANOSUAREZ</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52</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734074975"/>
                  </a:ext>
                </a:extLst>
              </a:tr>
            </a:tbl>
          </a:graphicData>
        </a:graphic>
      </p:graphicFrame>
      <p:graphicFrame>
        <p:nvGraphicFramePr>
          <p:cNvPr id="5" name="Diagrama 4">
            <a:extLst>
              <a:ext uri="{FF2B5EF4-FFF2-40B4-BE49-F238E27FC236}">
                <a16:creationId xmlns:a16="http://schemas.microsoft.com/office/drawing/2014/main" id="{FC5259D0-227D-4730-8522-6100DD69731D}"/>
              </a:ext>
            </a:extLst>
          </p:cNvPr>
          <p:cNvGraphicFramePr/>
          <p:nvPr>
            <p:extLst>
              <p:ext uri="{D42A27DB-BD31-4B8C-83A1-F6EECF244321}">
                <p14:modId xmlns:p14="http://schemas.microsoft.com/office/powerpoint/2010/main" val="3086366268"/>
              </p:ext>
            </p:extLst>
          </p:nvPr>
        </p:nvGraphicFramePr>
        <p:xfrm>
          <a:off x="4306798" y="4765564"/>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D7DB57D9-7E0C-4F1E-9C79-4580C465B797}"/>
              </a:ext>
            </a:extLst>
          </p:cNvPr>
          <p:cNvGraphicFramePr/>
          <p:nvPr/>
        </p:nvGraphicFramePr>
        <p:xfrm>
          <a:off x="8243237" y="4765564"/>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699180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79676C9-9965-4A93-A796-A087210950F9}"/>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CONVENCION</a:t>
            </a:r>
          </a:p>
        </p:txBody>
      </p:sp>
      <p:graphicFrame>
        <p:nvGraphicFramePr>
          <p:cNvPr id="3" name="Tabla 2">
            <a:extLst>
              <a:ext uri="{FF2B5EF4-FFF2-40B4-BE49-F238E27FC236}">
                <a16:creationId xmlns:a16="http://schemas.microsoft.com/office/drawing/2014/main" id="{71A916EC-8EE5-4117-832F-BF9D42549BBB}"/>
              </a:ext>
            </a:extLst>
          </p:cNvPr>
          <p:cNvGraphicFramePr>
            <a:graphicFrameLocks noGrp="1"/>
          </p:cNvGraphicFramePr>
          <p:nvPr/>
        </p:nvGraphicFramePr>
        <p:xfrm>
          <a:off x="233356" y="1062829"/>
          <a:ext cx="11725287" cy="3025637"/>
        </p:xfrm>
        <a:graphic>
          <a:graphicData uri="http://schemas.openxmlformats.org/drawingml/2006/table">
            <a:tbl>
              <a:tblPr/>
              <a:tblGrid>
                <a:gridCol w="4761990">
                  <a:extLst>
                    <a:ext uri="{9D8B030D-6E8A-4147-A177-3AD203B41FA5}">
                      <a16:colId xmlns:a16="http://schemas.microsoft.com/office/drawing/2014/main" val="1588279858"/>
                    </a:ext>
                  </a:extLst>
                </a:gridCol>
                <a:gridCol w="3015652">
                  <a:extLst>
                    <a:ext uri="{9D8B030D-6E8A-4147-A177-3AD203B41FA5}">
                      <a16:colId xmlns:a16="http://schemas.microsoft.com/office/drawing/2014/main" val="2488967585"/>
                    </a:ext>
                  </a:extLst>
                </a:gridCol>
                <a:gridCol w="2208588">
                  <a:extLst>
                    <a:ext uri="{9D8B030D-6E8A-4147-A177-3AD203B41FA5}">
                      <a16:colId xmlns:a16="http://schemas.microsoft.com/office/drawing/2014/main" val="400700544"/>
                    </a:ext>
                  </a:extLst>
                </a:gridCol>
                <a:gridCol w="1739057">
                  <a:extLst>
                    <a:ext uri="{9D8B030D-6E8A-4147-A177-3AD203B41FA5}">
                      <a16:colId xmlns:a16="http://schemas.microsoft.com/office/drawing/2014/main" val="2433395546"/>
                    </a:ext>
                  </a:extLst>
                </a:gridCol>
              </a:tblGrid>
              <a:tr h="648197">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226870">
                <a:tc>
                  <a:txBody>
                    <a:bodyPr/>
                    <a:lstStyle/>
                    <a:p>
                      <a:pPr rtl="0" fontAlgn="b"/>
                      <a:r>
                        <a:rPr lang="pt-BR" sz="1400" b="1" kern="1200" dirty="0">
                          <a:solidFill>
                            <a:schemeClr val="accent6"/>
                          </a:solidFill>
                          <a:effectLst/>
                          <a:latin typeface="Montserrat" panose="00000500000000000000" pitchFamily="2" charset="0"/>
                          <a:ea typeface="+mn-ea"/>
                          <a:cs typeface="+mn-cs"/>
                        </a:rPr>
                        <a:t>CENTRO EDUCATIVO RURAL LLANO GRANDE</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NUEVAS HONDURAS</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HONDURAS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7</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453737">
                <a:tc>
                  <a:txBody>
                    <a:bodyPr/>
                    <a:lstStyle/>
                    <a:p>
                      <a:pPr rtl="0" fontAlgn="b"/>
                      <a:r>
                        <a:rPr lang="pt-BR" sz="1400" b="1" kern="1200" dirty="0">
                          <a:solidFill>
                            <a:schemeClr val="accent6"/>
                          </a:solidFill>
                          <a:effectLst/>
                          <a:latin typeface="Montserrat" panose="00000500000000000000" pitchFamily="2" charset="0"/>
                          <a:ea typeface="+mn-ea"/>
                          <a:cs typeface="+mn-cs"/>
                        </a:rPr>
                        <a:t>CENTRO ETNOEDUCATIVO RURAL YERARO MIMAY SASHIYI</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chemeClr val="accent6">
                              <a:lumMod val="50000"/>
                              <a:lumOff val="50000"/>
                            </a:schemeClr>
                          </a:solidFill>
                          <a:effectLst/>
                          <a:latin typeface="Montserrat" panose="00000500000000000000" pitchFamily="2" charset="0"/>
                          <a:ea typeface="+mn-ea"/>
                          <a:cs typeface="+mn-cs"/>
                        </a:rPr>
                        <a:t>SEDE BATROCTORA</a:t>
                      </a:r>
                    </a:p>
                  </a:txBody>
                  <a:tcPr marL="22860" marR="22860" marT="15240" marB="1524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chemeClr val="accent6">
                              <a:lumMod val="50000"/>
                              <a:lumOff val="50000"/>
                            </a:schemeClr>
                          </a:solidFill>
                          <a:effectLst/>
                          <a:latin typeface="Montserrat" panose="00000500000000000000" pitchFamily="2" charset="0"/>
                          <a:ea typeface="+mn-ea"/>
                          <a:cs typeface="+mn-cs"/>
                        </a:rPr>
                        <a:t>VD CORREGIMIENTO HONDURAS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chemeClr val="accent6">
                              <a:lumMod val="50000"/>
                              <a:lumOff val="50000"/>
                            </a:schemeClr>
                          </a:solidFill>
                          <a:effectLst/>
                          <a:latin typeface="Montserrat" panose="00000500000000000000" pitchFamily="2" charset="0"/>
                          <a:ea typeface="+mn-ea"/>
                          <a:cs typeface="+mn-cs"/>
                        </a:rPr>
                        <a:t>22</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226870">
                <a:tc rowSpan="2">
                  <a:txBody>
                    <a:bodyPr/>
                    <a:lstStyle/>
                    <a:p>
                      <a:pPr rtl="0" fontAlgn="b"/>
                      <a:r>
                        <a:rPr lang="pt-BR" sz="1400" b="1" dirty="0">
                          <a:solidFill>
                            <a:schemeClr val="accent6"/>
                          </a:solidFill>
                          <a:effectLst/>
                          <a:latin typeface="Montserrat" panose="00000500000000000000" pitchFamily="2" charset="0"/>
                        </a:rPr>
                        <a:t>INSTITUCION EDUCATIVA PEDRO CARREÑO LEMUS</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AGUA BLANCA</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AGUA BLANCA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7</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226870">
                <a:tc vMerge="1">
                  <a:txBody>
                    <a:bodyPr/>
                    <a:lstStyle/>
                    <a:p>
                      <a:endParaRPr lang="es-CO"/>
                    </a:p>
                  </a:txBody>
                  <a:tcP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MESA RICA</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CORREG MESA RICA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23</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226870">
                <a:tc>
                  <a:txBody>
                    <a:bodyPr/>
                    <a:lstStyle/>
                    <a:p>
                      <a:pPr rtl="0" fontAlgn="b"/>
                      <a:r>
                        <a:rPr lang="es-CO" sz="1400" b="1" dirty="0">
                          <a:solidFill>
                            <a:schemeClr val="accent6"/>
                          </a:solidFill>
                          <a:effectLst/>
                          <a:latin typeface="Montserrat" panose="00000500000000000000" pitchFamily="2" charset="0"/>
                        </a:rPr>
                        <a:t>INSTITUCION EDUCATIVA RURAL EL GUAMAL</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a:solidFill>
                            <a:srgbClr val="00B050"/>
                          </a:solidFill>
                          <a:effectLst/>
                          <a:latin typeface="Montserrat" panose="00000500000000000000" pitchFamily="2" charset="0"/>
                          <a:ea typeface="+mn-ea"/>
                          <a:cs typeface="+mn-cs"/>
                        </a:rPr>
                        <a:t>SEDE BELLA UNION</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BELLA UNION</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8</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585743579"/>
                  </a:ext>
                </a:extLst>
              </a:tr>
              <a:tr h="226870">
                <a:tc>
                  <a:txBody>
                    <a:bodyPr/>
                    <a:lstStyle/>
                    <a:p>
                      <a:pPr rtl="0" fontAlgn="b"/>
                      <a:r>
                        <a:rPr lang="es-CO" sz="1400" b="1" dirty="0">
                          <a:solidFill>
                            <a:schemeClr val="accent6"/>
                          </a:solidFill>
                          <a:effectLst/>
                          <a:latin typeface="Montserrat" panose="00000500000000000000" pitchFamily="2" charset="0"/>
                        </a:rPr>
                        <a:t>INSTITUCION EDUCATIVA RURAL HONDURAS MOTILONIA</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400" b="1" i="0" u="sng" strike="noStrike" kern="1200" dirty="0">
                          <a:solidFill>
                            <a:srgbClr val="00B050"/>
                          </a:solidFill>
                          <a:effectLst/>
                          <a:latin typeface="Montserrat" panose="00000500000000000000" pitchFamily="2" charset="0"/>
                          <a:ea typeface="+mn-ea"/>
                          <a:cs typeface="+mn-cs"/>
                        </a:rPr>
                        <a:t>SEDE SAN JUAN DE LLANOS</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400" b="1" i="0" u="sng" strike="noStrike" kern="1200" dirty="0">
                          <a:solidFill>
                            <a:srgbClr val="00B050"/>
                          </a:solidFill>
                          <a:effectLst/>
                          <a:latin typeface="Montserrat" panose="00000500000000000000" pitchFamily="2" charset="0"/>
                          <a:ea typeface="+mn-ea"/>
                          <a:cs typeface="+mn-cs"/>
                        </a:rPr>
                        <a:t>VEREDA SAN JUAN DE LLANOS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27</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87925396"/>
                  </a:ext>
                </a:extLst>
              </a:tr>
              <a:tr h="226870">
                <a:tc rowSpan="2">
                  <a:txBody>
                    <a:bodyPr/>
                    <a:lstStyle/>
                    <a:p>
                      <a:pPr rtl="0" fontAlgn="b"/>
                      <a:r>
                        <a:rPr lang="es-CO" sz="1400" b="1" dirty="0">
                          <a:solidFill>
                            <a:schemeClr val="accent6"/>
                          </a:solidFill>
                          <a:effectLst/>
                          <a:latin typeface="Montserrat" panose="00000500000000000000" pitchFamily="2" charset="0"/>
                        </a:rPr>
                        <a:t>INSTITUCION EDUCATIVA RURAL LUIS EDUARDO PEREZ</a:t>
                      </a:r>
                    </a:p>
                  </a:txBody>
                  <a:tcPr marL="22860" marR="22860" marT="15240" marB="1524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SAN FRANCISCO</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SAN FRANCISCO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13</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561318687"/>
                  </a:ext>
                </a:extLst>
              </a:tr>
              <a:tr h="226870">
                <a:tc vMerge="1">
                  <a:txBody>
                    <a:bodyPr/>
                    <a:lstStyle/>
                    <a:p>
                      <a:endParaRPr lang="es-CO"/>
                    </a:p>
                  </a:txBody>
                  <a:tcP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SEDE MAICITOS</a:t>
                      </a:r>
                    </a:p>
                  </a:txBody>
                  <a:tcPr marL="22860" marR="22860" marT="15240" marB="15240" anchor="b">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VDA MAICITOS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400" b="1" i="0" u="sng" strike="noStrike" kern="1200" dirty="0">
                          <a:solidFill>
                            <a:srgbClr val="00B050"/>
                          </a:solidFill>
                          <a:effectLst/>
                          <a:latin typeface="Montserrat" panose="00000500000000000000" pitchFamily="2" charset="0"/>
                          <a:ea typeface="+mn-ea"/>
                          <a:cs typeface="+mn-cs"/>
                        </a:rPr>
                        <a:t>21</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734074975"/>
                  </a:ext>
                </a:extLst>
              </a:tr>
            </a:tbl>
          </a:graphicData>
        </a:graphic>
      </p:graphicFrame>
      <p:graphicFrame>
        <p:nvGraphicFramePr>
          <p:cNvPr id="5" name="Diagrama 4">
            <a:extLst>
              <a:ext uri="{FF2B5EF4-FFF2-40B4-BE49-F238E27FC236}">
                <a16:creationId xmlns:a16="http://schemas.microsoft.com/office/drawing/2014/main" id="{278874A3-3411-47D3-A19C-117BA48495D5}"/>
              </a:ext>
            </a:extLst>
          </p:cNvPr>
          <p:cNvGraphicFramePr/>
          <p:nvPr>
            <p:extLst>
              <p:ext uri="{D42A27DB-BD31-4B8C-83A1-F6EECF244321}">
                <p14:modId xmlns:p14="http://schemas.microsoft.com/office/powerpoint/2010/main" val="2728163541"/>
              </p:ext>
            </p:extLst>
          </p:nvPr>
        </p:nvGraphicFramePr>
        <p:xfrm>
          <a:off x="1918384" y="4853728"/>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a 6">
            <a:extLst>
              <a:ext uri="{FF2B5EF4-FFF2-40B4-BE49-F238E27FC236}">
                <a16:creationId xmlns:a16="http://schemas.microsoft.com/office/drawing/2014/main" id="{C1B2EBF0-168C-4134-A15A-661A435BC7F3}"/>
              </a:ext>
            </a:extLst>
          </p:cNvPr>
          <p:cNvGraphicFramePr/>
          <p:nvPr/>
        </p:nvGraphicFramePr>
        <p:xfrm>
          <a:off x="6670469" y="4211801"/>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a 7">
            <a:extLst>
              <a:ext uri="{FF2B5EF4-FFF2-40B4-BE49-F238E27FC236}">
                <a16:creationId xmlns:a16="http://schemas.microsoft.com/office/drawing/2014/main" id="{17B3B027-0152-43A8-973A-511E0404AD94}"/>
              </a:ext>
            </a:extLst>
          </p:cNvPr>
          <p:cNvGraphicFramePr/>
          <p:nvPr/>
        </p:nvGraphicFramePr>
        <p:xfrm>
          <a:off x="6670468" y="5299826"/>
          <a:ext cx="3167023" cy="128385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7884449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AD4220B-B0DC-48D4-9210-C4EA67E325B8}"/>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EL CARMEN</a:t>
            </a:r>
          </a:p>
        </p:txBody>
      </p:sp>
      <p:graphicFrame>
        <p:nvGraphicFramePr>
          <p:cNvPr id="3" name="Tabla 2">
            <a:extLst>
              <a:ext uri="{FF2B5EF4-FFF2-40B4-BE49-F238E27FC236}">
                <a16:creationId xmlns:a16="http://schemas.microsoft.com/office/drawing/2014/main" id="{0FE98268-11EB-4806-89AD-17F20CC411C4}"/>
              </a:ext>
            </a:extLst>
          </p:cNvPr>
          <p:cNvGraphicFramePr>
            <a:graphicFrameLocks noGrp="1"/>
          </p:cNvGraphicFramePr>
          <p:nvPr/>
        </p:nvGraphicFramePr>
        <p:xfrm>
          <a:off x="111492" y="1096997"/>
          <a:ext cx="11969015" cy="3048000"/>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a:txBody>
                    <a:bodyPr/>
                    <a:lstStyle/>
                    <a:p>
                      <a:pPr algn="l" fontAlgn="ctr"/>
                      <a:r>
                        <a:rPr lang="pt-BR" sz="1600" b="1" i="0" u="none" strike="noStrike" dirty="0">
                          <a:solidFill>
                            <a:schemeClr val="bg2"/>
                          </a:solidFill>
                          <a:effectLst/>
                          <a:latin typeface="Montserrat" panose="00000500000000000000" pitchFamily="2" charset="0"/>
                        </a:rPr>
                        <a:t>INSTITUCION EDUCATIVA RURAL SANTA INÉS</a:t>
                      </a:r>
                    </a:p>
                  </a:txBody>
                  <a:tcPr marL="0" marR="0" marT="0" marB="0" anchor="ctr">
                    <a:lnL w="12700" cmpd="sng">
                      <a:solidFill>
                        <a:srgbClr val="FEFFFF"/>
                      </a:solidFill>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EL PARAISO</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EL PARAISO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26</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rowSpan="5">
                  <a:txBody>
                    <a:bodyPr/>
                    <a:lstStyle/>
                    <a:p>
                      <a:pPr algn="l" fontAlgn="ctr"/>
                      <a:r>
                        <a:rPr lang="pt-BR" sz="1600" b="1" i="0" u="none" strike="noStrike" dirty="0">
                          <a:solidFill>
                            <a:schemeClr val="bg2"/>
                          </a:solidFill>
                          <a:effectLst/>
                          <a:latin typeface="Montserrat" panose="00000500000000000000" pitchFamily="2" charset="0"/>
                        </a:rPr>
                        <a:t>CENTRO EDUCATIVO RURAL EL SUL</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 FRANCISCO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SAN FRANCISCO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11</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vMerge="1">
                  <a:txBody>
                    <a:bodyPr/>
                    <a:lstStyle/>
                    <a:p>
                      <a:pPr algn="l" fontAlgn="ctr"/>
                      <a:r>
                        <a:rPr lang="pt-BR" sz="1600" b="0" i="0" u="none" strike="noStrike" dirty="0">
                          <a:solidFill>
                            <a:srgbClr val="000000"/>
                          </a:solidFill>
                          <a:effectLst/>
                          <a:latin typeface="Montserrat" panose="00000500000000000000" pitchFamily="2" charset="0"/>
                        </a:rPr>
                        <a:t>CENTRO EDUCATIVO RURAL EL SUL</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SEDE LA QUIEBRA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LA QUIEBRA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158569">
                <a:tc vMerge="1">
                  <a:txBody>
                    <a:bodyPr/>
                    <a:lstStyle/>
                    <a:p>
                      <a:pPr algn="l" fontAlgn="ctr"/>
                      <a:r>
                        <a:rPr lang="pt-BR" sz="1600" b="0" i="0" u="none" strike="noStrike" dirty="0">
                          <a:solidFill>
                            <a:srgbClr val="000000"/>
                          </a:solidFill>
                          <a:effectLst/>
                          <a:latin typeface="Montserrat" panose="00000500000000000000" pitchFamily="2" charset="0"/>
                        </a:rPr>
                        <a:t>CENTRO EDUCATIVO RURAL EL SUL</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SEDE LA PEREGRINA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LA PEREGRINA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35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158569">
                <a:tc vMerge="1">
                  <a:txBody>
                    <a:bodyPr/>
                    <a:lstStyle/>
                    <a:p>
                      <a:pPr algn="l" fontAlgn="ctr"/>
                      <a:r>
                        <a:rPr lang="pt-BR" sz="1600" b="0" i="0" u="none" strike="noStrike" dirty="0">
                          <a:solidFill>
                            <a:srgbClr val="000000"/>
                          </a:solidFill>
                          <a:effectLst/>
                          <a:latin typeface="Montserrat" panose="00000500000000000000" pitchFamily="2" charset="0"/>
                        </a:rPr>
                        <a:t>CENTRO EDUCATIVO RURAL EL SUL</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POTRERO GRANDE</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POTRERO GRANDE</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13</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87925396"/>
                  </a:ext>
                </a:extLst>
              </a:tr>
              <a:tr h="158569">
                <a:tc vMerge="1">
                  <a:txBody>
                    <a:bodyPr/>
                    <a:lstStyle/>
                    <a:p>
                      <a:pPr algn="l" fontAlgn="ctr"/>
                      <a:r>
                        <a:rPr lang="pt-BR" sz="1600" b="0" i="0" u="none" strike="noStrike" dirty="0">
                          <a:solidFill>
                            <a:srgbClr val="000000"/>
                          </a:solidFill>
                          <a:effectLst/>
                          <a:latin typeface="Montserrat" panose="00000500000000000000" pitchFamily="2" charset="0"/>
                        </a:rPr>
                        <a:t>CENTRO EDUCATIVO RURAL EL SUL</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LIMONAL</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LIMONAL</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6</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561318687"/>
                  </a:ext>
                </a:extLst>
              </a:tr>
              <a:tr h="158569">
                <a:tc>
                  <a:txBody>
                    <a:bodyPr/>
                    <a:lstStyle/>
                    <a:p>
                      <a:pPr algn="l" fontAlgn="ctr"/>
                      <a:r>
                        <a:rPr lang="es-CO" sz="1600" b="1" i="0" u="none" strike="noStrike" kern="1200" dirty="0">
                          <a:solidFill>
                            <a:schemeClr val="accent6"/>
                          </a:solidFill>
                          <a:effectLst/>
                          <a:latin typeface="Montserrat" panose="00000500000000000000" pitchFamily="2" charset="0"/>
                          <a:ea typeface="+mn-ea"/>
                          <a:cs typeface="+mn-cs"/>
                        </a:rPr>
                        <a:t>CENTRO EDUCATIVO RURAL EL CHAMIZON</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SANTA RITA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SANTA RITA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671241969"/>
                  </a:ext>
                </a:extLst>
              </a:tr>
            </a:tbl>
          </a:graphicData>
        </a:graphic>
      </p:graphicFrame>
      <p:graphicFrame>
        <p:nvGraphicFramePr>
          <p:cNvPr id="5" name="Diagrama 4">
            <a:extLst>
              <a:ext uri="{FF2B5EF4-FFF2-40B4-BE49-F238E27FC236}">
                <a16:creationId xmlns:a16="http://schemas.microsoft.com/office/drawing/2014/main" id="{FB3F6DDB-0BFA-4ED2-9E55-EC4EFFCE2815}"/>
              </a:ext>
            </a:extLst>
          </p:cNvPr>
          <p:cNvGraphicFramePr/>
          <p:nvPr>
            <p:extLst>
              <p:ext uri="{D42A27DB-BD31-4B8C-83A1-F6EECF244321}">
                <p14:modId xmlns:p14="http://schemas.microsoft.com/office/powerpoint/2010/main" val="196320849"/>
              </p:ext>
            </p:extLst>
          </p:nvPr>
        </p:nvGraphicFramePr>
        <p:xfrm>
          <a:off x="4372112" y="4634935"/>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041B8748-2CD4-4C2B-ABCE-8C7DCF22346C}"/>
              </a:ext>
            </a:extLst>
          </p:cNvPr>
          <p:cNvGraphicFramePr/>
          <p:nvPr/>
        </p:nvGraphicFramePr>
        <p:xfrm>
          <a:off x="7885208" y="4634935"/>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723263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1A83687-DA44-41F6-8422-0FF6A5D45035}"/>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EL TARRA</a:t>
            </a:r>
          </a:p>
        </p:txBody>
      </p:sp>
      <p:graphicFrame>
        <p:nvGraphicFramePr>
          <p:cNvPr id="3" name="Tabla 2">
            <a:extLst>
              <a:ext uri="{FF2B5EF4-FFF2-40B4-BE49-F238E27FC236}">
                <a16:creationId xmlns:a16="http://schemas.microsoft.com/office/drawing/2014/main" id="{592F4975-18C6-4026-8825-2CAD0157E682}"/>
              </a:ext>
            </a:extLst>
          </p:cNvPr>
          <p:cNvGraphicFramePr>
            <a:graphicFrameLocks noGrp="1"/>
          </p:cNvGraphicFramePr>
          <p:nvPr/>
        </p:nvGraphicFramePr>
        <p:xfrm>
          <a:off x="111492" y="1484257"/>
          <a:ext cx="11969015" cy="3093720"/>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2">
                  <a:txBody>
                    <a:bodyPr/>
                    <a:lstStyle/>
                    <a:p>
                      <a:pPr algn="l" fontAlgn="ctr"/>
                      <a:r>
                        <a:rPr lang="es-ES" sz="1400" b="1" i="0" u="none" strike="noStrike" dirty="0">
                          <a:solidFill>
                            <a:schemeClr val="bg2"/>
                          </a:solidFill>
                          <a:effectLst/>
                          <a:latin typeface="Montserrat" panose="00000500000000000000" pitchFamily="2" charset="0"/>
                        </a:rPr>
                        <a:t>INSTITUCION EDUCATIVA FILO EL GRINGO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EL DIVISO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a:solidFill>
                            <a:srgbClr val="00B050"/>
                          </a:solidFill>
                          <a:effectLst/>
                          <a:latin typeface="Montserrat" panose="00000500000000000000" pitchFamily="2" charset="0"/>
                          <a:ea typeface="+mn-ea"/>
                          <a:cs typeface="+mn-cs"/>
                        </a:rPr>
                        <a:t>VEREDA EL DIVISO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dirty="0">
                          <a:solidFill>
                            <a:srgbClr val="00B050"/>
                          </a:solidFill>
                          <a:effectLst/>
                          <a:latin typeface="Montserrat" panose="00000500000000000000" pitchFamily="2" charset="0"/>
                          <a:ea typeface="+mn-ea"/>
                          <a:cs typeface="+mn-cs"/>
                        </a:rPr>
                        <a:t>21</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ctr"/>
                      <a:r>
                        <a:rPr lang="es-ES" sz="1400" b="0" i="0" u="none" strike="noStrike" dirty="0">
                          <a:solidFill>
                            <a:srgbClr val="000000"/>
                          </a:solidFill>
                          <a:effectLst/>
                          <a:latin typeface="Montserrat" panose="00000500000000000000" pitchFamily="2" charset="0"/>
                        </a:rPr>
                        <a:t>INSTITUCION EDUCATIVA FILO EL GRINGO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EL EDEN</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VDA PARTE ALTA DEL FILO DEL GRINGO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a:solidFill>
                            <a:srgbClr val="00B050"/>
                          </a:solidFill>
                          <a:effectLst/>
                          <a:latin typeface="Montserrat" panose="00000500000000000000" pitchFamily="2" charset="0"/>
                          <a:ea typeface="+mn-ea"/>
                          <a:cs typeface="+mn-cs"/>
                        </a:rPr>
                        <a:t>22</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ORU BAJO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MARTILLO BAJO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VDA MARTILLO BAJO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dirty="0">
                          <a:solidFill>
                            <a:srgbClr val="00B050"/>
                          </a:solidFill>
                          <a:effectLst/>
                          <a:latin typeface="Montserrat" panose="00000500000000000000" pitchFamily="2" charset="0"/>
                          <a:ea typeface="+mn-ea"/>
                          <a:cs typeface="+mn-cs"/>
                        </a:rPr>
                        <a:t>22</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BELLAVISTA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EL RECEPTOR</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VDA EL RECEPTOR</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dirty="0">
                          <a:solidFill>
                            <a:srgbClr val="00B050"/>
                          </a:solidFill>
                          <a:effectLst/>
                          <a:latin typeface="Montserrat" panose="00000500000000000000" pitchFamily="2" charset="0"/>
                          <a:ea typeface="+mn-ea"/>
                          <a:cs typeface="+mn-cs"/>
                        </a:rPr>
                        <a:t>15</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BRACITOS</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TARRA SUR</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a:solidFill>
                            <a:srgbClr val="00B050"/>
                          </a:solidFill>
                          <a:effectLst/>
                          <a:latin typeface="Montserrat" panose="00000500000000000000" pitchFamily="2" charset="0"/>
                          <a:ea typeface="+mn-ea"/>
                          <a:cs typeface="+mn-cs"/>
                        </a:rPr>
                        <a:t>VDA TARRA SUR</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dirty="0">
                          <a:solidFill>
                            <a:srgbClr val="00B050"/>
                          </a:solidFill>
                          <a:effectLst/>
                          <a:latin typeface="Montserrat" panose="00000500000000000000" pitchFamily="2" charset="0"/>
                          <a:ea typeface="+mn-ea"/>
                          <a:cs typeface="+mn-cs"/>
                        </a:rPr>
                        <a:t>21</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585743579"/>
                  </a:ext>
                </a:extLst>
              </a:tr>
              <a:tr h="317138">
                <a:tc>
                  <a:txBody>
                    <a:bodyPr/>
                    <a:lstStyle/>
                    <a:p>
                      <a:pPr algn="l" fontAlgn="ctr"/>
                      <a:r>
                        <a:rPr lang="pt-BR" sz="1400" b="1" i="0" u="none" strike="noStrike" dirty="0">
                          <a:solidFill>
                            <a:schemeClr val="bg2"/>
                          </a:solidFill>
                          <a:effectLst/>
                          <a:latin typeface="Montserrat" panose="00000500000000000000" pitchFamily="2" charset="0"/>
                        </a:rPr>
                        <a:t>INSTITUCION EDUCATIVA RURAL DOMINGO SAVIO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SEDE EL SALADO BAJO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kern="1200" dirty="0">
                          <a:solidFill>
                            <a:srgbClr val="00B050"/>
                          </a:solidFill>
                          <a:effectLst/>
                          <a:latin typeface="Montserrat" panose="00000500000000000000" pitchFamily="2" charset="0"/>
                          <a:ea typeface="+mn-ea"/>
                          <a:cs typeface="+mn-cs"/>
                        </a:rPr>
                        <a:t>VEREDA EL SALADO BAJO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kern="1200" dirty="0">
                          <a:solidFill>
                            <a:srgbClr val="00B050"/>
                          </a:solidFill>
                          <a:effectLst/>
                          <a:latin typeface="Montserrat" panose="00000500000000000000" pitchFamily="2" charset="0"/>
                          <a:ea typeface="+mn-ea"/>
                          <a:cs typeface="+mn-cs"/>
                        </a:rPr>
                        <a:t>15</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87925396"/>
                  </a:ext>
                </a:extLst>
              </a:tr>
            </a:tbl>
          </a:graphicData>
        </a:graphic>
      </p:graphicFrame>
      <p:graphicFrame>
        <p:nvGraphicFramePr>
          <p:cNvPr id="5" name="Diagrama 4">
            <a:extLst>
              <a:ext uri="{FF2B5EF4-FFF2-40B4-BE49-F238E27FC236}">
                <a16:creationId xmlns:a16="http://schemas.microsoft.com/office/drawing/2014/main" id="{430E45B8-204F-43EA-A38D-A821871C5BA2}"/>
              </a:ext>
            </a:extLst>
          </p:cNvPr>
          <p:cNvGraphicFramePr/>
          <p:nvPr>
            <p:extLst>
              <p:ext uri="{D42A27DB-BD31-4B8C-83A1-F6EECF244321}">
                <p14:modId xmlns:p14="http://schemas.microsoft.com/office/powerpoint/2010/main" val="423261489"/>
              </p:ext>
            </p:extLst>
          </p:nvPr>
        </p:nvGraphicFramePr>
        <p:xfrm>
          <a:off x="4362968" y="5005218"/>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AC19AD57-E08B-4C50-AC3A-1AE83F318891}"/>
              </a:ext>
            </a:extLst>
          </p:cNvPr>
          <p:cNvGraphicFramePr/>
          <p:nvPr/>
        </p:nvGraphicFramePr>
        <p:xfrm>
          <a:off x="7758605" y="5005218"/>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178118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B299C6DB-F1F5-4E10-8FDE-87D274762424}"/>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HACARÍ</a:t>
            </a:r>
          </a:p>
        </p:txBody>
      </p:sp>
      <p:graphicFrame>
        <p:nvGraphicFramePr>
          <p:cNvPr id="3" name="Tabla 2">
            <a:extLst>
              <a:ext uri="{FF2B5EF4-FFF2-40B4-BE49-F238E27FC236}">
                <a16:creationId xmlns:a16="http://schemas.microsoft.com/office/drawing/2014/main" id="{9693820D-F56A-47F5-95CB-0BC431ABC194}"/>
              </a:ext>
            </a:extLst>
          </p:cNvPr>
          <p:cNvGraphicFramePr>
            <a:graphicFrameLocks noGrp="1"/>
          </p:cNvGraphicFramePr>
          <p:nvPr/>
        </p:nvGraphicFramePr>
        <p:xfrm>
          <a:off x="111492" y="1428273"/>
          <a:ext cx="11969015" cy="3114675"/>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2">
                  <a:txBody>
                    <a:bodyPr/>
                    <a:lstStyle/>
                    <a:p>
                      <a:pPr algn="l" fontAlgn="ctr"/>
                      <a:r>
                        <a:rPr lang="es-CO" sz="1500" b="1" i="0" u="none" strike="noStrike" dirty="0">
                          <a:solidFill>
                            <a:schemeClr val="bg2"/>
                          </a:solidFill>
                          <a:effectLst/>
                          <a:latin typeface="Montserrat" panose="00000500000000000000" pitchFamily="2" charset="0"/>
                        </a:rPr>
                        <a:t>INSTITUCION EDUCATIVA RURAL MESITAS</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PALO CRUZAL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PALO CRUZAL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23</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ctr"/>
                      <a:r>
                        <a:rPr lang="es-CO" sz="1500" b="0" i="0" u="none" strike="noStrike" dirty="0">
                          <a:solidFill>
                            <a:srgbClr val="000000"/>
                          </a:solidFill>
                          <a:effectLst/>
                          <a:latin typeface="Montserrat" panose="00000500000000000000" pitchFamily="2" charset="0"/>
                        </a:rPr>
                        <a:t>INSTITUCION EDUCATIVA RURAL MESITAS</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SANDOVAL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SANDOVAL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22</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rowSpan="5">
                  <a:txBody>
                    <a:bodyPr/>
                    <a:lstStyle/>
                    <a:p>
                      <a:pPr algn="l" fontAlgn="ctr"/>
                      <a:r>
                        <a:rPr lang="es-ES" sz="1500" b="1" i="0" u="none" strike="noStrike" dirty="0">
                          <a:solidFill>
                            <a:schemeClr val="bg2"/>
                          </a:solidFill>
                          <a:effectLst/>
                          <a:latin typeface="Montserrat" panose="00000500000000000000" pitchFamily="2" charset="0"/>
                        </a:rPr>
                        <a:t>INSTITUCION EDUCATIVA RURAL SAN SEBASTIAN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 MIGUELITO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VDA PLATILLOS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158569">
                <a:tc vMerge="1">
                  <a:txBody>
                    <a:bodyPr/>
                    <a:lstStyle/>
                    <a:p>
                      <a:pPr algn="l" fontAlgn="ctr"/>
                      <a:r>
                        <a:rPr lang="es-ES" sz="1500" b="0" i="0" u="none" strike="noStrike" dirty="0">
                          <a:solidFill>
                            <a:srgbClr val="000000"/>
                          </a:solidFill>
                          <a:effectLst/>
                          <a:latin typeface="Montserrat" panose="00000500000000000000" pitchFamily="2" charset="0"/>
                        </a:rPr>
                        <a:t>INSTITUCION EDUCATIVA RURAL SAN SEBASTIAN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DAVID HADAD SALCEDO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VDA BUENA SUERTE</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18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158569">
                <a:tc vMerge="1">
                  <a:txBody>
                    <a:bodyPr/>
                    <a:lstStyle/>
                    <a:p>
                      <a:pPr algn="l" fontAlgn="ctr"/>
                      <a:r>
                        <a:rPr lang="es-ES" sz="1500" b="0" i="0" u="none" strike="noStrike" dirty="0">
                          <a:solidFill>
                            <a:srgbClr val="000000"/>
                          </a:solidFill>
                          <a:effectLst/>
                          <a:latin typeface="Montserrat" panose="00000500000000000000" pitchFamily="2" charset="0"/>
                        </a:rPr>
                        <a:t>INSTITUCION EDUCATIVA RURAL SAN SEBASTIAN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LAS MERCEDES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LAS CAJICADAS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22</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585743579"/>
                  </a:ext>
                </a:extLst>
              </a:tr>
              <a:tr h="158569">
                <a:tc vMerge="1">
                  <a:txBody>
                    <a:bodyPr/>
                    <a:lstStyle/>
                    <a:p>
                      <a:pPr algn="l" fontAlgn="ctr"/>
                      <a:r>
                        <a:rPr lang="es-ES" sz="1500" b="0" i="0" u="none" strike="noStrike" dirty="0">
                          <a:solidFill>
                            <a:srgbClr val="000000"/>
                          </a:solidFill>
                          <a:effectLst/>
                          <a:latin typeface="Montserrat" panose="00000500000000000000" pitchFamily="2" charset="0"/>
                        </a:rPr>
                        <a:t>INSTITUCION EDUCATIVA RURAL SAN SEBASTIAN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EL LLANO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EL LLANO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9</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87925396"/>
                  </a:ext>
                </a:extLst>
              </a:tr>
              <a:tr h="158569">
                <a:tc vMerge="1">
                  <a:txBody>
                    <a:bodyPr/>
                    <a:lstStyle/>
                    <a:p>
                      <a:pPr algn="l" fontAlgn="ctr"/>
                      <a:r>
                        <a:rPr lang="es-ES" sz="1500" b="0" i="0" u="none" strike="noStrike" dirty="0">
                          <a:solidFill>
                            <a:srgbClr val="000000"/>
                          </a:solidFill>
                          <a:effectLst/>
                          <a:latin typeface="Montserrat" panose="00000500000000000000" pitchFamily="2" charset="0"/>
                        </a:rPr>
                        <a:t>INSTITUCION EDUCATIVA RURAL SAN SEBASTIAN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MANUEL DOLORES ORTIZ</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BELGICA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561318687"/>
                  </a:ext>
                </a:extLst>
              </a:tr>
            </a:tbl>
          </a:graphicData>
        </a:graphic>
      </p:graphicFrame>
      <p:graphicFrame>
        <p:nvGraphicFramePr>
          <p:cNvPr id="5" name="Diagrama 4">
            <a:extLst>
              <a:ext uri="{FF2B5EF4-FFF2-40B4-BE49-F238E27FC236}">
                <a16:creationId xmlns:a16="http://schemas.microsoft.com/office/drawing/2014/main" id="{6F211993-D031-4025-B416-8368215FAE0C}"/>
              </a:ext>
            </a:extLst>
          </p:cNvPr>
          <p:cNvGraphicFramePr/>
          <p:nvPr>
            <p:extLst>
              <p:ext uri="{D42A27DB-BD31-4B8C-83A1-F6EECF244321}">
                <p14:modId xmlns:p14="http://schemas.microsoft.com/office/powerpoint/2010/main" val="675939478"/>
              </p:ext>
            </p:extLst>
          </p:nvPr>
        </p:nvGraphicFramePr>
        <p:xfrm>
          <a:off x="4372112" y="4634935"/>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FECC739C-1647-4275-9834-B5AE9643C75C}"/>
              </a:ext>
            </a:extLst>
          </p:cNvPr>
          <p:cNvGraphicFramePr/>
          <p:nvPr/>
        </p:nvGraphicFramePr>
        <p:xfrm>
          <a:off x="7885208" y="4634935"/>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811968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7BB3C70-0E9D-458B-85FE-5A6963316CFC}"/>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LA PLAYA</a:t>
            </a:r>
          </a:p>
        </p:txBody>
      </p:sp>
      <p:graphicFrame>
        <p:nvGraphicFramePr>
          <p:cNvPr id="3" name="Tabla 2">
            <a:extLst>
              <a:ext uri="{FF2B5EF4-FFF2-40B4-BE49-F238E27FC236}">
                <a16:creationId xmlns:a16="http://schemas.microsoft.com/office/drawing/2014/main" id="{92048B1F-7705-40D8-8FA6-C0D2657E2632}"/>
              </a:ext>
            </a:extLst>
          </p:cNvPr>
          <p:cNvGraphicFramePr>
            <a:graphicFrameLocks noGrp="1"/>
          </p:cNvGraphicFramePr>
          <p:nvPr>
            <p:extLst>
              <p:ext uri="{D42A27DB-BD31-4B8C-83A1-F6EECF244321}">
                <p14:modId xmlns:p14="http://schemas.microsoft.com/office/powerpoint/2010/main" val="3411861865"/>
              </p:ext>
            </p:extLst>
          </p:nvPr>
        </p:nvGraphicFramePr>
        <p:xfrm>
          <a:off x="111492" y="1229283"/>
          <a:ext cx="11969015" cy="3299169"/>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2">
                  <a:txBody>
                    <a:bodyPr/>
                    <a:lstStyle/>
                    <a:p>
                      <a:pPr algn="l" fontAlgn="ctr"/>
                      <a:r>
                        <a:rPr lang="pt-BR" sz="1400" b="1" i="0" u="none" strike="noStrike" dirty="0">
                          <a:solidFill>
                            <a:schemeClr val="bg2"/>
                          </a:solidFill>
                          <a:effectLst/>
                          <a:latin typeface="Montserrat" panose="00000500000000000000" pitchFamily="2" charset="0"/>
                        </a:rPr>
                        <a:t>CENTRO EDUCATIVO RURAL CERRO VIEJO</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CENT EDUC RUR CERRO VIEJO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CORRAL VIEJO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38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ctr"/>
                      <a:endParaRPr lang="pt-BR" sz="1400" b="1" i="0" u="none" strike="noStrike" dirty="0">
                        <a:solidFill>
                          <a:schemeClr val="bg2"/>
                        </a:solidFill>
                        <a:effectLst/>
                        <a:latin typeface="Montserrat" panose="00000500000000000000" pitchFamily="2" charset="0"/>
                      </a:endParaRP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LLANO GRANDE</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LLANO GRANDE</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20</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12717915"/>
                  </a:ext>
                </a:extLst>
              </a:tr>
              <a:tr h="158569">
                <a:tc rowSpan="4">
                  <a:txBody>
                    <a:bodyPr/>
                    <a:lstStyle/>
                    <a:p>
                      <a:pPr algn="l" fontAlgn="ctr"/>
                      <a:r>
                        <a:rPr lang="es-CO" sz="1400" b="1" i="0" u="none" strike="noStrike" dirty="0">
                          <a:solidFill>
                            <a:schemeClr val="bg2"/>
                          </a:solidFill>
                          <a:effectLst/>
                          <a:latin typeface="Montserrat" panose="00000500000000000000" pitchFamily="2" charset="0"/>
                        </a:rPr>
                        <a:t>INSTITUCION </a:t>
                      </a:r>
                      <a:r>
                        <a:rPr lang="es-CO" sz="1400" b="1" i="0" u="none" strike="noStrike" kern="1200" dirty="0">
                          <a:solidFill>
                            <a:schemeClr val="bg2"/>
                          </a:solidFill>
                          <a:effectLst/>
                          <a:latin typeface="Montserrat" panose="00000500000000000000" pitchFamily="2" charset="0"/>
                          <a:ea typeface="+mn-ea"/>
                          <a:cs typeface="+mn-cs"/>
                        </a:rPr>
                        <a:t>EDUCATIVA RURAL BENJAMIN QUINTERO ALVAREZ</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LUCIO PABON NUÑEZ</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CORREG LA VEGA DE SAN ANTONIO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61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vMerge="1">
                  <a:txBody>
                    <a:bodyPr/>
                    <a:lstStyle/>
                    <a:p>
                      <a:pPr algn="l" fontAlgn="ctr"/>
                      <a:r>
                        <a:rPr lang="es-CO" sz="1400" b="0" i="0" u="none" strike="noStrike" dirty="0">
                          <a:solidFill>
                            <a:srgbClr val="000000"/>
                          </a:solidFill>
                          <a:effectLst/>
                          <a:latin typeface="Montserrat" panose="00000500000000000000" pitchFamily="2" charset="0"/>
                        </a:rPr>
                        <a:t>INSTITUCION EDUCATIVA RURAL BENJAMIN QUINTERO ALVAREZ</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EL GUAYABON</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VDA GUAYABON</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26</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345612">
                <a:tc vMerge="1">
                  <a:txBody>
                    <a:bodyPr/>
                    <a:lstStyle/>
                    <a:p>
                      <a:pPr algn="l" fontAlgn="ctr"/>
                      <a:r>
                        <a:rPr lang="es-CO" sz="1400" b="0" i="0" u="none" strike="noStrike" dirty="0">
                          <a:solidFill>
                            <a:srgbClr val="000000"/>
                          </a:solidFill>
                          <a:effectLst/>
                          <a:latin typeface="Montserrat" panose="00000500000000000000" pitchFamily="2" charset="0"/>
                        </a:rPr>
                        <a:t>INSTITUCION EDUCATIVA RURAL BENJAMIN QUINTERO ALVAREZ</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CUMANA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MESARICA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25</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345612">
                <a:tc vMerge="1">
                  <a:txBody>
                    <a:bodyPr/>
                    <a:lstStyle/>
                    <a:p>
                      <a:pPr algn="l" fontAlgn="ctr"/>
                      <a:endParaRPr lang="es-CO" sz="1400" b="1" i="0" u="none" strike="noStrike" kern="1200" dirty="0">
                        <a:solidFill>
                          <a:schemeClr val="bg2"/>
                        </a:solidFill>
                        <a:effectLst/>
                        <a:latin typeface="Montserrat" panose="00000500000000000000" pitchFamily="2" charset="0"/>
                        <a:ea typeface="+mn-ea"/>
                        <a:cs typeface="+mn-cs"/>
                      </a:endParaRP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LA LEGIA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LA LEGIA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512427486"/>
                  </a:ext>
                </a:extLst>
              </a:tr>
              <a:tr h="158569">
                <a:tc>
                  <a:txBody>
                    <a:bodyPr/>
                    <a:lstStyle/>
                    <a:p>
                      <a:pPr marL="0" algn="l" defTabSz="914400" rtl="0" eaLnBrk="1" fontAlgn="ctr" latinLnBrk="0" hangingPunct="1"/>
                      <a:r>
                        <a:rPr lang="pt-BR" sz="1400" b="1" i="0" u="none" strike="noStrike" kern="1200" dirty="0">
                          <a:solidFill>
                            <a:schemeClr val="bg2"/>
                          </a:solidFill>
                          <a:effectLst/>
                          <a:latin typeface="Montserrat" panose="00000500000000000000" pitchFamily="2" charset="0"/>
                          <a:ea typeface="+mn-ea"/>
                          <a:cs typeface="+mn-cs"/>
                        </a:rPr>
                        <a:t>INST EDUCATIVA COL FRAY JOSE MARIA AREVALO</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SUCRE</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SUCRE</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310255935"/>
                  </a:ext>
                </a:extLst>
              </a:tr>
            </a:tbl>
          </a:graphicData>
        </a:graphic>
      </p:graphicFrame>
      <p:graphicFrame>
        <p:nvGraphicFramePr>
          <p:cNvPr id="5" name="Diagrama 4">
            <a:extLst>
              <a:ext uri="{FF2B5EF4-FFF2-40B4-BE49-F238E27FC236}">
                <a16:creationId xmlns:a16="http://schemas.microsoft.com/office/drawing/2014/main" id="{D54DCB15-0FC9-4D85-A4A1-B0302533B807}"/>
              </a:ext>
            </a:extLst>
          </p:cNvPr>
          <p:cNvGraphicFramePr/>
          <p:nvPr>
            <p:extLst>
              <p:ext uri="{D42A27DB-BD31-4B8C-83A1-F6EECF244321}">
                <p14:modId xmlns:p14="http://schemas.microsoft.com/office/powerpoint/2010/main" val="689543833"/>
              </p:ext>
            </p:extLst>
          </p:nvPr>
        </p:nvGraphicFramePr>
        <p:xfrm>
          <a:off x="4583357" y="5141748"/>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11C7F0DB-3B95-49EA-AD36-005015717196}"/>
              </a:ext>
            </a:extLst>
          </p:cNvPr>
          <p:cNvGraphicFramePr/>
          <p:nvPr/>
        </p:nvGraphicFramePr>
        <p:xfrm>
          <a:off x="8151797" y="5141748"/>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427661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7C98989-BE19-47A0-9098-D08E5AE7AEBE}"/>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OCAÑA</a:t>
            </a:r>
          </a:p>
        </p:txBody>
      </p:sp>
      <p:graphicFrame>
        <p:nvGraphicFramePr>
          <p:cNvPr id="3" name="Tabla 2">
            <a:extLst>
              <a:ext uri="{FF2B5EF4-FFF2-40B4-BE49-F238E27FC236}">
                <a16:creationId xmlns:a16="http://schemas.microsoft.com/office/drawing/2014/main" id="{5CF8F348-80F9-4078-8748-D04746ECC23F}"/>
              </a:ext>
            </a:extLst>
          </p:cNvPr>
          <p:cNvGraphicFramePr>
            <a:graphicFrameLocks noGrp="1"/>
          </p:cNvGraphicFramePr>
          <p:nvPr/>
        </p:nvGraphicFramePr>
        <p:xfrm>
          <a:off x="110522" y="1058737"/>
          <a:ext cx="11969015" cy="3249930"/>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237299">
                <a:tc>
                  <a:txBody>
                    <a:bodyPr/>
                    <a:lstStyle/>
                    <a:p>
                      <a:pPr algn="l" fontAlgn="ctr"/>
                      <a:r>
                        <a:rPr lang="es-CO" sz="1400" b="1" i="0" u="none" strike="noStrike" dirty="0">
                          <a:solidFill>
                            <a:schemeClr val="bg2"/>
                          </a:solidFill>
                          <a:effectLst/>
                          <a:latin typeface="Montserrat" panose="00000500000000000000" pitchFamily="2" charset="0"/>
                        </a:rPr>
                        <a:t>CENTRO EDUCATIVO RURAL LLANO DE LOS ALCALDES</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BETICAS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BETICA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317138">
                <a:tc>
                  <a:txBody>
                    <a:bodyPr/>
                    <a:lstStyle/>
                    <a:p>
                      <a:pPr algn="l" fontAlgn="ctr"/>
                      <a:r>
                        <a:rPr lang="es-CO" sz="1400" b="1" i="0" u="none" strike="noStrike" dirty="0">
                          <a:solidFill>
                            <a:schemeClr val="bg2"/>
                          </a:solidFill>
                          <a:effectLst/>
                          <a:latin typeface="Montserrat" panose="00000500000000000000" pitchFamily="2" charset="0"/>
                        </a:rPr>
                        <a:t>INSTITUCIÓN EDUCATIVA AGUAS CLARAS</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LLANO DE LOS TRIGOS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VDA LLANO DE LOS TRIGOS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14</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r h="158569">
                <a:tc rowSpan="2">
                  <a:txBody>
                    <a:bodyPr/>
                    <a:lstStyle/>
                    <a:p>
                      <a:pPr algn="l" fontAlgn="ctr"/>
                      <a:r>
                        <a:rPr lang="es-ES" sz="1400" b="1" i="0" u="none" strike="noStrike" kern="1200" dirty="0">
                          <a:solidFill>
                            <a:schemeClr val="bg2"/>
                          </a:solidFill>
                          <a:effectLst/>
                          <a:latin typeface="Montserrat" panose="00000500000000000000" pitchFamily="2" charset="0"/>
                          <a:ea typeface="+mn-ea"/>
                          <a:cs typeface="+mn-cs"/>
                        </a:rPr>
                        <a:t>CENTRO EDUCATIVO RURAL PUEBLO NUEVO</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LOS CUROS PARTE ALTA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LOS CUROS</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15</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272440273"/>
                  </a:ext>
                </a:extLst>
              </a:tr>
              <a:tr h="0">
                <a:tc vMerge="1">
                  <a:txBody>
                    <a:bodyPr/>
                    <a:lstStyle/>
                    <a:p>
                      <a:pPr algn="l" fontAlgn="ctr"/>
                      <a:r>
                        <a:rPr lang="es-ES" sz="1400" b="1" i="0" u="none" strike="noStrike" kern="1200" dirty="0">
                          <a:solidFill>
                            <a:schemeClr val="bg2"/>
                          </a:solidFill>
                          <a:effectLst/>
                          <a:latin typeface="Montserrat" panose="00000500000000000000" pitchFamily="2" charset="0"/>
                          <a:ea typeface="+mn-ea"/>
                          <a:cs typeface="+mn-cs"/>
                        </a:rPr>
                        <a:t>CENTRO EDUCATIVO RURAL PUEBLO NUEVO</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LOS CUROS PARTE BAJA</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LOS CUROS</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17</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5183802"/>
                  </a:ext>
                </a:extLst>
              </a:tr>
              <a:tr h="0">
                <a:tc>
                  <a:txBody>
                    <a:bodyPr/>
                    <a:lstStyle/>
                    <a:p>
                      <a:pPr algn="l" fontAlgn="ctr"/>
                      <a:r>
                        <a:rPr lang="es-ES" sz="1400" b="1" i="0" u="none" strike="noStrike" kern="1200" dirty="0">
                          <a:solidFill>
                            <a:schemeClr val="bg2"/>
                          </a:solidFill>
                          <a:effectLst/>
                          <a:latin typeface="Montserrat" panose="00000500000000000000" pitchFamily="2" charset="0"/>
                          <a:ea typeface="+mn-ea"/>
                          <a:cs typeface="+mn-cs"/>
                        </a:rPr>
                        <a:t>CENTRO EDUCATIVO RURAL BUENAVISTA</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FILO DEL CORDON</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FILO DEL CORDON</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18</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632061486"/>
                  </a:ext>
                </a:extLst>
              </a:tr>
              <a:tr h="0">
                <a:tc>
                  <a:txBody>
                    <a:bodyPr/>
                    <a:lstStyle/>
                    <a:p>
                      <a:pPr algn="l" fontAlgn="ctr"/>
                      <a:r>
                        <a:rPr lang="es-ES" sz="1400" b="1" i="0" u="none" strike="noStrike" kern="1200" dirty="0">
                          <a:solidFill>
                            <a:schemeClr val="bg2"/>
                          </a:solidFill>
                          <a:effectLst/>
                          <a:latin typeface="Montserrat" panose="00000500000000000000" pitchFamily="2" charset="0"/>
                          <a:ea typeface="+mn-ea"/>
                          <a:cs typeface="+mn-cs"/>
                        </a:rPr>
                        <a:t>COL EDMUNDO VELASQUEZ</a:t>
                      </a:r>
                    </a:p>
                  </a:txBody>
                  <a:tcPr marL="0" marR="0" marT="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SALOBRITO</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CORREG OTARE</a:t>
                      </a:r>
                    </a:p>
                  </a:txBody>
                  <a:tcPr marL="0" marR="0" marT="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8</a:t>
                      </a:r>
                    </a:p>
                  </a:txBody>
                  <a:tcPr marL="0" marR="0" marT="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785810777"/>
                  </a:ext>
                </a:extLst>
              </a:tr>
            </a:tbl>
          </a:graphicData>
        </a:graphic>
      </p:graphicFrame>
      <p:graphicFrame>
        <p:nvGraphicFramePr>
          <p:cNvPr id="4" name="Diagrama 3">
            <a:extLst>
              <a:ext uri="{FF2B5EF4-FFF2-40B4-BE49-F238E27FC236}">
                <a16:creationId xmlns:a16="http://schemas.microsoft.com/office/drawing/2014/main" id="{11055475-9408-4B01-80BE-577B1A956FA0}"/>
              </a:ext>
            </a:extLst>
          </p:cNvPr>
          <p:cNvGraphicFramePr/>
          <p:nvPr>
            <p:extLst>
              <p:ext uri="{D42A27DB-BD31-4B8C-83A1-F6EECF244321}">
                <p14:modId xmlns:p14="http://schemas.microsoft.com/office/powerpoint/2010/main" val="4034655694"/>
              </p:ext>
            </p:extLst>
          </p:nvPr>
        </p:nvGraphicFramePr>
        <p:xfrm>
          <a:off x="3956340" y="5065151"/>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a 4">
            <a:extLst>
              <a:ext uri="{FF2B5EF4-FFF2-40B4-BE49-F238E27FC236}">
                <a16:creationId xmlns:a16="http://schemas.microsoft.com/office/drawing/2014/main" id="{F7DA3343-7E28-4CF7-AA42-A08755940EAF}"/>
              </a:ext>
            </a:extLst>
          </p:cNvPr>
          <p:cNvGraphicFramePr/>
          <p:nvPr/>
        </p:nvGraphicFramePr>
        <p:xfrm>
          <a:off x="7465997" y="4939912"/>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343196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970A8F0-E41E-4E28-963D-7C522AAB2CEF}"/>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SAN CALIXTO</a:t>
            </a:r>
          </a:p>
        </p:txBody>
      </p:sp>
      <p:graphicFrame>
        <p:nvGraphicFramePr>
          <p:cNvPr id="3" name="Tabla 2">
            <a:extLst>
              <a:ext uri="{FF2B5EF4-FFF2-40B4-BE49-F238E27FC236}">
                <a16:creationId xmlns:a16="http://schemas.microsoft.com/office/drawing/2014/main" id="{6F97840E-4702-4CA7-9052-4E5E2C0BB4F4}"/>
              </a:ext>
            </a:extLst>
          </p:cNvPr>
          <p:cNvGraphicFramePr>
            <a:graphicFrameLocks noGrp="1"/>
          </p:cNvGraphicFramePr>
          <p:nvPr/>
        </p:nvGraphicFramePr>
        <p:xfrm>
          <a:off x="111492" y="1456264"/>
          <a:ext cx="11969015" cy="3114675"/>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4">
                  <a:txBody>
                    <a:bodyPr/>
                    <a:lstStyle/>
                    <a:p>
                      <a:pPr algn="l" fontAlgn="ctr"/>
                      <a:r>
                        <a:rPr lang="es-CO" sz="1400" b="1" i="0" u="none" strike="noStrike" dirty="0">
                          <a:solidFill>
                            <a:schemeClr val="bg2"/>
                          </a:solidFill>
                          <a:effectLst/>
                          <a:latin typeface="Montserrat" panose="00000500000000000000" pitchFamily="2" charset="0"/>
                        </a:rPr>
                        <a:t>INSTITUCION EDUCATIVA RURAL BALSAMINA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EL SILENCIO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EL SILENCIO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10</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ctr"/>
                      <a:r>
                        <a:rPr lang="es-CO" sz="1400" b="0" i="0" u="none" strike="noStrike" dirty="0">
                          <a:solidFill>
                            <a:srgbClr val="000000"/>
                          </a:solidFill>
                          <a:effectLst/>
                          <a:latin typeface="Montserrat" panose="00000500000000000000" pitchFamily="2" charset="0"/>
                        </a:rPr>
                        <a:t>INSTITUCION EDUCATIVA RURAL BALSAMINA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 JERONIMO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VDA SAN JERONIMO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10</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486871127"/>
                  </a:ext>
                </a:extLst>
              </a:tr>
              <a:tr h="158569">
                <a:tc vMerge="1">
                  <a:txBody>
                    <a:bodyPr/>
                    <a:lstStyle/>
                    <a:p>
                      <a:pPr algn="l" fontAlgn="ctr"/>
                      <a:r>
                        <a:rPr lang="es-CO" sz="1400" b="0" i="0" u="none" strike="noStrike" dirty="0">
                          <a:solidFill>
                            <a:srgbClr val="000000"/>
                          </a:solidFill>
                          <a:effectLst/>
                          <a:latin typeface="Montserrat" panose="00000500000000000000" pitchFamily="2" charset="0"/>
                        </a:rPr>
                        <a:t>INSTITUCION EDUCATIVA RURAL BALSAMINA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VEGA DEL PALACIO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VEGA DEL PALACIO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6</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988005930"/>
                  </a:ext>
                </a:extLst>
              </a:tr>
              <a:tr h="158569">
                <a:tc vMerge="1">
                  <a:txBody>
                    <a:bodyPr/>
                    <a:lstStyle/>
                    <a:p>
                      <a:pPr algn="l" fontAlgn="ctr"/>
                      <a:r>
                        <a:rPr lang="es-CO" sz="1400" b="0" i="0" u="none" strike="noStrike" dirty="0">
                          <a:solidFill>
                            <a:srgbClr val="000000"/>
                          </a:solidFill>
                          <a:effectLst/>
                          <a:latin typeface="Montserrat" panose="00000500000000000000" pitchFamily="2" charset="0"/>
                        </a:rPr>
                        <a:t>INSTITUCION EDUCATIVA RURAL BALSAMINA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EL LORO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EL LORO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10</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309090738"/>
                  </a:ext>
                </a:extLst>
              </a:tr>
              <a:tr h="158569">
                <a:tc rowSpan="3">
                  <a:txBody>
                    <a:bodyPr/>
                    <a:lstStyle/>
                    <a:p>
                      <a:pPr algn="l" fontAlgn="ctr"/>
                      <a:r>
                        <a:rPr lang="pt-BR" sz="1400" b="1" i="0" u="none" strike="noStrike" dirty="0">
                          <a:solidFill>
                            <a:schemeClr val="bg2"/>
                          </a:solidFill>
                          <a:effectLst/>
                          <a:latin typeface="Montserrat" panose="00000500000000000000" pitchFamily="2" charset="0"/>
                        </a:rPr>
                        <a:t>INSTITUCION EDUCATIVA RURAL SANTA CATALINA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SEDE MEDIAGUITA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CORREG MEDIAGUITA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13</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035947452"/>
                  </a:ext>
                </a:extLst>
              </a:tr>
              <a:tr h="158569">
                <a:tc vMerge="1">
                  <a:txBody>
                    <a:bodyPr/>
                    <a:lstStyle/>
                    <a:p>
                      <a:pPr algn="l" fontAlgn="ctr"/>
                      <a:r>
                        <a:rPr lang="pt-BR" sz="1400" b="0" i="0" u="none" strike="noStrike">
                          <a:solidFill>
                            <a:srgbClr val="000000"/>
                          </a:solidFill>
                          <a:effectLst/>
                          <a:latin typeface="Montserrat" panose="00000500000000000000" pitchFamily="2" charset="0"/>
                        </a:rPr>
                        <a:t>INSTITUCION EDUCATIVA RURAL SANTA CATALINA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AGUA DE LA VIRGEN</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VDA EL HELECHO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9</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87805005"/>
                  </a:ext>
                </a:extLst>
              </a:tr>
              <a:tr h="158569">
                <a:tc vMerge="1">
                  <a:txBody>
                    <a:bodyPr/>
                    <a:lstStyle/>
                    <a:p>
                      <a:pPr algn="l" fontAlgn="ctr"/>
                      <a:r>
                        <a:rPr lang="pt-BR" sz="1400" b="0" i="0" u="none" strike="noStrike" dirty="0">
                          <a:solidFill>
                            <a:srgbClr val="000000"/>
                          </a:solidFill>
                          <a:effectLst/>
                          <a:latin typeface="Montserrat" panose="00000500000000000000" pitchFamily="2" charset="0"/>
                        </a:rPr>
                        <a:t>INSTITUCION EDUCATIVA RURAL SANTA CATALINA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LA COLINA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SAN IGNACIO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30</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bl>
          </a:graphicData>
        </a:graphic>
      </p:graphicFrame>
      <p:graphicFrame>
        <p:nvGraphicFramePr>
          <p:cNvPr id="5" name="Diagrama 4">
            <a:extLst>
              <a:ext uri="{FF2B5EF4-FFF2-40B4-BE49-F238E27FC236}">
                <a16:creationId xmlns:a16="http://schemas.microsoft.com/office/drawing/2014/main" id="{90967E95-0626-40DF-B3C3-AF9C92FB7DF0}"/>
              </a:ext>
            </a:extLst>
          </p:cNvPr>
          <p:cNvGraphicFramePr/>
          <p:nvPr>
            <p:extLst>
              <p:ext uri="{D42A27DB-BD31-4B8C-83A1-F6EECF244321}">
                <p14:modId xmlns:p14="http://schemas.microsoft.com/office/powerpoint/2010/main" val="2782979911"/>
              </p:ext>
            </p:extLst>
          </p:nvPr>
        </p:nvGraphicFramePr>
        <p:xfrm>
          <a:off x="4353451" y="4877531"/>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BE430014-9B6D-4441-BB50-9BB13480A813}"/>
              </a:ext>
            </a:extLst>
          </p:cNvPr>
          <p:cNvGraphicFramePr/>
          <p:nvPr/>
        </p:nvGraphicFramePr>
        <p:xfrm>
          <a:off x="7795181" y="4913652"/>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899154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3C677CA-E4ED-4FA5-BCB4-C97CE1187E85}"/>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SARDINATA</a:t>
            </a:r>
          </a:p>
        </p:txBody>
      </p:sp>
      <p:graphicFrame>
        <p:nvGraphicFramePr>
          <p:cNvPr id="3" name="Tabla 2">
            <a:extLst>
              <a:ext uri="{FF2B5EF4-FFF2-40B4-BE49-F238E27FC236}">
                <a16:creationId xmlns:a16="http://schemas.microsoft.com/office/drawing/2014/main" id="{A5868B43-2B35-4A50-B433-B65D365D6D02}"/>
              </a:ext>
            </a:extLst>
          </p:cNvPr>
          <p:cNvGraphicFramePr>
            <a:graphicFrameLocks noGrp="1"/>
          </p:cNvGraphicFramePr>
          <p:nvPr>
            <p:extLst>
              <p:ext uri="{D42A27DB-BD31-4B8C-83A1-F6EECF244321}">
                <p14:modId xmlns:p14="http://schemas.microsoft.com/office/powerpoint/2010/main" val="961086176"/>
              </p:ext>
            </p:extLst>
          </p:nvPr>
        </p:nvGraphicFramePr>
        <p:xfrm>
          <a:off x="111492" y="1437603"/>
          <a:ext cx="11969015" cy="2322195"/>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61229">
                <a:tc rowSpan="3">
                  <a:txBody>
                    <a:bodyPr/>
                    <a:lstStyle/>
                    <a:p>
                      <a:pPr algn="l" fontAlgn="ctr"/>
                      <a:r>
                        <a:rPr lang="es-ES" sz="1200" b="1" i="0" u="none" strike="noStrike" dirty="0">
                          <a:solidFill>
                            <a:schemeClr val="bg2"/>
                          </a:solidFill>
                          <a:effectLst/>
                          <a:latin typeface="Montserrat" panose="00000500000000000000" pitchFamily="2" charset="0"/>
                        </a:rPr>
                        <a:t>INSTITUCION EDUCATIVA RURAL NUESTRA SEÑORA DEL CARMEN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SEDE PORVENIR</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VDA AGUAS CLARAS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11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158569">
                <a:tc vMerge="1">
                  <a:txBody>
                    <a:bodyPr/>
                    <a:lstStyle/>
                    <a:p>
                      <a:pPr algn="l" fontAlgn="ctr"/>
                      <a:endParaRPr lang="es-ES" sz="1200" b="1" i="0" u="none" strike="noStrike" dirty="0">
                        <a:solidFill>
                          <a:schemeClr val="bg2"/>
                        </a:solidFill>
                        <a:effectLst/>
                        <a:latin typeface="Montserrat" panose="00000500000000000000" pitchFamily="2" charset="0"/>
                      </a:endParaRP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SEDE EL GUAYABO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VDA EL GUAYABO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11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230621785"/>
                  </a:ext>
                </a:extLst>
              </a:tr>
              <a:tr h="158569">
                <a:tc vMerge="1">
                  <a:txBody>
                    <a:bodyPr/>
                    <a:lstStyle/>
                    <a:p>
                      <a:pPr algn="l" fontAlgn="ctr"/>
                      <a:endParaRPr lang="es-ES" sz="1200" b="1" i="0" u="none" strike="noStrike" dirty="0">
                        <a:solidFill>
                          <a:schemeClr val="bg2"/>
                        </a:solidFill>
                        <a:effectLst/>
                        <a:latin typeface="Montserrat" panose="00000500000000000000" pitchFamily="2" charset="0"/>
                      </a:endParaRP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200" b="1" i="0" u="sng" strike="noStrike" kern="1200" dirty="0">
                          <a:solidFill>
                            <a:srgbClr val="00B050"/>
                          </a:solidFill>
                          <a:effectLst/>
                          <a:latin typeface="Montserrat" panose="00000500000000000000" pitchFamily="2" charset="0"/>
                          <a:ea typeface="+mn-ea"/>
                          <a:cs typeface="+mn-cs"/>
                        </a:rPr>
                        <a:t>SEDE EL PARAMO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200" b="1" i="0" u="sng" strike="noStrike" kern="1200" dirty="0">
                          <a:solidFill>
                            <a:srgbClr val="00B050"/>
                          </a:solidFill>
                          <a:effectLst/>
                          <a:latin typeface="Montserrat" panose="00000500000000000000" pitchFamily="2" charset="0"/>
                          <a:ea typeface="+mn-ea"/>
                          <a:cs typeface="+mn-cs"/>
                        </a:rPr>
                        <a:t>VDA EL PARAMO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200" b="1" i="0" u="sng" strike="noStrike" kern="1200" dirty="0">
                          <a:solidFill>
                            <a:srgbClr val="00B050"/>
                          </a:solidFill>
                          <a:effectLst/>
                          <a:latin typeface="Montserrat" panose="00000500000000000000" pitchFamily="2" charset="0"/>
                          <a:ea typeface="+mn-ea"/>
                          <a:cs typeface="+mn-cs"/>
                        </a:rPr>
                        <a:t>4</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56793052"/>
                  </a:ext>
                </a:extLst>
              </a:tr>
              <a:tr h="158569">
                <a:tc rowSpan="2">
                  <a:txBody>
                    <a:bodyPr/>
                    <a:lstStyle/>
                    <a:p>
                      <a:pPr algn="l" fontAlgn="ctr"/>
                      <a:r>
                        <a:rPr lang="es-CO" sz="1200" b="1" i="0" u="none" strike="noStrike" dirty="0">
                          <a:solidFill>
                            <a:schemeClr val="bg2"/>
                          </a:solidFill>
                          <a:effectLst/>
                          <a:latin typeface="Montserrat" panose="00000500000000000000" pitchFamily="2" charset="0"/>
                        </a:rPr>
                        <a:t>CENTRO EDUCATIVO RURAL SAN GIL</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SEDE FILO REAL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VDA FILO REAL</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3</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21911477"/>
                  </a:ext>
                </a:extLst>
              </a:tr>
              <a:tr h="158569">
                <a:tc vMerge="1">
                  <a:txBody>
                    <a:bodyPr/>
                    <a:lstStyle/>
                    <a:p>
                      <a:pPr algn="l" fontAlgn="ctr"/>
                      <a:r>
                        <a:rPr lang="es-CO" sz="1200" b="0" i="0" u="none" strike="noStrike" dirty="0">
                          <a:solidFill>
                            <a:srgbClr val="000000"/>
                          </a:solidFill>
                          <a:effectLst/>
                          <a:latin typeface="Montserrat" panose="00000500000000000000" pitchFamily="2" charset="0"/>
                        </a:rPr>
                        <a:t>CENTRO EDUCATIVO RURAL SAN GIL</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SEDE PARAMILLO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VDA PARAMILLO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200" b="1" i="0" u="sng" strike="noStrike" kern="1200" dirty="0">
                          <a:solidFill>
                            <a:srgbClr val="00B050"/>
                          </a:solidFill>
                          <a:effectLst/>
                          <a:latin typeface="Montserrat" panose="00000500000000000000" pitchFamily="2" charset="0"/>
                          <a:ea typeface="+mn-ea"/>
                          <a:cs typeface="+mn-cs"/>
                        </a:rPr>
                        <a:t>25</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678613201"/>
                  </a:ext>
                </a:extLst>
              </a:tr>
              <a:tr h="158569">
                <a:tc>
                  <a:txBody>
                    <a:bodyPr/>
                    <a:lstStyle/>
                    <a:p>
                      <a:pPr algn="l" fontAlgn="ctr"/>
                      <a:r>
                        <a:rPr lang="es-ES" sz="1200" b="1" i="0" u="none" strike="noStrike" dirty="0">
                          <a:solidFill>
                            <a:schemeClr val="bg2"/>
                          </a:solidFill>
                          <a:effectLst/>
                          <a:latin typeface="Montserrat" panose="00000500000000000000" pitchFamily="2" charset="0"/>
                        </a:rPr>
                        <a:t>INSTITUCION EDUCATIVA RURAL LA DIVINA ESPERANZA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200" b="1" i="0" u="sng" strike="noStrike" kern="1200" dirty="0">
                          <a:solidFill>
                            <a:srgbClr val="00B050"/>
                          </a:solidFill>
                          <a:effectLst/>
                          <a:latin typeface="Montserrat" panose="00000500000000000000" pitchFamily="2" charset="0"/>
                          <a:ea typeface="+mn-ea"/>
                          <a:cs typeface="+mn-cs"/>
                        </a:rPr>
                        <a:t>SEDE CRISTALINA MACONDO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200" b="1" i="0" u="sng" strike="noStrike" kern="1200" dirty="0">
                          <a:solidFill>
                            <a:srgbClr val="00B050"/>
                          </a:solidFill>
                          <a:effectLst/>
                          <a:latin typeface="Montserrat" panose="00000500000000000000" pitchFamily="2" charset="0"/>
                          <a:ea typeface="+mn-ea"/>
                          <a:cs typeface="+mn-cs"/>
                        </a:rPr>
                        <a:t>VDA CRISTALINA MACONDO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200" b="1" i="0" u="sng" strike="noStrike" kern="1200" dirty="0">
                          <a:solidFill>
                            <a:srgbClr val="00B050"/>
                          </a:solidFill>
                          <a:effectLst/>
                          <a:latin typeface="Montserrat" panose="00000500000000000000" pitchFamily="2" charset="0"/>
                          <a:ea typeface="+mn-ea"/>
                          <a:cs typeface="+mn-cs"/>
                        </a:rPr>
                        <a:t>24</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801268286"/>
                  </a:ext>
                </a:extLst>
              </a:tr>
              <a:tr h="158569">
                <a:tc>
                  <a:txBody>
                    <a:bodyPr/>
                    <a:lstStyle/>
                    <a:p>
                      <a:pPr algn="l" fontAlgn="ctr"/>
                      <a:r>
                        <a:rPr lang="es-ES" sz="1200" b="1" i="0" u="none" strike="noStrike" dirty="0">
                          <a:solidFill>
                            <a:schemeClr val="bg2"/>
                          </a:solidFill>
                          <a:effectLst/>
                          <a:latin typeface="Montserrat" panose="00000500000000000000" pitchFamily="2" charset="0"/>
                        </a:rPr>
                        <a:t>INSTITUCION EDUCATIVA SAN LUIS BELTRAN</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200" b="1" i="0" u="sng" strike="noStrike" kern="1200" dirty="0">
                          <a:solidFill>
                            <a:srgbClr val="00B050"/>
                          </a:solidFill>
                          <a:effectLst/>
                          <a:latin typeface="Montserrat" panose="00000500000000000000" pitchFamily="2" charset="0"/>
                          <a:ea typeface="+mn-ea"/>
                          <a:cs typeface="+mn-cs"/>
                        </a:rPr>
                        <a:t>SEDE SANTA ANA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ES" sz="1200" b="1" i="0" u="sng" strike="noStrike" kern="1200" dirty="0">
                          <a:solidFill>
                            <a:srgbClr val="00B050"/>
                          </a:solidFill>
                          <a:effectLst/>
                          <a:latin typeface="Montserrat" panose="00000500000000000000" pitchFamily="2" charset="0"/>
                          <a:ea typeface="+mn-ea"/>
                          <a:cs typeface="+mn-cs"/>
                        </a:rPr>
                        <a:t>CORREG DE SAN MARTIN DE LOBA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200" b="1" i="0" u="sng" strike="noStrike" kern="1200" dirty="0">
                          <a:solidFill>
                            <a:srgbClr val="00B050"/>
                          </a:solidFill>
                          <a:effectLst/>
                          <a:latin typeface="Montserrat" panose="00000500000000000000" pitchFamily="2" charset="0"/>
                          <a:ea typeface="+mn-ea"/>
                          <a:cs typeface="+mn-cs"/>
                        </a:rPr>
                        <a:t>23</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bl>
          </a:graphicData>
        </a:graphic>
      </p:graphicFrame>
      <p:graphicFrame>
        <p:nvGraphicFramePr>
          <p:cNvPr id="8" name="Diagrama 7">
            <a:extLst>
              <a:ext uri="{FF2B5EF4-FFF2-40B4-BE49-F238E27FC236}">
                <a16:creationId xmlns:a16="http://schemas.microsoft.com/office/drawing/2014/main" id="{3B235378-0CE8-4237-AAB4-A9E878927C89}"/>
              </a:ext>
            </a:extLst>
          </p:cNvPr>
          <p:cNvGraphicFramePr/>
          <p:nvPr>
            <p:extLst>
              <p:ext uri="{D42A27DB-BD31-4B8C-83A1-F6EECF244321}">
                <p14:modId xmlns:p14="http://schemas.microsoft.com/office/powerpoint/2010/main" val="4165560252"/>
              </p:ext>
            </p:extLst>
          </p:nvPr>
        </p:nvGraphicFramePr>
        <p:xfrm>
          <a:off x="4274887" y="4778470"/>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a 4">
            <a:extLst>
              <a:ext uri="{FF2B5EF4-FFF2-40B4-BE49-F238E27FC236}">
                <a16:creationId xmlns:a16="http://schemas.microsoft.com/office/drawing/2014/main" id="{FC73B45E-B890-420B-A397-EB0E9E75F52A}"/>
              </a:ext>
            </a:extLst>
          </p:cNvPr>
          <p:cNvGraphicFramePr/>
          <p:nvPr/>
        </p:nvGraphicFramePr>
        <p:xfrm>
          <a:off x="7658021" y="4778470"/>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6669897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48F8551-2C9E-4E03-B809-79E671556668}"/>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TEORAMA</a:t>
            </a:r>
          </a:p>
        </p:txBody>
      </p:sp>
      <p:graphicFrame>
        <p:nvGraphicFramePr>
          <p:cNvPr id="3" name="Tabla 2">
            <a:extLst>
              <a:ext uri="{FF2B5EF4-FFF2-40B4-BE49-F238E27FC236}">
                <a16:creationId xmlns:a16="http://schemas.microsoft.com/office/drawing/2014/main" id="{7EC0B1F0-4D26-433F-8ECC-E91E9E1479B5}"/>
              </a:ext>
            </a:extLst>
          </p:cNvPr>
          <p:cNvGraphicFramePr>
            <a:graphicFrameLocks noGrp="1"/>
          </p:cNvGraphicFramePr>
          <p:nvPr/>
        </p:nvGraphicFramePr>
        <p:xfrm>
          <a:off x="111491" y="1143667"/>
          <a:ext cx="11969015" cy="3358515"/>
        </p:xfrm>
        <a:graphic>
          <a:graphicData uri="http://schemas.openxmlformats.org/drawingml/2006/table">
            <a:tbl>
              <a:tblPr/>
              <a:tblGrid>
                <a:gridCol w="4860975">
                  <a:extLst>
                    <a:ext uri="{9D8B030D-6E8A-4147-A177-3AD203B41FA5}">
                      <a16:colId xmlns:a16="http://schemas.microsoft.com/office/drawing/2014/main" val="1588279858"/>
                    </a:ext>
                  </a:extLst>
                </a:gridCol>
                <a:gridCol w="3078337">
                  <a:extLst>
                    <a:ext uri="{9D8B030D-6E8A-4147-A177-3AD203B41FA5}">
                      <a16:colId xmlns:a16="http://schemas.microsoft.com/office/drawing/2014/main" val="2488967585"/>
                    </a:ext>
                  </a:extLst>
                </a:gridCol>
                <a:gridCol w="2091552">
                  <a:extLst>
                    <a:ext uri="{9D8B030D-6E8A-4147-A177-3AD203B41FA5}">
                      <a16:colId xmlns:a16="http://schemas.microsoft.com/office/drawing/2014/main" val="400700544"/>
                    </a:ext>
                  </a:extLst>
                </a:gridCol>
                <a:gridCol w="1938151">
                  <a:extLst>
                    <a:ext uri="{9D8B030D-6E8A-4147-A177-3AD203B41FA5}">
                      <a16:colId xmlns:a16="http://schemas.microsoft.com/office/drawing/2014/main" val="2433395546"/>
                    </a:ext>
                  </a:extLst>
                </a:gridCol>
              </a:tblGrid>
              <a:tr h="542451">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442436">
                <a:tc rowSpan="4">
                  <a:txBody>
                    <a:bodyPr/>
                    <a:lstStyle/>
                    <a:p>
                      <a:pPr algn="l" fontAlgn="ctr"/>
                      <a:r>
                        <a:rPr lang="es-CO" sz="1600" b="1" i="0" u="none" strike="noStrike" dirty="0">
                          <a:solidFill>
                            <a:schemeClr val="bg2"/>
                          </a:solidFill>
                          <a:effectLst/>
                          <a:latin typeface="Montserrat" panose="00000500000000000000" pitchFamily="2" charset="0"/>
                        </a:rPr>
                        <a:t>CENTRO EDUCATIVO RURAL EL FARACHE</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LA ESTRELLA PARTE BAJA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LA ESTRELLA BAJA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8</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225456">
                <a:tc vMerge="1">
                  <a:txBody>
                    <a:bodyPr/>
                    <a:lstStyle/>
                    <a:p>
                      <a:pPr algn="l" fontAlgn="ctr"/>
                      <a:r>
                        <a:rPr lang="es-CO" sz="1600" b="0" i="0" u="none" strike="noStrike" dirty="0">
                          <a:solidFill>
                            <a:srgbClr val="000000"/>
                          </a:solidFill>
                          <a:effectLst/>
                          <a:latin typeface="Montserrat" panose="00000500000000000000" pitchFamily="2" charset="0"/>
                        </a:rPr>
                        <a:t>CENTRO EDUCATIVO RURAL EL FARACHE</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a:solidFill>
                            <a:srgbClr val="00B050"/>
                          </a:solidFill>
                          <a:effectLst/>
                          <a:latin typeface="Montserrat" panose="00000500000000000000" pitchFamily="2" charset="0"/>
                          <a:ea typeface="+mn-ea"/>
                          <a:cs typeface="+mn-cs"/>
                        </a:rPr>
                        <a:t>SEDE EL LIIMON</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EL LIMON</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13</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21911477"/>
                  </a:ext>
                </a:extLst>
              </a:tr>
              <a:tr h="225456">
                <a:tc vMerge="1">
                  <a:txBody>
                    <a:bodyPr/>
                    <a:lstStyle/>
                    <a:p>
                      <a:pPr algn="l" fontAlgn="ctr"/>
                      <a:r>
                        <a:rPr lang="es-CO" sz="1600" b="0" i="0" u="none" strike="noStrike" dirty="0">
                          <a:solidFill>
                            <a:srgbClr val="000000"/>
                          </a:solidFill>
                          <a:effectLst/>
                          <a:latin typeface="Montserrat" panose="00000500000000000000" pitchFamily="2" charset="0"/>
                        </a:rPr>
                        <a:t>CENTRO EDUCATIVO RURAL EL FARACHE</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chemeClr val="accent6">
                              <a:lumMod val="50000"/>
                              <a:lumOff val="50000"/>
                            </a:schemeClr>
                          </a:solidFill>
                          <a:effectLst/>
                          <a:latin typeface="Montserrat" panose="00000500000000000000" pitchFamily="2" charset="0"/>
                          <a:ea typeface="+mn-ea"/>
                          <a:cs typeface="+mn-cs"/>
                        </a:rPr>
                        <a:t>SEDE PULPITOS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chemeClr val="accent6">
                              <a:lumMod val="50000"/>
                              <a:lumOff val="50000"/>
                            </a:schemeClr>
                          </a:solidFill>
                          <a:effectLst/>
                          <a:latin typeface="Montserrat" panose="00000500000000000000" pitchFamily="2" charset="0"/>
                          <a:ea typeface="+mn-ea"/>
                          <a:cs typeface="+mn-cs"/>
                        </a:rPr>
                        <a:t>VDA LOS PULPITOS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chemeClr val="accent6">
                              <a:lumMod val="50000"/>
                              <a:lumOff val="50000"/>
                            </a:schemeClr>
                          </a:solidFill>
                          <a:effectLst/>
                          <a:latin typeface="Montserrat" panose="00000500000000000000" pitchFamily="2" charset="0"/>
                          <a:ea typeface="+mn-ea"/>
                          <a:cs typeface="+mn-cs"/>
                        </a:rPr>
                        <a:t>7</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801268286"/>
                  </a:ext>
                </a:extLst>
              </a:tr>
              <a:tr h="225456">
                <a:tc vMerge="1">
                  <a:txBody>
                    <a:bodyPr/>
                    <a:lstStyle/>
                    <a:p>
                      <a:pPr algn="l" fontAlgn="ctr"/>
                      <a:r>
                        <a:rPr lang="es-CO" sz="1600" b="0" i="0" u="none" strike="noStrike" dirty="0">
                          <a:solidFill>
                            <a:srgbClr val="000000"/>
                          </a:solidFill>
                          <a:effectLst/>
                          <a:latin typeface="Montserrat" panose="00000500000000000000" pitchFamily="2" charset="0"/>
                        </a:rPr>
                        <a:t>CENTRO EDUCATIVO RURAL EL FARACHE</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ALTA GRACIA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ALTA GRACIA</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7</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877485934"/>
                  </a:ext>
                </a:extLst>
              </a:tr>
              <a:tr h="442436">
                <a:tc>
                  <a:txBody>
                    <a:bodyPr/>
                    <a:lstStyle/>
                    <a:p>
                      <a:pPr algn="l" fontAlgn="ctr"/>
                      <a:r>
                        <a:rPr lang="es-CO" sz="1600" b="1" i="0" u="none" strike="noStrike" dirty="0">
                          <a:solidFill>
                            <a:schemeClr val="bg2"/>
                          </a:solidFill>
                          <a:effectLst/>
                          <a:latin typeface="Montserrat" panose="00000500000000000000" pitchFamily="2" charset="0"/>
                        </a:rPr>
                        <a:t>INSTITUCION EDUCATIVA RURAL LOS MESONES</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SEDE SAN JUAN DE DIOS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ES" sz="1600" b="1" i="0" u="sng" strike="noStrike" kern="1200" dirty="0">
                          <a:solidFill>
                            <a:srgbClr val="00B050"/>
                          </a:solidFill>
                          <a:effectLst/>
                          <a:latin typeface="Montserrat" panose="00000500000000000000" pitchFamily="2" charset="0"/>
                          <a:ea typeface="+mn-ea"/>
                          <a:cs typeface="+mn-cs"/>
                        </a:rPr>
                        <a:t>VDA SAN JUAN DE DIOS</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6</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608605893"/>
                  </a:ext>
                </a:extLst>
              </a:tr>
              <a:tr h="225456">
                <a:tc>
                  <a:txBody>
                    <a:bodyPr/>
                    <a:lstStyle/>
                    <a:p>
                      <a:pPr algn="l" fontAlgn="ctr"/>
                      <a:r>
                        <a:rPr lang="es-CO" sz="1600" b="1" i="0" u="none" strike="noStrike">
                          <a:solidFill>
                            <a:schemeClr val="bg2"/>
                          </a:solidFill>
                          <a:effectLst/>
                          <a:latin typeface="Montserrat" panose="00000500000000000000" pitchFamily="2" charset="0"/>
                        </a:rPr>
                        <a:t>INSTITUCION EDUCATIVA RURAL LA CECILIA</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dirty="0">
                          <a:solidFill>
                            <a:srgbClr val="00B050"/>
                          </a:solidFill>
                          <a:effectLst/>
                          <a:latin typeface="Montserrat" panose="00000500000000000000" pitchFamily="2" charset="0"/>
                        </a:rPr>
                        <a:t>SEDE EL ROSARIO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l" fontAlgn="ctr"/>
                      <a:r>
                        <a:rPr lang="es-CO" sz="1600" b="1" i="0" u="sng" strike="noStrike" dirty="0">
                          <a:solidFill>
                            <a:srgbClr val="00B050"/>
                          </a:solidFill>
                          <a:effectLst/>
                          <a:latin typeface="Montserrat" panose="00000500000000000000" pitchFamily="2" charset="0"/>
                        </a:rPr>
                        <a:t>VDA EL ROSARIO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algn="ctr" fontAlgn="ctr"/>
                      <a:r>
                        <a:rPr lang="es-CO" sz="1600" b="1" i="0" u="sng" strike="noStrike" dirty="0">
                          <a:solidFill>
                            <a:srgbClr val="00B050"/>
                          </a:solidFill>
                          <a:effectLst/>
                          <a:latin typeface="Montserrat" panose="00000500000000000000" pitchFamily="2" charset="0"/>
                        </a:rPr>
                        <a:t>21</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225456">
                <a:tc>
                  <a:txBody>
                    <a:bodyPr/>
                    <a:lstStyle/>
                    <a:p>
                      <a:pPr algn="l" fontAlgn="ctr"/>
                      <a:r>
                        <a:rPr lang="es-CO" sz="1600" b="1" i="0" u="none" strike="noStrike" dirty="0">
                          <a:solidFill>
                            <a:schemeClr val="accent6"/>
                          </a:solidFill>
                          <a:effectLst/>
                          <a:latin typeface="Montserrat" panose="00000500000000000000" pitchFamily="2" charset="0"/>
                        </a:rPr>
                        <a:t>INSTITUCION EDUCATIVA EL ASERRIO</a:t>
                      </a:r>
                    </a:p>
                  </a:txBody>
                  <a:tcPr marL="9525" marR="9525" marT="9525"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SEDE SAN LUIS ALTO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VDA SAN LUIS ALTO</a:t>
                      </a:r>
                    </a:p>
                  </a:txBody>
                  <a:tcPr marL="9525" marR="9525" marT="9525"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b" latinLnBrk="0" hangingPunct="1"/>
                      <a:r>
                        <a:rPr lang="es-CO" sz="1600" b="1" i="0" u="sng" strike="noStrike" kern="1200" dirty="0">
                          <a:solidFill>
                            <a:srgbClr val="00B050"/>
                          </a:solidFill>
                          <a:effectLst/>
                          <a:latin typeface="Montserrat" panose="00000500000000000000" pitchFamily="2" charset="0"/>
                          <a:ea typeface="+mn-ea"/>
                          <a:cs typeface="+mn-cs"/>
                        </a:rPr>
                        <a:t>22</a:t>
                      </a:r>
                    </a:p>
                  </a:txBody>
                  <a:tcPr marL="9525" marR="9525" marT="9525"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bl>
          </a:graphicData>
        </a:graphic>
      </p:graphicFrame>
      <p:graphicFrame>
        <p:nvGraphicFramePr>
          <p:cNvPr id="6" name="Diagrama 5">
            <a:extLst>
              <a:ext uri="{FF2B5EF4-FFF2-40B4-BE49-F238E27FC236}">
                <a16:creationId xmlns:a16="http://schemas.microsoft.com/office/drawing/2014/main" id="{D81B4629-0E0A-438D-BDCC-52FF0854D8E0}"/>
              </a:ext>
            </a:extLst>
          </p:cNvPr>
          <p:cNvGraphicFramePr/>
          <p:nvPr>
            <p:extLst>
              <p:ext uri="{D42A27DB-BD31-4B8C-83A1-F6EECF244321}">
                <p14:modId xmlns:p14="http://schemas.microsoft.com/office/powerpoint/2010/main" val="1982495619"/>
              </p:ext>
            </p:extLst>
          </p:nvPr>
        </p:nvGraphicFramePr>
        <p:xfrm>
          <a:off x="3110008" y="5141080"/>
          <a:ext cx="3167023" cy="12838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a 4">
            <a:extLst>
              <a:ext uri="{FF2B5EF4-FFF2-40B4-BE49-F238E27FC236}">
                <a16:creationId xmlns:a16="http://schemas.microsoft.com/office/drawing/2014/main" id="{02F900CF-3149-4DA3-AF0F-061CF93EC4DF}"/>
              </a:ext>
            </a:extLst>
          </p:cNvPr>
          <p:cNvGraphicFramePr/>
          <p:nvPr/>
        </p:nvGraphicFramePr>
        <p:xfrm>
          <a:off x="6807629" y="4622111"/>
          <a:ext cx="3167023" cy="12838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a 6">
            <a:extLst>
              <a:ext uri="{FF2B5EF4-FFF2-40B4-BE49-F238E27FC236}">
                <a16:creationId xmlns:a16="http://schemas.microsoft.com/office/drawing/2014/main" id="{15B31D8B-7690-47DA-A9DF-4055F5768ABD}"/>
              </a:ext>
            </a:extLst>
          </p:cNvPr>
          <p:cNvGraphicFramePr/>
          <p:nvPr/>
        </p:nvGraphicFramePr>
        <p:xfrm>
          <a:off x="6807629" y="5574146"/>
          <a:ext cx="3167023" cy="128385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8129606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2BB0FC-47A7-4F76-8EBF-0D9D83D77DEE}"/>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TIBÚ</a:t>
            </a:r>
          </a:p>
        </p:txBody>
      </p:sp>
      <p:graphicFrame>
        <p:nvGraphicFramePr>
          <p:cNvPr id="3" name="Tabla 2">
            <a:extLst>
              <a:ext uri="{FF2B5EF4-FFF2-40B4-BE49-F238E27FC236}">
                <a16:creationId xmlns:a16="http://schemas.microsoft.com/office/drawing/2014/main" id="{13D03616-E85D-4024-A052-9C87060C6E62}"/>
              </a:ext>
            </a:extLst>
          </p:cNvPr>
          <p:cNvGraphicFramePr>
            <a:graphicFrameLocks noGrp="1"/>
          </p:cNvGraphicFramePr>
          <p:nvPr/>
        </p:nvGraphicFramePr>
        <p:xfrm>
          <a:off x="139586" y="1424692"/>
          <a:ext cx="11748174" cy="3319418"/>
        </p:xfrm>
        <a:graphic>
          <a:graphicData uri="http://schemas.openxmlformats.org/drawingml/2006/table">
            <a:tbl>
              <a:tblPr/>
              <a:tblGrid>
                <a:gridCol w="4201933">
                  <a:extLst>
                    <a:ext uri="{9D8B030D-6E8A-4147-A177-3AD203B41FA5}">
                      <a16:colId xmlns:a16="http://schemas.microsoft.com/office/drawing/2014/main" val="1588279858"/>
                    </a:ext>
                  </a:extLst>
                </a:gridCol>
                <a:gridCol w="3163456">
                  <a:extLst>
                    <a:ext uri="{9D8B030D-6E8A-4147-A177-3AD203B41FA5}">
                      <a16:colId xmlns:a16="http://schemas.microsoft.com/office/drawing/2014/main" val="2488967585"/>
                    </a:ext>
                  </a:extLst>
                </a:gridCol>
                <a:gridCol w="2606512">
                  <a:extLst>
                    <a:ext uri="{9D8B030D-6E8A-4147-A177-3AD203B41FA5}">
                      <a16:colId xmlns:a16="http://schemas.microsoft.com/office/drawing/2014/main" val="400700544"/>
                    </a:ext>
                  </a:extLst>
                </a:gridCol>
                <a:gridCol w="1776273">
                  <a:extLst>
                    <a:ext uri="{9D8B030D-6E8A-4147-A177-3AD203B41FA5}">
                      <a16:colId xmlns:a16="http://schemas.microsoft.com/office/drawing/2014/main" val="2433395546"/>
                    </a:ext>
                  </a:extLst>
                </a:gridCol>
              </a:tblGrid>
              <a:tr h="333829">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158569">
                <a:tc rowSpan="2">
                  <a:txBody>
                    <a:bodyPr/>
                    <a:lstStyle/>
                    <a:p>
                      <a:pPr algn="l" fontAlgn="ctr"/>
                      <a:r>
                        <a:rPr lang="es-CO" sz="1400" b="1" i="0" u="none" strike="noStrike" dirty="0">
                          <a:solidFill>
                            <a:schemeClr val="bg2"/>
                          </a:solidFill>
                          <a:effectLst/>
                          <a:latin typeface="Montserrat" panose="00000500000000000000" pitchFamily="2" charset="0"/>
                        </a:rPr>
                        <a:t>CENTRO EDUCATIVO RURAL LA LIBERTAD</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CAÑO TOMAS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a:solidFill>
                            <a:srgbClr val="00B050"/>
                          </a:solidFill>
                          <a:effectLst/>
                          <a:latin typeface="Montserrat" panose="00000500000000000000" pitchFamily="2" charset="0"/>
                          <a:ea typeface="+mn-ea"/>
                          <a:cs typeface="+mn-cs"/>
                        </a:rPr>
                        <a:t>VDA CAÑO TOMAS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52</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mpd="sng">
                      <a:solidFill>
                        <a:srgbClr val="FEFFFF"/>
                      </a:solidFill>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1340409"/>
                  </a:ext>
                </a:extLst>
              </a:tr>
              <a:tr h="331029">
                <a:tc vMerge="1">
                  <a:txBody>
                    <a:bodyPr/>
                    <a:lstStyle/>
                    <a:p>
                      <a:pPr algn="l" fontAlgn="ct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VILLA DEL CARMEN</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VILLA DEL CARMEN-  CGTO LA LLANA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67</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966578195"/>
                  </a:ext>
                </a:extLst>
              </a:tr>
              <a:tr h="158569">
                <a:tc rowSpan="2">
                  <a:txBody>
                    <a:bodyPr/>
                    <a:lstStyle/>
                    <a:p>
                      <a:pPr algn="l" fontAlgn="ctr"/>
                      <a:r>
                        <a:rPr lang="es-CO" sz="1400" b="1" i="0" u="none" strike="noStrike" dirty="0">
                          <a:solidFill>
                            <a:schemeClr val="bg2"/>
                          </a:solidFill>
                          <a:effectLst/>
                          <a:latin typeface="Montserrat" panose="00000500000000000000" pitchFamily="2" charset="0"/>
                        </a:rPr>
                        <a:t>INSTITUCION EDUCATIVA HORACIO OLAVE</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LA MEDROSA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LA MEDROSA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22</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457267652"/>
                  </a:ext>
                </a:extLst>
              </a:tr>
              <a:tr h="317138">
                <a:tc vMerge="1">
                  <a:txBody>
                    <a:bodyPr/>
                    <a:lstStyle/>
                    <a:p>
                      <a:pPr algn="l" fontAlgn="ctr"/>
                      <a:endParaRPr lang="es-CO" sz="1400" b="1" i="0" u="none" strike="noStrike" dirty="0">
                        <a:solidFill>
                          <a:schemeClr val="accent6"/>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MARIA AUXILIADORA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ES" sz="1400" b="1" i="0" u="sng" strike="noStrike" kern="1200" dirty="0">
                          <a:solidFill>
                            <a:srgbClr val="00B050"/>
                          </a:solidFill>
                          <a:effectLst/>
                          <a:latin typeface="Montserrat" panose="00000500000000000000" pitchFamily="2" charset="0"/>
                          <a:ea typeface="+mn-ea"/>
                          <a:cs typeface="+mn-cs"/>
                        </a:rPr>
                        <a:t>VDA FILO DE LA VIRGEN</a:t>
                      </a:r>
                      <a:endParaRPr lang="es-CO" sz="1400" b="1" i="0" u="sng" strike="noStrike" kern="1200" dirty="0">
                        <a:solidFill>
                          <a:srgbClr val="00B050"/>
                        </a:solidFill>
                        <a:effectLst/>
                        <a:latin typeface="Montserrat" panose="00000500000000000000" pitchFamily="2" charset="0"/>
                        <a:ea typeface="+mn-ea"/>
                        <a:cs typeface="+mn-cs"/>
                      </a:endParaRP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49</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6007602"/>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KILOMETRO 15</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EL MILAGRO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LA SELVA CORREGIMIENTO CAMPO DOS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38</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80075864"/>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LA ANGALIA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PUERTO PALMAS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PUERTO PALMA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80</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212997041"/>
                  </a:ext>
                </a:extLst>
              </a:tr>
              <a:tr h="317138">
                <a:tc>
                  <a:txBody>
                    <a:bodyPr/>
                    <a:lstStyle/>
                    <a:p>
                      <a:pPr algn="l" fontAlgn="ctr"/>
                      <a:r>
                        <a:rPr lang="es-CO" sz="1400" b="1" i="0" u="none" strike="noStrike" dirty="0">
                          <a:solidFill>
                            <a:schemeClr val="bg2"/>
                          </a:solidFill>
                          <a:effectLst/>
                          <a:latin typeface="Montserrat" panose="00000500000000000000" pitchFamily="2" charset="0"/>
                        </a:rPr>
                        <a:t>INSTITUCION EDUCATIVA RURAL LA SERPENTINA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SEMILLEROS DE PAZ</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CAÑO INDIO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41</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809546719"/>
                  </a:ext>
                </a:extLst>
              </a:tr>
            </a:tbl>
          </a:graphicData>
        </a:graphic>
      </p:graphicFrame>
    </p:spTree>
    <p:extLst>
      <p:ext uri="{BB962C8B-B14F-4D97-AF65-F5344CB8AC3E}">
        <p14:creationId xmlns:p14="http://schemas.microsoft.com/office/powerpoint/2010/main" val="41387880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D7C30A-D76E-6D34-207D-9D978C6127E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2BB0FC-47A7-4F76-8EBF-0D9D83D77DEE}"/>
              </a:ext>
            </a:extLst>
          </p:cNvPr>
          <p:cNvSpPr txBox="1">
            <a:spLocks/>
          </p:cNvSpPr>
          <p:nvPr/>
        </p:nvSpPr>
        <p:spPr>
          <a:xfrm>
            <a:off x="-81680" y="160304"/>
            <a:ext cx="9550400" cy="896712"/>
          </a:xfrm>
          <a:prstGeom prst="rect">
            <a:avLst/>
          </a:prstGeom>
          <a:solidFill>
            <a:schemeClr val="accent1">
              <a:lumMod val="40000"/>
              <a:lumOff val="60000"/>
              <a:alpha val="36000"/>
            </a:schemeClr>
          </a:solidFill>
          <a:ln>
            <a:noFill/>
          </a:ln>
          <a:effectLst>
            <a:softEdge rad="127000"/>
          </a:effectLst>
        </p:spPr>
        <p:style>
          <a:lnRef idx="0">
            <a:scrgbClr r="0" g="0" b="0"/>
          </a:lnRef>
          <a:fillRef idx="0">
            <a:scrgbClr r="0" g="0" b="0"/>
          </a:fillRef>
          <a:effectRef idx="0">
            <a:scrgbClr r="0" g="0" b="0"/>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250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0" i="0" u="none" strike="noStrike" kern="1200" cap="none" spc="0" normalizeH="0" baseline="0" noProof="0" dirty="0">
                <a:ln w="0"/>
                <a:solidFill>
                  <a:srgbClr val="005BE4"/>
                </a:solidFill>
                <a:effectLst>
                  <a:outerShdw blurRad="38100" dist="19050" dir="2700000" algn="tl" rotWithShape="0">
                    <a:srgbClr val="5CCBF2">
                      <a:alpha val="40000"/>
                    </a:srgbClr>
                  </a:outerShdw>
                </a:effectLst>
                <a:uLnTx/>
                <a:uFillTx/>
                <a:latin typeface="Montserrat" panose="00000500000000000000" pitchFamily="2" charset="0"/>
                <a:ea typeface="+mj-ea"/>
                <a:cs typeface="Arial" panose="020B0604020202020204" pitchFamily="34" charset="0"/>
              </a:rPr>
              <a:t> </a:t>
            </a:r>
            <a:r>
              <a:rPr kumimoji="0" lang="es-ES" sz="32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Montserrat" panose="00000500000000000000" pitchFamily="2" charset="0"/>
                <a:ea typeface="+mj-ea"/>
                <a:cs typeface="Arial" panose="020B0604020202020204" pitchFamily="34" charset="0"/>
              </a:rPr>
              <a:t> I.E Beneficiadas en TIBÚ</a:t>
            </a:r>
          </a:p>
        </p:txBody>
      </p:sp>
      <p:graphicFrame>
        <p:nvGraphicFramePr>
          <p:cNvPr id="3" name="Tabla 2">
            <a:extLst>
              <a:ext uri="{FF2B5EF4-FFF2-40B4-BE49-F238E27FC236}">
                <a16:creationId xmlns:a16="http://schemas.microsoft.com/office/drawing/2014/main" id="{13D03616-E85D-4024-A052-9C87060C6E62}"/>
              </a:ext>
            </a:extLst>
          </p:cNvPr>
          <p:cNvGraphicFramePr>
            <a:graphicFrameLocks noGrp="1"/>
          </p:cNvGraphicFramePr>
          <p:nvPr/>
        </p:nvGraphicFramePr>
        <p:xfrm>
          <a:off x="93306" y="1154850"/>
          <a:ext cx="11729886" cy="2458358"/>
        </p:xfrm>
        <a:graphic>
          <a:graphicData uri="http://schemas.openxmlformats.org/drawingml/2006/table">
            <a:tbl>
              <a:tblPr/>
              <a:tblGrid>
                <a:gridCol w="4195392">
                  <a:extLst>
                    <a:ext uri="{9D8B030D-6E8A-4147-A177-3AD203B41FA5}">
                      <a16:colId xmlns:a16="http://schemas.microsoft.com/office/drawing/2014/main" val="1588279858"/>
                    </a:ext>
                  </a:extLst>
                </a:gridCol>
                <a:gridCol w="3158532">
                  <a:extLst>
                    <a:ext uri="{9D8B030D-6E8A-4147-A177-3AD203B41FA5}">
                      <a16:colId xmlns:a16="http://schemas.microsoft.com/office/drawing/2014/main" val="2488967585"/>
                    </a:ext>
                  </a:extLst>
                </a:gridCol>
                <a:gridCol w="2602454">
                  <a:extLst>
                    <a:ext uri="{9D8B030D-6E8A-4147-A177-3AD203B41FA5}">
                      <a16:colId xmlns:a16="http://schemas.microsoft.com/office/drawing/2014/main" val="400700544"/>
                    </a:ext>
                  </a:extLst>
                </a:gridCol>
                <a:gridCol w="1773508">
                  <a:extLst>
                    <a:ext uri="{9D8B030D-6E8A-4147-A177-3AD203B41FA5}">
                      <a16:colId xmlns:a16="http://schemas.microsoft.com/office/drawing/2014/main" val="2433395546"/>
                    </a:ext>
                  </a:extLst>
                </a:gridCol>
              </a:tblGrid>
              <a:tr h="315883">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I.E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NOMBRE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DIRECCIÓN SEDE</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tc>
                  <a:txBody>
                    <a:bodyPr/>
                    <a:lstStyle>
                      <a:lvl1pPr marL="0" algn="l" defTabSz="914400" rtl="0" eaLnBrk="1" latinLnBrk="0" hangingPunct="1">
                        <a:defRPr sz="1800" kern="1200">
                          <a:solidFill>
                            <a:schemeClr val="dk1"/>
                          </a:solidFill>
                          <a:latin typeface="Arial" panose="020B0604020202020204"/>
                        </a:defRPr>
                      </a:lvl1pPr>
                      <a:lvl2pPr marL="457200" algn="l" defTabSz="914400" rtl="0" eaLnBrk="1" latinLnBrk="0" hangingPunct="1">
                        <a:defRPr sz="1800" kern="1200">
                          <a:solidFill>
                            <a:schemeClr val="dk1"/>
                          </a:solidFill>
                          <a:latin typeface="Arial" panose="020B0604020202020204"/>
                        </a:defRPr>
                      </a:lvl2pPr>
                      <a:lvl3pPr marL="914400" algn="l" defTabSz="914400" rtl="0" eaLnBrk="1" latinLnBrk="0" hangingPunct="1">
                        <a:defRPr sz="1800" kern="1200">
                          <a:solidFill>
                            <a:schemeClr val="dk1"/>
                          </a:solidFill>
                          <a:latin typeface="Arial" panose="020B0604020202020204"/>
                        </a:defRPr>
                      </a:lvl3pPr>
                      <a:lvl4pPr marL="1371600" algn="l" defTabSz="914400" rtl="0" eaLnBrk="1" latinLnBrk="0" hangingPunct="1">
                        <a:defRPr sz="1800" kern="1200">
                          <a:solidFill>
                            <a:schemeClr val="dk1"/>
                          </a:solidFill>
                          <a:latin typeface="Arial" panose="020B0604020202020204"/>
                        </a:defRPr>
                      </a:lvl4pPr>
                      <a:lvl5pPr marL="1828800" algn="l" defTabSz="914400" rtl="0" eaLnBrk="1" latinLnBrk="0" hangingPunct="1">
                        <a:defRPr sz="1800" kern="1200">
                          <a:solidFill>
                            <a:schemeClr val="dk1"/>
                          </a:solidFill>
                          <a:latin typeface="Arial" panose="020B0604020202020204"/>
                        </a:defRPr>
                      </a:lvl5pPr>
                      <a:lvl6pPr marL="2286000" algn="l" defTabSz="914400" rtl="0" eaLnBrk="1" latinLnBrk="0" hangingPunct="1">
                        <a:defRPr sz="1800" kern="1200">
                          <a:solidFill>
                            <a:schemeClr val="dk1"/>
                          </a:solidFill>
                          <a:latin typeface="Arial" panose="020B0604020202020204"/>
                        </a:defRPr>
                      </a:lvl6pPr>
                      <a:lvl7pPr marL="2743200" algn="l" defTabSz="914400" rtl="0" eaLnBrk="1" latinLnBrk="0" hangingPunct="1">
                        <a:defRPr sz="1800" kern="1200">
                          <a:solidFill>
                            <a:schemeClr val="dk1"/>
                          </a:solidFill>
                          <a:latin typeface="Arial" panose="020B0604020202020204"/>
                        </a:defRPr>
                      </a:lvl7pPr>
                      <a:lvl8pPr marL="3200400" algn="l" defTabSz="914400" rtl="0" eaLnBrk="1" latinLnBrk="0" hangingPunct="1">
                        <a:defRPr sz="1800" kern="1200">
                          <a:solidFill>
                            <a:schemeClr val="dk1"/>
                          </a:solidFill>
                          <a:latin typeface="Arial" panose="020B0604020202020204"/>
                        </a:defRPr>
                      </a:lvl8pPr>
                      <a:lvl9pPr marL="3657600" algn="l" defTabSz="914400" rtl="0" eaLnBrk="1" latinLnBrk="0" hangingPunct="1">
                        <a:defRPr sz="1800" kern="1200">
                          <a:solidFill>
                            <a:schemeClr val="dk1"/>
                          </a:solidFill>
                          <a:latin typeface="Arial" panose="020B0604020202020204"/>
                        </a:defRPr>
                      </a:lvl9pPr>
                    </a:lstStyle>
                    <a:p>
                      <a:pPr marL="0" algn="ctr" defTabSz="914400" rtl="0" eaLnBrk="1" fontAlgn="ctr" latinLnBrk="0" hangingPunct="1"/>
                      <a:r>
                        <a:rPr lang="es-CO" sz="2000" b="1" u="none" strike="noStrike" kern="1200" dirty="0">
                          <a:solidFill>
                            <a:schemeClr val="bg2"/>
                          </a:solidFill>
                          <a:effectLst/>
                          <a:latin typeface="Montserrat" panose="00000500000000000000" pitchFamily="2" charset="0"/>
                        </a:rPr>
                        <a:t>MATRÍCULA TOTAL</a:t>
                      </a:r>
                      <a:endParaRPr lang="es-CO" sz="2000" b="1" u="none" strike="noStrike" kern="1200" dirty="0">
                        <a:solidFill>
                          <a:schemeClr val="bg2"/>
                        </a:solidFill>
                        <a:effectLst/>
                        <a:latin typeface="Montserrat" panose="00000500000000000000" pitchFamily="2" charset="0"/>
                        <a:ea typeface="+mn-ea"/>
                        <a:cs typeface="+mn-cs"/>
                      </a:endParaRPr>
                    </a:p>
                  </a:txBody>
                  <a:tcPr marL="0" marR="0" marT="0" marB="0" anchor="ctr">
                    <a:lnL w="12700" cmpd="sng">
                      <a:solidFill>
                        <a:srgbClr val="FEFFFF"/>
                      </a:solidFill>
                    </a:lnL>
                    <a:lnR w="12700" cmpd="sng">
                      <a:solidFill>
                        <a:srgbClr val="FEFFFF"/>
                      </a:solidFill>
                    </a:lnR>
                    <a:lnT w="12700" cmpd="sng">
                      <a:solidFill>
                        <a:srgbClr val="FEFFFF"/>
                      </a:solidFill>
                    </a:lnT>
                    <a:lnB w="12700" cap="flat" cmpd="sng" algn="ctr">
                      <a:solidFill>
                        <a:srgbClr val="FEFFFF"/>
                      </a:solidFill>
                      <a:prstDash val="solid"/>
                      <a:round/>
                      <a:headEnd type="none" w="med" len="med"/>
                      <a:tailEnd type="none" w="med" len="med"/>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2225126305"/>
                  </a:ext>
                </a:extLst>
              </a:tr>
              <a:tr h="317138">
                <a:tc rowSpan="2">
                  <a:txBody>
                    <a:bodyPr/>
                    <a:lstStyle/>
                    <a:p>
                      <a:pPr algn="l" fontAlgn="ctr"/>
                      <a:r>
                        <a:rPr lang="es-CO" sz="1400" b="1" i="0" u="none" strike="noStrike" dirty="0">
                          <a:solidFill>
                            <a:schemeClr val="bg2"/>
                          </a:solidFill>
                          <a:effectLst/>
                          <a:latin typeface="Montserrat" panose="00000500000000000000" pitchFamily="2" charset="0"/>
                        </a:rPr>
                        <a:t>INSTITUCION EDUCATIVA RURAL LA SERPENTINA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SAN MARTIN</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KM 23</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70</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69833243"/>
                  </a:ext>
                </a:extLst>
              </a:tr>
              <a:tr h="158569">
                <a:tc vMerge="1">
                  <a:txBody>
                    <a:bodyPr/>
                    <a:lstStyle/>
                    <a:p>
                      <a:pPr algn="l" fontAlgn="ct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EL MILAGRO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P30 BAJO</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81</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1821911477"/>
                  </a:ext>
                </a:extLst>
              </a:tr>
              <a:tr h="158569">
                <a:tc rowSpan="3">
                  <a:txBody>
                    <a:bodyPr/>
                    <a:lstStyle/>
                    <a:p>
                      <a:pPr algn="l" fontAlgn="ctr"/>
                      <a:r>
                        <a:rPr lang="es-CO" sz="1400" b="1" i="0" u="none" strike="noStrike" dirty="0">
                          <a:solidFill>
                            <a:schemeClr val="bg2"/>
                          </a:solidFill>
                          <a:effectLst/>
                          <a:latin typeface="Montserrat" panose="00000500000000000000" pitchFamily="2" charset="0"/>
                        </a:rPr>
                        <a:t>INSTITUCION EDUCATIVA RURAL PUERTO BARCO</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LAS TIMBAS</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EL CUARENTA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36</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801268286"/>
                  </a:ext>
                </a:extLst>
              </a:tr>
              <a:tr h="158569">
                <a:tc vMerge="1">
                  <a:txBody>
                    <a:bodyPr/>
                    <a:lstStyle/>
                    <a:p>
                      <a:pPr algn="l" fontAlgn="ct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ES" sz="1400" b="1" i="0" u="sng" strike="noStrike" kern="1200" dirty="0">
                          <a:solidFill>
                            <a:srgbClr val="00B050"/>
                          </a:solidFill>
                          <a:effectLst/>
                          <a:latin typeface="Montserrat" panose="00000500000000000000" pitchFamily="2" charset="0"/>
                          <a:ea typeface="+mn-ea"/>
                          <a:cs typeface="+mn-cs"/>
                        </a:rPr>
                        <a:t>SEDE LIMITES DE VILLA NUEVA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pt-BR" sz="1400" b="1" i="0" u="sng" strike="noStrike" kern="1200" dirty="0">
                          <a:solidFill>
                            <a:srgbClr val="00B050"/>
                          </a:solidFill>
                          <a:effectLst/>
                          <a:latin typeface="Montserrat" panose="00000500000000000000" pitchFamily="2" charset="0"/>
                          <a:ea typeface="+mn-ea"/>
                          <a:cs typeface="+mn-cs"/>
                        </a:rPr>
                        <a:t>VDA FRANCISCO DE PAULA SANTANDER</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61</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608605893"/>
                  </a:ext>
                </a:extLst>
              </a:tr>
              <a:tr h="158569">
                <a:tc vMerge="1">
                  <a:txBody>
                    <a:bodyPr/>
                    <a:lstStyle/>
                    <a:p>
                      <a:pPr algn="l" fontAlgn="ctr"/>
                      <a:endParaRPr lang="es-CO" sz="1400" b="1" i="0" u="none" strike="noStrike" dirty="0">
                        <a:solidFill>
                          <a:schemeClr val="bg2"/>
                        </a:solidFill>
                        <a:effectLst/>
                        <a:latin typeface="Montserrat" panose="00000500000000000000" pitchFamily="2" charset="0"/>
                      </a:endParaRP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LA COLOMBIANA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COLOMBIANA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25</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4148607901"/>
                  </a:ext>
                </a:extLst>
              </a:tr>
              <a:tr h="158569">
                <a:tc>
                  <a:txBody>
                    <a:bodyPr/>
                    <a:lstStyle/>
                    <a:p>
                      <a:pPr algn="l" fontAlgn="ctr"/>
                      <a:r>
                        <a:rPr lang="es-CO" sz="1400" b="1" i="0" u="none" strike="noStrike" dirty="0">
                          <a:solidFill>
                            <a:schemeClr val="bg2"/>
                          </a:solidFill>
                          <a:effectLst/>
                          <a:latin typeface="Montserrat" panose="00000500000000000000" pitchFamily="2" charset="0"/>
                        </a:rPr>
                        <a:t>INSTITUCION EDUCATIVA RURAL BERTRANIA</a:t>
                      </a:r>
                    </a:p>
                  </a:txBody>
                  <a:tcPr marL="7620" marR="7620" marT="7620" marB="0" anchor="ctr">
                    <a:lnL w="12700" cmpd="sng">
                      <a:solidFill>
                        <a:srgbClr val="FEFFFF"/>
                      </a:solidFill>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SEDE ORU L5</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l"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VDA CAMPO YUCA</a:t>
                      </a:r>
                    </a:p>
                  </a:txBody>
                  <a:tcPr marL="7620" marR="7620" marT="7620" marB="0" anchor="ctr">
                    <a:lnL w="12700" cap="flat" cmpd="sng" algn="ctr">
                      <a:solidFill>
                        <a:srgbClr val="FEFFFF"/>
                      </a:solidFill>
                      <a:prstDash val="solid"/>
                      <a:round/>
                      <a:headEnd type="none" w="med" len="med"/>
                      <a:tailEnd type="none" w="med" len="med"/>
                    </a:lnL>
                    <a:lnR w="12700" cap="flat" cmpd="sng" algn="ctr">
                      <a:solidFill>
                        <a:srgbClr val="FEFFFF"/>
                      </a:solidFill>
                      <a:prstDash val="solid"/>
                      <a:round/>
                      <a:headEnd type="none" w="med" len="med"/>
                      <a:tailEnd type="none" w="med" len="med"/>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tc>
                  <a:txBody>
                    <a:bodyPr/>
                    <a:lstStyle/>
                    <a:p>
                      <a:pPr marL="0" algn="ctr" defTabSz="914400" rtl="0" eaLnBrk="1" fontAlgn="ctr" latinLnBrk="0" hangingPunct="1"/>
                      <a:r>
                        <a:rPr lang="es-CO" sz="1400" b="1" i="0" u="sng" strike="noStrike" kern="1200" dirty="0">
                          <a:solidFill>
                            <a:srgbClr val="00B050"/>
                          </a:solidFill>
                          <a:effectLst/>
                          <a:latin typeface="Montserrat" panose="00000500000000000000" pitchFamily="2" charset="0"/>
                          <a:ea typeface="+mn-ea"/>
                          <a:cs typeface="+mn-cs"/>
                        </a:rPr>
                        <a:t>50</a:t>
                      </a:r>
                    </a:p>
                  </a:txBody>
                  <a:tcPr marL="7620" marR="7620" marT="7620" marB="0" anchor="ctr">
                    <a:lnL w="12700" cap="flat" cmpd="sng" algn="ctr">
                      <a:solidFill>
                        <a:srgbClr val="FEFFFF"/>
                      </a:solidFill>
                      <a:prstDash val="solid"/>
                      <a:round/>
                      <a:headEnd type="none" w="med" len="med"/>
                      <a:tailEnd type="none" w="med" len="med"/>
                    </a:lnL>
                    <a:lnR w="12700" cmpd="sng">
                      <a:solidFill>
                        <a:srgbClr val="FEFFFF"/>
                      </a:solidFill>
                    </a:lnR>
                    <a:lnT w="12700" cap="flat" cmpd="sng" algn="ctr">
                      <a:solidFill>
                        <a:srgbClr val="FEFFFF"/>
                      </a:solidFill>
                      <a:prstDash val="solid"/>
                      <a:round/>
                      <a:headEnd type="none" w="med" len="med"/>
                      <a:tailEnd type="none" w="med" len="med"/>
                    </a:lnT>
                    <a:lnB w="12700" cmpd="sng">
                      <a:solidFill>
                        <a:srgbClr val="FEFFFF"/>
                      </a:solidFill>
                    </a:lnB>
                    <a:lnTlToBr w="12700" cmpd="sng">
                      <a:noFill/>
                      <a:prstDash val="solid"/>
                    </a:lnTlToBr>
                    <a:lnBlToTr w="12700" cmpd="sng">
                      <a:noFill/>
                      <a:prstDash val="solid"/>
                    </a:lnBlToTr>
                    <a:solidFill>
                      <a:srgbClr val="E4E4E4"/>
                    </a:solidFill>
                  </a:tcPr>
                </a:tc>
                <a:extLst>
                  <a:ext uri="{0D108BD9-81ED-4DB2-BD59-A6C34878D82A}">
                    <a16:rowId xmlns:a16="http://schemas.microsoft.com/office/drawing/2014/main" val="3189481859"/>
                  </a:ext>
                </a:extLst>
              </a:tr>
            </a:tbl>
          </a:graphicData>
        </a:graphic>
      </p:graphicFrame>
      <p:graphicFrame>
        <p:nvGraphicFramePr>
          <p:cNvPr id="8" name="Diagrama 7">
            <a:extLst>
              <a:ext uri="{FF2B5EF4-FFF2-40B4-BE49-F238E27FC236}">
                <a16:creationId xmlns:a16="http://schemas.microsoft.com/office/drawing/2014/main" id="{59E00779-3CAD-4731-BDC2-FAE48D1BA8B5}"/>
              </a:ext>
            </a:extLst>
          </p:cNvPr>
          <p:cNvGraphicFramePr/>
          <p:nvPr>
            <p:extLst>
              <p:ext uri="{D42A27DB-BD31-4B8C-83A1-F6EECF244321}">
                <p14:modId xmlns:p14="http://schemas.microsoft.com/office/powerpoint/2010/main" val="510413302"/>
              </p:ext>
            </p:extLst>
          </p:nvPr>
        </p:nvGraphicFramePr>
        <p:xfrm>
          <a:off x="4151372" y="4626873"/>
          <a:ext cx="3167023" cy="12838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a 4">
            <a:extLst>
              <a:ext uri="{FF2B5EF4-FFF2-40B4-BE49-F238E27FC236}">
                <a16:creationId xmlns:a16="http://schemas.microsoft.com/office/drawing/2014/main" id="{A6C2EAA2-395E-461A-A32E-B207E22CBB13}"/>
              </a:ext>
            </a:extLst>
          </p:cNvPr>
          <p:cNvGraphicFramePr/>
          <p:nvPr/>
        </p:nvGraphicFramePr>
        <p:xfrm>
          <a:off x="7621445" y="4626873"/>
          <a:ext cx="3167023" cy="12838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299056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4CF2F621-183F-F656-E267-7984FB5BF15D}"/>
              </a:ext>
            </a:extLst>
          </p:cNvPr>
          <p:cNvSpPr>
            <a:spLocks noGrp="1"/>
          </p:cNvSpPr>
          <p:nvPr>
            <p:ph type="title" idx="4294967295"/>
          </p:nvPr>
        </p:nvSpPr>
        <p:spPr>
          <a:xfrm>
            <a:off x="721661" y="2603523"/>
            <a:ext cx="4930593" cy="16509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O" sz="5400" b="1"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Avance</a:t>
            </a:r>
            <a:br>
              <a:rPr kumimoji="0" lang="es-CO" sz="5400" b="1"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br>
            <a:r>
              <a:rPr lang="es-CO" sz="5400" b="1" dirty="0">
                <a:solidFill>
                  <a:schemeClr val="bg2"/>
                </a:solidFill>
                <a:latin typeface="Arial" panose="020B0604020202020204" pitchFamily="34" charset="0"/>
                <a:ea typeface="+mn-ea"/>
                <a:cs typeface="Arial" panose="020B0604020202020204" pitchFamily="34" charset="0"/>
              </a:rPr>
              <a:t>consolidado</a:t>
            </a:r>
            <a:endParaRPr kumimoji="0" lang="es-CO" sz="5400" b="1"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endParaRPr>
          </a:p>
        </p:txBody>
      </p:sp>
      <p:sp>
        <p:nvSpPr>
          <p:cNvPr id="9" name="Text 4">
            <a:extLst>
              <a:ext uri="{FF2B5EF4-FFF2-40B4-BE49-F238E27FC236}">
                <a16:creationId xmlns:a16="http://schemas.microsoft.com/office/drawing/2014/main" id="{696E6079-72E8-4B26-A212-D138B746FB04}"/>
              </a:ext>
            </a:extLst>
          </p:cNvPr>
          <p:cNvSpPr/>
          <p:nvPr/>
        </p:nvSpPr>
        <p:spPr>
          <a:xfrm>
            <a:off x="7130467" y="3193990"/>
            <a:ext cx="3254772" cy="107817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00B050"/>
                </a:solidFill>
                <a:effectLst/>
                <a:uLnTx/>
                <a:uFillTx/>
                <a:latin typeface="Barlow Bold" pitchFamily="34" charset="0"/>
                <a:ea typeface="+mn-ea"/>
                <a:cs typeface="+mn-cs"/>
              </a:rPr>
              <a:t>110</a:t>
            </a:r>
            <a:endParaRPr kumimoji="0" lang="en-US" sz="88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16" name="Text 5">
            <a:extLst>
              <a:ext uri="{FF2B5EF4-FFF2-40B4-BE49-F238E27FC236}">
                <a16:creationId xmlns:a16="http://schemas.microsoft.com/office/drawing/2014/main" id="{384FEB3C-BA32-4F76-8862-B41A7A738CE0}"/>
              </a:ext>
            </a:extLst>
          </p:cNvPr>
          <p:cNvSpPr/>
          <p:nvPr/>
        </p:nvSpPr>
        <p:spPr>
          <a:xfrm>
            <a:off x="7112179" y="3935068"/>
            <a:ext cx="3254772" cy="770799"/>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00B050"/>
                </a:solidFill>
                <a:effectLst/>
                <a:uLnTx/>
                <a:uFillTx/>
                <a:latin typeface="Barlow Bold" pitchFamily="34" charset="0"/>
                <a:ea typeface="+mn-ea"/>
                <a:cs typeface="+mn-cs"/>
              </a:rPr>
              <a:t>Instaladas</a:t>
            </a:r>
            <a:endParaRPr kumimoji="0" lang="es-CO" sz="2800" b="0" i="0" u="none" strike="noStrike" kern="1200" cap="none" spc="0" normalizeH="0" baseline="0" noProof="0" dirty="0">
              <a:ln>
                <a:noFill/>
              </a:ln>
              <a:solidFill>
                <a:srgbClr val="00B050"/>
              </a:solidFill>
              <a:effectLst/>
              <a:uLnTx/>
              <a:uFillTx/>
              <a:latin typeface="Arial" panose="020B0604020202020204"/>
              <a:ea typeface="+mn-ea"/>
              <a:cs typeface="+mn-cs"/>
            </a:endParaRPr>
          </a:p>
        </p:txBody>
      </p:sp>
      <p:sp>
        <p:nvSpPr>
          <p:cNvPr id="22" name="Text 1">
            <a:extLst>
              <a:ext uri="{FF2B5EF4-FFF2-40B4-BE49-F238E27FC236}">
                <a16:creationId xmlns:a16="http://schemas.microsoft.com/office/drawing/2014/main" id="{9344A3BA-3F91-4403-A268-578D0D074C35}"/>
              </a:ext>
            </a:extLst>
          </p:cNvPr>
          <p:cNvSpPr/>
          <p:nvPr/>
        </p:nvSpPr>
        <p:spPr>
          <a:xfrm>
            <a:off x="7223820" y="207641"/>
            <a:ext cx="3143131" cy="1159787"/>
          </a:xfrm>
          <a:prstGeom prst="rect">
            <a:avLst/>
          </a:prstGeom>
          <a:noFill/>
          <a:ln/>
        </p:spPr>
        <p:txBody>
          <a:bodyPr wrap="none" lIns="0" tIns="0" rIns="0" bIns="0" rtlCol="0" anchor="t"/>
          <a:lstStyle/>
          <a:p>
            <a:pPr marL="0" marR="0" lvl="0" indent="0" algn="ctr" defTabSz="914400" rtl="0" eaLnBrk="1" fontAlgn="auto" latinLnBrk="0" hangingPunct="1">
              <a:lnSpc>
                <a:spcPts val="6850"/>
              </a:lnSpc>
              <a:spcBef>
                <a:spcPts val="0"/>
              </a:spcBef>
              <a:spcAft>
                <a:spcPts val="0"/>
              </a:spcAft>
              <a:buClrTx/>
              <a:buSzTx/>
              <a:buFontTx/>
              <a:buNone/>
              <a:tabLst/>
              <a:defRPr/>
            </a:pPr>
            <a:r>
              <a:rPr kumimoji="0" lang="en-US" sz="8800" b="1" i="0" u="none" strike="noStrike" kern="1200" cap="none" spc="0" normalizeH="0" baseline="0" noProof="0" dirty="0">
                <a:ln>
                  <a:noFill/>
                </a:ln>
                <a:solidFill>
                  <a:srgbClr val="320D51"/>
                </a:solidFill>
                <a:effectLst/>
                <a:uLnTx/>
                <a:uFillTx/>
                <a:latin typeface="Barlow Bold" pitchFamily="34" charset="0"/>
                <a:ea typeface="+mn-ea"/>
                <a:cs typeface="+mn-cs"/>
              </a:rPr>
              <a:t>110</a:t>
            </a:r>
            <a:endParaRPr kumimoji="0" lang="en-US" sz="8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23" name="Text 2">
            <a:extLst>
              <a:ext uri="{FF2B5EF4-FFF2-40B4-BE49-F238E27FC236}">
                <a16:creationId xmlns:a16="http://schemas.microsoft.com/office/drawing/2014/main" id="{2BD74344-6A88-42F3-9400-3DAD849A9811}"/>
              </a:ext>
            </a:extLst>
          </p:cNvPr>
          <p:cNvSpPr/>
          <p:nvPr/>
        </p:nvSpPr>
        <p:spPr>
          <a:xfrm>
            <a:off x="7223820" y="923398"/>
            <a:ext cx="3143131" cy="829143"/>
          </a:xfrm>
          <a:prstGeom prst="rect">
            <a:avLst/>
          </a:prstGeom>
          <a:noFill/>
          <a:ln/>
        </p:spPr>
        <p:txBody>
          <a:bodyPr wrap="square" lIns="0" tIns="0" rIns="0" bIns="0" rtlCol="0" anchor="t"/>
          <a:lstStyle/>
          <a:p>
            <a:pPr marL="0" marR="0" lvl="0" indent="0" algn="ctr" defTabSz="914400" rtl="0" eaLnBrk="1" fontAlgn="auto" latinLnBrk="0" hangingPunct="1">
              <a:lnSpc>
                <a:spcPts val="24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Barlow Bold" pitchFamily="34" charset="0"/>
                <a:ea typeface="+mn-ea"/>
                <a:cs typeface="+mn-cs"/>
              </a:rPr>
              <a:t>Sedes Educativas</a:t>
            </a:r>
            <a:endParaRPr kumimoji="0" lang="es-CO" sz="28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24" name="Text 3">
            <a:extLst>
              <a:ext uri="{FF2B5EF4-FFF2-40B4-BE49-F238E27FC236}">
                <a16:creationId xmlns:a16="http://schemas.microsoft.com/office/drawing/2014/main" id="{926B71EF-D4DB-4E4E-A493-00AE37E30990}"/>
              </a:ext>
            </a:extLst>
          </p:cNvPr>
          <p:cNvSpPr/>
          <p:nvPr/>
        </p:nvSpPr>
        <p:spPr>
          <a:xfrm>
            <a:off x="6525577" y="1252074"/>
            <a:ext cx="4539616"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000" b="0"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Sedes del Área Metropolitana y Zona Catatumbo.</a:t>
            </a:r>
            <a:endParaRPr kumimoji="0" lang="es-CO" sz="2000" b="0"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2" name="Rectángulo: esquinas redondeadas 1">
            <a:extLst>
              <a:ext uri="{FF2B5EF4-FFF2-40B4-BE49-F238E27FC236}">
                <a16:creationId xmlns:a16="http://schemas.microsoft.com/office/drawing/2014/main" id="{F4FE9F7F-EB81-4012-8B71-A4C98386920D}"/>
              </a:ext>
            </a:extLst>
          </p:cNvPr>
          <p:cNvSpPr/>
          <p:nvPr/>
        </p:nvSpPr>
        <p:spPr>
          <a:xfrm>
            <a:off x="5776537" y="1985208"/>
            <a:ext cx="5881816" cy="3620717"/>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5E00B2"/>
              </a:solidFill>
              <a:effectLst/>
              <a:uLnTx/>
              <a:uFillTx/>
              <a:latin typeface="Arial" panose="020B0604020202020204"/>
              <a:ea typeface="+mn-ea"/>
              <a:cs typeface="+mn-cs"/>
            </a:endParaRPr>
          </a:p>
        </p:txBody>
      </p:sp>
      <p:sp>
        <p:nvSpPr>
          <p:cNvPr id="19" name="Text 3">
            <a:extLst>
              <a:ext uri="{FF2B5EF4-FFF2-40B4-BE49-F238E27FC236}">
                <a16:creationId xmlns:a16="http://schemas.microsoft.com/office/drawing/2014/main" id="{96D8C8DA-9CDE-44A7-951E-9988F34685AA}"/>
              </a:ext>
            </a:extLst>
          </p:cNvPr>
          <p:cNvSpPr/>
          <p:nvPr/>
        </p:nvSpPr>
        <p:spPr>
          <a:xfrm>
            <a:off x="5225431" y="5673422"/>
            <a:ext cx="6947452"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110</a:t>
            </a:r>
          </a:p>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Sedes Verificadas Por Interventoría y Aprobadas por Gobernación</a:t>
            </a:r>
            <a:endParaRPr kumimoji="0" lang="es-CO" sz="28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14" name="Text 3">
            <a:extLst>
              <a:ext uri="{FF2B5EF4-FFF2-40B4-BE49-F238E27FC236}">
                <a16:creationId xmlns:a16="http://schemas.microsoft.com/office/drawing/2014/main" id="{380F675C-0079-4499-BF7F-2094B39A9F7F}"/>
              </a:ext>
            </a:extLst>
          </p:cNvPr>
          <p:cNvSpPr/>
          <p:nvPr/>
        </p:nvSpPr>
        <p:spPr>
          <a:xfrm>
            <a:off x="6287217" y="2082125"/>
            <a:ext cx="5052911"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110</a:t>
            </a:r>
          </a:p>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solidFill>
                <a:effectLst/>
                <a:uLnTx/>
                <a:uFillTx/>
                <a:latin typeface="Montserrat" pitchFamily="34" charset="0"/>
                <a:ea typeface="Montserrat" pitchFamily="34" charset="-122"/>
                <a:cs typeface="Montserrat" pitchFamily="34" charset="-120"/>
              </a:rPr>
              <a:t>Estudios de Campo Aprobados</a:t>
            </a:r>
            <a:endParaRPr kumimoji="0" lang="es-CO" sz="24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11" name="Text 3">
            <a:extLst>
              <a:ext uri="{FF2B5EF4-FFF2-40B4-BE49-F238E27FC236}">
                <a16:creationId xmlns:a16="http://schemas.microsoft.com/office/drawing/2014/main" id="{6DAF2C4E-9C5D-46DF-B83A-9747A09CF619}"/>
              </a:ext>
            </a:extLst>
          </p:cNvPr>
          <p:cNvSpPr/>
          <p:nvPr/>
        </p:nvSpPr>
        <p:spPr>
          <a:xfrm>
            <a:off x="6268929" y="4382307"/>
            <a:ext cx="5052911"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320D51"/>
                </a:solidFill>
                <a:effectLst/>
                <a:uLnTx/>
                <a:uFillTx/>
                <a:latin typeface="Montserrat" pitchFamily="34" charset="0"/>
                <a:ea typeface="+mn-ea"/>
                <a:cs typeface="+mn-cs"/>
              </a:rPr>
              <a:t>Fecha de Inicio de Operación</a:t>
            </a:r>
            <a:endParaRPr kumimoji="0" lang="es-CO" sz="2400" b="1" i="0" u="none" strike="noStrike" kern="1200" cap="none" spc="0" normalizeH="0" baseline="0" noProof="0" dirty="0">
              <a:ln>
                <a:noFill/>
              </a:ln>
              <a:solidFill>
                <a:srgbClr val="320D51"/>
              </a:solidFill>
              <a:effectLst/>
              <a:uLnTx/>
              <a:uFillTx/>
              <a:latin typeface="Arial" panose="020B0604020202020204"/>
              <a:ea typeface="+mn-ea"/>
              <a:cs typeface="+mn-cs"/>
            </a:endParaRPr>
          </a:p>
        </p:txBody>
      </p:sp>
      <p:sp>
        <p:nvSpPr>
          <p:cNvPr id="12" name="Text 3">
            <a:extLst>
              <a:ext uri="{FF2B5EF4-FFF2-40B4-BE49-F238E27FC236}">
                <a16:creationId xmlns:a16="http://schemas.microsoft.com/office/drawing/2014/main" id="{3752A014-83EC-426D-8E65-675166AD2C7E}"/>
              </a:ext>
            </a:extLst>
          </p:cNvPr>
          <p:cNvSpPr/>
          <p:nvPr/>
        </p:nvSpPr>
        <p:spPr>
          <a:xfrm>
            <a:off x="6122599" y="4829546"/>
            <a:ext cx="2202442"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solidFill>
                    <a:srgbClr val="051844"/>
                  </a:solidFill>
                </a:ln>
                <a:solidFill>
                  <a:srgbClr val="00B050"/>
                </a:solidFill>
                <a:effectLst/>
                <a:uLnTx/>
                <a:uFillTx/>
                <a:latin typeface="Montserrat" pitchFamily="34" charset="0"/>
                <a:ea typeface="Montserrat" pitchFamily="34" charset="-122"/>
                <a:cs typeface="Montserrat" pitchFamily="34" charset="-120"/>
              </a:rPr>
              <a:t>108</a:t>
            </a:r>
          </a:p>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solidFill>
                    <a:srgbClr val="051844"/>
                  </a:solidFill>
                </a:ln>
                <a:solidFill>
                  <a:srgbClr val="00B050"/>
                </a:solidFill>
                <a:effectLst/>
                <a:uLnTx/>
                <a:uFillTx/>
                <a:latin typeface="Montserrat" pitchFamily="34" charset="0"/>
                <a:ea typeface="Montserrat" pitchFamily="34" charset="-122"/>
                <a:cs typeface="Montserrat" pitchFamily="34" charset="-120"/>
              </a:rPr>
              <a:t>1 de Octubre</a:t>
            </a:r>
            <a:endParaRPr kumimoji="0" lang="es-CO" sz="2400" b="1" i="0" u="none" strike="noStrike" kern="1200" cap="none" spc="0" normalizeH="0" baseline="0" noProof="0" dirty="0">
              <a:ln>
                <a:solidFill>
                  <a:srgbClr val="051844"/>
                </a:solidFill>
              </a:ln>
              <a:solidFill>
                <a:srgbClr val="00B050"/>
              </a:solidFill>
              <a:effectLst/>
              <a:uLnTx/>
              <a:uFillTx/>
              <a:latin typeface="Arial" panose="020B0604020202020204"/>
              <a:ea typeface="+mn-ea"/>
              <a:cs typeface="+mn-cs"/>
            </a:endParaRPr>
          </a:p>
        </p:txBody>
      </p:sp>
      <p:sp>
        <p:nvSpPr>
          <p:cNvPr id="13" name="Text 3">
            <a:extLst>
              <a:ext uri="{FF2B5EF4-FFF2-40B4-BE49-F238E27FC236}">
                <a16:creationId xmlns:a16="http://schemas.microsoft.com/office/drawing/2014/main" id="{3DFA89B3-E5E1-4EED-9B6D-4A48EC4E7473}"/>
              </a:ext>
            </a:extLst>
          </p:cNvPr>
          <p:cNvSpPr/>
          <p:nvPr/>
        </p:nvSpPr>
        <p:spPr>
          <a:xfrm>
            <a:off x="8817433" y="4807323"/>
            <a:ext cx="2504407" cy="715038"/>
          </a:xfrm>
          <a:prstGeom prst="rect">
            <a:avLst/>
          </a:prstGeom>
          <a:noFill/>
          <a:ln/>
        </p:spPr>
        <p:txBody>
          <a:bodyPr wrap="square" lIns="0" tIns="0" rIns="0" bIns="0" rtlCol="0" anchor="t"/>
          <a:lstStyle/>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solidFill>
                    <a:srgbClr val="051844"/>
                  </a:solidFill>
                </a:ln>
                <a:solidFill>
                  <a:srgbClr val="320D51">
                    <a:lumMod val="50000"/>
                    <a:lumOff val="50000"/>
                  </a:srgbClr>
                </a:solidFill>
                <a:effectLst/>
                <a:uLnTx/>
                <a:uFillTx/>
                <a:latin typeface="Montserrat" pitchFamily="34" charset="0"/>
                <a:ea typeface="Montserrat" pitchFamily="34" charset="-122"/>
                <a:cs typeface="Montserrat" pitchFamily="34" charset="-120"/>
              </a:rPr>
              <a:t>2</a:t>
            </a:r>
          </a:p>
          <a:p>
            <a:pPr marL="0" marR="0" lvl="0" indent="0" algn="ctr" defTabSz="914400" rtl="0" eaLnBrk="1" fontAlgn="auto" latinLnBrk="0" hangingPunct="1">
              <a:lnSpc>
                <a:spcPts val="2350"/>
              </a:lnSpc>
              <a:spcBef>
                <a:spcPts val="0"/>
              </a:spcBef>
              <a:spcAft>
                <a:spcPts val="0"/>
              </a:spcAft>
              <a:buClrTx/>
              <a:buSzTx/>
              <a:buFontTx/>
              <a:buNone/>
              <a:tabLst/>
              <a:defRPr/>
            </a:pPr>
            <a:r>
              <a:rPr kumimoji="0" lang="es-CO" sz="2400" b="1" i="0" u="none" strike="noStrike" kern="1200" cap="none" spc="0" normalizeH="0" baseline="0" noProof="0" dirty="0">
                <a:ln>
                  <a:solidFill>
                    <a:srgbClr val="051844"/>
                  </a:solidFill>
                </a:ln>
                <a:solidFill>
                  <a:srgbClr val="320D51">
                    <a:lumMod val="50000"/>
                    <a:lumOff val="50000"/>
                  </a:srgbClr>
                </a:solidFill>
                <a:effectLst/>
                <a:uLnTx/>
                <a:uFillTx/>
                <a:latin typeface="Montserrat" pitchFamily="34" charset="0"/>
                <a:ea typeface="Montserrat" pitchFamily="34" charset="-122"/>
                <a:cs typeface="Montserrat" pitchFamily="34" charset="-120"/>
              </a:rPr>
              <a:t>1 de Noviembre</a:t>
            </a:r>
            <a:endParaRPr kumimoji="0" lang="es-CO" sz="2400" b="1" i="0" u="none" strike="noStrike" kern="1200" cap="none" spc="0" normalizeH="0" baseline="0" noProof="0" dirty="0">
              <a:ln>
                <a:solidFill>
                  <a:srgbClr val="051844"/>
                </a:solidFill>
              </a:ln>
              <a:solidFill>
                <a:srgbClr val="320D51">
                  <a:lumMod val="50000"/>
                  <a:lumOff val="50000"/>
                </a:srgbClr>
              </a:solidFill>
              <a:effectLst/>
              <a:uLnTx/>
              <a:uFillTx/>
              <a:latin typeface="Arial" panose="020B0604020202020204"/>
              <a:ea typeface="+mn-ea"/>
              <a:cs typeface="+mn-cs"/>
            </a:endParaRPr>
          </a:p>
        </p:txBody>
      </p:sp>
      <p:cxnSp>
        <p:nvCxnSpPr>
          <p:cNvPr id="4" name="Conector recto 3">
            <a:extLst>
              <a:ext uri="{FF2B5EF4-FFF2-40B4-BE49-F238E27FC236}">
                <a16:creationId xmlns:a16="http://schemas.microsoft.com/office/drawing/2014/main" id="{AF56E53C-65A7-495F-AFE6-5CDCA0537427}"/>
              </a:ext>
            </a:extLst>
          </p:cNvPr>
          <p:cNvCxnSpPr/>
          <p:nvPr/>
        </p:nvCxnSpPr>
        <p:spPr>
          <a:xfrm>
            <a:off x="8471371" y="4807323"/>
            <a:ext cx="0" cy="715038"/>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8288465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9AF2F788-6C23-47F5-BF4E-7E36E9918D5E}"/>
              </a:ext>
            </a:extLst>
          </p:cNvPr>
          <p:cNvSpPr txBox="1"/>
          <p:nvPr/>
        </p:nvSpPr>
        <p:spPr>
          <a:xfrm>
            <a:off x="5901943" y="2656369"/>
            <a:ext cx="6096000" cy="193899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419" sz="6000" b="1" dirty="0">
                <a:ln w="0"/>
                <a:solidFill>
                  <a:srgbClr val="005BE4"/>
                </a:solidFill>
                <a:effectLst>
                  <a:outerShdw blurRad="38100" dist="25400" dir="5400000" algn="ctr" rotWithShape="0">
                    <a:srgbClr val="6E747A">
                      <a:alpha val="43000"/>
                    </a:srgbClr>
                  </a:outerShdw>
                </a:effectLst>
                <a:latin typeface="Arial"/>
                <a:ea typeface="Times New Roman" panose="02020603050405020304" pitchFamily="18" charset="0"/>
                <a:cs typeface="Arial"/>
              </a:rPr>
              <a:t>Indicadores</a:t>
            </a:r>
            <a:endParaRPr lang="es-419" sz="6000" b="1">
              <a:ln w="0"/>
              <a:solidFill>
                <a:srgbClr val="005BE4"/>
              </a:solidFill>
              <a:effectLst>
                <a:outerShdw blurRad="38100" dist="25400" dir="5400000" algn="ctr" rotWithShape="0">
                  <a:srgbClr val="6E747A">
                    <a:alpha val="43000"/>
                  </a:srgbClr>
                </a:outerShdw>
              </a:effectLst>
              <a:latin typeface="Arial"/>
              <a:ea typeface="Times New Roman" panose="02020603050405020304" pitchFamily="18" charset="0"/>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a:ea typeface="Times New Roman" panose="02020603050405020304" pitchFamily="18" charset="0"/>
                <a:cs typeface="Arial"/>
              </a:rPr>
              <a:t> I.E</a:t>
            </a:r>
            <a:endParaRPr kumimoji="0" lang="es-419"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a:cs typeface="Arial"/>
            </a:endParaRPr>
          </a:p>
        </p:txBody>
      </p:sp>
      <p:pic>
        <p:nvPicPr>
          <p:cNvPr id="5" name="Marcador de posición de imagen 4">
            <a:extLst>
              <a:ext uri="{FF2B5EF4-FFF2-40B4-BE49-F238E27FC236}">
                <a16:creationId xmlns:a16="http://schemas.microsoft.com/office/drawing/2014/main" id="{EEAED4C5-FD56-4161-B85D-25C8BA04DA22}"/>
              </a:ext>
            </a:extLst>
          </p:cNvPr>
          <p:cNvPicPr>
            <a:picLocks noGrp="1" noChangeAspect="1"/>
          </p:cNvPicPr>
          <p:nvPr>
            <p:ph type="pic" sz="quarter" idx="12"/>
          </p:nvPr>
        </p:nvPicPr>
        <p:blipFill>
          <a:blip r:embed="rId3"/>
          <a:srcRect t="20267" b="20267"/>
          <a:stretch>
            <a:fillRect/>
          </a:stretch>
        </p:blipFill>
        <p:spPr/>
      </p:pic>
    </p:spTree>
    <p:extLst>
      <p:ext uri="{BB962C8B-B14F-4D97-AF65-F5344CB8AC3E}">
        <p14:creationId xmlns:p14="http://schemas.microsoft.com/office/powerpoint/2010/main" val="23023030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4F27B2-7E64-4373-8212-4944BBC31967}"/>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IE</a:t>
            </a:r>
            <a:endParaRPr sz="3600" b="1"/>
          </a:p>
        </p:txBody>
      </p:sp>
      <p:graphicFrame>
        <p:nvGraphicFramePr>
          <p:cNvPr id="5" name="Tabla 4"/>
          <p:cNvGraphicFramePr/>
          <p:nvPr/>
        </p:nvGraphicFramePr>
        <p:xfrm>
          <a:off x="1360098" y="1207630"/>
          <a:ext cx="9591610" cy="4617720"/>
        </p:xfrm>
        <a:graphic>
          <a:graphicData uri="http://schemas.openxmlformats.org/drawingml/2006/table">
            <a:tbl>
              <a:tblPr bandRow="1">
                <a:tableStyleId>{5C22544A-7EE6-4342-B048-85BDC9FD1C3A}</a:tableStyleId>
              </a:tblPr>
              <a:tblGrid>
                <a:gridCol w="1918322">
                  <a:extLst>
                    <a:ext uri="{9D8B030D-6E8A-4147-A177-3AD203B41FA5}">
                      <a16:colId xmlns:a16="http://schemas.microsoft.com/office/drawing/2014/main" val="20000"/>
                    </a:ext>
                  </a:extLst>
                </a:gridCol>
                <a:gridCol w="1918322">
                  <a:extLst>
                    <a:ext uri="{9D8B030D-6E8A-4147-A177-3AD203B41FA5}">
                      <a16:colId xmlns:a16="http://schemas.microsoft.com/office/drawing/2014/main" val="20001"/>
                    </a:ext>
                  </a:extLst>
                </a:gridCol>
                <a:gridCol w="1918322">
                  <a:extLst>
                    <a:ext uri="{9D8B030D-6E8A-4147-A177-3AD203B41FA5}">
                      <a16:colId xmlns:a16="http://schemas.microsoft.com/office/drawing/2014/main" val="20002"/>
                    </a:ext>
                  </a:extLst>
                </a:gridCol>
                <a:gridCol w="1918322">
                  <a:extLst>
                    <a:ext uri="{9D8B030D-6E8A-4147-A177-3AD203B41FA5}">
                      <a16:colId xmlns:a16="http://schemas.microsoft.com/office/drawing/2014/main" val="20003"/>
                    </a:ext>
                  </a:extLst>
                </a:gridCol>
                <a:gridCol w="1918322">
                  <a:extLst>
                    <a:ext uri="{9D8B030D-6E8A-4147-A177-3AD203B41FA5}">
                      <a16:colId xmlns:a16="http://schemas.microsoft.com/office/drawing/2014/main" val="20004"/>
                    </a:ext>
                  </a:extLst>
                </a:gridCol>
              </a:tblGrid>
              <a:tr h="269007">
                <a:tc>
                  <a:txBody>
                    <a:bodyPr/>
                    <a:lstStyle/>
                    <a:p>
                      <a:pPr algn="ctr">
                        <a:buNone/>
                      </a:pPr>
                      <a:r>
                        <a:rPr sz="1800" b="1">
                          <a:solidFill>
                            <a:srgbClr val="1F1F1F"/>
                          </a:solidFill>
                          <a:latin typeface="Arial"/>
                          <a:ea typeface="Arial"/>
                          <a:cs typeface="Arial"/>
                        </a:rPr>
                        <a:t>Aspecto evaluado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b="1">
                          <a:solidFill>
                            <a:srgbClr val="1F1F1F"/>
                          </a:solidFill>
                          <a:latin typeface="Arial"/>
                          <a:ea typeface="Arial"/>
                          <a:cs typeface="Arial"/>
                        </a:rPr>
                        <a:t>Qué se mide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b="1">
                          <a:solidFill>
                            <a:srgbClr val="1F1F1F"/>
                          </a:solidFill>
                          <a:latin typeface="Arial"/>
                          <a:ea typeface="Arial"/>
                          <a:cs typeface="Arial"/>
                        </a:rPr>
                        <a:t>Cómo se mide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b="1">
                          <a:solidFill>
                            <a:srgbClr val="1F1F1F"/>
                          </a:solidFill>
                          <a:latin typeface="Arial"/>
                          <a:ea typeface="Arial"/>
                          <a:cs typeface="Arial"/>
                        </a:rPr>
                        <a:t>Condición de cumplimiento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b="1">
                          <a:solidFill>
                            <a:srgbClr val="1F1F1F"/>
                          </a:solidFill>
                          <a:latin typeface="Arial"/>
                          <a:ea typeface="Arial"/>
                          <a:cs typeface="Arial"/>
                        </a:rPr>
                        <a:t>Cumple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0"/>
                  </a:ext>
                </a:extLst>
              </a:tr>
              <a:tr h="394544">
                <a:tc>
                  <a:txBody>
                    <a:bodyPr/>
                    <a:lstStyle/>
                    <a:p>
                      <a:pPr algn="ctr">
                        <a:buNone/>
                      </a:pPr>
                      <a:r>
                        <a:rPr sz="1800">
                          <a:solidFill>
                            <a:srgbClr val="1F1F1F"/>
                          </a:solidFill>
                          <a:latin typeface="Arial"/>
                          <a:ea typeface="Arial"/>
                          <a:cs typeface="Arial"/>
                        </a:rPr>
                        <a:t>Disponibilidad</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Tiempo operativo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Se restan las horas de falla del total del mes (720h)</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Mínimo 96%</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1"/>
                  </a:ext>
                </a:extLst>
              </a:tr>
              <a:tr h="269007">
                <a:tc>
                  <a:txBody>
                    <a:bodyPr/>
                    <a:lstStyle/>
                    <a:p>
                      <a:pPr algn="ctr">
                        <a:buNone/>
                      </a:pPr>
                      <a:r>
                        <a:rPr sz="1800">
                          <a:solidFill>
                            <a:srgbClr val="1F1F1F"/>
                          </a:solidFill>
                          <a:latin typeface="Arial"/>
                          <a:ea typeface="Arial"/>
                          <a:cs typeface="Arial"/>
                        </a:rPr>
                        <a:t>Velocidad de descarga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Rapidez de bajada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Pruebas técnicas en sitio.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Entre 40 y 200 Mbps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2"/>
                  </a:ext>
                </a:extLst>
              </a:tr>
              <a:tr h="269007">
                <a:tc>
                  <a:txBody>
                    <a:bodyPr/>
                    <a:lstStyle/>
                    <a:p>
                      <a:pPr algn="ctr">
                        <a:buNone/>
                      </a:pPr>
                      <a:r>
                        <a:rPr sz="1800">
                          <a:solidFill>
                            <a:srgbClr val="1F1F1F"/>
                          </a:solidFill>
                          <a:latin typeface="Arial"/>
                          <a:ea typeface="Arial"/>
                          <a:cs typeface="Arial"/>
                        </a:rPr>
                        <a:t>Velocidad de carga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Rapidez de subida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Pruebas técnicas en sitio.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Entre 8 y 50 Mbps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3"/>
                  </a:ext>
                </a:extLst>
              </a:tr>
              <a:tr h="269007">
                <a:tc>
                  <a:txBody>
                    <a:bodyPr/>
                    <a:lstStyle/>
                    <a:p>
                      <a:pPr algn="ctr">
                        <a:buNone/>
                      </a:pPr>
                      <a:r>
                        <a:rPr sz="1800">
                          <a:solidFill>
                            <a:srgbClr val="1F1F1F"/>
                          </a:solidFill>
                          <a:latin typeface="Arial"/>
                          <a:ea typeface="Arial"/>
                          <a:cs typeface="Arial"/>
                        </a:rPr>
                        <a:t>Mesa de ayuda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Solución de fallas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Tiempo de respuesta ante tickets de soporte.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Alta: 8h / Media: 24h / Baja: 72h</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4"/>
                  </a:ext>
                </a:extLst>
              </a:tr>
              <a:tr h="394544">
                <a:tc>
                  <a:txBody>
                    <a:bodyPr/>
                    <a:lstStyle/>
                    <a:p>
                      <a:pPr algn="ctr">
                        <a:buNone/>
                      </a:pPr>
                      <a:r>
                        <a:rPr sz="1800">
                          <a:solidFill>
                            <a:srgbClr val="1F1F1F"/>
                          </a:solidFill>
                          <a:latin typeface="Arial"/>
                          <a:ea typeface="Arial"/>
                          <a:cs typeface="Arial"/>
                        </a:rPr>
                        <a:t>Mantenimiento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Salud del equipo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Una visita técnica presencial por sede al año.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1 visita anual</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800">
                          <a:solidFill>
                            <a:srgbClr val="1F1F1F"/>
                          </a:solidFill>
                          <a:latin typeface="Arial"/>
                          <a:ea typeface="Arial"/>
                          <a:cs typeface="Arial"/>
                        </a:rPr>
                        <a:t>SÍ (programada)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797099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745372"/>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5" name="CuadroTexto 4">
            <a:extLst>
              <a:ext uri="{FF2B5EF4-FFF2-40B4-BE49-F238E27FC236}">
                <a16:creationId xmlns:a16="http://schemas.microsoft.com/office/drawing/2014/main" id="{89CC408F-8DCA-AC0F-3125-C8D3CEF6298B}"/>
              </a:ext>
            </a:extLst>
          </p:cNvPr>
          <p:cNvSpPr>
            <a:spLocks noGrp="1"/>
          </p:cNvSpPr>
          <p:nvPr/>
        </p:nvSpPr>
        <p:spPr>
          <a:xfrm>
            <a:off x="630313" y="5715000"/>
            <a:ext cx="10931373" cy="106680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600" b="0" i="0" u="none" strike="noStrike" kern="1200" cap="none" spc="0" normalizeH="0" baseline="0" noProof="0">
                <a:ln>
                  <a:noFill/>
                </a:ln>
                <a:solidFill>
                  <a:srgbClr val="051844"/>
                </a:solidFill>
                <a:effectLst/>
                <a:uLnTx/>
                <a:uFillTx/>
                <a:latin typeface="Times New Roman"/>
                <a:ea typeface="Times New Roman"/>
                <a:cs typeface="Times New Roman"/>
              </a:rPr>
              <a:t>El gateway GW EL LLANÓN se encuentra sincronizado y operativo. Entre el 1 y el 22 de septiembre de 2026 registró transferencia continua, con picos de descarga cercanos a 10 Mbps. El equipo EG105G-P-V3 reporta 68% de memoria y 7% de CPU, sin señales de sobrecarga al momento de la consulta.</a:t>
            </a:r>
          </a:p>
        </p:txBody>
      </p:sp>
      <p:sp>
        <p:nvSpPr>
          <p:cNvPr id="11" name="CuadroTexto 10">
            <a:extLst>
              <a:ext uri="{FF2B5EF4-FFF2-40B4-BE49-F238E27FC236}">
                <a16:creationId xmlns:a16="http://schemas.microsoft.com/office/drawing/2014/main" id="{93B45CC8-79A0-7144-DF6C-D9F23E45EBFF}"/>
              </a:ext>
            </a:extLst>
          </p:cNvPr>
          <p:cNvSpPr>
            <a:spLocks noGrp="1"/>
          </p:cNvSpPr>
          <p:nvPr/>
        </p:nvSpPr>
        <p:spPr>
          <a:xfrm>
            <a:off x="957943" y="1196623"/>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Disponibilidad del Servicio</a:t>
            </a:r>
            <a:endParaRPr kumimoji="0" sz="1800" b="0" i="0" u="none" strike="noStrike" kern="1200" cap="none" spc="0" normalizeH="0" baseline="0" noProof="0">
              <a:ln>
                <a:noFill/>
              </a:ln>
              <a:solidFill>
                <a:srgbClr val="5CCBF2"/>
              </a:solidFill>
              <a:effectLst/>
              <a:uLnTx/>
              <a:uFillTx/>
              <a:latin typeface="Arial"/>
              <a:ea typeface="Arial"/>
              <a:cs typeface="Arial"/>
            </a:endParaRPr>
          </a:p>
        </p:txBody>
      </p:sp>
      <p:pic>
        <p:nvPicPr>
          <p:cNvPr id="17" name="Imagen 3"/>
          <p:cNvPicPr>
            <a:picLocks noChangeAspect="1"/>
          </p:cNvPicPr>
          <p:nvPr/>
        </p:nvPicPr>
        <p:blipFill>
          <a:blip r:embed="rId3"/>
          <a:srcRect/>
          <a:stretch>
            <a:fillRect/>
          </a:stretch>
        </p:blipFill>
        <p:spPr>
          <a:xfrm>
            <a:off x="865117" y="1247400"/>
            <a:ext cx="10461764" cy="4363200"/>
          </a:xfrm>
          <a:prstGeom prst="rect">
            <a:avLst/>
          </a:prstGeom>
        </p:spPr>
      </p:pic>
    </p:spTree>
    <p:extLst>
      <p:ext uri="{BB962C8B-B14F-4D97-AF65-F5344CB8AC3E}">
        <p14:creationId xmlns:p14="http://schemas.microsoft.com/office/powerpoint/2010/main" val="183661207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745372"/>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5" name="CuadroTexto 4">
            <a:extLst>
              <a:ext uri="{FF2B5EF4-FFF2-40B4-BE49-F238E27FC236}">
                <a16:creationId xmlns:a16="http://schemas.microsoft.com/office/drawing/2014/main" id="{89CC408F-8DCA-AC0F-3125-C8D3CEF6298B}"/>
              </a:ext>
            </a:extLst>
          </p:cNvPr>
          <p:cNvSpPr>
            <a:spLocks noGrp="1"/>
          </p:cNvSpPr>
          <p:nvPr/>
        </p:nvSpPr>
        <p:spPr>
          <a:xfrm>
            <a:off x="532342" y="5028036"/>
            <a:ext cx="10931373" cy="1754326"/>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Char char="•"/>
              <a:tabLst/>
              <a:defRPr/>
            </a:pPr>
            <a:r>
              <a:rPr kumimoji="0" sz="1800" b="0" i="0" u="none" strike="noStrike" kern="1200" cap="none" spc="0" normalizeH="0" baseline="0" noProof="0">
                <a:ln>
                  <a:noFill/>
                </a:ln>
                <a:solidFill>
                  <a:srgbClr val="000000"/>
                </a:solidFill>
                <a:effectLst/>
                <a:uLnTx/>
                <a:uFillTx/>
                <a:latin typeface="Times New Roman"/>
                <a:ea typeface="Times New Roman"/>
                <a:cs typeface="Times New Roman"/>
              </a:rPr>
              <a:t>Concurrencia de usuarios: entre el 1 y el 21 de septiembre se observaron aproximadamente 15 a 35 clientes diarios. El mayor registro se presentó el 18 de septiembre.</a:t>
            </a:r>
          </a:p>
          <a:p>
            <a:pPr marL="0" marR="0" lvl="0" indent="0" algn="l" defTabSz="914400" rtl="0" eaLnBrk="1" fontAlgn="auto" latinLnBrk="0" hangingPunct="1">
              <a:lnSpc>
                <a:spcPct val="100000"/>
              </a:lnSpc>
              <a:spcBef>
                <a:spcPct val="0"/>
              </a:spcBef>
              <a:spcAft>
                <a:spcPct val="0"/>
              </a:spcAft>
              <a:buClrTx/>
              <a:buSzTx/>
              <a:buFontTx/>
              <a:buChar char="•"/>
              <a:tabLst/>
              <a:defRPr/>
            </a:pPr>
            <a:endParaRPr kumimoji="0" sz="1800" b="0" i="0" u="none" strike="noStrike" kern="1200" cap="none" spc="0" normalizeH="0" baseline="0" noProof="0">
              <a:ln>
                <a:noFill/>
              </a:ln>
              <a:solidFill>
                <a:srgbClr val="000000"/>
              </a:solidFill>
              <a:effectLst/>
              <a:uLnTx/>
              <a:uFillTx/>
              <a:latin typeface="Times New Roman"/>
              <a:ea typeface="Times New Roman"/>
              <a:cs typeface="Times New Roman"/>
            </a:endParaRPr>
          </a:p>
          <a:p>
            <a:pPr marL="0" marR="0" lvl="0" indent="0" algn="l" defTabSz="914400" rtl="0" eaLnBrk="1" fontAlgn="auto" latinLnBrk="0" hangingPunct="1">
              <a:lnSpc>
                <a:spcPct val="100000"/>
              </a:lnSpc>
              <a:spcBef>
                <a:spcPct val="0"/>
              </a:spcBef>
              <a:spcAft>
                <a:spcPct val="0"/>
              </a:spcAft>
              <a:buClrTx/>
              <a:buSzTx/>
              <a:buFontTx/>
              <a:buChar char="•"/>
              <a:tabLst/>
              <a:defRPr/>
            </a:pPr>
            <a:r>
              <a:rPr kumimoji="0" sz="1800" b="1" i="0" u="none" strike="noStrike" kern="1200" cap="none" spc="0" normalizeH="0" baseline="0" noProof="0">
                <a:ln>
                  <a:noFill/>
                </a:ln>
                <a:solidFill>
                  <a:srgbClr val="000000"/>
                </a:solidFill>
                <a:effectLst/>
                <a:uLnTx/>
                <a:uFillTx/>
                <a:latin typeface="Times New Roman"/>
                <a:ea typeface="Times New Roman"/>
                <a:cs typeface="Times New Roman"/>
              </a:rPr>
              <a:t>Comportamiento del tráfico: la descarga predominó durante todo el periodo. El mayor volumen diario se registró el 18 de septiembre, cercano a 31 GB, sin evidencia de saturación permanente.</a:t>
            </a:r>
            <a:endParaRPr kumimoji="0" sz="1800" b="0" i="0" u="none" strike="noStrike" kern="1200" cap="none" spc="0" normalizeH="0" baseline="0" noProof="0">
              <a:ln>
                <a:noFill/>
              </a:ln>
              <a:solidFill>
                <a:srgbClr val="5CCBF2"/>
              </a:solidFill>
              <a:effectLst/>
              <a:uLnTx/>
              <a:uFillTx/>
              <a:latin typeface="Times New Roman"/>
              <a:ea typeface="Times New Roman"/>
              <a:cs typeface="Times New Roman"/>
            </a:endParaRPr>
          </a:p>
        </p:txBody>
      </p:sp>
      <p:sp>
        <p:nvSpPr>
          <p:cNvPr id="12" name="CuadroTexto 11">
            <a:extLst>
              <a:ext uri="{FF2B5EF4-FFF2-40B4-BE49-F238E27FC236}">
                <a16:creationId xmlns:a16="http://schemas.microsoft.com/office/drawing/2014/main" id="{7782E49F-F731-CE30-0D4B-12A272C0D8F0}"/>
              </a:ext>
            </a:extLst>
          </p:cNvPr>
          <p:cNvSpPr>
            <a:spLocks noGrp="1"/>
          </p:cNvSpPr>
          <p:nvPr/>
        </p:nvSpPr>
        <p:spPr>
          <a:xfrm>
            <a:off x="532342" y="1219464"/>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51844"/>
                </a:solidFill>
                <a:effectLst/>
                <a:uLnTx/>
                <a:uFillTx/>
                <a:latin typeface="Times New Roman"/>
                <a:ea typeface="Times New Roman"/>
                <a:cs typeface="Times New Roman"/>
              </a:rPr>
              <a:t>Usuarios Conectados, Calidad de Señal Wi‑Fi</a:t>
            </a:r>
            <a:endParaRPr kumimoji="0" sz="1800" b="0" i="0" u="none" strike="noStrike" kern="1200" cap="none" spc="0" normalizeH="0" baseline="0" noProof="0">
              <a:ln>
                <a:noFill/>
              </a:ln>
              <a:solidFill>
                <a:srgbClr val="051844"/>
              </a:solidFill>
              <a:effectLst/>
              <a:uLnTx/>
              <a:uFillTx/>
              <a:latin typeface="Arial"/>
              <a:ea typeface="Arial"/>
              <a:cs typeface="Arial"/>
            </a:endParaRPr>
          </a:p>
        </p:txBody>
      </p:sp>
      <p:pic>
        <p:nvPicPr>
          <p:cNvPr id="18" name="Imagen 3"/>
          <p:cNvPicPr>
            <a:picLocks noChangeAspect="1"/>
          </p:cNvPicPr>
          <p:nvPr/>
        </p:nvPicPr>
        <p:blipFill>
          <a:blip r:embed="rId3"/>
          <a:srcRect/>
          <a:stretch>
            <a:fillRect/>
          </a:stretch>
        </p:blipFill>
        <p:spPr>
          <a:xfrm>
            <a:off x="2589362" y="1699595"/>
            <a:ext cx="7013276" cy="3338270"/>
          </a:xfrm>
          <a:prstGeom prst="rect">
            <a:avLst/>
          </a:prstGeom>
        </p:spPr>
      </p:pic>
    </p:spTree>
    <p:extLst>
      <p:ext uri="{BB962C8B-B14F-4D97-AF65-F5344CB8AC3E}">
        <p14:creationId xmlns:p14="http://schemas.microsoft.com/office/powerpoint/2010/main" val="19426750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8" name="CuadroTexto 7">
            <a:extLst>
              <a:ext uri="{FF2B5EF4-FFF2-40B4-BE49-F238E27FC236}">
                <a16:creationId xmlns:a16="http://schemas.microsoft.com/office/drawing/2014/main" id="{4EE4027A-4E56-FF69-FB9D-0DF55043C169}"/>
              </a:ext>
            </a:extLst>
          </p:cNvPr>
          <p:cNvSpPr>
            <a:spLocks noGrp="1"/>
          </p:cNvSpPr>
          <p:nvPr/>
        </p:nvSpPr>
        <p:spPr>
          <a:xfrm>
            <a:off x="838200" y="1329128"/>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Dispositivos Conectados, Puntos de Acceso Red Wi‑Fi</a:t>
            </a:r>
            <a:endParaRPr kumimoji="0" sz="1800" b="0" i="0" u="none" strike="noStrike" kern="1200" cap="none" spc="0" normalizeH="0" baseline="0" noProof="0">
              <a:ln>
                <a:noFill/>
              </a:ln>
              <a:solidFill>
                <a:srgbClr val="5CCBF2"/>
              </a:solidFill>
              <a:effectLst/>
              <a:uLnTx/>
              <a:uFillTx/>
              <a:latin typeface="Arial"/>
              <a:ea typeface="Arial"/>
              <a:cs typeface="Arial"/>
            </a:endParaRPr>
          </a:p>
        </p:txBody>
      </p:sp>
      <p:sp>
        <p:nvSpPr>
          <p:cNvPr id="6" name="CuadroTexto 5">
            <a:extLst>
              <a:ext uri="{FF2B5EF4-FFF2-40B4-BE49-F238E27FC236}">
                <a16:creationId xmlns:a16="http://schemas.microsoft.com/office/drawing/2014/main" id="{7F983109-5FA1-3ABF-B413-B2F694EECF0D}"/>
              </a:ext>
            </a:extLst>
          </p:cNvPr>
          <p:cNvSpPr>
            <a:spLocks noGrp="1"/>
          </p:cNvSpPr>
          <p:nvPr/>
        </p:nvSpPr>
        <p:spPr>
          <a:xfrm>
            <a:off x="7360789" y="3101568"/>
            <a:ext cx="4469363" cy="46089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La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plataforma</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registra</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516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clientes</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asociados</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al SSID Int- El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Llanón</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y 231,62 GB de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tráfico</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acumulado</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entre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el</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1 y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el</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21 de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septiembre</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Los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tres</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dispositivos</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de mayor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consumo</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registraron</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36,40 GB, 18,67 GB y 13,28 GB. El portal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cautivo</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contabilizó</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271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accesos</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a:t>
            </a:r>
            <a:r>
              <a:rPr kumimoji="0" sz="1600" b="0" i="0" u="none" strike="noStrike" kern="1200" cap="none" spc="0" normalizeH="0" baseline="0" noProof="0" dirty="0" err="1">
                <a:ln>
                  <a:noFill/>
                </a:ln>
                <a:solidFill>
                  <a:srgbClr val="051844"/>
                </a:solidFill>
                <a:effectLst/>
                <a:uLnTx/>
                <a:uFillTx/>
                <a:latin typeface="Times New Roman"/>
                <a:ea typeface="Times New Roman"/>
                <a:cs typeface="Times New Roman"/>
              </a:rPr>
              <a:t>mediante</a:t>
            </a:r>
            <a:r>
              <a:rPr kumimoji="0" sz="1600" b="0" i="0" u="none" strike="noStrike" kern="1200" cap="none" spc="0" normalizeH="0" baseline="0" noProof="0" dirty="0">
                <a:ln>
                  <a:noFill/>
                </a:ln>
                <a:solidFill>
                  <a:srgbClr val="051844"/>
                </a:solidFill>
                <a:effectLst/>
                <a:uLnTx/>
                <a:uFillTx/>
                <a:latin typeface="Times New Roman"/>
                <a:ea typeface="Times New Roman"/>
                <a:cs typeface="Times New Roman"/>
              </a:rPr>
              <a:t> One Click.</a:t>
            </a:r>
          </a:p>
        </p:txBody>
      </p:sp>
      <p:pic>
        <p:nvPicPr>
          <p:cNvPr id="16" name="Imagen 3"/>
          <p:cNvPicPr>
            <a:picLocks noChangeAspect="1"/>
          </p:cNvPicPr>
          <p:nvPr/>
        </p:nvPicPr>
        <p:blipFill>
          <a:blip r:embed="rId3"/>
          <a:srcRect/>
          <a:stretch>
            <a:fillRect/>
          </a:stretch>
        </p:blipFill>
        <p:spPr>
          <a:xfrm>
            <a:off x="454090" y="2268747"/>
            <a:ext cx="6755408" cy="3137298"/>
          </a:xfrm>
          <a:prstGeom prst="rect">
            <a:avLst/>
          </a:prstGeom>
        </p:spPr>
      </p:pic>
    </p:spTree>
    <p:extLst>
      <p:ext uri="{BB962C8B-B14F-4D97-AF65-F5344CB8AC3E}">
        <p14:creationId xmlns:p14="http://schemas.microsoft.com/office/powerpoint/2010/main" val="131491838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4" name="CuadroTexto 3">
            <a:extLst>
              <a:ext uri="{FF2B5EF4-FFF2-40B4-BE49-F238E27FC236}">
                <a16:creationId xmlns:a16="http://schemas.microsoft.com/office/drawing/2014/main" id="{9D2F2B44-3BCD-EE42-8AB0-675B89096B04}"/>
              </a:ext>
            </a:extLst>
          </p:cNvPr>
          <p:cNvSpPr>
            <a:spLocks noGrp="1"/>
          </p:cNvSpPr>
          <p:nvPr/>
        </p:nvSpPr>
        <p:spPr>
          <a:xfrm>
            <a:off x="358171" y="1345994"/>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51844"/>
                </a:solidFill>
                <a:effectLst/>
                <a:uLnTx/>
                <a:uFillTx/>
                <a:latin typeface="Times New Roman"/>
                <a:ea typeface="Times New Roman"/>
                <a:cs typeface="Times New Roman"/>
              </a:rPr>
              <a:t>Consumo de Internet por Tipo de Aplicaciones</a:t>
            </a:r>
            <a:endParaRPr kumimoji="0" sz="1800" b="0" i="0" u="none" strike="noStrike" kern="1200" cap="none" spc="0" normalizeH="0" baseline="0" noProof="0">
              <a:ln>
                <a:noFill/>
              </a:ln>
              <a:solidFill>
                <a:srgbClr val="051844"/>
              </a:solidFill>
              <a:effectLst/>
              <a:uLnTx/>
              <a:uFillTx/>
              <a:latin typeface="Times New Roman"/>
              <a:ea typeface="Times New Roman"/>
              <a:cs typeface="Times New Roman"/>
            </a:endParaRPr>
          </a:p>
        </p:txBody>
      </p:sp>
      <p:sp>
        <p:nvSpPr>
          <p:cNvPr id="8" name="CuadroTexto 7">
            <a:extLst>
              <a:ext uri="{FF2B5EF4-FFF2-40B4-BE49-F238E27FC236}">
                <a16:creationId xmlns:a16="http://schemas.microsoft.com/office/drawing/2014/main" id="{89CC408F-8DCA-AC0F-3125-C8D3CEF6298B}"/>
              </a:ext>
            </a:extLst>
          </p:cNvPr>
          <p:cNvSpPr>
            <a:spLocks noGrp="1"/>
          </p:cNvSpPr>
          <p:nvPr/>
        </p:nvSpPr>
        <p:spPr>
          <a:xfrm>
            <a:off x="6587411" y="1813173"/>
            <a:ext cx="5359434" cy="3231654"/>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Entre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15 y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21 de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septiembre</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la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plataforma</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clasificó</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8,07 GB de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tráfico</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TikTok</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concentró</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3,16 GB; WhatsApp, 842,70 MB; y Facebook, 835,81 MB. El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consumo</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se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concentró</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en</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entretenimiento</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y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comunicaciones</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acorde</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con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uso</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observado</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200" b="1" i="0" u="none" strike="noStrike" kern="1200" cap="none" spc="0" normalizeH="0" baseline="0" noProof="0" dirty="0" err="1">
                <a:ln>
                  <a:noFill/>
                </a:ln>
                <a:solidFill>
                  <a:srgbClr val="000000"/>
                </a:solidFill>
                <a:effectLst/>
                <a:uLnTx/>
                <a:uFillTx/>
                <a:latin typeface="Times New Roman"/>
                <a:ea typeface="Times New Roman"/>
                <a:cs typeface="Times New Roman"/>
              </a:rPr>
              <a:t>en</a:t>
            </a:r>
            <a:r>
              <a:rPr kumimoji="0" sz="1200" b="1" i="0" u="none" strike="noStrike" kern="1200" cap="none" spc="0" normalizeH="0" baseline="0" noProof="0" dirty="0">
                <a:ln>
                  <a:noFill/>
                </a:ln>
                <a:solidFill>
                  <a:srgbClr val="000000"/>
                </a:solidFill>
                <a:effectLst/>
                <a:uLnTx/>
                <a:uFillTx/>
                <a:latin typeface="Times New Roman"/>
                <a:ea typeface="Times New Roman"/>
                <a:cs typeface="Times New Roman"/>
              </a:rPr>
              <a:t> la red.</a:t>
            </a:r>
          </a:p>
        </p:txBody>
      </p:sp>
      <p:graphicFrame>
        <p:nvGraphicFramePr>
          <p:cNvPr id="17" name="Tabla 11"/>
          <p:cNvGraphicFramePr/>
          <p:nvPr>
            <p:extLst>
              <p:ext uri="{D42A27DB-BD31-4B8C-83A1-F6EECF244321}">
                <p14:modId xmlns:p14="http://schemas.microsoft.com/office/powerpoint/2010/main" val="964758290"/>
              </p:ext>
            </p:extLst>
          </p:nvPr>
        </p:nvGraphicFramePr>
        <p:xfrm>
          <a:off x="6528593" y="2845787"/>
          <a:ext cx="5477070" cy="1676400"/>
        </p:xfrm>
        <a:graphic>
          <a:graphicData uri="http://schemas.openxmlformats.org/drawingml/2006/table">
            <a:tbl>
              <a:tblPr/>
              <a:tblGrid>
                <a:gridCol w="1178493">
                  <a:extLst>
                    <a:ext uri="{9D8B030D-6E8A-4147-A177-3AD203B41FA5}">
                      <a16:colId xmlns:a16="http://schemas.microsoft.com/office/drawing/2014/main" val="20000"/>
                    </a:ext>
                  </a:extLst>
                </a:gridCol>
                <a:gridCol w="1250302">
                  <a:extLst>
                    <a:ext uri="{9D8B030D-6E8A-4147-A177-3AD203B41FA5}">
                      <a16:colId xmlns:a16="http://schemas.microsoft.com/office/drawing/2014/main" val="20001"/>
                    </a:ext>
                  </a:extLst>
                </a:gridCol>
                <a:gridCol w="1156996">
                  <a:extLst>
                    <a:ext uri="{9D8B030D-6E8A-4147-A177-3AD203B41FA5}">
                      <a16:colId xmlns:a16="http://schemas.microsoft.com/office/drawing/2014/main" val="20002"/>
                    </a:ext>
                  </a:extLst>
                </a:gridCol>
                <a:gridCol w="1129004">
                  <a:extLst>
                    <a:ext uri="{9D8B030D-6E8A-4147-A177-3AD203B41FA5}">
                      <a16:colId xmlns:a16="http://schemas.microsoft.com/office/drawing/2014/main" val="20003"/>
                    </a:ext>
                  </a:extLst>
                </a:gridCol>
                <a:gridCol w="762275">
                  <a:extLst>
                    <a:ext uri="{9D8B030D-6E8A-4147-A177-3AD203B41FA5}">
                      <a16:colId xmlns:a16="http://schemas.microsoft.com/office/drawing/2014/main" val="20004"/>
                    </a:ext>
                  </a:extLst>
                </a:gridCol>
              </a:tblGrid>
              <a:tr h="366908">
                <a:tc>
                  <a:txBody>
                    <a:bodyPr/>
                    <a:lstStyle/>
                    <a:p>
                      <a:r>
                        <a:rPr sz="1000" b="1" dirty="0" err="1">
                          <a:solidFill>
                            <a:srgbClr val="000000"/>
                          </a:solidFill>
                          <a:latin typeface="Times New Roman"/>
                          <a:ea typeface="Times New Roman"/>
                          <a:cs typeface="Times New Roman"/>
                        </a:rPr>
                        <a:t>Aplicación</a:t>
                      </a:r>
                      <a:endParaRPr sz="1000" dirty="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Categoría</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Tráfico Total</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Bajada (Download)</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Subida (Upload)</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extLst>
                  <a:ext uri="{0D108BD9-81ED-4DB2-BD59-A6C34878D82A}">
                    <a16:rowId xmlns:a16="http://schemas.microsoft.com/office/drawing/2014/main" val="10000"/>
                  </a:ext>
                </a:extLst>
              </a:tr>
              <a:tr h="235870">
                <a:tc>
                  <a:txBody>
                    <a:bodyPr/>
                    <a:lstStyle/>
                    <a:p>
                      <a:r>
                        <a:rPr sz="1000" b="1">
                          <a:solidFill>
                            <a:srgbClr val="000000"/>
                          </a:solidFill>
                          <a:latin typeface="Times New Roman"/>
                          <a:ea typeface="Times New Roman"/>
                          <a:cs typeface="Times New Roman"/>
                        </a:rPr>
                        <a:t>TikTok</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Entretenimiento</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3,16 GB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2,58 GB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597,19 MB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extLst>
                  <a:ext uri="{0D108BD9-81ED-4DB2-BD59-A6C34878D82A}">
                    <a16:rowId xmlns:a16="http://schemas.microsoft.com/office/drawing/2014/main" val="10001"/>
                  </a:ext>
                </a:extLst>
              </a:tr>
              <a:tr h="235870">
                <a:tc>
                  <a:txBody>
                    <a:bodyPr/>
                    <a:lstStyle/>
                    <a:p>
                      <a:r>
                        <a:rPr sz="1000" b="1">
                          <a:solidFill>
                            <a:srgbClr val="000000"/>
                          </a:solidFill>
                          <a:latin typeface="Times New Roman"/>
                          <a:ea typeface="Times New Roman"/>
                          <a:cs typeface="Times New Roman"/>
                        </a:rPr>
                        <a:t>WhatsApp</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Comunicación</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842,70 MB</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576,48 MB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266,21 MB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extLst>
                  <a:ext uri="{0D108BD9-81ED-4DB2-BD59-A6C34878D82A}">
                    <a16:rowId xmlns:a16="http://schemas.microsoft.com/office/drawing/2014/main" val="10002"/>
                  </a:ext>
                </a:extLst>
              </a:tr>
              <a:tr h="235870">
                <a:tc>
                  <a:txBody>
                    <a:bodyPr/>
                    <a:lstStyle/>
                    <a:p>
                      <a:r>
                        <a:rPr sz="1000" b="1">
                          <a:solidFill>
                            <a:srgbClr val="000000"/>
                          </a:solidFill>
                          <a:latin typeface="Times New Roman"/>
                          <a:ea typeface="Times New Roman"/>
                          <a:cs typeface="Times New Roman"/>
                        </a:rPr>
                        <a:t>Facebook</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Comunicación</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835,81 MB</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535,79 MB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300,02 MB</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extLst>
                  <a:ext uri="{0D108BD9-81ED-4DB2-BD59-A6C34878D82A}">
                    <a16:rowId xmlns:a16="http://schemas.microsoft.com/office/drawing/2014/main" val="10003"/>
                  </a:ext>
                </a:extLst>
              </a:tr>
              <a:tr h="235870">
                <a:tc>
                  <a:txBody>
                    <a:bodyPr/>
                    <a:lstStyle/>
                    <a:p>
                      <a:r>
                        <a:rPr sz="1000" b="1">
                          <a:solidFill>
                            <a:srgbClr val="000000"/>
                          </a:solidFill>
                          <a:latin typeface="Times New Roman"/>
                          <a:ea typeface="Times New Roman"/>
                          <a:cs typeface="Times New Roman"/>
                        </a:rPr>
                        <a:t>Otras aplicaciones</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dirty="0" err="1">
                          <a:solidFill>
                            <a:srgbClr val="000000"/>
                          </a:solidFill>
                          <a:latin typeface="Times New Roman"/>
                          <a:ea typeface="Times New Roman"/>
                          <a:cs typeface="Times New Roman"/>
                        </a:rPr>
                        <a:t>Varias</a:t>
                      </a:r>
                      <a:endParaRPr sz="1000" dirty="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b="1">
                          <a:solidFill>
                            <a:srgbClr val="000000"/>
                          </a:solidFill>
                          <a:latin typeface="Times New Roman"/>
                          <a:ea typeface="Times New Roman"/>
                          <a:cs typeface="Times New Roman"/>
                        </a:rPr>
                        <a:t>3,23 GB</a:t>
                      </a:r>
                      <a:endParaRPr sz="1000">
                        <a:solidFill>
                          <a:srgbClr val="000000"/>
                        </a:solidFill>
                        <a:latin typeface="Times New Roman"/>
                        <a:ea typeface="Times New Roman"/>
                        <a:cs typeface="Times New Roman"/>
                      </a:endParaRP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a:solidFill>
                            <a:srgbClr val="000000"/>
                          </a:solidFill>
                          <a:latin typeface="Times New Roman"/>
                          <a:ea typeface="Times New Roman"/>
                          <a:cs typeface="Times New Roman"/>
                        </a:rPr>
                        <a:t>—</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tc>
                  <a:txBody>
                    <a:bodyPr/>
                    <a:lstStyle/>
                    <a:p>
                      <a:r>
                        <a:rPr sz="1000" dirty="0">
                          <a:solidFill>
                            <a:srgbClr val="000000"/>
                          </a:solidFill>
                          <a:latin typeface="Times New Roman"/>
                          <a:ea typeface="Times New Roman"/>
                          <a:cs typeface="Times New Roman"/>
                        </a:rPr>
                        <a:t>—</a:t>
                      </a:r>
                    </a:p>
                  </a:txBody>
                  <a:tcPr marT="60960" marB="60960" anchor="ctr">
                    <a:lnL w="7620" cmpd="sng">
                      <a:solidFill>
                        <a:srgbClr val="C4C7C5"/>
                      </a:solidFill>
                      <a:prstDash val="solid"/>
                    </a:lnL>
                    <a:lnR w="7620" cmpd="sng">
                      <a:solidFill>
                        <a:srgbClr val="C4C7C5"/>
                      </a:solidFill>
                      <a:prstDash val="solid"/>
                    </a:lnR>
                    <a:lnT w="7620" cmpd="sng">
                      <a:solidFill>
                        <a:srgbClr val="C4C7C5"/>
                      </a:solidFill>
                      <a:prstDash val="solid"/>
                    </a:lnT>
                    <a:lnB w="7620" cmpd="sng">
                      <a:solidFill>
                        <a:srgbClr val="C4C7C5"/>
                      </a:solidFill>
                      <a:prstDash val="solid"/>
                    </a:lnB>
                    <a:noFill/>
                  </a:tcPr>
                </a:tc>
                <a:extLst>
                  <a:ext uri="{0D108BD9-81ED-4DB2-BD59-A6C34878D82A}">
                    <a16:rowId xmlns:a16="http://schemas.microsoft.com/office/drawing/2014/main" val="10004"/>
                  </a:ext>
                </a:extLst>
              </a:tr>
            </a:tbl>
          </a:graphicData>
        </a:graphic>
      </p:graphicFrame>
      <p:pic>
        <p:nvPicPr>
          <p:cNvPr id="18" name="Imagen 4"/>
          <p:cNvPicPr>
            <a:picLocks noChangeAspect="1"/>
          </p:cNvPicPr>
          <p:nvPr/>
        </p:nvPicPr>
        <p:blipFill>
          <a:blip r:embed="rId3"/>
          <a:srcRect/>
          <a:stretch>
            <a:fillRect/>
          </a:stretch>
        </p:blipFill>
        <p:spPr>
          <a:xfrm>
            <a:off x="358171" y="2247180"/>
            <a:ext cx="6096001" cy="3097967"/>
          </a:xfrm>
          <a:prstGeom prst="rect">
            <a:avLst/>
          </a:prstGeom>
        </p:spPr>
      </p:pic>
    </p:spTree>
    <p:extLst>
      <p:ext uri="{BB962C8B-B14F-4D97-AF65-F5344CB8AC3E}">
        <p14:creationId xmlns:p14="http://schemas.microsoft.com/office/powerpoint/2010/main" val="30237996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4" name="CuadroTexto 3">
            <a:extLst>
              <a:ext uri="{FF2B5EF4-FFF2-40B4-BE49-F238E27FC236}">
                <a16:creationId xmlns:a16="http://schemas.microsoft.com/office/drawing/2014/main" id="{9D2F2B44-3BCD-EE42-8AB0-675B89096B04}"/>
              </a:ext>
            </a:extLst>
          </p:cNvPr>
          <p:cNvSpPr>
            <a:spLocks noGrp="1"/>
          </p:cNvSpPr>
          <p:nvPr/>
        </p:nvSpPr>
        <p:spPr>
          <a:xfrm>
            <a:off x="534928" y="1553211"/>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Consumo Mensual Plataforma KVH</a:t>
            </a:r>
            <a:endParaRPr kumimoji="0" sz="1800" b="0" i="0" u="none" strike="noStrike" kern="1200" cap="none" spc="0" normalizeH="0" baseline="0" noProof="0">
              <a:ln>
                <a:noFill/>
              </a:ln>
              <a:solidFill>
                <a:srgbClr val="051844"/>
              </a:solidFill>
              <a:effectLst/>
              <a:uLnTx/>
              <a:uFillTx/>
              <a:latin typeface="Times New Roman"/>
              <a:ea typeface="Times New Roman"/>
              <a:cs typeface="Times New Roman"/>
            </a:endParaRPr>
          </a:p>
        </p:txBody>
      </p:sp>
      <p:graphicFrame>
        <p:nvGraphicFramePr>
          <p:cNvPr id="16" name="Tabla 11"/>
          <p:cNvGraphicFramePr/>
          <p:nvPr/>
        </p:nvGraphicFramePr>
        <p:xfrm>
          <a:off x="905912" y="5368163"/>
          <a:ext cx="5190088" cy="798086"/>
        </p:xfrm>
        <a:graphic>
          <a:graphicData uri="http://schemas.openxmlformats.org/drawingml/2006/table">
            <a:tbl>
              <a:tblPr/>
              <a:tblGrid>
                <a:gridCol w="1297522">
                  <a:extLst>
                    <a:ext uri="{9D8B030D-6E8A-4147-A177-3AD203B41FA5}">
                      <a16:colId xmlns:a16="http://schemas.microsoft.com/office/drawing/2014/main" val="20000"/>
                    </a:ext>
                  </a:extLst>
                </a:gridCol>
                <a:gridCol w="1297522">
                  <a:extLst>
                    <a:ext uri="{9D8B030D-6E8A-4147-A177-3AD203B41FA5}">
                      <a16:colId xmlns:a16="http://schemas.microsoft.com/office/drawing/2014/main" val="20001"/>
                    </a:ext>
                  </a:extLst>
                </a:gridCol>
                <a:gridCol w="1297522">
                  <a:extLst>
                    <a:ext uri="{9D8B030D-6E8A-4147-A177-3AD203B41FA5}">
                      <a16:colId xmlns:a16="http://schemas.microsoft.com/office/drawing/2014/main" val="20002"/>
                    </a:ext>
                  </a:extLst>
                </a:gridCol>
                <a:gridCol w="1297522">
                  <a:extLst>
                    <a:ext uri="{9D8B030D-6E8A-4147-A177-3AD203B41FA5}">
                      <a16:colId xmlns:a16="http://schemas.microsoft.com/office/drawing/2014/main" val="20003"/>
                    </a:ext>
                  </a:extLst>
                </a:gridCol>
              </a:tblGrid>
              <a:tr h="399043">
                <a:tc>
                  <a:txBody>
                    <a:bodyPr/>
                    <a:lstStyle/>
                    <a:p>
                      <a:pPr algn="ctr">
                        <a:buNone/>
                      </a:pPr>
                      <a:r>
                        <a:rPr sz="1200" b="1" i="1" u="none">
                          <a:solidFill>
                            <a:srgbClr val="000000"/>
                          </a:solidFill>
                          <a:latin typeface="Aptos Narrow"/>
                          <a:ea typeface="Aptos Narrow"/>
                          <a:cs typeface="Aptos Narrow"/>
                        </a:rPr>
                        <a:t> Indicador</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Valor exigido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Resultado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 Cumple</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extLst>
                  <a:ext uri="{0D108BD9-81ED-4DB2-BD59-A6C34878D82A}">
                    <a16:rowId xmlns:a16="http://schemas.microsoft.com/office/drawing/2014/main" val="10000"/>
                  </a:ext>
                </a:extLst>
              </a:tr>
              <a:tr h="399043">
                <a:tc>
                  <a:txBody>
                    <a:bodyPr/>
                    <a:lstStyle/>
                    <a:p>
                      <a:pPr algn="ctr">
                        <a:buNone/>
                      </a:pPr>
                      <a:r>
                        <a:rPr sz="1200" b="0" i="1" u="none">
                          <a:solidFill>
                            <a:srgbClr val="000000"/>
                          </a:solidFill>
                          <a:latin typeface="Aptos Narrow"/>
                          <a:ea typeface="Aptos Narrow"/>
                          <a:cs typeface="Aptos Narrow"/>
                        </a:rPr>
                        <a:t> Datos en prioridad</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1 TB mensual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303,3 GB</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 Sí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extLst>
                  <a:ext uri="{0D108BD9-81ED-4DB2-BD59-A6C34878D82A}">
                    <a16:rowId xmlns:a16="http://schemas.microsoft.com/office/drawing/2014/main" val="10001"/>
                  </a:ext>
                </a:extLst>
              </a:tr>
            </a:tbl>
          </a:graphicData>
        </a:graphic>
      </p:graphicFrame>
      <p:sp>
        <p:nvSpPr>
          <p:cNvPr id="8" name="Rectangle 4">
            <a:extLst>
              <a:ext uri="{FF2B5EF4-FFF2-40B4-BE49-F238E27FC236}">
                <a16:creationId xmlns:a16="http://schemas.microsoft.com/office/drawing/2014/main" id="{D3C21969-87AB-BF6A-4EBB-90E39FCD5DF0}"/>
              </a:ext>
            </a:extLst>
          </p:cNvPr>
          <p:cNvSpPr>
            <a:spLocks noGrp="1"/>
          </p:cNvSpPr>
          <p:nvPr/>
        </p:nvSpPr>
        <p:spPr>
          <a:xfrm>
            <a:off x="7165909" y="2844225"/>
            <a:ext cx="4767943" cy="1169551"/>
          </a:xfrm>
          <a:prstGeom prst="rect">
            <a:avLst/>
          </a:prstGeom>
          <a:noFill/>
          <a:ln>
            <a:noFill/>
          </a:ln>
        </p:spPr>
        <p:txBody>
          <a:bodyPr vert="horz" wrap="square" lIns="91440" tIns="45720" rIns="91440" bIns="45720" anchor="ctr">
            <a:spAutoFit/>
          </a:bodyPr>
          <a:lstStyle/>
          <a:p>
            <a:pPr marL="0" marR="0" lvl="0" indent="0" algn="just" defTabSz="914400" rtl="0" eaLnBrk="1" fontAlgn="auto" latinLnBrk="0" hangingPunct="1">
              <a:lnSpc>
                <a:spcPct val="100000"/>
              </a:lnSpc>
              <a:spcBef>
                <a:spcPct val="0"/>
              </a:spcBef>
              <a:spcAft>
                <a:spcPct val="0"/>
              </a:spcAft>
              <a:buClrTx/>
              <a:buSzTx/>
              <a:buFontTx/>
              <a:buChar char="•"/>
              <a:tabLst/>
              <a:defRPr/>
            </a:pP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El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consumo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acumulado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entre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1 y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21 de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septiembre</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alcanzó</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303,3 GB, sin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recargas</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adicionales</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El mayor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registro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diario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se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presentó</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18 de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septiembre</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con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cerca</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de 38 GB. La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variación</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diaria</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confirma</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uso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continuo del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servicio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durante</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el</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periodo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1" i="0" u="none" strike="noStrike" kern="1200" cap="none" spc="0" normalizeH="0" baseline="0" noProof="0" dirty="0" err="1">
                <a:ln>
                  <a:noFill/>
                </a:ln>
                <a:solidFill>
                  <a:srgbClr val="000000"/>
                </a:solidFill>
                <a:effectLst/>
                <a:uLnTx/>
                <a:uFillTx/>
                <a:latin typeface="Times New Roman"/>
                <a:ea typeface="Times New Roman"/>
                <a:cs typeface="Times New Roman"/>
              </a:rPr>
              <a:t>evaluado</a:t>
            </a:r>
            <a:r>
              <a:rPr kumimoji="0" sz="1400" b="1" i="0" u="none" strike="noStrike" kern="1200" cap="none" spc="0" normalizeH="0" baseline="0" noProof="0" dirty="0">
                <a:ln>
                  <a:noFill/>
                </a:ln>
                <a:solidFill>
                  <a:srgbClr val="000000"/>
                </a:solidFill>
                <a:effectLst/>
                <a:uLnTx/>
                <a:uFillTx/>
                <a:latin typeface="Times New Roman"/>
                <a:ea typeface="Times New Roman"/>
                <a:cs typeface="Times New Roman"/>
              </a:rPr>
              <a:t>.</a:t>
            </a:r>
          </a:p>
        </p:txBody>
      </p:sp>
      <p:pic>
        <p:nvPicPr>
          <p:cNvPr id="18" name="Imagen 1"/>
          <p:cNvPicPr>
            <a:picLocks noChangeAspect="1"/>
          </p:cNvPicPr>
          <p:nvPr/>
        </p:nvPicPr>
        <p:blipFill>
          <a:blip r:embed="rId3"/>
          <a:srcRect/>
          <a:stretch>
            <a:fillRect/>
          </a:stretch>
        </p:blipFill>
        <p:spPr>
          <a:xfrm>
            <a:off x="434369" y="2024743"/>
            <a:ext cx="6609831" cy="2999140"/>
          </a:xfrm>
          <a:prstGeom prst="rect">
            <a:avLst/>
          </a:prstGeom>
        </p:spPr>
      </p:pic>
    </p:spTree>
    <p:extLst>
      <p:ext uri="{BB962C8B-B14F-4D97-AF65-F5344CB8AC3E}">
        <p14:creationId xmlns:p14="http://schemas.microsoft.com/office/powerpoint/2010/main" val="37015334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a:extLst>
              <a:ext uri="{FF2B5EF4-FFF2-40B4-BE49-F238E27FC236}">
                <a16:creationId xmlns:a16="http://schemas.microsoft.com/office/drawing/2014/main" id="{EA5A4915-6035-49DD-9799-6C993F4F43A6}"/>
              </a:ext>
            </a:extLst>
          </p:cNvPr>
          <p:cNvSpPr>
            <a:spLocks noGrp="1"/>
          </p:cNvSpPr>
          <p:nvPr/>
        </p:nvSpPr>
        <p:spPr>
          <a:xfrm>
            <a:off x="2281978" y="142630"/>
            <a:ext cx="8132708" cy="602742"/>
          </a:xfrm>
          <a:prstGeom prst="rect">
            <a:avLst/>
          </a:prstGeom>
        </p:spPr>
        <p:txBody>
          <a:bodyPr vert="horz" lIns="91440" tIns="45720" rIns="91440" bIns="45720" anchor="ctr">
            <a:noAutofit/>
          </a:bodyPr>
          <a:lstStyle>
            <a:lvl1pPr algn="l" defTabSz="914400">
              <a:lnSpc>
                <a:spcPct val="90000"/>
              </a:lnSpc>
              <a:spcBef>
                <a:spcPct val="0"/>
              </a:spcBef>
              <a:buNone/>
              <a:defRPr sz="2400" kern="1200">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3600" b="1" i="0" u="none" strike="noStrike" kern="1200" cap="none" spc="0" normalizeH="0" baseline="0" noProof="0">
                <a:ln>
                  <a:noFill/>
                </a:ln>
                <a:solidFill>
                  <a:srgbClr val="005BE4"/>
                </a:solidFill>
                <a:effectLst/>
                <a:uLnTx/>
                <a:uFillTx/>
                <a:latin typeface="Arial"/>
                <a:ea typeface="Arial"/>
                <a:cs typeface="Arial"/>
              </a:rPr>
              <a:t>INDICADORES IE</a:t>
            </a:r>
          </a:p>
        </p:txBody>
      </p:sp>
      <p:sp>
        <p:nvSpPr>
          <p:cNvPr id="7" name="CuadroTexto 6">
            <a:extLst>
              <a:ext uri="{FF2B5EF4-FFF2-40B4-BE49-F238E27FC236}">
                <a16:creationId xmlns:a16="http://schemas.microsoft.com/office/drawing/2014/main" id="{24D923CC-AE2A-C0AB-CB22-37D2BC1B746D}"/>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4" name="CuadroTexto 3">
            <a:extLst>
              <a:ext uri="{FF2B5EF4-FFF2-40B4-BE49-F238E27FC236}">
                <a16:creationId xmlns:a16="http://schemas.microsoft.com/office/drawing/2014/main" id="{9D2F2B44-3BCD-EE42-8AB0-675B89096B04}"/>
              </a:ext>
            </a:extLst>
          </p:cNvPr>
          <p:cNvSpPr>
            <a:spLocks noGrp="1"/>
          </p:cNvSpPr>
          <p:nvPr/>
        </p:nvSpPr>
        <p:spPr>
          <a:xfrm>
            <a:off x="534928" y="1553211"/>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Velocidad de Descarga y Carga Plataforma KVH</a:t>
            </a:r>
            <a:endParaRPr kumimoji="0" sz="1800" b="0" i="0" u="none" strike="noStrike" kern="1200" cap="none" spc="0" normalizeH="0" baseline="0" noProof="0">
              <a:ln>
                <a:noFill/>
              </a:ln>
              <a:solidFill>
                <a:srgbClr val="051844"/>
              </a:solidFill>
              <a:effectLst/>
              <a:uLnTx/>
              <a:uFillTx/>
              <a:latin typeface="Times New Roman"/>
              <a:ea typeface="Times New Roman"/>
              <a:cs typeface="Times New Roman"/>
            </a:endParaRPr>
          </a:p>
        </p:txBody>
      </p:sp>
      <p:graphicFrame>
        <p:nvGraphicFramePr>
          <p:cNvPr id="19" name="Tabla 1"/>
          <p:cNvGraphicFramePr/>
          <p:nvPr/>
        </p:nvGraphicFramePr>
        <p:xfrm>
          <a:off x="839449" y="4980239"/>
          <a:ext cx="5190088" cy="798086"/>
        </p:xfrm>
        <a:graphic>
          <a:graphicData uri="http://schemas.openxmlformats.org/drawingml/2006/table">
            <a:tbl>
              <a:tblPr/>
              <a:tblGrid>
                <a:gridCol w="1297522">
                  <a:extLst>
                    <a:ext uri="{9D8B030D-6E8A-4147-A177-3AD203B41FA5}">
                      <a16:colId xmlns:a16="http://schemas.microsoft.com/office/drawing/2014/main" val="20000"/>
                    </a:ext>
                  </a:extLst>
                </a:gridCol>
                <a:gridCol w="1297522">
                  <a:extLst>
                    <a:ext uri="{9D8B030D-6E8A-4147-A177-3AD203B41FA5}">
                      <a16:colId xmlns:a16="http://schemas.microsoft.com/office/drawing/2014/main" val="20001"/>
                    </a:ext>
                  </a:extLst>
                </a:gridCol>
                <a:gridCol w="1297522">
                  <a:extLst>
                    <a:ext uri="{9D8B030D-6E8A-4147-A177-3AD203B41FA5}">
                      <a16:colId xmlns:a16="http://schemas.microsoft.com/office/drawing/2014/main" val="20002"/>
                    </a:ext>
                  </a:extLst>
                </a:gridCol>
                <a:gridCol w="1297522">
                  <a:extLst>
                    <a:ext uri="{9D8B030D-6E8A-4147-A177-3AD203B41FA5}">
                      <a16:colId xmlns:a16="http://schemas.microsoft.com/office/drawing/2014/main" val="20003"/>
                    </a:ext>
                  </a:extLst>
                </a:gridCol>
              </a:tblGrid>
              <a:tr h="399043">
                <a:tc>
                  <a:txBody>
                    <a:bodyPr/>
                    <a:lstStyle/>
                    <a:p>
                      <a:pPr algn="ctr">
                        <a:buNone/>
                      </a:pPr>
                      <a:r>
                        <a:rPr sz="1200" b="1" i="1" u="none">
                          <a:solidFill>
                            <a:srgbClr val="000000"/>
                          </a:solidFill>
                          <a:latin typeface="Aptos Narrow"/>
                          <a:ea typeface="Aptos Narrow"/>
                          <a:cs typeface="Aptos Narrow"/>
                        </a:rPr>
                        <a:t> Indicador</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Valor exigido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Resultado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 Cumple</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extLst>
                  <a:ext uri="{0D108BD9-81ED-4DB2-BD59-A6C34878D82A}">
                    <a16:rowId xmlns:a16="http://schemas.microsoft.com/office/drawing/2014/main" val="10000"/>
                  </a:ext>
                </a:extLst>
              </a:tr>
              <a:tr h="399043">
                <a:tc>
                  <a:txBody>
                    <a:bodyPr/>
                    <a:lstStyle/>
                    <a:p>
                      <a:pPr algn="ctr">
                        <a:buNone/>
                      </a:pPr>
                      <a:r>
                        <a:rPr sz="1200" b="0" i="1" u="none">
                          <a:solidFill>
                            <a:srgbClr val="000000"/>
                          </a:solidFill>
                          <a:latin typeface="Aptos Narrow"/>
                          <a:ea typeface="Aptos Narrow"/>
                          <a:cs typeface="Aptos Narrow"/>
                        </a:rPr>
                        <a:t>Pico de tráfico de descarga</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Referencia operativa</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48,2 Mbps</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lang="es-ES" sz="1200" b="0" i="1" u="none" dirty="0">
                          <a:solidFill>
                            <a:srgbClr val="000000"/>
                          </a:solidFill>
                          <a:latin typeface="Aptos Narrow"/>
                          <a:ea typeface="Aptos Narrow"/>
                          <a:cs typeface="Aptos Narrow"/>
                        </a:rPr>
                        <a:t>SI</a:t>
                      </a:r>
                      <a:endParaRPr sz="1200" b="0" i="1" u="none" dirty="0">
                        <a:solidFill>
                          <a:srgbClr val="000000"/>
                        </a:solidFill>
                        <a:latin typeface="Aptos Narrow"/>
                        <a:ea typeface="Aptos Narrow"/>
                        <a:cs typeface="Aptos Narrow"/>
                      </a:endParaRP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extLst>
                  <a:ext uri="{0D108BD9-81ED-4DB2-BD59-A6C34878D82A}">
                    <a16:rowId xmlns:a16="http://schemas.microsoft.com/office/drawing/2014/main" val="10001"/>
                  </a:ext>
                </a:extLst>
              </a:tr>
            </a:tbl>
          </a:graphicData>
        </a:graphic>
      </p:graphicFrame>
      <p:graphicFrame>
        <p:nvGraphicFramePr>
          <p:cNvPr id="20" name="Tabla 7"/>
          <p:cNvGraphicFramePr/>
          <p:nvPr/>
        </p:nvGraphicFramePr>
        <p:xfrm>
          <a:off x="859257" y="5876157"/>
          <a:ext cx="5190088" cy="798086"/>
        </p:xfrm>
        <a:graphic>
          <a:graphicData uri="http://schemas.openxmlformats.org/drawingml/2006/table">
            <a:tbl>
              <a:tblPr/>
              <a:tblGrid>
                <a:gridCol w="1297522">
                  <a:extLst>
                    <a:ext uri="{9D8B030D-6E8A-4147-A177-3AD203B41FA5}">
                      <a16:colId xmlns:a16="http://schemas.microsoft.com/office/drawing/2014/main" val="20000"/>
                    </a:ext>
                  </a:extLst>
                </a:gridCol>
                <a:gridCol w="1297522">
                  <a:extLst>
                    <a:ext uri="{9D8B030D-6E8A-4147-A177-3AD203B41FA5}">
                      <a16:colId xmlns:a16="http://schemas.microsoft.com/office/drawing/2014/main" val="20001"/>
                    </a:ext>
                  </a:extLst>
                </a:gridCol>
                <a:gridCol w="1297522">
                  <a:extLst>
                    <a:ext uri="{9D8B030D-6E8A-4147-A177-3AD203B41FA5}">
                      <a16:colId xmlns:a16="http://schemas.microsoft.com/office/drawing/2014/main" val="20002"/>
                    </a:ext>
                  </a:extLst>
                </a:gridCol>
                <a:gridCol w="1297522">
                  <a:extLst>
                    <a:ext uri="{9D8B030D-6E8A-4147-A177-3AD203B41FA5}">
                      <a16:colId xmlns:a16="http://schemas.microsoft.com/office/drawing/2014/main" val="20003"/>
                    </a:ext>
                  </a:extLst>
                </a:gridCol>
              </a:tblGrid>
              <a:tr h="399043">
                <a:tc>
                  <a:txBody>
                    <a:bodyPr/>
                    <a:lstStyle/>
                    <a:p>
                      <a:pPr algn="ctr">
                        <a:buNone/>
                      </a:pPr>
                      <a:r>
                        <a:rPr sz="1200" b="1" i="1" u="none">
                          <a:solidFill>
                            <a:srgbClr val="000000"/>
                          </a:solidFill>
                          <a:latin typeface="Aptos Narrow"/>
                          <a:ea typeface="Aptos Narrow"/>
                          <a:cs typeface="Aptos Narrow"/>
                        </a:rPr>
                        <a:t> Indicador</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Valor exigido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Resultado </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tc>
                  <a:txBody>
                    <a:bodyPr/>
                    <a:lstStyle/>
                    <a:p>
                      <a:pPr algn="ctr">
                        <a:buNone/>
                      </a:pPr>
                      <a:r>
                        <a:rPr sz="1200" b="1" i="1" u="none">
                          <a:solidFill>
                            <a:srgbClr val="000000"/>
                          </a:solidFill>
                          <a:latin typeface="Aptos Narrow"/>
                          <a:ea typeface="Aptos Narrow"/>
                          <a:cs typeface="Aptos Narrow"/>
                        </a:rPr>
                        <a:t> Cumple</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solidFill>
                      <a:srgbClr val="F7C7AC"/>
                    </a:solidFill>
                  </a:tcPr>
                </a:tc>
                <a:extLst>
                  <a:ext uri="{0D108BD9-81ED-4DB2-BD59-A6C34878D82A}">
                    <a16:rowId xmlns:a16="http://schemas.microsoft.com/office/drawing/2014/main" val="10000"/>
                  </a:ext>
                </a:extLst>
              </a:tr>
              <a:tr h="399043">
                <a:tc>
                  <a:txBody>
                    <a:bodyPr/>
                    <a:lstStyle/>
                    <a:p>
                      <a:pPr algn="ctr">
                        <a:buNone/>
                      </a:pPr>
                      <a:r>
                        <a:rPr sz="1200" b="0" i="1" u="none">
                          <a:solidFill>
                            <a:srgbClr val="000000"/>
                          </a:solidFill>
                          <a:latin typeface="Aptos Narrow"/>
                          <a:ea typeface="Aptos Narrow"/>
                          <a:cs typeface="Aptos Narrow"/>
                        </a:rPr>
                        <a:t>Pico de tráfico de subida</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Referencia operativa</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sz="1200" b="0" i="1" u="none">
                          <a:solidFill>
                            <a:srgbClr val="000000"/>
                          </a:solidFill>
                          <a:latin typeface="Aptos Narrow"/>
                          <a:ea typeface="Aptos Narrow"/>
                          <a:cs typeface="Aptos Narrow"/>
                        </a:rPr>
                        <a:t>1,3 Mbps</a:t>
                      </a: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tc>
                  <a:txBody>
                    <a:bodyPr/>
                    <a:lstStyle/>
                    <a:p>
                      <a:pPr algn="ctr">
                        <a:buNone/>
                      </a:pPr>
                      <a:r>
                        <a:rPr lang="es-ES" sz="1200" b="0" i="1" u="none" dirty="0">
                          <a:solidFill>
                            <a:srgbClr val="000000"/>
                          </a:solidFill>
                          <a:latin typeface="Aptos Narrow"/>
                          <a:ea typeface="Aptos Narrow"/>
                          <a:cs typeface="Aptos Narrow"/>
                        </a:rPr>
                        <a:t>SI</a:t>
                      </a:r>
                      <a:endParaRPr sz="1200" b="0" i="1" u="none" dirty="0">
                        <a:solidFill>
                          <a:srgbClr val="000000"/>
                        </a:solidFill>
                        <a:latin typeface="Aptos Narrow"/>
                        <a:ea typeface="Aptos Narrow"/>
                        <a:cs typeface="Aptos Narrow"/>
                      </a:endParaRPr>
                    </a:p>
                  </a:txBody>
                  <a:tcPr marL="0" marR="0" marT="0" marB="0" anchor="ctr">
                    <a:lnL w="6350" cmpd="sng">
                      <a:solidFill>
                        <a:srgbClr val="000000"/>
                      </a:solidFill>
                      <a:prstDash val="solid"/>
                    </a:lnL>
                    <a:lnR w="6350" cmpd="sng">
                      <a:solidFill>
                        <a:srgbClr val="000000"/>
                      </a:solidFill>
                      <a:prstDash val="solid"/>
                    </a:lnR>
                    <a:lnT w="6350" cmpd="sng">
                      <a:solidFill>
                        <a:srgbClr val="000000"/>
                      </a:solidFill>
                      <a:prstDash val="solid"/>
                    </a:lnT>
                    <a:lnB w="6350" cmpd="sng">
                      <a:solidFill>
                        <a:srgbClr val="000000"/>
                      </a:solidFill>
                      <a:prstDash val="solid"/>
                    </a:lnB>
                    <a:noFill/>
                  </a:tcPr>
                </a:tc>
                <a:extLst>
                  <a:ext uri="{0D108BD9-81ED-4DB2-BD59-A6C34878D82A}">
                    <a16:rowId xmlns:a16="http://schemas.microsoft.com/office/drawing/2014/main" val="10001"/>
                  </a:ext>
                </a:extLst>
              </a:tr>
            </a:tbl>
          </a:graphicData>
        </a:graphic>
      </p:graphicFrame>
      <p:sp>
        <p:nvSpPr>
          <p:cNvPr id="12" name="CuadroTexto 11">
            <a:extLst>
              <a:ext uri="{FF2B5EF4-FFF2-40B4-BE49-F238E27FC236}">
                <a16:creationId xmlns:a16="http://schemas.microsoft.com/office/drawing/2014/main" id="{EC0EF725-CD35-C3CB-268C-26F983B1A670}"/>
              </a:ext>
            </a:extLst>
          </p:cNvPr>
          <p:cNvSpPr>
            <a:spLocks noGrp="1"/>
          </p:cNvSpPr>
          <p:nvPr/>
        </p:nvSpPr>
        <p:spPr>
          <a:xfrm>
            <a:off x="6630928" y="3362279"/>
            <a:ext cx="5190088" cy="483209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telemetría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de las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últimas</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24 horas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confirma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operación</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del enlace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satelital</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descarga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alcanzó</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48,2 Mbps y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subida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1,3 Mbps.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latencia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se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mantuvo</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entre 17 y 61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ms</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con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último</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valor de 21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ms.</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pérdida</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de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paquetes</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cerró</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0%,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calidad</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de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señal</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100% y la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obstrucción</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245989">
                    <a:lumMod val="50000"/>
                  </a:srgbClr>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245989">
                    <a:lumMod val="50000"/>
                  </a:srgbClr>
                </a:solidFill>
                <a:effectLst/>
                <a:uLnTx/>
                <a:uFillTx/>
                <a:latin typeface="Times New Roman"/>
                <a:ea typeface="Times New Roman"/>
                <a:cs typeface="Times New Roman"/>
              </a:rPr>
              <a:t> 0%.</a:t>
            </a:r>
          </a:p>
        </p:txBody>
      </p:sp>
      <p:pic>
        <p:nvPicPr>
          <p:cNvPr id="22" name="Imagen 2"/>
          <p:cNvPicPr>
            <a:picLocks noChangeAspect="1"/>
          </p:cNvPicPr>
          <p:nvPr/>
        </p:nvPicPr>
        <p:blipFill>
          <a:blip r:embed="rId3"/>
          <a:srcRect/>
          <a:stretch>
            <a:fillRect/>
          </a:stretch>
        </p:blipFill>
        <p:spPr>
          <a:xfrm>
            <a:off x="330994" y="2020375"/>
            <a:ext cx="6096000" cy="2706604"/>
          </a:xfrm>
          <a:prstGeom prst="rect">
            <a:avLst/>
          </a:prstGeom>
        </p:spPr>
      </p:pic>
    </p:spTree>
    <p:extLst>
      <p:ext uri="{BB962C8B-B14F-4D97-AF65-F5344CB8AC3E}">
        <p14:creationId xmlns:p14="http://schemas.microsoft.com/office/powerpoint/2010/main" val="31021621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a:extLst>
              <a:ext uri="{FF2B5EF4-FFF2-40B4-BE49-F238E27FC236}">
                <a16:creationId xmlns:a16="http://schemas.microsoft.com/office/drawing/2014/main" id="{6C2C90A1-7EF3-480E-9C35-173CD67503D0}"/>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IE</a:t>
            </a:r>
            <a:endParaRPr sz="3600" b="1"/>
          </a:p>
        </p:txBody>
      </p:sp>
      <p:pic>
        <p:nvPicPr>
          <p:cNvPr id="15" name="Imagen 2"/>
          <p:cNvPicPr>
            <a:picLocks noChangeAspect="1"/>
          </p:cNvPicPr>
          <p:nvPr/>
        </p:nvPicPr>
        <p:blipFill>
          <a:blip r:embed="rId3"/>
          <a:stretch>
            <a:fillRect/>
          </a:stretch>
        </p:blipFill>
        <p:spPr>
          <a:xfrm>
            <a:off x="630313" y="1286365"/>
            <a:ext cx="6111770" cy="5235394"/>
          </a:xfrm>
          <a:prstGeom prst="rect">
            <a:avLst/>
          </a:prstGeom>
        </p:spPr>
      </p:pic>
      <p:pic>
        <p:nvPicPr>
          <p:cNvPr id="16" name="Imagen 4"/>
          <p:cNvPicPr>
            <a:picLocks noChangeAspect="1"/>
          </p:cNvPicPr>
          <p:nvPr/>
        </p:nvPicPr>
        <p:blipFill>
          <a:blip r:embed="rId4"/>
          <a:srcRect r="17880"/>
          <a:stretch/>
        </p:blipFill>
        <p:spPr>
          <a:xfrm>
            <a:off x="7109489" y="1617019"/>
            <a:ext cx="4480796" cy="1272650"/>
          </a:xfrm>
          <a:prstGeom prst="rect">
            <a:avLst/>
          </a:prstGeom>
        </p:spPr>
      </p:pic>
      <p:sp>
        <p:nvSpPr>
          <p:cNvPr id="6" name="CuadroTexto 5">
            <a:extLst>
              <a:ext uri="{FF2B5EF4-FFF2-40B4-BE49-F238E27FC236}">
                <a16:creationId xmlns:a16="http://schemas.microsoft.com/office/drawing/2014/main" id="{A1B93D66-039E-9502-EFE1-DCBD733A4C10}"/>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Tree>
    <p:extLst>
      <p:ext uri="{BB962C8B-B14F-4D97-AF65-F5344CB8AC3E}">
        <p14:creationId xmlns:p14="http://schemas.microsoft.com/office/powerpoint/2010/main" val="355731087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a:extLst>
              <a:ext uri="{FF2B5EF4-FFF2-40B4-BE49-F238E27FC236}">
                <a16:creationId xmlns:a16="http://schemas.microsoft.com/office/drawing/2014/main" id="{6C2C90A1-7EF3-480E-9C35-173CD67503D0}"/>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IE</a:t>
            </a:r>
            <a:endParaRPr sz="3600" b="1"/>
          </a:p>
        </p:txBody>
      </p:sp>
      <p:sp>
        <p:nvSpPr>
          <p:cNvPr id="12" name="CuadroTexto 11">
            <a:extLst>
              <a:ext uri="{FF2B5EF4-FFF2-40B4-BE49-F238E27FC236}">
                <a16:creationId xmlns:a16="http://schemas.microsoft.com/office/drawing/2014/main" id="{8FB0EA12-DB7F-12BC-30D2-5E6F3D2245DC}"/>
              </a:ext>
            </a:extLst>
          </p:cNvPr>
          <p:cNvSpPr>
            <a:spLocks noGrp="1"/>
          </p:cNvSpPr>
          <p:nvPr/>
        </p:nvSpPr>
        <p:spPr>
          <a:xfrm>
            <a:off x="919960" y="1324132"/>
            <a:ext cx="2031325"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1200" cap="none" spc="0" normalizeH="0" baseline="0" noProof="0">
                <a:ln>
                  <a:noFill/>
                </a:ln>
                <a:solidFill>
                  <a:srgbClr val="051844"/>
                </a:solidFill>
                <a:effectLst/>
                <a:uLnTx/>
                <a:uFillTx/>
                <a:latin typeface="Arial"/>
                <a:ea typeface="Arial"/>
                <a:cs typeface="Arial"/>
              </a:rPr>
              <a:t>DISPONIBILIDAD</a:t>
            </a:r>
          </a:p>
        </p:txBody>
      </p:sp>
      <p:sp>
        <p:nvSpPr>
          <p:cNvPr id="2" name="CuadroTexto 1">
            <a:extLst>
              <a:ext uri="{FF2B5EF4-FFF2-40B4-BE49-F238E27FC236}">
                <a16:creationId xmlns:a16="http://schemas.microsoft.com/office/drawing/2014/main" id="{3A14517D-F672-D53B-3137-A683D216A8D2}"/>
              </a:ext>
            </a:extLst>
          </p:cNvPr>
          <p:cNvSpPr>
            <a:spLocks noGrp="1"/>
          </p:cNvSpPr>
          <p:nvPr/>
        </p:nvSpPr>
        <p:spPr>
          <a:xfrm>
            <a:off x="630313" y="806234"/>
            <a:ext cx="10931373"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sz="1800" b="1" i="0" u="none" strike="noStrike" kern="1200" cap="none" spc="0" normalizeH="0" baseline="0" noProof="0">
                <a:ln>
                  <a:noFill/>
                </a:ln>
                <a:solidFill>
                  <a:srgbClr val="000000"/>
                </a:solidFill>
                <a:effectLst/>
                <a:uLnTx/>
                <a:uFillTx/>
                <a:latin typeface="Aptos Display"/>
                <a:ea typeface="Aptos Display"/>
                <a:cs typeface="Aptos Display"/>
              </a:rPr>
              <a:t>INSTITUCIÓN EDUCATIVA RURAL LA VEGA DEL TIGRE - SEDE EL LLANÓN SEPTIEMBRE DE 2026</a:t>
            </a:r>
            <a:endParaRPr kumimoji="0" sz="1800" b="1" i="0" u="none" strike="noStrike" kern="100" cap="none" spc="0" normalizeH="0" baseline="0" noProof="0">
              <a:ln>
                <a:noFill/>
              </a:ln>
              <a:solidFill>
                <a:srgbClr val="0F4761"/>
              </a:solidFill>
              <a:effectLst/>
              <a:uLnTx/>
              <a:uFillTx/>
              <a:latin typeface="Aptos Display"/>
              <a:ea typeface="Aptos Display"/>
              <a:cs typeface="Aptos Display"/>
            </a:endParaRPr>
          </a:p>
        </p:txBody>
      </p:sp>
      <p:sp>
        <p:nvSpPr>
          <p:cNvPr id="6" name="CuadroTexto 5">
            <a:extLst>
              <a:ext uri="{FF2B5EF4-FFF2-40B4-BE49-F238E27FC236}">
                <a16:creationId xmlns:a16="http://schemas.microsoft.com/office/drawing/2014/main" id="{6FEE27C5-30FF-A0C5-7656-3F593415BC2D}"/>
              </a:ext>
            </a:extLst>
          </p:cNvPr>
          <p:cNvSpPr>
            <a:spLocks noGrp="1"/>
          </p:cNvSpPr>
          <p:nvPr/>
        </p:nvSpPr>
        <p:spPr>
          <a:xfrm>
            <a:off x="871916" y="1778816"/>
            <a:ext cx="10689770" cy="1669368"/>
          </a:xfrm>
          <a:prstGeom prst="rect">
            <a:avLst/>
          </a:prstGeom>
          <a:noFill/>
        </p:spPr>
        <p:txBody>
          <a:bodyPr wrap="square">
            <a:spAutoFit/>
          </a:bodyPr>
          <a:lstStyle/>
          <a:p>
            <a:pPr marL="0" marR="0" lvl="0" indent="0" algn="just" defTabSz="914400" rtl="0" eaLnBrk="1" fontAlgn="auto" latinLnBrk="0" hangingPunct="1">
              <a:lnSpc>
                <a:spcPct val="115000"/>
              </a:lnSpc>
              <a:spcBef>
                <a:spcPts val="0"/>
              </a:spcBef>
              <a:spcAft>
                <a:spcPts val="800"/>
              </a:spcAft>
              <a:buClrTx/>
              <a:buSzTx/>
              <a:buFontTx/>
              <a:buNone/>
              <a:tabLst/>
              <a:defRPr/>
            </a:pPr>
            <a:r>
              <a:rPr kumimoji="0" sz="1800" b="0" i="0" u="none" strike="noStrike" kern="1200" cap="none" spc="0" normalizeH="0" baseline="0" noProof="0">
                <a:ln>
                  <a:noFill/>
                </a:ln>
                <a:solidFill>
                  <a:srgbClr val="000000"/>
                </a:solidFill>
                <a:effectLst/>
                <a:uLnTx/>
                <a:uFillTx/>
                <a:latin typeface="Aptos"/>
                <a:ea typeface="Aptos"/>
                <a:cs typeface="Aptos"/>
              </a:rPr>
              <a:t>Para septiembre de 2026, la presentación consolida las evidencias de monitoreo disponibles con corte al 22 de septiembre. La disponibilidad definitiva deberá calcularse al cierre del mes con las horas de indisponibilidad y los tickets validados por la mesa de ayuda. Al corte de esta presentación no se aportaron registros adicionales de fallas para incorporar al cálculo.</a:t>
            </a:r>
            <a:endParaRPr kumimoji="0" sz="1800" b="0" i="0" u="none" strike="noStrike" kern="100" cap="none" spc="0" normalizeH="0" baseline="0" noProof="0">
              <a:ln>
                <a:noFill/>
              </a:ln>
              <a:solidFill>
                <a:srgbClr val="5CCBF2"/>
              </a:solidFill>
              <a:effectLst/>
              <a:uLnTx/>
              <a:uFillTx/>
              <a:latin typeface="Aptos"/>
              <a:ea typeface="Aptos"/>
              <a:cs typeface="Aptos"/>
            </a:endParaRPr>
          </a:p>
        </p:txBody>
      </p:sp>
      <p:pic>
        <p:nvPicPr>
          <p:cNvPr id="24" name="Imagen 14"/>
          <p:cNvPicPr>
            <a:picLocks noChangeAspect="1"/>
          </p:cNvPicPr>
          <p:nvPr/>
        </p:nvPicPr>
        <p:blipFill>
          <a:blip r:embed="rId3"/>
          <a:stretch>
            <a:fillRect/>
          </a:stretch>
        </p:blipFill>
        <p:spPr>
          <a:xfrm>
            <a:off x="3497354" y="3715369"/>
            <a:ext cx="5197290" cy="1219306"/>
          </a:xfrm>
          <a:prstGeom prst="rect">
            <a:avLst/>
          </a:prstGeom>
        </p:spPr>
      </p:pic>
      <p:sp>
        <p:nvSpPr>
          <p:cNvPr id="17" name="CuadroTexto 16">
            <a:extLst>
              <a:ext uri="{FF2B5EF4-FFF2-40B4-BE49-F238E27FC236}">
                <a16:creationId xmlns:a16="http://schemas.microsoft.com/office/drawing/2014/main" id="{DC457302-5C04-C7AB-FE3F-BAE01227C3F9}"/>
              </a:ext>
            </a:extLst>
          </p:cNvPr>
          <p:cNvSpPr>
            <a:spLocks noGrp="1"/>
          </p:cNvSpPr>
          <p:nvPr/>
        </p:nvSpPr>
        <p:spPr>
          <a:xfrm>
            <a:off x="252332" y="5108550"/>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a:ln>
                  <a:noFill/>
                </a:ln>
                <a:solidFill>
                  <a:srgbClr val="051844"/>
                </a:solidFill>
                <a:effectLst/>
                <a:uLnTx/>
                <a:uFillTx/>
                <a:latin typeface="Times New Roman"/>
                <a:ea typeface="Times New Roman"/>
                <a:cs typeface="Times New Roman"/>
              </a:rPr>
              <a:t>Indicadores de Disponibilidad </a:t>
            </a:r>
            <a:endParaRPr kumimoji="0" sz="1800" b="0" i="0" u="none" strike="noStrike" kern="1200" cap="none" spc="0" normalizeH="0" baseline="0" noProof="0">
              <a:ln>
                <a:noFill/>
              </a:ln>
              <a:solidFill>
                <a:srgbClr val="051844"/>
              </a:solidFill>
              <a:effectLst/>
              <a:uLnTx/>
              <a:uFillTx/>
              <a:latin typeface="Arial"/>
              <a:ea typeface="Arial"/>
              <a:cs typeface="Arial"/>
            </a:endParaRPr>
          </a:p>
        </p:txBody>
      </p:sp>
      <p:pic>
        <p:nvPicPr>
          <p:cNvPr id="26" name="Imagen 3"/>
          <p:cNvPicPr>
            <a:picLocks noChangeAspect="1"/>
          </p:cNvPicPr>
          <p:nvPr/>
        </p:nvPicPr>
        <p:blipFill>
          <a:blip r:embed="rId4"/>
          <a:srcRect/>
          <a:stretch>
            <a:fillRect/>
          </a:stretch>
        </p:blipFill>
        <p:spPr>
          <a:xfrm>
            <a:off x="254755" y="5558058"/>
            <a:ext cx="11682488" cy="1112128"/>
          </a:xfrm>
          <a:prstGeom prst="rect">
            <a:avLst/>
          </a:prstGeom>
        </p:spPr>
      </p:pic>
    </p:spTree>
    <p:extLst>
      <p:ext uri="{BB962C8B-B14F-4D97-AF65-F5344CB8AC3E}">
        <p14:creationId xmlns:p14="http://schemas.microsoft.com/office/powerpoint/2010/main" val="71948643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a:extLst>
              <a:ext uri="{FF2B5EF4-FFF2-40B4-BE49-F238E27FC236}">
                <a16:creationId xmlns:a16="http://schemas.microsoft.com/office/drawing/2014/main" id="{FCEF0B89-577F-A765-23F0-9E7D3831D8B5}"/>
              </a:ext>
            </a:extLst>
          </p:cNvPr>
          <p:cNvSpPr>
            <a:spLocks noGrp="1"/>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EFFFF"/>
              </a:solidFill>
              <a:effectLst/>
              <a:uLnTx/>
              <a:uFillTx/>
              <a:latin typeface="Arial"/>
              <a:ea typeface="Arial"/>
              <a:cs typeface="Arial"/>
            </a:endParaRPr>
          </a:p>
        </p:txBody>
      </p:sp>
      <p:sp>
        <p:nvSpPr>
          <p:cNvPr id="8" name="CuadroTexto 7">
            <a:extLst>
              <a:ext uri="{FF2B5EF4-FFF2-40B4-BE49-F238E27FC236}">
                <a16:creationId xmlns:a16="http://schemas.microsoft.com/office/drawing/2014/main" id="{524454CC-7EFA-299D-C38D-0383B5754F11}"/>
              </a:ext>
            </a:extLst>
          </p:cNvPr>
          <p:cNvSpPr>
            <a:spLocks noGrp="1"/>
          </p:cNvSpPr>
          <p:nvPr/>
        </p:nvSpPr>
        <p:spPr>
          <a:xfrm>
            <a:off x="5901943" y="2656369"/>
            <a:ext cx="6096000" cy="193899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6000" b="1" i="0" u="none" strike="noStrike" kern="1200" cap="none" spc="0" normalizeH="0" baseline="0" noProof="0">
                <a:ln w="0"/>
                <a:solidFill>
                  <a:srgbClr val="005BE4"/>
                </a:solidFill>
                <a:effectLst>
                  <a:outerShdw blurRad="38100" dist="25400" dir="5400000" algn="ctr" rotWithShape="0">
                    <a:srgbClr val="6E747A">
                      <a:alpha val="43000"/>
                    </a:srgbClr>
                  </a:outerShdw>
                </a:effectLst>
                <a:uLnTx/>
                <a:uFillTx/>
                <a:latin typeface="Arial"/>
                <a:ea typeface="Arial"/>
                <a:cs typeface="Arial"/>
              </a:rPr>
              <a:t>Indicadores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sz="6000" b="1" i="0" u="none" strike="noStrike" kern="1200" cap="none" spc="0" normalizeH="0" baseline="0" noProof="0">
                <a:ln w="0"/>
                <a:solidFill>
                  <a:srgbClr val="005BE4"/>
                </a:solidFill>
                <a:effectLst>
                  <a:outerShdw blurRad="38100" dist="25400" dir="5400000" algn="ctr" rotWithShape="0">
                    <a:srgbClr val="6E747A">
                      <a:alpha val="43000"/>
                    </a:srgbClr>
                  </a:outerShdw>
                </a:effectLst>
                <a:uLnTx/>
                <a:uFillTx/>
                <a:latin typeface="Arial"/>
                <a:ea typeface="Arial"/>
                <a:cs typeface="Arial"/>
              </a:rPr>
              <a:t> J.I CDC</a:t>
            </a:r>
          </a:p>
        </p:txBody>
      </p:sp>
      <p:pic>
        <p:nvPicPr>
          <p:cNvPr id="12" name="Marcador de posición de imagen 4"/>
          <p:cNvPicPr>
            <a:picLocks noGrp="1" noChangeAspect="1"/>
          </p:cNvPicPr>
          <p:nvPr>
            <p:ph type="pic" idx="12"/>
          </p:nvPr>
        </p:nvPicPr>
        <p:blipFill>
          <a:blip r:embed="rId3"/>
          <a:srcRect t="20267" b="20267"/>
          <a:stretch>
            <a:fillRect/>
          </a:stretch>
        </p:blipFill>
        <p:spPr>
          <a:xfrm>
            <a:off x="914399" y="1459831"/>
            <a:ext cx="3807929" cy="3807929"/>
          </a:xfrm>
        </p:spPr>
      </p:pic>
    </p:spTree>
    <p:extLst>
      <p:ext uri="{BB962C8B-B14F-4D97-AF65-F5344CB8AC3E}">
        <p14:creationId xmlns:p14="http://schemas.microsoft.com/office/powerpoint/2010/main" val="370525359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18" name="CuadroTexto 17">
            <a:extLst>
              <a:ext uri="{FF2B5EF4-FFF2-40B4-BE49-F238E27FC236}">
                <a16:creationId xmlns:a16="http://schemas.microsoft.com/office/drawing/2014/main" id="{8572E654-E702-D15D-0358-DB2FA5439F55}"/>
              </a:ext>
            </a:extLst>
          </p:cNvPr>
          <p:cNvSpPr>
            <a:spLocks noGrp="1"/>
          </p:cNvSpPr>
          <p:nvPr/>
        </p:nvSpPr>
        <p:spPr>
          <a:xfrm>
            <a:off x="363940" y="745372"/>
            <a:ext cx="6097554" cy="480131"/>
          </a:xfrm>
          <a:prstGeom prst="rect">
            <a:avLst/>
          </a:prstGeom>
        </p:spPr>
        <p:txBody>
          <a:bodyPr vert="horz" lIns="91440" tIns="45720" rIns="91440" bIns="45720" anchor="ctr">
            <a:noAutofit/>
          </a:bodyPr>
          <a:lstStyle>
            <a:lvl1pPr>
              <a:lnSpc>
                <a:spcPct val="90000"/>
              </a:lnSpc>
              <a:spcBef>
                <a:spcPct val="0"/>
              </a:spcBef>
              <a:buNone/>
              <a:defRPr sz="2800" b="1">
                <a:solidFill>
                  <a:schemeClr val="accent2"/>
                </a:solidFill>
                <a:latin typeface="Arial"/>
                <a:ea typeface="Arial"/>
                <a:cs typeface="Arial"/>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sz="2800" b="1" i="0" u="none" strike="noStrike" kern="1200" cap="none" spc="0" normalizeH="0" baseline="0" noProof="0">
              <a:ln>
                <a:noFill/>
              </a:ln>
              <a:solidFill>
                <a:srgbClr val="005BE4"/>
              </a:solidFill>
              <a:effectLst/>
              <a:uLnTx/>
              <a:uFillTx/>
              <a:latin typeface="Arial"/>
              <a:ea typeface="Arial"/>
              <a:cs typeface="Arial"/>
            </a:endParaRPr>
          </a:p>
        </p:txBody>
      </p:sp>
      <p:graphicFrame>
        <p:nvGraphicFramePr>
          <p:cNvPr id="22" name="Tabla 14"/>
          <p:cNvGraphicFramePr/>
          <p:nvPr/>
        </p:nvGraphicFramePr>
        <p:xfrm>
          <a:off x="461217" y="1322399"/>
          <a:ext cx="11110540" cy="4168140"/>
        </p:xfrm>
        <a:graphic>
          <a:graphicData uri="http://schemas.openxmlformats.org/drawingml/2006/table">
            <a:tbl>
              <a:tblPr bandRow="1">
                <a:tableStyleId>{5C22544A-7EE6-4342-B048-85BDC9FD1C3A}</a:tableStyleId>
              </a:tblPr>
              <a:tblGrid>
                <a:gridCol w="2222108">
                  <a:extLst>
                    <a:ext uri="{9D8B030D-6E8A-4147-A177-3AD203B41FA5}">
                      <a16:colId xmlns:a16="http://schemas.microsoft.com/office/drawing/2014/main" val="20000"/>
                    </a:ext>
                  </a:extLst>
                </a:gridCol>
                <a:gridCol w="2222108">
                  <a:extLst>
                    <a:ext uri="{9D8B030D-6E8A-4147-A177-3AD203B41FA5}">
                      <a16:colId xmlns:a16="http://schemas.microsoft.com/office/drawing/2014/main" val="20001"/>
                    </a:ext>
                  </a:extLst>
                </a:gridCol>
                <a:gridCol w="2707941">
                  <a:extLst>
                    <a:ext uri="{9D8B030D-6E8A-4147-A177-3AD203B41FA5}">
                      <a16:colId xmlns:a16="http://schemas.microsoft.com/office/drawing/2014/main" val="20002"/>
                    </a:ext>
                  </a:extLst>
                </a:gridCol>
                <a:gridCol w="2186609">
                  <a:extLst>
                    <a:ext uri="{9D8B030D-6E8A-4147-A177-3AD203B41FA5}">
                      <a16:colId xmlns:a16="http://schemas.microsoft.com/office/drawing/2014/main" val="20003"/>
                    </a:ext>
                  </a:extLst>
                </a:gridCol>
                <a:gridCol w="1771774">
                  <a:extLst>
                    <a:ext uri="{9D8B030D-6E8A-4147-A177-3AD203B41FA5}">
                      <a16:colId xmlns:a16="http://schemas.microsoft.com/office/drawing/2014/main" val="20004"/>
                    </a:ext>
                  </a:extLst>
                </a:gridCol>
              </a:tblGrid>
              <a:tr h="200025">
                <a:tc>
                  <a:txBody>
                    <a:bodyPr/>
                    <a:lstStyle/>
                    <a:p>
                      <a:pPr algn="ctr">
                        <a:buNone/>
                      </a:pPr>
                      <a:r>
                        <a:rPr sz="1600" b="1">
                          <a:solidFill>
                            <a:srgbClr val="1F1F1F"/>
                          </a:solidFill>
                          <a:latin typeface="Arial"/>
                          <a:ea typeface="Arial"/>
                          <a:cs typeface="Arial"/>
                        </a:rPr>
                        <a:t>Indicador</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b="1">
                          <a:solidFill>
                            <a:srgbClr val="1F1F1F"/>
                          </a:solidFill>
                          <a:latin typeface="Arial"/>
                          <a:ea typeface="Arial"/>
                          <a:cs typeface="Arial"/>
                        </a:rPr>
                        <a:t>Qué se mide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b="1">
                          <a:solidFill>
                            <a:srgbClr val="1F1F1F"/>
                          </a:solidFill>
                          <a:latin typeface="Arial"/>
                          <a:ea typeface="Arial"/>
                          <a:cs typeface="Arial"/>
                        </a:rPr>
                        <a:t>Cómo se mide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b="1">
                          <a:solidFill>
                            <a:srgbClr val="1F1F1F"/>
                          </a:solidFill>
                          <a:latin typeface="Arial"/>
                          <a:ea typeface="Arial"/>
                          <a:cs typeface="Arial"/>
                        </a:rPr>
                        <a:t>Condición de cumplimiento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b="1">
                          <a:solidFill>
                            <a:schemeClr val="bg2"/>
                          </a:solidFill>
                          <a:latin typeface="Arial"/>
                          <a:ea typeface="Arial"/>
                          <a:cs typeface="Arial"/>
                        </a:rPr>
                        <a:t>Cumple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0"/>
                  </a:ext>
                </a:extLst>
              </a:tr>
              <a:tr h="200025">
                <a:tc>
                  <a:txBody>
                    <a:bodyPr/>
                    <a:lstStyle/>
                    <a:p>
                      <a:pPr algn="ctr">
                        <a:buNone/>
                      </a:pPr>
                      <a:r>
                        <a:rPr sz="1600" b="1">
                          <a:solidFill>
                            <a:srgbClr val="1F1F1F"/>
                          </a:solidFill>
                          <a:latin typeface="Arial"/>
                          <a:ea typeface="Arial"/>
                          <a:cs typeface="Arial"/>
                        </a:rPr>
                        <a:t>Disponibilidad</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Tiempo operativo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Monitoreo 24/7 y reporte de horas sin servicio.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Mínimo 95% del tiempo mensual.</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endParaRPr sz="1600">
                        <a:solidFill>
                          <a:srgbClr val="1F1F1F"/>
                        </a:solidFill>
                        <a:highlight>
                          <a:srgbClr val="FEFDFC"/>
                        </a:highlight>
                        <a:latin typeface="Arial"/>
                        <a:ea typeface="Arial"/>
                        <a:cs typeface="Arial"/>
                      </a:endParaRP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1"/>
                  </a:ext>
                </a:extLst>
              </a:tr>
              <a:tr h="200025">
                <a:tc>
                  <a:txBody>
                    <a:bodyPr/>
                    <a:lstStyle/>
                    <a:p>
                      <a:pPr algn="ctr">
                        <a:buNone/>
                      </a:pPr>
                      <a:r>
                        <a:rPr sz="1600" b="1">
                          <a:solidFill>
                            <a:srgbClr val="1F1F1F"/>
                          </a:solidFill>
                          <a:latin typeface="Arial"/>
                          <a:ea typeface="Arial"/>
                          <a:cs typeface="Arial"/>
                        </a:rPr>
                        <a:t>Velocidad de Descarga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Rapidez de bajada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Pruebas de velocidad (Speedtest) en los hogares.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Mínimo 25 Mbps.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2"/>
                  </a:ext>
                </a:extLst>
              </a:tr>
              <a:tr h="200025">
                <a:tc>
                  <a:txBody>
                    <a:bodyPr/>
                    <a:lstStyle/>
                    <a:p>
                      <a:pPr algn="ctr">
                        <a:buNone/>
                      </a:pPr>
                      <a:r>
                        <a:rPr sz="1600" b="1">
                          <a:solidFill>
                            <a:srgbClr val="1F1F1F"/>
                          </a:solidFill>
                          <a:latin typeface="Arial"/>
                          <a:ea typeface="Arial"/>
                          <a:cs typeface="Arial"/>
                        </a:rPr>
                        <a:t>Velocidad de Carga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Rapidez de subida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Pruebas de velocidad (Speedtest) en los hogares.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Mínimo 5 Mbps.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3"/>
                  </a:ext>
                </a:extLst>
              </a:tr>
              <a:tr h="200025">
                <a:tc>
                  <a:txBody>
                    <a:bodyPr/>
                    <a:lstStyle/>
                    <a:p>
                      <a:pPr algn="ctr">
                        <a:buNone/>
                      </a:pPr>
                      <a:r>
                        <a:rPr sz="1600" b="1">
                          <a:solidFill>
                            <a:srgbClr val="1F1F1F"/>
                          </a:solidFill>
                          <a:latin typeface="Arial"/>
                          <a:ea typeface="Arial"/>
                          <a:cs typeface="Arial"/>
                        </a:rPr>
                        <a:t>Latencia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Retrasos o "lag"</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Medición del tiempo de respuesta de la red (ms).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Máximo 150 ms (terrestre).</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4"/>
                  </a:ext>
                </a:extLst>
              </a:tr>
              <a:tr h="200025">
                <a:tc>
                  <a:txBody>
                    <a:bodyPr/>
                    <a:lstStyle/>
                    <a:p>
                      <a:pPr algn="ctr">
                        <a:buNone/>
                      </a:pPr>
                      <a:r>
                        <a:rPr sz="1600" b="1">
                          <a:solidFill>
                            <a:srgbClr val="1F1F1F"/>
                          </a:solidFill>
                          <a:latin typeface="Arial"/>
                          <a:ea typeface="Arial"/>
                          <a:cs typeface="Arial"/>
                        </a:rPr>
                        <a:t>Mesa de Ayuda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Solución de fallas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Seguimiento de tickets desde que se abren hasta que se cierran.</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Resolver al menos el 95% de los casos a tiempo.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5"/>
                  </a:ext>
                </a:extLst>
              </a:tr>
              <a:tr h="200025">
                <a:tc>
                  <a:txBody>
                    <a:bodyPr/>
                    <a:lstStyle/>
                    <a:p>
                      <a:pPr algn="ctr">
                        <a:buNone/>
                      </a:pPr>
                      <a:r>
                        <a:rPr sz="1600" b="1">
                          <a:solidFill>
                            <a:srgbClr val="1F1F1F"/>
                          </a:solidFill>
                          <a:latin typeface="Arial"/>
                          <a:ea typeface="Arial"/>
                          <a:cs typeface="Arial"/>
                        </a:rPr>
                        <a:t>Mantenimiento</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Salud de los equipos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Revisión física de los equipos y actas de visita.</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Realizar 1 visita preventiva cada 6 meses.</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tc>
                  <a:txBody>
                    <a:bodyPr/>
                    <a:lstStyle/>
                    <a:p>
                      <a:pPr algn="ctr">
                        <a:buNone/>
                      </a:pPr>
                      <a:r>
                        <a:rPr sz="1600">
                          <a:solidFill>
                            <a:srgbClr val="1F1F1F"/>
                          </a:solidFill>
                          <a:latin typeface="Arial"/>
                          <a:ea typeface="Arial"/>
                          <a:cs typeface="Arial"/>
                        </a:rPr>
                        <a:t>SÍ</a:t>
                      </a:r>
                    </a:p>
                  </a:txBody>
                  <a:tcPr marL="28575" marR="28575" marT="19050" marB="19050" anchor="ctr">
                    <a:lnL w="9525" cmpd="sng">
                      <a:solidFill>
                        <a:srgbClr val="CCCCCC"/>
                      </a:solidFill>
                      <a:prstDash val="solid"/>
                    </a:lnL>
                    <a:lnR w="9525" cmpd="sng">
                      <a:solidFill>
                        <a:srgbClr val="CCCCCC"/>
                      </a:solidFill>
                      <a:prstDash val="solid"/>
                    </a:lnR>
                    <a:lnT w="9525" cmpd="sng">
                      <a:solidFill>
                        <a:srgbClr val="CCCCCC"/>
                      </a:solidFill>
                      <a:prstDash val="solid"/>
                    </a:lnT>
                    <a:lnB w="9525" cmpd="sng">
                      <a:solidFill>
                        <a:srgbClr val="CCCCCC"/>
                      </a:solidFill>
                      <a:prstDash val="solid"/>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1406625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3" name="CuadroTexto 2">
            <a:extLst>
              <a:ext uri="{FF2B5EF4-FFF2-40B4-BE49-F238E27FC236}">
                <a16:creationId xmlns:a16="http://schemas.microsoft.com/office/drawing/2014/main" id="{0B7DCA1A-865C-CCAB-EA5B-CC2718B45DFD}"/>
              </a:ext>
            </a:extLst>
          </p:cNvPr>
          <p:cNvSpPr>
            <a:spLocks noGrp="1"/>
          </p:cNvSpPr>
          <p:nvPr/>
        </p:nvSpPr>
        <p:spPr>
          <a:xfrm>
            <a:off x="1099038" y="1063869"/>
            <a:ext cx="7558864"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a:ln>
                  <a:noFill/>
                </a:ln>
                <a:solidFill>
                  <a:srgbClr val="051844"/>
                </a:solidFill>
                <a:effectLst/>
                <a:uLnTx/>
                <a:uFillTx/>
                <a:latin typeface="Arial"/>
                <a:ea typeface="Arial"/>
                <a:cs typeface="Arial"/>
              </a:rPr>
              <a:t>CONTROL Y SEGUIMIENTO SEPTIEMBRE 2026 JICDC LIMONCITOS</a:t>
            </a:r>
          </a:p>
        </p:txBody>
      </p:sp>
      <p:sp>
        <p:nvSpPr>
          <p:cNvPr id="7" name="CuadroTexto 6">
            <a:extLst>
              <a:ext uri="{FF2B5EF4-FFF2-40B4-BE49-F238E27FC236}">
                <a16:creationId xmlns:a16="http://schemas.microsoft.com/office/drawing/2014/main" id="{2965BE90-F075-32B3-18EC-58CCE2821020}"/>
              </a:ext>
            </a:extLst>
          </p:cNvPr>
          <p:cNvSpPr>
            <a:spLocks noGrp="1"/>
          </p:cNvSpPr>
          <p:nvPr/>
        </p:nvSpPr>
        <p:spPr>
          <a:xfrm>
            <a:off x="7875037" y="2176094"/>
            <a:ext cx="3839051" cy="353943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a:ln>
                  <a:noFill/>
                </a:ln>
                <a:solidFill>
                  <a:srgbClr val="000000"/>
                </a:solidFill>
                <a:effectLst/>
                <a:uLnTx/>
                <a:uFillTx/>
                <a:latin typeface="Times New Roman"/>
                <a:ea typeface="Times New Roman"/>
                <a:cs typeface="Times New Roman"/>
              </a:rPr>
              <a:t>El gateway GW LIMONCITOS se encuentra sincronizado y operativo. La tendencia de septiembre evidencia transferencia continua hasta el día 22. El equipo EG210G-P-V3 reporta 45% de memoria y 17% de CPU. La descarga presenta variaciones asociadas a la demanda, con mayor actividad durante la primera parte del mes.</a:t>
            </a:r>
          </a:p>
        </p:txBody>
      </p:sp>
      <p:sp>
        <p:nvSpPr>
          <p:cNvPr id="4" name="CuadroTexto 3">
            <a:extLst>
              <a:ext uri="{FF2B5EF4-FFF2-40B4-BE49-F238E27FC236}">
                <a16:creationId xmlns:a16="http://schemas.microsoft.com/office/drawing/2014/main" id="{229221A4-A949-29A9-F392-1AC32D593126}"/>
              </a:ext>
            </a:extLst>
          </p:cNvPr>
          <p:cNvSpPr>
            <a:spLocks noGrp="1"/>
          </p:cNvSpPr>
          <p:nvPr/>
        </p:nvSpPr>
        <p:spPr>
          <a:xfrm>
            <a:off x="711756" y="1433201"/>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Disponibilidad del Servicio</a:t>
            </a:r>
            <a:endParaRPr kumimoji="0" sz="1800" b="0" i="0" u="none" strike="noStrike" kern="1200" cap="none" spc="0" normalizeH="0" baseline="0" noProof="0">
              <a:ln>
                <a:noFill/>
              </a:ln>
              <a:solidFill>
                <a:srgbClr val="5CCBF2"/>
              </a:solidFill>
              <a:effectLst/>
              <a:uLnTx/>
              <a:uFillTx/>
              <a:latin typeface="Arial"/>
              <a:ea typeface="Arial"/>
              <a:cs typeface="Arial"/>
            </a:endParaRPr>
          </a:p>
        </p:txBody>
      </p:sp>
      <p:pic>
        <p:nvPicPr>
          <p:cNvPr id="13" name="Imagen 4"/>
          <p:cNvPicPr>
            <a:picLocks noChangeAspect="1"/>
          </p:cNvPicPr>
          <p:nvPr/>
        </p:nvPicPr>
        <p:blipFill>
          <a:blip r:embed="rId3"/>
          <a:srcRect/>
          <a:stretch>
            <a:fillRect/>
          </a:stretch>
        </p:blipFill>
        <p:spPr>
          <a:xfrm>
            <a:off x="477912" y="2061457"/>
            <a:ext cx="7221743" cy="3490257"/>
          </a:xfrm>
          <a:prstGeom prst="rect">
            <a:avLst/>
          </a:prstGeom>
        </p:spPr>
      </p:pic>
    </p:spTree>
    <p:extLst>
      <p:ext uri="{BB962C8B-B14F-4D97-AF65-F5344CB8AC3E}">
        <p14:creationId xmlns:p14="http://schemas.microsoft.com/office/powerpoint/2010/main" val="21587719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5" name="CuadroTexto 4">
            <a:extLst>
              <a:ext uri="{FF2B5EF4-FFF2-40B4-BE49-F238E27FC236}">
                <a16:creationId xmlns:a16="http://schemas.microsoft.com/office/drawing/2014/main" id="{3B3A2E17-4703-EB3C-162D-BD17953FCDD2}"/>
              </a:ext>
            </a:extLst>
          </p:cNvPr>
          <p:cNvSpPr>
            <a:spLocks noGrp="1"/>
          </p:cNvSpPr>
          <p:nvPr/>
        </p:nvSpPr>
        <p:spPr>
          <a:xfrm>
            <a:off x="7837714" y="2118241"/>
            <a:ext cx="3993502" cy="160043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telemetría</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de 30 días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confirma</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actividad</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del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nodo</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JICDC LIMONCITOS. 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descarga</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registró</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un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máximo</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de 78,6 Mbps y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último</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valor de 7,5 Mbps; 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subida</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alcanzó</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59,3 Mbps y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cerró</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lang="es-ES" sz="1400" b="0" i="0" u="none" strike="noStrike" kern="1200" cap="none" spc="0" normalizeH="0" baseline="0" noProof="0" dirty="0">
                <a:ln>
                  <a:noFill/>
                </a:ln>
                <a:solidFill>
                  <a:srgbClr val="000000"/>
                </a:solidFill>
                <a:effectLst/>
                <a:uLnTx/>
                <a:uFillTx/>
                <a:latin typeface="Times New Roman"/>
                <a:ea typeface="Times New Roman"/>
                <a:cs typeface="Times New Roman"/>
              </a:rPr>
              <a:t>7,6</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lang="es-ES" sz="1400" b="0" i="0" u="none" strike="noStrike" kern="1200" cap="none" spc="0" normalizeH="0" baseline="0" noProof="0" dirty="0">
                <a:ln>
                  <a:noFill/>
                </a:ln>
                <a:solidFill>
                  <a:srgbClr val="000000"/>
                </a:solidFill>
                <a:effectLst/>
                <a:uLnTx/>
                <a:uFillTx/>
                <a:latin typeface="Times New Roman"/>
                <a:ea typeface="Times New Roman"/>
                <a:cs typeface="Times New Roman"/>
              </a:rPr>
              <a:t>M</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bps. 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latencia</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se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mantuvo</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entre 16 y 81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ms</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con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último</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valor de 22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ms.</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señal</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cerró</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100% y la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obstrucción</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a:t>
            </a:r>
            <a:r>
              <a:rPr kumimoji="0" sz="1400" b="0" i="0" u="none" strike="noStrike" kern="1200" cap="none" spc="0" normalizeH="0" baseline="0" noProof="0" dirty="0" err="1">
                <a:ln>
                  <a:noFill/>
                </a:ln>
                <a:solidFill>
                  <a:srgbClr val="000000"/>
                </a:solidFill>
                <a:effectLst/>
                <a:uLnTx/>
                <a:uFillTx/>
                <a:latin typeface="Times New Roman"/>
                <a:ea typeface="Times New Roman"/>
                <a:cs typeface="Times New Roman"/>
              </a:rPr>
              <a:t>en</a:t>
            </a:r>
            <a:r>
              <a:rPr kumimoji="0" sz="1400" b="0" i="0" u="none" strike="noStrike" kern="1200" cap="none" spc="0" normalizeH="0" baseline="0" noProof="0" dirty="0">
                <a:ln>
                  <a:noFill/>
                </a:ln>
                <a:solidFill>
                  <a:srgbClr val="000000"/>
                </a:solidFill>
                <a:effectLst/>
                <a:uLnTx/>
                <a:uFillTx/>
                <a:latin typeface="Times New Roman"/>
                <a:ea typeface="Times New Roman"/>
                <a:cs typeface="Times New Roman"/>
              </a:rPr>
              <a:t> 0%.</a:t>
            </a:r>
          </a:p>
        </p:txBody>
      </p:sp>
      <p:sp>
        <p:nvSpPr>
          <p:cNvPr id="3" name="CuadroTexto 2">
            <a:extLst>
              <a:ext uri="{FF2B5EF4-FFF2-40B4-BE49-F238E27FC236}">
                <a16:creationId xmlns:a16="http://schemas.microsoft.com/office/drawing/2014/main" id="{C9807916-A865-A3A8-A911-6F886B73A390}"/>
              </a:ext>
            </a:extLst>
          </p:cNvPr>
          <p:cNvSpPr>
            <a:spLocks noGrp="1"/>
          </p:cNvSpPr>
          <p:nvPr/>
        </p:nvSpPr>
        <p:spPr>
          <a:xfrm>
            <a:off x="1099038" y="1063869"/>
            <a:ext cx="7558864"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a:ln>
                  <a:noFill/>
                </a:ln>
                <a:solidFill>
                  <a:srgbClr val="051844"/>
                </a:solidFill>
                <a:effectLst/>
                <a:uLnTx/>
                <a:uFillTx/>
                <a:latin typeface="Arial"/>
                <a:ea typeface="Arial"/>
                <a:cs typeface="Arial"/>
              </a:rPr>
              <a:t>CONTROL Y SEGUIMIENTO SEPTIEMBRE 2026 JICDC LIMONCITOS</a:t>
            </a:r>
          </a:p>
        </p:txBody>
      </p:sp>
      <p:sp>
        <p:nvSpPr>
          <p:cNvPr id="6" name="CuadroTexto 5">
            <a:extLst>
              <a:ext uri="{FF2B5EF4-FFF2-40B4-BE49-F238E27FC236}">
                <a16:creationId xmlns:a16="http://schemas.microsoft.com/office/drawing/2014/main" id="{F7EBD9DF-EBB8-A604-85B0-166B52D66DF5}"/>
              </a:ext>
            </a:extLst>
          </p:cNvPr>
          <p:cNvSpPr>
            <a:spLocks noGrp="1"/>
          </p:cNvSpPr>
          <p:nvPr/>
        </p:nvSpPr>
        <p:spPr>
          <a:xfrm>
            <a:off x="491412" y="1529110"/>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1" u="none" strike="noStrike" kern="1200" cap="none" spc="0" normalizeH="0" baseline="0" noProof="0">
                <a:ln>
                  <a:noFill/>
                </a:ln>
                <a:solidFill>
                  <a:srgbClr val="000000"/>
                </a:solidFill>
                <a:effectLst/>
                <a:uLnTx/>
                <a:uFillTx/>
                <a:latin typeface="Times New Roman"/>
                <a:ea typeface="Times New Roman"/>
                <a:cs typeface="Times New Roman"/>
              </a:rPr>
              <a:t>Tráfico, Latencia y Calidad de la Conexión</a:t>
            </a:r>
            <a:endParaRPr kumimoji="0" sz="1800" b="0" i="0" u="none" strike="noStrike" kern="1200" cap="none" spc="0" normalizeH="0" baseline="0" noProof="0">
              <a:ln>
                <a:noFill/>
              </a:ln>
              <a:solidFill>
                <a:srgbClr val="5CCBF2"/>
              </a:solidFill>
              <a:effectLst/>
              <a:uLnTx/>
              <a:uFillTx/>
              <a:latin typeface="Arial"/>
              <a:ea typeface="Arial"/>
              <a:cs typeface="Arial"/>
            </a:endParaRPr>
          </a:p>
        </p:txBody>
      </p:sp>
      <p:pic>
        <p:nvPicPr>
          <p:cNvPr id="12" name="Imagen 6"/>
          <p:cNvPicPr>
            <a:picLocks noChangeAspect="1"/>
          </p:cNvPicPr>
          <p:nvPr/>
        </p:nvPicPr>
        <p:blipFill>
          <a:blip r:embed="rId3"/>
          <a:srcRect/>
          <a:stretch>
            <a:fillRect/>
          </a:stretch>
        </p:blipFill>
        <p:spPr>
          <a:xfrm>
            <a:off x="593388" y="2188799"/>
            <a:ext cx="6740473" cy="3829446"/>
          </a:xfrm>
          <a:prstGeom prst="rect">
            <a:avLst/>
          </a:prstGeom>
        </p:spPr>
      </p:pic>
    </p:spTree>
    <p:extLst>
      <p:ext uri="{BB962C8B-B14F-4D97-AF65-F5344CB8AC3E}">
        <p14:creationId xmlns:p14="http://schemas.microsoft.com/office/powerpoint/2010/main" val="38964174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8" name="CuadroTexto 7">
            <a:extLst>
              <a:ext uri="{FF2B5EF4-FFF2-40B4-BE49-F238E27FC236}">
                <a16:creationId xmlns:a16="http://schemas.microsoft.com/office/drawing/2014/main" id="{95825108-F228-A698-C21F-56DC3BCB7757}"/>
              </a:ext>
            </a:extLst>
          </p:cNvPr>
          <p:cNvSpPr>
            <a:spLocks noGrp="1"/>
          </p:cNvSpPr>
          <p:nvPr/>
        </p:nvSpPr>
        <p:spPr>
          <a:xfrm>
            <a:off x="1150524" y="1717454"/>
            <a:ext cx="9264162"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a:ln>
                  <a:noFill/>
                </a:ln>
                <a:solidFill>
                  <a:srgbClr val="051844"/>
                </a:solidFill>
                <a:effectLst/>
                <a:uLnTx/>
                <a:uFillTx/>
                <a:latin typeface="Arial"/>
                <a:ea typeface="Arial"/>
                <a:cs typeface="Arial"/>
              </a:rPr>
              <a:t>Evidencia de Estado y Conectividad del Hogar CASA-43-1090515469</a:t>
            </a:r>
          </a:p>
        </p:txBody>
      </p:sp>
      <p:sp>
        <p:nvSpPr>
          <p:cNvPr id="10" name="CuadroTexto 9">
            <a:extLst>
              <a:ext uri="{FF2B5EF4-FFF2-40B4-BE49-F238E27FC236}">
                <a16:creationId xmlns:a16="http://schemas.microsoft.com/office/drawing/2014/main" id="{9924E599-38F7-67D6-D406-383436D25406}"/>
              </a:ext>
            </a:extLst>
          </p:cNvPr>
          <p:cNvSpPr>
            <a:spLocks noGrp="1"/>
          </p:cNvSpPr>
          <p:nvPr/>
        </p:nvSpPr>
        <p:spPr>
          <a:xfrm>
            <a:off x="1607724" y="5886889"/>
            <a:ext cx="9264162" cy="94488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a:ln>
                  <a:noFill/>
                </a:ln>
                <a:solidFill>
                  <a:srgbClr val="051844"/>
                </a:solidFill>
                <a:effectLst/>
                <a:uLnTx/>
                <a:uFillTx/>
                <a:latin typeface="Arial"/>
                <a:ea typeface="Arial"/>
                <a:cs typeface="Arial"/>
              </a:rPr>
              <a:t>El radio cliente CASA-43-1090515469 se encuentra sincronizado con la estación base. El enlace registra señal de -38 dBm, latencia de 4 ms, capacidad nominal de 400 Mbps en ambos sentidos, uso de canal de 3% y distancia aproximada de 0,30 km. Los valores evidencian una conexión estable al momento de la verificación.</a:t>
            </a:r>
          </a:p>
        </p:txBody>
      </p:sp>
      <p:sp>
        <p:nvSpPr>
          <p:cNvPr id="4" name="CuadroTexto 3">
            <a:extLst>
              <a:ext uri="{FF2B5EF4-FFF2-40B4-BE49-F238E27FC236}">
                <a16:creationId xmlns:a16="http://schemas.microsoft.com/office/drawing/2014/main" id="{88F045EE-5EFB-97CB-5614-92CC0256569F}"/>
              </a:ext>
            </a:extLst>
          </p:cNvPr>
          <p:cNvSpPr>
            <a:spLocks noGrp="1"/>
          </p:cNvSpPr>
          <p:nvPr/>
        </p:nvSpPr>
        <p:spPr>
          <a:xfrm>
            <a:off x="1150524" y="1289806"/>
            <a:ext cx="7558864"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a:ln>
                  <a:noFill/>
                </a:ln>
                <a:solidFill>
                  <a:srgbClr val="051844"/>
                </a:solidFill>
                <a:effectLst/>
                <a:uLnTx/>
                <a:uFillTx/>
                <a:latin typeface="Arial"/>
                <a:ea typeface="Arial"/>
                <a:cs typeface="Arial"/>
              </a:rPr>
              <a:t>CONTROL Y SEGUIMIENTO SEPTIEMBRE 2026 JICDC LIMONCITOS</a:t>
            </a:r>
          </a:p>
        </p:txBody>
      </p:sp>
      <p:pic>
        <p:nvPicPr>
          <p:cNvPr id="16" name="Imagen 2"/>
          <p:cNvPicPr>
            <a:picLocks noChangeAspect="1"/>
          </p:cNvPicPr>
          <p:nvPr/>
        </p:nvPicPr>
        <p:blipFill>
          <a:blip r:embed="rId3"/>
          <a:srcRect/>
          <a:stretch>
            <a:fillRect/>
          </a:stretch>
        </p:blipFill>
        <p:spPr>
          <a:xfrm>
            <a:off x="1287624" y="2311342"/>
            <a:ext cx="9759821" cy="3289435"/>
          </a:xfrm>
          <a:prstGeom prst="rect">
            <a:avLst/>
          </a:prstGeom>
        </p:spPr>
      </p:pic>
    </p:spTree>
    <p:extLst>
      <p:ext uri="{BB962C8B-B14F-4D97-AF65-F5344CB8AC3E}">
        <p14:creationId xmlns:p14="http://schemas.microsoft.com/office/powerpoint/2010/main" val="11320846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4" name="CuadroTexto 3">
            <a:extLst>
              <a:ext uri="{FF2B5EF4-FFF2-40B4-BE49-F238E27FC236}">
                <a16:creationId xmlns:a16="http://schemas.microsoft.com/office/drawing/2014/main" id="{224A8A0F-F214-0B77-23B6-BD6C5D1B6E0F}"/>
              </a:ext>
            </a:extLst>
          </p:cNvPr>
          <p:cNvSpPr>
            <a:spLocks noGrp="1"/>
          </p:cNvSpPr>
          <p:nvPr/>
        </p:nvSpPr>
        <p:spPr>
          <a:xfrm>
            <a:off x="1404572" y="970703"/>
            <a:ext cx="837553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dirty="0" err="1">
                <a:ln>
                  <a:noFill/>
                </a:ln>
                <a:solidFill>
                  <a:srgbClr val="051844"/>
                </a:solidFill>
                <a:effectLst/>
                <a:uLnTx/>
                <a:uFillTx/>
                <a:latin typeface="Arial"/>
                <a:ea typeface="Arial"/>
                <a:cs typeface="Arial"/>
              </a:rPr>
              <a:t>Resultado</a:t>
            </a:r>
            <a:r>
              <a:rPr kumimoji="0" sz="1800" b="1" i="0" u="none" strike="noStrike" kern="1200" cap="none" spc="0" normalizeH="0" baseline="0" noProof="0" dirty="0">
                <a:ln>
                  <a:noFill/>
                </a:ln>
                <a:solidFill>
                  <a:srgbClr val="051844"/>
                </a:solidFill>
                <a:effectLst/>
                <a:uLnTx/>
                <a:uFillTx/>
                <a:latin typeface="Arial"/>
                <a:ea typeface="Arial"/>
                <a:cs typeface="Arial"/>
              </a:rPr>
              <a:t> de </a:t>
            </a:r>
            <a:r>
              <a:rPr kumimoji="0" lang="es-ES" sz="1800" b="1" i="0" u="none" strike="noStrike" kern="1200" cap="none" spc="0" normalizeH="0" baseline="0" noProof="0" dirty="0">
                <a:ln>
                  <a:noFill/>
                </a:ln>
                <a:solidFill>
                  <a:srgbClr val="051844"/>
                </a:solidFill>
                <a:effectLst/>
                <a:uLnTx/>
                <a:uFillTx/>
                <a:latin typeface="Arial"/>
                <a:ea typeface="Arial"/>
                <a:cs typeface="Arial"/>
              </a:rPr>
              <a:t>Disponibilidad</a:t>
            </a:r>
            <a:r>
              <a:rPr kumimoji="0" sz="1800" b="1" i="0" u="none" strike="noStrike" kern="1200" cap="none" spc="0" normalizeH="0" baseline="0" noProof="0" dirty="0">
                <a:ln>
                  <a:noFill/>
                </a:ln>
                <a:solidFill>
                  <a:srgbClr val="051844"/>
                </a:solidFill>
                <a:effectLst/>
                <a:uLnTx/>
                <a:uFillTx/>
                <a:latin typeface="Arial"/>
                <a:ea typeface="Arial"/>
                <a:cs typeface="Arial"/>
              </a:rPr>
              <a:t> del </a:t>
            </a:r>
            <a:r>
              <a:rPr kumimoji="0" sz="1800" b="1" i="0" u="none" strike="noStrike" kern="1200" cap="none" spc="0" normalizeH="0" baseline="0" noProof="0" dirty="0" err="1">
                <a:ln>
                  <a:noFill/>
                </a:ln>
                <a:solidFill>
                  <a:srgbClr val="051844"/>
                </a:solidFill>
                <a:effectLst/>
                <a:uLnTx/>
                <a:uFillTx/>
                <a:latin typeface="Arial"/>
                <a:ea typeface="Arial"/>
                <a:cs typeface="Arial"/>
              </a:rPr>
              <a:t>hogar</a:t>
            </a:r>
            <a:r>
              <a:rPr kumimoji="0" sz="1800" b="1" i="0" u="none" strike="noStrike" kern="1200" cap="none" spc="0" normalizeH="0" baseline="0" noProof="0" dirty="0">
                <a:ln>
                  <a:noFill/>
                </a:ln>
                <a:solidFill>
                  <a:srgbClr val="051844"/>
                </a:solidFill>
                <a:effectLst/>
                <a:uLnTx/>
                <a:uFillTx/>
                <a:latin typeface="Arial"/>
                <a:ea typeface="Arial"/>
                <a:cs typeface="Arial"/>
              </a:rPr>
              <a:t> CASA-43-1090515469</a:t>
            </a:r>
            <a:endParaRPr kumimoji="0" sz="1800" b="1" i="0" u="none" strike="noStrike" kern="1200" cap="none" spc="0" normalizeH="0" baseline="0" noProof="0" dirty="0">
              <a:ln>
                <a:noFill/>
              </a:ln>
              <a:solidFill>
                <a:srgbClr val="5CCBF2"/>
              </a:solidFill>
              <a:effectLst/>
              <a:uLnTx/>
              <a:uFillTx/>
              <a:latin typeface="Arial"/>
              <a:ea typeface="Arial"/>
              <a:cs typeface="Arial"/>
            </a:endParaRPr>
          </a:p>
        </p:txBody>
      </p:sp>
      <p:sp>
        <p:nvSpPr>
          <p:cNvPr id="3" name="AutoShape 2">
            <a:extLst>
              <a:ext uri="{FF2B5EF4-FFF2-40B4-BE49-F238E27FC236}">
                <a16:creationId xmlns:a16="http://schemas.microsoft.com/office/drawing/2014/main" id="{4912FA04-8FBE-4664-8E57-FB97535B5E9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419"/>
          </a:p>
        </p:txBody>
      </p:sp>
      <p:pic>
        <p:nvPicPr>
          <p:cNvPr id="6" name="Imagen 5">
            <a:extLst>
              <a:ext uri="{FF2B5EF4-FFF2-40B4-BE49-F238E27FC236}">
                <a16:creationId xmlns:a16="http://schemas.microsoft.com/office/drawing/2014/main" id="{F7A5D237-DD4E-4137-A84A-3C906E23A276}"/>
              </a:ext>
            </a:extLst>
          </p:cNvPr>
          <p:cNvPicPr>
            <a:picLocks noChangeAspect="1"/>
          </p:cNvPicPr>
          <p:nvPr/>
        </p:nvPicPr>
        <p:blipFill>
          <a:blip r:embed="rId3"/>
          <a:stretch>
            <a:fillRect/>
          </a:stretch>
        </p:blipFill>
        <p:spPr>
          <a:xfrm>
            <a:off x="594360" y="1565366"/>
            <a:ext cx="11003280" cy="4840198"/>
          </a:xfrm>
          <a:prstGeom prst="rect">
            <a:avLst/>
          </a:prstGeom>
        </p:spPr>
      </p:pic>
    </p:spTree>
    <p:extLst>
      <p:ext uri="{BB962C8B-B14F-4D97-AF65-F5344CB8AC3E}">
        <p14:creationId xmlns:p14="http://schemas.microsoft.com/office/powerpoint/2010/main" val="297562068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0F73AE-58FE-8078-6AC7-49B5377A6B2E}"/>
              </a:ext>
            </a:extLst>
          </p:cNvPr>
          <p:cNvSpPr>
            <a:spLocks noGrp="1"/>
          </p:cNvSpPr>
          <p:nvPr>
            <p:ph type="title"/>
          </p:nvPr>
        </p:nvSpPr>
        <p:spPr>
          <a:xfrm>
            <a:off x="2281978" y="142630"/>
            <a:ext cx="8132708" cy="602742"/>
          </a:xfrm>
        </p:spPr>
        <p:txBody>
          <a:bodyPr/>
          <a:lstStyle/>
          <a:p>
            <a:pPr algn="ctr">
              <a:buNone/>
            </a:pPr>
            <a:r>
              <a:rPr sz="3600" b="1">
                <a:latin typeface="Arial"/>
                <a:ea typeface="Arial"/>
                <a:cs typeface="Arial"/>
              </a:rPr>
              <a:t>INDICADORES JI CDC</a:t>
            </a:r>
            <a:endParaRPr sz="3600" b="1"/>
          </a:p>
        </p:txBody>
      </p:sp>
      <p:sp>
        <p:nvSpPr>
          <p:cNvPr id="4" name="CuadroTexto 3">
            <a:extLst>
              <a:ext uri="{FF2B5EF4-FFF2-40B4-BE49-F238E27FC236}">
                <a16:creationId xmlns:a16="http://schemas.microsoft.com/office/drawing/2014/main" id="{224A8A0F-F214-0B77-23B6-BD6C5D1B6E0F}"/>
              </a:ext>
            </a:extLst>
          </p:cNvPr>
          <p:cNvSpPr>
            <a:spLocks noGrp="1"/>
          </p:cNvSpPr>
          <p:nvPr/>
        </p:nvSpPr>
        <p:spPr>
          <a:xfrm>
            <a:off x="1404572" y="970703"/>
            <a:ext cx="645180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1" i="0" u="none" strike="noStrike" kern="1200" cap="none" spc="0" normalizeH="0" baseline="0" noProof="0" dirty="0" err="1">
                <a:ln>
                  <a:noFill/>
                </a:ln>
                <a:solidFill>
                  <a:srgbClr val="051844"/>
                </a:solidFill>
                <a:effectLst/>
                <a:uLnTx/>
                <a:uFillTx/>
                <a:latin typeface="Arial"/>
                <a:ea typeface="Arial"/>
                <a:cs typeface="Arial"/>
              </a:rPr>
              <a:t>Resultado</a:t>
            </a:r>
            <a:r>
              <a:rPr kumimoji="0" sz="1800" b="1" i="0" u="none" strike="noStrike" kern="1200" cap="none" spc="0" normalizeH="0" baseline="0" noProof="0" dirty="0">
                <a:ln>
                  <a:noFill/>
                </a:ln>
                <a:solidFill>
                  <a:srgbClr val="051844"/>
                </a:solidFill>
                <a:effectLst/>
                <a:uLnTx/>
                <a:uFillTx/>
                <a:latin typeface="Arial"/>
                <a:ea typeface="Arial"/>
                <a:cs typeface="Arial"/>
              </a:rPr>
              <a:t> de </a:t>
            </a:r>
            <a:r>
              <a:rPr kumimoji="0" sz="1800" b="1" i="0" u="none" strike="noStrike" kern="1200" cap="none" spc="0" normalizeH="0" baseline="0" noProof="0" dirty="0" err="1">
                <a:ln>
                  <a:noFill/>
                </a:ln>
                <a:solidFill>
                  <a:srgbClr val="051844"/>
                </a:solidFill>
                <a:effectLst/>
                <a:uLnTx/>
                <a:uFillTx/>
                <a:latin typeface="Arial"/>
                <a:ea typeface="Arial"/>
                <a:cs typeface="Arial"/>
              </a:rPr>
              <a:t>velocidad</a:t>
            </a:r>
            <a:r>
              <a:rPr kumimoji="0" sz="1800" b="1" i="0" u="none" strike="noStrike" kern="1200" cap="none" spc="0" normalizeH="0" baseline="0" noProof="0" dirty="0">
                <a:ln>
                  <a:noFill/>
                </a:ln>
                <a:solidFill>
                  <a:srgbClr val="051844"/>
                </a:solidFill>
                <a:effectLst/>
                <a:uLnTx/>
                <a:uFillTx/>
                <a:latin typeface="Arial"/>
                <a:ea typeface="Arial"/>
                <a:cs typeface="Arial"/>
              </a:rPr>
              <a:t> del </a:t>
            </a:r>
            <a:r>
              <a:rPr kumimoji="0" sz="1800" b="1" i="0" u="none" strike="noStrike" kern="1200" cap="none" spc="0" normalizeH="0" baseline="0" noProof="0" dirty="0" err="1">
                <a:ln>
                  <a:noFill/>
                </a:ln>
                <a:solidFill>
                  <a:srgbClr val="051844"/>
                </a:solidFill>
                <a:effectLst/>
                <a:uLnTx/>
                <a:uFillTx/>
                <a:latin typeface="Arial"/>
                <a:ea typeface="Arial"/>
                <a:cs typeface="Arial"/>
              </a:rPr>
              <a:t>hogar</a:t>
            </a:r>
            <a:r>
              <a:rPr kumimoji="0" sz="1800" b="1" i="0" u="none" strike="noStrike" kern="1200" cap="none" spc="0" normalizeH="0" baseline="0" noProof="0" dirty="0">
                <a:ln>
                  <a:noFill/>
                </a:ln>
                <a:solidFill>
                  <a:srgbClr val="051844"/>
                </a:solidFill>
                <a:effectLst/>
                <a:uLnTx/>
                <a:uFillTx/>
                <a:latin typeface="Arial"/>
                <a:ea typeface="Arial"/>
                <a:cs typeface="Arial"/>
              </a:rPr>
              <a:t> CASA-43-1090515469</a:t>
            </a:r>
            <a:endParaRPr kumimoji="0" sz="1800" b="1" i="0" u="none" strike="noStrike" kern="1200" cap="none" spc="0" normalizeH="0" baseline="0" noProof="0" dirty="0">
              <a:ln>
                <a:noFill/>
              </a:ln>
              <a:solidFill>
                <a:srgbClr val="5CCBF2"/>
              </a:solidFill>
              <a:effectLst/>
              <a:uLnTx/>
              <a:uFillTx/>
              <a:latin typeface="Arial"/>
              <a:ea typeface="Arial"/>
              <a:cs typeface="Arial"/>
            </a:endParaRPr>
          </a:p>
        </p:txBody>
      </p:sp>
      <p:sp>
        <p:nvSpPr>
          <p:cNvPr id="9" name="CuadroTexto 8">
            <a:extLst>
              <a:ext uri="{FF2B5EF4-FFF2-40B4-BE49-F238E27FC236}">
                <a16:creationId xmlns:a16="http://schemas.microsoft.com/office/drawing/2014/main" id="{4B2CD90D-C4CE-8CD7-1007-D878A22281E9}"/>
              </a:ext>
            </a:extLst>
          </p:cNvPr>
          <p:cNvSpPr>
            <a:spLocks noGrp="1"/>
          </p:cNvSpPr>
          <p:nvPr/>
        </p:nvSpPr>
        <p:spPr>
          <a:xfrm>
            <a:off x="1406967" y="6024959"/>
            <a:ext cx="9378065" cy="7315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a:ln>
                  <a:noFill/>
                </a:ln>
                <a:solidFill>
                  <a:srgbClr val="051844"/>
                </a:solidFill>
                <a:effectLst/>
                <a:uLnTx/>
                <a:uFillTx/>
                <a:latin typeface="Arial"/>
                <a:ea typeface="Arial"/>
                <a:cs typeface="Arial"/>
              </a:rPr>
              <a:t>La prueba entre el radio CASA-43-1090515469 y la estación base registró 29,17 Mbps de descarga y 8,24 Mbps de subida. Los resultados superan los mínimos establecidos de 25 Mbps de descarga y 5 Mbps de carga para el servicio JI-CDC.</a:t>
            </a:r>
          </a:p>
        </p:txBody>
      </p:sp>
      <p:pic>
        <p:nvPicPr>
          <p:cNvPr id="14" name="Imagen 2"/>
          <p:cNvPicPr>
            <a:picLocks noChangeAspect="1"/>
          </p:cNvPicPr>
          <p:nvPr/>
        </p:nvPicPr>
        <p:blipFill>
          <a:blip r:embed="rId3"/>
          <a:srcRect/>
          <a:stretch>
            <a:fillRect/>
          </a:stretch>
        </p:blipFill>
        <p:spPr>
          <a:xfrm>
            <a:off x="1628775" y="1361177"/>
            <a:ext cx="8534796" cy="4382458"/>
          </a:xfrm>
          <a:prstGeom prst="rect">
            <a:avLst/>
          </a:prstGeom>
        </p:spPr>
      </p:pic>
    </p:spTree>
    <p:extLst>
      <p:ext uri="{BB962C8B-B14F-4D97-AF65-F5344CB8AC3E}">
        <p14:creationId xmlns:p14="http://schemas.microsoft.com/office/powerpoint/2010/main" val="7986807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9AF2F788-6C23-47F5-BF4E-7E36E9918D5E}"/>
              </a:ext>
            </a:extLst>
          </p:cNvPr>
          <p:cNvSpPr txBox="1"/>
          <p:nvPr/>
        </p:nvSpPr>
        <p:spPr>
          <a:xfrm>
            <a:off x="5901943" y="2656369"/>
            <a:ext cx="6096000"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Estado Financiero</a:t>
            </a:r>
            <a:endParaRPr kumimoji="0" lang="es-CO"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pic>
        <p:nvPicPr>
          <p:cNvPr id="5" name="Marcador de posición de imagen 4">
            <a:extLst>
              <a:ext uri="{FF2B5EF4-FFF2-40B4-BE49-F238E27FC236}">
                <a16:creationId xmlns:a16="http://schemas.microsoft.com/office/drawing/2014/main" id="{EEAED4C5-FD56-4161-B85D-25C8BA04DA22}"/>
              </a:ext>
            </a:extLst>
          </p:cNvPr>
          <p:cNvPicPr>
            <a:picLocks noGrp="1" noChangeAspect="1"/>
          </p:cNvPicPr>
          <p:nvPr>
            <p:ph type="pic" sz="quarter" idx="12"/>
          </p:nvPr>
        </p:nvPicPr>
        <p:blipFill>
          <a:blip r:embed="rId3"/>
          <a:srcRect t="20267" b="20267"/>
          <a:stretch>
            <a:fillRect/>
          </a:stretch>
        </p:blipFill>
        <p:spPr/>
      </p:pic>
    </p:spTree>
    <p:extLst>
      <p:ext uri="{BB962C8B-B14F-4D97-AF65-F5344CB8AC3E}">
        <p14:creationId xmlns:p14="http://schemas.microsoft.com/office/powerpoint/2010/main" val="248537432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610EA-005A-E24A-667D-47D2D3880050}"/>
              </a:ext>
            </a:extLst>
          </p:cNvPr>
          <p:cNvSpPr>
            <a:spLocks noGrp="1"/>
          </p:cNvSpPr>
          <p:nvPr>
            <p:ph type="title"/>
          </p:nvPr>
        </p:nvSpPr>
        <p:spPr>
          <a:xfrm>
            <a:off x="2232282" y="290969"/>
            <a:ext cx="8132708" cy="602742"/>
          </a:xfrm>
          <a:noFill/>
        </p:spPr>
        <p:txBody>
          <a:bodyPr/>
          <a:lstStyle/>
          <a:p>
            <a:r>
              <a:rPr lang="es-ES" sz="3600" b="1" dirty="0">
                <a:highlight>
                  <a:srgbClr val="FEFDFC"/>
                </a:highlight>
                <a:latin typeface="Arial"/>
                <a:cs typeface="Arial"/>
              </a:rPr>
              <a:t>Estado Financiero del Convenio</a:t>
            </a:r>
          </a:p>
        </p:txBody>
      </p:sp>
      <p:sp>
        <p:nvSpPr>
          <p:cNvPr id="14" name="CuadroTexto 13">
            <a:extLst>
              <a:ext uri="{FF2B5EF4-FFF2-40B4-BE49-F238E27FC236}">
                <a16:creationId xmlns:a16="http://schemas.microsoft.com/office/drawing/2014/main" id="{D19930D1-1593-477A-A2F8-AB88CA20A179}"/>
              </a:ext>
            </a:extLst>
          </p:cNvPr>
          <p:cNvSpPr txBox="1"/>
          <p:nvPr/>
        </p:nvSpPr>
        <p:spPr>
          <a:xfrm>
            <a:off x="127923" y="1202713"/>
            <a:ext cx="6097554" cy="590931"/>
          </a:xfrm>
          <a:prstGeom prst="rect">
            <a:avLst/>
          </a:prstGeom>
        </p:spPr>
        <p:txBody>
          <a:bodyPr vert="horz" lIns="91440" tIns="45720" rIns="91440" bIns="45720" rtlCol="0" anchor="ctr">
            <a:noAutofit/>
          </a:bodyPr>
          <a:lstStyle>
            <a:lvl1pPr>
              <a:lnSpc>
                <a:spcPct val="90000"/>
              </a:lnSpc>
              <a:spcBef>
                <a:spcPct val="0"/>
              </a:spcBef>
              <a:buNone/>
              <a:defRPr sz="3600" b="1">
                <a:solidFill>
                  <a:schemeClr val="accent2"/>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Desembolso:</a:t>
            </a:r>
          </a:p>
        </p:txBody>
      </p:sp>
      <p:graphicFrame>
        <p:nvGraphicFramePr>
          <p:cNvPr id="6" name="Tabla 5">
            <a:extLst>
              <a:ext uri="{FF2B5EF4-FFF2-40B4-BE49-F238E27FC236}">
                <a16:creationId xmlns:a16="http://schemas.microsoft.com/office/drawing/2014/main" id="{FB16C53D-D77A-49A8-8C14-1FDB615902D3}"/>
              </a:ext>
            </a:extLst>
          </p:cNvPr>
          <p:cNvGraphicFramePr>
            <a:graphicFrameLocks noGrp="1"/>
          </p:cNvGraphicFramePr>
          <p:nvPr/>
        </p:nvGraphicFramePr>
        <p:xfrm>
          <a:off x="198290" y="1951636"/>
          <a:ext cx="11795419" cy="4518660"/>
        </p:xfrm>
        <a:graphic>
          <a:graphicData uri="http://schemas.openxmlformats.org/drawingml/2006/table">
            <a:tbl>
              <a:tblPr/>
              <a:tblGrid>
                <a:gridCol w="3001493">
                  <a:extLst>
                    <a:ext uri="{9D8B030D-6E8A-4147-A177-3AD203B41FA5}">
                      <a16:colId xmlns:a16="http://schemas.microsoft.com/office/drawing/2014/main" val="3574024183"/>
                    </a:ext>
                  </a:extLst>
                </a:gridCol>
                <a:gridCol w="1373258">
                  <a:extLst>
                    <a:ext uri="{9D8B030D-6E8A-4147-A177-3AD203B41FA5}">
                      <a16:colId xmlns:a16="http://schemas.microsoft.com/office/drawing/2014/main" val="1727755839"/>
                    </a:ext>
                  </a:extLst>
                </a:gridCol>
                <a:gridCol w="886264">
                  <a:extLst>
                    <a:ext uri="{9D8B030D-6E8A-4147-A177-3AD203B41FA5}">
                      <a16:colId xmlns:a16="http://schemas.microsoft.com/office/drawing/2014/main" val="2705600336"/>
                    </a:ext>
                  </a:extLst>
                </a:gridCol>
                <a:gridCol w="1161111">
                  <a:extLst>
                    <a:ext uri="{9D8B030D-6E8A-4147-A177-3AD203B41FA5}">
                      <a16:colId xmlns:a16="http://schemas.microsoft.com/office/drawing/2014/main" val="1792910227"/>
                    </a:ext>
                  </a:extLst>
                </a:gridCol>
                <a:gridCol w="1478823">
                  <a:extLst>
                    <a:ext uri="{9D8B030D-6E8A-4147-A177-3AD203B41FA5}">
                      <a16:colId xmlns:a16="http://schemas.microsoft.com/office/drawing/2014/main" val="884861610"/>
                    </a:ext>
                  </a:extLst>
                </a:gridCol>
                <a:gridCol w="1272826">
                  <a:extLst>
                    <a:ext uri="{9D8B030D-6E8A-4147-A177-3AD203B41FA5}">
                      <a16:colId xmlns:a16="http://schemas.microsoft.com/office/drawing/2014/main" val="4190812306"/>
                    </a:ext>
                  </a:extLst>
                </a:gridCol>
                <a:gridCol w="967725">
                  <a:extLst>
                    <a:ext uri="{9D8B030D-6E8A-4147-A177-3AD203B41FA5}">
                      <a16:colId xmlns:a16="http://schemas.microsoft.com/office/drawing/2014/main" val="4108931150"/>
                    </a:ext>
                  </a:extLst>
                </a:gridCol>
                <a:gridCol w="1653919">
                  <a:extLst>
                    <a:ext uri="{9D8B030D-6E8A-4147-A177-3AD203B41FA5}">
                      <a16:colId xmlns:a16="http://schemas.microsoft.com/office/drawing/2014/main" val="123674054"/>
                    </a:ext>
                  </a:extLst>
                </a:gridCol>
              </a:tblGrid>
              <a:tr h="390525">
                <a:tc>
                  <a:txBody>
                    <a:bodyPr/>
                    <a:lstStyle/>
                    <a:p>
                      <a:pPr algn="ctr"/>
                      <a:r>
                        <a:rPr lang="es-CO" sz="1800" b="1" dirty="0">
                          <a:solidFill>
                            <a:srgbClr val="000000"/>
                          </a:solidFill>
                          <a:effectLst/>
                          <a:latin typeface="+mj-lt"/>
                        </a:rPr>
                        <a:t>DESCRIPCIÓN</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VALOR</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RADICADO MinTIC</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FECHA RADICADO MinTIC </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ESTADO</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N° EGRESO</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FECHA DE PAGO</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tc>
                  <a:txBody>
                    <a:bodyPr/>
                    <a:lstStyle/>
                    <a:p>
                      <a:pPr algn="ctr"/>
                      <a:r>
                        <a:rPr lang="es-CO" sz="1800" b="1" dirty="0">
                          <a:solidFill>
                            <a:srgbClr val="000000"/>
                          </a:solidFill>
                          <a:effectLst/>
                          <a:latin typeface="+mj-lt"/>
                        </a:rPr>
                        <a:t>VALOR PAGADO</a:t>
                      </a:r>
                      <a:endParaRPr lang="es-CO" sz="1800" dirty="0">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tx1">
                        <a:lumMod val="40000"/>
                        <a:lumOff val="60000"/>
                      </a:schemeClr>
                    </a:solidFill>
                  </a:tcPr>
                </a:tc>
                <a:extLst>
                  <a:ext uri="{0D108BD9-81ED-4DB2-BD59-A6C34878D82A}">
                    <a16:rowId xmlns:a16="http://schemas.microsoft.com/office/drawing/2014/main" val="3819881016"/>
                  </a:ext>
                </a:extLst>
              </a:tr>
              <a:tr h="390525">
                <a:tc>
                  <a:txBody>
                    <a:bodyPr/>
                    <a:lstStyle/>
                    <a:p>
                      <a:pPr algn="ctr"/>
                      <a:r>
                        <a:rPr lang="es-ES" sz="1600" dirty="0">
                          <a:solidFill>
                            <a:schemeClr val="accent6"/>
                          </a:solidFill>
                          <a:effectLst/>
                          <a:latin typeface="+mn-lt"/>
                        </a:rPr>
                        <a:t>Aunar esfuerzos técnicos, administrativos, financieros y jurídicos para la implementación y ejecución del proyecto denominado “Implementación de infraestructura tecnológica para el fortalecimiento de la conectividad, servicios TIC y apropiación digital en los hogares, instituciones educativas, juntas de internet de la región del Catatumbo y Área Metropolitana de Cúcuta del Departamento de Norte de Santander.</a:t>
                      </a:r>
                      <a:endParaRPr lang="es-CO" sz="16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algn="ctr"/>
                      <a:r>
                        <a:rPr lang="es-ES" sz="1600" dirty="0">
                          <a:solidFill>
                            <a:schemeClr val="accent6"/>
                          </a:solidFill>
                          <a:effectLst/>
                          <a:latin typeface="+mn-lt"/>
                        </a:rPr>
                        <a:t>CUARENTA Y DOS MIL MILLONES DE PESOS </a:t>
                      </a:r>
                    </a:p>
                    <a:p>
                      <a:pPr algn="ctr"/>
                      <a:r>
                        <a:rPr lang="es-ES" sz="1600" dirty="0">
                          <a:solidFill>
                            <a:schemeClr val="accent6"/>
                          </a:solidFill>
                          <a:effectLst/>
                          <a:latin typeface="+mn-lt"/>
                        </a:rPr>
                        <a:t>($ 42.000.000.000) M/CTE</a:t>
                      </a:r>
                      <a:endParaRPr lang="es-CO" sz="16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algn="ctr"/>
                      <a:r>
                        <a:rPr lang="es-CO" sz="1600" dirty="0">
                          <a:solidFill>
                            <a:schemeClr val="accent6"/>
                          </a:solidFill>
                          <a:effectLst/>
                          <a:latin typeface="+mn-lt"/>
                        </a:rPr>
                        <a:t>251070554</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algn="ctr"/>
                      <a:r>
                        <a:rPr lang="es-CO" sz="1600" dirty="0">
                          <a:solidFill>
                            <a:schemeClr val="accent6"/>
                          </a:solidFill>
                          <a:effectLst/>
                          <a:latin typeface="+mn-lt"/>
                        </a:rPr>
                        <a:t>2025-06-13</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algn="ctr"/>
                      <a:r>
                        <a:rPr lang="es-CO" sz="1600" dirty="0">
                          <a:solidFill>
                            <a:schemeClr val="accent6"/>
                          </a:solidFill>
                          <a:effectLst/>
                          <a:latin typeface="+mn-lt"/>
                        </a:rPr>
                        <a:t>APROBADO</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600" dirty="0">
                          <a:solidFill>
                            <a:schemeClr val="accent6"/>
                          </a:solidFill>
                          <a:effectLst/>
                          <a:latin typeface="+mn-lt"/>
                        </a:rPr>
                        <a:t>215904825 </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600" dirty="0">
                          <a:solidFill>
                            <a:schemeClr val="accent6"/>
                          </a:solidFill>
                          <a:effectLst/>
                          <a:latin typeface="+mn-lt"/>
                        </a:rPr>
                        <a:t>2025-06-26</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tc>
                  <a:txBody>
                    <a:bodyPr/>
                    <a:lstStyle/>
                    <a:p>
                      <a:pPr algn="ctr"/>
                      <a:r>
                        <a:rPr lang="es-ES" sz="1400" dirty="0">
                          <a:solidFill>
                            <a:schemeClr val="accent6"/>
                          </a:solidFill>
                          <a:effectLst/>
                          <a:latin typeface="+mn-lt"/>
                        </a:rPr>
                        <a:t>CUARENTA Y DOS MIL MILLONES DE PESOS </a:t>
                      </a:r>
                    </a:p>
                    <a:p>
                      <a:pPr algn="ctr"/>
                      <a:r>
                        <a:rPr lang="es-ES" sz="1400" dirty="0">
                          <a:solidFill>
                            <a:schemeClr val="accent6"/>
                          </a:solidFill>
                          <a:effectLst/>
                          <a:latin typeface="+mn-lt"/>
                        </a:rPr>
                        <a:t>($ 42.000.000.000)</a:t>
                      </a:r>
                      <a:r>
                        <a:rPr lang="es-CO" sz="1400" dirty="0">
                          <a:solidFill>
                            <a:schemeClr val="accent6"/>
                          </a:solidFill>
                          <a:effectLst/>
                          <a:latin typeface="+mn-lt"/>
                        </a:rPr>
                        <a:t> </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tcPr>
                </a:tc>
                <a:extLst>
                  <a:ext uri="{0D108BD9-81ED-4DB2-BD59-A6C34878D82A}">
                    <a16:rowId xmlns:a16="http://schemas.microsoft.com/office/drawing/2014/main" val="1424908892"/>
                  </a:ext>
                </a:extLst>
              </a:tr>
            </a:tbl>
          </a:graphicData>
        </a:graphic>
      </p:graphicFrame>
    </p:spTree>
    <p:extLst>
      <p:ext uri="{BB962C8B-B14F-4D97-AF65-F5344CB8AC3E}">
        <p14:creationId xmlns:p14="http://schemas.microsoft.com/office/powerpoint/2010/main" val="13202307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610EA-005A-E24A-667D-47D2D3880050}"/>
              </a:ext>
            </a:extLst>
          </p:cNvPr>
          <p:cNvSpPr>
            <a:spLocks noGrp="1"/>
          </p:cNvSpPr>
          <p:nvPr>
            <p:ph type="title"/>
          </p:nvPr>
        </p:nvSpPr>
        <p:spPr>
          <a:xfrm>
            <a:off x="2281978" y="-17144"/>
            <a:ext cx="8132708" cy="602742"/>
          </a:xfrm>
        </p:spPr>
        <p:txBody>
          <a:bodyPr/>
          <a:lstStyle/>
          <a:p>
            <a:r>
              <a:rPr lang="es-ES" sz="3600" b="1" dirty="0">
                <a:highlight>
                  <a:srgbClr val="FEFDFC"/>
                </a:highlight>
                <a:latin typeface="Arial"/>
                <a:cs typeface="Arial"/>
              </a:rPr>
              <a:t>Estado Financiero del Convenio</a:t>
            </a:r>
          </a:p>
        </p:txBody>
      </p:sp>
      <p:sp>
        <p:nvSpPr>
          <p:cNvPr id="18" name="CuadroTexto 17">
            <a:extLst>
              <a:ext uri="{FF2B5EF4-FFF2-40B4-BE49-F238E27FC236}">
                <a16:creationId xmlns:a16="http://schemas.microsoft.com/office/drawing/2014/main" id="{112AF2FC-436C-4B67-8851-284E93D035CB}"/>
              </a:ext>
            </a:extLst>
          </p:cNvPr>
          <p:cNvSpPr txBox="1"/>
          <p:nvPr/>
        </p:nvSpPr>
        <p:spPr>
          <a:xfrm>
            <a:off x="0" y="379093"/>
            <a:ext cx="9543614" cy="548369"/>
          </a:xfrm>
          <a:prstGeom prst="rect">
            <a:avLst/>
          </a:prstGeom>
        </p:spPr>
        <p:txBody>
          <a:bodyPr vert="horz" lIns="91440" tIns="45720" rIns="91440" bIns="45720" rtlCol="0" anchor="ctr">
            <a:noAutofit/>
          </a:bodyPr>
          <a:lstStyle>
            <a:defPPr>
              <a:defRPr lang="es-CO"/>
            </a:defPPr>
            <a:lvl1pPr>
              <a:lnSpc>
                <a:spcPct val="90000"/>
              </a:lnSpc>
              <a:spcBef>
                <a:spcPct val="0"/>
              </a:spcBef>
              <a:buNone/>
              <a:defRPr sz="2800" b="1">
                <a:solidFill>
                  <a:schemeClr val="accent2"/>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Arial"/>
                <a:ea typeface="+mj-ea"/>
                <a:cs typeface="Arial"/>
              </a:rPr>
              <a:t>Rendimientos Financieros: </a:t>
            </a:r>
            <a:endParaRPr kumimoji="0" lang="es-CO" sz="900" b="1" i="0" u="none" strike="noStrike" kern="1200" cap="none" spc="0" normalizeH="0" baseline="0" noProof="0" dirty="0">
              <a:ln>
                <a:noFill/>
              </a:ln>
              <a:solidFill>
                <a:srgbClr val="320D51"/>
              </a:solidFill>
              <a:effectLst/>
              <a:highlight>
                <a:srgbClr val="FFFF00"/>
              </a:highlight>
              <a:uLnTx/>
              <a:uFillTx/>
              <a:latin typeface="Arial" panose="020B0604020202020204" pitchFamily="34" charset="0"/>
              <a:ea typeface="+mj-ea"/>
              <a:cs typeface="Arial" panose="020B0604020202020204" pitchFamily="34" charset="0"/>
            </a:endParaRPr>
          </a:p>
        </p:txBody>
      </p:sp>
      <p:graphicFrame>
        <p:nvGraphicFramePr>
          <p:cNvPr id="8" name="Tabla 7">
            <a:extLst>
              <a:ext uri="{FF2B5EF4-FFF2-40B4-BE49-F238E27FC236}">
                <a16:creationId xmlns:a16="http://schemas.microsoft.com/office/drawing/2014/main" id="{842F6696-D55A-4321-A91A-A79DF5246CA4}"/>
              </a:ext>
            </a:extLst>
          </p:cNvPr>
          <p:cNvGraphicFramePr>
            <a:graphicFrameLocks noGrp="1"/>
          </p:cNvGraphicFramePr>
          <p:nvPr>
            <p:extLst>
              <p:ext uri="{D42A27DB-BD31-4B8C-83A1-F6EECF244321}">
                <p14:modId xmlns:p14="http://schemas.microsoft.com/office/powerpoint/2010/main" val="2185752886"/>
              </p:ext>
            </p:extLst>
          </p:nvPr>
        </p:nvGraphicFramePr>
        <p:xfrm>
          <a:off x="326718" y="825354"/>
          <a:ext cx="11399415" cy="5967690"/>
        </p:xfrm>
        <a:graphic>
          <a:graphicData uri="http://schemas.openxmlformats.org/drawingml/2006/table">
            <a:tbl>
              <a:tblPr/>
              <a:tblGrid>
                <a:gridCol w="2597901">
                  <a:extLst>
                    <a:ext uri="{9D8B030D-6E8A-4147-A177-3AD203B41FA5}">
                      <a16:colId xmlns:a16="http://schemas.microsoft.com/office/drawing/2014/main" val="3197704876"/>
                    </a:ext>
                  </a:extLst>
                </a:gridCol>
                <a:gridCol w="2306758">
                  <a:extLst>
                    <a:ext uri="{9D8B030D-6E8A-4147-A177-3AD203B41FA5}">
                      <a16:colId xmlns:a16="http://schemas.microsoft.com/office/drawing/2014/main" val="740612035"/>
                    </a:ext>
                  </a:extLst>
                </a:gridCol>
                <a:gridCol w="1706329">
                  <a:extLst>
                    <a:ext uri="{9D8B030D-6E8A-4147-A177-3AD203B41FA5}">
                      <a16:colId xmlns:a16="http://schemas.microsoft.com/office/drawing/2014/main" val="967560990"/>
                    </a:ext>
                  </a:extLst>
                </a:gridCol>
                <a:gridCol w="1249905">
                  <a:extLst>
                    <a:ext uri="{9D8B030D-6E8A-4147-A177-3AD203B41FA5}">
                      <a16:colId xmlns:a16="http://schemas.microsoft.com/office/drawing/2014/main" val="1848265273"/>
                    </a:ext>
                  </a:extLst>
                </a:gridCol>
                <a:gridCol w="2060405">
                  <a:extLst>
                    <a:ext uri="{9D8B030D-6E8A-4147-A177-3AD203B41FA5}">
                      <a16:colId xmlns:a16="http://schemas.microsoft.com/office/drawing/2014/main" val="1771089300"/>
                    </a:ext>
                  </a:extLst>
                </a:gridCol>
                <a:gridCol w="1478117">
                  <a:extLst>
                    <a:ext uri="{9D8B030D-6E8A-4147-A177-3AD203B41FA5}">
                      <a16:colId xmlns:a16="http://schemas.microsoft.com/office/drawing/2014/main" val="1675709772"/>
                    </a:ext>
                  </a:extLst>
                </a:gridCol>
              </a:tblGrid>
              <a:tr h="360000">
                <a:tc>
                  <a:txBody>
                    <a:bodyPr/>
                    <a:lstStyle/>
                    <a:p>
                      <a:pPr algn="ctr"/>
                      <a:r>
                        <a:rPr lang="es-CO" sz="1200" b="1" dirty="0">
                          <a:solidFill>
                            <a:srgbClr val="000000"/>
                          </a:solidFill>
                          <a:effectLst/>
                          <a:latin typeface="+mj-lt"/>
                        </a:rPr>
                        <a:t>PERIODO</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tc>
                  <a:txBody>
                    <a:bodyPr/>
                    <a:lstStyle/>
                    <a:p>
                      <a:pPr algn="ctr"/>
                      <a:r>
                        <a:rPr lang="es-CO" sz="1200" b="1" dirty="0">
                          <a:solidFill>
                            <a:srgbClr val="000000"/>
                          </a:solidFill>
                          <a:effectLst/>
                          <a:latin typeface="+mj-lt"/>
                        </a:rPr>
                        <a:t>VALOR RENDIMIENTOS GENERADOS</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tc>
                  <a:txBody>
                    <a:bodyPr/>
                    <a:lstStyle/>
                    <a:p>
                      <a:pPr algn="ctr"/>
                      <a:r>
                        <a:rPr lang="es-CO" sz="1200" b="1" dirty="0">
                          <a:solidFill>
                            <a:srgbClr val="000000"/>
                          </a:solidFill>
                          <a:effectLst/>
                          <a:latin typeface="+mj-lt"/>
                        </a:rPr>
                        <a:t>VALOR RENDIMIENTOS CONSIGNADOS</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tc>
                  <a:txBody>
                    <a:bodyPr/>
                    <a:lstStyle/>
                    <a:p>
                      <a:pPr algn="ctr"/>
                      <a:r>
                        <a:rPr lang="es-CO" sz="1200" b="1" dirty="0">
                          <a:solidFill>
                            <a:srgbClr val="000000"/>
                          </a:solidFill>
                          <a:effectLst/>
                          <a:latin typeface="+mj-lt"/>
                        </a:rPr>
                        <a:t>FECHA CONSIGNACIÓN</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tc>
                  <a:txBody>
                    <a:bodyPr/>
                    <a:lstStyle/>
                    <a:p>
                      <a:pPr algn="ctr"/>
                      <a:r>
                        <a:rPr lang="es-CO" sz="1200" b="1" dirty="0">
                          <a:solidFill>
                            <a:srgbClr val="000000"/>
                          </a:solidFill>
                          <a:effectLst/>
                          <a:latin typeface="+mj-lt"/>
                        </a:rPr>
                        <a:t>NO. COMPROBANTE FIDUCIARIA</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tc>
                  <a:txBody>
                    <a:bodyPr/>
                    <a:lstStyle/>
                    <a:p>
                      <a:pPr algn="ctr"/>
                      <a:r>
                        <a:rPr lang="es-CO" sz="1200" b="1" dirty="0">
                          <a:solidFill>
                            <a:srgbClr val="000000"/>
                          </a:solidFill>
                          <a:effectLst/>
                          <a:latin typeface="+mj-lt"/>
                        </a:rPr>
                        <a:t>NO. COMPROBANTE MINTIC</a:t>
                      </a:r>
                      <a:endParaRPr lang="es-CO" sz="1200" dirty="0">
                        <a:effectLst/>
                        <a:latin typeface="+mj-lt"/>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75000"/>
                      </a:schemeClr>
                    </a:solidFill>
                  </a:tcPr>
                </a:tc>
                <a:extLst>
                  <a:ext uri="{0D108BD9-81ED-4DB2-BD59-A6C34878D82A}">
                    <a16:rowId xmlns:a16="http://schemas.microsoft.com/office/drawing/2014/main" val="3282340670"/>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JUNIO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$4.124.047,85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$4.124.047,85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18/07/2025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CE 006054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8139019"/>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JULIO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$31.973.686,59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$31.973.686,59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11/08/2025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CE 007589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No. 2206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6467098"/>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AGOSTO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1000"/>
                        </a:spcAft>
                      </a:pPr>
                      <a:r>
                        <a:rPr lang="es-CO" sz="1200" kern="1200" dirty="0">
                          <a:solidFill>
                            <a:schemeClr val="accent6"/>
                          </a:solidFill>
                          <a:effectLst/>
                          <a:latin typeface="+mn-lt"/>
                          <a:ea typeface="+mn-ea"/>
                          <a:cs typeface="+mn-cs"/>
                        </a:rPr>
                        <a:t>$31.982.173,88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1000"/>
                        </a:spcAft>
                      </a:pPr>
                      <a:r>
                        <a:rPr lang="es-CO" sz="1200" kern="1200" dirty="0">
                          <a:solidFill>
                            <a:schemeClr val="accent6"/>
                          </a:solidFill>
                          <a:effectLst/>
                          <a:latin typeface="+mn-lt"/>
                          <a:ea typeface="+mn-ea"/>
                          <a:cs typeface="+mn-cs"/>
                        </a:rPr>
                        <a:t>$31.982.173,88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1000"/>
                        </a:spcAft>
                      </a:pPr>
                      <a:r>
                        <a:rPr lang="es-CO" sz="1200" kern="1200" dirty="0">
                          <a:solidFill>
                            <a:schemeClr val="accent6"/>
                          </a:solidFill>
                          <a:effectLst/>
                          <a:latin typeface="+mn-lt"/>
                          <a:ea typeface="+mn-ea"/>
                          <a:cs typeface="+mn-cs"/>
                        </a:rPr>
                        <a:t>10/09/2025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1000"/>
                        </a:spcAft>
                      </a:pPr>
                      <a:r>
                        <a:rPr lang="es-CO" sz="1200" kern="1200" dirty="0">
                          <a:solidFill>
                            <a:schemeClr val="accent6"/>
                          </a:solidFill>
                          <a:effectLst/>
                          <a:latin typeface="+mn-lt"/>
                          <a:ea typeface="+mn-ea"/>
                          <a:cs typeface="+mn-cs"/>
                        </a:rPr>
                        <a:t>CE 009913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s-CO" sz="1200" kern="1200" dirty="0">
                          <a:solidFill>
                            <a:schemeClr val="accent6"/>
                          </a:solidFill>
                          <a:effectLst/>
                          <a:latin typeface="+mn-lt"/>
                          <a:ea typeface="+mn-ea"/>
                          <a:cs typeface="+mn-cs"/>
                        </a:rPr>
                        <a:t>No. 2432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6590259"/>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SEPTIEMBRE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1000"/>
                        </a:spcAft>
                      </a:pPr>
                      <a:r>
                        <a:rPr lang="es-CO" sz="1200" kern="1200" dirty="0">
                          <a:solidFill>
                            <a:schemeClr val="accent6"/>
                          </a:solidFill>
                          <a:effectLst/>
                          <a:latin typeface="+mn-lt"/>
                          <a:ea typeface="+mn-ea"/>
                          <a:cs typeface="+mn-cs"/>
                        </a:rPr>
                        <a:t>$30.948.086,63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$30.948.086,63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10/10/2025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012224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7548661"/>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OCTUBRE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$31.982.006,43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$31.982.006,43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12/11/2025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014793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38464236"/>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NOVIEMBRE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$30.649.300,60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$30.649.300,60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12/12/2025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017730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0961588"/>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DICIEMBRE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$28.430.557,11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$28.430.557,11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22/01/2026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00503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95266"/>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ENERO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$27.450.660,44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$27.450.660,44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09/02/2026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000731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9100402"/>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FEBRERO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$22.450.206,15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$22.450.206,15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11/03/2026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002450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34759156"/>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MARZO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$24.569.110,62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$24.569.110,62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09/04/2026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004809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2160549"/>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ABRIL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$23.775.015,28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$23.775.015,28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20/05/2026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008339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9731117"/>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MAYO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$24.574.506,49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$24.574.506,49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09/06/2026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010580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1024396"/>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JUNIO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$23.775.016,33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$23.775.016,33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08/07/2026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013201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4228928"/>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JULIO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$24.566.916,46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$24.566.916,46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13/08/2026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016678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2724090"/>
                  </a:ext>
                </a:extLst>
              </a:tr>
              <a:tr h="360000">
                <a:tc>
                  <a:txBody>
                    <a:bodyPr/>
                    <a:lstStyle/>
                    <a:p>
                      <a:pPr algn="ctr">
                        <a:lnSpc>
                          <a:spcPct val="115000"/>
                        </a:lnSpc>
                        <a:spcAft>
                          <a:spcPts val="1000"/>
                        </a:spcAft>
                      </a:pPr>
                      <a:r>
                        <a:rPr lang="es-CO" sz="1200" kern="1200" dirty="0">
                          <a:solidFill>
                            <a:schemeClr val="accent6"/>
                          </a:solidFill>
                          <a:effectLst/>
                          <a:latin typeface="+mn-lt"/>
                          <a:ea typeface="+mn-ea"/>
                          <a:cs typeface="+mn-cs"/>
                        </a:rPr>
                        <a:t>AGOSTO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$24.570.069,44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$24.570.069,44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10/09/2026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CE 018609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s-CO" sz="1200" kern="1200" dirty="0">
                          <a:solidFill>
                            <a:schemeClr val="accent6"/>
                          </a:solidFill>
                          <a:effectLst/>
                          <a:latin typeface="+mn-lt"/>
                          <a:ea typeface="+mn-ea"/>
                          <a:cs typeface="+mn-cs"/>
                        </a:rPr>
                        <a:t>Pendiente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51431"/>
                  </a:ext>
                </a:extLst>
              </a:tr>
            </a:tbl>
          </a:graphicData>
        </a:graphic>
      </p:graphicFrame>
    </p:spTree>
    <p:extLst>
      <p:ext uri="{BB962C8B-B14F-4D97-AF65-F5344CB8AC3E}">
        <p14:creationId xmlns:p14="http://schemas.microsoft.com/office/powerpoint/2010/main" val="19134015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610EA-005A-E24A-667D-47D2D3880050}"/>
              </a:ext>
            </a:extLst>
          </p:cNvPr>
          <p:cNvSpPr>
            <a:spLocks noGrp="1"/>
          </p:cNvSpPr>
          <p:nvPr>
            <p:ph type="title"/>
          </p:nvPr>
        </p:nvSpPr>
        <p:spPr>
          <a:xfrm>
            <a:off x="2029646" y="39010"/>
            <a:ext cx="8132708" cy="602742"/>
          </a:xfrm>
        </p:spPr>
        <p:txBody>
          <a:bodyPr/>
          <a:lstStyle/>
          <a:p>
            <a:r>
              <a:rPr lang="es-ES" sz="3600" b="1" dirty="0"/>
              <a:t>Estado Financiero del Convenio</a:t>
            </a:r>
          </a:p>
        </p:txBody>
      </p:sp>
      <p:sp>
        <p:nvSpPr>
          <p:cNvPr id="24" name="CuadroTexto 23">
            <a:extLst>
              <a:ext uri="{FF2B5EF4-FFF2-40B4-BE49-F238E27FC236}">
                <a16:creationId xmlns:a16="http://schemas.microsoft.com/office/drawing/2014/main" id="{971A13AF-D28D-435D-85E3-694F08E4DC40}"/>
              </a:ext>
            </a:extLst>
          </p:cNvPr>
          <p:cNvSpPr txBox="1"/>
          <p:nvPr/>
        </p:nvSpPr>
        <p:spPr>
          <a:xfrm>
            <a:off x="129745" y="748490"/>
            <a:ext cx="6097554" cy="480131"/>
          </a:xfrm>
          <a:prstGeom prst="rect">
            <a:avLst/>
          </a:prstGeom>
        </p:spPr>
        <p:txBody>
          <a:bodyPr vert="horz" lIns="91440" tIns="45720" rIns="91440" bIns="45720" rtlCol="0" anchor="ctr">
            <a:noAutofit/>
          </a:bodyPr>
          <a:lstStyle>
            <a:defPPr>
              <a:defRPr lang="es-CO"/>
            </a:defPPr>
            <a:lvl1pPr>
              <a:lnSpc>
                <a:spcPct val="90000"/>
              </a:lnSpc>
              <a:spcBef>
                <a:spcPct val="0"/>
              </a:spcBef>
              <a:buNone/>
              <a:defRPr sz="2800" b="1">
                <a:solidFill>
                  <a:schemeClr val="accent6"/>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2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Legalización de Recursos:</a:t>
            </a:r>
          </a:p>
        </p:txBody>
      </p:sp>
      <p:graphicFrame>
        <p:nvGraphicFramePr>
          <p:cNvPr id="15" name="Tabla 14">
            <a:extLst>
              <a:ext uri="{FF2B5EF4-FFF2-40B4-BE49-F238E27FC236}">
                <a16:creationId xmlns:a16="http://schemas.microsoft.com/office/drawing/2014/main" id="{7DAA88E9-D262-4666-ACD0-AC978044027B}"/>
              </a:ext>
            </a:extLst>
          </p:cNvPr>
          <p:cNvGraphicFramePr>
            <a:graphicFrameLocks noGrp="1"/>
          </p:cNvGraphicFramePr>
          <p:nvPr>
            <p:extLst>
              <p:ext uri="{D42A27DB-BD31-4B8C-83A1-F6EECF244321}">
                <p14:modId xmlns:p14="http://schemas.microsoft.com/office/powerpoint/2010/main" val="2247769979"/>
              </p:ext>
            </p:extLst>
          </p:nvPr>
        </p:nvGraphicFramePr>
        <p:xfrm>
          <a:off x="129745" y="1493797"/>
          <a:ext cx="11372786" cy="5128260"/>
        </p:xfrm>
        <a:graphic>
          <a:graphicData uri="http://schemas.openxmlformats.org/drawingml/2006/table">
            <a:tbl>
              <a:tblPr/>
              <a:tblGrid>
                <a:gridCol w="1201821">
                  <a:extLst>
                    <a:ext uri="{9D8B030D-6E8A-4147-A177-3AD203B41FA5}">
                      <a16:colId xmlns:a16="http://schemas.microsoft.com/office/drawing/2014/main" val="2030361434"/>
                    </a:ext>
                  </a:extLst>
                </a:gridCol>
                <a:gridCol w="2648457">
                  <a:extLst>
                    <a:ext uri="{9D8B030D-6E8A-4147-A177-3AD203B41FA5}">
                      <a16:colId xmlns:a16="http://schemas.microsoft.com/office/drawing/2014/main" val="137340392"/>
                    </a:ext>
                  </a:extLst>
                </a:gridCol>
                <a:gridCol w="1201821">
                  <a:extLst>
                    <a:ext uri="{9D8B030D-6E8A-4147-A177-3AD203B41FA5}">
                      <a16:colId xmlns:a16="http://schemas.microsoft.com/office/drawing/2014/main" val="2943418024"/>
                    </a:ext>
                  </a:extLst>
                </a:gridCol>
                <a:gridCol w="1735963">
                  <a:extLst>
                    <a:ext uri="{9D8B030D-6E8A-4147-A177-3AD203B41FA5}">
                      <a16:colId xmlns:a16="http://schemas.microsoft.com/office/drawing/2014/main" val="2532744709"/>
                    </a:ext>
                  </a:extLst>
                </a:gridCol>
                <a:gridCol w="1869499">
                  <a:extLst>
                    <a:ext uri="{9D8B030D-6E8A-4147-A177-3AD203B41FA5}">
                      <a16:colId xmlns:a16="http://schemas.microsoft.com/office/drawing/2014/main" val="4291770954"/>
                    </a:ext>
                  </a:extLst>
                </a:gridCol>
                <a:gridCol w="2715225">
                  <a:extLst>
                    <a:ext uri="{9D8B030D-6E8A-4147-A177-3AD203B41FA5}">
                      <a16:colId xmlns:a16="http://schemas.microsoft.com/office/drawing/2014/main" val="3923209999"/>
                    </a:ext>
                  </a:extLst>
                </a:gridCol>
              </a:tblGrid>
              <a:tr h="638175">
                <a:tc>
                  <a:txBody>
                    <a:bodyPr/>
                    <a:lstStyle/>
                    <a:p>
                      <a:pPr algn="ctr"/>
                      <a:r>
                        <a:rPr lang="es-CO" sz="1200" b="1" dirty="0">
                          <a:solidFill>
                            <a:schemeClr val="accent6"/>
                          </a:solidFill>
                          <a:effectLst/>
                          <a:latin typeface="+mj-lt"/>
                        </a:rPr>
                        <a:t>PERIODO </a:t>
                      </a:r>
                      <a:endParaRPr lang="es-CO"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tc>
                  <a:txBody>
                    <a:bodyPr/>
                    <a:lstStyle/>
                    <a:p>
                      <a:pPr algn="ctr"/>
                      <a:r>
                        <a:rPr lang="es-CO" sz="1200" b="1" dirty="0">
                          <a:solidFill>
                            <a:schemeClr val="accent6"/>
                          </a:solidFill>
                          <a:effectLst/>
                          <a:latin typeface="+mj-lt"/>
                        </a:rPr>
                        <a:t>CONCEPTO DE LEGAIZACIÓN </a:t>
                      </a:r>
                      <a:endParaRPr lang="es-CO"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tc>
                  <a:txBody>
                    <a:bodyPr/>
                    <a:lstStyle/>
                    <a:p>
                      <a:pPr algn="ctr"/>
                      <a:r>
                        <a:rPr lang="es-CO" sz="1200" b="1" dirty="0">
                          <a:solidFill>
                            <a:schemeClr val="accent6"/>
                          </a:solidFill>
                          <a:effectLst/>
                          <a:latin typeface="+mj-lt"/>
                        </a:rPr>
                        <a:t>VALOR </a:t>
                      </a:r>
                      <a:endParaRPr lang="es-CO"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tc>
                  <a:txBody>
                    <a:bodyPr/>
                    <a:lstStyle/>
                    <a:p>
                      <a:pPr algn="ctr"/>
                      <a:r>
                        <a:rPr lang="es-CO" sz="1200" b="1" dirty="0">
                          <a:solidFill>
                            <a:schemeClr val="accent6"/>
                          </a:solidFill>
                          <a:effectLst/>
                          <a:latin typeface="+mj-lt"/>
                        </a:rPr>
                        <a:t>UTILIZACIÓN NO.</a:t>
                      </a:r>
                      <a:endParaRPr lang="es-CO"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tc>
                  <a:txBody>
                    <a:bodyPr/>
                    <a:lstStyle/>
                    <a:p>
                      <a:pPr algn="ctr"/>
                      <a:r>
                        <a:rPr lang="es-CO" sz="1200" b="1" dirty="0">
                          <a:solidFill>
                            <a:schemeClr val="accent6"/>
                          </a:solidFill>
                          <a:effectLst/>
                          <a:latin typeface="+mj-lt"/>
                        </a:rPr>
                        <a:t>RADICADO MINTIC A SUPERVISIÓN </a:t>
                      </a:r>
                      <a:endParaRPr lang="es-CO"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tc>
                  <a:txBody>
                    <a:bodyPr/>
                    <a:lstStyle/>
                    <a:p>
                      <a:pPr algn="ctr"/>
                      <a:r>
                        <a:rPr lang="es-ES" sz="1200" b="1" dirty="0">
                          <a:solidFill>
                            <a:schemeClr val="accent6"/>
                          </a:solidFill>
                          <a:effectLst/>
                          <a:latin typeface="+mj-lt"/>
                        </a:rPr>
                        <a:t>RADICADO MINTIC SUPERVISIÓN A FINANCIERA</a:t>
                      </a:r>
                      <a:endParaRPr lang="es-ES" sz="1200" dirty="0">
                        <a:solidFill>
                          <a:schemeClr val="accent6"/>
                        </a:solidFill>
                        <a:effectLst/>
                        <a:latin typeface="+mj-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accent6">
                        <a:lumMod val="25000"/>
                        <a:lumOff val="75000"/>
                      </a:schemeClr>
                    </a:solidFill>
                  </a:tcPr>
                </a:tc>
                <a:extLst>
                  <a:ext uri="{0D108BD9-81ED-4DB2-BD59-A6C34878D82A}">
                    <a16:rowId xmlns:a16="http://schemas.microsoft.com/office/drawing/2014/main" val="3706304720"/>
                  </a:ext>
                </a:extLst>
              </a:tr>
              <a:tr h="638175">
                <a:tc>
                  <a:txBody>
                    <a:bodyPr/>
                    <a:lstStyle/>
                    <a:p>
                      <a:pPr algn="ctr"/>
                      <a:r>
                        <a:rPr lang="es-CO" sz="1200" dirty="0">
                          <a:solidFill>
                            <a:schemeClr val="accent6"/>
                          </a:solidFill>
                          <a:effectLst/>
                          <a:latin typeface="+mn-lt"/>
                        </a:rPr>
                        <a:t>Noviembre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b="1" dirty="0">
                          <a:solidFill>
                            <a:schemeClr val="accent6"/>
                          </a:solidFill>
                          <a:effectLst/>
                          <a:latin typeface="+mn-lt"/>
                        </a:rPr>
                        <a:t>Documentos</a:t>
                      </a:r>
                    </a:p>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Plan de ingeniería y Operación (IDEO)</a:t>
                      </a:r>
                    </a:p>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Plan de comercialización</a:t>
                      </a:r>
                    </a:p>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Plan de mantenimiento</a:t>
                      </a:r>
                    </a:p>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Aprobación con el concepto de Interventoría y Gobernación de Norte de Santander</a:t>
                      </a:r>
                      <a:endParaRPr lang="es-CO" sz="12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$4.800.000.000</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251160460</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14997198"/>
                  </a:ext>
                </a:extLst>
              </a:tr>
              <a:tr h="6381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Diciembre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Interventoría Hito 1. Informes de Interventoría meses de  julio de 2025</a:t>
                      </a:r>
                      <a:endParaRPr lang="es-CO" sz="12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$595.151.477</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11</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261030435</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3629546"/>
                  </a:ext>
                </a:extLst>
              </a:tr>
              <a:tr h="6381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Enero</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Hito 1. 30 Instituciones Educativas Instaladas y Operativas</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$1.183.054.600</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261030447</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42100218"/>
                  </a:ext>
                </a:extLst>
              </a:tr>
              <a:tr h="6381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Enero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s-CO" sz="12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Hito 2. 40 Instituciones Educativas Instaladas y Operativas</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$1.577.406.133</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3</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261030447</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08005490"/>
                  </a:ext>
                </a:extLst>
              </a:tr>
              <a:tr h="6381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Enero</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Hito 3. 40 Instituciones Educativas instaladas y operativas</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$1.577.406.133</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4</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261030447</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13364971"/>
                  </a:ext>
                </a:extLst>
              </a:tr>
              <a:tr h="6381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Septiembre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1200" dirty="0">
                          <a:solidFill>
                            <a:schemeClr val="accent6"/>
                          </a:solidFill>
                          <a:effectLst/>
                          <a:latin typeface="+mn-lt"/>
                        </a:rPr>
                        <a:t>Interventoría Hito 2. Informes de Interventoría hito 1,2,3 de las Utilizaciones 2,3,4</a:t>
                      </a:r>
                      <a:endParaRPr lang="es-CO" sz="1200" dirty="0">
                        <a:solidFill>
                          <a:schemeClr val="accent6"/>
                        </a:solidFill>
                        <a:effectLst/>
                        <a:latin typeface="+mn-lt"/>
                      </a:endParaRP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$208.303.017</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12</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262094916</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200" dirty="0">
                          <a:solidFill>
                            <a:schemeClr val="accent6"/>
                          </a:solidFill>
                          <a:effectLst/>
                          <a:latin typeface="+mn-lt"/>
                        </a:rPr>
                        <a:t>Pendiente</a:t>
                      </a:r>
                    </a:p>
                  </a:txBody>
                  <a:tcPr marL="9525" marR="9525" marT="9525" marB="9525"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74838672"/>
                  </a:ext>
                </a:extLst>
              </a:tr>
            </a:tbl>
          </a:graphicData>
        </a:graphic>
      </p:graphicFrame>
    </p:spTree>
    <p:extLst>
      <p:ext uri="{BB962C8B-B14F-4D97-AF65-F5344CB8AC3E}">
        <p14:creationId xmlns:p14="http://schemas.microsoft.com/office/powerpoint/2010/main" val="32196391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610EA-005A-E24A-667D-47D2D3880050}"/>
              </a:ext>
            </a:extLst>
          </p:cNvPr>
          <p:cNvSpPr>
            <a:spLocks noGrp="1"/>
          </p:cNvSpPr>
          <p:nvPr>
            <p:ph type="title"/>
          </p:nvPr>
        </p:nvSpPr>
        <p:spPr>
          <a:xfrm>
            <a:off x="2029646" y="299873"/>
            <a:ext cx="8132708" cy="602742"/>
          </a:xfrm>
        </p:spPr>
        <p:txBody>
          <a:bodyPr/>
          <a:lstStyle/>
          <a:p>
            <a:r>
              <a:rPr lang="es-ES" sz="3600" b="1" dirty="0"/>
              <a:t>Estado Financiero del Convenio</a:t>
            </a:r>
          </a:p>
        </p:txBody>
      </p:sp>
      <p:sp>
        <p:nvSpPr>
          <p:cNvPr id="21" name="CuadroTexto 20">
            <a:extLst>
              <a:ext uri="{FF2B5EF4-FFF2-40B4-BE49-F238E27FC236}">
                <a16:creationId xmlns:a16="http://schemas.microsoft.com/office/drawing/2014/main" id="{A113D99E-9993-403C-9B3B-0F5394E825FB}"/>
              </a:ext>
            </a:extLst>
          </p:cNvPr>
          <p:cNvSpPr txBox="1"/>
          <p:nvPr/>
        </p:nvSpPr>
        <p:spPr>
          <a:xfrm>
            <a:off x="160358" y="1526979"/>
            <a:ext cx="11031114" cy="369333"/>
          </a:xfrm>
          <a:prstGeom prst="rect">
            <a:avLst/>
          </a:prstGeom>
        </p:spPr>
        <p:txBody>
          <a:bodyPr vert="horz" lIns="91440" tIns="45720" rIns="91440" bIns="45720" rtlCol="0" anchor="ctr">
            <a:noAutofit/>
          </a:bodyPr>
          <a:lstStyle>
            <a:defPPr>
              <a:defRPr lang="es-CO"/>
            </a:defPPr>
            <a:lvl1pPr>
              <a:lnSpc>
                <a:spcPct val="90000"/>
              </a:lnSpc>
              <a:spcBef>
                <a:spcPct val="0"/>
              </a:spcBef>
              <a:buNone/>
              <a:defRPr sz="2800" b="1">
                <a:solidFill>
                  <a:schemeClr val="accent6"/>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2800" b="1" i="0" u="none" strike="noStrike" kern="1200" cap="none" spc="0" normalizeH="0" baseline="0" noProof="0" dirty="0">
                <a:ln>
                  <a:noFill/>
                </a:ln>
                <a:solidFill>
                  <a:srgbClr val="320D51"/>
                </a:solidFill>
                <a:effectLst/>
                <a:uLnTx/>
                <a:uFillTx/>
                <a:latin typeface="Arial" panose="020B0604020202020204" pitchFamily="34" charset="0"/>
                <a:ea typeface="+mj-ea"/>
                <a:cs typeface="Arial" panose="020B0604020202020204" pitchFamily="34" charset="0"/>
              </a:rPr>
              <a:t>Cuadro de Ejecución:</a:t>
            </a:r>
          </a:p>
        </p:txBody>
      </p:sp>
      <p:sp>
        <p:nvSpPr>
          <p:cNvPr id="7" name="Rectangle 7">
            <a:extLst>
              <a:ext uri="{FF2B5EF4-FFF2-40B4-BE49-F238E27FC236}">
                <a16:creationId xmlns:a16="http://schemas.microsoft.com/office/drawing/2014/main" id="{CCABE033-E013-46A8-8A8C-402B021F08B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5CCBF2"/>
              </a:solidFill>
              <a:effectLst/>
              <a:uLnTx/>
              <a:uFillTx/>
              <a:latin typeface="Arial" panose="020B0604020202020204"/>
              <a:ea typeface="+mn-ea"/>
              <a:cs typeface="+mn-cs"/>
            </a:endParaRPr>
          </a:p>
        </p:txBody>
      </p:sp>
      <p:graphicFrame>
        <p:nvGraphicFramePr>
          <p:cNvPr id="4" name="Tabla 3">
            <a:extLst>
              <a:ext uri="{FF2B5EF4-FFF2-40B4-BE49-F238E27FC236}">
                <a16:creationId xmlns:a16="http://schemas.microsoft.com/office/drawing/2014/main" id="{1BD59BB1-7E7B-480B-B589-818230996E20}"/>
              </a:ext>
            </a:extLst>
          </p:cNvPr>
          <p:cNvGraphicFramePr>
            <a:graphicFrameLocks noGrp="1"/>
          </p:cNvGraphicFramePr>
          <p:nvPr>
            <p:extLst>
              <p:ext uri="{D42A27DB-BD31-4B8C-83A1-F6EECF244321}">
                <p14:modId xmlns:p14="http://schemas.microsoft.com/office/powerpoint/2010/main" val="3798574643"/>
              </p:ext>
            </p:extLst>
          </p:nvPr>
        </p:nvGraphicFramePr>
        <p:xfrm>
          <a:off x="1231490" y="2310258"/>
          <a:ext cx="9329829" cy="4351336"/>
        </p:xfrm>
        <a:graphic>
          <a:graphicData uri="http://schemas.openxmlformats.org/drawingml/2006/table">
            <a:tbl>
              <a:tblPr firstRow="1" firstCol="1" bandRow="1"/>
              <a:tblGrid>
                <a:gridCol w="3109943">
                  <a:extLst>
                    <a:ext uri="{9D8B030D-6E8A-4147-A177-3AD203B41FA5}">
                      <a16:colId xmlns:a16="http://schemas.microsoft.com/office/drawing/2014/main" val="2908453413"/>
                    </a:ext>
                  </a:extLst>
                </a:gridCol>
                <a:gridCol w="3109943">
                  <a:extLst>
                    <a:ext uri="{9D8B030D-6E8A-4147-A177-3AD203B41FA5}">
                      <a16:colId xmlns:a16="http://schemas.microsoft.com/office/drawing/2014/main" val="1067533832"/>
                    </a:ext>
                  </a:extLst>
                </a:gridCol>
                <a:gridCol w="3109943">
                  <a:extLst>
                    <a:ext uri="{9D8B030D-6E8A-4147-A177-3AD203B41FA5}">
                      <a16:colId xmlns:a16="http://schemas.microsoft.com/office/drawing/2014/main" val="3776725871"/>
                    </a:ext>
                  </a:extLst>
                </a:gridCol>
              </a:tblGrid>
              <a:tr h="276275">
                <a:tc>
                  <a:txBody>
                    <a:bodyPr/>
                    <a:lstStyle/>
                    <a:p>
                      <a:pPr algn="ctr" rtl="0" fontAlgn="ctr"/>
                      <a:r>
                        <a:rPr lang="es-CO" sz="1600" b="1" i="0" u="none" strike="noStrike">
                          <a:solidFill>
                            <a:srgbClr val="051844"/>
                          </a:solidFill>
                          <a:effectLst/>
                          <a:latin typeface="Arial" panose="020B0604020202020204" pitchFamily="34" charset="0"/>
                        </a:rPr>
                        <a:t>Concepto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O" sz="1600" b="1" i="0" u="none" strike="noStrike">
                          <a:solidFill>
                            <a:srgbClr val="051844"/>
                          </a:solidFill>
                          <a:effectLst/>
                          <a:latin typeface="Arial" panose="020B0604020202020204" pitchFamily="34" charset="0"/>
                        </a:rPr>
                        <a:t>Valor Estimado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O" sz="1600" b="1" i="0" u="none" strike="noStrike">
                          <a:solidFill>
                            <a:srgbClr val="051844"/>
                          </a:solidFill>
                          <a:effectLst/>
                          <a:latin typeface="Arial" panose="020B0604020202020204" pitchFamily="34" charset="0"/>
                        </a:rPr>
                        <a:t>Observaciones</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0131912"/>
                  </a:ext>
                </a:extLst>
              </a:tr>
              <a:tr h="276275">
                <a:tc rowSpan="2">
                  <a:txBody>
                    <a:bodyPr/>
                    <a:lstStyle/>
                    <a:p>
                      <a:pPr algn="l" rtl="0" fontAlgn="ctr"/>
                      <a:r>
                        <a:rPr lang="es-CO" sz="1600" b="1" i="0" u="none" strike="noStrike">
                          <a:solidFill>
                            <a:srgbClr val="051844"/>
                          </a:solidFill>
                          <a:effectLst/>
                          <a:latin typeface="Arial" panose="020B0604020202020204" pitchFamily="34" charset="0"/>
                        </a:rPr>
                        <a:t>Valor total del convenio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$ 42.000.000.000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CO" sz="1600" b="1" i="0" u="none" strike="noStrike">
                          <a:solidFill>
                            <a:srgbClr val="051844"/>
                          </a:solidFill>
                          <a:effectLst/>
                          <a:latin typeface="Arial" panose="020B0604020202020204" pitchFamily="34" charset="0"/>
                        </a:rPr>
                        <a:t>Recursos De Ministerio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402477"/>
                  </a:ext>
                </a:extLst>
              </a:tr>
              <a:tr h="543917">
                <a:tc vMerge="1">
                  <a:txBody>
                    <a:bodyPr/>
                    <a:lstStyle/>
                    <a:p>
                      <a:endParaRPr lang="es-CO"/>
                    </a:p>
                  </a:txBody>
                  <a:tcPr/>
                </a:tc>
                <a:tc>
                  <a:txBody>
                    <a:bodyPr/>
                    <a:lstStyle/>
                    <a:p>
                      <a:pPr algn="r" rtl="0" fontAlgn="ctr"/>
                      <a:r>
                        <a:rPr lang="es-CO" sz="1600" b="1" i="0" u="none" strike="noStrike" dirty="0">
                          <a:solidFill>
                            <a:srgbClr val="051844"/>
                          </a:solidFill>
                          <a:effectLst/>
                          <a:latin typeface="Arial" panose="020B0604020202020204" pitchFamily="34" charset="0"/>
                        </a:rPr>
                        <a:t>$ 5.000.000.000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CO" sz="1600" b="1" i="0" u="none" strike="noStrike">
                          <a:solidFill>
                            <a:srgbClr val="051844"/>
                          </a:solidFill>
                          <a:effectLst/>
                          <a:latin typeface="Arial" panose="020B0604020202020204" pitchFamily="34" charset="0"/>
                        </a:rPr>
                        <a:t>Recursos de Gobernación</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8826145"/>
                  </a:ext>
                </a:extLst>
              </a:tr>
              <a:tr h="543917">
                <a:tc>
                  <a:txBody>
                    <a:bodyPr/>
                    <a:lstStyle/>
                    <a:p>
                      <a:pPr algn="l" rtl="0" fontAlgn="ctr"/>
                      <a:r>
                        <a:rPr lang="es-ES" sz="1600" b="1" i="0" u="none" strike="noStrike">
                          <a:solidFill>
                            <a:srgbClr val="051844"/>
                          </a:solidFill>
                          <a:effectLst/>
                          <a:latin typeface="Arial" panose="020B0604020202020204" pitchFamily="34" charset="0"/>
                        </a:rPr>
                        <a:t>Valor comprometido a la fecha</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$ 47.000.000.000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CO" sz="1600" b="1" i="0" u="none" strike="noStrike">
                          <a:solidFill>
                            <a:srgbClr val="051844"/>
                          </a:solidFill>
                          <a:effectLst/>
                          <a:latin typeface="Arial" panose="020B0604020202020204" pitchFamily="34" charset="0"/>
                        </a:rPr>
                        <a:t>Operador E Interventoría</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4344984"/>
                  </a:ext>
                </a:extLst>
              </a:tr>
              <a:tr h="543917">
                <a:tc>
                  <a:txBody>
                    <a:bodyPr/>
                    <a:lstStyle/>
                    <a:p>
                      <a:pPr algn="l" rtl="0" fontAlgn="ctr"/>
                      <a:r>
                        <a:rPr lang="es-CO" sz="1600" b="1" i="0" u="none" strike="noStrike">
                          <a:solidFill>
                            <a:srgbClr val="051844"/>
                          </a:solidFill>
                          <a:effectLst/>
                          <a:latin typeface="Arial" panose="020B0604020202020204" pitchFamily="34" charset="0"/>
                        </a:rPr>
                        <a:t>Valor ejecutado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$ 9.941.321.360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600" b="1" i="0" u="none" strike="noStrike" dirty="0">
                          <a:solidFill>
                            <a:srgbClr val="051844"/>
                          </a:solidFill>
                          <a:effectLst/>
                          <a:latin typeface="Arial" panose="020B0604020202020204" pitchFamily="34" charset="0"/>
                        </a:rPr>
                        <a:t>Pagos Utilizaciones 1,2,3,4,11 y 12</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9505221"/>
                  </a:ext>
                </a:extLst>
              </a:tr>
              <a:tr h="543917">
                <a:tc>
                  <a:txBody>
                    <a:bodyPr/>
                    <a:lstStyle/>
                    <a:p>
                      <a:pPr algn="l" rtl="0" fontAlgn="ctr"/>
                      <a:r>
                        <a:rPr lang="es-CO" sz="1600" b="1" i="0" u="none" strike="noStrike">
                          <a:solidFill>
                            <a:srgbClr val="051844"/>
                          </a:solidFill>
                          <a:effectLst/>
                          <a:latin typeface="Arial" panose="020B0604020202020204" pitchFamily="34" charset="0"/>
                        </a:rPr>
                        <a:t>Rendimientos financieros</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$ 385.821.360,30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CO" sz="1600" b="1" i="0" u="none" strike="noStrike" dirty="0">
                          <a:solidFill>
                            <a:srgbClr val="051844"/>
                          </a:solidFill>
                          <a:effectLst/>
                          <a:latin typeface="Arial" panose="020B0604020202020204" pitchFamily="34" charset="0"/>
                        </a:rPr>
                        <a:t>Acumulado</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9769306"/>
                  </a:ext>
                </a:extLst>
              </a:tr>
              <a:tr h="1079201">
                <a:tc>
                  <a:txBody>
                    <a:bodyPr/>
                    <a:lstStyle/>
                    <a:p>
                      <a:pPr algn="l" rtl="0" fontAlgn="ctr"/>
                      <a:r>
                        <a:rPr lang="es-CO" sz="1600" b="1" i="0" u="none" strike="noStrike">
                          <a:solidFill>
                            <a:srgbClr val="051844"/>
                          </a:solidFill>
                          <a:effectLst/>
                          <a:latin typeface="Arial" panose="020B0604020202020204" pitchFamily="34" charset="0"/>
                        </a:rPr>
                        <a:t>Rendimientos financieros Devueltos</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$ 385.821.360,30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600" b="1" i="0" u="none" strike="noStrike" dirty="0">
                          <a:solidFill>
                            <a:srgbClr val="051844"/>
                          </a:solidFill>
                          <a:effectLst/>
                          <a:latin typeface="Arial" panose="020B0604020202020204" pitchFamily="34" charset="0"/>
                        </a:rPr>
                        <a:t>correspondientes al periodo junio de 2025 a agosto de 2026</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5160029"/>
                  </a:ext>
                </a:extLst>
              </a:tr>
              <a:tr h="543917">
                <a:tc>
                  <a:txBody>
                    <a:bodyPr/>
                    <a:lstStyle/>
                    <a:p>
                      <a:pPr algn="l" rtl="0" fontAlgn="ctr"/>
                      <a:r>
                        <a:rPr lang="es-CO" sz="1600" b="1" i="0" u="none" strike="noStrike" dirty="0">
                          <a:solidFill>
                            <a:srgbClr val="051844"/>
                          </a:solidFill>
                          <a:effectLst/>
                          <a:latin typeface="Arial" panose="020B0604020202020204" pitchFamily="34" charset="0"/>
                        </a:rPr>
                        <a:t>Saldo disponible recursos MinTIC</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s-CO" sz="1600" b="1" i="0" u="none" strike="noStrike" dirty="0">
                          <a:solidFill>
                            <a:srgbClr val="051844"/>
                          </a:solidFill>
                          <a:effectLst/>
                          <a:latin typeface="Arial" panose="020B0604020202020204" pitchFamily="34" charset="0"/>
                        </a:rPr>
                        <a:t>$  32.058.678.640</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CO" sz="1600" b="1" i="0" u="none" strike="noStrike" dirty="0">
                          <a:solidFill>
                            <a:srgbClr val="051844"/>
                          </a:solidFill>
                          <a:effectLst/>
                          <a:latin typeface="Arial" panose="020B0604020202020204" pitchFamily="34" charset="0"/>
                        </a:rPr>
                        <a:t>Recursos disponibles </a:t>
                      </a:r>
                    </a:p>
                  </a:txBody>
                  <a:tcPr marL="8634" marR="8634" marT="86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1052190"/>
                  </a:ext>
                </a:extLst>
              </a:tr>
            </a:tbl>
          </a:graphicData>
        </a:graphic>
      </p:graphicFrame>
    </p:spTree>
    <p:extLst>
      <p:ext uri="{BB962C8B-B14F-4D97-AF65-F5344CB8AC3E}">
        <p14:creationId xmlns:p14="http://schemas.microsoft.com/office/powerpoint/2010/main" val="414673948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CuadroTexto 7">
            <a:extLst>
              <a:ext uri="{FF2B5EF4-FFF2-40B4-BE49-F238E27FC236}">
                <a16:creationId xmlns:a16="http://schemas.microsoft.com/office/drawing/2014/main" id="{9AF2F788-6C23-47F5-BF4E-7E36E9918D5E}"/>
              </a:ext>
            </a:extLst>
          </p:cNvPr>
          <p:cNvSpPr txBox="1"/>
          <p:nvPr/>
        </p:nvSpPr>
        <p:spPr>
          <a:xfrm>
            <a:off x="5901943" y="2656369"/>
            <a:ext cx="6096000"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Estado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Jurídico</a:t>
            </a:r>
            <a:endParaRPr kumimoji="0" lang="es-CO" sz="6000" b="1" i="0" u="none" strike="noStrike" kern="1200" cap="none" spc="0" normalizeH="0" baseline="0" noProof="0" dirty="0">
              <a:ln w="0"/>
              <a:solidFill>
                <a:srgbClr val="005BE4"/>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pic>
        <p:nvPicPr>
          <p:cNvPr id="6" name="Marcador de posición de imagen 5">
            <a:extLst>
              <a:ext uri="{FF2B5EF4-FFF2-40B4-BE49-F238E27FC236}">
                <a16:creationId xmlns:a16="http://schemas.microsoft.com/office/drawing/2014/main" id="{D713FEEE-9724-41AB-A566-AFD4A42DB007}"/>
              </a:ext>
            </a:extLst>
          </p:cNvPr>
          <p:cNvPicPr>
            <a:picLocks noGrp="1" noChangeAspect="1"/>
          </p:cNvPicPr>
          <p:nvPr>
            <p:ph type="pic" sz="quarter" idx="12"/>
          </p:nvPr>
        </p:nvPicPr>
        <p:blipFill>
          <a:blip r:embed="rId3"/>
          <a:srcRect t="20267" b="20267"/>
          <a:stretch>
            <a:fillRect/>
          </a:stretch>
        </p:blipFill>
        <p:spPr/>
      </p:pic>
    </p:spTree>
    <p:extLst>
      <p:ext uri="{BB962C8B-B14F-4D97-AF65-F5344CB8AC3E}">
        <p14:creationId xmlns:p14="http://schemas.microsoft.com/office/powerpoint/2010/main" val="228963839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áfico 27">
            <a:extLst>
              <a:ext uri="{FF2B5EF4-FFF2-40B4-BE49-F238E27FC236}">
                <a16:creationId xmlns:a16="http://schemas.microsoft.com/office/drawing/2014/main" id="{18645D7D-513F-1C7B-40D6-5F8A246E462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1069111" y="3747352"/>
            <a:ext cx="1892879" cy="3044380"/>
          </a:xfrm>
          <a:prstGeom prst="rect">
            <a:avLst/>
          </a:prstGeom>
        </p:spPr>
      </p:pic>
      <p:sp>
        <p:nvSpPr>
          <p:cNvPr id="2" name="Título 1">
            <a:extLst>
              <a:ext uri="{FF2B5EF4-FFF2-40B4-BE49-F238E27FC236}">
                <a16:creationId xmlns:a16="http://schemas.microsoft.com/office/drawing/2014/main" id="{EDFA0E85-E4F6-20D1-98C4-2D4656F9E3A1}"/>
              </a:ext>
            </a:extLst>
          </p:cNvPr>
          <p:cNvSpPr>
            <a:spLocks noGrp="1"/>
          </p:cNvSpPr>
          <p:nvPr>
            <p:ph type="title"/>
          </p:nvPr>
        </p:nvSpPr>
        <p:spPr>
          <a:xfrm>
            <a:off x="88590" y="240349"/>
            <a:ext cx="8132708" cy="602742"/>
          </a:xfrm>
        </p:spPr>
        <p:txBody>
          <a:bodyPr/>
          <a:lstStyle/>
          <a:p>
            <a:r>
              <a:rPr lang="es-CO" sz="3200" b="1" dirty="0"/>
              <a:t>Estado Jurídico del Convenio</a:t>
            </a:r>
          </a:p>
        </p:txBody>
      </p:sp>
      <p:sp>
        <p:nvSpPr>
          <p:cNvPr id="5" name="Rectángulo redondeado 4">
            <a:extLst>
              <a:ext uri="{FF2B5EF4-FFF2-40B4-BE49-F238E27FC236}">
                <a16:creationId xmlns:a16="http://schemas.microsoft.com/office/drawing/2014/main" id="{9FF5F2C1-29C9-5326-E3DD-5878FC2E5C50}"/>
              </a:ext>
              <a:ext uri="{C183D7F6-B498-43B3-948B-1728B52AA6E4}">
                <adec:decorative xmlns:adec="http://schemas.microsoft.com/office/drawing/2017/decorative" val="1"/>
              </a:ext>
            </a:extLst>
          </p:cNvPr>
          <p:cNvSpPr/>
          <p:nvPr/>
        </p:nvSpPr>
        <p:spPr>
          <a:xfrm>
            <a:off x="3582011" y="3994736"/>
            <a:ext cx="7754682" cy="2797950"/>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pic>
        <p:nvPicPr>
          <p:cNvPr id="26" name="Gráfico 25">
            <a:extLst>
              <a:ext uri="{FF2B5EF4-FFF2-40B4-BE49-F238E27FC236}">
                <a16:creationId xmlns:a16="http://schemas.microsoft.com/office/drawing/2014/main" id="{ED455C79-2573-4FC9-6506-A02231E6B95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6200000">
            <a:off x="1118809" y="969854"/>
            <a:ext cx="1892878" cy="3044378"/>
          </a:xfrm>
          <a:prstGeom prst="rect">
            <a:avLst/>
          </a:prstGeom>
        </p:spPr>
      </p:pic>
      <p:pic>
        <p:nvPicPr>
          <p:cNvPr id="20" name="Gráfico 19">
            <a:extLst>
              <a:ext uri="{FF2B5EF4-FFF2-40B4-BE49-F238E27FC236}">
                <a16:creationId xmlns:a16="http://schemas.microsoft.com/office/drawing/2014/main" id="{F1CE4C14-876D-5E13-9D18-98B43C2B03C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84616" y="1858190"/>
            <a:ext cx="1191579" cy="1191579"/>
          </a:xfrm>
          <a:prstGeom prst="rect">
            <a:avLst/>
          </a:prstGeom>
        </p:spPr>
      </p:pic>
      <p:sp>
        <p:nvSpPr>
          <p:cNvPr id="3" name="Rectángulo redondeado 2">
            <a:extLst>
              <a:ext uri="{FF2B5EF4-FFF2-40B4-BE49-F238E27FC236}">
                <a16:creationId xmlns:a16="http://schemas.microsoft.com/office/drawing/2014/main" id="{1CEE6BCE-F72B-66E0-5645-4BC6B6862EA7}"/>
              </a:ext>
              <a:ext uri="{C183D7F6-B498-43B3-948B-1728B52AA6E4}">
                <adec:decorative xmlns:adec="http://schemas.microsoft.com/office/drawing/2017/decorative" val="1"/>
              </a:ext>
            </a:extLst>
          </p:cNvPr>
          <p:cNvSpPr/>
          <p:nvPr/>
        </p:nvSpPr>
        <p:spPr>
          <a:xfrm>
            <a:off x="3582010" y="970035"/>
            <a:ext cx="7754682" cy="2643931"/>
          </a:xfrm>
          <a:prstGeom prst="roundRect">
            <a:avLst>
              <a:gd name="adj" fmla="val 8527"/>
            </a:avLst>
          </a:prstGeom>
          <a:solidFill>
            <a:schemeClr val="bg1"/>
          </a:solidFill>
          <a:ln>
            <a:noFill/>
          </a:ln>
          <a:effectLst>
            <a:outerShdw blurRad="113004" dist="50800" dir="7740000" algn="ctr" rotWithShape="0">
              <a:schemeClr val="accent2">
                <a:alpha val="22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8" name="Marcador de texto 14">
            <a:extLst>
              <a:ext uri="{FF2B5EF4-FFF2-40B4-BE49-F238E27FC236}">
                <a16:creationId xmlns:a16="http://schemas.microsoft.com/office/drawing/2014/main" id="{F1B40656-9B94-8625-8E23-043A53312A8F}"/>
              </a:ext>
            </a:extLst>
          </p:cNvPr>
          <p:cNvSpPr txBox="1">
            <a:spLocks/>
          </p:cNvSpPr>
          <p:nvPr/>
        </p:nvSpPr>
        <p:spPr>
          <a:xfrm>
            <a:off x="3875670" y="981453"/>
            <a:ext cx="3017112" cy="448433"/>
          </a:xfrm>
          <a:prstGeom prst="rect">
            <a:avLst/>
          </a:prstGeom>
        </p:spPr>
        <p:txBody>
          <a:bodyPr anchor="t">
            <a:noAutofit/>
          </a:bodyPr>
          <a:lstStyle>
            <a:lvl1pPr marL="0" indent="0" algn="l" defTabSz="914400" rtl="0" eaLnBrk="1" latinLnBrk="0" hangingPunct="1">
              <a:lnSpc>
                <a:spcPct val="90000"/>
              </a:lnSpc>
              <a:spcBef>
                <a:spcPts val="1000"/>
              </a:spcBef>
              <a:buFont typeface="Arial" panose="020B0604020202020204" pitchFamily="34" charset="0"/>
              <a:buNone/>
              <a:defRPr sz="1400" b="1" kern="1200">
                <a:ln>
                  <a:noFill/>
                </a:ln>
                <a:solidFill>
                  <a:schemeClr val="accent2"/>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ln>
                  <a:noFill/>
                </a:ln>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ln>
                  <a:noFill/>
                </a:ln>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400" b="1" i="0" u="none" strike="noStrike" kern="1200" cap="none" spc="0" normalizeH="0" baseline="0" noProof="0" dirty="0">
                <a:ln>
                  <a:noFill/>
                </a:ln>
                <a:solidFill>
                  <a:srgbClr val="005BE4"/>
                </a:solidFill>
                <a:effectLst/>
                <a:uLnTx/>
                <a:uFillTx/>
                <a:latin typeface="Arial" panose="020B0604020202020204" pitchFamily="34" charset="0"/>
                <a:ea typeface="+mn-ea"/>
                <a:cs typeface="Arial" panose="020B0604020202020204" pitchFamily="34" charset="0"/>
              </a:rPr>
              <a:t>OPERADOR</a:t>
            </a:r>
          </a:p>
        </p:txBody>
      </p:sp>
      <p:sp>
        <p:nvSpPr>
          <p:cNvPr id="4" name="Marcador de texto 14">
            <a:extLst>
              <a:ext uri="{FF2B5EF4-FFF2-40B4-BE49-F238E27FC236}">
                <a16:creationId xmlns:a16="http://schemas.microsoft.com/office/drawing/2014/main" id="{CE518B75-886A-2F8D-4BA8-755D35B66227}"/>
              </a:ext>
            </a:extLst>
          </p:cNvPr>
          <p:cNvSpPr txBox="1">
            <a:spLocks/>
          </p:cNvSpPr>
          <p:nvPr/>
        </p:nvSpPr>
        <p:spPr>
          <a:xfrm>
            <a:off x="3875670" y="1865776"/>
            <a:ext cx="7246416" cy="1144797"/>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sz="1350" b="0" kern="1200">
                <a:ln>
                  <a:noFill/>
                </a:ln>
                <a:solidFill>
                  <a:schemeClr val="tx2"/>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ln>
                  <a:noFill/>
                </a:ln>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ln>
                  <a:noFill/>
                </a:ln>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0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Contrato Interadministrativo N° CI-STIC-02178-2025 con la sociedad EMTEL E.S.P.</a:t>
            </a:r>
            <a:br>
              <a:rPr kumimoji="0" lang="es-ES" sz="20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br>
            <a:br>
              <a:rPr kumimoji="0" lang="es-ES" sz="20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br>
            <a:r>
              <a:rPr kumimoji="0" lang="es-ES" sz="2000" b="1"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Novedades: </a:t>
            </a:r>
            <a:r>
              <a:rPr kumimoji="0" lang="es-ES" sz="20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En ejecución.</a:t>
            </a:r>
          </a:p>
        </p:txBody>
      </p:sp>
      <p:sp>
        <p:nvSpPr>
          <p:cNvPr id="10" name="Marcador de texto 14">
            <a:extLst>
              <a:ext uri="{FF2B5EF4-FFF2-40B4-BE49-F238E27FC236}">
                <a16:creationId xmlns:a16="http://schemas.microsoft.com/office/drawing/2014/main" id="{F44BA242-75C2-2C47-4C19-1E217D36014E}"/>
              </a:ext>
            </a:extLst>
          </p:cNvPr>
          <p:cNvSpPr txBox="1">
            <a:spLocks/>
          </p:cNvSpPr>
          <p:nvPr/>
        </p:nvSpPr>
        <p:spPr>
          <a:xfrm>
            <a:off x="3782366" y="4121680"/>
            <a:ext cx="3017112" cy="448433"/>
          </a:xfrm>
          <a:prstGeom prst="rect">
            <a:avLst/>
          </a:prstGeom>
        </p:spPr>
        <p:txBody>
          <a:bodyPr anchor="t">
            <a:noAutofit/>
          </a:bodyPr>
          <a:lstStyle>
            <a:lvl1pPr marL="0" indent="0" algn="l" defTabSz="914400" rtl="0" eaLnBrk="1" latinLnBrk="0" hangingPunct="1">
              <a:lnSpc>
                <a:spcPct val="90000"/>
              </a:lnSpc>
              <a:spcBef>
                <a:spcPts val="1000"/>
              </a:spcBef>
              <a:buFont typeface="Arial" panose="020B0604020202020204" pitchFamily="34" charset="0"/>
              <a:buNone/>
              <a:defRPr sz="1400" b="1" kern="1200">
                <a:ln>
                  <a:noFill/>
                </a:ln>
                <a:solidFill>
                  <a:schemeClr val="accent3"/>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ln>
                  <a:noFill/>
                </a:ln>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ln>
                  <a:noFill/>
                </a:ln>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400" b="1" i="0" u="none" strike="noStrike" kern="1200" cap="none" spc="0" normalizeH="0" baseline="0" noProof="0" dirty="0">
                <a:ln>
                  <a:noFill/>
                </a:ln>
                <a:solidFill>
                  <a:srgbClr val="5E00B2"/>
                </a:solidFill>
                <a:effectLst/>
                <a:uLnTx/>
                <a:uFillTx/>
                <a:latin typeface="Arial" panose="020B0604020202020204" pitchFamily="34" charset="0"/>
                <a:ea typeface="+mn-ea"/>
                <a:cs typeface="Arial" panose="020B0604020202020204" pitchFamily="34" charset="0"/>
              </a:rPr>
              <a:t>INTERVENTORIA</a:t>
            </a:r>
          </a:p>
        </p:txBody>
      </p:sp>
      <p:sp>
        <p:nvSpPr>
          <p:cNvPr id="9" name="Marcador de texto 14">
            <a:extLst>
              <a:ext uri="{FF2B5EF4-FFF2-40B4-BE49-F238E27FC236}">
                <a16:creationId xmlns:a16="http://schemas.microsoft.com/office/drawing/2014/main" id="{1196BF64-9521-0F39-C0D5-59B9870CD0AE}"/>
              </a:ext>
            </a:extLst>
          </p:cNvPr>
          <p:cNvSpPr txBox="1">
            <a:spLocks/>
          </p:cNvSpPr>
          <p:nvPr/>
        </p:nvSpPr>
        <p:spPr>
          <a:xfrm>
            <a:off x="3782366" y="4950883"/>
            <a:ext cx="7246417" cy="1189470"/>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sz="1350" b="0" kern="1200">
                <a:ln>
                  <a:noFill/>
                </a:ln>
                <a:solidFill>
                  <a:schemeClr val="tx2"/>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ln>
                  <a:noFill/>
                </a:ln>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ln>
                  <a:noFill/>
                </a:ln>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4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Contrato Interadministrativo N.º CI-STIC-02177-2025, suscrito con la Universidad Francisco de Paula Santander – UFPS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400" b="1"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Novedades:</a:t>
            </a:r>
            <a:r>
              <a:rPr kumimoji="0" lang="es-ES" sz="2400" b="1" i="0" u="none" strike="noStrike" kern="1200" cap="none" spc="0" normalizeH="0" baseline="0" noProof="0" dirty="0">
                <a:ln>
                  <a:noFill/>
                </a:ln>
                <a:solidFill>
                  <a:srgbClr val="0E1490"/>
                </a:solidFill>
                <a:effectLst/>
                <a:highlight>
                  <a:srgbClr val="FEFDFC"/>
                </a:highlight>
                <a:uLnTx/>
                <a:uFillTx/>
                <a:latin typeface="Arial" panose="020B0604020202020204" pitchFamily="34" charset="0"/>
                <a:ea typeface="+mn-ea"/>
                <a:cs typeface="Arial" panose="020B0604020202020204" pitchFamily="34" charset="0"/>
              </a:rPr>
              <a:t> </a:t>
            </a:r>
            <a:r>
              <a:rPr kumimoji="0" lang="es-ES" sz="2400" b="0" i="0" u="none" strike="noStrike" kern="1200" cap="none" spc="0" normalizeH="0" baseline="0" noProof="0" dirty="0">
                <a:ln>
                  <a:noFill/>
                </a:ln>
                <a:solidFill>
                  <a:srgbClr val="0E1490"/>
                </a:solidFill>
                <a:effectLst/>
                <a:highlight>
                  <a:srgbClr val="FEFDFC"/>
                </a:highlight>
                <a:uLnTx/>
                <a:uFillTx/>
                <a:latin typeface="Arial" panose="020B0604020202020204" pitchFamily="34" charset="0"/>
                <a:ea typeface="+mn-ea"/>
                <a:cs typeface="Arial" panose="020B0604020202020204" pitchFamily="34" charset="0"/>
              </a:rPr>
              <a:t>Contrato suspendido</a:t>
            </a:r>
          </a:p>
        </p:txBody>
      </p:sp>
      <p:pic>
        <p:nvPicPr>
          <p:cNvPr id="21" name="Gráfico 20">
            <a:extLst>
              <a:ext uri="{FF2B5EF4-FFF2-40B4-BE49-F238E27FC236}">
                <a16:creationId xmlns:a16="http://schemas.microsoft.com/office/drawing/2014/main" id="{8CBEBAA7-2AF5-FF7F-B4B2-8A44E485A0F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76297" y="4673048"/>
            <a:ext cx="1191579" cy="1191579"/>
          </a:xfrm>
          <a:prstGeom prst="rect">
            <a:avLst/>
          </a:prstGeom>
        </p:spPr>
      </p:pic>
    </p:spTree>
    <p:extLst>
      <p:ext uri="{BB962C8B-B14F-4D97-AF65-F5344CB8AC3E}">
        <p14:creationId xmlns:p14="http://schemas.microsoft.com/office/powerpoint/2010/main" val="267283201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a:extLst>
              <a:ext uri="{FF2B5EF4-FFF2-40B4-BE49-F238E27FC236}">
                <a16:creationId xmlns:a16="http://schemas.microsoft.com/office/drawing/2014/main" id="{2F1B6724-3C9B-470C-9A4C-FB9EBCF736F7}"/>
              </a:ext>
            </a:extLst>
          </p:cNvPr>
          <p:cNvSpPr>
            <a:spLocks noGrp="1"/>
          </p:cNvSpPr>
          <p:nvPr>
            <p:ph type="title"/>
          </p:nvPr>
        </p:nvSpPr>
        <p:spPr>
          <a:xfrm>
            <a:off x="2129926" y="198304"/>
            <a:ext cx="7932145" cy="602742"/>
          </a:xfrm>
        </p:spPr>
        <p:txBody>
          <a:bodyPr/>
          <a:lstStyle/>
          <a:p>
            <a:r>
              <a:rPr lang="es-ES" sz="3200" b="1" dirty="0"/>
              <a:t>Avance en la Ejecución del Convenio</a:t>
            </a:r>
          </a:p>
        </p:txBody>
      </p:sp>
      <p:sp>
        <p:nvSpPr>
          <p:cNvPr id="9" name="CuadroTexto 8">
            <a:extLst>
              <a:ext uri="{FF2B5EF4-FFF2-40B4-BE49-F238E27FC236}">
                <a16:creationId xmlns:a16="http://schemas.microsoft.com/office/drawing/2014/main" id="{AB8F799F-BABD-4CE9-A5AA-91906B8D3C88}"/>
              </a:ext>
            </a:extLst>
          </p:cNvPr>
          <p:cNvSpPr txBox="1"/>
          <p:nvPr/>
        </p:nvSpPr>
        <p:spPr>
          <a:xfrm>
            <a:off x="471391" y="1257904"/>
            <a:ext cx="11249217" cy="489364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sng" strike="noStrike" kern="1200" cap="none" spc="0" normalizeH="0" baseline="0" noProof="0" dirty="0">
                <a:ln>
                  <a:noFill/>
                </a:ln>
                <a:solidFill>
                  <a:srgbClr val="000000"/>
                </a:solidFill>
                <a:effectLst/>
                <a:uLnTx/>
                <a:uFillTx/>
                <a:latin typeface="Arial" panose="020B0604020202020204"/>
                <a:ea typeface="+mn-ea"/>
                <a:cs typeface="+mn-cs"/>
              </a:rPr>
              <a:t>GOBERNACION DE NORTE DE SANTANDER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Fecha de contratación: </a:t>
            </a:r>
            <a:r>
              <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rPr>
              <a:t>07 de mayo de 2025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No. del Contrato: </a:t>
            </a:r>
            <a:r>
              <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rPr>
              <a:t>1211-2025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Fecha de inicio: </a:t>
            </a:r>
            <a:r>
              <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rPr>
              <a:t>07/05/2025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Fecha de finalización: </a:t>
            </a:r>
            <a:r>
              <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rPr>
              <a:t>6/04/2027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Valor del contrato: </a:t>
            </a:r>
            <a:r>
              <a:rPr kumimoji="0" lang="es-ES" sz="3200" b="0" i="0" u="none" strike="noStrike" kern="1200" cap="none" spc="0" normalizeH="0" baseline="0" noProof="0" dirty="0">
                <a:ln>
                  <a:noFill/>
                </a:ln>
                <a:solidFill>
                  <a:srgbClr val="000000"/>
                </a:solidFill>
                <a:effectLst/>
                <a:uLnTx/>
                <a:uFillTx/>
                <a:latin typeface="Arial" panose="020B0604020202020204"/>
                <a:ea typeface="+mn-ea"/>
                <a:cs typeface="+mn-cs"/>
              </a:rPr>
              <a:t>$ 47.000.000.000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 de ejecución Financiera: </a:t>
            </a:r>
            <a:r>
              <a:rPr kumimoji="0" lang="es-ES" sz="32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21,15%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0000"/>
                </a:solidFill>
                <a:effectLst/>
                <a:uLnTx/>
                <a:uFillTx/>
                <a:latin typeface="Arial" panose="020B0604020202020204"/>
                <a:ea typeface="+mn-ea"/>
                <a:cs typeface="+mn-cs"/>
              </a:rPr>
              <a:t>% de ejecución Técnica: </a:t>
            </a:r>
            <a:r>
              <a:rPr lang="es-ES" sz="3200" b="1" u="sng" dirty="0">
                <a:solidFill>
                  <a:srgbClr val="000000"/>
                </a:solidFill>
                <a:highlight>
                  <a:srgbClr val="FAFAFF"/>
                </a:highlight>
                <a:latin typeface="Arial" panose="020B0604020202020204"/>
              </a:rPr>
              <a:t>83</a:t>
            </a:r>
            <a:r>
              <a:rPr kumimoji="0" lang="es-ES" sz="3200" b="1" i="0" u="sng" strike="noStrike" kern="1200" cap="none" spc="0" normalizeH="0" baseline="0" noProof="0" dirty="0">
                <a:ln>
                  <a:noFill/>
                </a:ln>
                <a:solidFill>
                  <a:srgbClr val="000000"/>
                </a:solidFill>
                <a:effectLst/>
                <a:highlight>
                  <a:srgbClr val="FAFAFF"/>
                </a:highlight>
                <a:uLnTx/>
                <a:uFillTx/>
                <a:latin typeface="Arial" panose="020B0604020202020204"/>
                <a:ea typeface="+mn-ea"/>
                <a:cs typeface="+mn-cs"/>
              </a:rPr>
              <a:t>,09 </a:t>
            </a:r>
            <a:r>
              <a:rPr kumimoji="0" lang="es-ES" sz="3200" b="1" i="0" u="sng" strike="noStrike" kern="1200" cap="none" spc="0" normalizeH="0" baseline="0" noProof="0" dirty="0">
                <a:ln>
                  <a:noFill/>
                </a:ln>
                <a:solidFill>
                  <a:srgbClr val="000000"/>
                </a:solidFill>
                <a:effectLst/>
                <a:uLnTx/>
                <a:uFillTx/>
                <a:latin typeface="Arial" panose="020B060402020202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srgbClr val="000000"/>
                </a:solidFill>
                <a:effectLst/>
                <a:uLnTx/>
                <a:uFillTx/>
                <a:latin typeface="Arial" panose="020B0604020202020204"/>
                <a:ea typeface="+mn-ea"/>
                <a:cs typeface="+mn-cs"/>
              </a:rPr>
              <a:t>Estado: </a:t>
            </a:r>
            <a:r>
              <a:rPr kumimoji="0" lang="es-ES" sz="2400" b="0" i="0" u="none" strike="noStrike" kern="1200" cap="none" spc="0" normalizeH="0" baseline="0" noProof="0" dirty="0">
                <a:ln>
                  <a:noFill/>
                </a:ln>
                <a:solidFill>
                  <a:srgbClr val="000000"/>
                </a:solidFill>
                <a:effectLst/>
                <a:uLnTx/>
                <a:uFillTx/>
                <a:latin typeface="Arial" panose="020B0604020202020204"/>
                <a:ea typeface="+mn-ea"/>
                <a:cs typeface="+mn-cs"/>
              </a:rPr>
              <a:t>En ejecución.</a:t>
            </a:r>
          </a:p>
        </p:txBody>
      </p:sp>
    </p:spTree>
    <p:extLst>
      <p:ext uri="{BB962C8B-B14F-4D97-AF65-F5344CB8AC3E}">
        <p14:creationId xmlns:p14="http://schemas.microsoft.com/office/powerpoint/2010/main" val="203800183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a:extLst>
              <a:ext uri="{FF2B5EF4-FFF2-40B4-BE49-F238E27FC236}">
                <a16:creationId xmlns:a16="http://schemas.microsoft.com/office/drawing/2014/main" id="{2F1B6724-3C9B-470C-9A4C-FB9EBCF736F7}"/>
              </a:ext>
            </a:extLst>
          </p:cNvPr>
          <p:cNvSpPr>
            <a:spLocks noGrp="1"/>
          </p:cNvSpPr>
          <p:nvPr>
            <p:ph type="title"/>
          </p:nvPr>
        </p:nvSpPr>
        <p:spPr>
          <a:xfrm>
            <a:off x="0" y="0"/>
            <a:ext cx="5337111" cy="602742"/>
          </a:xfrm>
        </p:spPr>
        <p:txBody>
          <a:bodyPr/>
          <a:lstStyle/>
          <a:p>
            <a:r>
              <a:rPr lang="es-ES" b="1" dirty="0"/>
              <a:t>Contratación Derivada </a:t>
            </a:r>
          </a:p>
        </p:txBody>
      </p:sp>
      <p:sp>
        <p:nvSpPr>
          <p:cNvPr id="9" name="CuadroTexto 8">
            <a:extLst>
              <a:ext uri="{FF2B5EF4-FFF2-40B4-BE49-F238E27FC236}">
                <a16:creationId xmlns:a16="http://schemas.microsoft.com/office/drawing/2014/main" id="{AB8F799F-BABD-4CE9-A5AA-91906B8D3C88}"/>
              </a:ext>
            </a:extLst>
          </p:cNvPr>
          <p:cNvSpPr txBox="1"/>
          <p:nvPr/>
        </p:nvSpPr>
        <p:spPr>
          <a:xfrm>
            <a:off x="466533" y="449361"/>
            <a:ext cx="11249217" cy="5909310"/>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sng" strike="noStrike" kern="1200" cap="none" spc="0" normalizeH="0" baseline="0" noProof="0" dirty="0">
                <a:ln>
                  <a:noFill/>
                </a:ln>
                <a:solidFill>
                  <a:srgbClr val="000000"/>
                </a:solidFill>
                <a:effectLst/>
                <a:uLnTx/>
                <a:uFillTx/>
                <a:latin typeface="Arial" panose="020B0604020202020204"/>
                <a:ea typeface="+mn-ea"/>
                <a:cs typeface="+mn-cs"/>
              </a:rPr>
              <a:t>OPERADOR</a:t>
            </a:r>
            <a:endParaRPr kumimoji="0" lang="es-ES" sz="18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contratación: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16 de junio de 2025</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Nombre del contratista: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EMTEL S.A. E.S.P</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No. del Contrato: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 CI-STIC-02178-2025</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inicio: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01/07/2025</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finalización: </a:t>
            </a:r>
            <a:r>
              <a:rPr kumimoji="0" lang="es-ES" sz="1800" b="0" i="0" u="none" strike="noStrike" kern="1200" cap="none" spc="0" normalizeH="0" baseline="0" noProof="0" dirty="0">
                <a:ln>
                  <a:noFill/>
                </a:ln>
                <a:solidFill>
                  <a:srgbClr val="000000"/>
                </a:solidFill>
                <a:effectLst/>
                <a:uLnTx/>
                <a:uFillTx/>
                <a:latin typeface="Arial" panose="020B0604020202020204"/>
                <a:ea typeface="+mn-ea"/>
                <a:cs typeface="+mn-cs"/>
              </a:rPr>
              <a:t>31/03/2027</a:t>
            </a:r>
            <a:endParaRPr kumimoji="0" lang="es-ES" sz="18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Valor del contrato: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$ 44.916.969.831</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de ejecución Financiera: 20,34</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de ejecución Técnica: </a:t>
            </a:r>
            <a:r>
              <a:rPr lang="es-ES" b="1" dirty="0">
                <a:solidFill>
                  <a:srgbClr val="000000"/>
                </a:solidFill>
                <a:latin typeface="Arial" panose="020B0604020202020204"/>
              </a:rPr>
              <a:t>73</a:t>
            </a:r>
            <a:r>
              <a:rPr kumimoji="0" lang="es-ES" sz="1800" b="1" i="0" u="none" strike="noStrike" kern="1200" cap="none" spc="0" normalizeH="0" baseline="0" noProof="0" dirty="0">
                <a:ln>
                  <a:noFill/>
                </a:ln>
                <a:solidFill>
                  <a:srgbClr val="000000"/>
                </a:solidFill>
                <a:effectLst/>
                <a:uLnTx/>
                <a:uFillTx/>
                <a:latin typeface="Arial" panose="020B0604020202020204"/>
                <a:ea typeface="+mn-ea"/>
                <a:cs typeface="+mn-cs"/>
              </a:rPr>
              <a:t>,09</a:t>
            </a:r>
            <a:r>
              <a:rPr kumimoji="0" lang="es-ES" sz="1800" b="0" i="0" u="none" strike="noStrike" kern="1200" cap="none" spc="0" normalizeH="0" baseline="0" noProof="0" dirty="0">
                <a:ln>
                  <a:noFill/>
                </a:ln>
                <a:solidFill>
                  <a:srgbClr val="000000"/>
                </a:solidFill>
                <a:effectLst/>
                <a:highlight>
                  <a:srgbClr val="FAFAFF"/>
                </a:highlight>
                <a:uLnTx/>
                <a:uFillTx/>
                <a:latin typeface="Arial" panose="020B0604020202020204"/>
                <a:ea typeface="+mn-ea"/>
                <a:cs typeface="+mn-cs"/>
              </a:rPr>
              <a:t>%</a:t>
            </a:r>
            <a:endParaRPr kumimoji="0" lang="es-ES" sz="1800" b="0" i="0" u="none" strike="noStrike" kern="1200" cap="none" spc="0" normalizeH="0" baseline="0" noProof="0" dirty="0">
              <a:ln>
                <a:noFill/>
              </a:ln>
              <a:solidFill>
                <a:srgbClr val="000000"/>
              </a:solidFill>
              <a:effectLst/>
              <a:highlight>
                <a:srgbClr val="FAFAFF"/>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Estado</a:t>
            </a:r>
            <a:r>
              <a:rPr kumimoji="0" lang="es-ES" sz="16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a:t>
            </a:r>
            <a:r>
              <a:rPr kumimoji="0" lang="es-ES" sz="16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En ejecución</a:t>
            </a:r>
            <a:endParaRPr kumimoji="0" lang="es-ES" sz="100" b="1" i="0" u="sng"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sng"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INTERVENTORIA</a:t>
            </a:r>
            <a:endParaRPr kumimoji="0" lang="es-ES" sz="1800" b="1" i="0" u="sng"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srgbClr val="000000"/>
              </a:solidFill>
              <a:effectLst/>
              <a:highlight>
                <a:srgbClr val="FFFF00"/>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contratación: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20 de junio de 2025</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Nombre del contratista: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UNIVERSIDAD FRANCISCO DE PAULA SANTANDER</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No. del Contrato: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N° CI-STIC-02177-2025 </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inicio: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01/07/2025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Fecha de finalización: </a:t>
            </a:r>
            <a:r>
              <a:rPr kumimoji="0" lang="es-ES" sz="1800" b="0" i="0" u="none" strike="noStrike" kern="1200" cap="none" spc="0" normalizeH="0" baseline="0" noProof="0" dirty="0">
                <a:ln>
                  <a:noFill/>
                </a:ln>
                <a:solidFill>
                  <a:srgbClr val="000000"/>
                </a:solidFill>
                <a:effectLst/>
                <a:uLnTx/>
                <a:uFillTx/>
                <a:latin typeface="Arial" panose="020B0604020202020204"/>
                <a:ea typeface="+mn-ea"/>
                <a:cs typeface="+mn-cs"/>
              </a:rPr>
              <a:t>31/03/2026</a:t>
            </a:r>
            <a:endParaRPr kumimoji="0" lang="es-ES" sz="18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Valor del contrato: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$ 2.083.030.169</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de ejecución Financiera: </a:t>
            </a:r>
            <a:r>
              <a:rPr lang="es-ES" b="1" dirty="0">
                <a:solidFill>
                  <a:srgbClr val="000000"/>
                </a:solidFill>
                <a:highlight>
                  <a:srgbClr val="FEFDFC"/>
                </a:highlight>
                <a:latin typeface="Arial" panose="020B0604020202020204"/>
              </a:rPr>
              <a:t>3</a:t>
            </a: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8,57</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 de ejecución Técnica: 10</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Estado: </a:t>
            </a:r>
            <a:r>
              <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mn-cs"/>
              </a:rPr>
              <a:t>Suspendido</a:t>
            </a:r>
            <a:endParaRPr kumimoji="0" lang="es-ES" sz="1800" b="0" i="0" u="none" strike="noStrike" kern="1200" cap="none" spc="0" normalizeH="0" baseline="0" noProof="0" dirty="0">
              <a:ln>
                <a:noFill/>
              </a:ln>
              <a:solidFill>
                <a:srgbClr val="000000"/>
              </a:solidFill>
              <a:effectLst/>
              <a:highlight>
                <a:srgbClr val="FEFDFC"/>
              </a:highlight>
              <a:uLnTx/>
              <a:uFillTx/>
              <a:latin typeface="Arial" panose="020B0604020202020204"/>
              <a:ea typeface="+mn-ea"/>
              <a:cs typeface="Arial"/>
            </a:endParaRPr>
          </a:p>
        </p:txBody>
      </p:sp>
      <p:cxnSp>
        <p:nvCxnSpPr>
          <p:cNvPr id="10" name="Conector recto 9">
            <a:extLst>
              <a:ext uri="{FF2B5EF4-FFF2-40B4-BE49-F238E27FC236}">
                <a16:creationId xmlns:a16="http://schemas.microsoft.com/office/drawing/2014/main" id="{D4D49314-C973-4A9E-9B66-B69D9726E368}"/>
              </a:ext>
            </a:extLst>
          </p:cNvPr>
          <p:cNvCxnSpPr>
            <a:cxnSpLocks/>
          </p:cNvCxnSpPr>
          <p:nvPr/>
        </p:nvCxnSpPr>
        <p:spPr>
          <a:xfrm>
            <a:off x="466533" y="3524212"/>
            <a:ext cx="11249217" cy="0"/>
          </a:xfrm>
          <a:prstGeom prst="line">
            <a:avLst/>
          </a:prstGeom>
          <a:ln w="76200"/>
        </p:spPr>
        <p:style>
          <a:lnRef idx="3">
            <a:schemeClr val="accent2"/>
          </a:lnRef>
          <a:fillRef idx="0">
            <a:schemeClr val="accent2"/>
          </a:fillRef>
          <a:effectRef idx="2">
            <a:schemeClr val="accent2"/>
          </a:effectRef>
          <a:fontRef idx="minor">
            <a:schemeClr val="tx1"/>
          </a:fontRef>
        </p:style>
      </p:cxnSp>
      <p:sp>
        <p:nvSpPr>
          <p:cNvPr id="5" name="Título 1">
            <a:extLst>
              <a:ext uri="{FF2B5EF4-FFF2-40B4-BE49-F238E27FC236}">
                <a16:creationId xmlns:a16="http://schemas.microsoft.com/office/drawing/2014/main" id="{24707318-CDEA-41B2-95C8-9C42BCC2853F}"/>
              </a:ext>
            </a:extLst>
          </p:cNvPr>
          <p:cNvSpPr txBox="1">
            <a:spLocks/>
          </p:cNvSpPr>
          <p:nvPr/>
        </p:nvSpPr>
        <p:spPr>
          <a:xfrm>
            <a:off x="3885458" y="-36454"/>
            <a:ext cx="5337111" cy="60274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1600" b="1" i="0" u="none" strike="noStrike" kern="1200" cap="none" spc="0" normalizeH="0" baseline="0" noProof="0" dirty="0">
                <a:ln>
                  <a:noFill/>
                </a:ln>
                <a:solidFill>
                  <a:srgbClr val="005BE4"/>
                </a:solidFill>
                <a:effectLst/>
                <a:uLnTx/>
                <a:uFillTx/>
                <a:latin typeface="Arial" panose="020B0604020202020204" pitchFamily="34" charset="0"/>
                <a:ea typeface="+mj-ea"/>
                <a:cs typeface="Arial" panose="020B0604020202020204" pitchFamily="34" charset="0"/>
              </a:rPr>
              <a:t>(Peso Porcentual 90% del Cronograma)</a:t>
            </a:r>
          </a:p>
        </p:txBody>
      </p:sp>
      <p:sp>
        <p:nvSpPr>
          <p:cNvPr id="6" name="Título 1">
            <a:extLst>
              <a:ext uri="{FF2B5EF4-FFF2-40B4-BE49-F238E27FC236}">
                <a16:creationId xmlns:a16="http://schemas.microsoft.com/office/drawing/2014/main" id="{1B4ABA5C-0679-4F5B-9410-43CF778CB7AF}"/>
              </a:ext>
            </a:extLst>
          </p:cNvPr>
          <p:cNvSpPr txBox="1">
            <a:spLocks/>
          </p:cNvSpPr>
          <p:nvPr/>
        </p:nvSpPr>
        <p:spPr>
          <a:xfrm>
            <a:off x="4130353" y="6342991"/>
            <a:ext cx="5337111" cy="60274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kern="1200">
                <a:solidFill>
                  <a:schemeClr val="accent2"/>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1600" b="1" i="0" u="none" strike="noStrike" kern="1200" cap="none" spc="0" normalizeH="0" baseline="0" noProof="0" dirty="0">
                <a:ln>
                  <a:noFill/>
                </a:ln>
                <a:solidFill>
                  <a:srgbClr val="005BE4"/>
                </a:solidFill>
                <a:effectLst/>
                <a:uLnTx/>
                <a:uFillTx/>
                <a:latin typeface="Arial" panose="020B0604020202020204" pitchFamily="34" charset="0"/>
                <a:ea typeface="+mj-ea"/>
                <a:cs typeface="Arial" panose="020B0604020202020204" pitchFamily="34" charset="0"/>
              </a:rPr>
              <a:t>(Peso Porcentual 10% del Cronograma)</a:t>
            </a:r>
          </a:p>
        </p:txBody>
      </p:sp>
    </p:spTree>
    <p:extLst>
      <p:ext uri="{BB962C8B-B14F-4D97-AF65-F5344CB8AC3E}">
        <p14:creationId xmlns:p14="http://schemas.microsoft.com/office/powerpoint/2010/main" val="31611129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ítulo 1">
            <a:extLst>
              <a:ext uri="{FF2B5EF4-FFF2-40B4-BE49-F238E27FC236}">
                <a16:creationId xmlns:a16="http://schemas.microsoft.com/office/drawing/2014/main" id="{974FEC8D-3112-27D3-FA41-C17BCA1DC997}"/>
              </a:ext>
            </a:extLst>
          </p:cNvPr>
          <p:cNvSpPr>
            <a:spLocks noGrp="1"/>
          </p:cNvSpPr>
          <p:nvPr>
            <p:ph type="title"/>
          </p:nvPr>
        </p:nvSpPr>
        <p:spPr/>
        <p:txBody>
          <a:bodyPr/>
          <a:lstStyle/>
          <a:p>
            <a:r>
              <a:rPr lang="es-CO" b="1" dirty="0">
                <a:solidFill>
                  <a:schemeClr val="tx2">
                    <a:lumMod val="60000"/>
                    <a:lumOff val="40000"/>
                  </a:schemeClr>
                </a:solidFill>
              </a:rPr>
              <a:t>Recursos de contrapartida - Gobernación</a:t>
            </a:r>
          </a:p>
        </p:txBody>
      </p:sp>
      <p:sp>
        <p:nvSpPr>
          <p:cNvPr id="10" name="Marcador de texto 9">
            <a:extLst>
              <a:ext uri="{FF2B5EF4-FFF2-40B4-BE49-F238E27FC236}">
                <a16:creationId xmlns:a16="http://schemas.microsoft.com/office/drawing/2014/main" id="{8BA7CF64-E937-0ACC-92AB-0AE0C2BEECA5}"/>
              </a:ext>
            </a:extLst>
          </p:cNvPr>
          <p:cNvSpPr>
            <a:spLocks noGrp="1"/>
          </p:cNvSpPr>
          <p:nvPr>
            <p:ph type="body" sz="quarter" idx="22"/>
          </p:nvPr>
        </p:nvSpPr>
        <p:spPr/>
        <p:txBody>
          <a:bodyPr/>
          <a:lstStyle/>
          <a:p>
            <a:r>
              <a:rPr lang="es-ES" sz="2000" dirty="0"/>
              <a:t>Valor Aportado</a:t>
            </a:r>
          </a:p>
        </p:txBody>
      </p:sp>
      <p:sp>
        <p:nvSpPr>
          <p:cNvPr id="4" name="Marcador de texto 3">
            <a:extLst>
              <a:ext uri="{FF2B5EF4-FFF2-40B4-BE49-F238E27FC236}">
                <a16:creationId xmlns:a16="http://schemas.microsoft.com/office/drawing/2014/main" id="{41057B91-53A4-522E-66CA-7D16A38544FD}"/>
              </a:ext>
            </a:extLst>
          </p:cNvPr>
          <p:cNvSpPr>
            <a:spLocks noGrp="1"/>
          </p:cNvSpPr>
          <p:nvPr>
            <p:ph type="body" sz="quarter" idx="16"/>
          </p:nvPr>
        </p:nvSpPr>
        <p:spPr>
          <a:xfrm>
            <a:off x="2078249" y="1939253"/>
            <a:ext cx="2205343" cy="462439"/>
          </a:xfrm>
        </p:spPr>
        <p:txBody>
          <a:bodyPr/>
          <a:lstStyle/>
          <a:p>
            <a:pPr algn="ctr"/>
            <a:r>
              <a:rPr lang="es-ES" sz="2000" dirty="0"/>
              <a:t>$ 5.000.000.000</a:t>
            </a:r>
          </a:p>
        </p:txBody>
      </p:sp>
      <p:sp>
        <p:nvSpPr>
          <p:cNvPr id="11" name="Marcador de texto 10">
            <a:extLst>
              <a:ext uri="{FF2B5EF4-FFF2-40B4-BE49-F238E27FC236}">
                <a16:creationId xmlns:a16="http://schemas.microsoft.com/office/drawing/2014/main" id="{7F50E520-E4DF-3CC4-0CF2-4ECF1169961F}"/>
              </a:ext>
            </a:extLst>
          </p:cNvPr>
          <p:cNvSpPr>
            <a:spLocks noGrp="1"/>
          </p:cNvSpPr>
          <p:nvPr>
            <p:ph type="body" sz="quarter" idx="23"/>
          </p:nvPr>
        </p:nvSpPr>
        <p:spPr>
          <a:xfrm>
            <a:off x="355076" y="3207144"/>
            <a:ext cx="3633347" cy="337893"/>
          </a:xfrm>
        </p:spPr>
        <p:txBody>
          <a:bodyPr/>
          <a:lstStyle/>
          <a:p>
            <a:r>
              <a:rPr lang="es-ES" sz="2000" dirty="0">
                <a:solidFill>
                  <a:schemeClr val="accent1">
                    <a:lumMod val="75000"/>
                  </a:schemeClr>
                </a:solidFill>
              </a:rPr>
              <a:t>Fecha de aporte</a:t>
            </a:r>
          </a:p>
        </p:txBody>
      </p:sp>
      <p:sp>
        <p:nvSpPr>
          <p:cNvPr id="5" name="Marcador de texto 4">
            <a:extLst>
              <a:ext uri="{FF2B5EF4-FFF2-40B4-BE49-F238E27FC236}">
                <a16:creationId xmlns:a16="http://schemas.microsoft.com/office/drawing/2014/main" id="{FD988C29-7795-2C74-492E-BC3913BC4256}"/>
              </a:ext>
            </a:extLst>
          </p:cNvPr>
          <p:cNvSpPr>
            <a:spLocks noGrp="1"/>
          </p:cNvSpPr>
          <p:nvPr>
            <p:ph type="body" sz="quarter" idx="17"/>
          </p:nvPr>
        </p:nvSpPr>
        <p:spPr>
          <a:xfrm>
            <a:off x="1774065" y="3623812"/>
            <a:ext cx="2008304" cy="496544"/>
          </a:xfrm>
        </p:spPr>
        <p:txBody>
          <a:bodyPr/>
          <a:lstStyle/>
          <a:p>
            <a:r>
              <a:rPr lang="es-ES" sz="2000" dirty="0"/>
              <a:t>Vigencia 2026</a:t>
            </a:r>
          </a:p>
          <a:p>
            <a:endParaRPr lang="es-ES" dirty="0"/>
          </a:p>
        </p:txBody>
      </p:sp>
      <p:sp>
        <p:nvSpPr>
          <p:cNvPr id="12" name="Marcador de texto 11">
            <a:extLst>
              <a:ext uri="{FF2B5EF4-FFF2-40B4-BE49-F238E27FC236}">
                <a16:creationId xmlns:a16="http://schemas.microsoft.com/office/drawing/2014/main" id="{1062D2B6-5DC4-8CE4-F33C-32A15B3630AD}"/>
              </a:ext>
            </a:extLst>
          </p:cNvPr>
          <p:cNvSpPr>
            <a:spLocks noGrp="1"/>
          </p:cNvSpPr>
          <p:nvPr>
            <p:ph type="body" sz="quarter" idx="24"/>
          </p:nvPr>
        </p:nvSpPr>
        <p:spPr/>
        <p:txBody>
          <a:bodyPr/>
          <a:lstStyle/>
          <a:p>
            <a:r>
              <a:rPr lang="es-ES" sz="2000" dirty="0"/>
              <a:t>Número de cuenta</a:t>
            </a:r>
          </a:p>
        </p:txBody>
      </p:sp>
      <p:sp>
        <p:nvSpPr>
          <p:cNvPr id="13" name="Marcador de texto 12">
            <a:extLst>
              <a:ext uri="{FF2B5EF4-FFF2-40B4-BE49-F238E27FC236}">
                <a16:creationId xmlns:a16="http://schemas.microsoft.com/office/drawing/2014/main" id="{ABE2A775-EF0A-6F0B-89DD-095B29CC2E0F}"/>
              </a:ext>
            </a:extLst>
          </p:cNvPr>
          <p:cNvSpPr>
            <a:spLocks noGrp="1"/>
          </p:cNvSpPr>
          <p:nvPr>
            <p:ph type="body" sz="quarter" idx="25"/>
          </p:nvPr>
        </p:nvSpPr>
        <p:spPr>
          <a:xfrm>
            <a:off x="7342947" y="1546114"/>
            <a:ext cx="4336095" cy="307175"/>
          </a:xfrm>
        </p:spPr>
        <p:txBody>
          <a:bodyPr/>
          <a:lstStyle/>
          <a:p>
            <a:r>
              <a:rPr lang="es-ES" sz="2000" dirty="0"/>
              <a:t>¿Se han ejecutado recursos?</a:t>
            </a:r>
          </a:p>
        </p:txBody>
      </p:sp>
      <p:sp>
        <p:nvSpPr>
          <p:cNvPr id="7" name="Marcador de texto 6">
            <a:extLst>
              <a:ext uri="{FF2B5EF4-FFF2-40B4-BE49-F238E27FC236}">
                <a16:creationId xmlns:a16="http://schemas.microsoft.com/office/drawing/2014/main" id="{DF6698F3-765E-E7DF-68D3-7BA2206F0C10}"/>
              </a:ext>
            </a:extLst>
          </p:cNvPr>
          <p:cNvSpPr>
            <a:spLocks noGrp="1"/>
          </p:cNvSpPr>
          <p:nvPr>
            <p:ph type="body" sz="quarter" idx="19"/>
          </p:nvPr>
        </p:nvSpPr>
        <p:spPr>
          <a:xfrm>
            <a:off x="8755317" y="1885142"/>
            <a:ext cx="854244" cy="411100"/>
          </a:xfrm>
        </p:spPr>
        <p:txBody>
          <a:bodyPr/>
          <a:lstStyle/>
          <a:p>
            <a:pPr algn="ctr"/>
            <a:r>
              <a:rPr lang="es-ES" sz="2000" dirty="0"/>
              <a:t>No</a:t>
            </a:r>
          </a:p>
          <a:p>
            <a:pPr algn="ctr"/>
            <a:endParaRPr lang="es-ES" dirty="0"/>
          </a:p>
        </p:txBody>
      </p:sp>
      <p:sp>
        <p:nvSpPr>
          <p:cNvPr id="27" name="Elipse 26">
            <a:extLst>
              <a:ext uri="{FF2B5EF4-FFF2-40B4-BE49-F238E27FC236}">
                <a16:creationId xmlns:a16="http://schemas.microsoft.com/office/drawing/2014/main" id="{2AA4B0A1-1422-0B79-5FBA-C52A5B74A5AB}"/>
              </a:ext>
              <a:ext uri="{C183D7F6-B498-43B3-948B-1728B52AA6E4}">
                <adec:decorative xmlns:adec="http://schemas.microsoft.com/office/drawing/2017/decorative" val="1"/>
              </a:ext>
            </a:extLst>
          </p:cNvPr>
          <p:cNvSpPr/>
          <p:nvPr/>
        </p:nvSpPr>
        <p:spPr>
          <a:xfrm>
            <a:off x="6765893" y="5390357"/>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8" name="Elipse 27">
            <a:extLst>
              <a:ext uri="{FF2B5EF4-FFF2-40B4-BE49-F238E27FC236}">
                <a16:creationId xmlns:a16="http://schemas.microsoft.com/office/drawing/2014/main" id="{C3FDC61F-74A7-AA03-78B6-05A37D33AFD7}"/>
              </a:ext>
              <a:ext uri="{C183D7F6-B498-43B3-948B-1728B52AA6E4}">
                <adec:decorative xmlns:adec="http://schemas.microsoft.com/office/drawing/2017/decorative" val="1"/>
              </a:ext>
            </a:extLst>
          </p:cNvPr>
          <p:cNvSpPr/>
          <p:nvPr/>
        </p:nvSpPr>
        <p:spPr>
          <a:xfrm>
            <a:off x="6846279" y="5309969"/>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7213D"/>
                </a:solidFill>
                <a:effectLst/>
                <a:uLnTx/>
                <a:uFillTx/>
                <a:latin typeface="Arial" panose="020B0604020202020204" pitchFamily="34" charset="0"/>
                <a:ea typeface="+mn-ea"/>
                <a:cs typeface="Arial" panose="020B0604020202020204" pitchFamily="34" charset="0"/>
              </a:rPr>
              <a:t>6.</a:t>
            </a:r>
          </a:p>
        </p:txBody>
      </p:sp>
      <p:cxnSp>
        <p:nvCxnSpPr>
          <p:cNvPr id="35" name="Conector recto 34">
            <a:extLst>
              <a:ext uri="{FF2B5EF4-FFF2-40B4-BE49-F238E27FC236}">
                <a16:creationId xmlns:a16="http://schemas.microsoft.com/office/drawing/2014/main" id="{C12FD821-688B-0782-E648-DF1728215E2B}"/>
              </a:ext>
              <a:ext uri="{C183D7F6-B498-43B3-948B-1728B52AA6E4}">
                <adec:decorative xmlns:adec="http://schemas.microsoft.com/office/drawing/2017/decorative" val="1"/>
              </a:ext>
            </a:extLst>
          </p:cNvPr>
          <p:cNvCxnSpPr>
            <a:cxnSpLocks/>
          </p:cNvCxnSpPr>
          <p:nvPr/>
        </p:nvCxnSpPr>
        <p:spPr>
          <a:xfrm>
            <a:off x="7496654" y="4832379"/>
            <a:ext cx="4346475"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14" name="Marcador de texto 13">
            <a:extLst>
              <a:ext uri="{FF2B5EF4-FFF2-40B4-BE49-F238E27FC236}">
                <a16:creationId xmlns:a16="http://schemas.microsoft.com/office/drawing/2014/main" id="{608A32B5-A95E-0DEE-05EA-1741EA481E49}"/>
              </a:ext>
            </a:extLst>
          </p:cNvPr>
          <p:cNvSpPr>
            <a:spLocks noGrp="1"/>
          </p:cNvSpPr>
          <p:nvPr>
            <p:ph type="body" sz="quarter" idx="26"/>
          </p:nvPr>
        </p:nvSpPr>
        <p:spPr>
          <a:xfrm>
            <a:off x="8149256" y="3222503"/>
            <a:ext cx="3693872" cy="307175"/>
          </a:xfrm>
        </p:spPr>
        <p:txBody>
          <a:bodyPr/>
          <a:lstStyle/>
          <a:p>
            <a:r>
              <a:rPr lang="es-ES" sz="2000" dirty="0"/>
              <a:t>Valor ejecutado</a:t>
            </a:r>
          </a:p>
        </p:txBody>
      </p:sp>
      <p:sp>
        <p:nvSpPr>
          <p:cNvPr id="8" name="Marcador de texto 7">
            <a:extLst>
              <a:ext uri="{FF2B5EF4-FFF2-40B4-BE49-F238E27FC236}">
                <a16:creationId xmlns:a16="http://schemas.microsoft.com/office/drawing/2014/main" id="{CADB5B10-5C70-5093-2651-CB18B607E0A2}"/>
              </a:ext>
            </a:extLst>
          </p:cNvPr>
          <p:cNvSpPr>
            <a:spLocks noGrp="1"/>
          </p:cNvSpPr>
          <p:nvPr>
            <p:ph type="body" sz="quarter" idx="20"/>
          </p:nvPr>
        </p:nvSpPr>
        <p:spPr>
          <a:xfrm>
            <a:off x="8546920" y="3608820"/>
            <a:ext cx="1061108" cy="371960"/>
          </a:xfrm>
        </p:spPr>
        <p:txBody>
          <a:bodyPr/>
          <a:lstStyle/>
          <a:p>
            <a:pPr algn="ctr"/>
            <a:r>
              <a:rPr lang="es-ES" sz="2000" dirty="0"/>
              <a:t>$ 0</a:t>
            </a:r>
          </a:p>
        </p:txBody>
      </p:sp>
      <p:sp>
        <p:nvSpPr>
          <p:cNvPr id="25" name="Elipse 24">
            <a:extLst>
              <a:ext uri="{FF2B5EF4-FFF2-40B4-BE49-F238E27FC236}">
                <a16:creationId xmlns:a16="http://schemas.microsoft.com/office/drawing/2014/main" id="{BE6AFCF9-8588-BAFD-FF60-4F6198F2070C}"/>
              </a:ext>
              <a:ext uri="{C183D7F6-B498-43B3-948B-1728B52AA6E4}">
                <adec:decorative xmlns:adec="http://schemas.microsoft.com/office/drawing/2017/decorative" val="1"/>
              </a:ext>
            </a:extLst>
          </p:cNvPr>
          <p:cNvSpPr/>
          <p:nvPr/>
        </p:nvSpPr>
        <p:spPr>
          <a:xfrm>
            <a:off x="7409149" y="3728703"/>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6" name="Elipse 25">
            <a:extLst>
              <a:ext uri="{FF2B5EF4-FFF2-40B4-BE49-F238E27FC236}">
                <a16:creationId xmlns:a16="http://schemas.microsoft.com/office/drawing/2014/main" id="{7C492D50-519A-F142-89B5-2A3402321F8A}"/>
              </a:ext>
              <a:ext uri="{C183D7F6-B498-43B3-948B-1728B52AA6E4}">
                <adec:decorative xmlns:adec="http://schemas.microsoft.com/office/drawing/2017/decorative" val="1"/>
              </a:ext>
            </a:extLst>
          </p:cNvPr>
          <p:cNvSpPr/>
          <p:nvPr/>
        </p:nvSpPr>
        <p:spPr>
          <a:xfrm>
            <a:off x="7489535" y="3648315"/>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5.</a:t>
            </a:r>
          </a:p>
        </p:txBody>
      </p:sp>
      <p:cxnSp>
        <p:nvCxnSpPr>
          <p:cNvPr id="34" name="Conector recto 33">
            <a:extLst>
              <a:ext uri="{FF2B5EF4-FFF2-40B4-BE49-F238E27FC236}">
                <a16:creationId xmlns:a16="http://schemas.microsoft.com/office/drawing/2014/main" id="{5D86954A-6727-BD04-B5B8-4E98046CF768}"/>
              </a:ext>
              <a:ext uri="{C183D7F6-B498-43B3-948B-1728B52AA6E4}">
                <adec:decorative xmlns:adec="http://schemas.microsoft.com/office/drawing/2017/decorative" val="1"/>
              </a:ext>
            </a:extLst>
          </p:cNvPr>
          <p:cNvCxnSpPr>
            <a:cxnSpLocks/>
          </p:cNvCxnSpPr>
          <p:nvPr/>
        </p:nvCxnSpPr>
        <p:spPr>
          <a:xfrm>
            <a:off x="7489535" y="2936415"/>
            <a:ext cx="4353594"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23" name="Elipse 22">
            <a:extLst>
              <a:ext uri="{FF2B5EF4-FFF2-40B4-BE49-F238E27FC236}">
                <a16:creationId xmlns:a16="http://schemas.microsoft.com/office/drawing/2014/main" id="{26703027-00DE-7680-FAB1-2F6170D9616B}"/>
              </a:ext>
              <a:ext uri="{C183D7F6-B498-43B3-948B-1728B52AA6E4}">
                <adec:decorative xmlns:adec="http://schemas.microsoft.com/office/drawing/2017/decorative" val="1"/>
              </a:ext>
            </a:extLst>
          </p:cNvPr>
          <p:cNvSpPr/>
          <p:nvPr/>
        </p:nvSpPr>
        <p:spPr>
          <a:xfrm>
            <a:off x="6771237" y="2194982"/>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4" name="Elipse 23">
            <a:extLst>
              <a:ext uri="{FF2B5EF4-FFF2-40B4-BE49-F238E27FC236}">
                <a16:creationId xmlns:a16="http://schemas.microsoft.com/office/drawing/2014/main" id="{14D7BCA1-E88F-D034-488A-8C2505B0381E}"/>
              </a:ext>
              <a:ext uri="{C183D7F6-B498-43B3-948B-1728B52AA6E4}">
                <adec:decorative xmlns:adec="http://schemas.microsoft.com/office/drawing/2017/decorative" val="1"/>
              </a:ext>
            </a:extLst>
          </p:cNvPr>
          <p:cNvSpPr/>
          <p:nvPr/>
        </p:nvSpPr>
        <p:spPr>
          <a:xfrm>
            <a:off x="6851623" y="2114594"/>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4.</a:t>
            </a:r>
          </a:p>
        </p:txBody>
      </p:sp>
      <p:sp>
        <p:nvSpPr>
          <p:cNvPr id="21" name="Elipse 20">
            <a:extLst>
              <a:ext uri="{FF2B5EF4-FFF2-40B4-BE49-F238E27FC236}">
                <a16:creationId xmlns:a16="http://schemas.microsoft.com/office/drawing/2014/main" id="{60A5173B-741B-44D0-5FC2-921137380EFB}"/>
              </a:ext>
              <a:ext uri="{C183D7F6-B498-43B3-948B-1728B52AA6E4}">
                <adec:decorative xmlns:adec="http://schemas.microsoft.com/office/drawing/2017/decorative" val="1"/>
              </a:ext>
            </a:extLst>
          </p:cNvPr>
          <p:cNvSpPr/>
          <p:nvPr/>
        </p:nvSpPr>
        <p:spPr>
          <a:xfrm>
            <a:off x="4870856" y="5390357"/>
            <a:ext cx="496668" cy="496668"/>
          </a:xfrm>
          <a:prstGeom prst="ellipse">
            <a:avLst/>
          </a:prstGeom>
          <a:solidFill>
            <a:schemeClr val="accent2"/>
          </a:solidFill>
          <a:ln w="412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2" name="Elipse 21">
            <a:extLst>
              <a:ext uri="{FF2B5EF4-FFF2-40B4-BE49-F238E27FC236}">
                <a16:creationId xmlns:a16="http://schemas.microsoft.com/office/drawing/2014/main" id="{E7401CFF-ECCA-85C4-4ADA-D1B40094B3E5}"/>
              </a:ext>
              <a:ext uri="{C183D7F6-B498-43B3-948B-1728B52AA6E4}">
                <adec:decorative xmlns:adec="http://schemas.microsoft.com/office/drawing/2017/decorative" val="1"/>
              </a:ext>
            </a:extLst>
          </p:cNvPr>
          <p:cNvSpPr/>
          <p:nvPr/>
        </p:nvSpPr>
        <p:spPr>
          <a:xfrm>
            <a:off x="4790470" y="5309969"/>
            <a:ext cx="496668" cy="496668"/>
          </a:xfrm>
          <a:prstGeom prst="ellipse">
            <a:avLst/>
          </a:prstGeom>
          <a:solidFill>
            <a:schemeClr val="bg1"/>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3.</a:t>
            </a:r>
          </a:p>
        </p:txBody>
      </p:sp>
      <p:sp>
        <p:nvSpPr>
          <p:cNvPr id="15" name="Marcador de texto 14">
            <a:extLst>
              <a:ext uri="{FF2B5EF4-FFF2-40B4-BE49-F238E27FC236}">
                <a16:creationId xmlns:a16="http://schemas.microsoft.com/office/drawing/2014/main" id="{5C4B8BA4-5EF1-D54E-6AC4-3EDC2B408A45}"/>
              </a:ext>
            </a:extLst>
          </p:cNvPr>
          <p:cNvSpPr>
            <a:spLocks noGrp="1"/>
          </p:cNvSpPr>
          <p:nvPr>
            <p:ph type="body" sz="quarter" idx="27"/>
          </p:nvPr>
        </p:nvSpPr>
        <p:spPr/>
        <p:txBody>
          <a:bodyPr/>
          <a:lstStyle/>
          <a:p>
            <a:r>
              <a:rPr lang="es-ES" sz="2000" dirty="0">
                <a:solidFill>
                  <a:schemeClr val="accent1">
                    <a:lumMod val="75000"/>
                  </a:schemeClr>
                </a:solidFill>
              </a:rPr>
              <a:t>Concepto de pago</a:t>
            </a:r>
            <a:endParaRPr lang="es-ES" sz="2000" dirty="0">
              <a:solidFill>
                <a:schemeClr val="accent1"/>
              </a:solidFill>
            </a:endParaRPr>
          </a:p>
        </p:txBody>
      </p:sp>
      <p:sp>
        <p:nvSpPr>
          <p:cNvPr id="9" name="Marcador de texto 8">
            <a:extLst>
              <a:ext uri="{FF2B5EF4-FFF2-40B4-BE49-F238E27FC236}">
                <a16:creationId xmlns:a16="http://schemas.microsoft.com/office/drawing/2014/main" id="{D7AB9692-124F-4BC5-C8A4-DEC1CB345FD4}"/>
              </a:ext>
            </a:extLst>
          </p:cNvPr>
          <p:cNvSpPr>
            <a:spLocks noGrp="1"/>
          </p:cNvSpPr>
          <p:nvPr>
            <p:ph type="body" sz="quarter" idx="21"/>
          </p:nvPr>
        </p:nvSpPr>
        <p:spPr>
          <a:xfrm>
            <a:off x="7988729" y="5459294"/>
            <a:ext cx="1505174" cy="427731"/>
          </a:xfrm>
        </p:spPr>
        <p:txBody>
          <a:bodyPr/>
          <a:lstStyle/>
          <a:p>
            <a:r>
              <a:rPr lang="es-ES" sz="2000" dirty="0"/>
              <a:t>No Aplica.</a:t>
            </a:r>
          </a:p>
          <a:p>
            <a:endParaRPr lang="es-ES" dirty="0"/>
          </a:p>
        </p:txBody>
      </p:sp>
      <p:cxnSp>
        <p:nvCxnSpPr>
          <p:cNvPr id="33" name="Conector recto 32">
            <a:extLst>
              <a:ext uri="{FF2B5EF4-FFF2-40B4-BE49-F238E27FC236}">
                <a16:creationId xmlns:a16="http://schemas.microsoft.com/office/drawing/2014/main" id="{DC7BE39D-67EC-C40E-5CA9-926827D9E253}"/>
              </a:ext>
              <a:ext uri="{C183D7F6-B498-43B3-948B-1728B52AA6E4}">
                <adec:decorative xmlns:adec="http://schemas.microsoft.com/office/drawing/2017/decorative" val="1"/>
              </a:ext>
            </a:extLst>
          </p:cNvPr>
          <p:cNvCxnSpPr>
            <a:cxnSpLocks/>
          </p:cNvCxnSpPr>
          <p:nvPr/>
        </p:nvCxnSpPr>
        <p:spPr>
          <a:xfrm>
            <a:off x="355076" y="4832379"/>
            <a:ext cx="4202471"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19" name="Elipse 18">
            <a:extLst>
              <a:ext uri="{FF2B5EF4-FFF2-40B4-BE49-F238E27FC236}">
                <a16:creationId xmlns:a16="http://schemas.microsoft.com/office/drawing/2014/main" id="{4F80B6E2-ABE6-9061-FC67-70F526A20472}"/>
              </a:ext>
              <a:ext uri="{C183D7F6-B498-43B3-948B-1728B52AA6E4}">
                <adec:decorative xmlns:adec="http://schemas.microsoft.com/office/drawing/2017/decorative" val="1"/>
              </a:ext>
            </a:extLst>
          </p:cNvPr>
          <p:cNvSpPr/>
          <p:nvPr/>
        </p:nvSpPr>
        <p:spPr>
          <a:xfrm>
            <a:off x="4296112" y="3728703"/>
            <a:ext cx="496668" cy="496668"/>
          </a:xfrm>
          <a:prstGeom prst="ellipse">
            <a:avLst/>
          </a:prstGeom>
          <a:solidFill>
            <a:schemeClr val="accent1"/>
          </a:solidFill>
          <a:ln w="412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20" name="Elipse 19">
            <a:extLst>
              <a:ext uri="{FF2B5EF4-FFF2-40B4-BE49-F238E27FC236}">
                <a16:creationId xmlns:a16="http://schemas.microsoft.com/office/drawing/2014/main" id="{7CB31245-C33E-0D47-3E0B-D8151487EE40}"/>
              </a:ext>
              <a:ext uri="{C183D7F6-B498-43B3-948B-1728B52AA6E4}">
                <adec:decorative xmlns:adec="http://schemas.microsoft.com/office/drawing/2017/decorative" val="1"/>
              </a:ext>
            </a:extLst>
          </p:cNvPr>
          <p:cNvSpPr/>
          <p:nvPr/>
        </p:nvSpPr>
        <p:spPr>
          <a:xfrm>
            <a:off x="4215726" y="3648315"/>
            <a:ext cx="496668" cy="496668"/>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2.</a:t>
            </a:r>
          </a:p>
        </p:txBody>
      </p:sp>
      <p:cxnSp>
        <p:nvCxnSpPr>
          <p:cNvPr id="31" name="Conector recto 30">
            <a:extLst>
              <a:ext uri="{FF2B5EF4-FFF2-40B4-BE49-F238E27FC236}">
                <a16:creationId xmlns:a16="http://schemas.microsoft.com/office/drawing/2014/main" id="{19E0F8EE-4513-F2B0-EAD3-26B40667FC44}"/>
              </a:ext>
              <a:ext uri="{C183D7F6-B498-43B3-948B-1728B52AA6E4}">
                <adec:decorative xmlns:adec="http://schemas.microsoft.com/office/drawing/2017/decorative" val="1"/>
              </a:ext>
            </a:extLst>
          </p:cNvPr>
          <p:cNvCxnSpPr>
            <a:cxnSpLocks/>
          </p:cNvCxnSpPr>
          <p:nvPr/>
        </p:nvCxnSpPr>
        <p:spPr>
          <a:xfrm>
            <a:off x="355076" y="2936415"/>
            <a:ext cx="4202471" cy="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16" name="Elipse 15">
            <a:extLst>
              <a:ext uri="{FF2B5EF4-FFF2-40B4-BE49-F238E27FC236}">
                <a16:creationId xmlns:a16="http://schemas.microsoft.com/office/drawing/2014/main" id="{B3F55C48-DA74-5182-796B-6E22BB3FA317}"/>
              </a:ext>
              <a:ext uri="{C183D7F6-B498-43B3-948B-1728B52AA6E4}">
                <adec:decorative xmlns:adec="http://schemas.microsoft.com/office/drawing/2017/decorative" val="1"/>
              </a:ext>
            </a:extLst>
          </p:cNvPr>
          <p:cNvSpPr/>
          <p:nvPr/>
        </p:nvSpPr>
        <p:spPr>
          <a:xfrm>
            <a:off x="4870856" y="2194982"/>
            <a:ext cx="496668" cy="496668"/>
          </a:xfrm>
          <a:prstGeom prst="ellipse">
            <a:avLst/>
          </a:prstGeom>
          <a:solidFill>
            <a:schemeClr val="accent3"/>
          </a:solidFill>
          <a:ln w="412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srgbClr val="FEFFFF"/>
              </a:solidFill>
              <a:effectLst/>
              <a:uLnTx/>
              <a:uFillTx/>
              <a:latin typeface="Arial" panose="020B0604020202020204"/>
              <a:ea typeface="+mn-ea"/>
              <a:cs typeface="+mn-cs"/>
            </a:endParaRPr>
          </a:p>
        </p:txBody>
      </p:sp>
      <p:sp>
        <p:nvSpPr>
          <p:cNvPr id="18" name="Elipse 17">
            <a:extLst>
              <a:ext uri="{FF2B5EF4-FFF2-40B4-BE49-F238E27FC236}">
                <a16:creationId xmlns:a16="http://schemas.microsoft.com/office/drawing/2014/main" id="{0637D9E1-B01F-7CDC-30B5-BF57FA2B16CF}"/>
              </a:ext>
              <a:ext uri="{C183D7F6-B498-43B3-948B-1728B52AA6E4}">
                <adec:decorative xmlns:adec="http://schemas.microsoft.com/office/drawing/2017/decorative" val="1"/>
              </a:ext>
            </a:extLst>
          </p:cNvPr>
          <p:cNvSpPr/>
          <p:nvPr/>
        </p:nvSpPr>
        <p:spPr>
          <a:xfrm>
            <a:off x="4790470" y="2114594"/>
            <a:ext cx="496668" cy="496668"/>
          </a:xfrm>
          <a:prstGeom prst="ellipse">
            <a:avLst/>
          </a:prstGeom>
          <a:solidFill>
            <a:schemeClr val="bg1"/>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051844"/>
                </a:solidFill>
                <a:effectLst/>
                <a:uLnTx/>
                <a:uFillTx/>
                <a:latin typeface="Arial" panose="020B0604020202020204" pitchFamily="34" charset="0"/>
                <a:ea typeface="+mn-ea"/>
                <a:cs typeface="Arial" panose="020B0604020202020204" pitchFamily="34" charset="0"/>
              </a:rPr>
              <a:t>1.</a:t>
            </a:r>
          </a:p>
        </p:txBody>
      </p:sp>
      <p:pic>
        <p:nvPicPr>
          <p:cNvPr id="36" name="Gráfico 35">
            <a:extLst>
              <a:ext uri="{FF2B5EF4-FFF2-40B4-BE49-F238E27FC236}">
                <a16:creationId xmlns:a16="http://schemas.microsoft.com/office/drawing/2014/main" id="{61D8727C-177B-A735-194A-44B90CEF6731}"/>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299527" y="2441215"/>
            <a:ext cx="1592946" cy="3217331"/>
          </a:xfrm>
          <a:prstGeom prst="rect">
            <a:avLst/>
          </a:prstGeom>
        </p:spPr>
      </p:pic>
      <p:pic>
        <p:nvPicPr>
          <p:cNvPr id="37" name="Marcador de posición de imagen 16">
            <a:extLst>
              <a:ext uri="{FF2B5EF4-FFF2-40B4-BE49-F238E27FC236}">
                <a16:creationId xmlns:a16="http://schemas.microsoft.com/office/drawing/2014/main" id="{429452CB-08D1-1CFE-4DFD-63597AA39059}"/>
              </a:ext>
              <a:ext uri="{C183D7F6-B498-43B3-948B-1728B52AA6E4}">
                <adec:decorative xmlns:adec="http://schemas.microsoft.com/office/drawing/2017/decorative" val="1"/>
              </a:ext>
            </a:extLst>
          </p:cNvPr>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l="150" r="150"/>
          <a:stretch/>
        </p:blipFill>
        <p:spPr>
          <a:xfrm>
            <a:off x="5015910" y="2933910"/>
            <a:ext cx="2160180" cy="2208791"/>
          </a:xfrm>
        </p:spPr>
      </p:pic>
      <p:sp>
        <p:nvSpPr>
          <p:cNvPr id="38" name="Marcador de texto 8">
            <a:extLst>
              <a:ext uri="{FF2B5EF4-FFF2-40B4-BE49-F238E27FC236}">
                <a16:creationId xmlns:a16="http://schemas.microsoft.com/office/drawing/2014/main" id="{39A8A9FA-D194-447D-A6CF-718775B5356B}"/>
              </a:ext>
            </a:extLst>
          </p:cNvPr>
          <p:cNvSpPr txBox="1">
            <a:spLocks/>
          </p:cNvSpPr>
          <p:nvPr/>
        </p:nvSpPr>
        <p:spPr>
          <a:xfrm>
            <a:off x="2718875" y="5475614"/>
            <a:ext cx="1505174" cy="42773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250" b="0" kern="1200">
                <a:ln>
                  <a:noFill/>
                </a:ln>
                <a:solidFill>
                  <a:schemeClr val="tx2"/>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ln>
                  <a:noFill/>
                </a:ln>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ln>
                  <a:noFill/>
                </a:ln>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ln>
                  <a:noFill/>
                </a:ln>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00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rPr>
              <a:t>No Aplica.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ES" sz="1250" b="0" i="0" u="none" strike="noStrike" kern="1200" cap="none" spc="0" normalizeH="0" baseline="0" noProof="0" dirty="0">
              <a:ln>
                <a:noFill/>
              </a:ln>
              <a:solidFill>
                <a:srgbClr val="0E149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1499747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82D088AC-44F2-45EF-83B8-84F103CE3131}"/>
              </a:ext>
            </a:extLst>
          </p:cNvPr>
          <p:cNvSpPr txBox="1"/>
          <p:nvPr/>
        </p:nvSpPr>
        <p:spPr>
          <a:xfrm>
            <a:off x="-1671541" y="-161884"/>
            <a:ext cx="6096000" cy="10156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419" sz="6000" b="0" i="0" u="none" strike="noStrike" kern="1200" cap="none" spc="0" normalizeH="0" baseline="0" noProof="0" dirty="0">
                <a:ln w="0"/>
                <a:solidFill>
                  <a:srgbClr val="320D51"/>
                </a:solidFill>
                <a:effectLst>
                  <a:outerShdw blurRad="38100" dist="25400" dir="5400000" algn="ctr" rotWithShape="0">
                    <a:srgbClr val="6E747A">
                      <a:alpha val="43000"/>
                    </a:srgbClr>
                  </a:outerShdw>
                </a:effectLst>
                <a:uLnTx/>
                <a:uFillTx/>
                <a:latin typeface="Arial" panose="020B0604020202020204" pitchFamily="34" charset="0"/>
                <a:ea typeface="Times New Roman" panose="02020603050405020304" pitchFamily="18" charset="0"/>
                <a:cs typeface="+mn-cs"/>
              </a:rPr>
              <a:t>Logros</a:t>
            </a:r>
            <a:endParaRPr kumimoji="0" lang="es-CO" sz="6000" b="0" i="0" u="none" strike="noStrike" kern="1200" cap="none" spc="0" normalizeH="0" baseline="0" noProof="0" dirty="0">
              <a:ln w="0"/>
              <a:solidFill>
                <a:srgbClr val="320D51"/>
              </a:solidFill>
              <a:effectLst>
                <a:outerShdw blurRad="38100" dist="25400" dir="5400000" algn="ctr" rotWithShape="0">
                  <a:srgbClr val="6E747A">
                    <a:alpha val="43000"/>
                  </a:srgbClr>
                </a:outerShdw>
              </a:effectLst>
              <a:uLnTx/>
              <a:uFillTx/>
              <a:latin typeface="Arial" panose="020B0604020202020204"/>
              <a:ea typeface="+mn-ea"/>
              <a:cs typeface="+mn-cs"/>
            </a:endParaRPr>
          </a:p>
        </p:txBody>
      </p:sp>
      <p:sp>
        <p:nvSpPr>
          <p:cNvPr id="4" name="Rectangle 1">
            <a:extLst>
              <a:ext uri="{FF2B5EF4-FFF2-40B4-BE49-F238E27FC236}">
                <a16:creationId xmlns:a16="http://schemas.microsoft.com/office/drawing/2014/main" id="{7C817BAB-A0BD-43F4-A8A5-76EC888D68B4}"/>
              </a:ext>
            </a:extLst>
          </p:cNvPr>
          <p:cNvSpPr>
            <a:spLocks noChangeArrowheads="1"/>
          </p:cNvSpPr>
          <p:nvPr/>
        </p:nvSpPr>
        <p:spPr bwMode="auto">
          <a:xfrm>
            <a:off x="-82297" y="674917"/>
            <a:ext cx="12192001"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O" altLang="es-CO" sz="2000" b="1"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Articulación territorial y comunitaria</a:t>
            </a:r>
            <a:endParaRPr kumimoji="0" lang="es-CO" altLang="es-CO" sz="20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Validación territorial con actores comunitarios.</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O" altLang="es-CO" sz="2000" b="1"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Avances en comunidades de conectividad (Juntas de Internet)</a:t>
            </a:r>
            <a:endParaRPr kumimoji="0" lang="es-CO" altLang="es-CO" sz="20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Char char="•"/>
              <a:tabLst/>
              <a:defRPr/>
            </a:pPr>
            <a:r>
              <a:rPr lang="es-CO" altLang="es-CO" dirty="0">
                <a:solidFill>
                  <a:srgbClr val="320D51"/>
                </a:solidFill>
                <a:highlight>
                  <a:srgbClr val="FEFDFC"/>
                </a:highlight>
                <a:latin typeface="Arial" panose="020B0604020202020204" pitchFamily="34" charset="0"/>
              </a:rPr>
              <a:t>87</a:t>
            </a:r>
            <a:r>
              <a:rPr kumimoji="0" lang="es-CO" altLang="es-CO" sz="1800" b="0" i="0" u="none" strike="noStrike" kern="1200" cap="none" spc="0" normalizeH="0" baseline="0" noProof="0" dirty="0">
                <a:ln>
                  <a:noFill/>
                </a:ln>
                <a:solidFill>
                  <a:srgbClr val="320D51"/>
                </a:solidFill>
                <a:effectLst/>
                <a:highlight>
                  <a:srgbClr val="FEFDFC"/>
                </a:highlight>
                <a:uLnTx/>
                <a:uFillTx/>
                <a:latin typeface="Arial" panose="020B0604020202020204" pitchFamily="34" charset="0"/>
                <a:ea typeface="+mn-ea"/>
                <a:cs typeface="+mn-cs"/>
              </a:rPr>
              <a:t> Comunidades Instaladas</a:t>
            </a:r>
          </a:p>
          <a:p>
            <a:pPr marL="0" marR="0" lvl="0" indent="0" algn="ctr" defTabSz="914400" rtl="0" eaLnBrk="0" fontAlgn="base" latinLnBrk="0" hangingPunct="0">
              <a:lnSpc>
                <a:spcPct val="100000"/>
              </a:lnSpc>
              <a:spcBef>
                <a:spcPct val="0"/>
              </a:spcBef>
              <a:spcAft>
                <a:spcPct val="0"/>
              </a:spcAft>
              <a:buClrTx/>
              <a:buSzTx/>
              <a:buFontTx/>
              <a:buChar char="•"/>
              <a:tabLst/>
              <a:defRPr/>
            </a:pPr>
            <a:r>
              <a:rPr lang="es-CO" altLang="es-CO" dirty="0">
                <a:solidFill>
                  <a:srgbClr val="320D51"/>
                </a:solidFill>
                <a:highlight>
                  <a:srgbClr val="FEFDFC"/>
                </a:highlight>
                <a:latin typeface="Arial" panose="020B0604020202020204" pitchFamily="34" charset="0"/>
              </a:rPr>
              <a:t>3</a:t>
            </a:r>
            <a:r>
              <a:rPr kumimoji="0" lang="es-CO" altLang="es-CO" sz="1800" b="0" i="0" u="none" strike="noStrike" kern="1200" cap="none" spc="0" normalizeH="0" baseline="0" noProof="0" dirty="0">
                <a:ln>
                  <a:noFill/>
                </a:ln>
                <a:solidFill>
                  <a:srgbClr val="320D51"/>
                </a:solidFill>
                <a:effectLst/>
                <a:highlight>
                  <a:srgbClr val="FEFDFC"/>
                </a:highlight>
                <a:uLnTx/>
                <a:uFillTx/>
                <a:latin typeface="Arial" panose="020B0604020202020204" pitchFamily="34" charset="0"/>
                <a:ea typeface="+mn-ea"/>
                <a:cs typeface="+mn-cs"/>
              </a:rPr>
              <a:t> Comunidades En Proceso de Instalación</a:t>
            </a: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highlight>
                  <a:srgbClr val="FEFDFC"/>
                </a:highlight>
                <a:uLnTx/>
                <a:uFillTx/>
                <a:latin typeface="Arial" panose="020B0604020202020204" pitchFamily="34" charset="0"/>
                <a:ea typeface="+mn-ea"/>
                <a:cs typeface="+mn-cs"/>
              </a:rPr>
              <a:t>5.266 hogares a conectar en Catatumbo y 734 hogares en el Área Metropolitana (6.000 en total).</a:t>
            </a:r>
          </a:p>
          <a:p>
            <a:pPr marL="0" marR="0" lvl="0" indent="0" algn="ctr" defTabSz="914400" rtl="0" eaLnBrk="0" fontAlgn="base" latinLnBrk="0" hangingPunct="0">
              <a:lnSpc>
                <a:spcPct val="100000"/>
              </a:lnSpc>
              <a:spcBef>
                <a:spcPct val="0"/>
              </a:spcBef>
              <a:spcAft>
                <a:spcPct val="0"/>
              </a:spcAft>
              <a:buClrTx/>
              <a:buSzTx/>
              <a:buFontTx/>
              <a:buChar char="•"/>
              <a:tabLst/>
              <a:defRPr/>
            </a:pPr>
            <a:r>
              <a:rPr lang="es-CO" altLang="es-CO" dirty="0">
                <a:solidFill>
                  <a:srgbClr val="320D51"/>
                </a:solidFill>
                <a:highlight>
                  <a:srgbClr val="FEFDFC"/>
                </a:highlight>
                <a:latin typeface="Arial" panose="020B0604020202020204" pitchFamily="34" charset="0"/>
              </a:rPr>
              <a:t>5.346</a:t>
            </a:r>
            <a:r>
              <a:rPr kumimoji="0" lang="es-CO" altLang="es-CO" sz="1800" b="0" i="0" u="none" strike="noStrike" kern="1200" cap="none" spc="0" normalizeH="0" baseline="0" noProof="0" dirty="0">
                <a:ln>
                  <a:noFill/>
                </a:ln>
                <a:solidFill>
                  <a:srgbClr val="320D51"/>
                </a:solidFill>
                <a:effectLst/>
                <a:highlight>
                  <a:srgbClr val="FEFDFC"/>
                </a:highlight>
                <a:uLnTx/>
                <a:uFillTx/>
                <a:latin typeface="Arial" panose="020B0604020202020204" pitchFamily="34" charset="0"/>
                <a:ea typeface="+mn-ea"/>
                <a:cs typeface="+mn-cs"/>
              </a:rPr>
              <a:t> Hogares Conectados</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O" altLang="es-CO" sz="2000" b="1"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Avances en instituciones educativas</a:t>
            </a:r>
            <a:endParaRPr kumimoji="0" lang="es-CO" altLang="es-CO" sz="20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110 estudios de campo aprobados.</a:t>
            </a: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110 instituciones educativas instaladas</a:t>
            </a: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108 instituciones educativas con aprobación y puesta en servicio a partir del 01 de Octubre</a:t>
            </a: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2 instituciones educativas con aprobación y puesta en servicio a partir del 01 de Noviembre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8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p:txBody>
      </p:sp>
      <p:sp>
        <p:nvSpPr>
          <p:cNvPr id="5" name="Rectangle 1">
            <a:extLst>
              <a:ext uri="{FF2B5EF4-FFF2-40B4-BE49-F238E27FC236}">
                <a16:creationId xmlns:a16="http://schemas.microsoft.com/office/drawing/2014/main" id="{397752A1-A56F-4EFE-B6E3-B8D1CBD550A7}"/>
              </a:ext>
            </a:extLst>
          </p:cNvPr>
          <p:cNvSpPr>
            <a:spLocks noChangeArrowheads="1"/>
          </p:cNvSpPr>
          <p:nvPr/>
        </p:nvSpPr>
        <p:spPr bwMode="auto">
          <a:xfrm>
            <a:off x="-82296" y="4977073"/>
            <a:ext cx="1219200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O" altLang="es-CO" sz="2000" b="1"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Gestión frente a dificultades</a:t>
            </a:r>
            <a:endParaRPr kumimoji="0" lang="es-CO" altLang="es-CO" sz="20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Char char="•"/>
              <a:tabLst/>
              <a:defRPr/>
            </a:pPr>
            <a:r>
              <a:rPr kumimoji="0" lang="es-CO" altLang="es-CO" b="0" i="0" u="none" strike="noStrike" kern="1200" cap="none" spc="0" normalizeH="0" baseline="0" noProof="0" dirty="0">
                <a:ln>
                  <a:noFill/>
                </a:ln>
                <a:solidFill>
                  <a:srgbClr val="320D51"/>
                </a:solidFill>
                <a:effectLst/>
                <a:uLnTx/>
                <a:uFillTx/>
                <a:latin typeface="Arial" panose="020B0604020202020204" pitchFamily="34" charset="0"/>
                <a:ea typeface="+mn-ea"/>
                <a:cs typeface="+mn-cs"/>
              </a:rPr>
              <a:t>Acompañamiento a las comunidades donde el ingreso estuvo limitado por seguridad, logrando acuerdos con líderes para dar inicio a las Instalaciones</a:t>
            </a:r>
            <a:endParaRPr kumimoji="0" lang="es-CO" altLang="es-CO" sz="16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6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s-CO" altLang="es-CO" sz="1600" b="0" i="0" u="none" strike="noStrike" kern="1200" cap="none" spc="0" normalizeH="0" baseline="0" noProof="0" dirty="0">
              <a:ln>
                <a:noFill/>
              </a:ln>
              <a:solidFill>
                <a:srgbClr val="320D51"/>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7476718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173202DB-0CF8-3114-5F5E-96089CCBCB05}"/>
              </a:ext>
              <a:ext uri="{C183D7F6-B498-43B3-948B-1728B52AA6E4}">
                <adec:decorative xmlns:adec="http://schemas.microsoft.com/office/drawing/2017/decorative" val="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p:blipFill>
        <p:spPr>
          <a:xfrm flipH="1">
            <a:off x="857238" y="1278707"/>
            <a:ext cx="4555400" cy="4064001"/>
          </a:xfrm>
        </p:spPr>
      </p:pic>
      <p:sp>
        <p:nvSpPr>
          <p:cNvPr id="7" name="Rectángulo redondeado 6">
            <a:extLst>
              <a:ext uri="{FF2B5EF4-FFF2-40B4-BE49-F238E27FC236}">
                <a16:creationId xmlns:a16="http://schemas.microsoft.com/office/drawing/2014/main" id="{BCAAC196-F98B-4385-0272-1F04FC8B335F}"/>
              </a:ext>
              <a:ext uri="{C183D7F6-B498-43B3-948B-1728B52AA6E4}">
                <adec:decorative xmlns:adec="http://schemas.microsoft.com/office/drawing/2017/decorative" val="1"/>
              </a:ext>
            </a:extLst>
          </p:cNvPr>
          <p:cNvSpPr/>
          <p:nvPr/>
        </p:nvSpPr>
        <p:spPr>
          <a:xfrm>
            <a:off x="4722329" y="4834235"/>
            <a:ext cx="229599" cy="229599"/>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Marcador de texto 2">
            <a:extLst>
              <a:ext uri="{FF2B5EF4-FFF2-40B4-BE49-F238E27FC236}">
                <a16:creationId xmlns:a16="http://schemas.microsoft.com/office/drawing/2014/main" id="{54B9ACC3-7897-BDC0-4B69-8541D1B50E94}"/>
              </a:ext>
            </a:extLst>
          </p:cNvPr>
          <p:cNvSpPr>
            <a:spLocks noGrp="1"/>
          </p:cNvSpPr>
          <p:nvPr>
            <p:ph type="title" idx="4294967295"/>
          </p:nvPr>
        </p:nvSpPr>
        <p:spPr>
          <a:xfrm>
            <a:off x="6323013" y="2863850"/>
            <a:ext cx="5183187" cy="151765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7200" b="1"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GRACIAS</a:t>
            </a:r>
            <a:endParaRPr kumimoji="0" lang="es-CO" sz="7200" b="1"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3079266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4FC6AB-1CD3-B0BD-85CE-2C71CB1D83DF}"/>
              </a:ext>
            </a:extLst>
          </p:cNvPr>
          <p:cNvSpPr>
            <a:spLocks noGrp="1"/>
          </p:cNvSpPr>
          <p:nvPr>
            <p:ph type="title"/>
          </p:nvPr>
        </p:nvSpPr>
        <p:spPr/>
        <p:txBody>
          <a:bodyPr/>
          <a:lstStyle/>
          <a:p>
            <a:r>
              <a:rPr lang="es-CO" dirty="0"/>
              <a:t>2026</a:t>
            </a:r>
          </a:p>
        </p:txBody>
      </p:sp>
    </p:spTree>
    <p:extLst>
      <p:ext uri="{BB962C8B-B14F-4D97-AF65-F5344CB8AC3E}">
        <p14:creationId xmlns:p14="http://schemas.microsoft.com/office/powerpoint/2010/main" val="2402502676"/>
      </p:ext>
    </p:extLst>
  </p:cSld>
  <p:clrMapOvr>
    <a:masterClrMapping/>
  </p:clrMapOvr>
</p:sld>
</file>

<file path=ppt/theme/theme1.xml><?xml version="1.0" encoding="utf-8"?>
<a:theme xmlns:a="http://schemas.openxmlformats.org/drawingml/2006/main" name="Plantilla Ministerio TIC 2025">
  <a:themeElements>
    <a:clrScheme name="Personalizados 1">
      <a:dk1>
        <a:srgbClr val="5CCBF2"/>
      </a:dk1>
      <a:lt1>
        <a:srgbClr val="FEFFFF"/>
      </a:lt1>
      <a:dk2>
        <a:srgbClr val="0E1490"/>
      </a:dk2>
      <a:lt2>
        <a:srgbClr val="051844"/>
      </a:lt2>
      <a:accent1>
        <a:srgbClr val="245989"/>
      </a:accent1>
      <a:accent2>
        <a:srgbClr val="005BE4"/>
      </a:accent2>
      <a:accent3>
        <a:srgbClr val="5E00B2"/>
      </a:accent3>
      <a:accent4>
        <a:srgbClr val="E0D2EF"/>
      </a:accent4>
      <a:accent5>
        <a:srgbClr val="5CCBF2"/>
      </a:accent5>
      <a:accent6>
        <a:srgbClr val="320D51"/>
      </a:accent6>
      <a:hlink>
        <a:srgbClr val="3038D8"/>
      </a:hlink>
      <a:folHlink>
        <a:srgbClr val="5E00B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Plantilla Ministerio TIC 2025">
  <a:themeElements>
    <a:clrScheme name="Personalizados 1">
      <a:dk1>
        <a:srgbClr val="5CCBF2"/>
      </a:dk1>
      <a:lt1>
        <a:srgbClr val="FEFFFF"/>
      </a:lt1>
      <a:dk2>
        <a:srgbClr val="0E1490"/>
      </a:dk2>
      <a:lt2>
        <a:srgbClr val="051844"/>
      </a:lt2>
      <a:accent1>
        <a:srgbClr val="245989"/>
      </a:accent1>
      <a:accent2>
        <a:srgbClr val="005BE4"/>
      </a:accent2>
      <a:accent3>
        <a:srgbClr val="5E00B2"/>
      </a:accent3>
      <a:accent4>
        <a:srgbClr val="E0D2EF"/>
      </a:accent4>
      <a:accent5>
        <a:srgbClr val="5CCBF2"/>
      </a:accent5>
      <a:accent6>
        <a:srgbClr val="320D51"/>
      </a:accent6>
      <a:hlink>
        <a:srgbClr val="3038D8"/>
      </a:hlink>
      <a:folHlink>
        <a:srgbClr val="5E00B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onalizados 1">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28567</TotalTime>
  <Words>7148</Words>
  <Application>Microsoft Office PowerPoint</Application>
  <PresentationFormat>Widescreen</PresentationFormat>
  <Paragraphs>2708</Paragraphs>
  <Slides>98</Slides>
  <Notes>43</Notes>
  <HiddenSlides>36</HiddenSlides>
  <MMClips>0</MMClips>
  <ScaleCrop>false</ScaleCrop>
  <HeadingPairs>
    <vt:vector size="4" baseType="variant">
      <vt:variant>
        <vt:lpstr>Theme</vt:lpstr>
      </vt:variant>
      <vt:variant>
        <vt:i4>2</vt:i4>
      </vt:variant>
      <vt:variant>
        <vt:lpstr>Slide Titles</vt:lpstr>
      </vt:variant>
      <vt:variant>
        <vt:i4>98</vt:i4>
      </vt:variant>
    </vt:vector>
  </HeadingPairs>
  <TitlesOfParts>
    <vt:vector size="100" baseType="lpstr">
      <vt:lpstr>Plantilla Ministerio TIC 2025</vt:lpstr>
      <vt:lpstr>1_Plantilla Ministerio TIC 2025</vt:lpstr>
      <vt:lpstr>Logo</vt:lpstr>
      <vt:lpstr>PowerPoint Presentation</vt:lpstr>
      <vt:lpstr>ORDEN DEL DIA</vt:lpstr>
      <vt:lpstr>COMITÉ OPERATIVO CONV. 1211-2025</vt:lpstr>
      <vt:lpstr>PowerPoint Presentation</vt:lpstr>
      <vt:lpstr>SEGUIMIENTO DE AVANCE SEMANAL</vt:lpstr>
      <vt:lpstr>SEGUIMIENTO DE AVANCE SEMANAL</vt:lpstr>
      <vt:lpstr>SEGUIMIENTO DE AVANCE SEMANAL</vt:lpstr>
      <vt:lpstr>SEGUIMIENTO DE AVANCE SEMANAL</vt:lpstr>
      <vt:lpstr>PowerPoint Presentation</vt:lpstr>
      <vt:lpstr>PowerPoint Presentation</vt:lpstr>
      <vt:lpstr>PowerPoint Presentation</vt:lpstr>
      <vt:lpstr>Comunidades Beneficiadas en CONVENCIÓN</vt:lpstr>
      <vt:lpstr>Comunidades Beneficiadas en EL CARMEN</vt:lpstr>
      <vt:lpstr>Comunidades Beneficiadas en EL TARRA</vt:lpstr>
      <vt:lpstr>Comunidades Beneficiadas en HACARÍ</vt:lpstr>
      <vt:lpstr>Comunidad Beneficiada en LA PLAYA</vt:lpstr>
      <vt:lpstr> Comunidades Beneficiadas en OCAÑA</vt:lpstr>
      <vt:lpstr>Comunidad Beneficiada en SAN CALIXTO</vt:lpstr>
      <vt:lpstr>Comunidades Beneficiadas en SARDINATA</vt:lpstr>
      <vt:lpstr> Comunidades Beneficiadas en TEORAMA</vt:lpstr>
      <vt:lpstr>Comunidades Beneficiadas en TIBÚ</vt:lpstr>
      <vt:lpstr>PowerPoint Presentation</vt:lpstr>
      <vt:lpstr>PowerPoint Presentation</vt:lpstr>
      <vt:lpstr> Comunidades Beneficiadas en CÚCUTA</vt:lpstr>
      <vt:lpstr> Comunidades Beneficiadas en LOS PATIOS</vt:lpstr>
      <vt:lpstr>Comunidades Beneficiadas en EL ZULIA</vt:lpstr>
      <vt:lpstr> Comunidades Beneficiadas en SAN CAYETANO</vt:lpstr>
      <vt:lpstr>PowerPoint Presentation</vt:lpstr>
      <vt:lpstr>Avance Consolidado J.A.C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Resumen ejecutivo (KPIs)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Avance consolidado</vt:lpstr>
      <vt:lpstr>PowerPoint Presentation</vt:lpstr>
      <vt:lpstr>INDICADORES IE</vt:lpstr>
      <vt:lpstr>PowerPoint Presentation</vt:lpstr>
      <vt:lpstr>PowerPoint Presentation</vt:lpstr>
      <vt:lpstr>PowerPoint Presentation</vt:lpstr>
      <vt:lpstr>PowerPoint Presentation</vt:lpstr>
      <vt:lpstr>PowerPoint Presentation</vt:lpstr>
      <vt:lpstr>PowerPoint Presentation</vt:lpstr>
      <vt:lpstr>INDICADORES IE</vt:lpstr>
      <vt:lpstr>INDICADORES IE</vt:lpstr>
      <vt:lpstr>PowerPoint Presentation</vt:lpstr>
      <vt:lpstr>INDICADORES JI CDC</vt:lpstr>
      <vt:lpstr>INDICADORES JI CDC</vt:lpstr>
      <vt:lpstr>INDICADORES JI CDC</vt:lpstr>
      <vt:lpstr>INDICADORES JI CDC</vt:lpstr>
      <vt:lpstr>INDICADORES JI CDC</vt:lpstr>
      <vt:lpstr>INDICADORES JI CDC</vt:lpstr>
      <vt:lpstr>PowerPoint Presentation</vt:lpstr>
      <vt:lpstr>Estado Financiero del Convenio</vt:lpstr>
      <vt:lpstr>Estado Financiero del Convenio</vt:lpstr>
      <vt:lpstr>Estado Financiero del Convenio</vt:lpstr>
      <vt:lpstr>Estado Financiero del Convenio</vt:lpstr>
      <vt:lpstr>PowerPoint Presentation</vt:lpstr>
      <vt:lpstr>Estado Jurídico del Convenio</vt:lpstr>
      <vt:lpstr>Avance en la Ejecución del Convenio</vt:lpstr>
      <vt:lpstr>Contratación Derivada </vt:lpstr>
      <vt:lpstr>Recursos de contrapartida - Gobernación</vt:lpstr>
      <vt:lpstr>PowerPoint Presentation</vt:lpstr>
      <vt:lpstr>GRACIAS</vt:lpstr>
      <vt:lpstr>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dc:title>
  <dc:creator>Karen Andrea Gordillo Garzón</dc:creator>
  <cp:lastModifiedBy>Jordy Kaleb Rolon</cp:lastModifiedBy>
  <cp:revision>1027</cp:revision>
  <dcterms:created xsi:type="dcterms:W3CDTF">2025-03-20T21:44:29Z</dcterms:created>
  <dcterms:modified xsi:type="dcterms:W3CDTF">2026-10-06T18:23:18Z</dcterms:modified>
</cp:coreProperties>
</file>