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4"/>
  </p:notesMasterIdLst>
  <p:handoutMasterIdLst>
    <p:handoutMasterId r:id="rId15"/>
  </p:handoutMasterIdLst>
  <p:sldIdLst>
    <p:sldId id="300" r:id="rId5"/>
    <p:sldId id="306" r:id="rId6"/>
    <p:sldId id="336" r:id="rId7"/>
    <p:sldId id="310" r:id="rId8"/>
    <p:sldId id="278" r:id="rId9"/>
    <p:sldId id="311" r:id="rId10"/>
    <p:sldId id="302" r:id="rId11"/>
    <p:sldId id="303" r:id="rId12"/>
    <p:sldId id="258" r:id="rId13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AC600"/>
    <a:srgbClr val="418FE9"/>
    <a:srgbClr val="65453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94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72"/>
    </p:cViewPr>
  </p:sorter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iro Fernando Contreras Gutierrez" userId="dab5141e-437a-4594-a541-7aadadf4b31d" providerId="ADAL" clId="{EF3009F6-1A86-4654-8A9C-A120014E74E3}"/>
    <pc:docChg chg="modSld">
      <pc:chgData name="Jairo Fernando Contreras Gutierrez" userId="dab5141e-437a-4594-a541-7aadadf4b31d" providerId="ADAL" clId="{EF3009F6-1A86-4654-8A9C-A120014E74E3}" dt="2025-04-02T14:28:21.364" v="0" actId="6549"/>
      <pc:docMkLst>
        <pc:docMk/>
      </pc:docMkLst>
      <pc:sldChg chg="modSp mod">
        <pc:chgData name="Jairo Fernando Contreras Gutierrez" userId="dab5141e-437a-4594-a541-7aadadf4b31d" providerId="ADAL" clId="{EF3009F6-1A86-4654-8A9C-A120014E74E3}" dt="2025-04-02T14:28:21.364" v="0" actId="6549"/>
        <pc:sldMkLst>
          <pc:docMk/>
          <pc:sldMk cId="3641344714" sldId="300"/>
        </pc:sldMkLst>
        <pc:spChg chg="mod">
          <ac:chgData name="Jairo Fernando Contreras Gutierrez" userId="dab5141e-437a-4594-a541-7aadadf4b31d" providerId="ADAL" clId="{EF3009F6-1A86-4654-8A9C-A120014E74E3}" dt="2025-04-02T14:28:21.364" v="0" actId="6549"/>
          <ac:spMkLst>
            <pc:docMk/>
            <pc:sldMk cId="3641344714" sldId="300"/>
            <ac:spMk id="3" creationId="{07B75781-7796-4D3F-8E4D-CDA996BA0A00}"/>
          </ac:spMkLst>
        </pc:sp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https://bancoagrario-my.sharepoint.com/personal/alice_martinez_bancoagrario_gov_co/Documents/Documentos/CAMPA&#209;AS/RENTA%20CIUDADANA/renta%20ciudadana%20plan%20de%20medios%20nov-dic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14EB-4D99-A197-59BCDD6814C0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14EB-4D99-A197-59BCDD6814C0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14EB-4D99-A197-59BCDD6814C0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14EB-4D99-A197-59BCDD6814C0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Hoja1!$B$8:$B$11</c:f>
              <c:strCache>
                <c:ptCount val="4"/>
                <c:pt idx="0">
                  <c:v>TELEVISIÓN</c:v>
                </c:pt>
                <c:pt idx="1">
                  <c:v>RADIO</c:v>
                </c:pt>
                <c:pt idx="2">
                  <c:v>PRENSA</c:v>
                </c:pt>
                <c:pt idx="3">
                  <c:v>DIGITAL</c:v>
                </c:pt>
              </c:strCache>
            </c:strRef>
          </c:cat>
          <c:val>
            <c:numRef>
              <c:f>Hoja1!$C$8:$C$11</c:f>
              <c:numCache>
                <c:formatCode>0%</c:formatCode>
                <c:ptCount val="4"/>
                <c:pt idx="0">
                  <c:v>0.29298071257070785</c:v>
                </c:pt>
                <c:pt idx="1">
                  <c:v>0.33959348585681554</c:v>
                </c:pt>
                <c:pt idx="2">
                  <c:v>0.23056177649121337</c:v>
                </c:pt>
                <c:pt idx="3">
                  <c:v>0.13686402508126327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14EB-4D99-A197-59BCDD6814C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O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image" Target="../media/image26.jpeg"/></Relationships>
</file>

<file path=ppt/diagram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image" Target="../media/image26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956D477-5D9E-4987-93E7-7456983DBE34}" type="doc">
      <dgm:prSet loTypeId="urn:microsoft.com/office/officeart/2008/layout/AscendingPictureAccent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D34D4066-DF0B-4C02-8EC1-8F0156E69EE4}">
      <dgm:prSet phldrT="[Texto]"/>
      <dgm:spPr/>
      <dgm:t>
        <a:bodyPr/>
        <a:lstStyle/>
        <a:p>
          <a:r>
            <a:rPr lang="es-CO" dirty="0"/>
            <a:t>Redes Sociales y Plan de Medios</a:t>
          </a:r>
        </a:p>
      </dgm:t>
    </dgm:pt>
    <dgm:pt modelId="{ED2D75AA-F905-42F9-AD6C-23333EFE6AA0}" type="parTrans" cxnId="{80426D6A-C93F-4A40-909C-11D3AF6A68F8}">
      <dgm:prSet/>
      <dgm:spPr/>
      <dgm:t>
        <a:bodyPr/>
        <a:lstStyle/>
        <a:p>
          <a:endParaRPr lang="es-CO"/>
        </a:p>
      </dgm:t>
    </dgm:pt>
    <dgm:pt modelId="{1FB96733-0A4F-4DC5-A969-C87793D6FBE6}" type="sibTrans" cxnId="{80426D6A-C93F-4A40-909C-11D3AF6A68F8}">
      <dgm:prSet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1000" r="-41000"/>
          </a:stretch>
        </a:blipFill>
      </dgm:spPr>
      <dgm:t>
        <a:bodyPr/>
        <a:lstStyle/>
        <a:p>
          <a:endParaRPr lang="es-CO"/>
        </a:p>
      </dgm:t>
    </dgm:pt>
    <dgm:pt modelId="{147DC142-3837-44D1-AC20-5971080D5728}">
      <dgm:prSet phldrT="[Texto]"/>
      <dgm:spPr/>
      <dgm:t>
        <a:bodyPr/>
        <a:lstStyle/>
        <a:p>
          <a:r>
            <a:rPr lang="es-CO" dirty="0"/>
            <a:t>SMS – 6.158.794</a:t>
          </a:r>
        </a:p>
      </dgm:t>
    </dgm:pt>
    <dgm:pt modelId="{B29BEF41-D2C5-42CA-87F9-6D04692C638A}" type="parTrans" cxnId="{7A2DF21C-C539-4947-BBD2-7E724807A8FC}">
      <dgm:prSet/>
      <dgm:spPr/>
      <dgm:t>
        <a:bodyPr/>
        <a:lstStyle/>
        <a:p>
          <a:endParaRPr lang="es-CO"/>
        </a:p>
      </dgm:t>
    </dgm:pt>
    <dgm:pt modelId="{C563DBCF-FBCF-4B1C-BB77-5804D70DDAFF}" type="sibTrans" cxnId="{7A2DF21C-C539-4947-BBD2-7E724807A8FC}">
      <dgm:prSet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es-CO"/>
        </a:p>
      </dgm:t>
    </dgm:pt>
    <dgm:pt modelId="{058D8FFD-C3DD-4601-BB5D-62306B4DDD9C}" type="pres">
      <dgm:prSet presAssocID="{F956D477-5D9E-4987-93E7-7456983DBE34}" presName="Name0" presStyleCnt="0">
        <dgm:presLayoutVars>
          <dgm:chMax val="7"/>
          <dgm:chPref val="7"/>
          <dgm:dir/>
        </dgm:presLayoutVars>
      </dgm:prSet>
      <dgm:spPr/>
    </dgm:pt>
    <dgm:pt modelId="{5043021E-7746-40D6-95A4-99A7FA89AB63}" type="pres">
      <dgm:prSet presAssocID="{F956D477-5D9E-4987-93E7-7456983DBE34}" presName="dot1" presStyleLbl="alignNode1" presStyleIdx="0" presStyleCnt="10"/>
      <dgm:spPr/>
    </dgm:pt>
    <dgm:pt modelId="{BBE9561B-FB63-4E7F-8091-29DBF978553D}" type="pres">
      <dgm:prSet presAssocID="{F956D477-5D9E-4987-93E7-7456983DBE34}" presName="dot2" presStyleLbl="alignNode1" presStyleIdx="1" presStyleCnt="10"/>
      <dgm:spPr/>
    </dgm:pt>
    <dgm:pt modelId="{F1D87483-3072-4506-A09A-323253C1A195}" type="pres">
      <dgm:prSet presAssocID="{F956D477-5D9E-4987-93E7-7456983DBE34}" presName="dot3" presStyleLbl="alignNode1" presStyleIdx="2" presStyleCnt="10"/>
      <dgm:spPr/>
    </dgm:pt>
    <dgm:pt modelId="{56A695E0-76C5-4047-BA7F-981CE8FDA7BB}" type="pres">
      <dgm:prSet presAssocID="{F956D477-5D9E-4987-93E7-7456983DBE34}" presName="dotArrow1" presStyleLbl="alignNode1" presStyleIdx="3" presStyleCnt="10"/>
      <dgm:spPr/>
    </dgm:pt>
    <dgm:pt modelId="{86A819BB-3A58-48D5-B2B4-97C1923F924D}" type="pres">
      <dgm:prSet presAssocID="{F956D477-5D9E-4987-93E7-7456983DBE34}" presName="dotArrow2" presStyleLbl="alignNode1" presStyleIdx="4" presStyleCnt="10"/>
      <dgm:spPr/>
    </dgm:pt>
    <dgm:pt modelId="{AFCDEDC3-7B0C-414F-948B-139BB1DA046E}" type="pres">
      <dgm:prSet presAssocID="{F956D477-5D9E-4987-93E7-7456983DBE34}" presName="dotArrow3" presStyleLbl="alignNode1" presStyleIdx="5" presStyleCnt="10"/>
      <dgm:spPr/>
    </dgm:pt>
    <dgm:pt modelId="{40516F27-14C8-4091-8FCD-1350CDE9B368}" type="pres">
      <dgm:prSet presAssocID="{F956D477-5D9E-4987-93E7-7456983DBE34}" presName="dotArrow4" presStyleLbl="alignNode1" presStyleIdx="6" presStyleCnt="10"/>
      <dgm:spPr/>
    </dgm:pt>
    <dgm:pt modelId="{17F678E5-F241-4AE4-82D9-6F69A66BB45F}" type="pres">
      <dgm:prSet presAssocID="{F956D477-5D9E-4987-93E7-7456983DBE34}" presName="dotArrow5" presStyleLbl="alignNode1" presStyleIdx="7" presStyleCnt="10"/>
      <dgm:spPr/>
    </dgm:pt>
    <dgm:pt modelId="{C0B22BB6-EA57-444F-9499-FBE15722B597}" type="pres">
      <dgm:prSet presAssocID="{F956D477-5D9E-4987-93E7-7456983DBE34}" presName="dotArrow6" presStyleLbl="alignNode1" presStyleIdx="8" presStyleCnt="10"/>
      <dgm:spPr/>
    </dgm:pt>
    <dgm:pt modelId="{62C3BFBB-D17C-4F92-B3BD-9834085EA8D2}" type="pres">
      <dgm:prSet presAssocID="{F956D477-5D9E-4987-93E7-7456983DBE34}" presName="dotArrow7" presStyleLbl="alignNode1" presStyleIdx="9" presStyleCnt="10"/>
      <dgm:spPr/>
    </dgm:pt>
    <dgm:pt modelId="{CBE8FFED-EFB4-468C-8F8F-82666E7CC426}" type="pres">
      <dgm:prSet presAssocID="{D34D4066-DF0B-4C02-8EC1-8F0156E69EE4}" presName="parTx1" presStyleLbl="node1" presStyleIdx="0" presStyleCnt="2" custLinFactNeighborX="12630" custLinFactNeighborY="-29429"/>
      <dgm:spPr/>
    </dgm:pt>
    <dgm:pt modelId="{9A6A9061-9631-4B7E-A5B6-023709D5EF11}" type="pres">
      <dgm:prSet presAssocID="{1FB96733-0A4F-4DC5-A969-C87793D6FBE6}" presName="picture1" presStyleCnt="0"/>
      <dgm:spPr/>
    </dgm:pt>
    <dgm:pt modelId="{AF301E37-85D5-4FE9-824B-0E90CD54E070}" type="pres">
      <dgm:prSet presAssocID="{1FB96733-0A4F-4DC5-A969-C87793D6FBE6}" presName="imageRepeatNode" presStyleLbl="fgImgPlace1" presStyleIdx="0" presStyleCnt="2"/>
      <dgm:spPr/>
    </dgm:pt>
    <dgm:pt modelId="{571CA868-29EE-4367-A371-869CD039413C}" type="pres">
      <dgm:prSet presAssocID="{147DC142-3837-44D1-AC20-5971080D5728}" presName="parTx2" presStyleLbl="node1" presStyleIdx="1" presStyleCnt="2" custLinFactNeighborX="15004" custLinFactNeighborY="-62251"/>
      <dgm:spPr/>
    </dgm:pt>
    <dgm:pt modelId="{1732AEC4-3C07-4F80-A558-E15844FA687F}" type="pres">
      <dgm:prSet presAssocID="{C563DBCF-FBCF-4B1C-BB77-5804D70DDAFF}" presName="picture2" presStyleCnt="0"/>
      <dgm:spPr/>
    </dgm:pt>
    <dgm:pt modelId="{C86D542D-64DE-4E0E-9780-F50C413DE0E7}" type="pres">
      <dgm:prSet presAssocID="{C563DBCF-FBCF-4B1C-BB77-5804D70DDAFF}" presName="imageRepeatNode" presStyleLbl="fgImgPlace1" presStyleIdx="1" presStyleCnt="2"/>
      <dgm:spPr/>
    </dgm:pt>
  </dgm:ptLst>
  <dgm:cxnLst>
    <dgm:cxn modelId="{7A2DF21C-C539-4947-BBD2-7E724807A8FC}" srcId="{F956D477-5D9E-4987-93E7-7456983DBE34}" destId="{147DC142-3837-44D1-AC20-5971080D5728}" srcOrd="1" destOrd="0" parTransId="{B29BEF41-D2C5-42CA-87F9-6D04692C638A}" sibTransId="{C563DBCF-FBCF-4B1C-BB77-5804D70DDAFF}"/>
    <dgm:cxn modelId="{80426D6A-C93F-4A40-909C-11D3AF6A68F8}" srcId="{F956D477-5D9E-4987-93E7-7456983DBE34}" destId="{D34D4066-DF0B-4C02-8EC1-8F0156E69EE4}" srcOrd="0" destOrd="0" parTransId="{ED2D75AA-F905-42F9-AD6C-23333EFE6AA0}" sibTransId="{1FB96733-0A4F-4DC5-A969-C87793D6FBE6}"/>
    <dgm:cxn modelId="{FBFB1450-CA35-4E8E-B819-49030D18D3EF}" type="presOf" srcId="{F956D477-5D9E-4987-93E7-7456983DBE34}" destId="{058D8FFD-C3DD-4601-BB5D-62306B4DDD9C}" srcOrd="0" destOrd="0" presId="urn:microsoft.com/office/officeart/2008/layout/AscendingPictureAccentProcess"/>
    <dgm:cxn modelId="{BB9496A3-A0B4-4E08-A4EA-BCE0576C8865}" type="presOf" srcId="{1FB96733-0A4F-4DC5-A969-C87793D6FBE6}" destId="{AF301E37-85D5-4FE9-824B-0E90CD54E070}" srcOrd="0" destOrd="0" presId="urn:microsoft.com/office/officeart/2008/layout/AscendingPictureAccentProcess"/>
    <dgm:cxn modelId="{45481BBB-80D1-4AA8-B7E5-4859A3DE2478}" type="presOf" srcId="{147DC142-3837-44D1-AC20-5971080D5728}" destId="{571CA868-29EE-4367-A371-869CD039413C}" srcOrd="0" destOrd="0" presId="urn:microsoft.com/office/officeart/2008/layout/AscendingPictureAccentProcess"/>
    <dgm:cxn modelId="{BC2DA4C4-AEBD-4A07-B6A6-B9AD90E45E81}" type="presOf" srcId="{D34D4066-DF0B-4C02-8EC1-8F0156E69EE4}" destId="{CBE8FFED-EFB4-468C-8F8F-82666E7CC426}" srcOrd="0" destOrd="0" presId="urn:microsoft.com/office/officeart/2008/layout/AscendingPictureAccentProcess"/>
    <dgm:cxn modelId="{417146F0-563A-44C9-ACB2-42683EDD4755}" type="presOf" srcId="{C563DBCF-FBCF-4B1C-BB77-5804D70DDAFF}" destId="{C86D542D-64DE-4E0E-9780-F50C413DE0E7}" srcOrd="0" destOrd="0" presId="urn:microsoft.com/office/officeart/2008/layout/AscendingPictureAccentProcess"/>
    <dgm:cxn modelId="{A6AD3751-06A4-4400-8A52-0FFB97911C0E}" type="presParOf" srcId="{058D8FFD-C3DD-4601-BB5D-62306B4DDD9C}" destId="{5043021E-7746-40D6-95A4-99A7FA89AB63}" srcOrd="0" destOrd="0" presId="urn:microsoft.com/office/officeart/2008/layout/AscendingPictureAccentProcess"/>
    <dgm:cxn modelId="{DCB7CCC1-A405-466D-86E8-0C1ACF6CBE55}" type="presParOf" srcId="{058D8FFD-C3DD-4601-BB5D-62306B4DDD9C}" destId="{BBE9561B-FB63-4E7F-8091-29DBF978553D}" srcOrd="1" destOrd="0" presId="urn:microsoft.com/office/officeart/2008/layout/AscendingPictureAccentProcess"/>
    <dgm:cxn modelId="{649E33B8-6D97-4B61-BFCB-4CF4E9C3B06E}" type="presParOf" srcId="{058D8FFD-C3DD-4601-BB5D-62306B4DDD9C}" destId="{F1D87483-3072-4506-A09A-323253C1A195}" srcOrd="2" destOrd="0" presId="urn:microsoft.com/office/officeart/2008/layout/AscendingPictureAccentProcess"/>
    <dgm:cxn modelId="{3A27DDB2-EA21-465D-8C57-4BD57C15023A}" type="presParOf" srcId="{058D8FFD-C3DD-4601-BB5D-62306B4DDD9C}" destId="{56A695E0-76C5-4047-BA7F-981CE8FDA7BB}" srcOrd="3" destOrd="0" presId="urn:microsoft.com/office/officeart/2008/layout/AscendingPictureAccentProcess"/>
    <dgm:cxn modelId="{AB99BF95-7E82-4F6A-98C7-16D4ABABCE9A}" type="presParOf" srcId="{058D8FFD-C3DD-4601-BB5D-62306B4DDD9C}" destId="{86A819BB-3A58-48D5-B2B4-97C1923F924D}" srcOrd="4" destOrd="0" presId="urn:microsoft.com/office/officeart/2008/layout/AscendingPictureAccentProcess"/>
    <dgm:cxn modelId="{CC1B1149-28C0-450F-BBCE-E0347B6D117D}" type="presParOf" srcId="{058D8FFD-C3DD-4601-BB5D-62306B4DDD9C}" destId="{AFCDEDC3-7B0C-414F-948B-139BB1DA046E}" srcOrd="5" destOrd="0" presId="urn:microsoft.com/office/officeart/2008/layout/AscendingPictureAccentProcess"/>
    <dgm:cxn modelId="{52C01985-1D48-46FE-BB40-F6E2B669EE0E}" type="presParOf" srcId="{058D8FFD-C3DD-4601-BB5D-62306B4DDD9C}" destId="{40516F27-14C8-4091-8FCD-1350CDE9B368}" srcOrd="6" destOrd="0" presId="urn:microsoft.com/office/officeart/2008/layout/AscendingPictureAccentProcess"/>
    <dgm:cxn modelId="{505ADA06-A299-4EB0-BFBA-9BD57795197A}" type="presParOf" srcId="{058D8FFD-C3DD-4601-BB5D-62306B4DDD9C}" destId="{17F678E5-F241-4AE4-82D9-6F69A66BB45F}" srcOrd="7" destOrd="0" presId="urn:microsoft.com/office/officeart/2008/layout/AscendingPictureAccentProcess"/>
    <dgm:cxn modelId="{564BC7AA-1E3C-4187-80F8-F3B75E9E5A53}" type="presParOf" srcId="{058D8FFD-C3DD-4601-BB5D-62306B4DDD9C}" destId="{C0B22BB6-EA57-444F-9499-FBE15722B597}" srcOrd="8" destOrd="0" presId="urn:microsoft.com/office/officeart/2008/layout/AscendingPictureAccentProcess"/>
    <dgm:cxn modelId="{BF0EEAA3-1557-4EBE-86FA-7F6C59BE2248}" type="presParOf" srcId="{058D8FFD-C3DD-4601-BB5D-62306B4DDD9C}" destId="{62C3BFBB-D17C-4F92-B3BD-9834085EA8D2}" srcOrd="9" destOrd="0" presId="urn:microsoft.com/office/officeart/2008/layout/AscendingPictureAccentProcess"/>
    <dgm:cxn modelId="{F0518A65-4DBE-4C71-9F98-43F62F6594CB}" type="presParOf" srcId="{058D8FFD-C3DD-4601-BB5D-62306B4DDD9C}" destId="{CBE8FFED-EFB4-468C-8F8F-82666E7CC426}" srcOrd="10" destOrd="0" presId="urn:microsoft.com/office/officeart/2008/layout/AscendingPictureAccentProcess"/>
    <dgm:cxn modelId="{13529F50-B654-49E0-A8FD-F6891EBF46DA}" type="presParOf" srcId="{058D8FFD-C3DD-4601-BB5D-62306B4DDD9C}" destId="{9A6A9061-9631-4B7E-A5B6-023709D5EF11}" srcOrd="11" destOrd="0" presId="urn:microsoft.com/office/officeart/2008/layout/AscendingPictureAccentProcess"/>
    <dgm:cxn modelId="{80999D12-64BB-47C1-B891-60D3432A63D6}" type="presParOf" srcId="{9A6A9061-9631-4B7E-A5B6-023709D5EF11}" destId="{AF301E37-85D5-4FE9-824B-0E90CD54E070}" srcOrd="0" destOrd="0" presId="urn:microsoft.com/office/officeart/2008/layout/AscendingPictureAccentProcess"/>
    <dgm:cxn modelId="{6353605D-C02A-4953-8FD2-C4DCF89F00A6}" type="presParOf" srcId="{058D8FFD-C3DD-4601-BB5D-62306B4DDD9C}" destId="{571CA868-29EE-4367-A371-869CD039413C}" srcOrd="12" destOrd="0" presId="urn:microsoft.com/office/officeart/2008/layout/AscendingPictureAccentProcess"/>
    <dgm:cxn modelId="{2221DCC1-39E6-45BB-AA87-61E85F84019A}" type="presParOf" srcId="{058D8FFD-C3DD-4601-BB5D-62306B4DDD9C}" destId="{1732AEC4-3C07-4F80-A558-E15844FA687F}" srcOrd="13" destOrd="0" presId="urn:microsoft.com/office/officeart/2008/layout/AscendingPictureAccentProcess"/>
    <dgm:cxn modelId="{3C3C0D4A-8BBA-429E-8A7F-9575C29D1F68}" type="presParOf" srcId="{1732AEC4-3C07-4F80-A558-E15844FA687F}" destId="{C86D542D-64DE-4E0E-9780-F50C413DE0E7}" srcOrd="0" destOrd="0" presId="urn:microsoft.com/office/officeart/2008/layout/AscendingPictureAccent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43021E-7746-40D6-95A4-99A7FA89AB63}">
      <dsp:nvSpPr>
        <dsp:cNvPr id="0" name=""/>
        <dsp:cNvSpPr/>
      </dsp:nvSpPr>
      <dsp:spPr>
        <a:xfrm>
          <a:off x="2858087" y="3064947"/>
          <a:ext cx="194126" cy="19412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E9561B-FB63-4E7F-8091-29DBF978553D}">
      <dsp:nvSpPr>
        <dsp:cNvPr id="0" name=""/>
        <dsp:cNvSpPr/>
      </dsp:nvSpPr>
      <dsp:spPr>
        <a:xfrm>
          <a:off x="2688032" y="3337468"/>
          <a:ext cx="194126" cy="19412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1D87483-3072-4506-A09A-323253C1A195}">
      <dsp:nvSpPr>
        <dsp:cNvPr id="0" name=""/>
        <dsp:cNvSpPr/>
      </dsp:nvSpPr>
      <dsp:spPr>
        <a:xfrm>
          <a:off x="2485364" y="3573413"/>
          <a:ext cx="194126" cy="19412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A695E0-76C5-4047-BA7F-981CE8FDA7BB}">
      <dsp:nvSpPr>
        <dsp:cNvPr id="0" name=""/>
        <dsp:cNvSpPr/>
      </dsp:nvSpPr>
      <dsp:spPr>
        <a:xfrm>
          <a:off x="2727634" y="322219"/>
          <a:ext cx="194126" cy="19412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A819BB-3A58-48D5-B2B4-97C1923F924D}">
      <dsp:nvSpPr>
        <dsp:cNvPr id="0" name=""/>
        <dsp:cNvSpPr/>
      </dsp:nvSpPr>
      <dsp:spPr>
        <a:xfrm>
          <a:off x="2986987" y="167670"/>
          <a:ext cx="194126" cy="19412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CDEDC3-7B0C-414F-948B-139BB1DA046E}">
      <dsp:nvSpPr>
        <dsp:cNvPr id="0" name=""/>
        <dsp:cNvSpPr/>
      </dsp:nvSpPr>
      <dsp:spPr>
        <a:xfrm>
          <a:off x="3245563" y="13121"/>
          <a:ext cx="194126" cy="19412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516F27-14C8-4091-8FCD-1350CDE9B368}">
      <dsp:nvSpPr>
        <dsp:cNvPr id="0" name=""/>
        <dsp:cNvSpPr/>
      </dsp:nvSpPr>
      <dsp:spPr>
        <a:xfrm>
          <a:off x="3504139" y="167670"/>
          <a:ext cx="194126" cy="19412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7F678E5-F241-4AE4-82D9-6F69A66BB45F}">
      <dsp:nvSpPr>
        <dsp:cNvPr id="0" name=""/>
        <dsp:cNvSpPr/>
      </dsp:nvSpPr>
      <dsp:spPr>
        <a:xfrm>
          <a:off x="3763492" y="322219"/>
          <a:ext cx="194126" cy="19412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B22BB6-EA57-444F-9499-FBE15722B597}">
      <dsp:nvSpPr>
        <dsp:cNvPr id="0" name=""/>
        <dsp:cNvSpPr/>
      </dsp:nvSpPr>
      <dsp:spPr>
        <a:xfrm>
          <a:off x="3245563" y="339219"/>
          <a:ext cx="194126" cy="19412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2C3BFBB-D17C-4F92-B3BD-9834085EA8D2}">
      <dsp:nvSpPr>
        <dsp:cNvPr id="0" name=""/>
        <dsp:cNvSpPr/>
      </dsp:nvSpPr>
      <dsp:spPr>
        <a:xfrm>
          <a:off x="3245563" y="665318"/>
          <a:ext cx="194126" cy="19412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E8FFED-EFB4-468C-8F8F-82666E7CC426}">
      <dsp:nvSpPr>
        <dsp:cNvPr id="0" name=""/>
        <dsp:cNvSpPr/>
      </dsp:nvSpPr>
      <dsp:spPr>
        <a:xfrm>
          <a:off x="2194959" y="3951985"/>
          <a:ext cx="4186915" cy="11230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6231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2800" kern="1200" dirty="0"/>
            <a:t>Redes Sociales y Plan de Medios</a:t>
          </a:r>
        </a:p>
      </dsp:txBody>
      <dsp:txXfrm>
        <a:off x="2249782" y="4006808"/>
        <a:ext cx="4077269" cy="1013409"/>
      </dsp:txXfrm>
    </dsp:sp>
    <dsp:sp modelId="{AF301E37-85D5-4FE9-824B-0E90CD54E070}">
      <dsp:nvSpPr>
        <dsp:cNvPr id="0" name=""/>
        <dsp:cNvSpPr/>
      </dsp:nvSpPr>
      <dsp:spPr>
        <a:xfrm>
          <a:off x="505276" y="3182101"/>
          <a:ext cx="1941262" cy="1941134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1000" r="-4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1CA868-29EE-4367-A371-869CD039413C}">
      <dsp:nvSpPr>
        <dsp:cNvPr id="0" name=""/>
        <dsp:cNvSpPr/>
      </dsp:nvSpPr>
      <dsp:spPr>
        <a:xfrm>
          <a:off x="3941084" y="1386721"/>
          <a:ext cx="4186915" cy="11230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6231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2800" kern="1200" dirty="0"/>
            <a:t>SMS – 6.158.794</a:t>
          </a:r>
        </a:p>
      </dsp:txBody>
      <dsp:txXfrm>
        <a:off x="3995907" y="1441544"/>
        <a:ext cx="4077269" cy="1013409"/>
      </dsp:txXfrm>
    </dsp:sp>
    <dsp:sp modelId="{C86D542D-64DE-4E0E-9780-F50C413DE0E7}">
      <dsp:nvSpPr>
        <dsp:cNvPr id="0" name=""/>
        <dsp:cNvSpPr/>
      </dsp:nvSpPr>
      <dsp:spPr>
        <a:xfrm>
          <a:off x="2274932" y="985446"/>
          <a:ext cx="1941262" cy="1941134"/>
        </a:xfrm>
        <a:prstGeom prst="ellipse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AscendingPictureAccentProcess">
  <dgm:title val=""/>
  <dgm:desc val=""/>
  <dgm:catLst>
    <dgm:cat type="process" pri="22500"/>
    <dgm:cat type="picture" pri="16000"/>
    <dgm:cat type="pictureconvert" pri="1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func="var" arg="dir" op="equ" val="norm">
            <dgm:choose name="Name5">
              <dgm:if name="Name6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l" for="ch" forName="parTx1" refType="w" fact="0.2711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2469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7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l" for="ch" forName="parTx1" refType="w" fact="0.366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3333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if>
          <dgm:else name="Name8">
            <dgm:choose name="Name9">
              <dgm:if name="Name10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r" for="ch" forName="parTx1" refType="w" fact="0.7289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7531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1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r" for="ch" forName="parTx1" refType="w" fact="0.634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6667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func="var" arg="dir" op="equ" val="norm">
            <dgm:choose name="Name15">
              <dgm:if name="Name16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3221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3056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2859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309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334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359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3848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1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359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359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197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178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688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3503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17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4274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405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3794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4106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44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477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5106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44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477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477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2614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2369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l" for="ch" forName="parTx2" refType="w" fact="0.4893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4648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if>
          <dgm:else name="Name18">
            <dgm:choose name="Name19">
              <dgm:if name="Name20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6779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6944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7141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690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665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640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6152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9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640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640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803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821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312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6497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21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5726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594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6206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5894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55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522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4894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56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522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522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7386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7631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r" for="ch" forName="parTx2" refType="w" fact="0.5107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5352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func="var" arg="dir" op="equ" val="norm">
            <dgm:choose name="Name25">
              <dgm:if name="Name26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2981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2676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357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44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323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23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6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68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491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513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68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68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487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1328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732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3573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4763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4604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27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3684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3307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912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494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342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23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12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79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6068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6346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79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79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837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1641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l" for="ch" forName="parTx2" refType="w" fact="0.4612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4416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l" for="ch" forName="parTx3" refType="w" fact="0.5886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569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if>
          <dgm:else name="Name28">
            <dgm:choose name="Name29">
              <dgm:if name="Name30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7019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7324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643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55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677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76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4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31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509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486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31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31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513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8672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268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6427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5237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5396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31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6316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6693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088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506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658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76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88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21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3932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3654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21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21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163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8359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r" for="ch" forName="parTx2" refType="w" fact="0.5388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5584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r" for="ch" forName="parTx3" refType="w" fact="0.4114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431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func="var" arg="dir" op="equ" val="norm">
            <dgm:choose name="Name35">
              <dgm:if name="Name36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3253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2949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263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313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67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5486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5267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5462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565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5851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604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565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565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466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1333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10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3972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229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509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722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5588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37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3978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3606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3223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829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717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6709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6441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6679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691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715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739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691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691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793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163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l" for="ch" forName="parTx2" refType="w" fact="0.502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4857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l" for="ch" forName="parTx3" refType="w" fact="0.6394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6231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l" for="ch" forName="parTx4" refType="w" fact="0.6997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6834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if>
          <dgm:else name="Name38">
            <dgm:choose name="Name39">
              <dgm:if name="Name40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6747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7051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736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687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32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4514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4733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4538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434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4149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395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434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434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534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8667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89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6028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771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490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278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4412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41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6022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6394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6777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171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283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3291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3559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3321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308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284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260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308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308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207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837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r" for="ch" forName="parTx2" refType="w" fact="0.498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5143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r" for="ch" forName="parTx3" refType="w" fact="0.3606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3769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r" for="ch" forName="parTx4" refType="w" fact="0.3003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3166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else>
        </dgm:choose>
      </dgm:if>
      <dgm:if name="Name42" axis="ch" ptType="node" func="cnt" op="equ" val="5">
        <dgm:choose name="Name43">
          <dgm:if name="Name44" func="var" arg="dir" op="equ" val="norm">
            <dgm:choose name="Name45">
              <dgm:if name="Name46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3263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001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2733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462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69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484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5549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601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577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5951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6123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629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6467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6123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6123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1746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1631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982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3866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194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5078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827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5712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18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6064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47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3951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634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331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981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68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43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672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7278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699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7207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741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7624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7832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741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741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211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197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l" for="ch" forName="parTx2" refType="w" fact="0.4822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4682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l" for="ch" forName="parTx3" refType="w" fact="0.629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61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l" for="ch" forName="parTx4" refType="w" fact="0.7057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6917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l" for="ch" forName="parTx5" refType="w" fact="0.7484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7344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if>
          <dgm:else name="Name48">
            <dgm:choose name="Name49">
              <dgm:if name="Name50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6737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999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7267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538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30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516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4451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399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422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4049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3877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370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3533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3877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3877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8254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8369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018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6134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806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4922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173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4288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82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3936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51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6049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366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669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019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31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57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328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2722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300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2793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258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2376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2168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258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258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788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802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r" for="ch" forName="parTx2" refType="w" fact="0.5178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5318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r" for="ch" forName="parTx3" refType="w" fact="0.371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38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r" for="ch" forName="parTx4" refType="w" fact="0.2943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3083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r" for="ch" forName="parTx5" refType="w" fact="0.2516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2656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else>
        </dgm:choose>
      </dgm:if>
      <dgm:if name="Name52" axis="ch" ptType="node" func="cnt" op="equ" val="6">
        <dgm:choose name="Name53">
          <dgm:if name="Name54" func="var" arg="dir" op="equ" val="norm">
            <dgm:choose name="Name55">
              <dgm:if name="Name56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3608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3384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15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2923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2688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883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69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5696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624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6509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6281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6437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6593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67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690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6593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6593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091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1988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273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4169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349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524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998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5894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416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6313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644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6541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57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4276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401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739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3464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3186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786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564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67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740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7714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7443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7628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7814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7999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818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7814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7814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479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2356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l" for="ch" forName="parTx2" refType="w" fact="0.5064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4941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l" for="ch" forName="parTx3" refType="w" fact="0.6339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6216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l" for="ch" forName="parTx4" refType="w" fact="0.7108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698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l" for="ch" forName="parTx5" refType="w" fact="0.7604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7481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l" for="ch" forName="parTx6" refType="w" fact="0.7874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7751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if>
          <dgm:else name="Name58">
            <dgm:choose name="Name59">
              <dgm:if name="Name60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6392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6616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84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7077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7312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117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30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4304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375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3491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3719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3563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340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32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309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340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340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909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8012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727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5831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651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475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002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4106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584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3687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356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3459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61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5724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599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261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6536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6814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214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436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32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259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2286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2557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2372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218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2001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181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218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218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522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7644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r" for="ch" forName="parTx2" refType="w" fact="0.4937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5059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r" for="ch" forName="parTx3" refType="w" fact="0.3662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3784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r" for="ch" forName="parTx4" refType="w" fact="0.2893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301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r" for="ch" forName="parTx5" refType="w" fact="0.2397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2519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r" for="ch" forName="parTx6" refType="w" fact="0.2127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2249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else>
        </dgm:choose>
      </dgm:if>
      <dgm:else name="Name62">
        <dgm:choose name="Name63">
          <dgm:if name="Name64" func="var" arg="dir" op="equ" val="norm">
            <dgm:choose name="Name65">
              <dgm:if name="Name66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390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3721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353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337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142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088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926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583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6371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6701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6853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6627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6773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6919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706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7212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6919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6919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556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246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53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4439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511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541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6132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6037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576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648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828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6733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  <dgm:constr type="l" for="ch" forName="parTx7" refType="w" fact="0.6966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6871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l" for="ch" forName="desTx7" refType="r" refFor="ch" refForName="parTx7"/>
                  <dgm:constr type="r" for="ch" forName="desTx7" refType="w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67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445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4244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4026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806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584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803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618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665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7266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7643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7816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7558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772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7892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8058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822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7892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7892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91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2806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l" for="ch" forName="parTx2" refType="w" fact="0.5172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5063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l" for="ch" forName="parTx3" refType="w" fact="0.628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6176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l" for="ch" forName="parTx4" refType="w" fact="0.6994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688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l" for="ch" forName="parTx5" refType="w" fact="0.7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7391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l" for="ch" forName="parTx6" refType="w" fact="0.7788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7679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l" for="ch" forName="parTx7" refType="w" fact="0.794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7836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if>
          <dgm:else name="Name68">
            <dgm:choose name="Name69">
              <dgm:if name="Name70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609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6279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647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663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858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912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074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416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3629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3299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3147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3373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3227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3081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293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2788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3081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3081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444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754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46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5561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489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458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3868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3963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424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352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172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3267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  <dgm:constr type="r" for="ch" forName="parTx7" refType="w" fact="0.3034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3129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r" for="ch" forName="desTx7" refType="l" refFor="ch" refForName="parTx7"/>
                  <dgm:constr type="l" for="ch" forName="desTx7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71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554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5756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5974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194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416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197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382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334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2734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2357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2184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2442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227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2108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1942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177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2108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2108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08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7194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r" for="ch" forName="parTx2" refType="w" fact="0.4828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4937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r" for="ch" forName="parTx3" refType="w" fact="0.371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3824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r" for="ch" forName="parTx4" refType="w" fact="0.3006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311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r" for="ch" forName="parTx5" refType="w" fact="0.2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2609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r" for="ch" forName="parTx6" refType="w" fact="0.2212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2321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r" for="ch" forName="parTx7" refType="w" fact="0.205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2164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else>
        </dgm:choose>
      </dgm:else>
    </dgm:choose>
    <dgm:forEach name="wrapper" axis="self" ptType="parTrans">
      <dgm:forEach name="wrapper2" axis="self" ptType="sibTrans" st="2">
        <dgm:forEach name="imageRepeat" axis="self">
          <dgm:layoutNode name="imageRepeat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 axis="self"/>
          </dgm:layoutNode>
        </dgm:forEach>
      </dgm:forEach>
    </dgm:forEach>
    <dgm:choose name="Name72">
      <dgm:if name="Name73" axis="ch" ptType="node" func="cnt" op="gte" val="2">
        <dgm:layoutNode name="dot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4"/>
    </dgm:choose>
    <dgm:choose name="Name75">
      <dgm:if name="Name76" axis="ch" ptType="node" func="cnt" op="gte" val="3">
        <dgm:layoutNode name="dot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7"/>
    </dgm:choose>
    <dgm:choose name="Name78">
      <dgm:if name="Name79" axis="ch" ptType="node" func="cnt" op="gte" val="4">
        <dgm:layoutNode name="dot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0"/>
    </dgm:choose>
    <dgm:choose name="Name81">
      <dgm:if name="Name82" axis="ch" ptType="node" func="cnt" op="gte" val="5">
        <dgm:layoutNode name="dot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8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3"/>
    </dgm:choose>
    <dgm:choose name="Name84">
      <dgm:if name="Name85" axis="ch" ptType="node" func="cnt" op="gte" val="6">
        <dgm:layoutNode name="dot9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10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6"/>
    </dgm:choose>
    <dgm:choose name="Name87">
      <dgm:if name="Name88" axis="ch" ptType="node" func="cnt" op="gte" val="7">
        <dgm:layoutNode name="dot1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9"/>
    </dgm:choose>
    <dgm:choose name="Name90">
      <dgm:if name="Name91" axis="ch" ptType="node" func="cnt" op="gte" val="2">
        <dgm:layoutNode name="dotArrow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92"/>
    </dgm:choose>
    <dgm:forEach name="Name93" axis="ch" ptType="node" cnt="1">
      <dgm:layoutNode name="parTx1">
        <dgm:choose name="Name94">
          <dgm:if name="Name95" func="var" arg="dir" op="equ" val="norm">
            <dgm:alg type="tx">
              <dgm:param type="parTxLTRAlign" val="l"/>
              <dgm:param type="parTxRTLAlign" val="r"/>
            </dgm:alg>
          </dgm:if>
          <dgm:else name="Name96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97">
          <dgm:if name="Name98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99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00">
        <dgm:if name="Name101" axis="ch" ptType="node" func="cnt" op="gte" val="1">
          <dgm:layoutNode name="desTx1" styleLbl="revTx">
            <dgm:varLst>
              <dgm:bulletEnabled val="1"/>
            </dgm:varLst>
            <dgm:choose name="Name102">
              <dgm:if name="Name103" func="var" arg="dir" op="equ" val="norm">
                <dgm:choose name="Name104">
                  <dgm:if name="Name105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06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07">
                <dgm:choose name="Name108">
                  <dgm:if name="Name109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10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11"/>
      </dgm:choose>
    </dgm:forEach>
    <dgm:forEach name="Name112" axis="ch" ptType="sibTrans" hideLastTrans="0" cnt="1">
      <dgm:layoutNode name="picture1">
        <dgm:alg type="sp"/>
        <dgm:shape xmlns:r="http://schemas.openxmlformats.org/officeDocument/2006/relationships" r:blip="">
          <dgm:adjLst/>
        </dgm:shape>
        <dgm:presOf/>
        <dgm:constrLst/>
        <dgm:forEach name="Name113" ref="imageRepeat"/>
      </dgm:layoutNode>
    </dgm:forEach>
    <dgm:forEach name="Name114" axis="ch" ptType="node" st="2" cnt="1">
      <dgm:layoutNode name="parTx2">
        <dgm:choose name="Name115">
          <dgm:if name="Name116" func="var" arg="dir" op="equ" val="norm">
            <dgm:alg type="tx">
              <dgm:param type="parTxLTRAlign" val="l"/>
              <dgm:param type="parTxRTLAlign" val="r"/>
            </dgm:alg>
          </dgm:if>
          <dgm:else name="Name117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18">
          <dgm:if name="Name119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20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21">
        <dgm:if name="Name122" axis="ch" ptType="node" func="cnt" op="gte" val="1">
          <dgm:layoutNode name="desTx2" styleLbl="revTx">
            <dgm:varLst>
              <dgm:bulletEnabled val="1"/>
            </dgm:varLst>
            <dgm:choose name="Name123">
              <dgm:if name="Name124" func="var" arg="dir" op="equ" val="norm">
                <dgm:choose name="Name125">
                  <dgm:if name="Name126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27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28">
                <dgm:choose name="Name129">
                  <dgm:if name="Name130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31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32"/>
      </dgm:choose>
    </dgm:forEach>
    <dgm:forEach name="Name133" axis="ch" ptType="sibTrans" hideLastTrans="0" st="2" cnt="1">
      <dgm:layoutNode name="picture2">
        <dgm:alg type="sp"/>
        <dgm:shape xmlns:r="http://schemas.openxmlformats.org/officeDocument/2006/relationships" r:blip="">
          <dgm:adjLst/>
        </dgm:shape>
        <dgm:presOf/>
        <dgm:constrLst/>
        <dgm:forEach name="Name134" ref="imageRepeat"/>
      </dgm:layoutNode>
    </dgm:forEach>
    <dgm:forEach name="Name135" axis="ch" ptType="node" st="3" cnt="1">
      <dgm:layoutNode name="parTx3">
        <dgm:choose name="Name136">
          <dgm:if name="Name137" func="var" arg="dir" op="equ" val="norm">
            <dgm:alg type="tx">
              <dgm:param type="parTxLTRAlign" val="l"/>
              <dgm:param type="parTxRTLAlign" val="r"/>
            </dgm:alg>
          </dgm:if>
          <dgm:else name="Name138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39">
          <dgm:if name="Name140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41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42">
        <dgm:if name="Name143" axis="ch" ptType="node" func="cnt" op="gte" val="1">
          <dgm:layoutNode name="desTx3" styleLbl="revTx">
            <dgm:varLst>
              <dgm:bulletEnabled val="1"/>
            </dgm:varLst>
            <dgm:choose name="Name144">
              <dgm:if name="Name145" func="var" arg="dir" op="equ" val="norm">
                <dgm:choose name="Name146">
                  <dgm:if name="Name147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48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49">
                <dgm:choose name="Name150">
                  <dgm:if name="Name151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5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53"/>
      </dgm:choose>
    </dgm:forEach>
    <dgm:forEach name="Name154" axis="ch" ptType="sibTrans" hideLastTrans="0" st="3" cnt="1">
      <dgm:layoutNode name="picture3">
        <dgm:alg type="sp"/>
        <dgm:shape xmlns:r="http://schemas.openxmlformats.org/officeDocument/2006/relationships" r:blip="">
          <dgm:adjLst/>
        </dgm:shape>
        <dgm:presOf/>
        <dgm:constrLst/>
        <dgm:forEach name="Name155" ref="imageRepeat"/>
      </dgm:layoutNode>
    </dgm:forEach>
    <dgm:forEach name="Name156" axis="ch" ptType="node" st="4" cnt="1">
      <dgm:layoutNode name="parTx4">
        <dgm:choose name="Name157">
          <dgm:if name="Name158" func="var" arg="dir" op="equ" val="norm">
            <dgm:alg type="tx">
              <dgm:param type="parTxLTRAlign" val="l"/>
              <dgm:param type="parTxRTLAlign" val="r"/>
            </dgm:alg>
          </dgm:if>
          <dgm:else name="Name159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60">
          <dgm:if name="Name161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62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63">
        <dgm:if name="Name164" axis="ch" ptType="node" func="cnt" op="gte" val="1">
          <dgm:layoutNode name="desTx4" styleLbl="revTx">
            <dgm:varLst>
              <dgm:bulletEnabled val="1"/>
            </dgm:varLst>
            <dgm:choose name="Name165">
              <dgm:if name="Name166" func="var" arg="dir" op="equ" val="norm">
                <dgm:choose name="Name167">
                  <dgm:if name="Name168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69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70">
                <dgm:choose name="Name171">
                  <dgm:if name="Name172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73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74"/>
      </dgm:choose>
    </dgm:forEach>
    <dgm:forEach name="Name175" axis="ch" ptType="sibTrans" hideLastTrans="0" st="4" cnt="1">
      <dgm:layoutNode name="picture4">
        <dgm:alg type="sp"/>
        <dgm:shape xmlns:r="http://schemas.openxmlformats.org/officeDocument/2006/relationships" r:blip="">
          <dgm:adjLst/>
        </dgm:shape>
        <dgm:presOf/>
        <dgm:constrLst/>
        <dgm:forEach name="Name176" ref="imageRepeat"/>
      </dgm:layoutNode>
    </dgm:forEach>
    <dgm:forEach name="Name177" axis="ch" ptType="node" st="5" cnt="1">
      <dgm:layoutNode name="parTx5">
        <dgm:choose name="Name178">
          <dgm:if name="Name179" func="var" arg="dir" op="equ" val="norm">
            <dgm:alg type="tx">
              <dgm:param type="parTxLTRAlign" val="l"/>
              <dgm:param type="parTxRTLAlign" val="r"/>
            </dgm:alg>
          </dgm:if>
          <dgm:else name="Name180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81">
          <dgm:if name="Name182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83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84">
        <dgm:if name="Name185" axis="ch" ptType="node" func="cnt" op="gte" val="1">
          <dgm:layoutNode name="desTx5" styleLbl="revTx">
            <dgm:varLst>
              <dgm:bulletEnabled val="1"/>
            </dgm:varLst>
            <dgm:choose name="Name186">
              <dgm:if name="Name187" func="var" arg="dir" op="equ" val="norm">
                <dgm:choose name="Name188">
                  <dgm:if name="Name189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90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91">
                <dgm:choose name="Name192">
                  <dgm:if name="Name193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94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95"/>
      </dgm:choose>
    </dgm:forEach>
    <dgm:forEach name="Name196" axis="ch" ptType="sibTrans" hideLastTrans="0" st="5" cnt="1">
      <dgm:layoutNode name="picture5">
        <dgm:alg type="sp"/>
        <dgm:shape xmlns:r="http://schemas.openxmlformats.org/officeDocument/2006/relationships" r:blip="">
          <dgm:adjLst/>
        </dgm:shape>
        <dgm:presOf/>
        <dgm:constrLst/>
        <dgm:forEach name="Name197" ref="imageRepeat"/>
      </dgm:layoutNode>
    </dgm:forEach>
    <dgm:forEach name="Name198" axis="ch" ptType="node" st="6" cnt="1">
      <dgm:layoutNode name="parTx6">
        <dgm:choose name="Name199">
          <dgm:if name="Name200" func="var" arg="dir" op="equ" val="norm">
            <dgm:alg type="tx">
              <dgm:param type="parTxLTRAlign" val="l"/>
              <dgm:param type="parTxRTLAlign" val="r"/>
            </dgm:alg>
          </dgm:if>
          <dgm:else name="Name201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02">
          <dgm:if name="Name203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04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05">
        <dgm:if name="Name206" axis="ch" ptType="node" func="cnt" op="gte" val="1">
          <dgm:layoutNode name="desTx6" styleLbl="revTx">
            <dgm:varLst>
              <dgm:bulletEnabled val="1"/>
            </dgm:varLst>
            <dgm:choose name="Name207">
              <dgm:if name="Name208" func="var" arg="dir" op="equ" val="norm">
                <dgm:choose name="Name209">
                  <dgm:if name="Name210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11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12">
                <dgm:choose name="Name213">
                  <dgm:if name="Name214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15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16"/>
      </dgm:choose>
    </dgm:forEach>
    <dgm:forEach name="Name217" axis="ch" ptType="sibTrans" hideLastTrans="0" st="6" cnt="1">
      <dgm:layoutNode name="picture6">
        <dgm:alg type="sp"/>
        <dgm:shape xmlns:r="http://schemas.openxmlformats.org/officeDocument/2006/relationships" r:blip="">
          <dgm:adjLst/>
        </dgm:shape>
        <dgm:presOf/>
        <dgm:constrLst/>
        <dgm:forEach name="Name218" ref="imageRepeat"/>
      </dgm:layoutNode>
    </dgm:forEach>
    <dgm:forEach name="Name219" axis="ch" ptType="node" st="7" cnt="1">
      <dgm:layoutNode name="parTx7">
        <dgm:choose name="Name220">
          <dgm:if name="Name221" func="var" arg="dir" op="equ" val="norm">
            <dgm:alg type="tx">
              <dgm:param type="parTxLTRAlign" val="l"/>
              <dgm:param type="parTxRTLAlign" val="r"/>
            </dgm:alg>
          </dgm:if>
          <dgm:else name="Name222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23">
          <dgm:if name="Name224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25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26">
        <dgm:if name="Name227" axis="ch" ptType="node" func="cnt" op="gte" val="1">
          <dgm:layoutNode name="desTx7" styleLbl="revTx">
            <dgm:varLst>
              <dgm:bulletEnabled val="1"/>
            </dgm:varLst>
            <dgm:choose name="Name228">
              <dgm:if name="Name229" func="var" arg="dir" op="equ" val="norm">
                <dgm:choose name="Name230">
                  <dgm:if name="Name231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32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33">
                <dgm:choose name="Name234">
                  <dgm:if name="Name235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36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37"/>
      </dgm:choose>
    </dgm:forEach>
    <dgm:forEach name="Name238" axis="ch" ptType="sibTrans" hideLastTrans="0" st="7" cnt="1">
      <dgm:layoutNode name="picture7">
        <dgm:alg type="sp"/>
        <dgm:shape xmlns:r="http://schemas.openxmlformats.org/officeDocument/2006/relationships" r:blip="">
          <dgm:adjLst/>
        </dgm:shape>
        <dgm:presOf/>
        <dgm:constrLst/>
        <dgm:forEach name="Name239" ref="imageRepeat"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B0DD1AB7-E042-4B8E-660E-F302DA6B883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81D3C7B1-EE5E-C82B-0DD3-CEB2FFEF445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7426D9-0AE8-3045-A408-F9BC8F4B4D11}" type="datetimeFigureOut">
              <a:rPr lang="es-CO" smtClean="0"/>
              <a:t>2/04/2025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95715584-332A-6837-8552-9798E8857C1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5804E110-9871-BCFA-A489-7080B2E95A9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FFD0BC-2E79-B44F-AF5B-DB97BF492D2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78172240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71EF31-005E-BB4B-9F8B-42366147081D}" type="datetimeFigureOut">
              <a:rPr lang="es-CO" smtClean="0"/>
              <a:t>2/04/2025</a:t>
            </a:fld>
            <a:endParaRPr lang="es-CO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4D67C9-E6A7-B84F-B6A5-9463A6DE31E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19859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7" Type="http://schemas.openxmlformats.org/officeDocument/2006/relationships/image" Target="../media/image7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7" Type="http://schemas.openxmlformats.org/officeDocument/2006/relationships/image" Target="../media/image5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7" Type="http://schemas.openxmlformats.org/officeDocument/2006/relationships/image" Target="../media/image5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Layouts/_rels/slideLayout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3" Type="http://schemas.openxmlformats.org/officeDocument/2006/relationships/image" Target="../media/image10.png"/><Relationship Id="rId7" Type="http://schemas.openxmlformats.org/officeDocument/2006/relationships/image" Target="../media/image4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11.sv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7" Type="http://schemas.openxmlformats.org/officeDocument/2006/relationships/image" Target="../media/image5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png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7" Type="http://schemas.openxmlformats.org/officeDocument/2006/relationships/image" Target="../media/image11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6.svg"/><Relationship Id="rId7" Type="http://schemas.openxmlformats.org/officeDocument/2006/relationships/image" Target="../media/image18.sv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7.png"/><Relationship Id="rId5" Type="http://schemas.openxmlformats.org/officeDocument/2006/relationships/image" Target="../media/image7.svg"/><Relationship Id="rId4" Type="http://schemas.openxmlformats.org/officeDocument/2006/relationships/image" Target="../media/image6.png"/><Relationship Id="rId9" Type="http://schemas.openxmlformats.org/officeDocument/2006/relationships/image" Target="../media/image5.sv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7" Type="http://schemas.openxmlformats.org/officeDocument/2006/relationships/image" Target="../media/image5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png"/><Relationship Id="rId5" Type="http://schemas.openxmlformats.org/officeDocument/2006/relationships/image" Target="../media/image20.svg"/><Relationship Id="rId4" Type="http://schemas.openxmlformats.org/officeDocument/2006/relationships/image" Target="../media/image19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7" Type="http://schemas.openxmlformats.org/officeDocument/2006/relationships/image" Target="../media/image5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png"/><Relationship Id="rId5" Type="http://schemas.openxmlformats.org/officeDocument/2006/relationships/image" Target="../media/image21.svg"/><Relationship Id="rId4" Type="http://schemas.openxmlformats.org/officeDocument/2006/relationships/image" Target="../media/image19.png"/></Relationships>
</file>

<file path=ppt/slideLayouts/_rels/slideLayout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emf"/><Relationship Id="rId3" Type="http://schemas.openxmlformats.org/officeDocument/2006/relationships/image" Target="../media/image3.svg"/><Relationship Id="rId7" Type="http://schemas.openxmlformats.org/officeDocument/2006/relationships/image" Target="../media/image5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>
                <a16:creationId xmlns:a16="http://schemas.microsoft.com/office/drawing/2014/main" id="{5879C672-EA8A-42A2-BDB9-6D494BBF27D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38200" y="2998031"/>
            <a:ext cx="4354585" cy="82734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  <a:latin typeface="Century" panose="02040604050505020304" pitchFamily="18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Texto corto descriptivo o introductorio de la presentación</a:t>
            </a:r>
            <a:endParaRPr lang="en-US"/>
          </a:p>
        </p:txBody>
      </p:sp>
      <p:sp>
        <p:nvSpPr>
          <p:cNvPr id="9" name="Marcador de texto 8">
            <a:extLst>
              <a:ext uri="{FF2B5EF4-FFF2-40B4-BE49-F238E27FC236}">
                <a16:creationId xmlns:a16="http://schemas.microsoft.com/office/drawing/2014/main" id="{3BC67C3A-F71F-40B9-B235-3D356D22A82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2164462"/>
            <a:ext cx="4354585" cy="365125"/>
          </a:xfrm>
        </p:spPr>
        <p:txBody>
          <a:bodyPr>
            <a:noAutofit/>
          </a:bodyPr>
          <a:lstStyle>
            <a:lvl1pPr marL="0" indent="0">
              <a:buNone/>
              <a:defRPr sz="2800" b="1">
                <a:solidFill>
                  <a:srgbClr val="654534"/>
                </a:solidFill>
                <a:latin typeface="Century" panose="02040604050505020304" pitchFamily="18" charset="0"/>
              </a:defRPr>
            </a:lvl1pPr>
          </a:lstStyle>
          <a:p>
            <a:pPr lvl="0"/>
            <a:r>
              <a:rPr lang="es-ES"/>
              <a:t>Título</a:t>
            </a: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2576A2F4-E50C-4A2A-B595-41F08DCE49F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633113" y="6286242"/>
            <a:ext cx="2065587" cy="208160"/>
          </a:xfrm>
          <a:prstGeom prst="rect">
            <a:avLst/>
          </a:prstGeom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7F1CA1C8-A069-4403-8ACB-B0C68CF62586}"/>
              </a:ext>
            </a:extLst>
          </p:cNvPr>
          <p:cNvSpPr txBox="1"/>
          <p:nvPr userDrawn="1"/>
        </p:nvSpPr>
        <p:spPr>
          <a:xfrm>
            <a:off x="3423797" y="6234000"/>
            <a:ext cx="28010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CO" sz="1200" err="1">
                <a:solidFill>
                  <a:srgbClr val="5E4637"/>
                </a:solidFill>
                <a:latin typeface="+mj-lt"/>
              </a:rPr>
              <a:t>www.bancoagrario.gov.co</a:t>
            </a:r>
            <a:endParaRPr lang="es-CO" sz="1200">
              <a:solidFill>
                <a:srgbClr val="5E4637"/>
              </a:solidFill>
              <a:latin typeface="+mj-lt"/>
            </a:endParaRPr>
          </a:p>
        </p:txBody>
      </p:sp>
      <p:sp>
        <p:nvSpPr>
          <p:cNvPr id="26" name="Marcador de texto 8">
            <a:extLst>
              <a:ext uri="{FF2B5EF4-FFF2-40B4-BE49-F238E27FC236}">
                <a16:creationId xmlns:a16="http://schemas.microsoft.com/office/drawing/2014/main" id="{CE0FFD5F-53FA-4E0C-8D05-CF5700A9D82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38200" y="4016987"/>
            <a:ext cx="4354585" cy="731181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400" b="0">
                <a:solidFill>
                  <a:schemeClr val="bg2">
                    <a:lumMod val="75000"/>
                  </a:schemeClr>
                </a:solidFill>
                <a:latin typeface="Century" panose="02040604050505020304" pitchFamily="18" charset="0"/>
              </a:defRPr>
            </a:lvl1pPr>
          </a:lstStyle>
          <a:p>
            <a:pPr lvl="0"/>
            <a:r>
              <a:rPr lang="es-ES"/>
              <a:t>Nombre</a:t>
            </a:r>
          </a:p>
          <a:p>
            <a:pPr lvl="0"/>
            <a:r>
              <a:rPr lang="es-ES"/>
              <a:t>Fecha</a:t>
            </a:r>
          </a:p>
        </p:txBody>
      </p:sp>
      <p:sp>
        <p:nvSpPr>
          <p:cNvPr id="31" name="Picture Placeholder 11">
            <a:extLst>
              <a:ext uri="{FF2B5EF4-FFF2-40B4-BE49-F238E27FC236}">
                <a16:creationId xmlns:a16="http://schemas.microsoft.com/office/drawing/2014/main" id="{E2372ED1-60F3-48E8-A60D-F4984F04400B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999217" y="-8378"/>
            <a:ext cx="5192783" cy="5030509"/>
          </a:xfrm>
          <a:custGeom>
            <a:avLst/>
            <a:gdLst>
              <a:gd name="connsiteX0" fmla="*/ 5181600 w 6096001"/>
              <a:gd name="connsiteY0" fmla="*/ 0 h 5734050"/>
              <a:gd name="connsiteX1" fmla="*/ 6096001 w 6096001"/>
              <a:gd name="connsiteY1" fmla="*/ 0 h 5734050"/>
              <a:gd name="connsiteX2" fmla="*/ 6096001 w 6096001"/>
              <a:gd name="connsiteY2" fmla="*/ 5289584 h 5734050"/>
              <a:gd name="connsiteX3" fmla="*/ 6004899 w 6096001"/>
              <a:gd name="connsiteY3" fmla="*/ 5734050 h 5734050"/>
              <a:gd name="connsiteX4" fmla="*/ 5272702 w 6096001"/>
              <a:gd name="connsiteY4" fmla="*/ 5734050 h 5734050"/>
              <a:gd name="connsiteX5" fmla="*/ 5181600 w 6096001"/>
              <a:gd name="connsiteY5" fmla="*/ 5289584 h 5734050"/>
              <a:gd name="connsiteX6" fmla="*/ 0 w 6096001"/>
              <a:gd name="connsiteY6" fmla="*/ 0 h 5734050"/>
              <a:gd name="connsiteX7" fmla="*/ 2438401 w 6096001"/>
              <a:gd name="connsiteY7" fmla="*/ 0 h 5734050"/>
              <a:gd name="connsiteX8" fmla="*/ 2438401 w 6096001"/>
              <a:gd name="connsiteY8" fmla="*/ 5289584 h 5734050"/>
              <a:gd name="connsiteX9" fmla="*/ 2195463 w 6096001"/>
              <a:gd name="connsiteY9" fmla="*/ 5734050 h 5734050"/>
              <a:gd name="connsiteX10" fmla="*/ 242938 w 6096001"/>
              <a:gd name="connsiteY10" fmla="*/ 5734050 h 5734050"/>
              <a:gd name="connsiteX11" fmla="*/ 0 w 6096001"/>
              <a:gd name="connsiteY11" fmla="*/ 5289584 h 5734050"/>
              <a:gd name="connsiteX12" fmla="*/ 2590800 w 6096001"/>
              <a:gd name="connsiteY12" fmla="*/ 0 h 5734050"/>
              <a:gd name="connsiteX13" fmla="*/ 5029201 w 6096001"/>
              <a:gd name="connsiteY13" fmla="*/ 0 h 5734050"/>
              <a:gd name="connsiteX14" fmla="*/ 5029201 w 6096001"/>
              <a:gd name="connsiteY14" fmla="*/ 5289584 h 5734050"/>
              <a:gd name="connsiteX15" fmla="*/ 4786263 w 6096001"/>
              <a:gd name="connsiteY15" fmla="*/ 5734050 h 5734050"/>
              <a:gd name="connsiteX16" fmla="*/ 2833738 w 6096001"/>
              <a:gd name="connsiteY16" fmla="*/ 5734050 h 5734050"/>
              <a:gd name="connsiteX17" fmla="*/ 2590800 w 6096001"/>
              <a:gd name="connsiteY17" fmla="*/ 5289584 h 5734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6096001" h="5734050">
                <a:moveTo>
                  <a:pt x="5181600" y="0"/>
                </a:moveTo>
                <a:lnTo>
                  <a:pt x="6096001" y="0"/>
                </a:lnTo>
                <a:lnTo>
                  <a:pt x="6096001" y="5289584"/>
                </a:lnTo>
                <a:cubicBezTo>
                  <a:pt x="6096001" y="5535056"/>
                  <a:pt x="6055213" y="5734050"/>
                  <a:pt x="6004899" y="5734050"/>
                </a:cubicBezTo>
                <a:lnTo>
                  <a:pt x="5272702" y="5734050"/>
                </a:lnTo>
                <a:cubicBezTo>
                  <a:pt x="5222388" y="5734050"/>
                  <a:pt x="5181600" y="5535056"/>
                  <a:pt x="5181600" y="5289584"/>
                </a:cubicBezTo>
                <a:close/>
                <a:moveTo>
                  <a:pt x="0" y="0"/>
                </a:moveTo>
                <a:lnTo>
                  <a:pt x="2438401" y="0"/>
                </a:lnTo>
                <a:lnTo>
                  <a:pt x="2438401" y="5289584"/>
                </a:lnTo>
                <a:cubicBezTo>
                  <a:pt x="2438401" y="5535056"/>
                  <a:pt x="2329634" y="5734050"/>
                  <a:pt x="2195463" y="5734050"/>
                </a:cubicBezTo>
                <a:lnTo>
                  <a:pt x="242938" y="5734050"/>
                </a:lnTo>
                <a:cubicBezTo>
                  <a:pt x="108767" y="5734050"/>
                  <a:pt x="0" y="5535056"/>
                  <a:pt x="0" y="5289584"/>
                </a:cubicBezTo>
                <a:close/>
                <a:moveTo>
                  <a:pt x="2590800" y="0"/>
                </a:moveTo>
                <a:lnTo>
                  <a:pt x="5029201" y="0"/>
                </a:lnTo>
                <a:lnTo>
                  <a:pt x="5029201" y="5289584"/>
                </a:lnTo>
                <a:cubicBezTo>
                  <a:pt x="5029201" y="5535056"/>
                  <a:pt x="4920434" y="5734050"/>
                  <a:pt x="4786263" y="5734050"/>
                </a:cubicBezTo>
                <a:lnTo>
                  <a:pt x="2833738" y="5734050"/>
                </a:lnTo>
                <a:cubicBezTo>
                  <a:pt x="2699567" y="5734050"/>
                  <a:pt x="2590800" y="5535056"/>
                  <a:pt x="2590800" y="5289584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pPr lvl="0"/>
            <a:endParaRPr lang="en-ID" noProof="0"/>
          </a:p>
        </p:txBody>
      </p:sp>
      <p:pic>
        <p:nvPicPr>
          <p:cNvPr id="36" name="Gráfico 35">
            <a:extLst>
              <a:ext uri="{FF2B5EF4-FFF2-40B4-BE49-F238E27FC236}">
                <a16:creationId xmlns:a16="http://schemas.microsoft.com/office/drawing/2014/main" id="{3FAE71CB-F360-4CD3-8923-F20CAB4589F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318498" y="6005087"/>
            <a:ext cx="1440160" cy="510057"/>
          </a:xfrm>
          <a:prstGeom prst="rect">
            <a:avLst/>
          </a:prstGeom>
        </p:spPr>
      </p:pic>
      <p:pic>
        <p:nvPicPr>
          <p:cNvPr id="42" name="Gráfico 41">
            <a:extLst>
              <a:ext uri="{FF2B5EF4-FFF2-40B4-BE49-F238E27FC236}">
                <a16:creationId xmlns:a16="http://schemas.microsoft.com/office/drawing/2014/main" id="{DEE22016-5126-4B04-95D0-B02F941F0765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77956" y="296025"/>
            <a:ext cx="3445364" cy="956305"/>
          </a:xfrm>
          <a:prstGeom prst="rect">
            <a:avLst/>
          </a:prstGeom>
        </p:spPr>
      </p:pic>
      <p:pic>
        <p:nvPicPr>
          <p:cNvPr id="44" name="Gráfico 43">
            <a:extLst>
              <a:ext uri="{FF2B5EF4-FFF2-40B4-BE49-F238E27FC236}">
                <a16:creationId xmlns:a16="http://schemas.microsoft.com/office/drawing/2014/main" id="{5BAC8A18-603C-42FF-AFCF-6B19B1FFBB4C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33906" y="2203768"/>
            <a:ext cx="395982" cy="307457"/>
          </a:xfrm>
          <a:prstGeom prst="rect">
            <a:avLst/>
          </a:prstGeom>
        </p:spPr>
      </p:pic>
      <p:sp>
        <p:nvSpPr>
          <p:cNvPr id="10" name="Marcador de número de diapositiva 4">
            <a:extLst>
              <a:ext uri="{FF2B5EF4-FFF2-40B4-BE49-F238E27FC236}">
                <a16:creationId xmlns:a16="http://schemas.microsoft.com/office/drawing/2014/main" id="{63D29192-99B0-F3BC-3633-93426D285A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369815" y="6199594"/>
            <a:ext cx="2743200" cy="365125"/>
          </a:xfrm>
        </p:spPr>
        <p:txBody>
          <a:bodyPr/>
          <a:lstStyle>
            <a:lvl1pPr algn="l">
              <a:defRPr>
                <a:latin typeface="Century" panose="02040604050505020304" pitchFamily="18" charset="0"/>
              </a:defRPr>
            </a:lvl1pPr>
          </a:lstStyle>
          <a:p>
            <a:fld id="{DD611106-AE53-4A59-9295-D4850C0F6C93}" type="slidenum">
              <a:rPr lang="es-CO" smtClean="0"/>
              <a:pPr/>
              <a:t>‹Nº›</a:t>
            </a:fld>
            <a:endParaRPr lang="es-CO"/>
          </a:p>
        </p:txBody>
      </p:sp>
      <p:grpSp>
        <p:nvGrpSpPr>
          <p:cNvPr id="2" name="Grupo 1">
            <a:extLst>
              <a:ext uri="{FF2B5EF4-FFF2-40B4-BE49-F238E27FC236}">
                <a16:creationId xmlns:a16="http://schemas.microsoft.com/office/drawing/2014/main" id="{D3534FF3-A755-CC8F-9B4E-224D219D2BBB}"/>
              </a:ext>
            </a:extLst>
          </p:cNvPr>
          <p:cNvGrpSpPr/>
          <p:nvPr userDrawn="1"/>
        </p:nvGrpSpPr>
        <p:grpSpPr>
          <a:xfrm>
            <a:off x="-45720" y="6808923"/>
            <a:ext cx="12410357" cy="64130"/>
            <a:chOff x="-45720" y="6636065"/>
            <a:chExt cx="12410357" cy="324805"/>
          </a:xfrm>
        </p:grpSpPr>
        <p:sp>
          <p:nvSpPr>
            <p:cNvPr id="5" name="Rectángulo 4">
              <a:extLst>
                <a:ext uri="{FF2B5EF4-FFF2-40B4-BE49-F238E27FC236}">
                  <a16:creationId xmlns:a16="http://schemas.microsoft.com/office/drawing/2014/main" id="{2DC5B72F-EB95-B28D-E348-4A1E7558FE7F}"/>
                </a:ext>
              </a:extLst>
            </p:cNvPr>
            <p:cNvSpPr/>
            <p:nvPr userDrawn="1"/>
          </p:nvSpPr>
          <p:spPr>
            <a:xfrm>
              <a:off x="-45720" y="6642992"/>
              <a:ext cx="3429000" cy="317878"/>
            </a:xfrm>
            <a:prstGeom prst="rect">
              <a:avLst/>
            </a:prstGeom>
            <a:solidFill>
              <a:srgbClr val="65453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6" name="Rectángulo 5">
              <a:extLst>
                <a:ext uri="{FF2B5EF4-FFF2-40B4-BE49-F238E27FC236}">
                  <a16:creationId xmlns:a16="http://schemas.microsoft.com/office/drawing/2014/main" id="{1D79ECE7-5844-F97B-F266-AD3E4DDA3042}"/>
                </a:ext>
              </a:extLst>
            </p:cNvPr>
            <p:cNvSpPr/>
            <p:nvPr userDrawn="1"/>
          </p:nvSpPr>
          <p:spPr>
            <a:xfrm>
              <a:off x="2834640" y="6639783"/>
              <a:ext cx="3429000" cy="317878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7" name="Rectángulo 6">
              <a:extLst>
                <a:ext uri="{FF2B5EF4-FFF2-40B4-BE49-F238E27FC236}">
                  <a16:creationId xmlns:a16="http://schemas.microsoft.com/office/drawing/2014/main" id="{A8D2A358-4216-2338-91E7-0C225C41ECC7}"/>
                </a:ext>
              </a:extLst>
            </p:cNvPr>
            <p:cNvSpPr/>
            <p:nvPr userDrawn="1"/>
          </p:nvSpPr>
          <p:spPr>
            <a:xfrm>
              <a:off x="6055277" y="6639274"/>
              <a:ext cx="3429000" cy="317878"/>
            </a:xfrm>
            <a:prstGeom prst="rect">
              <a:avLst/>
            </a:prstGeom>
            <a:solidFill>
              <a:srgbClr val="5AC6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1" name="Rectángulo 10">
              <a:extLst>
                <a:ext uri="{FF2B5EF4-FFF2-40B4-BE49-F238E27FC236}">
                  <a16:creationId xmlns:a16="http://schemas.microsoft.com/office/drawing/2014/main" id="{C516F90D-4962-34AD-48B5-B476BA778649}"/>
                </a:ext>
              </a:extLst>
            </p:cNvPr>
            <p:cNvSpPr/>
            <p:nvPr userDrawn="1"/>
          </p:nvSpPr>
          <p:spPr>
            <a:xfrm>
              <a:off x="8935637" y="6636065"/>
              <a:ext cx="3429000" cy="317878"/>
            </a:xfrm>
            <a:prstGeom prst="rect">
              <a:avLst/>
            </a:prstGeom>
            <a:solidFill>
              <a:srgbClr val="418FE9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362982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ráfico 9">
            <a:extLst>
              <a:ext uri="{FF2B5EF4-FFF2-40B4-BE49-F238E27FC236}">
                <a16:creationId xmlns:a16="http://schemas.microsoft.com/office/drawing/2014/main" id="{FB9E1DCB-280A-4319-A74C-F078D7B2C0E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011009" y="256710"/>
            <a:ext cx="1842357" cy="511370"/>
          </a:xfrm>
          <a:prstGeom prst="rect">
            <a:avLst/>
          </a:prstGeom>
        </p:spPr>
      </p:pic>
      <p:sp>
        <p:nvSpPr>
          <p:cNvPr id="35" name="Marcador de número de diapositiva 4">
            <a:extLst>
              <a:ext uri="{FF2B5EF4-FFF2-40B4-BE49-F238E27FC236}">
                <a16:creationId xmlns:a16="http://schemas.microsoft.com/office/drawing/2014/main" id="{0FEC9E65-3733-3A8B-CA2A-2918825F30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369815" y="6199594"/>
            <a:ext cx="2743200" cy="365125"/>
          </a:xfrm>
        </p:spPr>
        <p:txBody>
          <a:bodyPr/>
          <a:lstStyle>
            <a:lvl1pPr algn="l">
              <a:defRPr>
                <a:latin typeface="Century" panose="02040604050505020304" pitchFamily="18" charset="0"/>
              </a:defRPr>
            </a:lvl1pPr>
          </a:lstStyle>
          <a:p>
            <a:fld id="{DD611106-AE53-4A59-9295-D4850C0F6C93}" type="slidenum">
              <a:rPr lang="es-CO" smtClean="0"/>
              <a:pPr/>
              <a:t>‹Nº›</a:t>
            </a:fld>
            <a:endParaRPr lang="es-CO"/>
          </a:p>
        </p:txBody>
      </p:sp>
      <p:pic>
        <p:nvPicPr>
          <p:cNvPr id="4" name="Gráfico 3">
            <a:extLst>
              <a:ext uri="{FF2B5EF4-FFF2-40B4-BE49-F238E27FC236}">
                <a16:creationId xmlns:a16="http://schemas.microsoft.com/office/drawing/2014/main" id="{5E9DBAB4-9AFA-CD16-5FD0-77C6E32B408D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70185" y="355032"/>
            <a:ext cx="3989250" cy="511370"/>
          </a:xfrm>
          <a:prstGeom prst="rect">
            <a:avLst/>
          </a:prstGeom>
        </p:spPr>
      </p:pic>
      <p:sp>
        <p:nvSpPr>
          <p:cNvPr id="5" name="Subtítulo 2">
            <a:extLst>
              <a:ext uri="{FF2B5EF4-FFF2-40B4-BE49-F238E27FC236}">
                <a16:creationId xmlns:a16="http://schemas.microsoft.com/office/drawing/2014/main" id="{66DB6CED-94F4-3821-14A7-F0F61F29F34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48947" y="1344329"/>
            <a:ext cx="4354585" cy="82734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  <a:latin typeface="Century" panose="02040604050505020304" pitchFamily="18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Texto descriptivo</a:t>
            </a:r>
            <a:endParaRPr lang="en-US"/>
          </a:p>
        </p:txBody>
      </p:sp>
      <p:sp>
        <p:nvSpPr>
          <p:cNvPr id="6" name="Marcador de texto 8">
            <a:extLst>
              <a:ext uri="{FF2B5EF4-FFF2-40B4-BE49-F238E27FC236}">
                <a16:creationId xmlns:a16="http://schemas.microsoft.com/office/drawing/2014/main" id="{D90C3166-C899-5549-D940-35B3BA1D79E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33773" y="408698"/>
            <a:ext cx="4354585" cy="365125"/>
          </a:xfrm>
        </p:spPr>
        <p:txBody>
          <a:bodyPr>
            <a:noAutofit/>
          </a:bodyPr>
          <a:lstStyle>
            <a:lvl1pPr marL="0" indent="0">
              <a:buNone/>
              <a:defRPr sz="2800" b="1">
                <a:solidFill>
                  <a:srgbClr val="654534"/>
                </a:solidFill>
                <a:latin typeface="Century" panose="02040604050505020304" pitchFamily="18" charset="0"/>
              </a:defRPr>
            </a:lvl1pPr>
          </a:lstStyle>
          <a:p>
            <a:pPr lvl="0"/>
            <a:r>
              <a:rPr lang="es-ES"/>
              <a:t>Título</a:t>
            </a:r>
          </a:p>
        </p:txBody>
      </p:sp>
      <p:pic>
        <p:nvPicPr>
          <p:cNvPr id="7" name="Gráfico 6">
            <a:extLst>
              <a:ext uri="{FF2B5EF4-FFF2-40B4-BE49-F238E27FC236}">
                <a16:creationId xmlns:a16="http://schemas.microsoft.com/office/drawing/2014/main" id="{8CE9C7B1-0DE9-F2A8-4AC8-A1036E0E5616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68140" y="451301"/>
            <a:ext cx="395982" cy="307457"/>
          </a:xfrm>
          <a:prstGeom prst="rect">
            <a:avLst/>
          </a:prstGeom>
        </p:spPr>
      </p:pic>
      <p:grpSp>
        <p:nvGrpSpPr>
          <p:cNvPr id="22" name="Grupo 21">
            <a:extLst>
              <a:ext uri="{FF2B5EF4-FFF2-40B4-BE49-F238E27FC236}">
                <a16:creationId xmlns:a16="http://schemas.microsoft.com/office/drawing/2014/main" id="{6D130E52-B251-A6DC-1F02-1C8D71AE4314}"/>
              </a:ext>
            </a:extLst>
          </p:cNvPr>
          <p:cNvGrpSpPr/>
          <p:nvPr userDrawn="1"/>
        </p:nvGrpSpPr>
        <p:grpSpPr>
          <a:xfrm>
            <a:off x="-45720" y="6808923"/>
            <a:ext cx="12410357" cy="64130"/>
            <a:chOff x="-45720" y="6636065"/>
            <a:chExt cx="12410357" cy="324805"/>
          </a:xfrm>
        </p:grpSpPr>
        <p:sp>
          <p:nvSpPr>
            <p:cNvPr id="23" name="Rectángulo 22">
              <a:extLst>
                <a:ext uri="{FF2B5EF4-FFF2-40B4-BE49-F238E27FC236}">
                  <a16:creationId xmlns:a16="http://schemas.microsoft.com/office/drawing/2014/main" id="{1E6393CF-BEBE-8CBD-6DCD-0CEC75B8E392}"/>
                </a:ext>
              </a:extLst>
            </p:cNvPr>
            <p:cNvSpPr/>
            <p:nvPr userDrawn="1"/>
          </p:nvSpPr>
          <p:spPr>
            <a:xfrm>
              <a:off x="-45720" y="6642992"/>
              <a:ext cx="3429000" cy="317878"/>
            </a:xfrm>
            <a:prstGeom prst="rect">
              <a:avLst/>
            </a:prstGeom>
            <a:solidFill>
              <a:srgbClr val="65453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4" name="Rectángulo 23">
              <a:extLst>
                <a:ext uri="{FF2B5EF4-FFF2-40B4-BE49-F238E27FC236}">
                  <a16:creationId xmlns:a16="http://schemas.microsoft.com/office/drawing/2014/main" id="{9B0C6EC7-43C5-9C25-7D25-4D6078865877}"/>
                </a:ext>
              </a:extLst>
            </p:cNvPr>
            <p:cNvSpPr/>
            <p:nvPr userDrawn="1"/>
          </p:nvSpPr>
          <p:spPr>
            <a:xfrm>
              <a:off x="2834640" y="6639783"/>
              <a:ext cx="3429000" cy="317878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5" name="Rectángulo 24">
              <a:extLst>
                <a:ext uri="{FF2B5EF4-FFF2-40B4-BE49-F238E27FC236}">
                  <a16:creationId xmlns:a16="http://schemas.microsoft.com/office/drawing/2014/main" id="{2FEC86E9-4386-B5E2-1186-58B989CAB9B0}"/>
                </a:ext>
              </a:extLst>
            </p:cNvPr>
            <p:cNvSpPr/>
            <p:nvPr userDrawn="1"/>
          </p:nvSpPr>
          <p:spPr>
            <a:xfrm>
              <a:off x="6055277" y="6639274"/>
              <a:ext cx="3429000" cy="317878"/>
            </a:xfrm>
            <a:prstGeom prst="rect">
              <a:avLst/>
            </a:prstGeom>
            <a:solidFill>
              <a:srgbClr val="5AC6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6" name="Rectángulo 25">
              <a:extLst>
                <a:ext uri="{FF2B5EF4-FFF2-40B4-BE49-F238E27FC236}">
                  <a16:creationId xmlns:a16="http://schemas.microsoft.com/office/drawing/2014/main" id="{978B7955-C84E-0EE0-3263-7F7D1E40F0B4}"/>
                </a:ext>
              </a:extLst>
            </p:cNvPr>
            <p:cNvSpPr/>
            <p:nvPr userDrawn="1"/>
          </p:nvSpPr>
          <p:spPr>
            <a:xfrm>
              <a:off x="8935637" y="6636065"/>
              <a:ext cx="3429000" cy="317878"/>
            </a:xfrm>
            <a:prstGeom prst="rect">
              <a:avLst/>
            </a:prstGeom>
            <a:solidFill>
              <a:srgbClr val="418FE9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398017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áfico 11">
            <a:extLst>
              <a:ext uri="{FF2B5EF4-FFF2-40B4-BE49-F238E27FC236}">
                <a16:creationId xmlns:a16="http://schemas.microsoft.com/office/drawing/2014/main" id="{8F44BAB8-CC4A-4271-82D7-0AD782B8622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79459" y="349289"/>
            <a:ext cx="3989250" cy="511370"/>
          </a:xfrm>
          <a:prstGeom prst="rect">
            <a:avLst/>
          </a:prstGeom>
        </p:spPr>
      </p:pic>
      <p:sp>
        <p:nvSpPr>
          <p:cNvPr id="8" name="Marcador de texto 8">
            <a:extLst>
              <a:ext uri="{FF2B5EF4-FFF2-40B4-BE49-F238E27FC236}">
                <a16:creationId xmlns:a16="http://schemas.microsoft.com/office/drawing/2014/main" id="{9BC3F99D-5DAF-472D-AC44-6E28D4DEA20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98248" y="402955"/>
            <a:ext cx="4354585" cy="365125"/>
          </a:xfrm>
        </p:spPr>
        <p:txBody>
          <a:bodyPr>
            <a:noAutofit/>
          </a:bodyPr>
          <a:lstStyle>
            <a:lvl1pPr marL="0" indent="0" algn="ctr">
              <a:buNone/>
              <a:defRPr sz="2800" b="1">
                <a:solidFill>
                  <a:srgbClr val="654534"/>
                </a:solidFill>
                <a:latin typeface="Century" panose="02040604050505020304" pitchFamily="18" charset="0"/>
              </a:defRPr>
            </a:lvl1pPr>
          </a:lstStyle>
          <a:p>
            <a:pPr lvl="0"/>
            <a:r>
              <a:rPr lang="es-ES"/>
              <a:t>Título</a:t>
            </a:r>
          </a:p>
        </p:txBody>
      </p:sp>
      <p:pic>
        <p:nvPicPr>
          <p:cNvPr id="13" name="Gráfico 12">
            <a:extLst>
              <a:ext uri="{FF2B5EF4-FFF2-40B4-BE49-F238E27FC236}">
                <a16:creationId xmlns:a16="http://schemas.microsoft.com/office/drawing/2014/main" id="{5B5B46C2-97F0-4A0E-99A5-5C24A6254B7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38634" y="451244"/>
            <a:ext cx="395982" cy="307457"/>
          </a:xfrm>
          <a:prstGeom prst="rect">
            <a:avLst/>
          </a:prstGeom>
        </p:spPr>
      </p:pic>
      <p:pic>
        <p:nvPicPr>
          <p:cNvPr id="14" name="Gráfico 13">
            <a:extLst>
              <a:ext uri="{FF2B5EF4-FFF2-40B4-BE49-F238E27FC236}">
                <a16:creationId xmlns:a16="http://schemas.microsoft.com/office/drawing/2014/main" id="{C21549F3-B811-49DA-B651-A4EAEF8A6EC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0800000">
            <a:off x="4965201" y="460971"/>
            <a:ext cx="395982" cy="307457"/>
          </a:xfrm>
          <a:prstGeom prst="rect">
            <a:avLst/>
          </a:prstGeom>
        </p:spPr>
      </p:pic>
      <p:sp>
        <p:nvSpPr>
          <p:cNvPr id="29" name="Rectángulo 28">
            <a:extLst>
              <a:ext uri="{FF2B5EF4-FFF2-40B4-BE49-F238E27FC236}">
                <a16:creationId xmlns:a16="http://schemas.microsoft.com/office/drawing/2014/main" id="{B301DC0A-CDD2-AD32-CD3F-828D1A1C2109}"/>
              </a:ext>
            </a:extLst>
          </p:cNvPr>
          <p:cNvSpPr/>
          <p:nvPr userDrawn="1"/>
        </p:nvSpPr>
        <p:spPr>
          <a:xfrm>
            <a:off x="-148018" y="2599710"/>
            <a:ext cx="12530870" cy="474867"/>
          </a:xfrm>
          <a:prstGeom prst="rect">
            <a:avLst/>
          </a:prstGeom>
          <a:solidFill>
            <a:schemeClr val="bg1">
              <a:lumMod val="8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30" name="Rectángulo 29">
            <a:extLst>
              <a:ext uri="{FF2B5EF4-FFF2-40B4-BE49-F238E27FC236}">
                <a16:creationId xmlns:a16="http://schemas.microsoft.com/office/drawing/2014/main" id="{9C57A527-D026-E10D-6D3B-ED14F3C1951C}"/>
              </a:ext>
            </a:extLst>
          </p:cNvPr>
          <p:cNvSpPr/>
          <p:nvPr userDrawn="1"/>
        </p:nvSpPr>
        <p:spPr>
          <a:xfrm>
            <a:off x="-31154" y="2549318"/>
            <a:ext cx="12232803" cy="6012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31" name="Rectángulo 30">
            <a:extLst>
              <a:ext uri="{FF2B5EF4-FFF2-40B4-BE49-F238E27FC236}">
                <a16:creationId xmlns:a16="http://schemas.microsoft.com/office/drawing/2014/main" id="{839C1FF7-ADB1-58E8-8044-2A97EBDB08DD}"/>
              </a:ext>
            </a:extLst>
          </p:cNvPr>
          <p:cNvSpPr/>
          <p:nvPr userDrawn="1"/>
        </p:nvSpPr>
        <p:spPr>
          <a:xfrm>
            <a:off x="1125410" y="2507851"/>
            <a:ext cx="1907488" cy="601273"/>
          </a:xfrm>
          <a:prstGeom prst="rect">
            <a:avLst/>
          </a:prstGeom>
          <a:solidFill>
            <a:srgbClr val="418FE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33" name="Rectángulo 32">
            <a:extLst>
              <a:ext uri="{FF2B5EF4-FFF2-40B4-BE49-F238E27FC236}">
                <a16:creationId xmlns:a16="http://schemas.microsoft.com/office/drawing/2014/main" id="{B1E59FB5-488D-70BE-C9D6-1358691A7A42}"/>
              </a:ext>
            </a:extLst>
          </p:cNvPr>
          <p:cNvSpPr/>
          <p:nvPr userDrawn="1"/>
        </p:nvSpPr>
        <p:spPr>
          <a:xfrm>
            <a:off x="3795828" y="2528585"/>
            <a:ext cx="1907488" cy="60127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35" name="Rectángulo 34">
            <a:extLst>
              <a:ext uri="{FF2B5EF4-FFF2-40B4-BE49-F238E27FC236}">
                <a16:creationId xmlns:a16="http://schemas.microsoft.com/office/drawing/2014/main" id="{2F0489DE-A8A6-0092-9A95-A100A10BDB1E}"/>
              </a:ext>
            </a:extLst>
          </p:cNvPr>
          <p:cNvSpPr/>
          <p:nvPr userDrawn="1"/>
        </p:nvSpPr>
        <p:spPr>
          <a:xfrm>
            <a:off x="6446740" y="2530688"/>
            <a:ext cx="1907488" cy="60127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37" name="Rectángulo 36">
            <a:extLst>
              <a:ext uri="{FF2B5EF4-FFF2-40B4-BE49-F238E27FC236}">
                <a16:creationId xmlns:a16="http://schemas.microsoft.com/office/drawing/2014/main" id="{62991DB6-1605-56EB-D200-4C38A002B679}"/>
              </a:ext>
            </a:extLst>
          </p:cNvPr>
          <p:cNvSpPr/>
          <p:nvPr userDrawn="1"/>
        </p:nvSpPr>
        <p:spPr>
          <a:xfrm>
            <a:off x="9115486" y="2507851"/>
            <a:ext cx="1907488" cy="60127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32" name="Elipse 31">
            <a:extLst>
              <a:ext uri="{FF2B5EF4-FFF2-40B4-BE49-F238E27FC236}">
                <a16:creationId xmlns:a16="http://schemas.microsoft.com/office/drawing/2014/main" id="{8E522DFF-D2A6-E025-860A-7114C1B7C0DF}"/>
              </a:ext>
            </a:extLst>
          </p:cNvPr>
          <p:cNvSpPr/>
          <p:nvPr userDrawn="1"/>
        </p:nvSpPr>
        <p:spPr>
          <a:xfrm>
            <a:off x="1584741" y="1425634"/>
            <a:ext cx="949469" cy="949469"/>
          </a:xfrm>
          <a:prstGeom prst="ellipse">
            <a:avLst/>
          </a:prstGeom>
          <a:solidFill>
            <a:srgbClr val="418FE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id="{5BFC02A6-F99C-9388-60F8-6E0882812F06}"/>
              </a:ext>
            </a:extLst>
          </p:cNvPr>
          <p:cNvSpPr/>
          <p:nvPr userDrawn="1"/>
        </p:nvSpPr>
        <p:spPr>
          <a:xfrm>
            <a:off x="4236377" y="1405898"/>
            <a:ext cx="949469" cy="949469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36" name="Elipse 35">
            <a:extLst>
              <a:ext uri="{FF2B5EF4-FFF2-40B4-BE49-F238E27FC236}">
                <a16:creationId xmlns:a16="http://schemas.microsoft.com/office/drawing/2014/main" id="{4276D496-F5AD-8428-144F-EAF1FB68F8EA}"/>
              </a:ext>
            </a:extLst>
          </p:cNvPr>
          <p:cNvSpPr/>
          <p:nvPr userDrawn="1"/>
        </p:nvSpPr>
        <p:spPr>
          <a:xfrm>
            <a:off x="6877496" y="1407533"/>
            <a:ext cx="949469" cy="949469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38" name="Elipse 37">
            <a:extLst>
              <a:ext uri="{FF2B5EF4-FFF2-40B4-BE49-F238E27FC236}">
                <a16:creationId xmlns:a16="http://schemas.microsoft.com/office/drawing/2014/main" id="{92A43E6B-A9D3-E1C9-3621-921D98A97B82}"/>
              </a:ext>
            </a:extLst>
          </p:cNvPr>
          <p:cNvSpPr/>
          <p:nvPr userDrawn="1"/>
        </p:nvSpPr>
        <p:spPr>
          <a:xfrm>
            <a:off x="9556004" y="1389774"/>
            <a:ext cx="949469" cy="949469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39" name="Elipse 38">
            <a:extLst>
              <a:ext uri="{FF2B5EF4-FFF2-40B4-BE49-F238E27FC236}">
                <a16:creationId xmlns:a16="http://schemas.microsoft.com/office/drawing/2014/main" id="{860A1575-2CCE-7758-3F41-DD6EB45DEBDB}"/>
              </a:ext>
            </a:extLst>
          </p:cNvPr>
          <p:cNvSpPr/>
          <p:nvPr userDrawn="1"/>
        </p:nvSpPr>
        <p:spPr>
          <a:xfrm>
            <a:off x="1643536" y="1480144"/>
            <a:ext cx="831878" cy="831878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0" name="Elipse 39">
            <a:extLst>
              <a:ext uri="{FF2B5EF4-FFF2-40B4-BE49-F238E27FC236}">
                <a16:creationId xmlns:a16="http://schemas.microsoft.com/office/drawing/2014/main" id="{A947CB51-1E86-0627-40DB-D08B7112960B}"/>
              </a:ext>
            </a:extLst>
          </p:cNvPr>
          <p:cNvSpPr/>
          <p:nvPr userDrawn="1"/>
        </p:nvSpPr>
        <p:spPr>
          <a:xfrm>
            <a:off x="4295172" y="1464692"/>
            <a:ext cx="831878" cy="831878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1" name="Elipse 40">
            <a:extLst>
              <a:ext uri="{FF2B5EF4-FFF2-40B4-BE49-F238E27FC236}">
                <a16:creationId xmlns:a16="http://schemas.microsoft.com/office/drawing/2014/main" id="{F08A1B8B-D2B6-DF50-BA54-D70B9A06AE09}"/>
              </a:ext>
            </a:extLst>
          </p:cNvPr>
          <p:cNvSpPr/>
          <p:nvPr userDrawn="1"/>
        </p:nvSpPr>
        <p:spPr>
          <a:xfrm>
            <a:off x="6938768" y="1464692"/>
            <a:ext cx="831878" cy="831878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2" name="Elipse 41">
            <a:extLst>
              <a:ext uri="{FF2B5EF4-FFF2-40B4-BE49-F238E27FC236}">
                <a16:creationId xmlns:a16="http://schemas.microsoft.com/office/drawing/2014/main" id="{4B433BAA-634F-19E2-D6AB-7B7DA87CFE07}"/>
              </a:ext>
            </a:extLst>
          </p:cNvPr>
          <p:cNvSpPr/>
          <p:nvPr userDrawn="1"/>
        </p:nvSpPr>
        <p:spPr>
          <a:xfrm>
            <a:off x="9614799" y="1451740"/>
            <a:ext cx="831878" cy="831878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56" name="Picture Placeholder 19">
            <a:extLst>
              <a:ext uri="{FF2B5EF4-FFF2-40B4-BE49-F238E27FC236}">
                <a16:creationId xmlns:a16="http://schemas.microsoft.com/office/drawing/2014/main" id="{E7CE2E65-386D-A294-522C-278A57929E1B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1767463" y="1587953"/>
            <a:ext cx="611646" cy="611646"/>
          </a:xfrm>
          <a:custGeom>
            <a:avLst/>
            <a:gdLst>
              <a:gd name="connsiteX0" fmla="*/ 2637972 w 5275944"/>
              <a:gd name="connsiteY0" fmla="*/ 0 h 5275944"/>
              <a:gd name="connsiteX1" fmla="*/ 5275944 w 5275944"/>
              <a:gd name="connsiteY1" fmla="*/ 2637972 h 5275944"/>
              <a:gd name="connsiteX2" fmla="*/ 2637972 w 5275944"/>
              <a:gd name="connsiteY2" fmla="*/ 5275944 h 5275944"/>
              <a:gd name="connsiteX3" fmla="*/ 0 w 5275944"/>
              <a:gd name="connsiteY3" fmla="*/ 2637972 h 5275944"/>
              <a:gd name="connsiteX4" fmla="*/ 2637972 w 5275944"/>
              <a:gd name="connsiteY4" fmla="*/ 0 h 5275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275944" h="5275944">
                <a:moveTo>
                  <a:pt x="2637972" y="0"/>
                </a:moveTo>
                <a:cubicBezTo>
                  <a:pt x="4094884" y="0"/>
                  <a:pt x="5275944" y="1181060"/>
                  <a:pt x="5275944" y="2637972"/>
                </a:cubicBezTo>
                <a:cubicBezTo>
                  <a:pt x="5275944" y="4094884"/>
                  <a:pt x="4094884" y="5275944"/>
                  <a:pt x="2637972" y="5275944"/>
                </a:cubicBezTo>
                <a:cubicBezTo>
                  <a:pt x="1181060" y="5275944"/>
                  <a:pt x="0" y="4094884"/>
                  <a:pt x="0" y="2637972"/>
                </a:cubicBezTo>
                <a:cubicBezTo>
                  <a:pt x="0" y="1181060"/>
                  <a:pt x="1181060" y="0"/>
                  <a:pt x="2637972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 algn="ctr">
              <a:buNone/>
              <a:defRPr sz="1000" b="1">
                <a:solidFill>
                  <a:srgbClr val="654534"/>
                </a:solidFill>
              </a:defRPr>
            </a:lvl1pPr>
          </a:lstStyle>
          <a:p>
            <a:pPr lvl="0"/>
            <a:r>
              <a:rPr lang="en-ID" noProof="0"/>
              <a:t>ICONO</a:t>
            </a:r>
          </a:p>
        </p:txBody>
      </p:sp>
      <p:sp>
        <p:nvSpPr>
          <p:cNvPr id="57" name="Picture Placeholder 19">
            <a:extLst>
              <a:ext uri="{FF2B5EF4-FFF2-40B4-BE49-F238E27FC236}">
                <a16:creationId xmlns:a16="http://schemas.microsoft.com/office/drawing/2014/main" id="{31113658-F306-8FA4-57C7-063560387867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417625" y="1591533"/>
            <a:ext cx="611646" cy="611646"/>
          </a:xfrm>
          <a:custGeom>
            <a:avLst/>
            <a:gdLst>
              <a:gd name="connsiteX0" fmla="*/ 2637972 w 5275944"/>
              <a:gd name="connsiteY0" fmla="*/ 0 h 5275944"/>
              <a:gd name="connsiteX1" fmla="*/ 5275944 w 5275944"/>
              <a:gd name="connsiteY1" fmla="*/ 2637972 h 5275944"/>
              <a:gd name="connsiteX2" fmla="*/ 2637972 w 5275944"/>
              <a:gd name="connsiteY2" fmla="*/ 5275944 h 5275944"/>
              <a:gd name="connsiteX3" fmla="*/ 0 w 5275944"/>
              <a:gd name="connsiteY3" fmla="*/ 2637972 h 5275944"/>
              <a:gd name="connsiteX4" fmla="*/ 2637972 w 5275944"/>
              <a:gd name="connsiteY4" fmla="*/ 0 h 5275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275944" h="5275944">
                <a:moveTo>
                  <a:pt x="2637972" y="0"/>
                </a:moveTo>
                <a:cubicBezTo>
                  <a:pt x="4094884" y="0"/>
                  <a:pt x="5275944" y="1181060"/>
                  <a:pt x="5275944" y="2637972"/>
                </a:cubicBezTo>
                <a:cubicBezTo>
                  <a:pt x="5275944" y="4094884"/>
                  <a:pt x="4094884" y="5275944"/>
                  <a:pt x="2637972" y="5275944"/>
                </a:cubicBezTo>
                <a:cubicBezTo>
                  <a:pt x="1181060" y="5275944"/>
                  <a:pt x="0" y="4094884"/>
                  <a:pt x="0" y="2637972"/>
                </a:cubicBezTo>
                <a:cubicBezTo>
                  <a:pt x="0" y="1181060"/>
                  <a:pt x="1181060" y="0"/>
                  <a:pt x="2637972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 algn="ctr">
              <a:buNone/>
              <a:defRPr sz="1000" b="1">
                <a:solidFill>
                  <a:srgbClr val="654534"/>
                </a:solidFill>
              </a:defRPr>
            </a:lvl1pPr>
          </a:lstStyle>
          <a:p>
            <a:pPr lvl="0"/>
            <a:r>
              <a:rPr lang="en-ID" noProof="0"/>
              <a:t>ICONO</a:t>
            </a:r>
          </a:p>
        </p:txBody>
      </p:sp>
      <p:sp>
        <p:nvSpPr>
          <p:cNvPr id="58" name="Picture Placeholder 19">
            <a:extLst>
              <a:ext uri="{FF2B5EF4-FFF2-40B4-BE49-F238E27FC236}">
                <a16:creationId xmlns:a16="http://schemas.microsoft.com/office/drawing/2014/main" id="{24AE66C8-2036-EC9B-5F76-ADA8183A49F9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054523" y="1572938"/>
            <a:ext cx="611646" cy="611646"/>
          </a:xfrm>
          <a:custGeom>
            <a:avLst/>
            <a:gdLst>
              <a:gd name="connsiteX0" fmla="*/ 2637972 w 5275944"/>
              <a:gd name="connsiteY0" fmla="*/ 0 h 5275944"/>
              <a:gd name="connsiteX1" fmla="*/ 5275944 w 5275944"/>
              <a:gd name="connsiteY1" fmla="*/ 2637972 h 5275944"/>
              <a:gd name="connsiteX2" fmla="*/ 2637972 w 5275944"/>
              <a:gd name="connsiteY2" fmla="*/ 5275944 h 5275944"/>
              <a:gd name="connsiteX3" fmla="*/ 0 w 5275944"/>
              <a:gd name="connsiteY3" fmla="*/ 2637972 h 5275944"/>
              <a:gd name="connsiteX4" fmla="*/ 2637972 w 5275944"/>
              <a:gd name="connsiteY4" fmla="*/ 0 h 5275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275944" h="5275944">
                <a:moveTo>
                  <a:pt x="2637972" y="0"/>
                </a:moveTo>
                <a:cubicBezTo>
                  <a:pt x="4094884" y="0"/>
                  <a:pt x="5275944" y="1181060"/>
                  <a:pt x="5275944" y="2637972"/>
                </a:cubicBezTo>
                <a:cubicBezTo>
                  <a:pt x="5275944" y="4094884"/>
                  <a:pt x="4094884" y="5275944"/>
                  <a:pt x="2637972" y="5275944"/>
                </a:cubicBezTo>
                <a:cubicBezTo>
                  <a:pt x="1181060" y="5275944"/>
                  <a:pt x="0" y="4094884"/>
                  <a:pt x="0" y="2637972"/>
                </a:cubicBezTo>
                <a:cubicBezTo>
                  <a:pt x="0" y="1181060"/>
                  <a:pt x="1181060" y="0"/>
                  <a:pt x="2637972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 algn="ctr">
              <a:buNone/>
              <a:defRPr sz="1000" b="1">
                <a:solidFill>
                  <a:srgbClr val="654534"/>
                </a:solidFill>
              </a:defRPr>
            </a:lvl1pPr>
          </a:lstStyle>
          <a:p>
            <a:pPr lvl="0"/>
            <a:r>
              <a:rPr lang="en-ID" noProof="0"/>
              <a:t>ICONO</a:t>
            </a:r>
          </a:p>
        </p:txBody>
      </p:sp>
      <p:sp>
        <p:nvSpPr>
          <p:cNvPr id="59" name="Picture Placeholder 19">
            <a:extLst>
              <a:ext uri="{FF2B5EF4-FFF2-40B4-BE49-F238E27FC236}">
                <a16:creationId xmlns:a16="http://schemas.microsoft.com/office/drawing/2014/main" id="{EE850DCB-2A44-9E8B-BA49-03F995BD0B33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9714925" y="1576518"/>
            <a:ext cx="611646" cy="611646"/>
          </a:xfrm>
          <a:custGeom>
            <a:avLst/>
            <a:gdLst>
              <a:gd name="connsiteX0" fmla="*/ 2637972 w 5275944"/>
              <a:gd name="connsiteY0" fmla="*/ 0 h 5275944"/>
              <a:gd name="connsiteX1" fmla="*/ 5275944 w 5275944"/>
              <a:gd name="connsiteY1" fmla="*/ 2637972 h 5275944"/>
              <a:gd name="connsiteX2" fmla="*/ 2637972 w 5275944"/>
              <a:gd name="connsiteY2" fmla="*/ 5275944 h 5275944"/>
              <a:gd name="connsiteX3" fmla="*/ 0 w 5275944"/>
              <a:gd name="connsiteY3" fmla="*/ 2637972 h 5275944"/>
              <a:gd name="connsiteX4" fmla="*/ 2637972 w 5275944"/>
              <a:gd name="connsiteY4" fmla="*/ 0 h 5275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275944" h="5275944">
                <a:moveTo>
                  <a:pt x="2637972" y="0"/>
                </a:moveTo>
                <a:cubicBezTo>
                  <a:pt x="4094884" y="0"/>
                  <a:pt x="5275944" y="1181060"/>
                  <a:pt x="5275944" y="2637972"/>
                </a:cubicBezTo>
                <a:cubicBezTo>
                  <a:pt x="5275944" y="4094884"/>
                  <a:pt x="4094884" y="5275944"/>
                  <a:pt x="2637972" y="5275944"/>
                </a:cubicBezTo>
                <a:cubicBezTo>
                  <a:pt x="1181060" y="5275944"/>
                  <a:pt x="0" y="4094884"/>
                  <a:pt x="0" y="2637972"/>
                </a:cubicBezTo>
                <a:cubicBezTo>
                  <a:pt x="0" y="1181060"/>
                  <a:pt x="1181060" y="0"/>
                  <a:pt x="2637972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 algn="ctr">
              <a:buNone/>
              <a:defRPr sz="1000" b="1">
                <a:solidFill>
                  <a:srgbClr val="654534"/>
                </a:solidFill>
              </a:defRPr>
            </a:lvl1pPr>
          </a:lstStyle>
          <a:p>
            <a:pPr lvl="0"/>
            <a:r>
              <a:rPr lang="en-ID" noProof="0"/>
              <a:t>ICONO</a:t>
            </a:r>
          </a:p>
        </p:txBody>
      </p:sp>
      <p:pic>
        <p:nvPicPr>
          <p:cNvPr id="60" name="Gráfico 59">
            <a:extLst>
              <a:ext uri="{FF2B5EF4-FFF2-40B4-BE49-F238E27FC236}">
                <a16:creationId xmlns:a16="http://schemas.microsoft.com/office/drawing/2014/main" id="{0CBD13E9-24E2-58F3-2B31-0CDD36E43A23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011009" y="256710"/>
            <a:ext cx="1842357" cy="511370"/>
          </a:xfrm>
          <a:prstGeom prst="rect">
            <a:avLst/>
          </a:prstGeom>
        </p:spPr>
      </p:pic>
      <p:sp>
        <p:nvSpPr>
          <p:cNvPr id="72" name="Marcador de texto 8">
            <a:extLst>
              <a:ext uri="{FF2B5EF4-FFF2-40B4-BE49-F238E27FC236}">
                <a16:creationId xmlns:a16="http://schemas.microsoft.com/office/drawing/2014/main" id="{4875ED2A-8051-9B8F-6D7B-54F18F1E6D54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051213" y="3300434"/>
            <a:ext cx="2042522" cy="2669604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1100" b="0">
                <a:solidFill>
                  <a:schemeClr val="bg2">
                    <a:lumMod val="25000"/>
                  </a:schemeClr>
                </a:solidFill>
                <a:latin typeface="Century" panose="02040604050505020304" pitchFamily="18" charset="0"/>
              </a:defRPr>
            </a:lvl1pPr>
          </a:lstStyle>
          <a:p>
            <a:r>
              <a:rPr lang="es-ES"/>
              <a:t>Texto corto descriptivo</a:t>
            </a:r>
            <a:endParaRPr lang="en-US"/>
          </a:p>
        </p:txBody>
      </p:sp>
      <p:sp>
        <p:nvSpPr>
          <p:cNvPr id="73" name="Marcador de texto 8">
            <a:extLst>
              <a:ext uri="{FF2B5EF4-FFF2-40B4-BE49-F238E27FC236}">
                <a16:creationId xmlns:a16="http://schemas.microsoft.com/office/drawing/2014/main" id="{8E93F16E-5673-C38F-1CEE-40FAB4959AB9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724233" y="3307343"/>
            <a:ext cx="2042522" cy="2669604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1100" b="0">
                <a:solidFill>
                  <a:schemeClr val="bg2">
                    <a:lumMod val="25000"/>
                  </a:schemeClr>
                </a:solidFill>
                <a:latin typeface="Century" panose="02040604050505020304" pitchFamily="18" charset="0"/>
              </a:defRPr>
            </a:lvl1pPr>
          </a:lstStyle>
          <a:p>
            <a:r>
              <a:rPr lang="es-ES"/>
              <a:t>Texto corto descriptivo</a:t>
            </a:r>
            <a:endParaRPr lang="en-US"/>
          </a:p>
        </p:txBody>
      </p:sp>
      <p:sp>
        <p:nvSpPr>
          <p:cNvPr id="74" name="Marcador de texto 8">
            <a:extLst>
              <a:ext uri="{FF2B5EF4-FFF2-40B4-BE49-F238E27FC236}">
                <a16:creationId xmlns:a16="http://schemas.microsoft.com/office/drawing/2014/main" id="{45A1DAF9-67C1-87AF-134E-0A1F14272FCA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409318" y="3319692"/>
            <a:ext cx="2042522" cy="2669604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1100" b="0">
                <a:solidFill>
                  <a:schemeClr val="bg2">
                    <a:lumMod val="25000"/>
                  </a:schemeClr>
                </a:solidFill>
                <a:latin typeface="Century" panose="02040604050505020304" pitchFamily="18" charset="0"/>
              </a:defRPr>
            </a:lvl1pPr>
          </a:lstStyle>
          <a:p>
            <a:r>
              <a:rPr lang="es-ES"/>
              <a:t>Texto corto descriptivo</a:t>
            </a:r>
            <a:endParaRPr lang="en-US"/>
          </a:p>
        </p:txBody>
      </p:sp>
      <p:sp>
        <p:nvSpPr>
          <p:cNvPr id="75" name="Marcador de texto 8">
            <a:extLst>
              <a:ext uri="{FF2B5EF4-FFF2-40B4-BE49-F238E27FC236}">
                <a16:creationId xmlns:a16="http://schemas.microsoft.com/office/drawing/2014/main" id="{D670CB3E-927E-3329-BE88-001263E2E333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9069790" y="3329138"/>
            <a:ext cx="2042522" cy="2669604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1100" b="0">
                <a:solidFill>
                  <a:schemeClr val="bg2">
                    <a:lumMod val="25000"/>
                  </a:schemeClr>
                </a:solidFill>
                <a:latin typeface="Century" panose="02040604050505020304" pitchFamily="18" charset="0"/>
              </a:defRPr>
            </a:lvl1pPr>
          </a:lstStyle>
          <a:p>
            <a:r>
              <a:rPr lang="es-ES"/>
              <a:t>Texto corto descriptivo</a:t>
            </a:r>
            <a:endParaRPr lang="en-US"/>
          </a:p>
        </p:txBody>
      </p:sp>
      <p:sp>
        <p:nvSpPr>
          <p:cNvPr id="76" name="Marcador de texto 8">
            <a:extLst>
              <a:ext uri="{FF2B5EF4-FFF2-40B4-BE49-F238E27FC236}">
                <a16:creationId xmlns:a16="http://schemas.microsoft.com/office/drawing/2014/main" id="{6833C87D-AE8E-8A08-2704-DCAA28E0C533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275714" y="2642256"/>
            <a:ext cx="1526422" cy="327162"/>
          </a:xfrm>
        </p:spPr>
        <p:txBody>
          <a:bodyPr>
            <a:noAutofit/>
          </a:bodyPr>
          <a:lstStyle>
            <a:lvl1pPr marL="0" indent="0" algn="ctr">
              <a:buNone/>
              <a:defRPr sz="2000" b="1">
                <a:solidFill>
                  <a:srgbClr val="654534"/>
                </a:solidFill>
                <a:latin typeface="Century" panose="02040604050505020304" pitchFamily="18" charset="0"/>
              </a:defRPr>
            </a:lvl1pPr>
          </a:lstStyle>
          <a:p>
            <a:pPr lvl="0"/>
            <a:r>
              <a:rPr lang="es-ES"/>
              <a:t>Título 1</a:t>
            </a:r>
          </a:p>
        </p:txBody>
      </p:sp>
      <p:sp>
        <p:nvSpPr>
          <p:cNvPr id="77" name="Marcador de texto 8">
            <a:extLst>
              <a:ext uri="{FF2B5EF4-FFF2-40B4-BE49-F238E27FC236}">
                <a16:creationId xmlns:a16="http://schemas.microsoft.com/office/drawing/2014/main" id="{5532912A-65FC-158F-394E-2EE220CB4109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3960811" y="2646689"/>
            <a:ext cx="1526422" cy="327162"/>
          </a:xfrm>
        </p:spPr>
        <p:txBody>
          <a:bodyPr>
            <a:noAutofit/>
          </a:bodyPr>
          <a:lstStyle>
            <a:lvl1pPr marL="0" indent="0" algn="ctr">
              <a:buNone/>
              <a:defRPr sz="2000" b="1">
                <a:solidFill>
                  <a:srgbClr val="654534"/>
                </a:solidFill>
                <a:latin typeface="Century" panose="02040604050505020304" pitchFamily="18" charset="0"/>
              </a:defRPr>
            </a:lvl1pPr>
          </a:lstStyle>
          <a:p>
            <a:pPr lvl="0"/>
            <a:r>
              <a:rPr lang="es-ES"/>
              <a:t>Título 2</a:t>
            </a:r>
          </a:p>
        </p:txBody>
      </p:sp>
      <p:sp>
        <p:nvSpPr>
          <p:cNvPr id="78" name="Marcador de texto 8">
            <a:extLst>
              <a:ext uri="{FF2B5EF4-FFF2-40B4-BE49-F238E27FC236}">
                <a16:creationId xmlns:a16="http://schemas.microsoft.com/office/drawing/2014/main" id="{B13EABF5-7F7E-4975-2CD2-44D431B4D4C1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660181" y="2648150"/>
            <a:ext cx="1526422" cy="327162"/>
          </a:xfrm>
        </p:spPr>
        <p:txBody>
          <a:bodyPr>
            <a:noAutofit/>
          </a:bodyPr>
          <a:lstStyle>
            <a:lvl1pPr marL="0" indent="0" algn="ctr">
              <a:buNone/>
              <a:defRPr sz="2000" b="1">
                <a:solidFill>
                  <a:srgbClr val="654534"/>
                </a:solidFill>
                <a:latin typeface="Century" panose="02040604050505020304" pitchFamily="18" charset="0"/>
              </a:defRPr>
            </a:lvl1pPr>
          </a:lstStyle>
          <a:p>
            <a:pPr lvl="0"/>
            <a:r>
              <a:rPr lang="es-ES"/>
              <a:t>Título 3</a:t>
            </a:r>
          </a:p>
        </p:txBody>
      </p:sp>
      <p:sp>
        <p:nvSpPr>
          <p:cNvPr id="79" name="Marcador de texto 8">
            <a:extLst>
              <a:ext uri="{FF2B5EF4-FFF2-40B4-BE49-F238E27FC236}">
                <a16:creationId xmlns:a16="http://schemas.microsoft.com/office/drawing/2014/main" id="{55D6F919-23DB-5924-9F1E-E6F7FAA06874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9296052" y="2639588"/>
            <a:ext cx="1526422" cy="327162"/>
          </a:xfrm>
        </p:spPr>
        <p:txBody>
          <a:bodyPr>
            <a:noAutofit/>
          </a:bodyPr>
          <a:lstStyle>
            <a:lvl1pPr marL="0" indent="0" algn="ctr">
              <a:buNone/>
              <a:defRPr sz="2000" b="1">
                <a:solidFill>
                  <a:srgbClr val="654534"/>
                </a:solidFill>
                <a:latin typeface="Century" panose="02040604050505020304" pitchFamily="18" charset="0"/>
              </a:defRPr>
            </a:lvl1pPr>
          </a:lstStyle>
          <a:p>
            <a:pPr lvl="0"/>
            <a:r>
              <a:rPr lang="es-ES"/>
              <a:t>Título 4</a:t>
            </a:r>
          </a:p>
        </p:txBody>
      </p:sp>
      <p:sp>
        <p:nvSpPr>
          <p:cNvPr id="21" name="Marcador de número de diapositiva 4">
            <a:extLst>
              <a:ext uri="{FF2B5EF4-FFF2-40B4-BE49-F238E27FC236}">
                <a16:creationId xmlns:a16="http://schemas.microsoft.com/office/drawing/2014/main" id="{65506B67-D97F-68C5-EBEA-6D965871BE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369815" y="6199594"/>
            <a:ext cx="2743200" cy="365125"/>
          </a:xfrm>
        </p:spPr>
        <p:txBody>
          <a:bodyPr/>
          <a:lstStyle>
            <a:lvl1pPr algn="l">
              <a:defRPr>
                <a:latin typeface="Century" panose="02040604050505020304" pitchFamily="18" charset="0"/>
              </a:defRPr>
            </a:lvl1pPr>
          </a:lstStyle>
          <a:p>
            <a:fld id="{DD611106-AE53-4A59-9295-D4850C0F6C93}" type="slidenum">
              <a:rPr lang="es-CO" smtClean="0"/>
              <a:pPr/>
              <a:t>‹Nº›</a:t>
            </a:fld>
            <a:endParaRPr lang="es-CO"/>
          </a:p>
        </p:txBody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6BA6D613-0DAB-07F7-E465-FBFDDA9CFFDC}"/>
              </a:ext>
            </a:extLst>
          </p:cNvPr>
          <p:cNvGrpSpPr/>
          <p:nvPr userDrawn="1"/>
        </p:nvGrpSpPr>
        <p:grpSpPr>
          <a:xfrm>
            <a:off x="-45720" y="6808923"/>
            <a:ext cx="12410357" cy="64130"/>
            <a:chOff x="-45720" y="6636065"/>
            <a:chExt cx="12410357" cy="324805"/>
          </a:xfrm>
        </p:grpSpPr>
        <p:sp>
          <p:nvSpPr>
            <p:cNvPr id="9" name="Rectángulo 8">
              <a:extLst>
                <a:ext uri="{FF2B5EF4-FFF2-40B4-BE49-F238E27FC236}">
                  <a16:creationId xmlns:a16="http://schemas.microsoft.com/office/drawing/2014/main" id="{5FAE1E20-1307-E9BB-3DBE-6D9BC9F6CAE7}"/>
                </a:ext>
              </a:extLst>
            </p:cNvPr>
            <p:cNvSpPr/>
            <p:nvPr userDrawn="1"/>
          </p:nvSpPr>
          <p:spPr>
            <a:xfrm>
              <a:off x="-45720" y="6642992"/>
              <a:ext cx="3429000" cy="317878"/>
            </a:xfrm>
            <a:prstGeom prst="rect">
              <a:avLst/>
            </a:prstGeom>
            <a:solidFill>
              <a:srgbClr val="65453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0" name="Rectángulo 9">
              <a:extLst>
                <a:ext uri="{FF2B5EF4-FFF2-40B4-BE49-F238E27FC236}">
                  <a16:creationId xmlns:a16="http://schemas.microsoft.com/office/drawing/2014/main" id="{263EDB8E-74E1-8F0A-E9E4-7EA562092252}"/>
                </a:ext>
              </a:extLst>
            </p:cNvPr>
            <p:cNvSpPr/>
            <p:nvPr userDrawn="1"/>
          </p:nvSpPr>
          <p:spPr>
            <a:xfrm>
              <a:off x="2834640" y="6639783"/>
              <a:ext cx="3429000" cy="317878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1" name="Rectángulo 10">
              <a:extLst>
                <a:ext uri="{FF2B5EF4-FFF2-40B4-BE49-F238E27FC236}">
                  <a16:creationId xmlns:a16="http://schemas.microsoft.com/office/drawing/2014/main" id="{3EC639E3-9AA6-9124-F56C-571B015B7535}"/>
                </a:ext>
              </a:extLst>
            </p:cNvPr>
            <p:cNvSpPr/>
            <p:nvPr userDrawn="1"/>
          </p:nvSpPr>
          <p:spPr>
            <a:xfrm>
              <a:off x="6055277" y="6639274"/>
              <a:ext cx="3429000" cy="317878"/>
            </a:xfrm>
            <a:prstGeom prst="rect">
              <a:avLst/>
            </a:prstGeom>
            <a:solidFill>
              <a:srgbClr val="5AC6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5" name="Rectángulo 14">
              <a:extLst>
                <a:ext uri="{FF2B5EF4-FFF2-40B4-BE49-F238E27FC236}">
                  <a16:creationId xmlns:a16="http://schemas.microsoft.com/office/drawing/2014/main" id="{A8CFD420-3624-FAC2-D304-07E4A233AC48}"/>
                </a:ext>
              </a:extLst>
            </p:cNvPr>
            <p:cNvSpPr/>
            <p:nvPr userDrawn="1"/>
          </p:nvSpPr>
          <p:spPr>
            <a:xfrm>
              <a:off x="8935637" y="6636065"/>
              <a:ext cx="3429000" cy="317878"/>
            </a:xfrm>
            <a:prstGeom prst="rect">
              <a:avLst/>
            </a:prstGeom>
            <a:solidFill>
              <a:srgbClr val="418FE9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48857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lecha derecha 8">
            <a:extLst>
              <a:ext uri="{FF2B5EF4-FFF2-40B4-BE49-F238E27FC236}">
                <a16:creationId xmlns:a16="http://schemas.microsoft.com/office/drawing/2014/main" id="{D470602D-7B1D-39D6-9E5E-2E8ABE4B4CF3}"/>
              </a:ext>
            </a:extLst>
          </p:cNvPr>
          <p:cNvSpPr/>
          <p:nvPr userDrawn="1"/>
        </p:nvSpPr>
        <p:spPr>
          <a:xfrm>
            <a:off x="8340933" y="1397996"/>
            <a:ext cx="3429000" cy="1273878"/>
          </a:xfrm>
          <a:prstGeom prst="rightArrow">
            <a:avLst>
              <a:gd name="adj1" fmla="val 50000"/>
              <a:gd name="adj2" fmla="val 36009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Flecha derecha 10">
            <a:extLst>
              <a:ext uri="{FF2B5EF4-FFF2-40B4-BE49-F238E27FC236}">
                <a16:creationId xmlns:a16="http://schemas.microsoft.com/office/drawing/2014/main" id="{0D704E7D-72A9-94FD-97B8-1E3B1DC8E71E}"/>
              </a:ext>
            </a:extLst>
          </p:cNvPr>
          <p:cNvSpPr/>
          <p:nvPr userDrawn="1"/>
        </p:nvSpPr>
        <p:spPr>
          <a:xfrm>
            <a:off x="5665131" y="1397996"/>
            <a:ext cx="3429000" cy="1273878"/>
          </a:xfrm>
          <a:prstGeom prst="rightArrow">
            <a:avLst>
              <a:gd name="adj1" fmla="val 50000"/>
              <a:gd name="adj2" fmla="val 36009"/>
            </a:avLst>
          </a:prstGeom>
          <a:solidFill>
            <a:srgbClr val="418FE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2" name="Flecha derecha 11">
            <a:extLst>
              <a:ext uri="{FF2B5EF4-FFF2-40B4-BE49-F238E27FC236}">
                <a16:creationId xmlns:a16="http://schemas.microsoft.com/office/drawing/2014/main" id="{0E885F70-61E9-0963-09E0-A6AD148F2FC7}"/>
              </a:ext>
            </a:extLst>
          </p:cNvPr>
          <p:cNvSpPr/>
          <p:nvPr userDrawn="1"/>
        </p:nvSpPr>
        <p:spPr>
          <a:xfrm>
            <a:off x="3057071" y="1398002"/>
            <a:ext cx="3429000" cy="1273878"/>
          </a:xfrm>
          <a:prstGeom prst="rightArrow">
            <a:avLst>
              <a:gd name="adj1" fmla="val 50000"/>
              <a:gd name="adj2" fmla="val 36009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7" name="Flecha derecha 16">
            <a:extLst>
              <a:ext uri="{FF2B5EF4-FFF2-40B4-BE49-F238E27FC236}">
                <a16:creationId xmlns:a16="http://schemas.microsoft.com/office/drawing/2014/main" id="{B03682EA-338D-E3B6-3D6A-04F8E6AA2933}"/>
              </a:ext>
            </a:extLst>
          </p:cNvPr>
          <p:cNvSpPr/>
          <p:nvPr userDrawn="1"/>
        </p:nvSpPr>
        <p:spPr>
          <a:xfrm>
            <a:off x="449012" y="1398008"/>
            <a:ext cx="3429000" cy="1273878"/>
          </a:xfrm>
          <a:prstGeom prst="rightArrow">
            <a:avLst>
              <a:gd name="adj1" fmla="val 50000"/>
              <a:gd name="adj2" fmla="val 36009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1" name="Rectángulo: esquinas redondeadas 20">
            <a:extLst>
              <a:ext uri="{FF2B5EF4-FFF2-40B4-BE49-F238E27FC236}">
                <a16:creationId xmlns:a16="http://schemas.microsoft.com/office/drawing/2014/main" id="{A6B82B59-845A-460B-AF62-AD8C07E92B9A}"/>
              </a:ext>
            </a:extLst>
          </p:cNvPr>
          <p:cNvSpPr/>
          <p:nvPr userDrawn="1"/>
        </p:nvSpPr>
        <p:spPr>
          <a:xfrm>
            <a:off x="819058" y="2820492"/>
            <a:ext cx="2042522" cy="302788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>
              <a:latin typeface="Century" panose="02040604050505020304" pitchFamily="18" charset="0"/>
            </a:endParaRPr>
          </a:p>
        </p:txBody>
      </p:sp>
      <p:sp>
        <p:nvSpPr>
          <p:cNvPr id="22" name="Rectángulo: esquinas redondeadas 21">
            <a:extLst>
              <a:ext uri="{FF2B5EF4-FFF2-40B4-BE49-F238E27FC236}">
                <a16:creationId xmlns:a16="http://schemas.microsoft.com/office/drawing/2014/main" id="{7888BD19-D05E-4C27-92AA-7A0BC52D8147}"/>
              </a:ext>
            </a:extLst>
          </p:cNvPr>
          <p:cNvSpPr/>
          <p:nvPr userDrawn="1"/>
        </p:nvSpPr>
        <p:spPr>
          <a:xfrm>
            <a:off x="3604597" y="2820492"/>
            <a:ext cx="2042522" cy="302788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4" name="Rectángulo: esquinas redondeadas 23">
            <a:extLst>
              <a:ext uri="{FF2B5EF4-FFF2-40B4-BE49-F238E27FC236}">
                <a16:creationId xmlns:a16="http://schemas.microsoft.com/office/drawing/2014/main" id="{77C7321B-8168-48F6-B208-4903AEE8036D}"/>
              </a:ext>
            </a:extLst>
          </p:cNvPr>
          <p:cNvSpPr/>
          <p:nvPr userDrawn="1"/>
        </p:nvSpPr>
        <p:spPr>
          <a:xfrm>
            <a:off x="6360038" y="2838082"/>
            <a:ext cx="2042522" cy="302788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>
              <a:latin typeface="Century" panose="02040604050505020304" pitchFamily="18" charset="0"/>
            </a:endParaRPr>
          </a:p>
        </p:txBody>
      </p:sp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54FA288D-979A-46D9-8F82-478A0B334280}"/>
              </a:ext>
            </a:extLst>
          </p:cNvPr>
          <p:cNvSpPr/>
          <p:nvPr userDrawn="1"/>
        </p:nvSpPr>
        <p:spPr>
          <a:xfrm>
            <a:off x="8983615" y="2838082"/>
            <a:ext cx="2042522" cy="302788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>
              <a:latin typeface="Century" panose="02040604050505020304" pitchFamily="18" charset="0"/>
            </a:endParaRPr>
          </a:p>
        </p:txBody>
      </p:sp>
      <p:sp>
        <p:nvSpPr>
          <p:cNvPr id="53" name="Marcador de texto 8">
            <a:extLst>
              <a:ext uri="{FF2B5EF4-FFF2-40B4-BE49-F238E27FC236}">
                <a16:creationId xmlns:a16="http://schemas.microsoft.com/office/drawing/2014/main" id="{7CB5DBAB-4ED4-4C56-9959-8A15D58CD90C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19058" y="2984553"/>
            <a:ext cx="2042522" cy="2669604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1100" b="0">
                <a:solidFill>
                  <a:schemeClr val="bg2">
                    <a:lumMod val="25000"/>
                  </a:schemeClr>
                </a:solidFill>
                <a:latin typeface="Century" panose="02040604050505020304" pitchFamily="18" charset="0"/>
              </a:defRPr>
            </a:lvl1pPr>
          </a:lstStyle>
          <a:p>
            <a:r>
              <a:rPr lang="es-ES"/>
              <a:t>Texto corto descriptivo</a:t>
            </a:r>
            <a:endParaRPr lang="en-US"/>
          </a:p>
        </p:txBody>
      </p:sp>
      <p:sp>
        <p:nvSpPr>
          <p:cNvPr id="54" name="Marcador de texto 8">
            <a:extLst>
              <a:ext uri="{FF2B5EF4-FFF2-40B4-BE49-F238E27FC236}">
                <a16:creationId xmlns:a16="http://schemas.microsoft.com/office/drawing/2014/main" id="{A983EBB9-05B1-4F3F-9EF0-CAE204525D7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608453" y="2991462"/>
            <a:ext cx="2042522" cy="2669604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1100" b="0">
                <a:solidFill>
                  <a:schemeClr val="bg2">
                    <a:lumMod val="25000"/>
                  </a:schemeClr>
                </a:solidFill>
                <a:latin typeface="Century" panose="02040604050505020304" pitchFamily="18" charset="0"/>
              </a:defRPr>
            </a:lvl1pPr>
          </a:lstStyle>
          <a:p>
            <a:r>
              <a:rPr lang="es-ES"/>
              <a:t>Texto corto descriptivo</a:t>
            </a:r>
            <a:endParaRPr lang="en-US"/>
          </a:p>
        </p:txBody>
      </p:sp>
      <p:sp>
        <p:nvSpPr>
          <p:cNvPr id="55" name="Marcador de texto 8">
            <a:extLst>
              <a:ext uri="{FF2B5EF4-FFF2-40B4-BE49-F238E27FC236}">
                <a16:creationId xmlns:a16="http://schemas.microsoft.com/office/drawing/2014/main" id="{08F0D330-3933-4592-BC96-30AC8F52CF33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360038" y="3003811"/>
            <a:ext cx="2042522" cy="2669604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1100" b="0">
                <a:solidFill>
                  <a:schemeClr val="bg2">
                    <a:lumMod val="25000"/>
                  </a:schemeClr>
                </a:solidFill>
                <a:latin typeface="Century" panose="02040604050505020304" pitchFamily="18" charset="0"/>
              </a:defRPr>
            </a:lvl1pPr>
          </a:lstStyle>
          <a:p>
            <a:r>
              <a:rPr lang="es-ES"/>
              <a:t>Texto corto descriptivo</a:t>
            </a:r>
            <a:endParaRPr lang="en-US"/>
          </a:p>
        </p:txBody>
      </p:sp>
      <p:sp>
        <p:nvSpPr>
          <p:cNvPr id="56" name="Marcador de texto 8">
            <a:extLst>
              <a:ext uri="{FF2B5EF4-FFF2-40B4-BE49-F238E27FC236}">
                <a16:creationId xmlns:a16="http://schemas.microsoft.com/office/drawing/2014/main" id="{3A07E8F1-535F-41F3-947C-A8B41D1C831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9009493" y="3013257"/>
            <a:ext cx="2042522" cy="2669604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1100" b="0">
                <a:solidFill>
                  <a:schemeClr val="bg2">
                    <a:lumMod val="25000"/>
                  </a:schemeClr>
                </a:solidFill>
                <a:latin typeface="Century" panose="02040604050505020304" pitchFamily="18" charset="0"/>
              </a:defRPr>
            </a:lvl1pPr>
          </a:lstStyle>
          <a:p>
            <a:r>
              <a:rPr lang="es-ES"/>
              <a:t>Texto corto descriptivo</a:t>
            </a:r>
            <a:endParaRPr lang="en-US"/>
          </a:p>
        </p:txBody>
      </p:sp>
      <p:sp>
        <p:nvSpPr>
          <p:cNvPr id="61" name="Marcador de texto 8">
            <a:extLst>
              <a:ext uri="{FF2B5EF4-FFF2-40B4-BE49-F238E27FC236}">
                <a16:creationId xmlns:a16="http://schemas.microsoft.com/office/drawing/2014/main" id="{7839F38A-7272-3C2F-93B2-82081E4986AD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006315" y="1885014"/>
            <a:ext cx="1526422" cy="327162"/>
          </a:xfrm>
        </p:spPr>
        <p:txBody>
          <a:bodyPr>
            <a:noAutofit/>
          </a:bodyPr>
          <a:lstStyle>
            <a:lvl1pPr marL="0" indent="0" algn="ctr">
              <a:buNone/>
              <a:defRPr sz="2000" b="1">
                <a:solidFill>
                  <a:srgbClr val="654534"/>
                </a:solidFill>
                <a:latin typeface="Century" panose="02040604050505020304" pitchFamily="18" charset="0"/>
              </a:defRPr>
            </a:lvl1pPr>
          </a:lstStyle>
          <a:p>
            <a:pPr lvl="0"/>
            <a:r>
              <a:rPr lang="es-ES"/>
              <a:t>Título 1</a:t>
            </a:r>
          </a:p>
        </p:txBody>
      </p:sp>
      <p:sp>
        <p:nvSpPr>
          <p:cNvPr id="62" name="Marcador de texto 8">
            <a:extLst>
              <a:ext uri="{FF2B5EF4-FFF2-40B4-BE49-F238E27FC236}">
                <a16:creationId xmlns:a16="http://schemas.microsoft.com/office/drawing/2014/main" id="{4E295860-18D8-2EB4-2864-80D7498BAFD3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4075970" y="1889447"/>
            <a:ext cx="1526422" cy="327162"/>
          </a:xfrm>
        </p:spPr>
        <p:txBody>
          <a:bodyPr>
            <a:noAutofit/>
          </a:bodyPr>
          <a:lstStyle>
            <a:lvl1pPr marL="0" indent="0" algn="ctr">
              <a:buNone/>
              <a:defRPr sz="2000" b="1">
                <a:solidFill>
                  <a:srgbClr val="654534"/>
                </a:solidFill>
                <a:latin typeface="Century" panose="02040604050505020304" pitchFamily="18" charset="0"/>
              </a:defRPr>
            </a:lvl1pPr>
          </a:lstStyle>
          <a:p>
            <a:pPr lvl="0"/>
            <a:r>
              <a:rPr lang="es-ES"/>
              <a:t>Título 2</a:t>
            </a:r>
          </a:p>
        </p:txBody>
      </p:sp>
      <p:sp>
        <p:nvSpPr>
          <p:cNvPr id="63" name="Marcador de texto 8">
            <a:extLst>
              <a:ext uri="{FF2B5EF4-FFF2-40B4-BE49-F238E27FC236}">
                <a16:creationId xmlns:a16="http://schemas.microsoft.com/office/drawing/2014/main" id="{34956685-9F85-FFAD-332C-B47CED693CC5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746768" y="1890908"/>
            <a:ext cx="1526422" cy="327162"/>
          </a:xfrm>
        </p:spPr>
        <p:txBody>
          <a:bodyPr>
            <a:no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  <a:latin typeface="Century" panose="02040604050505020304" pitchFamily="18" charset="0"/>
              </a:defRPr>
            </a:lvl1pPr>
          </a:lstStyle>
          <a:p>
            <a:pPr lvl="0"/>
            <a:r>
              <a:rPr lang="es-ES"/>
              <a:t>Título 3</a:t>
            </a:r>
          </a:p>
        </p:txBody>
      </p:sp>
      <p:sp>
        <p:nvSpPr>
          <p:cNvPr id="64" name="Marcador de texto 8">
            <a:extLst>
              <a:ext uri="{FF2B5EF4-FFF2-40B4-BE49-F238E27FC236}">
                <a16:creationId xmlns:a16="http://schemas.microsoft.com/office/drawing/2014/main" id="{B2FEEC3C-937E-6022-560E-7F919A85D35E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9285898" y="1882346"/>
            <a:ext cx="1526422" cy="327162"/>
          </a:xfrm>
        </p:spPr>
        <p:txBody>
          <a:bodyPr>
            <a:noAutofit/>
          </a:bodyPr>
          <a:lstStyle>
            <a:lvl1pPr marL="0" indent="0" algn="ctr">
              <a:buNone/>
              <a:defRPr sz="2000" b="1">
                <a:solidFill>
                  <a:srgbClr val="654534"/>
                </a:solidFill>
                <a:latin typeface="Century" panose="02040604050505020304" pitchFamily="18" charset="0"/>
              </a:defRPr>
            </a:lvl1pPr>
          </a:lstStyle>
          <a:p>
            <a:pPr lvl="0"/>
            <a:r>
              <a:rPr lang="es-ES"/>
              <a:t>Título 4</a:t>
            </a:r>
          </a:p>
        </p:txBody>
      </p:sp>
      <p:pic>
        <p:nvPicPr>
          <p:cNvPr id="23" name="Gráfico 22">
            <a:extLst>
              <a:ext uri="{FF2B5EF4-FFF2-40B4-BE49-F238E27FC236}">
                <a16:creationId xmlns:a16="http://schemas.microsoft.com/office/drawing/2014/main" id="{A001D4B2-3252-5C64-8F53-3427338CC2C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70185" y="355032"/>
            <a:ext cx="3989250" cy="511370"/>
          </a:xfrm>
          <a:prstGeom prst="rect">
            <a:avLst/>
          </a:prstGeom>
        </p:spPr>
      </p:pic>
      <p:sp>
        <p:nvSpPr>
          <p:cNvPr id="25" name="Marcador de texto 8">
            <a:extLst>
              <a:ext uri="{FF2B5EF4-FFF2-40B4-BE49-F238E27FC236}">
                <a16:creationId xmlns:a16="http://schemas.microsoft.com/office/drawing/2014/main" id="{D1B2B63C-8B92-EAEA-AD80-F447BC98A12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33773" y="408698"/>
            <a:ext cx="4354585" cy="365125"/>
          </a:xfrm>
        </p:spPr>
        <p:txBody>
          <a:bodyPr>
            <a:noAutofit/>
          </a:bodyPr>
          <a:lstStyle>
            <a:lvl1pPr marL="0" indent="0">
              <a:buNone/>
              <a:defRPr sz="2800" b="1">
                <a:solidFill>
                  <a:srgbClr val="654534"/>
                </a:solidFill>
                <a:latin typeface="Century" panose="02040604050505020304" pitchFamily="18" charset="0"/>
              </a:defRPr>
            </a:lvl1pPr>
          </a:lstStyle>
          <a:p>
            <a:pPr lvl="0"/>
            <a:r>
              <a:rPr lang="es-ES"/>
              <a:t>Título</a:t>
            </a:r>
          </a:p>
        </p:txBody>
      </p:sp>
      <p:pic>
        <p:nvPicPr>
          <p:cNvPr id="27" name="Gráfico 26">
            <a:extLst>
              <a:ext uri="{FF2B5EF4-FFF2-40B4-BE49-F238E27FC236}">
                <a16:creationId xmlns:a16="http://schemas.microsoft.com/office/drawing/2014/main" id="{553745E0-1DFF-0794-689B-3C8C66BD479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68140" y="451301"/>
            <a:ext cx="395982" cy="307457"/>
          </a:xfrm>
          <a:prstGeom prst="rect">
            <a:avLst/>
          </a:prstGeom>
        </p:spPr>
      </p:pic>
      <p:pic>
        <p:nvPicPr>
          <p:cNvPr id="29" name="Gráfico 28">
            <a:extLst>
              <a:ext uri="{FF2B5EF4-FFF2-40B4-BE49-F238E27FC236}">
                <a16:creationId xmlns:a16="http://schemas.microsoft.com/office/drawing/2014/main" id="{D86DD0C4-CF0A-C554-8516-03D9DD9C8CA0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011009" y="256710"/>
            <a:ext cx="1842357" cy="511370"/>
          </a:xfrm>
          <a:prstGeom prst="rect">
            <a:avLst/>
          </a:prstGeom>
        </p:spPr>
      </p:pic>
      <p:sp>
        <p:nvSpPr>
          <p:cNvPr id="31" name="Marcador de número de diapositiva 4">
            <a:extLst>
              <a:ext uri="{FF2B5EF4-FFF2-40B4-BE49-F238E27FC236}">
                <a16:creationId xmlns:a16="http://schemas.microsoft.com/office/drawing/2014/main" id="{C247CB43-A5DE-F7CC-A552-E0FA6B81CD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369815" y="6199594"/>
            <a:ext cx="2743200" cy="365125"/>
          </a:xfrm>
        </p:spPr>
        <p:txBody>
          <a:bodyPr/>
          <a:lstStyle>
            <a:lvl1pPr algn="l">
              <a:defRPr>
                <a:latin typeface="Century" panose="02040604050505020304" pitchFamily="18" charset="0"/>
              </a:defRPr>
            </a:lvl1pPr>
          </a:lstStyle>
          <a:p>
            <a:fld id="{DD611106-AE53-4A59-9295-D4850C0F6C93}" type="slidenum">
              <a:rPr lang="es-CO" smtClean="0"/>
              <a:pPr/>
              <a:t>‹Nº›</a:t>
            </a:fld>
            <a:endParaRPr lang="es-CO"/>
          </a:p>
        </p:txBody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84E329D3-EA1F-D969-F3C4-24BACFEFEFCF}"/>
              </a:ext>
            </a:extLst>
          </p:cNvPr>
          <p:cNvGrpSpPr/>
          <p:nvPr userDrawn="1"/>
        </p:nvGrpSpPr>
        <p:grpSpPr>
          <a:xfrm>
            <a:off x="-45720" y="6808923"/>
            <a:ext cx="12410357" cy="64130"/>
            <a:chOff x="-45720" y="6636065"/>
            <a:chExt cx="12410357" cy="324805"/>
          </a:xfrm>
        </p:grpSpPr>
        <p:sp>
          <p:nvSpPr>
            <p:cNvPr id="8" name="Rectángulo 7">
              <a:extLst>
                <a:ext uri="{FF2B5EF4-FFF2-40B4-BE49-F238E27FC236}">
                  <a16:creationId xmlns:a16="http://schemas.microsoft.com/office/drawing/2014/main" id="{F1DDFCC8-2297-7B34-BB2F-BEC764178515}"/>
                </a:ext>
              </a:extLst>
            </p:cNvPr>
            <p:cNvSpPr/>
            <p:nvPr userDrawn="1"/>
          </p:nvSpPr>
          <p:spPr>
            <a:xfrm>
              <a:off x="-45720" y="6642992"/>
              <a:ext cx="3429000" cy="317878"/>
            </a:xfrm>
            <a:prstGeom prst="rect">
              <a:avLst/>
            </a:prstGeom>
            <a:solidFill>
              <a:srgbClr val="65453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0" name="Rectángulo 9">
              <a:extLst>
                <a:ext uri="{FF2B5EF4-FFF2-40B4-BE49-F238E27FC236}">
                  <a16:creationId xmlns:a16="http://schemas.microsoft.com/office/drawing/2014/main" id="{C7AA9E1B-26CB-F6B0-05D9-2B2A87D73218}"/>
                </a:ext>
              </a:extLst>
            </p:cNvPr>
            <p:cNvSpPr/>
            <p:nvPr userDrawn="1"/>
          </p:nvSpPr>
          <p:spPr>
            <a:xfrm>
              <a:off x="2834640" y="6639783"/>
              <a:ext cx="3429000" cy="317878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3" name="Rectángulo 12">
              <a:extLst>
                <a:ext uri="{FF2B5EF4-FFF2-40B4-BE49-F238E27FC236}">
                  <a16:creationId xmlns:a16="http://schemas.microsoft.com/office/drawing/2014/main" id="{D37BC1E1-B683-AB54-862B-EA25DBF43050}"/>
                </a:ext>
              </a:extLst>
            </p:cNvPr>
            <p:cNvSpPr/>
            <p:nvPr userDrawn="1"/>
          </p:nvSpPr>
          <p:spPr>
            <a:xfrm>
              <a:off x="6055277" y="6639274"/>
              <a:ext cx="3429000" cy="317878"/>
            </a:xfrm>
            <a:prstGeom prst="rect">
              <a:avLst/>
            </a:prstGeom>
            <a:solidFill>
              <a:srgbClr val="5AC6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4" name="Rectángulo 13">
              <a:extLst>
                <a:ext uri="{FF2B5EF4-FFF2-40B4-BE49-F238E27FC236}">
                  <a16:creationId xmlns:a16="http://schemas.microsoft.com/office/drawing/2014/main" id="{90F1D088-F2ED-06EE-B537-443A9BC774B3}"/>
                </a:ext>
              </a:extLst>
            </p:cNvPr>
            <p:cNvSpPr/>
            <p:nvPr userDrawn="1"/>
          </p:nvSpPr>
          <p:spPr>
            <a:xfrm>
              <a:off x="8935637" y="6636065"/>
              <a:ext cx="3429000" cy="317878"/>
            </a:xfrm>
            <a:prstGeom prst="rect">
              <a:avLst/>
            </a:prstGeom>
            <a:solidFill>
              <a:srgbClr val="418FE9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98161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ítulo 2">
            <a:extLst>
              <a:ext uri="{FF2B5EF4-FFF2-40B4-BE49-F238E27FC236}">
                <a16:creationId xmlns:a16="http://schemas.microsoft.com/office/drawing/2014/main" id="{4E457DBC-143E-4FB9-AC68-488F66E9A34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799507" y="1330045"/>
            <a:ext cx="9714787" cy="76886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2">
                    <a:lumMod val="75000"/>
                  </a:schemeClr>
                </a:solidFill>
                <a:latin typeface="Century" panose="02040604050505020304" pitchFamily="18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Texto descriptivo</a:t>
            </a:r>
            <a:endParaRPr lang="en-US"/>
          </a:p>
        </p:txBody>
      </p:sp>
      <p:sp>
        <p:nvSpPr>
          <p:cNvPr id="8" name="Marcador de texto 8">
            <a:extLst>
              <a:ext uri="{FF2B5EF4-FFF2-40B4-BE49-F238E27FC236}">
                <a16:creationId xmlns:a16="http://schemas.microsoft.com/office/drawing/2014/main" id="{9BC3F99D-5DAF-472D-AC44-6E28D4DEA20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370523" y="622088"/>
            <a:ext cx="5143772" cy="365125"/>
          </a:xfrm>
        </p:spPr>
        <p:txBody>
          <a:bodyPr>
            <a:noAutofit/>
          </a:bodyPr>
          <a:lstStyle>
            <a:lvl1pPr marL="0" indent="0" algn="r">
              <a:buNone/>
              <a:defRPr sz="2800" b="1">
                <a:solidFill>
                  <a:srgbClr val="654534"/>
                </a:solidFill>
                <a:latin typeface="Century" panose="02040604050505020304" pitchFamily="18" charset="0"/>
              </a:defRPr>
            </a:lvl1pPr>
          </a:lstStyle>
          <a:p>
            <a:pPr lvl="0"/>
            <a:r>
              <a:rPr lang="es-ES"/>
              <a:t>Título</a:t>
            </a:r>
          </a:p>
        </p:txBody>
      </p:sp>
      <p:pic>
        <p:nvPicPr>
          <p:cNvPr id="14" name="Gráfico 13">
            <a:extLst>
              <a:ext uri="{FF2B5EF4-FFF2-40B4-BE49-F238E27FC236}">
                <a16:creationId xmlns:a16="http://schemas.microsoft.com/office/drawing/2014/main" id="{C21549F3-B811-49DA-B651-A4EAEF8A6EC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0800000">
            <a:off x="11494758" y="680104"/>
            <a:ext cx="395982" cy="307457"/>
          </a:xfrm>
          <a:prstGeom prst="rect">
            <a:avLst/>
          </a:prstGeom>
        </p:spPr>
      </p:pic>
      <p:pic>
        <p:nvPicPr>
          <p:cNvPr id="15" name="Gráfico 14">
            <a:extLst>
              <a:ext uri="{FF2B5EF4-FFF2-40B4-BE49-F238E27FC236}">
                <a16:creationId xmlns:a16="http://schemas.microsoft.com/office/drawing/2014/main" id="{954F9AE8-6234-47A6-B287-569AE26A4AFD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01260" y="293281"/>
            <a:ext cx="1842357" cy="511370"/>
          </a:xfrm>
          <a:prstGeom prst="rect">
            <a:avLst/>
          </a:prstGeom>
        </p:spPr>
      </p:pic>
      <p:sp>
        <p:nvSpPr>
          <p:cNvPr id="12" name="Elipse 11">
            <a:extLst>
              <a:ext uri="{FF2B5EF4-FFF2-40B4-BE49-F238E27FC236}">
                <a16:creationId xmlns:a16="http://schemas.microsoft.com/office/drawing/2014/main" id="{F990ECC9-F3E8-E1EF-9923-14052BACFAF4}"/>
              </a:ext>
            </a:extLst>
          </p:cNvPr>
          <p:cNvSpPr/>
          <p:nvPr userDrawn="1"/>
        </p:nvSpPr>
        <p:spPr>
          <a:xfrm>
            <a:off x="4182142" y="2327854"/>
            <a:ext cx="3907820" cy="390782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3" name="Elipse 12">
            <a:extLst>
              <a:ext uri="{FF2B5EF4-FFF2-40B4-BE49-F238E27FC236}">
                <a16:creationId xmlns:a16="http://schemas.microsoft.com/office/drawing/2014/main" id="{AE4B9CBD-D35A-7AA1-AEE4-08EA2C473BD8}"/>
              </a:ext>
            </a:extLst>
          </p:cNvPr>
          <p:cNvSpPr/>
          <p:nvPr userDrawn="1"/>
        </p:nvSpPr>
        <p:spPr>
          <a:xfrm>
            <a:off x="4424129" y="2582894"/>
            <a:ext cx="3423839" cy="3423839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6" name="Elipse 15">
            <a:extLst>
              <a:ext uri="{FF2B5EF4-FFF2-40B4-BE49-F238E27FC236}">
                <a16:creationId xmlns:a16="http://schemas.microsoft.com/office/drawing/2014/main" id="{B2A0AB1D-2E20-2763-44E6-F7669F3D1835}"/>
              </a:ext>
            </a:extLst>
          </p:cNvPr>
          <p:cNvSpPr/>
          <p:nvPr userDrawn="1"/>
        </p:nvSpPr>
        <p:spPr>
          <a:xfrm>
            <a:off x="8356106" y="3434316"/>
            <a:ext cx="2256204" cy="2256204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7" name="Elipse 16">
            <a:extLst>
              <a:ext uri="{FF2B5EF4-FFF2-40B4-BE49-F238E27FC236}">
                <a16:creationId xmlns:a16="http://schemas.microsoft.com/office/drawing/2014/main" id="{2D8F6319-C6F7-B078-F160-C6698E427EE5}"/>
              </a:ext>
            </a:extLst>
          </p:cNvPr>
          <p:cNvSpPr/>
          <p:nvPr userDrawn="1"/>
        </p:nvSpPr>
        <p:spPr>
          <a:xfrm>
            <a:off x="8495819" y="3581565"/>
            <a:ext cx="1976775" cy="1976775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8" name="Elipse 17">
            <a:extLst>
              <a:ext uri="{FF2B5EF4-FFF2-40B4-BE49-F238E27FC236}">
                <a16:creationId xmlns:a16="http://schemas.microsoft.com/office/drawing/2014/main" id="{83175BAC-FA5B-CDD8-CA5C-9A86171B5348}"/>
              </a:ext>
            </a:extLst>
          </p:cNvPr>
          <p:cNvSpPr/>
          <p:nvPr userDrawn="1"/>
        </p:nvSpPr>
        <p:spPr>
          <a:xfrm>
            <a:off x="1659794" y="3434316"/>
            <a:ext cx="2256204" cy="2256204"/>
          </a:xfrm>
          <a:prstGeom prst="ellipse">
            <a:avLst/>
          </a:prstGeom>
          <a:solidFill>
            <a:srgbClr val="418FE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9" name="Elipse 18">
            <a:extLst>
              <a:ext uri="{FF2B5EF4-FFF2-40B4-BE49-F238E27FC236}">
                <a16:creationId xmlns:a16="http://schemas.microsoft.com/office/drawing/2014/main" id="{C7E4ACAF-E93D-D13C-7E49-17355D2D4D20}"/>
              </a:ext>
            </a:extLst>
          </p:cNvPr>
          <p:cNvSpPr/>
          <p:nvPr userDrawn="1"/>
        </p:nvSpPr>
        <p:spPr>
          <a:xfrm>
            <a:off x="1799507" y="3581565"/>
            <a:ext cx="1976775" cy="1976775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2F593D5F-7A72-0199-8878-E14659DB0A18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1977106" y="3751630"/>
            <a:ext cx="1621576" cy="1621576"/>
          </a:xfrm>
          <a:custGeom>
            <a:avLst/>
            <a:gdLst>
              <a:gd name="connsiteX0" fmla="*/ 2637972 w 5275944"/>
              <a:gd name="connsiteY0" fmla="*/ 0 h 5275944"/>
              <a:gd name="connsiteX1" fmla="*/ 5275944 w 5275944"/>
              <a:gd name="connsiteY1" fmla="*/ 2637972 h 5275944"/>
              <a:gd name="connsiteX2" fmla="*/ 2637972 w 5275944"/>
              <a:gd name="connsiteY2" fmla="*/ 5275944 h 5275944"/>
              <a:gd name="connsiteX3" fmla="*/ 0 w 5275944"/>
              <a:gd name="connsiteY3" fmla="*/ 2637972 h 5275944"/>
              <a:gd name="connsiteX4" fmla="*/ 2637972 w 5275944"/>
              <a:gd name="connsiteY4" fmla="*/ 0 h 5275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275944" h="5275944">
                <a:moveTo>
                  <a:pt x="2637972" y="0"/>
                </a:moveTo>
                <a:cubicBezTo>
                  <a:pt x="4094884" y="0"/>
                  <a:pt x="5275944" y="1181060"/>
                  <a:pt x="5275944" y="2637972"/>
                </a:cubicBezTo>
                <a:cubicBezTo>
                  <a:pt x="5275944" y="4094884"/>
                  <a:pt x="4094884" y="5275944"/>
                  <a:pt x="2637972" y="5275944"/>
                </a:cubicBezTo>
                <a:cubicBezTo>
                  <a:pt x="1181060" y="5275944"/>
                  <a:pt x="0" y="4094884"/>
                  <a:pt x="0" y="2637972"/>
                </a:cubicBezTo>
                <a:cubicBezTo>
                  <a:pt x="0" y="1181060"/>
                  <a:pt x="1181060" y="0"/>
                  <a:pt x="2637972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 algn="ctr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ID" noProof="0"/>
              <a:t>ICONO</a:t>
            </a:r>
          </a:p>
        </p:txBody>
      </p:sp>
      <p:sp>
        <p:nvSpPr>
          <p:cNvPr id="21" name="Picture Placeholder 19">
            <a:extLst>
              <a:ext uri="{FF2B5EF4-FFF2-40B4-BE49-F238E27FC236}">
                <a16:creationId xmlns:a16="http://schemas.microsoft.com/office/drawing/2014/main" id="{7F97332F-9AF0-E7F9-AC3C-777A414F3C28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8673418" y="3770170"/>
            <a:ext cx="1621576" cy="1621576"/>
          </a:xfrm>
          <a:custGeom>
            <a:avLst/>
            <a:gdLst>
              <a:gd name="connsiteX0" fmla="*/ 2637972 w 5275944"/>
              <a:gd name="connsiteY0" fmla="*/ 0 h 5275944"/>
              <a:gd name="connsiteX1" fmla="*/ 5275944 w 5275944"/>
              <a:gd name="connsiteY1" fmla="*/ 2637972 h 5275944"/>
              <a:gd name="connsiteX2" fmla="*/ 2637972 w 5275944"/>
              <a:gd name="connsiteY2" fmla="*/ 5275944 h 5275944"/>
              <a:gd name="connsiteX3" fmla="*/ 0 w 5275944"/>
              <a:gd name="connsiteY3" fmla="*/ 2637972 h 5275944"/>
              <a:gd name="connsiteX4" fmla="*/ 2637972 w 5275944"/>
              <a:gd name="connsiteY4" fmla="*/ 0 h 5275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275944" h="5275944">
                <a:moveTo>
                  <a:pt x="2637972" y="0"/>
                </a:moveTo>
                <a:cubicBezTo>
                  <a:pt x="4094884" y="0"/>
                  <a:pt x="5275944" y="1181060"/>
                  <a:pt x="5275944" y="2637972"/>
                </a:cubicBezTo>
                <a:cubicBezTo>
                  <a:pt x="5275944" y="4094884"/>
                  <a:pt x="4094884" y="5275944"/>
                  <a:pt x="2637972" y="5275944"/>
                </a:cubicBezTo>
                <a:cubicBezTo>
                  <a:pt x="1181060" y="5275944"/>
                  <a:pt x="0" y="4094884"/>
                  <a:pt x="0" y="2637972"/>
                </a:cubicBezTo>
                <a:cubicBezTo>
                  <a:pt x="0" y="1181060"/>
                  <a:pt x="1181060" y="0"/>
                  <a:pt x="2637972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 algn="ctr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ID" noProof="0"/>
              <a:t>ICONO</a:t>
            </a:r>
          </a:p>
        </p:txBody>
      </p:sp>
      <p:sp>
        <p:nvSpPr>
          <p:cNvPr id="22" name="Picture Placeholder 19">
            <a:extLst>
              <a:ext uri="{FF2B5EF4-FFF2-40B4-BE49-F238E27FC236}">
                <a16:creationId xmlns:a16="http://schemas.microsoft.com/office/drawing/2014/main" id="{9E51C65D-18D4-AC2A-4891-9D250BE17601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4651798" y="2818614"/>
            <a:ext cx="2966228" cy="2966228"/>
          </a:xfrm>
          <a:custGeom>
            <a:avLst/>
            <a:gdLst>
              <a:gd name="connsiteX0" fmla="*/ 2637972 w 5275944"/>
              <a:gd name="connsiteY0" fmla="*/ 0 h 5275944"/>
              <a:gd name="connsiteX1" fmla="*/ 5275944 w 5275944"/>
              <a:gd name="connsiteY1" fmla="*/ 2637972 h 5275944"/>
              <a:gd name="connsiteX2" fmla="*/ 2637972 w 5275944"/>
              <a:gd name="connsiteY2" fmla="*/ 5275944 h 5275944"/>
              <a:gd name="connsiteX3" fmla="*/ 0 w 5275944"/>
              <a:gd name="connsiteY3" fmla="*/ 2637972 h 5275944"/>
              <a:gd name="connsiteX4" fmla="*/ 2637972 w 5275944"/>
              <a:gd name="connsiteY4" fmla="*/ 0 h 5275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275944" h="5275944">
                <a:moveTo>
                  <a:pt x="2637972" y="0"/>
                </a:moveTo>
                <a:cubicBezTo>
                  <a:pt x="4094884" y="0"/>
                  <a:pt x="5275944" y="1181060"/>
                  <a:pt x="5275944" y="2637972"/>
                </a:cubicBezTo>
                <a:cubicBezTo>
                  <a:pt x="5275944" y="4094884"/>
                  <a:pt x="4094884" y="5275944"/>
                  <a:pt x="2637972" y="5275944"/>
                </a:cubicBezTo>
                <a:cubicBezTo>
                  <a:pt x="1181060" y="5275944"/>
                  <a:pt x="0" y="4094884"/>
                  <a:pt x="0" y="2637972"/>
                </a:cubicBezTo>
                <a:cubicBezTo>
                  <a:pt x="0" y="1181060"/>
                  <a:pt x="1181060" y="0"/>
                  <a:pt x="2637972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 algn="ctr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ID" noProof="0"/>
              <a:t>ICONO</a:t>
            </a:r>
          </a:p>
        </p:txBody>
      </p:sp>
      <p:sp>
        <p:nvSpPr>
          <p:cNvPr id="23" name="Marcador de número de diapositiva 4">
            <a:extLst>
              <a:ext uri="{FF2B5EF4-FFF2-40B4-BE49-F238E27FC236}">
                <a16:creationId xmlns:a16="http://schemas.microsoft.com/office/drawing/2014/main" id="{1FC40500-7D8E-BD2C-7B3B-FDA551E76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369815" y="6199594"/>
            <a:ext cx="2743200" cy="365125"/>
          </a:xfrm>
        </p:spPr>
        <p:txBody>
          <a:bodyPr/>
          <a:lstStyle>
            <a:lvl1pPr algn="l">
              <a:defRPr>
                <a:latin typeface="Century" panose="02040604050505020304" pitchFamily="18" charset="0"/>
              </a:defRPr>
            </a:lvl1pPr>
          </a:lstStyle>
          <a:p>
            <a:fld id="{DD611106-AE53-4A59-9295-D4850C0F6C93}" type="slidenum">
              <a:rPr lang="es-CO" smtClean="0"/>
              <a:pPr/>
              <a:t>‹Nº›</a:t>
            </a:fld>
            <a:endParaRPr lang="es-CO"/>
          </a:p>
        </p:txBody>
      </p:sp>
      <p:grpSp>
        <p:nvGrpSpPr>
          <p:cNvPr id="2" name="Grupo 1">
            <a:extLst>
              <a:ext uri="{FF2B5EF4-FFF2-40B4-BE49-F238E27FC236}">
                <a16:creationId xmlns:a16="http://schemas.microsoft.com/office/drawing/2014/main" id="{9C26FED4-F6C4-4EC4-04C7-EEA93B047490}"/>
              </a:ext>
            </a:extLst>
          </p:cNvPr>
          <p:cNvGrpSpPr/>
          <p:nvPr userDrawn="1"/>
        </p:nvGrpSpPr>
        <p:grpSpPr>
          <a:xfrm>
            <a:off x="-45720" y="6808923"/>
            <a:ext cx="12410357" cy="64130"/>
            <a:chOff x="-45720" y="6636065"/>
            <a:chExt cx="12410357" cy="324805"/>
          </a:xfrm>
        </p:grpSpPr>
        <p:sp>
          <p:nvSpPr>
            <p:cNvPr id="3" name="Rectángulo 2">
              <a:extLst>
                <a:ext uri="{FF2B5EF4-FFF2-40B4-BE49-F238E27FC236}">
                  <a16:creationId xmlns:a16="http://schemas.microsoft.com/office/drawing/2014/main" id="{C5AE5407-6082-5C5E-07E8-39F7931376CA}"/>
                </a:ext>
              </a:extLst>
            </p:cNvPr>
            <p:cNvSpPr/>
            <p:nvPr userDrawn="1"/>
          </p:nvSpPr>
          <p:spPr>
            <a:xfrm>
              <a:off x="-45720" y="6642992"/>
              <a:ext cx="3429000" cy="317878"/>
            </a:xfrm>
            <a:prstGeom prst="rect">
              <a:avLst/>
            </a:prstGeom>
            <a:solidFill>
              <a:srgbClr val="65453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4" name="Rectángulo 3">
              <a:extLst>
                <a:ext uri="{FF2B5EF4-FFF2-40B4-BE49-F238E27FC236}">
                  <a16:creationId xmlns:a16="http://schemas.microsoft.com/office/drawing/2014/main" id="{A8104718-8A2E-31C6-5418-84FEDF4584EA}"/>
                </a:ext>
              </a:extLst>
            </p:cNvPr>
            <p:cNvSpPr/>
            <p:nvPr userDrawn="1"/>
          </p:nvSpPr>
          <p:spPr>
            <a:xfrm>
              <a:off x="2834640" y="6639783"/>
              <a:ext cx="3429000" cy="317878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5" name="Rectángulo 4">
              <a:extLst>
                <a:ext uri="{FF2B5EF4-FFF2-40B4-BE49-F238E27FC236}">
                  <a16:creationId xmlns:a16="http://schemas.microsoft.com/office/drawing/2014/main" id="{8E503906-B26E-B88D-DBB6-03A5B09DEF5F}"/>
                </a:ext>
              </a:extLst>
            </p:cNvPr>
            <p:cNvSpPr/>
            <p:nvPr userDrawn="1"/>
          </p:nvSpPr>
          <p:spPr>
            <a:xfrm>
              <a:off x="6055277" y="6639274"/>
              <a:ext cx="3429000" cy="317878"/>
            </a:xfrm>
            <a:prstGeom prst="rect">
              <a:avLst/>
            </a:prstGeom>
            <a:solidFill>
              <a:srgbClr val="5AC6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6" name="Rectángulo 5">
              <a:extLst>
                <a:ext uri="{FF2B5EF4-FFF2-40B4-BE49-F238E27FC236}">
                  <a16:creationId xmlns:a16="http://schemas.microsoft.com/office/drawing/2014/main" id="{A5046489-E6A5-8572-CF1B-94DE430926F9}"/>
                </a:ext>
              </a:extLst>
            </p:cNvPr>
            <p:cNvSpPr/>
            <p:nvPr userDrawn="1"/>
          </p:nvSpPr>
          <p:spPr>
            <a:xfrm>
              <a:off x="8935637" y="6636065"/>
              <a:ext cx="3429000" cy="317878"/>
            </a:xfrm>
            <a:prstGeom prst="rect">
              <a:avLst/>
            </a:prstGeom>
            <a:solidFill>
              <a:srgbClr val="418FE9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598386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ángulo 12">
            <a:extLst>
              <a:ext uri="{FF2B5EF4-FFF2-40B4-BE49-F238E27FC236}">
                <a16:creationId xmlns:a16="http://schemas.microsoft.com/office/drawing/2014/main" id="{809EA358-844E-7CEF-644C-6292B137DD1A}"/>
              </a:ext>
            </a:extLst>
          </p:cNvPr>
          <p:cNvSpPr/>
          <p:nvPr userDrawn="1"/>
        </p:nvSpPr>
        <p:spPr>
          <a:xfrm>
            <a:off x="3573778" y="1782363"/>
            <a:ext cx="1889351" cy="768838"/>
          </a:xfrm>
          <a:prstGeom prst="rect">
            <a:avLst/>
          </a:prstGeom>
          <a:solidFill>
            <a:srgbClr val="418FE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EA066402-A618-05CB-96F9-C7876AD55FE3}"/>
              </a:ext>
            </a:extLst>
          </p:cNvPr>
          <p:cNvSpPr/>
          <p:nvPr userDrawn="1"/>
        </p:nvSpPr>
        <p:spPr>
          <a:xfrm>
            <a:off x="5567654" y="1783465"/>
            <a:ext cx="1889351" cy="76883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B5401B44-94DB-DAB1-7772-04FA4C88ACAB}"/>
              </a:ext>
            </a:extLst>
          </p:cNvPr>
          <p:cNvSpPr/>
          <p:nvPr userDrawn="1"/>
        </p:nvSpPr>
        <p:spPr>
          <a:xfrm>
            <a:off x="7577237" y="1783465"/>
            <a:ext cx="1889351" cy="768838"/>
          </a:xfrm>
          <a:prstGeom prst="rect">
            <a:avLst/>
          </a:prstGeom>
          <a:solidFill>
            <a:srgbClr val="418FE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id="{0C1C8C21-4A25-C25D-BD79-4DEF62B14D42}"/>
              </a:ext>
            </a:extLst>
          </p:cNvPr>
          <p:cNvSpPr/>
          <p:nvPr userDrawn="1"/>
        </p:nvSpPr>
        <p:spPr>
          <a:xfrm>
            <a:off x="9567282" y="1783465"/>
            <a:ext cx="1889351" cy="76883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1" name="Rectángulo 20">
            <a:extLst>
              <a:ext uri="{FF2B5EF4-FFF2-40B4-BE49-F238E27FC236}">
                <a16:creationId xmlns:a16="http://schemas.microsoft.com/office/drawing/2014/main" id="{513FDC0E-2065-94D8-FC5E-578ACBFB1FC0}"/>
              </a:ext>
            </a:extLst>
          </p:cNvPr>
          <p:cNvSpPr/>
          <p:nvPr userDrawn="1"/>
        </p:nvSpPr>
        <p:spPr>
          <a:xfrm>
            <a:off x="3573778" y="2660091"/>
            <a:ext cx="1889351" cy="76883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2" name="Rectángulo 21">
            <a:extLst>
              <a:ext uri="{FF2B5EF4-FFF2-40B4-BE49-F238E27FC236}">
                <a16:creationId xmlns:a16="http://schemas.microsoft.com/office/drawing/2014/main" id="{DAC3708F-2B78-F513-0B65-7C61584419F3}"/>
              </a:ext>
            </a:extLst>
          </p:cNvPr>
          <p:cNvSpPr/>
          <p:nvPr userDrawn="1"/>
        </p:nvSpPr>
        <p:spPr>
          <a:xfrm>
            <a:off x="5567654" y="2661193"/>
            <a:ext cx="1889351" cy="76883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3" name="Rectángulo 22">
            <a:extLst>
              <a:ext uri="{FF2B5EF4-FFF2-40B4-BE49-F238E27FC236}">
                <a16:creationId xmlns:a16="http://schemas.microsoft.com/office/drawing/2014/main" id="{094959B1-66A7-9F4B-45E9-7703CE5E3E14}"/>
              </a:ext>
            </a:extLst>
          </p:cNvPr>
          <p:cNvSpPr/>
          <p:nvPr userDrawn="1"/>
        </p:nvSpPr>
        <p:spPr>
          <a:xfrm>
            <a:off x="7577237" y="2661193"/>
            <a:ext cx="1889351" cy="76883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4" name="Rectángulo 23">
            <a:extLst>
              <a:ext uri="{FF2B5EF4-FFF2-40B4-BE49-F238E27FC236}">
                <a16:creationId xmlns:a16="http://schemas.microsoft.com/office/drawing/2014/main" id="{EE973874-A723-108B-D896-DE4DEEEBEE5A}"/>
              </a:ext>
            </a:extLst>
          </p:cNvPr>
          <p:cNvSpPr/>
          <p:nvPr userDrawn="1"/>
        </p:nvSpPr>
        <p:spPr>
          <a:xfrm>
            <a:off x="9567282" y="2661193"/>
            <a:ext cx="1889351" cy="76883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5" name="Rectángulo 24">
            <a:extLst>
              <a:ext uri="{FF2B5EF4-FFF2-40B4-BE49-F238E27FC236}">
                <a16:creationId xmlns:a16="http://schemas.microsoft.com/office/drawing/2014/main" id="{33A6460A-3AD4-ED26-E548-2D40AA24F895}"/>
              </a:ext>
            </a:extLst>
          </p:cNvPr>
          <p:cNvSpPr/>
          <p:nvPr userDrawn="1"/>
        </p:nvSpPr>
        <p:spPr>
          <a:xfrm>
            <a:off x="3573778" y="3537819"/>
            <a:ext cx="1889351" cy="76883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6" name="Rectángulo 25">
            <a:extLst>
              <a:ext uri="{FF2B5EF4-FFF2-40B4-BE49-F238E27FC236}">
                <a16:creationId xmlns:a16="http://schemas.microsoft.com/office/drawing/2014/main" id="{8EC1C7F5-09CF-5D61-F790-9E681C6108A9}"/>
              </a:ext>
            </a:extLst>
          </p:cNvPr>
          <p:cNvSpPr/>
          <p:nvPr userDrawn="1"/>
        </p:nvSpPr>
        <p:spPr>
          <a:xfrm>
            <a:off x="5567654" y="3538921"/>
            <a:ext cx="1889351" cy="76883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7" name="Rectángulo 26">
            <a:extLst>
              <a:ext uri="{FF2B5EF4-FFF2-40B4-BE49-F238E27FC236}">
                <a16:creationId xmlns:a16="http://schemas.microsoft.com/office/drawing/2014/main" id="{76B73717-A68E-3B0A-EC1B-F5FF1F8D63C0}"/>
              </a:ext>
            </a:extLst>
          </p:cNvPr>
          <p:cNvSpPr/>
          <p:nvPr userDrawn="1"/>
        </p:nvSpPr>
        <p:spPr>
          <a:xfrm>
            <a:off x="7577237" y="3538921"/>
            <a:ext cx="1889351" cy="76883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8" name="Rectángulo 27">
            <a:extLst>
              <a:ext uri="{FF2B5EF4-FFF2-40B4-BE49-F238E27FC236}">
                <a16:creationId xmlns:a16="http://schemas.microsoft.com/office/drawing/2014/main" id="{9DEEE618-D71A-0DE7-141B-086FB4DC5229}"/>
              </a:ext>
            </a:extLst>
          </p:cNvPr>
          <p:cNvSpPr/>
          <p:nvPr userDrawn="1"/>
        </p:nvSpPr>
        <p:spPr>
          <a:xfrm>
            <a:off x="9567282" y="3538921"/>
            <a:ext cx="1889351" cy="76883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9" name="Rectángulo 28">
            <a:extLst>
              <a:ext uri="{FF2B5EF4-FFF2-40B4-BE49-F238E27FC236}">
                <a16:creationId xmlns:a16="http://schemas.microsoft.com/office/drawing/2014/main" id="{703385E4-B596-356D-C604-2C391FE59890}"/>
              </a:ext>
            </a:extLst>
          </p:cNvPr>
          <p:cNvSpPr/>
          <p:nvPr userDrawn="1"/>
        </p:nvSpPr>
        <p:spPr>
          <a:xfrm>
            <a:off x="3573778" y="4415547"/>
            <a:ext cx="1889351" cy="76883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30" name="Rectángulo 29">
            <a:extLst>
              <a:ext uri="{FF2B5EF4-FFF2-40B4-BE49-F238E27FC236}">
                <a16:creationId xmlns:a16="http://schemas.microsoft.com/office/drawing/2014/main" id="{69B9CB2F-2CCA-EEFC-870D-A6116F17CE05}"/>
              </a:ext>
            </a:extLst>
          </p:cNvPr>
          <p:cNvSpPr/>
          <p:nvPr userDrawn="1"/>
        </p:nvSpPr>
        <p:spPr>
          <a:xfrm>
            <a:off x="5567654" y="4416649"/>
            <a:ext cx="1889351" cy="76883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31" name="Rectángulo 30">
            <a:extLst>
              <a:ext uri="{FF2B5EF4-FFF2-40B4-BE49-F238E27FC236}">
                <a16:creationId xmlns:a16="http://schemas.microsoft.com/office/drawing/2014/main" id="{1F832A0C-D4F2-62E6-8BCE-7BA1D4723CEF}"/>
              </a:ext>
            </a:extLst>
          </p:cNvPr>
          <p:cNvSpPr/>
          <p:nvPr userDrawn="1"/>
        </p:nvSpPr>
        <p:spPr>
          <a:xfrm>
            <a:off x="7577237" y="4416649"/>
            <a:ext cx="1889351" cy="76883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32" name="Rectángulo 31">
            <a:extLst>
              <a:ext uri="{FF2B5EF4-FFF2-40B4-BE49-F238E27FC236}">
                <a16:creationId xmlns:a16="http://schemas.microsoft.com/office/drawing/2014/main" id="{2A996947-F52C-1D70-C610-13DCB126EEAA}"/>
              </a:ext>
            </a:extLst>
          </p:cNvPr>
          <p:cNvSpPr/>
          <p:nvPr userDrawn="1"/>
        </p:nvSpPr>
        <p:spPr>
          <a:xfrm>
            <a:off x="9567282" y="4416649"/>
            <a:ext cx="1889351" cy="76883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33" name="Rectángulo 32">
            <a:extLst>
              <a:ext uri="{FF2B5EF4-FFF2-40B4-BE49-F238E27FC236}">
                <a16:creationId xmlns:a16="http://schemas.microsoft.com/office/drawing/2014/main" id="{6C2D910F-A379-9F21-40F6-71B35E0558CD}"/>
              </a:ext>
            </a:extLst>
          </p:cNvPr>
          <p:cNvSpPr/>
          <p:nvPr userDrawn="1"/>
        </p:nvSpPr>
        <p:spPr>
          <a:xfrm>
            <a:off x="3573778" y="5293275"/>
            <a:ext cx="1889351" cy="76883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34" name="Rectángulo 33">
            <a:extLst>
              <a:ext uri="{FF2B5EF4-FFF2-40B4-BE49-F238E27FC236}">
                <a16:creationId xmlns:a16="http://schemas.microsoft.com/office/drawing/2014/main" id="{BF0F0D26-9E0E-759D-108A-C792C1EE0987}"/>
              </a:ext>
            </a:extLst>
          </p:cNvPr>
          <p:cNvSpPr/>
          <p:nvPr userDrawn="1"/>
        </p:nvSpPr>
        <p:spPr>
          <a:xfrm>
            <a:off x="5567654" y="5294377"/>
            <a:ext cx="1889351" cy="76883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35" name="Rectángulo 34">
            <a:extLst>
              <a:ext uri="{FF2B5EF4-FFF2-40B4-BE49-F238E27FC236}">
                <a16:creationId xmlns:a16="http://schemas.microsoft.com/office/drawing/2014/main" id="{0BFF9F83-7044-7BC8-37EA-1F66CB54E089}"/>
              </a:ext>
            </a:extLst>
          </p:cNvPr>
          <p:cNvSpPr/>
          <p:nvPr userDrawn="1"/>
        </p:nvSpPr>
        <p:spPr>
          <a:xfrm>
            <a:off x="7577237" y="5294377"/>
            <a:ext cx="1889351" cy="76883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36" name="Rectángulo 35">
            <a:extLst>
              <a:ext uri="{FF2B5EF4-FFF2-40B4-BE49-F238E27FC236}">
                <a16:creationId xmlns:a16="http://schemas.microsoft.com/office/drawing/2014/main" id="{F8E131F5-544E-4689-8035-92BB613AC9B5}"/>
              </a:ext>
            </a:extLst>
          </p:cNvPr>
          <p:cNvSpPr/>
          <p:nvPr userDrawn="1"/>
        </p:nvSpPr>
        <p:spPr>
          <a:xfrm>
            <a:off x="9567282" y="5294377"/>
            <a:ext cx="1889351" cy="76883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37" name="Rectángulo 36">
            <a:extLst>
              <a:ext uri="{FF2B5EF4-FFF2-40B4-BE49-F238E27FC236}">
                <a16:creationId xmlns:a16="http://schemas.microsoft.com/office/drawing/2014/main" id="{8EFF91A1-DDE7-A96E-D892-91B43F08C61B}"/>
              </a:ext>
            </a:extLst>
          </p:cNvPr>
          <p:cNvSpPr/>
          <p:nvPr userDrawn="1"/>
        </p:nvSpPr>
        <p:spPr>
          <a:xfrm>
            <a:off x="714008" y="2660091"/>
            <a:ext cx="2716750" cy="768838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38" name="Rectángulo 37">
            <a:extLst>
              <a:ext uri="{FF2B5EF4-FFF2-40B4-BE49-F238E27FC236}">
                <a16:creationId xmlns:a16="http://schemas.microsoft.com/office/drawing/2014/main" id="{A42FAF7A-4BAD-8CBD-682E-1E3A2B9D76A1}"/>
              </a:ext>
            </a:extLst>
          </p:cNvPr>
          <p:cNvSpPr/>
          <p:nvPr userDrawn="1"/>
        </p:nvSpPr>
        <p:spPr>
          <a:xfrm>
            <a:off x="714008" y="3537819"/>
            <a:ext cx="2716750" cy="768838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39" name="Rectángulo 38">
            <a:extLst>
              <a:ext uri="{FF2B5EF4-FFF2-40B4-BE49-F238E27FC236}">
                <a16:creationId xmlns:a16="http://schemas.microsoft.com/office/drawing/2014/main" id="{58C8B0E3-0D8D-BC65-F1E3-C3136AE5F934}"/>
              </a:ext>
            </a:extLst>
          </p:cNvPr>
          <p:cNvSpPr/>
          <p:nvPr userDrawn="1"/>
        </p:nvSpPr>
        <p:spPr>
          <a:xfrm>
            <a:off x="714008" y="4415547"/>
            <a:ext cx="2716750" cy="768838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0" name="Rectángulo 39">
            <a:extLst>
              <a:ext uri="{FF2B5EF4-FFF2-40B4-BE49-F238E27FC236}">
                <a16:creationId xmlns:a16="http://schemas.microsoft.com/office/drawing/2014/main" id="{52F7D336-F609-2510-D7B2-27D5279D88F2}"/>
              </a:ext>
            </a:extLst>
          </p:cNvPr>
          <p:cNvSpPr/>
          <p:nvPr userDrawn="1"/>
        </p:nvSpPr>
        <p:spPr>
          <a:xfrm>
            <a:off x="714008" y="5293275"/>
            <a:ext cx="2716750" cy="768838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Subtítulo 2">
            <a:extLst>
              <a:ext uri="{FF2B5EF4-FFF2-40B4-BE49-F238E27FC236}">
                <a16:creationId xmlns:a16="http://schemas.microsoft.com/office/drawing/2014/main" id="{4E457DBC-143E-4FB9-AC68-488F66E9A34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78953" y="985934"/>
            <a:ext cx="8935063" cy="658948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  <a:latin typeface="Century" panose="02040604050505020304" pitchFamily="18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Texto corto descriptivo</a:t>
            </a:r>
            <a:endParaRPr lang="en-US"/>
          </a:p>
        </p:txBody>
      </p:sp>
      <p:sp>
        <p:nvSpPr>
          <p:cNvPr id="8" name="Marcador de texto 8">
            <a:extLst>
              <a:ext uri="{FF2B5EF4-FFF2-40B4-BE49-F238E27FC236}">
                <a16:creationId xmlns:a16="http://schemas.microsoft.com/office/drawing/2014/main" id="{9BC3F99D-5DAF-472D-AC44-6E28D4DEA20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78953" y="383905"/>
            <a:ext cx="4354585" cy="365125"/>
          </a:xfrm>
        </p:spPr>
        <p:txBody>
          <a:bodyPr>
            <a:noAutofit/>
          </a:bodyPr>
          <a:lstStyle>
            <a:lvl1pPr marL="0" indent="0" algn="l">
              <a:buNone/>
              <a:defRPr sz="2800" b="1">
                <a:solidFill>
                  <a:srgbClr val="654534"/>
                </a:solidFill>
                <a:latin typeface="Century" panose="02040604050505020304" pitchFamily="18" charset="0"/>
              </a:defRPr>
            </a:lvl1pPr>
          </a:lstStyle>
          <a:p>
            <a:pPr lvl="0"/>
            <a:r>
              <a:rPr lang="es-ES"/>
              <a:t>Título</a:t>
            </a:r>
          </a:p>
        </p:txBody>
      </p:sp>
      <p:pic>
        <p:nvPicPr>
          <p:cNvPr id="14" name="Gráfico 13">
            <a:extLst>
              <a:ext uri="{FF2B5EF4-FFF2-40B4-BE49-F238E27FC236}">
                <a16:creationId xmlns:a16="http://schemas.microsoft.com/office/drawing/2014/main" id="{C21549F3-B811-49DA-B651-A4EAEF8A6EC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00534" y="412738"/>
            <a:ext cx="395982" cy="307457"/>
          </a:xfrm>
          <a:prstGeom prst="rect">
            <a:avLst/>
          </a:prstGeom>
        </p:spPr>
      </p:pic>
      <p:pic>
        <p:nvPicPr>
          <p:cNvPr id="16" name="Gráfico 15">
            <a:extLst>
              <a:ext uri="{FF2B5EF4-FFF2-40B4-BE49-F238E27FC236}">
                <a16:creationId xmlns:a16="http://schemas.microsoft.com/office/drawing/2014/main" id="{1783B7C2-75F4-4BC8-BEC1-40A5E30997C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0800000">
            <a:off x="11653277" y="6262157"/>
            <a:ext cx="395982" cy="307457"/>
          </a:xfrm>
          <a:prstGeom prst="rect">
            <a:avLst/>
          </a:prstGeom>
        </p:spPr>
      </p:pic>
      <p:pic>
        <p:nvPicPr>
          <p:cNvPr id="64" name="Gráfico 63">
            <a:extLst>
              <a:ext uri="{FF2B5EF4-FFF2-40B4-BE49-F238E27FC236}">
                <a16:creationId xmlns:a16="http://schemas.microsoft.com/office/drawing/2014/main" id="{B0EDB655-8DF0-BF30-CA53-D23BED0E7AB5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011009" y="256710"/>
            <a:ext cx="1842357" cy="511370"/>
          </a:xfrm>
          <a:prstGeom prst="rect">
            <a:avLst/>
          </a:prstGeom>
        </p:spPr>
      </p:pic>
      <p:sp>
        <p:nvSpPr>
          <p:cNvPr id="65" name="Marcador de número de diapositiva 4">
            <a:extLst>
              <a:ext uri="{FF2B5EF4-FFF2-40B4-BE49-F238E27FC236}">
                <a16:creationId xmlns:a16="http://schemas.microsoft.com/office/drawing/2014/main" id="{3DF76731-B4D2-EC98-62CC-B253DBDECF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369815" y="6199594"/>
            <a:ext cx="2743200" cy="365125"/>
          </a:xfrm>
        </p:spPr>
        <p:txBody>
          <a:bodyPr/>
          <a:lstStyle>
            <a:lvl1pPr algn="l">
              <a:defRPr>
                <a:latin typeface="Century" panose="02040604050505020304" pitchFamily="18" charset="0"/>
              </a:defRPr>
            </a:lvl1pPr>
          </a:lstStyle>
          <a:p>
            <a:fld id="{DD611106-AE53-4A59-9295-D4850C0F6C93}" type="slidenum">
              <a:rPr lang="es-CO" smtClean="0"/>
              <a:pPr/>
              <a:t>‹Nº›</a:t>
            </a:fld>
            <a:endParaRPr lang="es-CO"/>
          </a:p>
        </p:txBody>
      </p:sp>
      <p:sp>
        <p:nvSpPr>
          <p:cNvPr id="72" name="Marcador de texto 8">
            <a:extLst>
              <a:ext uri="{FF2B5EF4-FFF2-40B4-BE49-F238E27FC236}">
                <a16:creationId xmlns:a16="http://schemas.microsoft.com/office/drawing/2014/main" id="{054A8729-4460-7426-CABB-53BC56F0CA4B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28694" y="2833707"/>
            <a:ext cx="2463146" cy="483071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1100" b="0">
                <a:solidFill>
                  <a:schemeClr val="bg2">
                    <a:lumMod val="25000"/>
                  </a:schemeClr>
                </a:solidFill>
                <a:latin typeface="Century" panose="02040604050505020304" pitchFamily="18" charset="0"/>
              </a:defRPr>
            </a:lvl1pPr>
          </a:lstStyle>
          <a:p>
            <a:r>
              <a:rPr lang="es-ES"/>
              <a:t>Texto corto descriptivo</a:t>
            </a:r>
            <a:endParaRPr lang="en-US"/>
          </a:p>
        </p:txBody>
      </p:sp>
      <p:sp>
        <p:nvSpPr>
          <p:cNvPr id="73" name="Marcador de texto 8">
            <a:extLst>
              <a:ext uri="{FF2B5EF4-FFF2-40B4-BE49-F238E27FC236}">
                <a16:creationId xmlns:a16="http://schemas.microsoft.com/office/drawing/2014/main" id="{29EF31AE-F6B3-0301-C3EB-62C7F85A151E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674620" y="2821105"/>
            <a:ext cx="1703355" cy="495673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1100" b="0">
                <a:solidFill>
                  <a:schemeClr val="bg2">
                    <a:lumMod val="25000"/>
                  </a:schemeClr>
                </a:solidFill>
                <a:latin typeface="Century" panose="02040604050505020304" pitchFamily="18" charset="0"/>
              </a:defRPr>
            </a:lvl1pPr>
          </a:lstStyle>
          <a:p>
            <a:r>
              <a:rPr lang="es-ES"/>
              <a:t>Texto corto descriptivo</a:t>
            </a:r>
            <a:endParaRPr lang="en-US"/>
          </a:p>
        </p:txBody>
      </p:sp>
      <p:sp>
        <p:nvSpPr>
          <p:cNvPr id="74" name="Marcador de texto 8">
            <a:extLst>
              <a:ext uri="{FF2B5EF4-FFF2-40B4-BE49-F238E27FC236}">
                <a16:creationId xmlns:a16="http://schemas.microsoft.com/office/drawing/2014/main" id="{A6733184-D3B9-E08A-E271-2AF51D6366B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5644043" y="2841587"/>
            <a:ext cx="1729346" cy="475191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1100" b="0">
                <a:solidFill>
                  <a:schemeClr val="bg2">
                    <a:lumMod val="25000"/>
                  </a:schemeClr>
                </a:solidFill>
                <a:latin typeface="Century" panose="02040604050505020304" pitchFamily="18" charset="0"/>
              </a:defRPr>
            </a:lvl1pPr>
          </a:lstStyle>
          <a:p>
            <a:r>
              <a:rPr lang="es-ES"/>
              <a:t>Texto corto descriptivo</a:t>
            </a:r>
            <a:endParaRPr lang="en-US"/>
          </a:p>
        </p:txBody>
      </p:sp>
      <p:sp>
        <p:nvSpPr>
          <p:cNvPr id="75" name="Marcador de texto 8">
            <a:extLst>
              <a:ext uri="{FF2B5EF4-FFF2-40B4-BE49-F238E27FC236}">
                <a16:creationId xmlns:a16="http://schemas.microsoft.com/office/drawing/2014/main" id="{B1233BB5-C545-B9BE-41CD-B55E42DE439B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7652152" y="2815569"/>
            <a:ext cx="1683506" cy="501209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1100" b="0">
                <a:solidFill>
                  <a:schemeClr val="bg2">
                    <a:lumMod val="25000"/>
                  </a:schemeClr>
                </a:solidFill>
                <a:latin typeface="Century" panose="02040604050505020304" pitchFamily="18" charset="0"/>
              </a:defRPr>
            </a:lvl1pPr>
          </a:lstStyle>
          <a:p>
            <a:r>
              <a:rPr lang="es-ES"/>
              <a:t>Texto corto descriptivo</a:t>
            </a:r>
            <a:endParaRPr lang="en-US"/>
          </a:p>
        </p:txBody>
      </p:sp>
      <p:sp>
        <p:nvSpPr>
          <p:cNvPr id="76" name="Marcador de texto 8">
            <a:extLst>
              <a:ext uri="{FF2B5EF4-FFF2-40B4-BE49-F238E27FC236}">
                <a16:creationId xmlns:a16="http://schemas.microsoft.com/office/drawing/2014/main" id="{C7B118D5-8D6F-3EB2-A27E-D88EFFF77D3B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3768428" y="2000514"/>
            <a:ext cx="1526422" cy="327162"/>
          </a:xfrm>
        </p:spPr>
        <p:txBody>
          <a:bodyPr>
            <a:no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  <a:latin typeface="Century" panose="02040604050505020304" pitchFamily="18" charset="0"/>
              </a:defRPr>
            </a:lvl1pPr>
          </a:lstStyle>
          <a:p>
            <a:pPr lvl="0"/>
            <a:r>
              <a:rPr lang="es-ES"/>
              <a:t>Título 1</a:t>
            </a:r>
          </a:p>
        </p:txBody>
      </p:sp>
      <p:sp>
        <p:nvSpPr>
          <p:cNvPr id="77" name="Marcador de texto 8">
            <a:extLst>
              <a:ext uri="{FF2B5EF4-FFF2-40B4-BE49-F238E27FC236}">
                <a16:creationId xmlns:a16="http://schemas.microsoft.com/office/drawing/2014/main" id="{3AAAA1A1-CD53-5EC0-8858-0A54A69A1E2F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5761121" y="2000787"/>
            <a:ext cx="1526422" cy="327162"/>
          </a:xfrm>
        </p:spPr>
        <p:txBody>
          <a:bodyPr>
            <a:noAutofit/>
          </a:bodyPr>
          <a:lstStyle>
            <a:lvl1pPr marL="0" indent="0" algn="ctr">
              <a:buNone/>
              <a:defRPr sz="2000" b="1">
                <a:solidFill>
                  <a:srgbClr val="654534"/>
                </a:solidFill>
                <a:latin typeface="Century" panose="02040604050505020304" pitchFamily="18" charset="0"/>
              </a:defRPr>
            </a:lvl1pPr>
          </a:lstStyle>
          <a:p>
            <a:pPr lvl="0"/>
            <a:r>
              <a:rPr lang="es-ES"/>
              <a:t>Título 2</a:t>
            </a:r>
          </a:p>
        </p:txBody>
      </p:sp>
      <p:sp>
        <p:nvSpPr>
          <p:cNvPr id="78" name="Marcador de texto 8">
            <a:extLst>
              <a:ext uri="{FF2B5EF4-FFF2-40B4-BE49-F238E27FC236}">
                <a16:creationId xmlns:a16="http://schemas.microsoft.com/office/drawing/2014/main" id="{700CB973-BEAA-7855-5648-1414D332E687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7773611" y="1988912"/>
            <a:ext cx="1526422" cy="327162"/>
          </a:xfrm>
        </p:spPr>
        <p:txBody>
          <a:bodyPr>
            <a:no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  <a:latin typeface="Century" panose="02040604050505020304" pitchFamily="18" charset="0"/>
              </a:defRPr>
            </a:lvl1pPr>
          </a:lstStyle>
          <a:p>
            <a:pPr lvl="0"/>
            <a:r>
              <a:rPr lang="es-ES"/>
              <a:t>Título 3</a:t>
            </a:r>
          </a:p>
        </p:txBody>
      </p:sp>
      <p:sp>
        <p:nvSpPr>
          <p:cNvPr id="79" name="Marcador de texto 8">
            <a:extLst>
              <a:ext uri="{FF2B5EF4-FFF2-40B4-BE49-F238E27FC236}">
                <a16:creationId xmlns:a16="http://schemas.microsoft.com/office/drawing/2014/main" id="{CAE37DBF-23A7-369D-A8D6-47B098CED191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9748746" y="1988912"/>
            <a:ext cx="1526422" cy="327162"/>
          </a:xfrm>
        </p:spPr>
        <p:txBody>
          <a:bodyPr>
            <a:noAutofit/>
          </a:bodyPr>
          <a:lstStyle>
            <a:lvl1pPr marL="0" indent="0" algn="ctr">
              <a:buNone/>
              <a:defRPr sz="2000" b="1">
                <a:solidFill>
                  <a:srgbClr val="654534"/>
                </a:solidFill>
                <a:latin typeface="Century" panose="02040604050505020304" pitchFamily="18" charset="0"/>
              </a:defRPr>
            </a:lvl1pPr>
          </a:lstStyle>
          <a:p>
            <a:pPr lvl="0"/>
            <a:r>
              <a:rPr lang="es-ES"/>
              <a:t>Título 4</a:t>
            </a:r>
          </a:p>
        </p:txBody>
      </p:sp>
      <p:sp>
        <p:nvSpPr>
          <p:cNvPr id="80" name="Marcador de texto 8">
            <a:extLst>
              <a:ext uri="{FF2B5EF4-FFF2-40B4-BE49-F238E27FC236}">
                <a16:creationId xmlns:a16="http://schemas.microsoft.com/office/drawing/2014/main" id="{57328035-E06D-F377-D777-0CDB3249B4BD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9654683" y="2810481"/>
            <a:ext cx="1683506" cy="501209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1100" b="0">
                <a:solidFill>
                  <a:schemeClr val="bg2">
                    <a:lumMod val="25000"/>
                  </a:schemeClr>
                </a:solidFill>
                <a:latin typeface="Century" panose="02040604050505020304" pitchFamily="18" charset="0"/>
              </a:defRPr>
            </a:lvl1pPr>
          </a:lstStyle>
          <a:p>
            <a:r>
              <a:rPr lang="es-ES"/>
              <a:t>Texto corto descriptivo</a:t>
            </a:r>
            <a:endParaRPr lang="en-US"/>
          </a:p>
        </p:txBody>
      </p:sp>
      <p:sp>
        <p:nvSpPr>
          <p:cNvPr id="81" name="Marcador de texto 8">
            <a:extLst>
              <a:ext uri="{FF2B5EF4-FFF2-40B4-BE49-F238E27FC236}">
                <a16:creationId xmlns:a16="http://schemas.microsoft.com/office/drawing/2014/main" id="{64E43114-7B02-D702-367C-DFA215808AB2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828694" y="3672242"/>
            <a:ext cx="2463146" cy="483071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1100" b="0">
                <a:solidFill>
                  <a:schemeClr val="bg2">
                    <a:lumMod val="25000"/>
                  </a:schemeClr>
                </a:solidFill>
                <a:latin typeface="Century" panose="02040604050505020304" pitchFamily="18" charset="0"/>
              </a:defRPr>
            </a:lvl1pPr>
          </a:lstStyle>
          <a:p>
            <a:r>
              <a:rPr lang="es-ES"/>
              <a:t>Texto corto descriptivo</a:t>
            </a:r>
            <a:endParaRPr lang="en-US"/>
          </a:p>
        </p:txBody>
      </p:sp>
      <p:sp>
        <p:nvSpPr>
          <p:cNvPr id="82" name="Marcador de texto 8">
            <a:extLst>
              <a:ext uri="{FF2B5EF4-FFF2-40B4-BE49-F238E27FC236}">
                <a16:creationId xmlns:a16="http://schemas.microsoft.com/office/drawing/2014/main" id="{CDC502A0-CCED-6EFC-10BE-F825C0B6B1CC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674620" y="3659640"/>
            <a:ext cx="1703355" cy="495673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1100" b="0">
                <a:solidFill>
                  <a:schemeClr val="bg2">
                    <a:lumMod val="25000"/>
                  </a:schemeClr>
                </a:solidFill>
                <a:latin typeface="Century" panose="02040604050505020304" pitchFamily="18" charset="0"/>
              </a:defRPr>
            </a:lvl1pPr>
          </a:lstStyle>
          <a:p>
            <a:r>
              <a:rPr lang="es-ES"/>
              <a:t>Texto corto descriptivo</a:t>
            </a:r>
            <a:endParaRPr lang="en-US"/>
          </a:p>
        </p:txBody>
      </p:sp>
      <p:sp>
        <p:nvSpPr>
          <p:cNvPr id="83" name="Marcador de texto 8">
            <a:extLst>
              <a:ext uri="{FF2B5EF4-FFF2-40B4-BE49-F238E27FC236}">
                <a16:creationId xmlns:a16="http://schemas.microsoft.com/office/drawing/2014/main" id="{0296CF9C-7C92-F4B2-DBF1-4346053BD1E1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5644043" y="3680122"/>
            <a:ext cx="1729346" cy="475191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1100" b="0">
                <a:solidFill>
                  <a:schemeClr val="bg2">
                    <a:lumMod val="25000"/>
                  </a:schemeClr>
                </a:solidFill>
                <a:latin typeface="Century" panose="02040604050505020304" pitchFamily="18" charset="0"/>
              </a:defRPr>
            </a:lvl1pPr>
          </a:lstStyle>
          <a:p>
            <a:r>
              <a:rPr lang="es-ES"/>
              <a:t>Texto corto descriptivo</a:t>
            </a:r>
            <a:endParaRPr lang="en-US"/>
          </a:p>
        </p:txBody>
      </p:sp>
      <p:sp>
        <p:nvSpPr>
          <p:cNvPr id="84" name="Marcador de texto 8">
            <a:extLst>
              <a:ext uri="{FF2B5EF4-FFF2-40B4-BE49-F238E27FC236}">
                <a16:creationId xmlns:a16="http://schemas.microsoft.com/office/drawing/2014/main" id="{A23A7075-8AF3-2811-C078-E857B7B20436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7652152" y="3654104"/>
            <a:ext cx="1683506" cy="501209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1100" b="0">
                <a:solidFill>
                  <a:schemeClr val="bg2">
                    <a:lumMod val="25000"/>
                  </a:schemeClr>
                </a:solidFill>
                <a:latin typeface="Century" panose="02040604050505020304" pitchFamily="18" charset="0"/>
              </a:defRPr>
            </a:lvl1pPr>
          </a:lstStyle>
          <a:p>
            <a:r>
              <a:rPr lang="es-ES"/>
              <a:t>Texto corto descriptivo</a:t>
            </a:r>
            <a:endParaRPr lang="en-US"/>
          </a:p>
        </p:txBody>
      </p:sp>
      <p:sp>
        <p:nvSpPr>
          <p:cNvPr id="85" name="Marcador de texto 8">
            <a:extLst>
              <a:ext uri="{FF2B5EF4-FFF2-40B4-BE49-F238E27FC236}">
                <a16:creationId xmlns:a16="http://schemas.microsoft.com/office/drawing/2014/main" id="{AAD5BFD6-A883-8790-9F6C-C4FB7984D4A4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9654683" y="3649016"/>
            <a:ext cx="1683506" cy="501209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1100" b="0">
                <a:solidFill>
                  <a:schemeClr val="bg2">
                    <a:lumMod val="25000"/>
                  </a:schemeClr>
                </a:solidFill>
                <a:latin typeface="Century" panose="02040604050505020304" pitchFamily="18" charset="0"/>
              </a:defRPr>
            </a:lvl1pPr>
          </a:lstStyle>
          <a:p>
            <a:r>
              <a:rPr lang="es-ES"/>
              <a:t>Texto corto descriptivo</a:t>
            </a:r>
            <a:endParaRPr lang="en-US"/>
          </a:p>
        </p:txBody>
      </p:sp>
      <p:sp>
        <p:nvSpPr>
          <p:cNvPr id="86" name="Marcador de texto 8">
            <a:extLst>
              <a:ext uri="{FF2B5EF4-FFF2-40B4-BE49-F238E27FC236}">
                <a16:creationId xmlns:a16="http://schemas.microsoft.com/office/drawing/2014/main" id="{EF90C529-97BE-374D-9C43-0904D9EA185B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846890" y="4580886"/>
            <a:ext cx="2463146" cy="483071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1100" b="0">
                <a:solidFill>
                  <a:schemeClr val="bg2">
                    <a:lumMod val="25000"/>
                  </a:schemeClr>
                </a:solidFill>
                <a:latin typeface="Century" panose="02040604050505020304" pitchFamily="18" charset="0"/>
              </a:defRPr>
            </a:lvl1pPr>
          </a:lstStyle>
          <a:p>
            <a:r>
              <a:rPr lang="es-ES"/>
              <a:t>Texto corto descriptivo</a:t>
            </a:r>
            <a:endParaRPr lang="en-US"/>
          </a:p>
        </p:txBody>
      </p:sp>
      <p:sp>
        <p:nvSpPr>
          <p:cNvPr id="87" name="Marcador de texto 8">
            <a:extLst>
              <a:ext uri="{FF2B5EF4-FFF2-40B4-BE49-F238E27FC236}">
                <a16:creationId xmlns:a16="http://schemas.microsoft.com/office/drawing/2014/main" id="{7496AA11-D0A6-B98A-2BB3-ADE3227E573F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692816" y="4568284"/>
            <a:ext cx="1703355" cy="495673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1100" b="0">
                <a:solidFill>
                  <a:schemeClr val="bg2">
                    <a:lumMod val="25000"/>
                  </a:schemeClr>
                </a:solidFill>
                <a:latin typeface="Century" panose="02040604050505020304" pitchFamily="18" charset="0"/>
              </a:defRPr>
            </a:lvl1pPr>
          </a:lstStyle>
          <a:p>
            <a:r>
              <a:rPr lang="es-ES"/>
              <a:t>Texto corto descriptivo</a:t>
            </a:r>
            <a:endParaRPr lang="en-US"/>
          </a:p>
        </p:txBody>
      </p:sp>
      <p:sp>
        <p:nvSpPr>
          <p:cNvPr id="88" name="Marcador de texto 8">
            <a:extLst>
              <a:ext uri="{FF2B5EF4-FFF2-40B4-BE49-F238E27FC236}">
                <a16:creationId xmlns:a16="http://schemas.microsoft.com/office/drawing/2014/main" id="{58E9BD8A-F8C8-8EC1-16D3-0523EE7656B8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5662239" y="4588766"/>
            <a:ext cx="1729346" cy="475191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1100" b="0">
                <a:solidFill>
                  <a:schemeClr val="bg2">
                    <a:lumMod val="25000"/>
                  </a:schemeClr>
                </a:solidFill>
                <a:latin typeface="Century" panose="02040604050505020304" pitchFamily="18" charset="0"/>
              </a:defRPr>
            </a:lvl1pPr>
          </a:lstStyle>
          <a:p>
            <a:r>
              <a:rPr lang="es-ES"/>
              <a:t>Texto corto descriptivo</a:t>
            </a:r>
            <a:endParaRPr lang="en-US"/>
          </a:p>
        </p:txBody>
      </p:sp>
      <p:sp>
        <p:nvSpPr>
          <p:cNvPr id="89" name="Marcador de texto 8">
            <a:extLst>
              <a:ext uri="{FF2B5EF4-FFF2-40B4-BE49-F238E27FC236}">
                <a16:creationId xmlns:a16="http://schemas.microsoft.com/office/drawing/2014/main" id="{A7D433F1-D85F-E52B-5FF5-B25D0B20751E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7670348" y="4562748"/>
            <a:ext cx="1683506" cy="501209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1100" b="0">
                <a:solidFill>
                  <a:schemeClr val="bg2">
                    <a:lumMod val="25000"/>
                  </a:schemeClr>
                </a:solidFill>
                <a:latin typeface="Century" panose="02040604050505020304" pitchFamily="18" charset="0"/>
              </a:defRPr>
            </a:lvl1pPr>
          </a:lstStyle>
          <a:p>
            <a:r>
              <a:rPr lang="es-ES"/>
              <a:t>Texto corto descriptivo</a:t>
            </a:r>
            <a:endParaRPr lang="en-US"/>
          </a:p>
        </p:txBody>
      </p:sp>
      <p:sp>
        <p:nvSpPr>
          <p:cNvPr id="90" name="Marcador de texto 8">
            <a:extLst>
              <a:ext uri="{FF2B5EF4-FFF2-40B4-BE49-F238E27FC236}">
                <a16:creationId xmlns:a16="http://schemas.microsoft.com/office/drawing/2014/main" id="{24E7B1B5-35B6-56D5-15BA-1961CBC08E0B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9672879" y="4557660"/>
            <a:ext cx="1683506" cy="501209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1100" b="0">
                <a:solidFill>
                  <a:schemeClr val="bg2">
                    <a:lumMod val="25000"/>
                  </a:schemeClr>
                </a:solidFill>
                <a:latin typeface="Century" panose="02040604050505020304" pitchFamily="18" charset="0"/>
              </a:defRPr>
            </a:lvl1pPr>
          </a:lstStyle>
          <a:p>
            <a:r>
              <a:rPr lang="es-ES"/>
              <a:t>Texto corto descriptivo</a:t>
            </a:r>
            <a:endParaRPr lang="en-US"/>
          </a:p>
        </p:txBody>
      </p:sp>
      <p:sp>
        <p:nvSpPr>
          <p:cNvPr id="91" name="Marcador de texto 8">
            <a:extLst>
              <a:ext uri="{FF2B5EF4-FFF2-40B4-BE49-F238E27FC236}">
                <a16:creationId xmlns:a16="http://schemas.microsoft.com/office/drawing/2014/main" id="{4EFB5B8D-E8F7-A009-D74F-F2970D3007FA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828694" y="5450585"/>
            <a:ext cx="2463146" cy="483071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1100" b="0">
                <a:solidFill>
                  <a:schemeClr val="bg2">
                    <a:lumMod val="25000"/>
                  </a:schemeClr>
                </a:solidFill>
                <a:latin typeface="Century" panose="02040604050505020304" pitchFamily="18" charset="0"/>
              </a:defRPr>
            </a:lvl1pPr>
          </a:lstStyle>
          <a:p>
            <a:r>
              <a:rPr lang="es-ES"/>
              <a:t>Texto corto descriptivo</a:t>
            </a:r>
            <a:endParaRPr lang="en-US"/>
          </a:p>
        </p:txBody>
      </p:sp>
      <p:sp>
        <p:nvSpPr>
          <p:cNvPr id="92" name="Marcador de texto 8">
            <a:extLst>
              <a:ext uri="{FF2B5EF4-FFF2-40B4-BE49-F238E27FC236}">
                <a16:creationId xmlns:a16="http://schemas.microsoft.com/office/drawing/2014/main" id="{3BDCB666-4AF9-8407-53B9-6B5D69E79AAB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3674620" y="5437983"/>
            <a:ext cx="1703355" cy="495673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1100" b="0">
                <a:solidFill>
                  <a:schemeClr val="bg2">
                    <a:lumMod val="25000"/>
                  </a:schemeClr>
                </a:solidFill>
                <a:latin typeface="Century" panose="02040604050505020304" pitchFamily="18" charset="0"/>
              </a:defRPr>
            </a:lvl1pPr>
          </a:lstStyle>
          <a:p>
            <a:r>
              <a:rPr lang="es-ES"/>
              <a:t>Texto corto descriptivo</a:t>
            </a:r>
            <a:endParaRPr lang="en-US"/>
          </a:p>
        </p:txBody>
      </p:sp>
      <p:sp>
        <p:nvSpPr>
          <p:cNvPr id="93" name="Marcador de texto 8">
            <a:extLst>
              <a:ext uri="{FF2B5EF4-FFF2-40B4-BE49-F238E27FC236}">
                <a16:creationId xmlns:a16="http://schemas.microsoft.com/office/drawing/2014/main" id="{BB3F6181-7782-449D-D1AD-B38C68E1E456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5644043" y="5458465"/>
            <a:ext cx="1729346" cy="475191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1100" b="0">
                <a:solidFill>
                  <a:schemeClr val="bg2">
                    <a:lumMod val="25000"/>
                  </a:schemeClr>
                </a:solidFill>
                <a:latin typeface="Century" panose="02040604050505020304" pitchFamily="18" charset="0"/>
              </a:defRPr>
            </a:lvl1pPr>
          </a:lstStyle>
          <a:p>
            <a:r>
              <a:rPr lang="es-ES"/>
              <a:t>Texto corto descriptivo</a:t>
            </a:r>
            <a:endParaRPr lang="en-US"/>
          </a:p>
        </p:txBody>
      </p:sp>
      <p:sp>
        <p:nvSpPr>
          <p:cNvPr id="94" name="Marcador de texto 8">
            <a:extLst>
              <a:ext uri="{FF2B5EF4-FFF2-40B4-BE49-F238E27FC236}">
                <a16:creationId xmlns:a16="http://schemas.microsoft.com/office/drawing/2014/main" id="{B91A4B5E-F319-0889-F5CB-7CE2CECDEA4D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7652152" y="5432447"/>
            <a:ext cx="1683506" cy="501209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1100" b="0">
                <a:solidFill>
                  <a:schemeClr val="bg2">
                    <a:lumMod val="25000"/>
                  </a:schemeClr>
                </a:solidFill>
                <a:latin typeface="Century" panose="02040604050505020304" pitchFamily="18" charset="0"/>
              </a:defRPr>
            </a:lvl1pPr>
          </a:lstStyle>
          <a:p>
            <a:r>
              <a:rPr lang="es-ES"/>
              <a:t>Texto corto descriptivo</a:t>
            </a:r>
            <a:endParaRPr lang="en-US"/>
          </a:p>
        </p:txBody>
      </p:sp>
      <p:sp>
        <p:nvSpPr>
          <p:cNvPr id="95" name="Marcador de texto 8">
            <a:extLst>
              <a:ext uri="{FF2B5EF4-FFF2-40B4-BE49-F238E27FC236}">
                <a16:creationId xmlns:a16="http://schemas.microsoft.com/office/drawing/2014/main" id="{7DD472C6-3A6A-7F36-59C2-9AF510DDA230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654683" y="5427359"/>
            <a:ext cx="1683506" cy="501209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1100" b="0">
                <a:solidFill>
                  <a:schemeClr val="bg2">
                    <a:lumMod val="25000"/>
                  </a:schemeClr>
                </a:solidFill>
                <a:latin typeface="Century" panose="02040604050505020304" pitchFamily="18" charset="0"/>
              </a:defRPr>
            </a:lvl1pPr>
          </a:lstStyle>
          <a:p>
            <a:r>
              <a:rPr lang="es-ES"/>
              <a:t>Texto corto descriptivo</a:t>
            </a:r>
            <a:endParaRPr lang="en-US"/>
          </a:p>
        </p:txBody>
      </p:sp>
      <p:grpSp>
        <p:nvGrpSpPr>
          <p:cNvPr id="2" name="Grupo 1">
            <a:extLst>
              <a:ext uri="{FF2B5EF4-FFF2-40B4-BE49-F238E27FC236}">
                <a16:creationId xmlns:a16="http://schemas.microsoft.com/office/drawing/2014/main" id="{D40CAF21-BC56-751C-E603-DD4FBD4518BA}"/>
              </a:ext>
            </a:extLst>
          </p:cNvPr>
          <p:cNvGrpSpPr/>
          <p:nvPr userDrawn="1"/>
        </p:nvGrpSpPr>
        <p:grpSpPr>
          <a:xfrm>
            <a:off x="-45720" y="6808923"/>
            <a:ext cx="12410357" cy="64130"/>
            <a:chOff x="-45720" y="6636065"/>
            <a:chExt cx="12410357" cy="324805"/>
          </a:xfrm>
        </p:grpSpPr>
        <p:sp>
          <p:nvSpPr>
            <p:cNvPr id="3" name="Rectángulo 2">
              <a:extLst>
                <a:ext uri="{FF2B5EF4-FFF2-40B4-BE49-F238E27FC236}">
                  <a16:creationId xmlns:a16="http://schemas.microsoft.com/office/drawing/2014/main" id="{BF14AA0E-18CA-BE65-42DA-AFF5F48FFFED}"/>
                </a:ext>
              </a:extLst>
            </p:cNvPr>
            <p:cNvSpPr/>
            <p:nvPr userDrawn="1"/>
          </p:nvSpPr>
          <p:spPr>
            <a:xfrm>
              <a:off x="-45720" y="6642992"/>
              <a:ext cx="3429000" cy="317878"/>
            </a:xfrm>
            <a:prstGeom prst="rect">
              <a:avLst/>
            </a:prstGeom>
            <a:solidFill>
              <a:srgbClr val="65453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4" name="Rectángulo 3">
              <a:extLst>
                <a:ext uri="{FF2B5EF4-FFF2-40B4-BE49-F238E27FC236}">
                  <a16:creationId xmlns:a16="http://schemas.microsoft.com/office/drawing/2014/main" id="{58AD1AC2-2757-3BC8-5221-28D4E3D7B614}"/>
                </a:ext>
              </a:extLst>
            </p:cNvPr>
            <p:cNvSpPr/>
            <p:nvPr userDrawn="1"/>
          </p:nvSpPr>
          <p:spPr>
            <a:xfrm>
              <a:off x="2834640" y="6639783"/>
              <a:ext cx="3429000" cy="317878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5" name="Rectángulo 4">
              <a:extLst>
                <a:ext uri="{FF2B5EF4-FFF2-40B4-BE49-F238E27FC236}">
                  <a16:creationId xmlns:a16="http://schemas.microsoft.com/office/drawing/2014/main" id="{03935C57-BC00-8396-3E19-5BC97C7F14D1}"/>
                </a:ext>
              </a:extLst>
            </p:cNvPr>
            <p:cNvSpPr/>
            <p:nvPr userDrawn="1"/>
          </p:nvSpPr>
          <p:spPr>
            <a:xfrm>
              <a:off x="6055277" y="6639274"/>
              <a:ext cx="3429000" cy="317878"/>
            </a:xfrm>
            <a:prstGeom prst="rect">
              <a:avLst/>
            </a:prstGeom>
            <a:solidFill>
              <a:srgbClr val="5AC6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6" name="Rectángulo 5">
              <a:extLst>
                <a:ext uri="{FF2B5EF4-FFF2-40B4-BE49-F238E27FC236}">
                  <a16:creationId xmlns:a16="http://schemas.microsoft.com/office/drawing/2014/main" id="{6BF1FACD-88F9-3494-B186-F3D961B914D1}"/>
                </a:ext>
              </a:extLst>
            </p:cNvPr>
            <p:cNvSpPr/>
            <p:nvPr userDrawn="1"/>
          </p:nvSpPr>
          <p:spPr>
            <a:xfrm>
              <a:off x="8935637" y="6636065"/>
              <a:ext cx="3429000" cy="317878"/>
            </a:xfrm>
            <a:prstGeom prst="rect">
              <a:avLst/>
            </a:prstGeom>
            <a:solidFill>
              <a:srgbClr val="418FE9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262259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Imagen 25">
            <a:extLst>
              <a:ext uri="{FF2B5EF4-FFF2-40B4-BE49-F238E27FC236}">
                <a16:creationId xmlns:a16="http://schemas.microsoft.com/office/drawing/2014/main" id="{95CA3BFE-E546-AD38-F835-03F2DECE359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77" r="59336" b="34097"/>
          <a:stretch/>
        </p:blipFill>
        <p:spPr>
          <a:xfrm flipH="1">
            <a:off x="3491509" y="2882523"/>
            <a:ext cx="1126803" cy="1182503"/>
          </a:xfrm>
          <a:prstGeom prst="rect">
            <a:avLst/>
          </a:prstGeom>
        </p:spPr>
      </p:pic>
      <p:sp>
        <p:nvSpPr>
          <p:cNvPr id="17" name="Elipse 16">
            <a:extLst>
              <a:ext uri="{FF2B5EF4-FFF2-40B4-BE49-F238E27FC236}">
                <a16:creationId xmlns:a16="http://schemas.microsoft.com/office/drawing/2014/main" id="{D3CE2632-D67C-6C40-32AE-D600CD5BE14A}"/>
              </a:ext>
            </a:extLst>
          </p:cNvPr>
          <p:cNvSpPr/>
          <p:nvPr userDrawn="1"/>
        </p:nvSpPr>
        <p:spPr>
          <a:xfrm>
            <a:off x="3738967" y="3141785"/>
            <a:ext cx="712922" cy="70534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s-CO" sz="1600" b="1" err="1">
              <a:solidFill>
                <a:schemeClr val="bg1"/>
              </a:solidFill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9" name="Picture Placeholder 19">
            <a:extLst>
              <a:ext uri="{FF2B5EF4-FFF2-40B4-BE49-F238E27FC236}">
                <a16:creationId xmlns:a16="http://schemas.microsoft.com/office/drawing/2014/main" id="{8A79F293-5880-9710-DC90-59E4BA2C9411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3787999" y="3201409"/>
            <a:ext cx="611646" cy="611646"/>
          </a:xfrm>
          <a:custGeom>
            <a:avLst/>
            <a:gdLst>
              <a:gd name="connsiteX0" fmla="*/ 2637972 w 5275944"/>
              <a:gd name="connsiteY0" fmla="*/ 0 h 5275944"/>
              <a:gd name="connsiteX1" fmla="*/ 5275944 w 5275944"/>
              <a:gd name="connsiteY1" fmla="*/ 2637972 h 5275944"/>
              <a:gd name="connsiteX2" fmla="*/ 2637972 w 5275944"/>
              <a:gd name="connsiteY2" fmla="*/ 5275944 h 5275944"/>
              <a:gd name="connsiteX3" fmla="*/ 0 w 5275944"/>
              <a:gd name="connsiteY3" fmla="*/ 2637972 h 5275944"/>
              <a:gd name="connsiteX4" fmla="*/ 2637972 w 5275944"/>
              <a:gd name="connsiteY4" fmla="*/ 0 h 5275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275944" h="5275944">
                <a:moveTo>
                  <a:pt x="2637972" y="0"/>
                </a:moveTo>
                <a:cubicBezTo>
                  <a:pt x="4094884" y="0"/>
                  <a:pt x="5275944" y="1181060"/>
                  <a:pt x="5275944" y="2637972"/>
                </a:cubicBezTo>
                <a:cubicBezTo>
                  <a:pt x="5275944" y="4094884"/>
                  <a:pt x="4094884" y="5275944"/>
                  <a:pt x="2637972" y="5275944"/>
                </a:cubicBezTo>
                <a:cubicBezTo>
                  <a:pt x="1181060" y="5275944"/>
                  <a:pt x="0" y="4094884"/>
                  <a:pt x="0" y="2637972"/>
                </a:cubicBezTo>
                <a:cubicBezTo>
                  <a:pt x="0" y="1181060"/>
                  <a:pt x="1181060" y="0"/>
                  <a:pt x="2637972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 algn="ctr">
              <a:buNone/>
              <a:defRPr sz="900"/>
            </a:lvl1pPr>
          </a:lstStyle>
          <a:p>
            <a:pPr lvl="0"/>
            <a:r>
              <a:rPr lang="en-ID" noProof="0"/>
              <a:t>ICONO</a:t>
            </a:r>
          </a:p>
        </p:txBody>
      </p:sp>
      <p:pic>
        <p:nvPicPr>
          <p:cNvPr id="12" name="Gráfico 11">
            <a:extLst>
              <a:ext uri="{FF2B5EF4-FFF2-40B4-BE49-F238E27FC236}">
                <a16:creationId xmlns:a16="http://schemas.microsoft.com/office/drawing/2014/main" id="{8F44BAB8-CC4A-4271-82D7-0AD782B8622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70185" y="355032"/>
            <a:ext cx="3989250" cy="511370"/>
          </a:xfrm>
          <a:prstGeom prst="rect">
            <a:avLst/>
          </a:prstGeom>
        </p:spPr>
      </p:pic>
      <p:sp>
        <p:nvSpPr>
          <p:cNvPr id="7" name="Subtítulo 2">
            <a:extLst>
              <a:ext uri="{FF2B5EF4-FFF2-40B4-BE49-F238E27FC236}">
                <a16:creationId xmlns:a16="http://schemas.microsoft.com/office/drawing/2014/main" id="{4E457DBC-143E-4FB9-AC68-488F66E9A34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48698" y="1178076"/>
            <a:ext cx="6254558" cy="1452475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  <a:latin typeface="Century" panose="02040604050505020304" pitchFamily="18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Texto descriptivo</a:t>
            </a:r>
            <a:endParaRPr lang="en-US"/>
          </a:p>
        </p:txBody>
      </p:sp>
      <p:sp>
        <p:nvSpPr>
          <p:cNvPr id="8" name="Marcador de texto 8">
            <a:extLst>
              <a:ext uri="{FF2B5EF4-FFF2-40B4-BE49-F238E27FC236}">
                <a16:creationId xmlns:a16="http://schemas.microsoft.com/office/drawing/2014/main" id="{9BC3F99D-5DAF-472D-AC44-6E28D4DEA20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33773" y="408698"/>
            <a:ext cx="4354585" cy="365125"/>
          </a:xfrm>
        </p:spPr>
        <p:txBody>
          <a:bodyPr>
            <a:noAutofit/>
          </a:bodyPr>
          <a:lstStyle>
            <a:lvl1pPr marL="0" indent="0">
              <a:buNone/>
              <a:defRPr sz="2800" b="1">
                <a:solidFill>
                  <a:srgbClr val="654534"/>
                </a:solidFill>
                <a:latin typeface="Century" panose="02040604050505020304" pitchFamily="18" charset="0"/>
              </a:defRPr>
            </a:lvl1pPr>
          </a:lstStyle>
          <a:p>
            <a:pPr lvl="0"/>
            <a:r>
              <a:rPr lang="es-ES"/>
              <a:t>Título</a:t>
            </a:r>
          </a:p>
        </p:txBody>
      </p:sp>
      <p:pic>
        <p:nvPicPr>
          <p:cNvPr id="13" name="Gráfico 12">
            <a:extLst>
              <a:ext uri="{FF2B5EF4-FFF2-40B4-BE49-F238E27FC236}">
                <a16:creationId xmlns:a16="http://schemas.microsoft.com/office/drawing/2014/main" id="{5B5B46C2-97F0-4A0E-99A5-5C24A6254B7E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68140" y="451301"/>
            <a:ext cx="395982" cy="307457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1F614525-F1FD-2788-5AAB-50C230978A9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86"/>
          <a:stretch/>
        </p:blipFill>
        <p:spPr>
          <a:xfrm>
            <a:off x="7792585" y="1039091"/>
            <a:ext cx="3979959" cy="5318875"/>
          </a:xfrm>
          <a:prstGeom prst="rect">
            <a:avLst/>
          </a:prstGeom>
        </p:spPr>
      </p:pic>
      <p:pic>
        <p:nvPicPr>
          <p:cNvPr id="18" name="Gráfico 17">
            <a:extLst>
              <a:ext uri="{FF2B5EF4-FFF2-40B4-BE49-F238E27FC236}">
                <a16:creationId xmlns:a16="http://schemas.microsoft.com/office/drawing/2014/main" id="{126DD0F2-B837-8B43-E7E2-6F6475BE1996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0011009" y="256710"/>
            <a:ext cx="1842357" cy="511370"/>
          </a:xfrm>
          <a:prstGeom prst="rect">
            <a:avLst/>
          </a:prstGeom>
        </p:spPr>
      </p:pic>
      <p:sp>
        <p:nvSpPr>
          <p:cNvPr id="19" name="Marcador de número de diapositiva 4">
            <a:extLst>
              <a:ext uri="{FF2B5EF4-FFF2-40B4-BE49-F238E27FC236}">
                <a16:creationId xmlns:a16="http://schemas.microsoft.com/office/drawing/2014/main" id="{E19D592C-0851-2812-1CCF-F63F40BD6B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369815" y="6199594"/>
            <a:ext cx="2743200" cy="365125"/>
          </a:xfrm>
        </p:spPr>
        <p:txBody>
          <a:bodyPr/>
          <a:lstStyle>
            <a:lvl1pPr algn="l">
              <a:defRPr>
                <a:latin typeface="Century" panose="02040604050505020304" pitchFamily="18" charset="0"/>
              </a:defRPr>
            </a:lvl1pPr>
          </a:lstStyle>
          <a:p>
            <a:fld id="{DD611106-AE53-4A59-9295-D4850C0F6C93}" type="slidenum">
              <a:rPr lang="es-CO" smtClean="0"/>
              <a:pPr/>
              <a:t>‹Nº›</a:t>
            </a:fld>
            <a:endParaRPr lang="es-CO"/>
          </a:p>
        </p:txBody>
      </p:sp>
      <p:pic>
        <p:nvPicPr>
          <p:cNvPr id="25" name="Imagen 24">
            <a:extLst>
              <a:ext uri="{FF2B5EF4-FFF2-40B4-BE49-F238E27FC236}">
                <a16:creationId xmlns:a16="http://schemas.microsoft.com/office/drawing/2014/main" id="{D21E1D49-71F1-01E6-B7CC-D94ECD6A109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77" r="59336" b="34097"/>
          <a:stretch/>
        </p:blipFill>
        <p:spPr>
          <a:xfrm flipH="1">
            <a:off x="1323481" y="2882523"/>
            <a:ext cx="1126803" cy="1182503"/>
          </a:xfrm>
          <a:prstGeom prst="rect">
            <a:avLst/>
          </a:prstGeom>
        </p:spPr>
      </p:pic>
      <p:pic>
        <p:nvPicPr>
          <p:cNvPr id="27" name="Imagen 26">
            <a:extLst>
              <a:ext uri="{FF2B5EF4-FFF2-40B4-BE49-F238E27FC236}">
                <a16:creationId xmlns:a16="http://schemas.microsoft.com/office/drawing/2014/main" id="{ECA38F0A-747B-6575-DBCE-70F51774586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77" r="59336" b="34097"/>
          <a:stretch/>
        </p:blipFill>
        <p:spPr>
          <a:xfrm flipH="1">
            <a:off x="5742076" y="2882523"/>
            <a:ext cx="1126803" cy="1182503"/>
          </a:xfrm>
          <a:prstGeom prst="rect">
            <a:avLst/>
          </a:prstGeom>
        </p:spPr>
      </p:pic>
      <p:sp>
        <p:nvSpPr>
          <p:cNvPr id="28" name="Picture Placeholder 19">
            <a:extLst>
              <a:ext uri="{FF2B5EF4-FFF2-40B4-BE49-F238E27FC236}">
                <a16:creationId xmlns:a16="http://schemas.microsoft.com/office/drawing/2014/main" id="{5A219FAE-9937-BE29-D405-961B9A1EB96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1606832" y="3193725"/>
            <a:ext cx="611646" cy="611646"/>
          </a:xfrm>
          <a:custGeom>
            <a:avLst/>
            <a:gdLst>
              <a:gd name="connsiteX0" fmla="*/ 2637972 w 5275944"/>
              <a:gd name="connsiteY0" fmla="*/ 0 h 5275944"/>
              <a:gd name="connsiteX1" fmla="*/ 5275944 w 5275944"/>
              <a:gd name="connsiteY1" fmla="*/ 2637972 h 5275944"/>
              <a:gd name="connsiteX2" fmla="*/ 2637972 w 5275944"/>
              <a:gd name="connsiteY2" fmla="*/ 5275944 h 5275944"/>
              <a:gd name="connsiteX3" fmla="*/ 0 w 5275944"/>
              <a:gd name="connsiteY3" fmla="*/ 2637972 h 5275944"/>
              <a:gd name="connsiteX4" fmla="*/ 2637972 w 5275944"/>
              <a:gd name="connsiteY4" fmla="*/ 0 h 5275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275944" h="5275944">
                <a:moveTo>
                  <a:pt x="2637972" y="0"/>
                </a:moveTo>
                <a:cubicBezTo>
                  <a:pt x="4094884" y="0"/>
                  <a:pt x="5275944" y="1181060"/>
                  <a:pt x="5275944" y="2637972"/>
                </a:cubicBezTo>
                <a:cubicBezTo>
                  <a:pt x="5275944" y="4094884"/>
                  <a:pt x="4094884" y="5275944"/>
                  <a:pt x="2637972" y="5275944"/>
                </a:cubicBezTo>
                <a:cubicBezTo>
                  <a:pt x="1181060" y="5275944"/>
                  <a:pt x="0" y="4094884"/>
                  <a:pt x="0" y="2637972"/>
                </a:cubicBezTo>
                <a:cubicBezTo>
                  <a:pt x="0" y="1181060"/>
                  <a:pt x="1181060" y="0"/>
                  <a:pt x="2637972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 algn="ctr">
              <a:buNone/>
              <a:defRPr sz="900"/>
            </a:lvl1pPr>
          </a:lstStyle>
          <a:p>
            <a:pPr lvl="0"/>
            <a:r>
              <a:rPr lang="en-ID" noProof="0"/>
              <a:t>ICONO</a:t>
            </a:r>
          </a:p>
        </p:txBody>
      </p:sp>
      <p:sp>
        <p:nvSpPr>
          <p:cNvPr id="30" name="Picture Placeholder 19">
            <a:extLst>
              <a:ext uri="{FF2B5EF4-FFF2-40B4-BE49-F238E27FC236}">
                <a16:creationId xmlns:a16="http://schemas.microsoft.com/office/drawing/2014/main" id="{5549359C-AA4C-504A-51DD-9281CAEE654E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042182" y="3205360"/>
            <a:ext cx="611646" cy="611646"/>
          </a:xfrm>
          <a:custGeom>
            <a:avLst/>
            <a:gdLst>
              <a:gd name="connsiteX0" fmla="*/ 2637972 w 5275944"/>
              <a:gd name="connsiteY0" fmla="*/ 0 h 5275944"/>
              <a:gd name="connsiteX1" fmla="*/ 5275944 w 5275944"/>
              <a:gd name="connsiteY1" fmla="*/ 2637972 h 5275944"/>
              <a:gd name="connsiteX2" fmla="*/ 2637972 w 5275944"/>
              <a:gd name="connsiteY2" fmla="*/ 5275944 h 5275944"/>
              <a:gd name="connsiteX3" fmla="*/ 0 w 5275944"/>
              <a:gd name="connsiteY3" fmla="*/ 2637972 h 5275944"/>
              <a:gd name="connsiteX4" fmla="*/ 2637972 w 5275944"/>
              <a:gd name="connsiteY4" fmla="*/ 0 h 5275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275944" h="5275944">
                <a:moveTo>
                  <a:pt x="2637972" y="0"/>
                </a:moveTo>
                <a:cubicBezTo>
                  <a:pt x="4094884" y="0"/>
                  <a:pt x="5275944" y="1181060"/>
                  <a:pt x="5275944" y="2637972"/>
                </a:cubicBezTo>
                <a:cubicBezTo>
                  <a:pt x="5275944" y="4094884"/>
                  <a:pt x="4094884" y="5275944"/>
                  <a:pt x="2637972" y="5275944"/>
                </a:cubicBezTo>
                <a:cubicBezTo>
                  <a:pt x="1181060" y="5275944"/>
                  <a:pt x="0" y="4094884"/>
                  <a:pt x="0" y="2637972"/>
                </a:cubicBezTo>
                <a:cubicBezTo>
                  <a:pt x="0" y="1181060"/>
                  <a:pt x="1181060" y="0"/>
                  <a:pt x="2637972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 algn="ctr">
              <a:buNone/>
              <a:defRPr sz="900"/>
            </a:lvl1pPr>
          </a:lstStyle>
          <a:p>
            <a:pPr lvl="0"/>
            <a:r>
              <a:rPr lang="en-ID" noProof="0"/>
              <a:t>ICONO</a:t>
            </a:r>
          </a:p>
        </p:txBody>
      </p:sp>
      <p:sp>
        <p:nvSpPr>
          <p:cNvPr id="31" name="Marcador de texto 8">
            <a:extLst>
              <a:ext uri="{FF2B5EF4-FFF2-40B4-BE49-F238E27FC236}">
                <a16:creationId xmlns:a16="http://schemas.microsoft.com/office/drawing/2014/main" id="{58033557-2384-4198-66AC-EAD02679C938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37548" y="4061774"/>
            <a:ext cx="2042522" cy="1878940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1100" b="0">
                <a:solidFill>
                  <a:schemeClr val="bg2">
                    <a:lumMod val="25000"/>
                  </a:schemeClr>
                </a:solidFill>
                <a:latin typeface="Century" panose="02040604050505020304" pitchFamily="18" charset="0"/>
              </a:defRPr>
            </a:lvl1pPr>
          </a:lstStyle>
          <a:p>
            <a:r>
              <a:rPr lang="es-ES"/>
              <a:t>Texto corto descriptivo</a:t>
            </a:r>
            <a:endParaRPr lang="en-US"/>
          </a:p>
        </p:txBody>
      </p:sp>
      <p:sp>
        <p:nvSpPr>
          <p:cNvPr id="32" name="Marcador de texto 8">
            <a:extLst>
              <a:ext uri="{FF2B5EF4-FFF2-40B4-BE49-F238E27FC236}">
                <a16:creationId xmlns:a16="http://schemas.microsoft.com/office/drawing/2014/main" id="{82783EB9-C37D-D96E-A92A-A0CED55D124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969723" y="4068683"/>
            <a:ext cx="2042522" cy="1878940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1100" b="0">
                <a:solidFill>
                  <a:schemeClr val="bg2">
                    <a:lumMod val="25000"/>
                  </a:schemeClr>
                </a:solidFill>
                <a:latin typeface="Century" panose="02040604050505020304" pitchFamily="18" charset="0"/>
              </a:defRPr>
            </a:lvl1pPr>
          </a:lstStyle>
          <a:p>
            <a:r>
              <a:rPr lang="es-ES"/>
              <a:t>Texto corto descriptivo</a:t>
            </a:r>
            <a:endParaRPr lang="en-US"/>
          </a:p>
        </p:txBody>
      </p:sp>
      <p:sp>
        <p:nvSpPr>
          <p:cNvPr id="33" name="Marcador de texto 8">
            <a:extLst>
              <a:ext uri="{FF2B5EF4-FFF2-40B4-BE49-F238E27FC236}">
                <a16:creationId xmlns:a16="http://schemas.microsoft.com/office/drawing/2014/main" id="{946371C4-8960-8335-1827-5E932344C5E0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5192664" y="4052456"/>
            <a:ext cx="2042522" cy="1878940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1100" b="0">
                <a:solidFill>
                  <a:schemeClr val="bg2">
                    <a:lumMod val="25000"/>
                  </a:schemeClr>
                </a:solidFill>
                <a:latin typeface="Century" panose="02040604050505020304" pitchFamily="18" charset="0"/>
              </a:defRPr>
            </a:lvl1pPr>
          </a:lstStyle>
          <a:p>
            <a:r>
              <a:rPr lang="es-ES"/>
              <a:t>Texto corto descriptivo</a:t>
            </a:r>
            <a:endParaRPr lang="en-US"/>
          </a:p>
        </p:txBody>
      </p:sp>
      <p:grpSp>
        <p:nvGrpSpPr>
          <p:cNvPr id="2" name="Grupo 1">
            <a:extLst>
              <a:ext uri="{FF2B5EF4-FFF2-40B4-BE49-F238E27FC236}">
                <a16:creationId xmlns:a16="http://schemas.microsoft.com/office/drawing/2014/main" id="{1605CFAD-8C51-B29F-A61A-F642835E251A}"/>
              </a:ext>
            </a:extLst>
          </p:cNvPr>
          <p:cNvGrpSpPr/>
          <p:nvPr userDrawn="1"/>
        </p:nvGrpSpPr>
        <p:grpSpPr>
          <a:xfrm>
            <a:off x="-45720" y="6808923"/>
            <a:ext cx="12410357" cy="64130"/>
            <a:chOff x="-45720" y="6636065"/>
            <a:chExt cx="12410357" cy="324805"/>
          </a:xfrm>
        </p:grpSpPr>
        <p:sp>
          <p:nvSpPr>
            <p:cNvPr id="3" name="Rectángulo 2">
              <a:extLst>
                <a:ext uri="{FF2B5EF4-FFF2-40B4-BE49-F238E27FC236}">
                  <a16:creationId xmlns:a16="http://schemas.microsoft.com/office/drawing/2014/main" id="{8ED7B114-B532-D66D-E769-8B15B0D2D91F}"/>
                </a:ext>
              </a:extLst>
            </p:cNvPr>
            <p:cNvSpPr/>
            <p:nvPr userDrawn="1"/>
          </p:nvSpPr>
          <p:spPr>
            <a:xfrm>
              <a:off x="-45720" y="6642992"/>
              <a:ext cx="3429000" cy="317878"/>
            </a:xfrm>
            <a:prstGeom prst="rect">
              <a:avLst/>
            </a:prstGeom>
            <a:solidFill>
              <a:srgbClr val="65453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4" name="Rectángulo 3">
              <a:extLst>
                <a:ext uri="{FF2B5EF4-FFF2-40B4-BE49-F238E27FC236}">
                  <a16:creationId xmlns:a16="http://schemas.microsoft.com/office/drawing/2014/main" id="{4A8E9161-4698-A974-5629-AA510C308585}"/>
                </a:ext>
              </a:extLst>
            </p:cNvPr>
            <p:cNvSpPr/>
            <p:nvPr userDrawn="1"/>
          </p:nvSpPr>
          <p:spPr>
            <a:xfrm>
              <a:off x="2834640" y="6639783"/>
              <a:ext cx="3429000" cy="317878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5" name="Rectángulo 4">
              <a:extLst>
                <a:ext uri="{FF2B5EF4-FFF2-40B4-BE49-F238E27FC236}">
                  <a16:creationId xmlns:a16="http://schemas.microsoft.com/office/drawing/2014/main" id="{0EB2E322-9A2A-0DB3-5699-2FD3BEB2DF57}"/>
                </a:ext>
              </a:extLst>
            </p:cNvPr>
            <p:cNvSpPr/>
            <p:nvPr userDrawn="1"/>
          </p:nvSpPr>
          <p:spPr>
            <a:xfrm>
              <a:off x="6055277" y="6639274"/>
              <a:ext cx="3429000" cy="317878"/>
            </a:xfrm>
            <a:prstGeom prst="rect">
              <a:avLst/>
            </a:prstGeom>
            <a:solidFill>
              <a:srgbClr val="5AC6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6" name="Rectángulo 5">
              <a:extLst>
                <a:ext uri="{FF2B5EF4-FFF2-40B4-BE49-F238E27FC236}">
                  <a16:creationId xmlns:a16="http://schemas.microsoft.com/office/drawing/2014/main" id="{1C316874-6751-2008-CA8F-804618C362B3}"/>
                </a:ext>
              </a:extLst>
            </p:cNvPr>
            <p:cNvSpPr/>
            <p:nvPr userDrawn="1"/>
          </p:nvSpPr>
          <p:spPr>
            <a:xfrm>
              <a:off x="8935637" y="6636065"/>
              <a:ext cx="3429000" cy="317878"/>
            </a:xfrm>
            <a:prstGeom prst="rect">
              <a:avLst/>
            </a:prstGeom>
            <a:solidFill>
              <a:srgbClr val="418FE9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223934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arcador de texto 8">
            <a:extLst>
              <a:ext uri="{FF2B5EF4-FFF2-40B4-BE49-F238E27FC236}">
                <a16:creationId xmlns:a16="http://schemas.microsoft.com/office/drawing/2014/main" id="{9BC3F99D-5DAF-472D-AC44-6E28D4DEA20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678008" y="1756822"/>
            <a:ext cx="4354585" cy="365125"/>
          </a:xfrm>
        </p:spPr>
        <p:txBody>
          <a:bodyPr>
            <a:noAutofit/>
          </a:bodyPr>
          <a:lstStyle>
            <a:lvl1pPr marL="0" indent="0" algn="l">
              <a:buNone/>
              <a:defRPr sz="2800" b="1">
                <a:solidFill>
                  <a:srgbClr val="654534"/>
                </a:solidFill>
                <a:latin typeface="Century" panose="02040604050505020304" pitchFamily="18" charset="0"/>
              </a:defRPr>
            </a:lvl1pPr>
          </a:lstStyle>
          <a:p>
            <a:pPr lvl="0"/>
            <a:r>
              <a:rPr lang="es-ES"/>
              <a:t>Título</a:t>
            </a:r>
          </a:p>
        </p:txBody>
      </p:sp>
      <p:pic>
        <p:nvPicPr>
          <p:cNvPr id="14" name="Gráfico 13">
            <a:extLst>
              <a:ext uri="{FF2B5EF4-FFF2-40B4-BE49-F238E27FC236}">
                <a16:creationId xmlns:a16="http://schemas.microsoft.com/office/drawing/2014/main" id="{C21549F3-B811-49DA-B651-A4EAEF8A6EC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265628" y="1869410"/>
            <a:ext cx="281421" cy="218507"/>
          </a:xfrm>
          <a:prstGeom prst="rect">
            <a:avLst/>
          </a:prstGeom>
        </p:spPr>
      </p:pic>
      <p:grpSp>
        <p:nvGrpSpPr>
          <p:cNvPr id="30" name="Grupo 29">
            <a:extLst>
              <a:ext uri="{FF2B5EF4-FFF2-40B4-BE49-F238E27FC236}">
                <a16:creationId xmlns:a16="http://schemas.microsoft.com/office/drawing/2014/main" id="{081D3487-AE26-BD3A-F330-08A37F3B4306}"/>
              </a:ext>
            </a:extLst>
          </p:cNvPr>
          <p:cNvGrpSpPr/>
          <p:nvPr userDrawn="1"/>
        </p:nvGrpSpPr>
        <p:grpSpPr>
          <a:xfrm flipH="1">
            <a:off x="371970" y="368987"/>
            <a:ext cx="4375159" cy="524191"/>
            <a:chOff x="-593078" y="249719"/>
            <a:chExt cx="4375159" cy="524191"/>
          </a:xfrm>
        </p:grpSpPr>
        <p:pic>
          <p:nvPicPr>
            <p:cNvPr id="16" name="Gráfico 15">
              <a:extLst>
                <a:ext uri="{FF2B5EF4-FFF2-40B4-BE49-F238E27FC236}">
                  <a16:creationId xmlns:a16="http://schemas.microsoft.com/office/drawing/2014/main" id="{1783B7C2-75F4-4BC8-BEC1-40A5E30997C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0800000">
              <a:off x="3106961" y="249719"/>
              <a:ext cx="675120" cy="524191"/>
            </a:xfrm>
            <a:prstGeom prst="rect">
              <a:avLst/>
            </a:prstGeom>
          </p:spPr>
        </p:pic>
        <p:pic>
          <p:nvPicPr>
            <p:cNvPr id="17" name="Gráfico 16">
              <a:extLst>
                <a:ext uri="{FF2B5EF4-FFF2-40B4-BE49-F238E27FC236}">
                  <a16:creationId xmlns:a16="http://schemas.microsoft.com/office/drawing/2014/main" id="{26F5C0DF-B528-4936-B93D-9D7B8A6C43A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-593078" y="321385"/>
              <a:ext cx="3551619" cy="420080"/>
            </a:xfrm>
            <a:prstGeom prst="rect">
              <a:avLst/>
            </a:prstGeom>
          </p:spPr>
        </p:pic>
      </p:grpSp>
      <p:sp>
        <p:nvSpPr>
          <p:cNvPr id="13" name="Picture Placeholder 19">
            <a:extLst>
              <a:ext uri="{FF2B5EF4-FFF2-40B4-BE49-F238E27FC236}">
                <a16:creationId xmlns:a16="http://schemas.microsoft.com/office/drawing/2014/main" id="{4ABE0AAB-FB14-4B6E-9B71-A394A193426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926035" y="1347781"/>
            <a:ext cx="4575764" cy="4575764"/>
          </a:xfrm>
          <a:custGeom>
            <a:avLst/>
            <a:gdLst>
              <a:gd name="connsiteX0" fmla="*/ 2637972 w 5275944"/>
              <a:gd name="connsiteY0" fmla="*/ 0 h 5275944"/>
              <a:gd name="connsiteX1" fmla="*/ 5275944 w 5275944"/>
              <a:gd name="connsiteY1" fmla="*/ 2637972 h 5275944"/>
              <a:gd name="connsiteX2" fmla="*/ 2637972 w 5275944"/>
              <a:gd name="connsiteY2" fmla="*/ 5275944 h 5275944"/>
              <a:gd name="connsiteX3" fmla="*/ 0 w 5275944"/>
              <a:gd name="connsiteY3" fmla="*/ 2637972 h 5275944"/>
              <a:gd name="connsiteX4" fmla="*/ 2637972 w 5275944"/>
              <a:gd name="connsiteY4" fmla="*/ 0 h 5275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275944" h="5275944">
                <a:moveTo>
                  <a:pt x="2637972" y="0"/>
                </a:moveTo>
                <a:cubicBezTo>
                  <a:pt x="4094884" y="0"/>
                  <a:pt x="5275944" y="1181060"/>
                  <a:pt x="5275944" y="2637972"/>
                </a:cubicBezTo>
                <a:cubicBezTo>
                  <a:pt x="5275944" y="4094884"/>
                  <a:pt x="4094884" y="5275944"/>
                  <a:pt x="2637972" y="5275944"/>
                </a:cubicBezTo>
                <a:cubicBezTo>
                  <a:pt x="1181060" y="5275944"/>
                  <a:pt x="0" y="4094884"/>
                  <a:pt x="0" y="2637972"/>
                </a:cubicBezTo>
                <a:cubicBezTo>
                  <a:pt x="0" y="1181060"/>
                  <a:pt x="1181060" y="0"/>
                  <a:pt x="2637972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pPr lvl="0"/>
            <a:endParaRPr lang="en-ID" noProof="0"/>
          </a:p>
        </p:txBody>
      </p:sp>
      <p:sp>
        <p:nvSpPr>
          <p:cNvPr id="18" name="Marcador de texto 8">
            <a:extLst>
              <a:ext uri="{FF2B5EF4-FFF2-40B4-BE49-F238E27FC236}">
                <a16:creationId xmlns:a16="http://schemas.microsoft.com/office/drawing/2014/main" id="{B11D40DC-88AC-49EB-91ED-59023639EFC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380689" y="440647"/>
            <a:ext cx="3709214" cy="365125"/>
          </a:xfrm>
        </p:spPr>
        <p:txBody>
          <a:bodyPr>
            <a:noAutofit/>
          </a:bodyPr>
          <a:lstStyle>
            <a:lvl1pPr marL="0" indent="0" algn="l">
              <a:buNone/>
              <a:defRPr sz="2400" b="1">
                <a:solidFill>
                  <a:srgbClr val="654534"/>
                </a:solidFill>
                <a:latin typeface="Century" panose="02040604050505020304" pitchFamily="18" charset="0"/>
              </a:defRPr>
            </a:lvl1pPr>
          </a:lstStyle>
          <a:p>
            <a:pPr lvl="0"/>
            <a:r>
              <a:rPr lang="es-ES"/>
              <a:t>Título</a:t>
            </a:r>
          </a:p>
        </p:txBody>
      </p:sp>
      <p:sp>
        <p:nvSpPr>
          <p:cNvPr id="21" name="Marcador de texto 8">
            <a:extLst>
              <a:ext uri="{FF2B5EF4-FFF2-40B4-BE49-F238E27FC236}">
                <a16:creationId xmlns:a16="http://schemas.microsoft.com/office/drawing/2014/main" id="{1553C3A7-F49C-4570-88C5-8E917F970BF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678008" y="3233821"/>
            <a:ext cx="4354585" cy="365125"/>
          </a:xfrm>
        </p:spPr>
        <p:txBody>
          <a:bodyPr>
            <a:noAutofit/>
          </a:bodyPr>
          <a:lstStyle>
            <a:lvl1pPr marL="0" indent="0" algn="l">
              <a:buNone/>
              <a:defRPr sz="2800" b="1">
                <a:solidFill>
                  <a:srgbClr val="654534"/>
                </a:solidFill>
                <a:latin typeface="Century" panose="02040604050505020304" pitchFamily="18" charset="0"/>
              </a:defRPr>
            </a:lvl1pPr>
          </a:lstStyle>
          <a:p>
            <a:pPr lvl="0"/>
            <a:r>
              <a:rPr lang="es-ES"/>
              <a:t>Título</a:t>
            </a:r>
          </a:p>
        </p:txBody>
      </p:sp>
      <p:pic>
        <p:nvPicPr>
          <p:cNvPr id="22" name="Gráfico 21">
            <a:extLst>
              <a:ext uri="{FF2B5EF4-FFF2-40B4-BE49-F238E27FC236}">
                <a16:creationId xmlns:a16="http://schemas.microsoft.com/office/drawing/2014/main" id="{413EA811-E652-4137-8E3A-D011BB4DE7B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265628" y="3346409"/>
            <a:ext cx="281421" cy="218507"/>
          </a:xfrm>
          <a:prstGeom prst="rect">
            <a:avLst/>
          </a:prstGeom>
        </p:spPr>
      </p:pic>
      <p:sp>
        <p:nvSpPr>
          <p:cNvPr id="24" name="Marcador de texto 8">
            <a:extLst>
              <a:ext uri="{FF2B5EF4-FFF2-40B4-BE49-F238E27FC236}">
                <a16:creationId xmlns:a16="http://schemas.microsoft.com/office/drawing/2014/main" id="{F1561ED7-2C12-4703-BBB3-4490DC88B5A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678008" y="4652458"/>
            <a:ext cx="4354585" cy="365125"/>
          </a:xfrm>
        </p:spPr>
        <p:txBody>
          <a:bodyPr>
            <a:noAutofit/>
          </a:bodyPr>
          <a:lstStyle>
            <a:lvl1pPr marL="0" indent="0" algn="l">
              <a:buNone/>
              <a:defRPr sz="2800" b="1">
                <a:solidFill>
                  <a:srgbClr val="654534"/>
                </a:solidFill>
                <a:latin typeface="Century" panose="02040604050505020304" pitchFamily="18" charset="0"/>
              </a:defRPr>
            </a:lvl1pPr>
          </a:lstStyle>
          <a:p>
            <a:pPr lvl="0"/>
            <a:r>
              <a:rPr lang="es-ES"/>
              <a:t>Título</a:t>
            </a:r>
          </a:p>
        </p:txBody>
      </p:sp>
      <p:pic>
        <p:nvPicPr>
          <p:cNvPr id="25" name="Gráfico 24">
            <a:extLst>
              <a:ext uri="{FF2B5EF4-FFF2-40B4-BE49-F238E27FC236}">
                <a16:creationId xmlns:a16="http://schemas.microsoft.com/office/drawing/2014/main" id="{193434F3-DD54-4FEC-A7B1-1A199A30DB6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265628" y="4765046"/>
            <a:ext cx="281421" cy="218507"/>
          </a:xfrm>
          <a:prstGeom prst="rect">
            <a:avLst/>
          </a:prstGeom>
        </p:spPr>
      </p:pic>
      <p:sp>
        <p:nvSpPr>
          <p:cNvPr id="29" name="Marcador de texto 8">
            <a:extLst>
              <a:ext uri="{FF2B5EF4-FFF2-40B4-BE49-F238E27FC236}">
                <a16:creationId xmlns:a16="http://schemas.microsoft.com/office/drawing/2014/main" id="{CCFC4D07-7F4E-4FEE-A5CC-F0E49D61A0DC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678008" y="3719772"/>
            <a:ext cx="4354585" cy="785060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1100" b="0">
                <a:solidFill>
                  <a:schemeClr val="bg2">
                    <a:lumMod val="25000"/>
                  </a:schemeClr>
                </a:solidFill>
                <a:latin typeface="Century" panose="02040604050505020304" pitchFamily="18" charset="0"/>
              </a:defRPr>
            </a:lvl1pPr>
          </a:lstStyle>
          <a:p>
            <a:r>
              <a:rPr lang="es-ES"/>
              <a:t>Texto corto descriptivo</a:t>
            </a:r>
            <a:endParaRPr lang="en-US"/>
          </a:p>
        </p:txBody>
      </p:sp>
      <p:sp>
        <p:nvSpPr>
          <p:cNvPr id="32" name="Marcador de texto 8">
            <a:extLst>
              <a:ext uri="{FF2B5EF4-FFF2-40B4-BE49-F238E27FC236}">
                <a16:creationId xmlns:a16="http://schemas.microsoft.com/office/drawing/2014/main" id="{C21883C9-FD91-4255-A1F2-2FA5BDCF19BF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685195" y="2266631"/>
            <a:ext cx="4354585" cy="785060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1100" b="0">
                <a:solidFill>
                  <a:schemeClr val="bg2">
                    <a:lumMod val="25000"/>
                  </a:schemeClr>
                </a:solidFill>
                <a:latin typeface="Century" panose="02040604050505020304" pitchFamily="18" charset="0"/>
              </a:defRPr>
            </a:lvl1pPr>
          </a:lstStyle>
          <a:p>
            <a:r>
              <a:rPr lang="es-ES"/>
              <a:t>Texto corto descriptivo</a:t>
            </a:r>
            <a:endParaRPr lang="en-US"/>
          </a:p>
        </p:txBody>
      </p:sp>
      <p:sp>
        <p:nvSpPr>
          <p:cNvPr id="33" name="Marcador de texto 8">
            <a:extLst>
              <a:ext uri="{FF2B5EF4-FFF2-40B4-BE49-F238E27FC236}">
                <a16:creationId xmlns:a16="http://schemas.microsoft.com/office/drawing/2014/main" id="{F86F73B2-7910-48E4-9AF1-84AA3D44B221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678007" y="5172914"/>
            <a:ext cx="4354585" cy="785060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1100" b="0">
                <a:solidFill>
                  <a:schemeClr val="bg2">
                    <a:lumMod val="25000"/>
                  </a:schemeClr>
                </a:solidFill>
                <a:latin typeface="Century" panose="02040604050505020304" pitchFamily="18" charset="0"/>
              </a:defRPr>
            </a:lvl1pPr>
          </a:lstStyle>
          <a:p>
            <a:r>
              <a:rPr lang="es-ES"/>
              <a:t>Texto corto descriptivo</a:t>
            </a:r>
            <a:endParaRPr lang="en-US"/>
          </a:p>
        </p:txBody>
      </p:sp>
      <p:pic>
        <p:nvPicPr>
          <p:cNvPr id="9" name="Gráfico 8">
            <a:extLst>
              <a:ext uri="{FF2B5EF4-FFF2-40B4-BE49-F238E27FC236}">
                <a16:creationId xmlns:a16="http://schemas.microsoft.com/office/drawing/2014/main" id="{D3226B4C-58E9-968A-9C71-BBCAA2388F16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011009" y="256710"/>
            <a:ext cx="1842357" cy="511370"/>
          </a:xfrm>
          <a:prstGeom prst="rect">
            <a:avLst/>
          </a:prstGeom>
        </p:spPr>
      </p:pic>
      <p:sp>
        <p:nvSpPr>
          <p:cNvPr id="10" name="Marcador de número de diapositiva 4">
            <a:extLst>
              <a:ext uri="{FF2B5EF4-FFF2-40B4-BE49-F238E27FC236}">
                <a16:creationId xmlns:a16="http://schemas.microsoft.com/office/drawing/2014/main" id="{677BD3EA-1990-5CB7-816A-4CE029B62C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369815" y="6199594"/>
            <a:ext cx="2743200" cy="365125"/>
          </a:xfrm>
        </p:spPr>
        <p:txBody>
          <a:bodyPr/>
          <a:lstStyle>
            <a:lvl1pPr algn="l">
              <a:defRPr>
                <a:latin typeface="Century" panose="02040604050505020304" pitchFamily="18" charset="0"/>
              </a:defRPr>
            </a:lvl1pPr>
          </a:lstStyle>
          <a:p>
            <a:fld id="{DD611106-AE53-4A59-9295-D4850C0F6C93}" type="slidenum">
              <a:rPr lang="es-CO" smtClean="0"/>
              <a:pPr/>
              <a:t>‹Nº›</a:t>
            </a:fld>
            <a:endParaRPr lang="es-CO"/>
          </a:p>
        </p:txBody>
      </p:sp>
      <p:grpSp>
        <p:nvGrpSpPr>
          <p:cNvPr id="2" name="Grupo 1">
            <a:extLst>
              <a:ext uri="{FF2B5EF4-FFF2-40B4-BE49-F238E27FC236}">
                <a16:creationId xmlns:a16="http://schemas.microsoft.com/office/drawing/2014/main" id="{376229E3-35A6-24B7-C8E5-8F83FB5E129F}"/>
              </a:ext>
            </a:extLst>
          </p:cNvPr>
          <p:cNvGrpSpPr/>
          <p:nvPr userDrawn="1"/>
        </p:nvGrpSpPr>
        <p:grpSpPr>
          <a:xfrm>
            <a:off x="-45720" y="6808923"/>
            <a:ext cx="12410357" cy="64130"/>
            <a:chOff x="-45720" y="6636065"/>
            <a:chExt cx="12410357" cy="324805"/>
          </a:xfrm>
        </p:grpSpPr>
        <p:sp>
          <p:nvSpPr>
            <p:cNvPr id="3" name="Rectángulo 2">
              <a:extLst>
                <a:ext uri="{FF2B5EF4-FFF2-40B4-BE49-F238E27FC236}">
                  <a16:creationId xmlns:a16="http://schemas.microsoft.com/office/drawing/2014/main" id="{D3945AC9-C775-28AB-75D0-ACAD799FCEAB}"/>
                </a:ext>
              </a:extLst>
            </p:cNvPr>
            <p:cNvSpPr/>
            <p:nvPr userDrawn="1"/>
          </p:nvSpPr>
          <p:spPr>
            <a:xfrm>
              <a:off x="-45720" y="6642992"/>
              <a:ext cx="3429000" cy="317878"/>
            </a:xfrm>
            <a:prstGeom prst="rect">
              <a:avLst/>
            </a:prstGeom>
            <a:solidFill>
              <a:srgbClr val="65453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4" name="Rectángulo 3">
              <a:extLst>
                <a:ext uri="{FF2B5EF4-FFF2-40B4-BE49-F238E27FC236}">
                  <a16:creationId xmlns:a16="http://schemas.microsoft.com/office/drawing/2014/main" id="{8E621EAB-0BAA-C3AB-C3CD-DB7493C91FAB}"/>
                </a:ext>
              </a:extLst>
            </p:cNvPr>
            <p:cNvSpPr/>
            <p:nvPr userDrawn="1"/>
          </p:nvSpPr>
          <p:spPr>
            <a:xfrm>
              <a:off x="2834640" y="6639783"/>
              <a:ext cx="3429000" cy="317878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5" name="Rectángulo 4">
              <a:extLst>
                <a:ext uri="{FF2B5EF4-FFF2-40B4-BE49-F238E27FC236}">
                  <a16:creationId xmlns:a16="http://schemas.microsoft.com/office/drawing/2014/main" id="{D155F1A3-844E-E38C-7539-40CA7E589F26}"/>
                </a:ext>
              </a:extLst>
            </p:cNvPr>
            <p:cNvSpPr/>
            <p:nvPr userDrawn="1"/>
          </p:nvSpPr>
          <p:spPr>
            <a:xfrm>
              <a:off x="6055277" y="6639274"/>
              <a:ext cx="3429000" cy="317878"/>
            </a:xfrm>
            <a:prstGeom prst="rect">
              <a:avLst/>
            </a:prstGeom>
            <a:solidFill>
              <a:srgbClr val="5AC6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6" name="Rectángulo 5">
              <a:extLst>
                <a:ext uri="{FF2B5EF4-FFF2-40B4-BE49-F238E27FC236}">
                  <a16:creationId xmlns:a16="http://schemas.microsoft.com/office/drawing/2014/main" id="{59423D96-AECA-1927-4895-3E37047D6BD0}"/>
                </a:ext>
              </a:extLst>
            </p:cNvPr>
            <p:cNvSpPr/>
            <p:nvPr userDrawn="1"/>
          </p:nvSpPr>
          <p:spPr>
            <a:xfrm>
              <a:off x="8935637" y="6636065"/>
              <a:ext cx="3429000" cy="317878"/>
            </a:xfrm>
            <a:prstGeom prst="rect">
              <a:avLst/>
            </a:prstGeom>
            <a:solidFill>
              <a:srgbClr val="418FE9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75191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áfico 8">
            <a:extLst>
              <a:ext uri="{FF2B5EF4-FFF2-40B4-BE49-F238E27FC236}">
                <a16:creationId xmlns:a16="http://schemas.microsoft.com/office/drawing/2014/main" id="{010B50D1-4203-3FD1-9206-6B97FAC41A0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011009" y="256710"/>
            <a:ext cx="1842357" cy="511370"/>
          </a:xfrm>
          <a:prstGeom prst="rect">
            <a:avLst/>
          </a:prstGeom>
        </p:spPr>
      </p:pic>
      <p:sp>
        <p:nvSpPr>
          <p:cNvPr id="10" name="Marcador de número de diapositiva 4">
            <a:extLst>
              <a:ext uri="{FF2B5EF4-FFF2-40B4-BE49-F238E27FC236}">
                <a16:creationId xmlns:a16="http://schemas.microsoft.com/office/drawing/2014/main" id="{C0DCAEB4-93CD-EF0A-AE47-918FF17FA7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369815" y="6199594"/>
            <a:ext cx="2743200" cy="365125"/>
          </a:xfrm>
        </p:spPr>
        <p:txBody>
          <a:bodyPr/>
          <a:lstStyle>
            <a:lvl1pPr algn="l">
              <a:defRPr>
                <a:latin typeface="Century" panose="02040604050505020304" pitchFamily="18" charset="0"/>
              </a:defRPr>
            </a:lvl1pPr>
          </a:lstStyle>
          <a:p>
            <a:fld id="{DD611106-AE53-4A59-9295-D4850C0F6C93}" type="slidenum">
              <a:rPr lang="es-CO" smtClean="0"/>
              <a:pPr/>
              <a:t>‹Nº›</a:t>
            </a:fld>
            <a:endParaRPr lang="es-CO"/>
          </a:p>
        </p:txBody>
      </p:sp>
      <p:sp>
        <p:nvSpPr>
          <p:cNvPr id="2" name="Rectangle: Rounded Corners 11">
            <a:extLst>
              <a:ext uri="{FF2B5EF4-FFF2-40B4-BE49-F238E27FC236}">
                <a16:creationId xmlns:a16="http://schemas.microsoft.com/office/drawing/2014/main" id="{221748CE-4B3B-2634-494D-603DE8015689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/>
          <p:nvPr userDrawn="1"/>
        </p:nvSpPr>
        <p:spPr>
          <a:xfrm>
            <a:off x="830933" y="2441770"/>
            <a:ext cx="1546225" cy="323850"/>
          </a:xfrm>
          <a:prstGeom prst="roundRect">
            <a:avLst>
              <a:gd name="adj" fmla="val 50000"/>
            </a:avLst>
          </a:prstGeom>
          <a:solidFill>
            <a:schemeClr val="bg1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600" b="1">
              <a:solidFill>
                <a:schemeClr val="bg1"/>
              </a:solidFill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Rectangle: Rounded Corners 11">
            <a:extLst>
              <a:ext uri="{FF2B5EF4-FFF2-40B4-BE49-F238E27FC236}">
                <a16:creationId xmlns:a16="http://schemas.microsoft.com/office/drawing/2014/main" id="{E30B8F66-F1FD-F116-4F23-592176F72DDD}"/>
              </a:ext>
            </a:extLst>
          </p:cNvPr>
          <p:cNvSpPr/>
          <p:nvPr userDrawn="1"/>
        </p:nvSpPr>
        <p:spPr>
          <a:xfrm>
            <a:off x="2608190" y="2441770"/>
            <a:ext cx="1546225" cy="32385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accent4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600" b="1">
              <a:solidFill>
                <a:schemeClr val="accent4"/>
              </a:solidFill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Rectangle: Rounded Corners 11">
            <a:extLst>
              <a:ext uri="{FF2B5EF4-FFF2-40B4-BE49-F238E27FC236}">
                <a16:creationId xmlns:a16="http://schemas.microsoft.com/office/drawing/2014/main" id="{10F86884-C7E6-1E50-C43E-FA373E7780AB}"/>
              </a:ext>
            </a:extLst>
          </p:cNvPr>
          <p:cNvSpPr/>
          <p:nvPr userDrawn="1"/>
        </p:nvSpPr>
        <p:spPr>
          <a:xfrm>
            <a:off x="4385447" y="2441770"/>
            <a:ext cx="1546225" cy="323850"/>
          </a:xfrm>
          <a:prstGeom prst="roundRect">
            <a:avLst>
              <a:gd name="adj" fmla="val 50000"/>
            </a:avLst>
          </a:prstGeom>
          <a:solidFill>
            <a:schemeClr val="bg1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600" b="1">
              <a:solidFill>
                <a:schemeClr val="bg1"/>
              </a:solidFill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" name="Rectangle: Rounded Corners 11">
            <a:extLst>
              <a:ext uri="{FF2B5EF4-FFF2-40B4-BE49-F238E27FC236}">
                <a16:creationId xmlns:a16="http://schemas.microsoft.com/office/drawing/2014/main" id="{B368C254-0433-B483-A476-65FD5AC8F02F}"/>
              </a:ext>
            </a:extLst>
          </p:cNvPr>
          <p:cNvSpPr/>
          <p:nvPr userDrawn="1"/>
        </p:nvSpPr>
        <p:spPr>
          <a:xfrm>
            <a:off x="6182506" y="2441770"/>
            <a:ext cx="1546225" cy="32385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accent4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600" b="1">
              <a:solidFill>
                <a:schemeClr val="accent4"/>
              </a:solidFill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Rectangle: Rounded Corners 11">
            <a:extLst>
              <a:ext uri="{FF2B5EF4-FFF2-40B4-BE49-F238E27FC236}">
                <a16:creationId xmlns:a16="http://schemas.microsoft.com/office/drawing/2014/main" id="{B02BA5D3-3DE8-0CBF-70AC-0CCE5F80D052}"/>
              </a:ext>
            </a:extLst>
          </p:cNvPr>
          <p:cNvSpPr/>
          <p:nvPr userDrawn="1"/>
        </p:nvSpPr>
        <p:spPr>
          <a:xfrm>
            <a:off x="7979565" y="2441770"/>
            <a:ext cx="1546225" cy="323850"/>
          </a:xfrm>
          <a:prstGeom prst="roundRect">
            <a:avLst>
              <a:gd name="adj" fmla="val 50000"/>
            </a:avLst>
          </a:prstGeom>
          <a:solidFill>
            <a:schemeClr val="bg1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600" b="1">
              <a:solidFill>
                <a:schemeClr val="bg1"/>
              </a:solidFill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8" name="Rectangle: Rounded Corners 11">
            <a:extLst>
              <a:ext uri="{FF2B5EF4-FFF2-40B4-BE49-F238E27FC236}">
                <a16:creationId xmlns:a16="http://schemas.microsoft.com/office/drawing/2014/main" id="{BDC5A1F8-DB0B-88EA-4435-4525AC514CF7}"/>
              </a:ext>
            </a:extLst>
          </p:cNvPr>
          <p:cNvSpPr/>
          <p:nvPr userDrawn="1"/>
        </p:nvSpPr>
        <p:spPr>
          <a:xfrm>
            <a:off x="9776624" y="2441770"/>
            <a:ext cx="1546225" cy="32385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accent4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600" b="1">
              <a:solidFill>
                <a:schemeClr val="accent4"/>
              </a:solidFill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11" name="Gráfico 10">
            <a:extLst>
              <a:ext uri="{FF2B5EF4-FFF2-40B4-BE49-F238E27FC236}">
                <a16:creationId xmlns:a16="http://schemas.microsoft.com/office/drawing/2014/main" id="{E5C8D149-5E19-013E-F3A3-69927E67E8C7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560550" y="1251685"/>
            <a:ext cx="395982" cy="307457"/>
          </a:xfrm>
          <a:prstGeom prst="rect">
            <a:avLst/>
          </a:prstGeom>
        </p:spPr>
      </p:pic>
      <p:pic>
        <p:nvPicPr>
          <p:cNvPr id="12" name="Gráfico 11">
            <a:extLst>
              <a:ext uri="{FF2B5EF4-FFF2-40B4-BE49-F238E27FC236}">
                <a16:creationId xmlns:a16="http://schemas.microsoft.com/office/drawing/2014/main" id="{8DC84D28-0FB9-7CAB-7CF4-6E4398B96E55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0800000">
            <a:off x="8187117" y="1261412"/>
            <a:ext cx="395982" cy="307457"/>
          </a:xfrm>
          <a:prstGeom prst="rect">
            <a:avLst/>
          </a:prstGeom>
        </p:spPr>
      </p:pic>
      <p:sp>
        <p:nvSpPr>
          <p:cNvPr id="15" name="Rectángulo: esquinas redondeadas 20">
            <a:extLst>
              <a:ext uri="{FF2B5EF4-FFF2-40B4-BE49-F238E27FC236}">
                <a16:creationId xmlns:a16="http://schemas.microsoft.com/office/drawing/2014/main" id="{FA137A5D-D618-F711-DD9E-10B796F7B405}"/>
              </a:ext>
            </a:extLst>
          </p:cNvPr>
          <p:cNvSpPr/>
          <p:nvPr userDrawn="1"/>
        </p:nvSpPr>
        <p:spPr>
          <a:xfrm>
            <a:off x="830933" y="3046123"/>
            <a:ext cx="1546225" cy="2652421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6" name="Rectángulo: esquinas redondeadas 21">
            <a:extLst>
              <a:ext uri="{FF2B5EF4-FFF2-40B4-BE49-F238E27FC236}">
                <a16:creationId xmlns:a16="http://schemas.microsoft.com/office/drawing/2014/main" id="{5C9C8F4D-6AD1-BE71-57FE-1D373573C6F7}"/>
              </a:ext>
            </a:extLst>
          </p:cNvPr>
          <p:cNvSpPr/>
          <p:nvPr userDrawn="1"/>
        </p:nvSpPr>
        <p:spPr>
          <a:xfrm>
            <a:off x="2630820" y="3046123"/>
            <a:ext cx="1546225" cy="2652421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9" name="Rectángulo: esquinas redondeadas 23">
            <a:extLst>
              <a:ext uri="{FF2B5EF4-FFF2-40B4-BE49-F238E27FC236}">
                <a16:creationId xmlns:a16="http://schemas.microsoft.com/office/drawing/2014/main" id="{AC2DAD54-2E1B-3DBF-880A-88A9DEB73A8A}"/>
              </a:ext>
            </a:extLst>
          </p:cNvPr>
          <p:cNvSpPr/>
          <p:nvPr userDrawn="1"/>
        </p:nvSpPr>
        <p:spPr>
          <a:xfrm>
            <a:off x="4424359" y="3063713"/>
            <a:ext cx="1546225" cy="2652421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0" name="Rectángulo: esquinas redondeadas 25">
            <a:extLst>
              <a:ext uri="{FF2B5EF4-FFF2-40B4-BE49-F238E27FC236}">
                <a16:creationId xmlns:a16="http://schemas.microsoft.com/office/drawing/2014/main" id="{0988B2DC-9F93-16D9-0BE4-D7EE20636601}"/>
              </a:ext>
            </a:extLst>
          </p:cNvPr>
          <p:cNvSpPr/>
          <p:nvPr userDrawn="1"/>
        </p:nvSpPr>
        <p:spPr>
          <a:xfrm>
            <a:off x="6204790" y="3063713"/>
            <a:ext cx="1546225" cy="2652421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6" name="Rectángulo: esquinas redondeadas 27">
            <a:extLst>
              <a:ext uri="{FF2B5EF4-FFF2-40B4-BE49-F238E27FC236}">
                <a16:creationId xmlns:a16="http://schemas.microsoft.com/office/drawing/2014/main" id="{F5685E13-8820-E162-4D43-3F62FAC52C65}"/>
              </a:ext>
            </a:extLst>
          </p:cNvPr>
          <p:cNvSpPr/>
          <p:nvPr userDrawn="1"/>
        </p:nvSpPr>
        <p:spPr>
          <a:xfrm>
            <a:off x="8034411" y="3046123"/>
            <a:ext cx="1546225" cy="2652421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7" name="Rectángulo: esquinas redondeadas 29">
            <a:extLst>
              <a:ext uri="{FF2B5EF4-FFF2-40B4-BE49-F238E27FC236}">
                <a16:creationId xmlns:a16="http://schemas.microsoft.com/office/drawing/2014/main" id="{39C130C2-E62E-C9B1-51EB-040A5FBC34EA}"/>
              </a:ext>
            </a:extLst>
          </p:cNvPr>
          <p:cNvSpPr/>
          <p:nvPr userDrawn="1"/>
        </p:nvSpPr>
        <p:spPr>
          <a:xfrm>
            <a:off x="9814842" y="3046123"/>
            <a:ext cx="1546225" cy="2652421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cxnSp>
        <p:nvCxnSpPr>
          <p:cNvPr id="28" name="Conector recto de flecha 27">
            <a:extLst>
              <a:ext uri="{FF2B5EF4-FFF2-40B4-BE49-F238E27FC236}">
                <a16:creationId xmlns:a16="http://schemas.microsoft.com/office/drawing/2014/main" id="{43F8E768-A9A9-47F0-C9EF-146166565E9B}"/>
              </a:ext>
            </a:extLst>
          </p:cNvPr>
          <p:cNvCxnSpPr/>
          <p:nvPr userDrawn="1"/>
        </p:nvCxnSpPr>
        <p:spPr>
          <a:xfrm>
            <a:off x="6096000" y="1702341"/>
            <a:ext cx="0" cy="34046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ector recto 28">
            <a:extLst>
              <a:ext uri="{FF2B5EF4-FFF2-40B4-BE49-F238E27FC236}">
                <a16:creationId xmlns:a16="http://schemas.microsoft.com/office/drawing/2014/main" id="{1CE4E77F-719C-0C84-5FC2-4E66F39D89B7}"/>
              </a:ext>
            </a:extLst>
          </p:cNvPr>
          <p:cNvCxnSpPr/>
          <p:nvPr userDrawn="1"/>
        </p:nvCxnSpPr>
        <p:spPr>
          <a:xfrm>
            <a:off x="1614791" y="2062265"/>
            <a:ext cx="897863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ector recto de flecha 29">
            <a:extLst>
              <a:ext uri="{FF2B5EF4-FFF2-40B4-BE49-F238E27FC236}">
                <a16:creationId xmlns:a16="http://schemas.microsoft.com/office/drawing/2014/main" id="{FD3B9205-7964-F2BC-39F6-B14273810341}"/>
              </a:ext>
            </a:extLst>
          </p:cNvPr>
          <p:cNvCxnSpPr>
            <a:cxnSpLocks/>
          </p:cNvCxnSpPr>
          <p:nvPr userDrawn="1"/>
        </p:nvCxnSpPr>
        <p:spPr>
          <a:xfrm>
            <a:off x="1608306" y="2062265"/>
            <a:ext cx="0" cy="23022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ector recto de flecha 30">
            <a:extLst>
              <a:ext uri="{FF2B5EF4-FFF2-40B4-BE49-F238E27FC236}">
                <a16:creationId xmlns:a16="http://schemas.microsoft.com/office/drawing/2014/main" id="{E771F2CF-6246-2E4D-E101-57B848881B77}"/>
              </a:ext>
            </a:extLst>
          </p:cNvPr>
          <p:cNvCxnSpPr>
            <a:cxnSpLocks/>
          </p:cNvCxnSpPr>
          <p:nvPr userDrawn="1"/>
        </p:nvCxnSpPr>
        <p:spPr>
          <a:xfrm>
            <a:off x="3385225" y="2062265"/>
            <a:ext cx="0" cy="23022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ector recto de flecha 31">
            <a:extLst>
              <a:ext uri="{FF2B5EF4-FFF2-40B4-BE49-F238E27FC236}">
                <a16:creationId xmlns:a16="http://schemas.microsoft.com/office/drawing/2014/main" id="{A60FEC54-43C5-89E9-7710-47E45CE193A2}"/>
              </a:ext>
            </a:extLst>
          </p:cNvPr>
          <p:cNvCxnSpPr>
            <a:cxnSpLocks/>
          </p:cNvCxnSpPr>
          <p:nvPr userDrawn="1"/>
        </p:nvCxnSpPr>
        <p:spPr>
          <a:xfrm>
            <a:off x="5204300" y="2062265"/>
            <a:ext cx="0" cy="23022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ector recto de flecha 32">
            <a:extLst>
              <a:ext uri="{FF2B5EF4-FFF2-40B4-BE49-F238E27FC236}">
                <a16:creationId xmlns:a16="http://schemas.microsoft.com/office/drawing/2014/main" id="{2ABC3E8F-3538-47DB-BD1A-E875FE5D3F05}"/>
              </a:ext>
            </a:extLst>
          </p:cNvPr>
          <p:cNvCxnSpPr>
            <a:cxnSpLocks/>
          </p:cNvCxnSpPr>
          <p:nvPr userDrawn="1"/>
        </p:nvCxnSpPr>
        <p:spPr>
          <a:xfrm>
            <a:off x="6955275" y="2062265"/>
            <a:ext cx="0" cy="23022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Conector recto de flecha 33">
            <a:extLst>
              <a:ext uri="{FF2B5EF4-FFF2-40B4-BE49-F238E27FC236}">
                <a16:creationId xmlns:a16="http://schemas.microsoft.com/office/drawing/2014/main" id="{53BA2E38-2FDA-532A-7658-B32D0EA89CD2}"/>
              </a:ext>
            </a:extLst>
          </p:cNvPr>
          <p:cNvCxnSpPr>
            <a:cxnSpLocks/>
          </p:cNvCxnSpPr>
          <p:nvPr userDrawn="1"/>
        </p:nvCxnSpPr>
        <p:spPr>
          <a:xfrm>
            <a:off x="8735439" y="2062265"/>
            <a:ext cx="0" cy="23022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ector recto de flecha 34">
            <a:extLst>
              <a:ext uri="{FF2B5EF4-FFF2-40B4-BE49-F238E27FC236}">
                <a16:creationId xmlns:a16="http://schemas.microsoft.com/office/drawing/2014/main" id="{6EB2DD45-284F-F82C-3C65-7A7987A085AD}"/>
              </a:ext>
            </a:extLst>
          </p:cNvPr>
          <p:cNvCxnSpPr>
            <a:cxnSpLocks/>
          </p:cNvCxnSpPr>
          <p:nvPr userDrawn="1"/>
        </p:nvCxnSpPr>
        <p:spPr>
          <a:xfrm>
            <a:off x="10593421" y="2062265"/>
            <a:ext cx="0" cy="23022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6" name="Gráfico 35">
            <a:extLst>
              <a:ext uri="{FF2B5EF4-FFF2-40B4-BE49-F238E27FC236}">
                <a16:creationId xmlns:a16="http://schemas.microsoft.com/office/drawing/2014/main" id="{6E99EF62-ED1F-2D29-44B1-CBA85E57642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091647" y="1134266"/>
            <a:ext cx="3989250" cy="511370"/>
          </a:xfrm>
          <a:prstGeom prst="rect">
            <a:avLst/>
          </a:prstGeom>
        </p:spPr>
      </p:pic>
      <p:sp>
        <p:nvSpPr>
          <p:cNvPr id="37" name="Marcador de texto 8">
            <a:extLst>
              <a:ext uri="{FF2B5EF4-FFF2-40B4-BE49-F238E27FC236}">
                <a16:creationId xmlns:a16="http://schemas.microsoft.com/office/drawing/2014/main" id="{3C741A15-4FDB-4B26-7FD5-57ADF25906F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910436" y="1187932"/>
            <a:ext cx="4354585" cy="365125"/>
          </a:xfrm>
        </p:spPr>
        <p:txBody>
          <a:bodyPr>
            <a:noAutofit/>
          </a:bodyPr>
          <a:lstStyle>
            <a:lvl1pPr marL="0" indent="0" algn="ctr">
              <a:buNone/>
              <a:defRPr sz="2800" b="1">
                <a:solidFill>
                  <a:srgbClr val="654534"/>
                </a:solidFill>
                <a:latin typeface="Century" panose="02040604050505020304" pitchFamily="18" charset="0"/>
              </a:defRPr>
            </a:lvl1pPr>
          </a:lstStyle>
          <a:p>
            <a:pPr lvl="0"/>
            <a:r>
              <a:rPr lang="es-ES"/>
              <a:t>Título</a:t>
            </a:r>
          </a:p>
        </p:txBody>
      </p:sp>
      <p:sp>
        <p:nvSpPr>
          <p:cNvPr id="38" name="Marcador de texto 8">
            <a:extLst>
              <a:ext uri="{FF2B5EF4-FFF2-40B4-BE49-F238E27FC236}">
                <a16:creationId xmlns:a16="http://schemas.microsoft.com/office/drawing/2014/main" id="{84FCD54F-2283-145C-4AC1-7B43A015F739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30933" y="3210184"/>
            <a:ext cx="1546225" cy="2234026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1100" b="0">
                <a:solidFill>
                  <a:schemeClr val="bg2">
                    <a:lumMod val="25000"/>
                  </a:schemeClr>
                </a:solidFill>
                <a:latin typeface="Century" panose="02040604050505020304" pitchFamily="18" charset="0"/>
              </a:defRPr>
            </a:lvl1pPr>
          </a:lstStyle>
          <a:p>
            <a:r>
              <a:rPr lang="es-ES"/>
              <a:t>Texto corto descriptivo</a:t>
            </a:r>
            <a:endParaRPr lang="en-US"/>
          </a:p>
        </p:txBody>
      </p:sp>
      <p:sp>
        <p:nvSpPr>
          <p:cNvPr id="39" name="Marcador de texto 8">
            <a:extLst>
              <a:ext uri="{FF2B5EF4-FFF2-40B4-BE49-F238E27FC236}">
                <a16:creationId xmlns:a16="http://schemas.microsoft.com/office/drawing/2014/main" id="{E6DF846B-754E-D86A-6B12-EEEA99A1732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634676" y="3217093"/>
            <a:ext cx="1546225" cy="2234026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1100" b="0">
                <a:solidFill>
                  <a:schemeClr val="bg2">
                    <a:lumMod val="25000"/>
                  </a:schemeClr>
                </a:solidFill>
                <a:latin typeface="Century" panose="02040604050505020304" pitchFamily="18" charset="0"/>
              </a:defRPr>
            </a:lvl1pPr>
          </a:lstStyle>
          <a:p>
            <a:r>
              <a:rPr lang="es-ES"/>
              <a:t>Texto corto descriptivo</a:t>
            </a:r>
            <a:endParaRPr lang="en-US"/>
          </a:p>
        </p:txBody>
      </p:sp>
      <p:sp>
        <p:nvSpPr>
          <p:cNvPr id="40" name="Marcador de texto 8">
            <a:extLst>
              <a:ext uri="{FF2B5EF4-FFF2-40B4-BE49-F238E27FC236}">
                <a16:creationId xmlns:a16="http://schemas.microsoft.com/office/drawing/2014/main" id="{7E15ACEA-E9C9-E6D8-0E67-12229C32A66A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424359" y="3229442"/>
            <a:ext cx="1546225" cy="2234026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1100" b="0">
                <a:solidFill>
                  <a:schemeClr val="bg2">
                    <a:lumMod val="25000"/>
                  </a:schemeClr>
                </a:solidFill>
                <a:latin typeface="Century" panose="02040604050505020304" pitchFamily="18" charset="0"/>
              </a:defRPr>
            </a:lvl1pPr>
          </a:lstStyle>
          <a:p>
            <a:r>
              <a:rPr lang="es-ES"/>
              <a:t>Texto corto descriptivo</a:t>
            </a:r>
            <a:endParaRPr lang="en-US"/>
          </a:p>
        </p:txBody>
      </p:sp>
      <p:sp>
        <p:nvSpPr>
          <p:cNvPr id="41" name="Marcador de texto 8">
            <a:extLst>
              <a:ext uri="{FF2B5EF4-FFF2-40B4-BE49-F238E27FC236}">
                <a16:creationId xmlns:a16="http://schemas.microsoft.com/office/drawing/2014/main" id="{81510566-69B4-FFCD-C744-1829BF603F9E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230668" y="3238888"/>
            <a:ext cx="1546225" cy="2234026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1100" b="0">
                <a:solidFill>
                  <a:schemeClr val="bg2">
                    <a:lumMod val="25000"/>
                  </a:schemeClr>
                </a:solidFill>
                <a:latin typeface="Century" panose="02040604050505020304" pitchFamily="18" charset="0"/>
              </a:defRPr>
            </a:lvl1pPr>
          </a:lstStyle>
          <a:p>
            <a:r>
              <a:rPr lang="es-ES"/>
              <a:t>Texto corto descriptivo</a:t>
            </a:r>
            <a:endParaRPr lang="en-US"/>
          </a:p>
        </p:txBody>
      </p:sp>
      <p:sp>
        <p:nvSpPr>
          <p:cNvPr id="42" name="Marcador de texto 8">
            <a:extLst>
              <a:ext uri="{FF2B5EF4-FFF2-40B4-BE49-F238E27FC236}">
                <a16:creationId xmlns:a16="http://schemas.microsoft.com/office/drawing/2014/main" id="{88BA6CDC-55E9-1896-6D16-D66D81C1D02B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8034411" y="3245797"/>
            <a:ext cx="1546225" cy="2234026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1100" b="0">
                <a:solidFill>
                  <a:schemeClr val="bg2">
                    <a:lumMod val="25000"/>
                  </a:schemeClr>
                </a:solidFill>
                <a:latin typeface="Century" panose="02040604050505020304" pitchFamily="18" charset="0"/>
              </a:defRPr>
            </a:lvl1pPr>
          </a:lstStyle>
          <a:p>
            <a:r>
              <a:rPr lang="es-ES"/>
              <a:t>Texto corto descriptivo</a:t>
            </a:r>
            <a:endParaRPr lang="en-US"/>
          </a:p>
        </p:txBody>
      </p:sp>
      <p:sp>
        <p:nvSpPr>
          <p:cNvPr id="43" name="Marcador de texto 8">
            <a:extLst>
              <a:ext uri="{FF2B5EF4-FFF2-40B4-BE49-F238E27FC236}">
                <a16:creationId xmlns:a16="http://schemas.microsoft.com/office/drawing/2014/main" id="{3D88CE20-4230-B94D-E247-DD8C51219C2F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824094" y="3258146"/>
            <a:ext cx="1546225" cy="2234026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1100" b="0">
                <a:solidFill>
                  <a:schemeClr val="bg2">
                    <a:lumMod val="25000"/>
                  </a:schemeClr>
                </a:solidFill>
                <a:latin typeface="Century" panose="02040604050505020304" pitchFamily="18" charset="0"/>
              </a:defRPr>
            </a:lvl1pPr>
          </a:lstStyle>
          <a:p>
            <a:r>
              <a:rPr lang="es-ES"/>
              <a:t>Texto corto descriptivo</a:t>
            </a:r>
            <a:endParaRPr lang="en-US"/>
          </a:p>
        </p:txBody>
      </p:sp>
      <p:sp>
        <p:nvSpPr>
          <p:cNvPr id="44" name="Marcador de texto 8">
            <a:extLst>
              <a:ext uri="{FF2B5EF4-FFF2-40B4-BE49-F238E27FC236}">
                <a16:creationId xmlns:a16="http://schemas.microsoft.com/office/drawing/2014/main" id="{08A47390-0D37-11FE-75AD-50507894CD7E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830934" y="2441770"/>
            <a:ext cx="1526422" cy="327162"/>
          </a:xfrm>
        </p:spPr>
        <p:txBody>
          <a:bodyPr>
            <a:noAutofit/>
          </a:bodyPr>
          <a:lstStyle>
            <a:lvl1pPr marL="0" indent="0" algn="ctr">
              <a:buNone/>
              <a:defRPr sz="2000" b="1">
                <a:solidFill>
                  <a:srgbClr val="654534"/>
                </a:solidFill>
                <a:latin typeface="Century" panose="02040604050505020304" pitchFamily="18" charset="0"/>
              </a:defRPr>
            </a:lvl1pPr>
          </a:lstStyle>
          <a:p>
            <a:pPr lvl="0"/>
            <a:r>
              <a:rPr lang="es-ES"/>
              <a:t>Título 1</a:t>
            </a:r>
          </a:p>
        </p:txBody>
      </p:sp>
      <p:sp>
        <p:nvSpPr>
          <p:cNvPr id="45" name="Marcador de texto 8">
            <a:extLst>
              <a:ext uri="{FF2B5EF4-FFF2-40B4-BE49-F238E27FC236}">
                <a16:creationId xmlns:a16="http://schemas.microsoft.com/office/drawing/2014/main" id="{A69A3F19-8795-0E5F-796E-059281391038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2627993" y="2433861"/>
            <a:ext cx="1526422" cy="327162"/>
          </a:xfrm>
        </p:spPr>
        <p:txBody>
          <a:bodyPr>
            <a:noAutofit/>
          </a:bodyPr>
          <a:lstStyle>
            <a:lvl1pPr marL="0" indent="0" algn="ctr">
              <a:buNone/>
              <a:defRPr sz="2000" b="1">
                <a:solidFill>
                  <a:srgbClr val="FFC000"/>
                </a:solidFill>
                <a:latin typeface="Century" panose="02040604050505020304" pitchFamily="18" charset="0"/>
              </a:defRPr>
            </a:lvl1pPr>
          </a:lstStyle>
          <a:p>
            <a:pPr lvl="0"/>
            <a:r>
              <a:rPr lang="es-ES"/>
              <a:t>Título 2</a:t>
            </a:r>
          </a:p>
        </p:txBody>
      </p:sp>
      <p:sp>
        <p:nvSpPr>
          <p:cNvPr id="46" name="Marcador de texto 8">
            <a:extLst>
              <a:ext uri="{FF2B5EF4-FFF2-40B4-BE49-F238E27FC236}">
                <a16:creationId xmlns:a16="http://schemas.microsoft.com/office/drawing/2014/main" id="{E2BB943E-D288-C284-67CE-D6E07E3B91D0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4424066" y="2448857"/>
            <a:ext cx="1526422" cy="327162"/>
          </a:xfrm>
        </p:spPr>
        <p:txBody>
          <a:bodyPr>
            <a:noAutofit/>
          </a:bodyPr>
          <a:lstStyle>
            <a:lvl1pPr marL="0" indent="0" algn="ctr">
              <a:buNone/>
              <a:defRPr sz="2000" b="1">
                <a:solidFill>
                  <a:srgbClr val="654534"/>
                </a:solidFill>
                <a:latin typeface="Century" panose="02040604050505020304" pitchFamily="18" charset="0"/>
              </a:defRPr>
            </a:lvl1pPr>
          </a:lstStyle>
          <a:p>
            <a:pPr lvl="0"/>
            <a:r>
              <a:rPr lang="es-ES"/>
              <a:t>Título 3</a:t>
            </a:r>
          </a:p>
        </p:txBody>
      </p:sp>
      <p:sp>
        <p:nvSpPr>
          <p:cNvPr id="47" name="Marcador de texto 8">
            <a:extLst>
              <a:ext uri="{FF2B5EF4-FFF2-40B4-BE49-F238E27FC236}">
                <a16:creationId xmlns:a16="http://schemas.microsoft.com/office/drawing/2014/main" id="{2985B8AE-DBC9-BF45-A551-C62169D1B56E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6221125" y="2440948"/>
            <a:ext cx="1526422" cy="327162"/>
          </a:xfrm>
        </p:spPr>
        <p:txBody>
          <a:bodyPr>
            <a:noAutofit/>
          </a:bodyPr>
          <a:lstStyle>
            <a:lvl1pPr marL="0" indent="0" algn="ctr">
              <a:buNone/>
              <a:defRPr sz="2000" b="1">
                <a:solidFill>
                  <a:srgbClr val="FFC000"/>
                </a:solidFill>
                <a:latin typeface="Century" panose="02040604050505020304" pitchFamily="18" charset="0"/>
              </a:defRPr>
            </a:lvl1pPr>
          </a:lstStyle>
          <a:p>
            <a:pPr lvl="0"/>
            <a:r>
              <a:rPr lang="es-ES"/>
              <a:t>Título 4</a:t>
            </a:r>
          </a:p>
        </p:txBody>
      </p:sp>
      <p:sp>
        <p:nvSpPr>
          <p:cNvPr id="48" name="Marcador de texto 8">
            <a:extLst>
              <a:ext uri="{FF2B5EF4-FFF2-40B4-BE49-F238E27FC236}">
                <a16:creationId xmlns:a16="http://schemas.microsoft.com/office/drawing/2014/main" id="{5A1B4770-B468-F1F6-9052-103C4DD97244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7978580" y="2439130"/>
            <a:ext cx="1526422" cy="327162"/>
          </a:xfrm>
        </p:spPr>
        <p:txBody>
          <a:bodyPr>
            <a:noAutofit/>
          </a:bodyPr>
          <a:lstStyle>
            <a:lvl1pPr marL="0" indent="0" algn="ctr">
              <a:buNone/>
              <a:defRPr sz="2000" b="1">
                <a:solidFill>
                  <a:srgbClr val="654534"/>
                </a:solidFill>
                <a:latin typeface="Century" panose="02040604050505020304" pitchFamily="18" charset="0"/>
              </a:defRPr>
            </a:lvl1pPr>
          </a:lstStyle>
          <a:p>
            <a:pPr lvl="0"/>
            <a:r>
              <a:rPr lang="es-ES"/>
              <a:t>Título 5</a:t>
            </a:r>
          </a:p>
        </p:txBody>
      </p:sp>
      <p:sp>
        <p:nvSpPr>
          <p:cNvPr id="49" name="Marcador de texto 8">
            <a:extLst>
              <a:ext uri="{FF2B5EF4-FFF2-40B4-BE49-F238E27FC236}">
                <a16:creationId xmlns:a16="http://schemas.microsoft.com/office/drawing/2014/main" id="{DC205EE5-BDC3-1473-6485-71D43984E639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9775639" y="2431221"/>
            <a:ext cx="1526422" cy="327162"/>
          </a:xfrm>
        </p:spPr>
        <p:txBody>
          <a:bodyPr>
            <a:noAutofit/>
          </a:bodyPr>
          <a:lstStyle>
            <a:lvl1pPr marL="0" indent="0" algn="ctr">
              <a:buNone/>
              <a:defRPr sz="2000" b="1">
                <a:solidFill>
                  <a:srgbClr val="FFC000"/>
                </a:solidFill>
                <a:latin typeface="Century" panose="02040604050505020304" pitchFamily="18" charset="0"/>
              </a:defRPr>
            </a:lvl1pPr>
          </a:lstStyle>
          <a:p>
            <a:pPr lvl="0"/>
            <a:r>
              <a:rPr lang="es-ES"/>
              <a:t>Título 6</a:t>
            </a:r>
          </a:p>
        </p:txBody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8A7B49B8-E95E-A4E5-C283-BC05B79FE22C}"/>
              </a:ext>
            </a:extLst>
          </p:cNvPr>
          <p:cNvGrpSpPr/>
          <p:nvPr userDrawn="1"/>
        </p:nvGrpSpPr>
        <p:grpSpPr>
          <a:xfrm>
            <a:off x="-45720" y="6808923"/>
            <a:ext cx="12410357" cy="64130"/>
            <a:chOff x="-45720" y="6636065"/>
            <a:chExt cx="12410357" cy="324805"/>
          </a:xfrm>
        </p:grpSpPr>
        <p:sp>
          <p:nvSpPr>
            <p:cNvPr id="13" name="Rectángulo 12">
              <a:extLst>
                <a:ext uri="{FF2B5EF4-FFF2-40B4-BE49-F238E27FC236}">
                  <a16:creationId xmlns:a16="http://schemas.microsoft.com/office/drawing/2014/main" id="{53CE96AA-B237-9CF5-812C-E912A17FF260}"/>
                </a:ext>
              </a:extLst>
            </p:cNvPr>
            <p:cNvSpPr/>
            <p:nvPr userDrawn="1"/>
          </p:nvSpPr>
          <p:spPr>
            <a:xfrm>
              <a:off x="-45720" y="6642992"/>
              <a:ext cx="3429000" cy="317878"/>
            </a:xfrm>
            <a:prstGeom prst="rect">
              <a:avLst/>
            </a:prstGeom>
            <a:solidFill>
              <a:srgbClr val="65453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4" name="Rectángulo 13">
              <a:extLst>
                <a:ext uri="{FF2B5EF4-FFF2-40B4-BE49-F238E27FC236}">
                  <a16:creationId xmlns:a16="http://schemas.microsoft.com/office/drawing/2014/main" id="{3D3E3B03-8756-0B6E-B663-B4E66FF49A10}"/>
                </a:ext>
              </a:extLst>
            </p:cNvPr>
            <p:cNvSpPr/>
            <p:nvPr userDrawn="1"/>
          </p:nvSpPr>
          <p:spPr>
            <a:xfrm>
              <a:off x="2834640" y="6639783"/>
              <a:ext cx="3429000" cy="317878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7" name="Rectángulo 16">
              <a:extLst>
                <a:ext uri="{FF2B5EF4-FFF2-40B4-BE49-F238E27FC236}">
                  <a16:creationId xmlns:a16="http://schemas.microsoft.com/office/drawing/2014/main" id="{A80E00C2-ADD3-1DF7-4E96-A0371B8D3A56}"/>
                </a:ext>
              </a:extLst>
            </p:cNvPr>
            <p:cNvSpPr/>
            <p:nvPr userDrawn="1"/>
          </p:nvSpPr>
          <p:spPr>
            <a:xfrm>
              <a:off x="6055277" y="6639274"/>
              <a:ext cx="3429000" cy="317878"/>
            </a:xfrm>
            <a:prstGeom prst="rect">
              <a:avLst/>
            </a:prstGeom>
            <a:solidFill>
              <a:srgbClr val="5AC6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8" name="Rectángulo 17">
              <a:extLst>
                <a:ext uri="{FF2B5EF4-FFF2-40B4-BE49-F238E27FC236}">
                  <a16:creationId xmlns:a16="http://schemas.microsoft.com/office/drawing/2014/main" id="{F7097D3F-2517-E3D9-D9E9-1FBB7B053B2B}"/>
                </a:ext>
              </a:extLst>
            </p:cNvPr>
            <p:cNvSpPr/>
            <p:nvPr userDrawn="1"/>
          </p:nvSpPr>
          <p:spPr>
            <a:xfrm>
              <a:off x="8935637" y="6636065"/>
              <a:ext cx="3429000" cy="317878"/>
            </a:xfrm>
            <a:prstGeom prst="rect">
              <a:avLst/>
            </a:prstGeom>
            <a:solidFill>
              <a:srgbClr val="418FE9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510775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Gráfico 26">
            <a:extLst>
              <a:ext uri="{FF2B5EF4-FFF2-40B4-BE49-F238E27FC236}">
                <a16:creationId xmlns:a16="http://schemas.microsoft.com/office/drawing/2014/main" id="{8F8744EC-2767-472D-B839-B37777A1FF7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368707" y="1397032"/>
            <a:ext cx="1291795" cy="1291795"/>
          </a:xfrm>
          <a:prstGeom prst="rect">
            <a:avLst/>
          </a:prstGeom>
        </p:spPr>
      </p:pic>
      <p:sp>
        <p:nvSpPr>
          <p:cNvPr id="6" name="Picture Placeholder 19">
            <a:extLst>
              <a:ext uri="{FF2B5EF4-FFF2-40B4-BE49-F238E27FC236}">
                <a16:creationId xmlns:a16="http://schemas.microsoft.com/office/drawing/2014/main" id="{957F5EFD-74AD-34E6-98ED-5E33F7FC2586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9355307" y="1402251"/>
            <a:ext cx="1282818" cy="1282818"/>
          </a:xfrm>
          <a:custGeom>
            <a:avLst/>
            <a:gdLst>
              <a:gd name="connsiteX0" fmla="*/ 2637972 w 5275944"/>
              <a:gd name="connsiteY0" fmla="*/ 0 h 5275944"/>
              <a:gd name="connsiteX1" fmla="*/ 5275944 w 5275944"/>
              <a:gd name="connsiteY1" fmla="*/ 2637972 h 5275944"/>
              <a:gd name="connsiteX2" fmla="*/ 2637972 w 5275944"/>
              <a:gd name="connsiteY2" fmla="*/ 5275944 h 5275944"/>
              <a:gd name="connsiteX3" fmla="*/ 0 w 5275944"/>
              <a:gd name="connsiteY3" fmla="*/ 2637972 h 5275944"/>
              <a:gd name="connsiteX4" fmla="*/ 2637972 w 5275944"/>
              <a:gd name="connsiteY4" fmla="*/ 0 h 5275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275944" h="5275944">
                <a:moveTo>
                  <a:pt x="2637972" y="0"/>
                </a:moveTo>
                <a:cubicBezTo>
                  <a:pt x="4094884" y="0"/>
                  <a:pt x="5275944" y="1181060"/>
                  <a:pt x="5275944" y="2637972"/>
                </a:cubicBezTo>
                <a:cubicBezTo>
                  <a:pt x="5275944" y="4094884"/>
                  <a:pt x="4094884" y="5275944"/>
                  <a:pt x="2637972" y="5275944"/>
                </a:cubicBezTo>
                <a:cubicBezTo>
                  <a:pt x="1181060" y="5275944"/>
                  <a:pt x="0" y="4094884"/>
                  <a:pt x="0" y="2637972"/>
                </a:cubicBezTo>
                <a:cubicBezTo>
                  <a:pt x="0" y="1181060"/>
                  <a:pt x="1181060" y="0"/>
                  <a:pt x="2637972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1400"/>
            </a:lvl1pPr>
          </a:lstStyle>
          <a:p>
            <a:pPr lvl="0"/>
            <a:endParaRPr lang="en-ID" noProof="0"/>
          </a:p>
        </p:txBody>
      </p:sp>
      <p:pic>
        <p:nvPicPr>
          <p:cNvPr id="24" name="Gráfico 23">
            <a:extLst>
              <a:ext uri="{FF2B5EF4-FFF2-40B4-BE49-F238E27FC236}">
                <a16:creationId xmlns:a16="http://schemas.microsoft.com/office/drawing/2014/main" id="{7113FFFC-32B0-4C1C-A6AC-B403BA9A1E6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199697" y="1436540"/>
            <a:ext cx="1291795" cy="1291795"/>
          </a:xfrm>
          <a:prstGeom prst="rect">
            <a:avLst/>
          </a:prstGeom>
        </p:spPr>
      </p:pic>
      <p:sp>
        <p:nvSpPr>
          <p:cNvPr id="4" name="Picture Placeholder 19">
            <a:extLst>
              <a:ext uri="{FF2B5EF4-FFF2-40B4-BE49-F238E27FC236}">
                <a16:creationId xmlns:a16="http://schemas.microsoft.com/office/drawing/2014/main" id="{07DFCC0C-E317-DF8A-548A-5804B416DEFF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4200377" y="1447971"/>
            <a:ext cx="1282818" cy="1282818"/>
          </a:xfrm>
          <a:custGeom>
            <a:avLst/>
            <a:gdLst>
              <a:gd name="connsiteX0" fmla="*/ 2637972 w 5275944"/>
              <a:gd name="connsiteY0" fmla="*/ 0 h 5275944"/>
              <a:gd name="connsiteX1" fmla="*/ 5275944 w 5275944"/>
              <a:gd name="connsiteY1" fmla="*/ 2637972 h 5275944"/>
              <a:gd name="connsiteX2" fmla="*/ 2637972 w 5275944"/>
              <a:gd name="connsiteY2" fmla="*/ 5275944 h 5275944"/>
              <a:gd name="connsiteX3" fmla="*/ 0 w 5275944"/>
              <a:gd name="connsiteY3" fmla="*/ 2637972 h 5275944"/>
              <a:gd name="connsiteX4" fmla="*/ 2637972 w 5275944"/>
              <a:gd name="connsiteY4" fmla="*/ 0 h 5275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275944" h="5275944">
                <a:moveTo>
                  <a:pt x="2637972" y="0"/>
                </a:moveTo>
                <a:cubicBezTo>
                  <a:pt x="4094884" y="0"/>
                  <a:pt x="5275944" y="1181060"/>
                  <a:pt x="5275944" y="2637972"/>
                </a:cubicBezTo>
                <a:cubicBezTo>
                  <a:pt x="5275944" y="4094884"/>
                  <a:pt x="4094884" y="5275944"/>
                  <a:pt x="2637972" y="5275944"/>
                </a:cubicBezTo>
                <a:cubicBezTo>
                  <a:pt x="1181060" y="5275944"/>
                  <a:pt x="0" y="4094884"/>
                  <a:pt x="0" y="2637972"/>
                </a:cubicBezTo>
                <a:cubicBezTo>
                  <a:pt x="0" y="1181060"/>
                  <a:pt x="1181060" y="0"/>
                  <a:pt x="2637972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1400"/>
            </a:lvl1pPr>
          </a:lstStyle>
          <a:p>
            <a:pPr lvl="0"/>
            <a:endParaRPr lang="en-ID" noProof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879C672-EA8A-42A2-BDB9-6D494BBF27D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239947" y="3547415"/>
            <a:ext cx="2046297" cy="1959780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chemeClr val="bg2">
                    <a:lumMod val="75000"/>
                  </a:schemeClr>
                </a:solidFill>
                <a:latin typeface="Century" panose="02040604050505020304" pitchFamily="18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Texto corto descriptivo</a:t>
            </a:r>
            <a:endParaRPr lang="en-US"/>
          </a:p>
        </p:txBody>
      </p:sp>
      <p:sp>
        <p:nvSpPr>
          <p:cNvPr id="9" name="Marcador de texto 8">
            <a:extLst>
              <a:ext uri="{FF2B5EF4-FFF2-40B4-BE49-F238E27FC236}">
                <a16:creationId xmlns:a16="http://schemas.microsoft.com/office/drawing/2014/main" id="{3BC67C3A-F71F-40B9-B235-3D356D22A82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524605" y="2889713"/>
            <a:ext cx="1476983" cy="365125"/>
          </a:xfrm>
        </p:spPr>
        <p:txBody>
          <a:bodyPr>
            <a:noAutofit/>
          </a:bodyPr>
          <a:lstStyle>
            <a:lvl1pPr marL="0" indent="0" algn="ctr">
              <a:buNone/>
              <a:defRPr sz="2800" b="1">
                <a:solidFill>
                  <a:srgbClr val="654534"/>
                </a:solidFill>
                <a:latin typeface="Century" panose="02040604050505020304" pitchFamily="18" charset="0"/>
              </a:defRPr>
            </a:lvl1pPr>
          </a:lstStyle>
          <a:p>
            <a:pPr lvl="0"/>
            <a:r>
              <a:rPr lang="es-ES"/>
              <a:t>Título</a:t>
            </a:r>
          </a:p>
        </p:txBody>
      </p:sp>
      <p:pic>
        <p:nvPicPr>
          <p:cNvPr id="44" name="Gráfico 43">
            <a:extLst>
              <a:ext uri="{FF2B5EF4-FFF2-40B4-BE49-F238E27FC236}">
                <a16:creationId xmlns:a16="http://schemas.microsoft.com/office/drawing/2014/main" id="{5BAC8A18-603C-42FF-AFCF-6B19B1FFBB4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286244" y="2015474"/>
            <a:ext cx="395982" cy="307457"/>
          </a:xfrm>
          <a:prstGeom prst="rect">
            <a:avLst/>
          </a:prstGeom>
        </p:spPr>
      </p:pic>
      <p:sp>
        <p:nvSpPr>
          <p:cNvPr id="17" name="Marcador de texto 8">
            <a:extLst>
              <a:ext uri="{FF2B5EF4-FFF2-40B4-BE49-F238E27FC236}">
                <a16:creationId xmlns:a16="http://schemas.microsoft.com/office/drawing/2014/main" id="{F650D92A-35FF-4797-8E52-BC7988D715B3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107104" y="2889713"/>
            <a:ext cx="1476983" cy="365125"/>
          </a:xfrm>
        </p:spPr>
        <p:txBody>
          <a:bodyPr>
            <a:noAutofit/>
          </a:bodyPr>
          <a:lstStyle>
            <a:lvl1pPr marL="0" indent="0" algn="ctr">
              <a:buNone/>
              <a:defRPr sz="2800" b="1">
                <a:solidFill>
                  <a:srgbClr val="654534"/>
                </a:solidFill>
                <a:latin typeface="Century" panose="02040604050505020304" pitchFamily="18" charset="0"/>
              </a:defRPr>
            </a:lvl1pPr>
          </a:lstStyle>
          <a:p>
            <a:pPr lvl="0"/>
            <a:r>
              <a:rPr lang="es-ES"/>
              <a:t>Título</a:t>
            </a:r>
          </a:p>
        </p:txBody>
      </p:sp>
      <p:sp>
        <p:nvSpPr>
          <p:cNvPr id="18" name="Marcador de texto 8">
            <a:extLst>
              <a:ext uri="{FF2B5EF4-FFF2-40B4-BE49-F238E27FC236}">
                <a16:creationId xmlns:a16="http://schemas.microsoft.com/office/drawing/2014/main" id="{A001259B-80D0-475E-97E9-7995CE759EA4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818435" y="3524352"/>
            <a:ext cx="2054320" cy="1973526"/>
          </a:xfr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400" b="0">
                <a:solidFill>
                  <a:schemeClr val="bg2">
                    <a:lumMod val="75000"/>
                  </a:schemeClr>
                </a:solidFill>
                <a:latin typeface="Century" panose="02040604050505020304" pitchFamily="18" charset="0"/>
              </a:defRPr>
            </a:lvl1pPr>
          </a:lstStyle>
          <a:p>
            <a:r>
              <a:rPr lang="es-ES"/>
              <a:t>Texto corto descriptivo</a:t>
            </a:r>
            <a:endParaRPr lang="en-US"/>
          </a:p>
        </p:txBody>
      </p:sp>
      <p:sp>
        <p:nvSpPr>
          <p:cNvPr id="19" name="Marcador de texto 8">
            <a:extLst>
              <a:ext uri="{FF2B5EF4-FFF2-40B4-BE49-F238E27FC236}">
                <a16:creationId xmlns:a16="http://schemas.microsoft.com/office/drawing/2014/main" id="{FFE4E6FC-8CDC-4708-BF31-1012E232BE3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404946" y="3524352"/>
            <a:ext cx="2054320" cy="1973526"/>
          </a:xfr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400" b="0">
                <a:solidFill>
                  <a:schemeClr val="bg2">
                    <a:lumMod val="75000"/>
                  </a:schemeClr>
                </a:solidFill>
                <a:latin typeface="Century" panose="02040604050505020304" pitchFamily="18" charset="0"/>
              </a:defRPr>
            </a:lvl1pPr>
          </a:lstStyle>
          <a:p>
            <a:r>
              <a:rPr lang="es-ES"/>
              <a:t>Texto corto descriptivo</a:t>
            </a:r>
            <a:endParaRPr lang="en-US"/>
          </a:p>
        </p:txBody>
      </p:sp>
      <p:sp>
        <p:nvSpPr>
          <p:cNvPr id="20" name="Marcador de texto 8">
            <a:extLst>
              <a:ext uri="{FF2B5EF4-FFF2-40B4-BE49-F238E27FC236}">
                <a16:creationId xmlns:a16="http://schemas.microsoft.com/office/drawing/2014/main" id="{237F577D-9783-4576-8482-A1D424A2B041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689603" y="2882160"/>
            <a:ext cx="1476983" cy="365125"/>
          </a:xfrm>
        </p:spPr>
        <p:txBody>
          <a:bodyPr>
            <a:noAutofit/>
          </a:bodyPr>
          <a:lstStyle>
            <a:lvl1pPr marL="0" indent="0" algn="ctr">
              <a:buNone/>
              <a:defRPr sz="2800" b="1">
                <a:solidFill>
                  <a:srgbClr val="654534"/>
                </a:solidFill>
                <a:latin typeface="Century" panose="02040604050505020304" pitchFamily="18" charset="0"/>
              </a:defRPr>
            </a:lvl1pPr>
          </a:lstStyle>
          <a:p>
            <a:pPr lvl="0"/>
            <a:r>
              <a:rPr lang="es-ES"/>
              <a:t>Título</a:t>
            </a:r>
          </a:p>
        </p:txBody>
      </p:sp>
      <p:sp>
        <p:nvSpPr>
          <p:cNvPr id="21" name="Marcador de texto 8">
            <a:extLst>
              <a:ext uri="{FF2B5EF4-FFF2-40B4-BE49-F238E27FC236}">
                <a16:creationId xmlns:a16="http://schemas.microsoft.com/office/drawing/2014/main" id="{DF7A1520-6E51-4C17-B9A8-00C150E71472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8991457" y="3524352"/>
            <a:ext cx="2054320" cy="1973526"/>
          </a:xfr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400" b="0">
                <a:solidFill>
                  <a:schemeClr val="bg2">
                    <a:lumMod val="75000"/>
                  </a:schemeClr>
                </a:solidFill>
                <a:latin typeface="Century" panose="02040604050505020304" pitchFamily="18" charset="0"/>
              </a:defRPr>
            </a:lvl1pPr>
          </a:lstStyle>
          <a:p>
            <a:r>
              <a:rPr lang="es-ES"/>
              <a:t>Texto corto descriptivo</a:t>
            </a:r>
            <a:endParaRPr lang="en-US"/>
          </a:p>
        </p:txBody>
      </p:sp>
      <p:sp>
        <p:nvSpPr>
          <p:cNvPr id="22" name="Marcador de texto 8">
            <a:extLst>
              <a:ext uri="{FF2B5EF4-FFF2-40B4-BE49-F238E27FC236}">
                <a16:creationId xmlns:a16="http://schemas.microsoft.com/office/drawing/2014/main" id="{FFFFCDC1-606E-4736-A29D-DBB960A61F50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9276114" y="2882160"/>
            <a:ext cx="1476983" cy="365125"/>
          </a:xfrm>
        </p:spPr>
        <p:txBody>
          <a:bodyPr>
            <a:noAutofit/>
          </a:bodyPr>
          <a:lstStyle>
            <a:lvl1pPr marL="0" indent="0" algn="ctr">
              <a:buNone/>
              <a:defRPr sz="2800" b="1">
                <a:solidFill>
                  <a:srgbClr val="654534"/>
                </a:solidFill>
                <a:latin typeface="Century" panose="02040604050505020304" pitchFamily="18" charset="0"/>
              </a:defRPr>
            </a:lvl1pPr>
          </a:lstStyle>
          <a:p>
            <a:pPr lvl="0"/>
            <a:r>
              <a:rPr lang="es-ES"/>
              <a:t>Título</a:t>
            </a:r>
          </a:p>
        </p:txBody>
      </p:sp>
      <p:pic>
        <p:nvPicPr>
          <p:cNvPr id="23" name="Gráfico 22">
            <a:extLst>
              <a:ext uri="{FF2B5EF4-FFF2-40B4-BE49-F238E27FC236}">
                <a16:creationId xmlns:a16="http://schemas.microsoft.com/office/drawing/2014/main" id="{6EB0D6EC-4A2C-4497-BBBD-449A2DD1CA22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617197" y="1436636"/>
            <a:ext cx="1291795" cy="1291795"/>
          </a:xfrm>
          <a:prstGeom prst="rect">
            <a:avLst/>
          </a:prstGeom>
        </p:spPr>
      </p:pic>
      <p:pic>
        <p:nvPicPr>
          <p:cNvPr id="25" name="Gráfico 24">
            <a:extLst>
              <a:ext uri="{FF2B5EF4-FFF2-40B4-BE49-F238E27FC236}">
                <a16:creationId xmlns:a16="http://schemas.microsoft.com/office/drawing/2014/main" id="{973A3064-16EB-4898-9DF2-A5768BACBB88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782197" y="1369577"/>
            <a:ext cx="1291795" cy="1291795"/>
          </a:xfrm>
          <a:prstGeom prst="rect">
            <a:avLst/>
          </a:prstGeom>
        </p:spPr>
      </p:pic>
      <p:pic>
        <p:nvPicPr>
          <p:cNvPr id="28" name="Gráfico 27">
            <a:extLst>
              <a:ext uri="{FF2B5EF4-FFF2-40B4-BE49-F238E27FC236}">
                <a16:creationId xmlns:a16="http://schemas.microsoft.com/office/drawing/2014/main" id="{F69E32B0-31F7-445A-B104-E887D9F5872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008963" y="2015474"/>
            <a:ext cx="395982" cy="307457"/>
          </a:xfrm>
          <a:prstGeom prst="rect">
            <a:avLst/>
          </a:prstGeom>
        </p:spPr>
      </p:pic>
      <p:pic>
        <p:nvPicPr>
          <p:cNvPr id="29" name="Gráfico 28">
            <a:extLst>
              <a:ext uri="{FF2B5EF4-FFF2-40B4-BE49-F238E27FC236}">
                <a16:creationId xmlns:a16="http://schemas.microsoft.com/office/drawing/2014/main" id="{2FBD027D-4163-44D0-89E7-9E0F973F2B65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595475" y="2010849"/>
            <a:ext cx="395982" cy="307457"/>
          </a:xfrm>
          <a:prstGeom prst="rect">
            <a:avLst/>
          </a:prstGeom>
        </p:spPr>
      </p:pic>
      <p:sp>
        <p:nvSpPr>
          <p:cNvPr id="30" name="Marcador de texto 8">
            <a:extLst>
              <a:ext uri="{FF2B5EF4-FFF2-40B4-BE49-F238E27FC236}">
                <a16:creationId xmlns:a16="http://schemas.microsoft.com/office/drawing/2014/main" id="{2BD9E0F8-9CE0-42B7-A5FB-121FF9E8EA5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70814" y="427867"/>
            <a:ext cx="4354585" cy="365125"/>
          </a:xfrm>
        </p:spPr>
        <p:txBody>
          <a:bodyPr>
            <a:noAutofit/>
          </a:bodyPr>
          <a:lstStyle>
            <a:lvl1pPr marL="0" indent="0" algn="l">
              <a:buNone/>
              <a:defRPr sz="2400" b="1">
                <a:solidFill>
                  <a:srgbClr val="654534"/>
                </a:solidFill>
                <a:latin typeface="Century" panose="02040604050505020304" pitchFamily="18" charset="0"/>
              </a:defRPr>
            </a:lvl1pPr>
          </a:lstStyle>
          <a:p>
            <a:pPr lvl="0"/>
            <a:r>
              <a:rPr lang="es-ES"/>
              <a:t>Título</a:t>
            </a:r>
          </a:p>
        </p:txBody>
      </p:sp>
      <p:sp>
        <p:nvSpPr>
          <p:cNvPr id="5" name="Picture Placeholder 19">
            <a:extLst>
              <a:ext uri="{FF2B5EF4-FFF2-40B4-BE49-F238E27FC236}">
                <a16:creationId xmlns:a16="http://schemas.microsoft.com/office/drawing/2014/main" id="{867D9BBA-7B1C-043D-87E6-1CEC5B8A4F4F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6783557" y="1379391"/>
            <a:ext cx="1282818" cy="1282818"/>
          </a:xfrm>
          <a:custGeom>
            <a:avLst/>
            <a:gdLst>
              <a:gd name="connsiteX0" fmla="*/ 2637972 w 5275944"/>
              <a:gd name="connsiteY0" fmla="*/ 0 h 5275944"/>
              <a:gd name="connsiteX1" fmla="*/ 5275944 w 5275944"/>
              <a:gd name="connsiteY1" fmla="*/ 2637972 h 5275944"/>
              <a:gd name="connsiteX2" fmla="*/ 2637972 w 5275944"/>
              <a:gd name="connsiteY2" fmla="*/ 5275944 h 5275944"/>
              <a:gd name="connsiteX3" fmla="*/ 0 w 5275944"/>
              <a:gd name="connsiteY3" fmla="*/ 2637972 h 5275944"/>
              <a:gd name="connsiteX4" fmla="*/ 2637972 w 5275944"/>
              <a:gd name="connsiteY4" fmla="*/ 0 h 5275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275944" h="5275944">
                <a:moveTo>
                  <a:pt x="2637972" y="0"/>
                </a:moveTo>
                <a:cubicBezTo>
                  <a:pt x="4094884" y="0"/>
                  <a:pt x="5275944" y="1181060"/>
                  <a:pt x="5275944" y="2637972"/>
                </a:cubicBezTo>
                <a:cubicBezTo>
                  <a:pt x="5275944" y="4094884"/>
                  <a:pt x="4094884" y="5275944"/>
                  <a:pt x="2637972" y="5275944"/>
                </a:cubicBezTo>
                <a:cubicBezTo>
                  <a:pt x="1181060" y="5275944"/>
                  <a:pt x="0" y="4094884"/>
                  <a:pt x="0" y="2637972"/>
                </a:cubicBezTo>
                <a:cubicBezTo>
                  <a:pt x="0" y="1181060"/>
                  <a:pt x="1181060" y="0"/>
                  <a:pt x="2637972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1400"/>
            </a:lvl1pPr>
          </a:lstStyle>
          <a:p>
            <a:pPr lvl="0"/>
            <a:endParaRPr lang="en-ID" noProof="0"/>
          </a:p>
        </p:txBody>
      </p:sp>
      <p:sp>
        <p:nvSpPr>
          <p:cNvPr id="10" name="Picture Placeholder 19">
            <a:extLst>
              <a:ext uri="{FF2B5EF4-FFF2-40B4-BE49-F238E27FC236}">
                <a16:creationId xmlns:a16="http://schemas.microsoft.com/office/drawing/2014/main" id="{06F1F7B0-07E3-0CDA-3FE9-AC1B433BD206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1629983" y="1415442"/>
            <a:ext cx="1282818" cy="1282818"/>
          </a:xfrm>
          <a:custGeom>
            <a:avLst/>
            <a:gdLst>
              <a:gd name="connsiteX0" fmla="*/ 2637972 w 5275944"/>
              <a:gd name="connsiteY0" fmla="*/ 0 h 5275944"/>
              <a:gd name="connsiteX1" fmla="*/ 5275944 w 5275944"/>
              <a:gd name="connsiteY1" fmla="*/ 2637972 h 5275944"/>
              <a:gd name="connsiteX2" fmla="*/ 2637972 w 5275944"/>
              <a:gd name="connsiteY2" fmla="*/ 5275944 h 5275944"/>
              <a:gd name="connsiteX3" fmla="*/ 0 w 5275944"/>
              <a:gd name="connsiteY3" fmla="*/ 2637972 h 5275944"/>
              <a:gd name="connsiteX4" fmla="*/ 2637972 w 5275944"/>
              <a:gd name="connsiteY4" fmla="*/ 0 h 5275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275944" h="5275944">
                <a:moveTo>
                  <a:pt x="2637972" y="0"/>
                </a:moveTo>
                <a:cubicBezTo>
                  <a:pt x="4094884" y="0"/>
                  <a:pt x="5275944" y="1181060"/>
                  <a:pt x="5275944" y="2637972"/>
                </a:cubicBezTo>
                <a:cubicBezTo>
                  <a:pt x="5275944" y="4094884"/>
                  <a:pt x="4094884" y="5275944"/>
                  <a:pt x="2637972" y="5275944"/>
                </a:cubicBezTo>
                <a:cubicBezTo>
                  <a:pt x="1181060" y="5275944"/>
                  <a:pt x="0" y="4094884"/>
                  <a:pt x="0" y="2637972"/>
                </a:cubicBezTo>
                <a:cubicBezTo>
                  <a:pt x="0" y="1181060"/>
                  <a:pt x="1181060" y="0"/>
                  <a:pt x="2637972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1400"/>
            </a:lvl1pPr>
          </a:lstStyle>
          <a:p>
            <a:pPr lvl="0"/>
            <a:endParaRPr lang="en-ID" noProof="0"/>
          </a:p>
        </p:txBody>
      </p:sp>
      <p:pic>
        <p:nvPicPr>
          <p:cNvPr id="2" name="Gráfico 1">
            <a:extLst>
              <a:ext uri="{FF2B5EF4-FFF2-40B4-BE49-F238E27FC236}">
                <a16:creationId xmlns:a16="http://schemas.microsoft.com/office/drawing/2014/main" id="{D2221D67-39B8-BD90-659F-BAE8DE1B4C05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0011009" y="256710"/>
            <a:ext cx="1842357" cy="511370"/>
          </a:xfrm>
          <a:prstGeom prst="rect">
            <a:avLst/>
          </a:prstGeom>
        </p:spPr>
      </p:pic>
      <p:sp>
        <p:nvSpPr>
          <p:cNvPr id="7" name="Marcador de número de diapositiva 4">
            <a:extLst>
              <a:ext uri="{FF2B5EF4-FFF2-40B4-BE49-F238E27FC236}">
                <a16:creationId xmlns:a16="http://schemas.microsoft.com/office/drawing/2014/main" id="{D7794306-8AA6-0402-5A53-535D71C083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369815" y="6199594"/>
            <a:ext cx="2743200" cy="365125"/>
          </a:xfrm>
        </p:spPr>
        <p:txBody>
          <a:bodyPr/>
          <a:lstStyle>
            <a:lvl1pPr algn="l">
              <a:defRPr>
                <a:latin typeface="Century" panose="02040604050505020304" pitchFamily="18" charset="0"/>
              </a:defRPr>
            </a:lvl1pPr>
          </a:lstStyle>
          <a:p>
            <a:fld id="{DD611106-AE53-4A59-9295-D4850C0F6C93}" type="slidenum">
              <a:rPr lang="es-CO" smtClean="0"/>
              <a:pPr/>
              <a:t>‹Nº›</a:t>
            </a:fld>
            <a:endParaRPr lang="es-CO"/>
          </a:p>
        </p:txBody>
      </p:sp>
      <p:pic>
        <p:nvPicPr>
          <p:cNvPr id="16" name="Gráfico 15">
            <a:extLst>
              <a:ext uri="{FF2B5EF4-FFF2-40B4-BE49-F238E27FC236}">
                <a16:creationId xmlns:a16="http://schemas.microsoft.com/office/drawing/2014/main" id="{B9A39614-41C0-FAA0-8B68-D3BA2FD4C921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68140" y="451301"/>
            <a:ext cx="395982" cy="307457"/>
          </a:xfrm>
          <a:prstGeom prst="rect">
            <a:avLst/>
          </a:prstGeom>
        </p:spPr>
      </p:pic>
      <p:grpSp>
        <p:nvGrpSpPr>
          <p:cNvPr id="8" name="Grupo 7">
            <a:extLst>
              <a:ext uri="{FF2B5EF4-FFF2-40B4-BE49-F238E27FC236}">
                <a16:creationId xmlns:a16="http://schemas.microsoft.com/office/drawing/2014/main" id="{D3B01302-15BB-393C-A358-36D3C28DCCA7}"/>
              </a:ext>
            </a:extLst>
          </p:cNvPr>
          <p:cNvGrpSpPr/>
          <p:nvPr userDrawn="1"/>
        </p:nvGrpSpPr>
        <p:grpSpPr>
          <a:xfrm>
            <a:off x="-45720" y="6808923"/>
            <a:ext cx="12410357" cy="64130"/>
            <a:chOff x="-45720" y="6636065"/>
            <a:chExt cx="12410357" cy="324805"/>
          </a:xfrm>
        </p:grpSpPr>
        <p:sp>
          <p:nvSpPr>
            <p:cNvPr id="11" name="Rectángulo 10">
              <a:extLst>
                <a:ext uri="{FF2B5EF4-FFF2-40B4-BE49-F238E27FC236}">
                  <a16:creationId xmlns:a16="http://schemas.microsoft.com/office/drawing/2014/main" id="{B7F8A774-FE24-6DD6-8113-289C90480B8D}"/>
                </a:ext>
              </a:extLst>
            </p:cNvPr>
            <p:cNvSpPr/>
            <p:nvPr userDrawn="1"/>
          </p:nvSpPr>
          <p:spPr>
            <a:xfrm>
              <a:off x="-45720" y="6642992"/>
              <a:ext cx="3429000" cy="317878"/>
            </a:xfrm>
            <a:prstGeom prst="rect">
              <a:avLst/>
            </a:prstGeom>
            <a:solidFill>
              <a:srgbClr val="65453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2" name="Rectángulo 11">
              <a:extLst>
                <a:ext uri="{FF2B5EF4-FFF2-40B4-BE49-F238E27FC236}">
                  <a16:creationId xmlns:a16="http://schemas.microsoft.com/office/drawing/2014/main" id="{C831470A-4D14-1F8B-1F32-160DDC91D7EA}"/>
                </a:ext>
              </a:extLst>
            </p:cNvPr>
            <p:cNvSpPr/>
            <p:nvPr userDrawn="1"/>
          </p:nvSpPr>
          <p:spPr>
            <a:xfrm>
              <a:off x="2834640" y="6639783"/>
              <a:ext cx="3429000" cy="317878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3" name="Rectángulo 12">
              <a:extLst>
                <a:ext uri="{FF2B5EF4-FFF2-40B4-BE49-F238E27FC236}">
                  <a16:creationId xmlns:a16="http://schemas.microsoft.com/office/drawing/2014/main" id="{BF0C7D7A-86F0-0956-E3B3-EC7BCD165D07}"/>
                </a:ext>
              </a:extLst>
            </p:cNvPr>
            <p:cNvSpPr/>
            <p:nvPr userDrawn="1"/>
          </p:nvSpPr>
          <p:spPr>
            <a:xfrm>
              <a:off x="6055277" y="6639274"/>
              <a:ext cx="3429000" cy="317878"/>
            </a:xfrm>
            <a:prstGeom prst="rect">
              <a:avLst/>
            </a:prstGeom>
            <a:solidFill>
              <a:srgbClr val="5AC6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4" name="Rectángulo 13">
              <a:extLst>
                <a:ext uri="{FF2B5EF4-FFF2-40B4-BE49-F238E27FC236}">
                  <a16:creationId xmlns:a16="http://schemas.microsoft.com/office/drawing/2014/main" id="{774C9080-3A4A-5BEC-1B5B-288B33D0E8A6}"/>
                </a:ext>
              </a:extLst>
            </p:cNvPr>
            <p:cNvSpPr/>
            <p:nvPr userDrawn="1"/>
          </p:nvSpPr>
          <p:spPr>
            <a:xfrm>
              <a:off x="8935637" y="6636065"/>
              <a:ext cx="3429000" cy="317878"/>
            </a:xfrm>
            <a:prstGeom prst="rect">
              <a:avLst/>
            </a:prstGeom>
            <a:solidFill>
              <a:srgbClr val="418FE9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51114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7EC2502B-2ABB-4206-B6CC-8FB3EB4AA2E1}"/>
              </a:ext>
            </a:extLst>
          </p:cNvPr>
          <p:cNvSpPr/>
          <p:nvPr userDrawn="1"/>
        </p:nvSpPr>
        <p:spPr>
          <a:xfrm>
            <a:off x="-362309" y="2659852"/>
            <a:ext cx="5977045" cy="2652421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>
              <a:latin typeface="Century" panose="02040604050505020304" pitchFamily="18" charset="0"/>
            </a:endParaRP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879C672-EA8A-42A2-BDB9-6D494BBF27D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76848" y="2957030"/>
            <a:ext cx="4581748" cy="2072169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Texto corto descriptivo</a:t>
            </a:r>
            <a:endParaRPr lang="en-US"/>
          </a:p>
        </p:txBody>
      </p:sp>
      <p:sp>
        <p:nvSpPr>
          <p:cNvPr id="9" name="Marcador de texto 8">
            <a:extLst>
              <a:ext uri="{FF2B5EF4-FFF2-40B4-BE49-F238E27FC236}">
                <a16:creationId xmlns:a16="http://schemas.microsoft.com/office/drawing/2014/main" id="{3BC67C3A-F71F-40B9-B235-3D356D22A82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76848" y="2194215"/>
            <a:ext cx="1476983" cy="365125"/>
          </a:xfrm>
        </p:spPr>
        <p:txBody>
          <a:bodyPr>
            <a:noAutofit/>
          </a:bodyPr>
          <a:lstStyle>
            <a:lvl1pPr marL="0" indent="0" algn="l">
              <a:buNone/>
              <a:defRPr sz="2400" b="1">
                <a:solidFill>
                  <a:srgbClr val="654534"/>
                </a:solidFill>
                <a:latin typeface="Century" panose="02040604050505020304" pitchFamily="18" charset="0"/>
              </a:defRPr>
            </a:lvl1pPr>
          </a:lstStyle>
          <a:p>
            <a:pPr lvl="0"/>
            <a:r>
              <a:rPr lang="es-ES"/>
              <a:t>Título</a:t>
            </a:r>
          </a:p>
        </p:txBody>
      </p:sp>
      <p:sp>
        <p:nvSpPr>
          <p:cNvPr id="30" name="Marcador de texto 8">
            <a:extLst>
              <a:ext uri="{FF2B5EF4-FFF2-40B4-BE49-F238E27FC236}">
                <a16:creationId xmlns:a16="http://schemas.microsoft.com/office/drawing/2014/main" id="{2BD9E0F8-9CE0-42B7-A5FB-121FF9E8EA5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831670" y="356427"/>
            <a:ext cx="4354585" cy="365125"/>
          </a:xfrm>
        </p:spPr>
        <p:txBody>
          <a:bodyPr>
            <a:noAutofit/>
          </a:bodyPr>
          <a:lstStyle>
            <a:lvl1pPr marL="0" indent="0" algn="ctr">
              <a:buNone/>
              <a:defRPr sz="2400" b="1">
                <a:solidFill>
                  <a:srgbClr val="654534"/>
                </a:solidFill>
                <a:latin typeface="Century" panose="02040604050505020304" pitchFamily="18" charset="0"/>
              </a:defRPr>
            </a:lvl1pPr>
          </a:lstStyle>
          <a:p>
            <a:pPr lvl="0"/>
            <a:r>
              <a:rPr lang="es-ES"/>
              <a:t>Título</a:t>
            </a:r>
          </a:p>
        </p:txBody>
      </p:sp>
      <p:sp>
        <p:nvSpPr>
          <p:cNvPr id="26" name="Picture Placeholder 6">
            <a:extLst>
              <a:ext uri="{FF2B5EF4-FFF2-40B4-BE49-F238E27FC236}">
                <a16:creationId xmlns:a16="http://schemas.microsoft.com/office/drawing/2014/main" id="{D7365569-8281-444C-87C4-0A0A664F76F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757961" y="1268083"/>
            <a:ext cx="4020011" cy="5589917"/>
          </a:xfrm>
          <a:custGeom>
            <a:avLst/>
            <a:gdLst>
              <a:gd name="connsiteX0" fmla="*/ 2220686 w 4441372"/>
              <a:gd name="connsiteY0" fmla="*/ 0 h 6175829"/>
              <a:gd name="connsiteX1" fmla="*/ 4441372 w 4441372"/>
              <a:gd name="connsiteY1" fmla="*/ 2220686 h 6175829"/>
              <a:gd name="connsiteX2" fmla="*/ 4441371 w 4441372"/>
              <a:gd name="connsiteY2" fmla="*/ 6175829 h 6175829"/>
              <a:gd name="connsiteX3" fmla="*/ 0 w 4441372"/>
              <a:gd name="connsiteY3" fmla="*/ 6175829 h 6175829"/>
              <a:gd name="connsiteX4" fmla="*/ 0 w 4441372"/>
              <a:gd name="connsiteY4" fmla="*/ 2220686 h 6175829"/>
              <a:gd name="connsiteX5" fmla="*/ 2220686 w 4441372"/>
              <a:gd name="connsiteY5" fmla="*/ 0 h 61758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441372" h="6175829">
                <a:moveTo>
                  <a:pt x="2220686" y="0"/>
                </a:moveTo>
                <a:cubicBezTo>
                  <a:pt x="3447137" y="0"/>
                  <a:pt x="4441372" y="994235"/>
                  <a:pt x="4441372" y="2220686"/>
                </a:cubicBezTo>
                <a:cubicBezTo>
                  <a:pt x="4441372" y="3539067"/>
                  <a:pt x="4441371" y="4857448"/>
                  <a:pt x="4441371" y="6175829"/>
                </a:cubicBezTo>
                <a:lnTo>
                  <a:pt x="0" y="6175829"/>
                </a:lnTo>
                <a:lnTo>
                  <a:pt x="0" y="2220686"/>
                </a:lnTo>
                <a:cubicBezTo>
                  <a:pt x="0" y="994235"/>
                  <a:pt x="994235" y="0"/>
                  <a:pt x="2220686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pPr lvl="0"/>
            <a:endParaRPr lang="en-ID" noProof="0"/>
          </a:p>
        </p:txBody>
      </p:sp>
      <p:pic>
        <p:nvPicPr>
          <p:cNvPr id="31" name="Gráfico 30">
            <a:extLst>
              <a:ext uri="{FF2B5EF4-FFF2-40B4-BE49-F238E27FC236}">
                <a16:creationId xmlns:a16="http://schemas.microsoft.com/office/drawing/2014/main" id="{CB84AF20-65B7-46B3-BC0C-3B7D9580508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793708" y="3575051"/>
            <a:ext cx="751559" cy="583541"/>
          </a:xfrm>
          <a:prstGeom prst="rect">
            <a:avLst/>
          </a:prstGeom>
        </p:spPr>
      </p:pic>
      <p:pic>
        <p:nvPicPr>
          <p:cNvPr id="2" name="Gráfico 1">
            <a:extLst>
              <a:ext uri="{FF2B5EF4-FFF2-40B4-BE49-F238E27FC236}">
                <a16:creationId xmlns:a16="http://schemas.microsoft.com/office/drawing/2014/main" id="{20D47FE5-BA6E-ECE3-3D15-0F37B42455B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011009" y="256710"/>
            <a:ext cx="1842357" cy="511370"/>
          </a:xfrm>
          <a:prstGeom prst="rect">
            <a:avLst/>
          </a:prstGeom>
        </p:spPr>
      </p:pic>
      <p:sp>
        <p:nvSpPr>
          <p:cNvPr id="4" name="Marcador de número de diapositiva 4">
            <a:extLst>
              <a:ext uri="{FF2B5EF4-FFF2-40B4-BE49-F238E27FC236}">
                <a16:creationId xmlns:a16="http://schemas.microsoft.com/office/drawing/2014/main" id="{E5BD4A91-C4CE-19BF-FA98-8CF39FC4E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369815" y="6199594"/>
            <a:ext cx="2743200" cy="365125"/>
          </a:xfrm>
        </p:spPr>
        <p:txBody>
          <a:bodyPr/>
          <a:lstStyle>
            <a:lvl1pPr algn="l">
              <a:defRPr>
                <a:latin typeface="Century" panose="02040604050505020304" pitchFamily="18" charset="0"/>
              </a:defRPr>
            </a:lvl1pPr>
          </a:lstStyle>
          <a:p>
            <a:fld id="{DD611106-AE53-4A59-9295-D4850C0F6C93}" type="slidenum">
              <a:rPr lang="es-CO" smtClean="0"/>
              <a:pPr/>
              <a:t>‹Nº›</a:t>
            </a:fld>
            <a:endParaRPr lang="es-CO"/>
          </a:p>
        </p:txBody>
      </p:sp>
      <p:grpSp>
        <p:nvGrpSpPr>
          <p:cNvPr id="11" name="Grupo 10">
            <a:extLst>
              <a:ext uri="{FF2B5EF4-FFF2-40B4-BE49-F238E27FC236}">
                <a16:creationId xmlns:a16="http://schemas.microsoft.com/office/drawing/2014/main" id="{A2CB6922-2F93-05FF-F0AB-22BC2C00D675}"/>
              </a:ext>
            </a:extLst>
          </p:cNvPr>
          <p:cNvGrpSpPr/>
          <p:nvPr userDrawn="1"/>
        </p:nvGrpSpPr>
        <p:grpSpPr>
          <a:xfrm>
            <a:off x="-45720" y="6808923"/>
            <a:ext cx="12410357" cy="64130"/>
            <a:chOff x="-45720" y="6636065"/>
            <a:chExt cx="12410357" cy="324805"/>
          </a:xfrm>
        </p:grpSpPr>
        <p:sp>
          <p:nvSpPr>
            <p:cNvPr id="12" name="Rectángulo 11">
              <a:extLst>
                <a:ext uri="{FF2B5EF4-FFF2-40B4-BE49-F238E27FC236}">
                  <a16:creationId xmlns:a16="http://schemas.microsoft.com/office/drawing/2014/main" id="{32A7EB4D-C925-0509-AD78-932D8CE02F66}"/>
                </a:ext>
              </a:extLst>
            </p:cNvPr>
            <p:cNvSpPr/>
            <p:nvPr userDrawn="1"/>
          </p:nvSpPr>
          <p:spPr>
            <a:xfrm>
              <a:off x="-45720" y="6642992"/>
              <a:ext cx="3429000" cy="317878"/>
            </a:xfrm>
            <a:prstGeom prst="rect">
              <a:avLst/>
            </a:prstGeom>
            <a:solidFill>
              <a:srgbClr val="65453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3" name="Rectángulo 12">
              <a:extLst>
                <a:ext uri="{FF2B5EF4-FFF2-40B4-BE49-F238E27FC236}">
                  <a16:creationId xmlns:a16="http://schemas.microsoft.com/office/drawing/2014/main" id="{1A22F3EC-3BA9-E223-17B7-69874A000747}"/>
                </a:ext>
              </a:extLst>
            </p:cNvPr>
            <p:cNvSpPr/>
            <p:nvPr userDrawn="1"/>
          </p:nvSpPr>
          <p:spPr>
            <a:xfrm>
              <a:off x="2834640" y="6639783"/>
              <a:ext cx="3429000" cy="317878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4" name="Rectángulo 13">
              <a:extLst>
                <a:ext uri="{FF2B5EF4-FFF2-40B4-BE49-F238E27FC236}">
                  <a16:creationId xmlns:a16="http://schemas.microsoft.com/office/drawing/2014/main" id="{4A6EB130-6322-DC1E-E5D3-6F307746FC76}"/>
                </a:ext>
              </a:extLst>
            </p:cNvPr>
            <p:cNvSpPr/>
            <p:nvPr userDrawn="1"/>
          </p:nvSpPr>
          <p:spPr>
            <a:xfrm>
              <a:off x="6055277" y="6639274"/>
              <a:ext cx="3429000" cy="317878"/>
            </a:xfrm>
            <a:prstGeom prst="rect">
              <a:avLst/>
            </a:prstGeom>
            <a:solidFill>
              <a:srgbClr val="5AC6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5" name="Rectángulo 14">
              <a:extLst>
                <a:ext uri="{FF2B5EF4-FFF2-40B4-BE49-F238E27FC236}">
                  <a16:creationId xmlns:a16="http://schemas.microsoft.com/office/drawing/2014/main" id="{E48D4161-F775-4245-46DC-3DDBEE949CD3}"/>
                </a:ext>
              </a:extLst>
            </p:cNvPr>
            <p:cNvSpPr/>
            <p:nvPr userDrawn="1"/>
          </p:nvSpPr>
          <p:spPr>
            <a:xfrm>
              <a:off x="8935637" y="6636065"/>
              <a:ext cx="3429000" cy="317878"/>
            </a:xfrm>
            <a:prstGeom prst="rect">
              <a:avLst/>
            </a:prstGeom>
            <a:solidFill>
              <a:srgbClr val="418FE9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462556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Gráfico 27">
            <a:extLst>
              <a:ext uri="{FF2B5EF4-FFF2-40B4-BE49-F238E27FC236}">
                <a16:creationId xmlns:a16="http://schemas.microsoft.com/office/drawing/2014/main" id="{F69E32B0-31F7-445A-B104-E887D9F5872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77506" y="202698"/>
            <a:ext cx="395982" cy="307457"/>
          </a:xfrm>
          <a:prstGeom prst="rect">
            <a:avLst/>
          </a:prstGeom>
        </p:spPr>
      </p:pic>
      <p:sp>
        <p:nvSpPr>
          <p:cNvPr id="30" name="Marcador de texto 8">
            <a:extLst>
              <a:ext uri="{FF2B5EF4-FFF2-40B4-BE49-F238E27FC236}">
                <a16:creationId xmlns:a16="http://schemas.microsoft.com/office/drawing/2014/main" id="{2BD9E0F8-9CE0-42B7-A5FB-121FF9E8EA5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546900" y="356427"/>
            <a:ext cx="4354585" cy="365125"/>
          </a:xfrm>
        </p:spPr>
        <p:txBody>
          <a:bodyPr>
            <a:noAutofit/>
          </a:bodyPr>
          <a:lstStyle>
            <a:lvl1pPr marL="0" indent="0" algn="ctr">
              <a:buNone/>
              <a:defRPr sz="2400" b="1">
                <a:solidFill>
                  <a:srgbClr val="654534"/>
                </a:solidFill>
                <a:latin typeface="Century" panose="02040604050505020304" pitchFamily="18" charset="0"/>
              </a:defRPr>
            </a:lvl1pPr>
          </a:lstStyle>
          <a:p>
            <a:pPr lvl="0"/>
            <a:r>
              <a:rPr lang="es-ES"/>
              <a:t>Título</a:t>
            </a:r>
          </a:p>
        </p:txBody>
      </p:sp>
      <p:pic>
        <p:nvPicPr>
          <p:cNvPr id="26" name="Gráfico 25">
            <a:extLst>
              <a:ext uri="{FF2B5EF4-FFF2-40B4-BE49-F238E27FC236}">
                <a16:creationId xmlns:a16="http://schemas.microsoft.com/office/drawing/2014/main" id="{115601EE-A4DA-4A27-91EB-906C31BBD5F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506399" y="3429000"/>
            <a:ext cx="2970415" cy="420080"/>
          </a:xfrm>
          <a:prstGeom prst="rect">
            <a:avLst/>
          </a:prstGeom>
        </p:spPr>
      </p:pic>
      <p:sp>
        <p:nvSpPr>
          <p:cNvPr id="31" name="Marcador de texto 8">
            <a:extLst>
              <a:ext uri="{FF2B5EF4-FFF2-40B4-BE49-F238E27FC236}">
                <a16:creationId xmlns:a16="http://schemas.microsoft.com/office/drawing/2014/main" id="{12C5214B-569E-43B0-B36C-E6CAABBDF90E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702521" y="3456477"/>
            <a:ext cx="2578173" cy="365125"/>
          </a:xfrm>
        </p:spPr>
        <p:txBody>
          <a:bodyPr>
            <a:noAutofit/>
          </a:bodyPr>
          <a:lstStyle>
            <a:lvl1pPr marL="0" indent="0" algn="ctr">
              <a:buNone/>
              <a:defRPr sz="2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s-ES"/>
              <a:t>Título</a:t>
            </a:r>
          </a:p>
        </p:txBody>
      </p:sp>
      <p:pic>
        <p:nvPicPr>
          <p:cNvPr id="32" name="Gráfico 31">
            <a:extLst>
              <a:ext uri="{FF2B5EF4-FFF2-40B4-BE49-F238E27FC236}">
                <a16:creationId xmlns:a16="http://schemas.microsoft.com/office/drawing/2014/main" id="{3B3BAFF8-1020-4AF2-98D0-4C3C0C1F4B2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8569" y="198666"/>
            <a:ext cx="395982" cy="307457"/>
          </a:xfrm>
          <a:prstGeom prst="rect">
            <a:avLst/>
          </a:prstGeom>
        </p:spPr>
      </p:pic>
      <p:pic>
        <p:nvPicPr>
          <p:cNvPr id="33" name="Gráfico 32">
            <a:extLst>
              <a:ext uri="{FF2B5EF4-FFF2-40B4-BE49-F238E27FC236}">
                <a16:creationId xmlns:a16="http://schemas.microsoft.com/office/drawing/2014/main" id="{A8D713EA-58A1-4038-95FF-ECDCCD46CE9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308604" y="206730"/>
            <a:ext cx="395982" cy="307457"/>
          </a:xfrm>
          <a:prstGeom prst="rect">
            <a:avLst/>
          </a:prstGeom>
        </p:spPr>
      </p:pic>
      <p:pic>
        <p:nvPicPr>
          <p:cNvPr id="34" name="Gráfico 33">
            <a:extLst>
              <a:ext uri="{FF2B5EF4-FFF2-40B4-BE49-F238E27FC236}">
                <a16:creationId xmlns:a16="http://schemas.microsoft.com/office/drawing/2014/main" id="{35502C2E-2D78-4DF0-9861-DC59387DF24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869667" y="202698"/>
            <a:ext cx="395982" cy="307457"/>
          </a:xfrm>
          <a:prstGeom prst="rect">
            <a:avLst/>
          </a:prstGeom>
        </p:spPr>
      </p:pic>
      <p:sp>
        <p:nvSpPr>
          <p:cNvPr id="36" name="Rectángulo: esquinas redondeadas 35">
            <a:extLst>
              <a:ext uri="{FF2B5EF4-FFF2-40B4-BE49-F238E27FC236}">
                <a16:creationId xmlns:a16="http://schemas.microsoft.com/office/drawing/2014/main" id="{F25419F1-5173-456D-BF68-1ACC2BE80989}"/>
              </a:ext>
            </a:extLst>
          </p:cNvPr>
          <p:cNvSpPr/>
          <p:nvPr userDrawn="1"/>
        </p:nvSpPr>
        <p:spPr>
          <a:xfrm>
            <a:off x="4839419" y="1415548"/>
            <a:ext cx="2260120" cy="1119619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>
              <a:solidFill>
                <a:srgbClr val="654534"/>
              </a:solidFill>
            </a:endParaRPr>
          </a:p>
        </p:txBody>
      </p:sp>
      <p:sp>
        <p:nvSpPr>
          <p:cNvPr id="37" name="Rectángulo: esquinas redondeadas 36">
            <a:extLst>
              <a:ext uri="{FF2B5EF4-FFF2-40B4-BE49-F238E27FC236}">
                <a16:creationId xmlns:a16="http://schemas.microsoft.com/office/drawing/2014/main" id="{9BBDE228-4386-49D5-AB5D-0921CDD44E4B}"/>
              </a:ext>
            </a:extLst>
          </p:cNvPr>
          <p:cNvSpPr/>
          <p:nvPr userDrawn="1"/>
        </p:nvSpPr>
        <p:spPr>
          <a:xfrm>
            <a:off x="8627558" y="2311296"/>
            <a:ext cx="2260120" cy="1119619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>
              <a:solidFill>
                <a:srgbClr val="654534"/>
              </a:solidFill>
            </a:endParaRPr>
          </a:p>
        </p:txBody>
      </p:sp>
      <p:sp>
        <p:nvSpPr>
          <p:cNvPr id="38" name="Rectángulo: esquinas redondeadas 37">
            <a:extLst>
              <a:ext uri="{FF2B5EF4-FFF2-40B4-BE49-F238E27FC236}">
                <a16:creationId xmlns:a16="http://schemas.microsoft.com/office/drawing/2014/main" id="{8BB18802-D925-4552-BC3A-9BA005EA7AAE}"/>
              </a:ext>
            </a:extLst>
          </p:cNvPr>
          <p:cNvSpPr/>
          <p:nvPr userDrawn="1"/>
        </p:nvSpPr>
        <p:spPr>
          <a:xfrm>
            <a:off x="4965940" y="4843392"/>
            <a:ext cx="2260120" cy="1119619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>
              <a:solidFill>
                <a:srgbClr val="654534"/>
              </a:solidFill>
            </a:endParaRPr>
          </a:p>
        </p:txBody>
      </p:sp>
      <p:sp>
        <p:nvSpPr>
          <p:cNvPr id="39" name="Rectángulo: esquinas redondeadas 38">
            <a:extLst>
              <a:ext uri="{FF2B5EF4-FFF2-40B4-BE49-F238E27FC236}">
                <a16:creationId xmlns:a16="http://schemas.microsoft.com/office/drawing/2014/main" id="{4492422F-0746-4A5D-A3CA-E3E1AFA836ED}"/>
              </a:ext>
            </a:extLst>
          </p:cNvPr>
          <p:cNvSpPr/>
          <p:nvPr userDrawn="1"/>
        </p:nvSpPr>
        <p:spPr>
          <a:xfrm>
            <a:off x="8627558" y="3873562"/>
            <a:ext cx="2260120" cy="1119619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0" name="Rectángulo: esquinas redondeadas 39">
            <a:extLst>
              <a:ext uri="{FF2B5EF4-FFF2-40B4-BE49-F238E27FC236}">
                <a16:creationId xmlns:a16="http://schemas.microsoft.com/office/drawing/2014/main" id="{4C8536EC-3802-4DB2-9F46-81EA04B9F044}"/>
              </a:ext>
            </a:extLst>
          </p:cNvPr>
          <p:cNvSpPr/>
          <p:nvPr userDrawn="1"/>
        </p:nvSpPr>
        <p:spPr>
          <a:xfrm>
            <a:off x="1304322" y="2336858"/>
            <a:ext cx="2260120" cy="1119619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1" name="Rectángulo: esquinas redondeadas 40">
            <a:extLst>
              <a:ext uri="{FF2B5EF4-FFF2-40B4-BE49-F238E27FC236}">
                <a16:creationId xmlns:a16="http://schemas.microsoft.com/office/drawing/2014/main" id="{AAD41032-B861-4394-8F09-05C574BC32D9}"/>
              </a:ext>
            </a:extLst>
          </p:cNvPr>
          <p:cNvSpPr/>
          <p:nvPr userDrawn="1"/>
        </p:nvSpPr>
        <p:spPr>
          <a:xfrm>
            <a:off x="1304322" y="3899124"/>
            <a:ext cx="2260120" cy="1119619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8" name="Marcador de texto 8">
            <a:extLst>
              <a:ext uri="{FF2B5EF4-FFF2-40B4-BE49-F238E27FC236}">
                <a16:creationId xmlns:a16="http://schemas.microsoft.com/office/drawing/2014/main" id="{A001259B-80D0-475E-97E9-7995CE759EA4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396989" y="2428764"/>
            <a:ext cx="2054320" cy="915158"/>
          </a:xfr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400" b="0">
                <a:solidFill>
                  <a:srgbClr val="654534"/>
                </a:solidFill>
                <a:latin typeface="Century" panose="02040604050505020304" pitchFamily="18" charset="0"/>
              </a:defRPr>
            </a:lvl1pPr>
          </a:lstStyle>
          <a:p>
            <a:r>
              <a:rPr lang="es-ES"/>
              <a:t>Texto corto descriptivo</a:t>
            </a:r>
            <a:endParaRPr lang="en-US"/>
          </a:p>
        </p:txBody>
      </p:sp>
      <p:sp>
        <p:nvSpPr>
          <p:cNvPr id="42" name="Marcador de texto 8">
            <a:extLst>
              <a:ext uri="{FF2B5EF4-FFF2-40B4-BE49-F238E27FC236}">
                <a16:creationId xmlns:a16="http://schemas.microsoft.com/office/drawing/2014/main" id="{7FE099B8-C46E-446E-98A4-5E43611EB1C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396989" y="4001354"/>
            <a:ext cx="2054320" cy="915158"/>
          </a:xfr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400" b="0">
                <a:solidFill>
                  <a:schemeClr val="bg2">
                    <a:lumMod val="50000"/>
                  </a:schemeClr>
                </a:solidFill>
                <a:latin typeface="Century" panose="02040604050505020304" pitchFamily="18" charset="0"/>
              </a:defRPr>
            </a:lvl1pPr>
          </a:lstStyle>
          <a:p>
            <a:r>
              <a:rPr lang="es-ES"/>
              <a:t>Texto corto descriptivo</a:t>
            </a:r>
            <a:endParaRPr lang="en-US"/>
          </a:p>
        </p:txBody>
      </p:sp>
      <p:sp>
        <p:nvSpPr>
          <p:cNvPr id="43" name="Marcador de texto 8">
            <a:extLst>
              <a:ext uri="{FF2B5EF4-FFF2-40B4-BE49-F238E27FC236}">
                <a16:creationId xmlns:a16="http://schemas.microsoft.com/office/drawing/2014/main" id="{BFDD381C-4E3D-4601-8BB4-3AED7C8D3470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4942319" y="1517778"/>
            <a:ext cx="2054320" cy="915158"/>
          </a:xfr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400" b="0">
                <a:solidFill>
                  <a:schemeClr val="bg2">
                    <a:lumMod val="50000"/>
                  </a:schemeClr>
                </a:solidFill>
                <a:latin typeface="Century" panose="02040604050505020304" pitchFamily="18" charset="0"/>
              </a:defRPr>
            </a:lvl1pPr>
          </a:lstStyle>
          <a:p>
            <a:r>
              <a:rPr lang="es-ES"/>
              <a:t>Texto corto descriptivo</a:t>
            </a:r>
            <a:endParaRPr lang="en-US"/>
          </a:p>
        </p:txBody>
      </p:sp>
      <p:sp>
        <p:nvSpPr>
          <p:cNvPr id="46" name="Marcador de texto 8">
            <a:extLst>
              <a:ext uri="{FF2B5EF4-FFF2-40B4-BE49-F238E27FC236}">
                <a16:creationId xmlns:a16="http://schemas.microsoft.com/office/drawing/2014/main" id="{10FDEA22-9580-4324-995D-4BD4148B2268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5056720" y="4945622"/>
            <a:ext cx="2054320" cy="915158"/>
          </a:xfr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400" b="0">
                <a:solidFill>
                  <a:schemeClr val="bg2">
                    <a:lumMod val="50000"/>
                  </a:schemeClr>
                </a:solidFill>
                <a:latin typeface="Century" panose="02040604050505020304" pitchFamily="18" charset="0"/>
              </a:defRPr>
            </a:lvl1pPr>
          </a:lstStyle>
          <a:p>
            <a:r>
              <a:rPr lang="es-ES"/>
              <a:t>Texto corto descriptivo</a:t>
            </a:r>
            <a:endParaRPr lang="en-US"/>
          </a:p>
        </p:txBody>
      </p:sp>
      <p:sp>
        <p:nvSpPr>
          <p:cNvPr id="47" name="Marcador de texto 8">
            <a:extLst>
              <a:ext uri="{FF2B5EF4-FFF2-40B4-BE49-F238E27FC236}">
                <a16:creationId xmlns:a16="http://schemas.microsoft.com/office/drawing/2014/main" id="{49D9859E-7DFC-46E0-B5CC-3A91C189DDBD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730458" y="2413526"/>
            <a:ext cx="2054320" cy="915158"/>
          </a:xfr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400" b="0">
                <a:solidFill>
                  <a:schemeClr val="bg2">
                    <a:lumMod val="50000"/>
                  </a:schemeClr>
                </a:solidFill>
                <a:latin typeface="Century" panose="02040604050505020304" pitchFamily="18" charset="0"/>
              </a:defRPr>
            </a:lvl1pPr>
          </a:lstStyle>
          <a:p>
            <a:r>
              <a:rPr lang="es-ES"/>
              <a:t>Texto corto descriptivo</a:t>
            </a:r>
            <a:endParaRPr lang="en-US"/>
          </a:p>
        </p:txBody>
      </p:sp>
      <p:sp>
        <p:nvSpPr>
          <p:cNvPr id="48" name="Marcador de texto 8">
            <a:extLst>
              <a:ext uri="{FF2B5EF4-FFF2-40B4-BE49-F238E27FC236}">
                <a16:creationId xmlns:a16="http://schemas.microsoft.com/office/drawing/2014/main" id="{179CC0CE-823B-425A-AA48-D9E87575B0B0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730458" y="3975792"/>
            <a:ext cx="2054320" cy="915158"/>
          </a:xfr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400" b="0">
                <a:solidFill>
                  <a:srgbClr val="654534"/>
                </a:solidFill>
                <a:latin typeface="Century" panose="02040604050505020304" pitchFamily="18" charset="0"/>
              </a:defRPr>
            </a:lvl1pPr>
          </a:lstStyle>
          <a:p>
            <a:r>
              <a:rPr lang="es-ES"/>
              <a:t>Texto corto descriptivo</a:t>
            </a:r>
            <a:endParaRPr lang="en-US"/>
          </a:p>
        </p:txBody>
      </p:sp>
      <p:cxnSp>
        <p:nvCxnSpPr>
          <p:cNvPr id="49" name="Conector recto de flecha 48">
            <a:extLst>
              <a:ext uri="{FF2B5EF4-FFF2-40B4-BE49-F238E27FC236}">
                <a16:creationId xmlns:a16="http://schemas.microsoft.com/office/drawing/2014/main" id="{A28A459A-02D0-4F01-B47D-787156EEDFFA}"/>
              </a:ext>
            </a:extLst>
          </p:cNvPr>
          <p:cNvCxnSpPr>
            <a:cxnSpLocks/>
          </p:cNvCxnSpPr>
          <p:nvPr userDrawn="1"/>
        </p:nvCxnSpPr>
        <p:spPr>
          <a:xfrm>
            <a:off x="5947270" y="2593226"/>
            <a:ext cx="0" cy="735458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Conector recto de flecha 49">
            <a:extLst>
              <a:ext uri="{FF2B5EF4-FFF2-40B4-BE49-F238E27FC236}">
                <a16:creationId xmlns:a16="http://schemas.microsoft.com/office/drawing/2014/main" id="{333AE189-86F5-4334-BED7-C08DC5C8026D}"/>
              </a:ext>
            </a:extLst>
          </p:cNvPr>
          <p:cNvCxnSpPr>
            <a:cxnSpLocks/>
          </p:cNvCxnSpPr>
          <p:nvPr userDrawn="1"/>
        </p:nvCxnSpPr>
        <p:spPr>
          <a:xfrm flipV="1">
            <a:off x="5947270" y="3899125"/>
            <a:ext cx="0" cy="82815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Conector recto de flecha 50">
            <a:extLst>
              <a:ext uri="{FF2B5EF4-FFF2-40B4-BE49-F238E27FC236}">
                <a16:creationId xmlns:a16="http://schemas.microsoft.com/office/drawing/2014/main" id="{FCB22DF0-F7DD-4CFE-A32E-B5D51C216E4A}"/>
              </a:ext>
            </a:extLst>
          </p:cNvPr>
          <p:cNvCxnSpPr>
            <a:cxnSpLocks/>
          </p:cNvCxnSpPr>
          <p:nvPr userDrawn="1"/>
        </p:nvCxnSpPr>
        <p:spPr>
          <a:xfrm>
            <a:off x="3664225" y="2960955"/>
            <a:ext cx="737211" cy="532332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Conector recto de flecha 51">
            <a:extLst>
              <a:ext uri="{FF2B5EF4-FFF2-40B4-BE49-F238E27FC236}">
                <a16:creationId xmlns:a16="http://schemas.microsoft.com/office/drawing/2014/main" id="{2E98CEC1-8B05-4536-8DEE-946CC6A2C723}"/>
              </a:ext>
            </a:extLst>
          </p:cNvPr>
          <p:cNvCxnSpPr>
            <a:cxnSpLocks/>
          </p:cNvCxnSpPr>
          <p:nvPr userDrawn="1"/>
        </p:nvCxnSpPr>
        <p:spPr>
          <a:xfrm flipH="1">
            <a:off x="7672936" y="2960955"/>
            <a:ext cx="758502" cy="574551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Conector recto de flecha 52">
            <a:extLst>
              <a:ext uri="{FF2B5EF4-FFF2-40B4-BE49-F238E27FC236}">
                <a16:creationId xmlns:a16="http://schemas.microsoft.com/office/drawing/2014/main" id="{7C913454-94E8-48F4-8281-49B23DCA94D9}"/>
              </a:ext>
            </a:extLst>
          </p:cNvPr>
          <p:cNvCxnSpPr>
            <a:cxnSpLocks/>
          </p:cNvCxnSpPr>
          <p:nvPr userDrawn="1"/>
        </p:nvCxnSpPr>
        <p:spPr>
          <a:xfrm flipV="1">
            <a:off x="3664225" y="4080071"/>
            <a:ext cx="758622" cy="378862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Conector recto de flecha 53">
            <a:extLst>
              <a:ext uri="{FF2B5EF4-FFF2-40B4-BE49-F238E27FC236}">
                <a16:creationId xmlns:a16="http://schemas.microsoft.com/office/drawing/2014/main" id="{FC499B07-D6AF-45F1-BE82-0F2FC42D4878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7648928" y="4054192"/>
            <a:ext cx="806518" cy="490837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Gráfico 1">
            <a:extLst>
              <a:ext uri="{FF2B5EF4-FFF2-40B4-BE49-F238E27FC236}">
                <a16:creationId xmlns:a16="http://schemas.microsoft.com/office/drawing/2014/main" id="{CB8743DB-B69E-326E-A87A-371DE9383CAC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011009" y="256710"/>
            <a:ext cx="1842357" cy="511370"/>
          </a:xfrm>
          <a:prstGeom prst="rect">
            <a:avLst/>
          </a:prstGeom>
        </p:spPr>
      </p:pic>
      <p:sp>
        <p:nvSpPr>
          <p:cNvPr id="3" name="Marcador de número de diapositiva 4">
            <a:extLst>
              <a:ext uri="{FF2B5EF4-FFF2-40B4-BE49-F238E27FC236}">
                <a16:creationId xmlns:a16="http://schemas.microsoft.com/office/drawing/2014/main" id="{42090A30-6827-C68C-33DC-7CE182F9AF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369815" y="6199594"/>
            <a:ext cx="2743200" cy="365125"/>
          </a:xfrm>
        </p:spPr>
        <p:txBody>
          <a:bodyPr/>
          <a:lstStyle>
            <a:lvl1pPr algn="l">
              <a:defRPr>
                <a:latin typeface="Century" panose="02040604050505020304" pitchFamily="18" charset="0"/>
              </a:defRPr>
            </a:lvl1pPr>
          </a:lstStyle>
          <a:p>
            <a:fld id="{DD611106-AE53-4A59-9295-D4850C0F6C93}" type="slidenum">
              <a:rPr lang="es-CO" smtClean="0"/>
              <a:pPr/>
              <a:t>‹Nº›</a:t>
            </a:fld>
            <a:endParaRPr lang="es-CO"/>
          </a:p>
        </p:txBody>
      </p:sp>
      <p:grpSp>
        <p:nvGrpSpPr>
          <p:cNvPr id="4" name="Grupo 3">
            <a:extLst>
              <a:ext uri="{FF2B5EF4-FFF2-40B4-BE49-F238E27FC236}">
                <a16:creationId xmlns:a16="http://schemas.microsoft.com/office/drawing/2014/main" id="{CB169824-DB18-8C6C-095D-73B866D3DFF1}"/>
              </a:ext>
            </a:extLst>
          </p:cNvPr>
          <p:cNvGrpSpPr/>
          <p:nvPr userDrawn="1"/>
        </p:nvGrpSpPr>
        <p:grpSpPr>
          <a:xfrm>
            <a:off x="-45720" y="6808923"/>
            <a:ext cx="12410357" cy="64130"/>
            <a:chOff x="-45720" y="6636065"/>
            <a:chExt cx="12410357" cy="324805"/>
          </a:xfrm>
        </p:grpSpPr>
        <p:sp>
          <p:nvSpPr>
            <p:cNvPr id="5" name="Rectángulo 4">
              <a:extLst>
                <a:ext uri="{FF2B5EF4-FFF2-40B4-BE49-F238E27FC236}">
                  <a16:creationId xmlns:a16="http://schemas.microsoft.com/office/drawing/2014/main" id="{E7B67B85-F569-AADB-047F-F5B0E8437F2A}"/>
                </a:ext>
              </a:extLst>
            </p:cNvPr>
            <p:cNvSpPr/>
            <p:nvPr userDrawn="1"/>
          </p:nvSpPr>
          <p:spPr>
            <a:xfrm>
              <a:off x="-45720" y="6642992"/>
              <a:ext cx="3429000" cy="317878"/>
            </a:xfrm>
            <a:prstGeom prst="rect">
              <a:avLst/>
            </a:prstGeom>
            <a:solidFill>
              <a:srgbClr val="65453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6" name="Rectángulo 5">
              <a:extLst>
                <a:ext uri="{FF2B5EF4-FFF2-40B4-BE49-F238E27FC236}">
                  <a16:creationId xmlns:a16="http://schemas.microsoft.com/office/drawing/2014/main" id="{FD7381ED-DF2F-6704-84C0-9434FD512F0C}"/>
                </a:ext>
              </a:extLst>
            </p:cNvPr>
            <p:cNvSpPr/>
            <p:nvPr userDrawn="1"/>
          </p:nvSpPr>
          <p:spPr>
            <a:xfrm>
              <a:off x="2834640" y="6639783"/>
              <a:ext cx="3429000" cy="317878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7" name="Rectángulo 6">
              <a:extLst>
                <a:ext uri="{FF2B5EF4-FFF2-40B4-BE49-F238E27FC236}">
                  <a16:creationId xmlns:a16="http://schemas.microsoft.com/office/drawing/2014/main" id="{778A1E5C-D016-22B3-F1F5-470F6A051056}"/>
                </a:ext>
              </a:extLst>
            </p:cNvPr>
            <p:cNvSpPr/>
            <p:nvPr userDrawn="1"/>
          </p:nvSpPr>
          <p:spPr>
            <a:xfrm>
              <a:off x="6055277" y="6639274"/>
              <a:ext cx="3429000" cy="317878"/>
            </a:xfrm>
            <a:prstGeom prst="rect">
              <a:avLst/>
            </a:prstGeom>
            <a:solidFill>
              <a:srgbClr val="5AC6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8" name="Rectángulo 7">
              <a:extLst>
                <a:ext uri="{FF2B5EF4-FFF2-40B4-BE49-F238E27FC236}">
                  <a16:creationId xmlns:a16="http://schemas.microsoft.com/office/drawing/2014/main" id="{01DC03F9-1F63-4D73-8F7A-8FA1CABD17BF}"/>
                </a:ext>
              </a:extLst>
            </p:cNvPr>
            <p:cNvSpPr/>
            <p:nvPr userDrawn="1"/>
          </p:nvSpPr>
          <p:spPr>
            <a:xfrm>
              <a:off x="8935637" y="6636065"/>
              <a:ext cx="3429000" cy="317878"/>
            </a:xfrm>
            <a:prstGeom prst="rect">
              <a:avLst/>
            </a:prstGeom>
            <a:solidFill>
              <a:srgbClr val="418FE9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928094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Gráfico 27">
            <a:extLst>
              <a:ext uri="{FF2B5EF4-FFF2-40B4-BE49-F238E27FC236}">
                <a16:creationId xmlns:a16="http://schemas.microsoft.com/office/drawing/2014/main" id="{F69E32B0-31F7-445A-B104-E887D9F5872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77506" y="202698"/>
            <a:ext cx="395982" cy="307457"/>
          </a:xfrm>
          <a:prstGeom prst="rect">
            <a:avLst/>
          </a:prstGeom>
        </p:spPr>
      </p:pic>
      <p:sp>
        <p:nvSpPr>
          <p:cNvPr id="30" name="Marcador de texto 8">
            <a:extLst>
              <a:ext uri="{FF2B5EF4-FFF2-40B4-BE49-F238E27FC236}">
                <a16:creationId xmlns:a16="http://schemas.microsoft.com/office/drawing/2014/main" id="{2BD9E0F8-9CE0-42B7-A5FB-121FF9E8EA5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546900" y="356427"/>
            <a:ext cx="4354585" cy="365125"/>
          </a:xfrm>
        </p:spPr>
        <p:txBody>
          <a:bodyPr>
            <a:noAutofit/>
          </a:bodyPr>
          <a:lstStyle>
            <a:lvl1pPr marL="0" indent="0" algn="ctr">
              <a:buNone/>
              <a:defRPr sz="2400" b="1">
                <a:solidFill>
                  <a:srgbClr val="654534"/>
                </a:solidFill>
                <a:latin typeface="Century" panose="02040604050505020304" pitchFamily="18" charset="0"/>
              </a:defRPr>
            </a:lvl1pPr>
          </a:lstStyle>
          <a:p>
            <a:pPr lvl="0"/>
            <a:r>
              <a:rPr lang="es-ES"/>
              <a:t>Título</a:t>
            </a:r>
          </a:p>
        </p:txBody>
      </p:sp>
      <p:pic>
        <p:nvPicPr>
          <p:cNvPr id="26" name="Gráfico 25">
            <a:extLst>
              <a:ext uri="{FF2B5EF4-FFF2-40B4-BE49-F238E27FC236}">
                <a16:creationId xmlns:a16="http://schemas.microsoft.com/office/drawing/2014/main" id="{115601EE-A4DA-4A27-91EB-906C31BBD5F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73488" y="1008315"/>
            <a:ext cx="2503145" cy="353998"/>
          </a:xfrm>
          <a:prstGeom prst="rect">
            <a:avLst/>
          </a:prstGeom>
        </p:spPr>
      </p:pic>
      <p:sp>
        <p:nvSpPr>
          <p:cNvPr id="31" name="Marcador de texto 8">
            <a:extLst>
              <a:ext uri="{FF2B5EF4-FFF2-40B4-BE49-F238E27FC236}">
                <a16:creationId xmlns:a16="http://schemas.microsoft.com/office/drawing/2014/main" id="{12C5214B-569E-43B0-B36C-E6CAABBDF90E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769611" y="1001269"/>
            <a:ext cx="2172606" cy="307688"/>
          </a:xfrm>
        </p:spPr>
        <p:txBody>
          <a:bodyPr>
            <a:noAutofit/>
          </a:bodyPr>
          <a:lstStyle>
            <a:lvl1pPr marL="0" indent="0" algn="ctr">
              <a:buNone/>
              <a:defRPr sz="2400" b="1">
                <a:solidFill>
                  <a:schemeClr val="bg1"/>
                </a:solidFill>
                <a:latin typeface="Century" panose="02040604050505020304" pitchFamily="18" charset="0"/>
              </a:defRPr>
            </a:lvl1pPr>
          </a:lstStyle>
          <a:p>
            <a:pPr lvl="0"/>
            <a:r>
              <a:rPr lang="es-ES"/>
              <a:t>Título</a:t>
            </a:r>
          </a:p>
        </p:txBody>
      </p:sp>
      <p:pic>
        <p:nvPicPr>
          <p:cNvPr id="32" name="Gráfico 31">
            <a:extLst>
              <a:ext uri="{FF2B5EF4-FFF2-40B4-BE49-F238E27FC236}">
                <a16:creationId xmlns:a16="http://schemas.microsoft.com/office/drawing/2014/main" id="{3B3BAFF8-1020-4AF2-98D0-4C3C0C1F4B2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8569" y="198666"/>
            <a:ext cx="395982" cy="307457"/>
          </a:xfrm>
          <a:prstGeom prst="rect">
            <a:avLst/>
          </a:prstGeom>
        </p:spPr>
      </p:pic>
      <p:pic>
        <p:nvPicPr>
          <p:cNvPr id="33" name="Gráfico 32">
            <a:extLst>
              <a:ext uri="{FF2B5EF4-FFF2-40B4-BE49-F238E27FC236}">
                <a16:creationId xmlns:a16="http://schemas.microsoft.com/office/drawing/2014/main" id="{A8D713EA-58A1-4038-95FF-ECDCCD46CE9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308604" y="206730"/>
            <a:ext cx="395982" cy="307457"/>
          </a:xfrm>
          <a:prstGeom prst="rect">
            <a:avLst/>
          </a:prstGeom>
        </p:spPr>
      </p:pic>
      <p:pic>
        <p:nvPicPr>
          <p:cNvPr id="34" name="Gráfico 33">
            <a:extLst>
              <a:ext uri="{FF2B5EF4-FFF2-40B4-BE49-F238E27FC236}">
                <a16:creationId xmlns:a16="http://schemas.microsoft.com/office/drawing/2014/main" id="{35502C2E-2D78-4DF0-9861-DC59387DF24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869667" y="202698"/>
            <a:ext cx="395982" cy="307457"/>
          </a:xfrm>
          <a:prstGeom prst="rect">
            <a:avLst/>
          </a:prstGeom>
        </p:spPr>
      </p:pic>
      <p:sp>
        <p:nvSpPr>
          <p:cNvPr id="38" name="Rectángulo: esquinas redondeadas 37">
            <a:extLst>
              <a:ext uri="{FF2B5EF4-FFF2-40B4-BE49-F238E27FC236}">
                <a16:creationId xmlns:a16="http://schemas.microsoft.com/office/drawing/2014/main" id="{8BB18802-D925-4552-BC3A-9BA005EA7AAE}"/>
              </a:ext>
            </a:extLst>
          </p:cNvPr>
          <p:cNvSpPr/>
          <p:nvPr userDrawn="1"/>
        </p:nvSpPr>
        <p:spPr>
          <a:xfrm>
            <a:off x="685230" y="4747473"/>
            <a:ext cx="2260120" cy="1119619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0" name="Rectángulo: esquinas redondeadas 39">
            <a:extLst>
              <a:ext uri="{FF2B5EF4-FFF2-40B4-BE49-F238E27FC236}">
                <a16:creationId xmlns:a16="http://schemas.microsoft.com/office/drawing/2014/main" id="{4C8536EC-3802-4DB2-9F46-81EA04B9F044}"/>
              </a:ext>
            </a:extLst>
          </p:cNvPr>
          <p:cNvSpPr/>
          <p:nvPr userDrawn="1"/>
        </p:nvSpPr>
        <p:spPr>
          <a:xfrm>
            <a:off x="685230" y="1721173"/>
            <a:ext cx="2260120" cy="1119619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1" name="Rectángulo: esquinas redondeadas 40">
            <a:extLst>
              <a:ext uri="{FF2B5EF4-FFF2-40B4-BE49-F238E27FC236}">
                <a16:creationId xmlns:a16="http://schemas.microsoft.com/office/drawing/2014/main" id="{AAD41032-B861-4394-8F09-05C574BC32D9}"/>
              </a:ext>
            </a:extLst>
          </p:cNvPr>
          <p:cNvSpPr/>
          <p:nvPr userDrawn="1"/>
        </p:nvSpPr>
        <p:spPr>
          <a:xfrm>
            <a:off x="696052" y="3229373"/>
            <a:ext cx="2260120" cy="1119619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8" name="Marcador de texto 8">
            <a:extLst>
              <a:ext uri="{FF2B5EF4-FFF2-40B4-BE49-F238E27FC236}">
                <a16:creationId xmlns:a16="http://schemas.microsoft.com/office/drawing/2014/main" id="{A001259B-80D0-475E-97E9-7995CE759EA4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77897" y="1813079"/>
            <a:ext cx="2054320" cy="915158"/>
          </a:xfr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400" b="0">
                <a:solidFill>
                  <a:schemeClr val="bg2">
                    <a:lumMod val="50000"/>
                  </a:schemeClr>
                </a:solidFill>
                <a:latin typeface="Century" panose="02040604050505020304" pitchFamily="18" charset="0"/>
              </a:defRPr>
            </a:lvl1pPr>
          </a:lstStyle>
          <a:p>
            <a:r>
              <a:rPr lang="es-ES"/>
              <a:t>Texto corto descriptivo</a:t>
            </a:r>
            <a:endParaRPr lang="en-US"/>
          </a:p>
        </p:txBody>
      </p:sp>
      <p:sp>
        <p:nvSpPr>
          <p:cNvPr id="42" name="Marcador de texto 8">
            <a:extLst>
              <a:ext uri="{FF2B5EF4-FFF2-40B4-BE49-F238E27FC236}">
                <a16:creationId xmlns:a16="http://schemas.microsoft.com/office/drawing/2014/main" id="{7FE099B8-C46E-446E-98A4-5E43611EB1C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88719" y="3331603"/>
            <a:ext cx="2054320" cy="915158"/>
          </a:xfr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400" b="0">
                <a:solidFill>
                  <a:schemeClr val="bg2">
                    <a:lumMod val="50000"/>
                  </a:schemeClr>
                </a:solidFill>
                <a:latin typeface="Century" panose="02040604050505020304" pitchFamily="18" charset="0"/>
              </a:defRPr>
            </a:lvl1pPr>
          </a:lstStyle>
          <a:p>
            <a:r>
              <a:rPr lang="es-ES"/>
              <a:t>Texto corto descriptivo</a:t>
            </a:r>
            <a:endParaRPr lang="en-US"/>
          </a:p>
        </p:txBody>
      </p:sp>
      <p:sp>
        <p:nvSpPr>
          <p:cNvPr id="46" name="Marcador de texto 8">
            <a:extLst>
              <a:ext uri="{FF2B5EF4-FFF2-40B4-BE49-F238E27FC236}">
                <a16:creationId xmlns:a16="http://schemas.microsoft.com/office/drawing/2014/main" id="{10FDEA22-9580-4324-995D-4BD4148B2268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776010" y="4849703"/>
            <a:ext cx="2054320" cy="915158"/>
          </a:xfr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400" b="0">
                <a:solidFill>
                  <a:schemeClr val="bg2">
                    <a:lumMod val="50000"/>
                  </a:schemeClr>
                </a:solidFill>
                <a:latin typeface="Century" panose="02040604050505020304" pitchFamily="18" charset="0"/>
              </a:defRPr>
            </a:lvl1pPr>
          </a:lstStyle>
          <a:p>
            <a:r>
              <a:rPr lang="es-ES"/>
              <a:t>Texto corto descriptivo</a:t>
            </a:r>
            <a:endParaRPr lang="en-US"/>
          </a:p>
        </p:txBody>
      </p:sp>
      <p:cxnSp>
        <p:nvCxnSpPr>
          <p:cNvPr id="49" name="Conector recto de flecha 48">
            <a:extLst>
              <a:ext uri="{FF2B5EF4-FFF2-40B4-BE49-F238E27FC236}">
                <a16:creationId xmlns:a16="http://schemas.microsoft.com/office/drawing/2014/main" id="{A28A459A-02D0-4F01-B47D-787156EEDFFA}"/>
              </a:ext>
            </a:extLst>
          </p:cNvPr>
          <p:cNvCxnSpPr>
            <a:cxnSpLocks/>
          </p:cNvCxnSpPr>
          <p:nvPr userDrawn="1"/>
        </p:nvCxnSpPr>
        <p:spPr>
          <a:xfrm>
            <a:off x="1812953" y="2897418"/>
            <a:ext cx="0" cy="262947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Conector recto de flecha 54">
            <a:extLst>
              <a:ext uri="{FF2B5EF4-FFF2-40B4-BE49-F238E27FC236}">
                <a16:creationId xmlns:a16="http://schemas.microsoft.com/office/drawing/2014/main" id="{5839D2E3-F4BC-496B-90DD-5805480BA202}"/>
              </a:ext>
            </a:extLst>
          </p:cNvPr>
          <p:cNvCxnSpPr>
            <a:cxnSpLocks/>
          </p:cNvCxnSpPr>
          <p:nvPr userDrawn="1"/>
        </p:nvCxnSpPr>
        <p:spPr>
          <a:xfrm>
            <a:off x="1812953" y="4418000"/>
            <a:ext cx="0" cy="262947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6" name="Gráfico 55">
            <a:extLst>
              <a:ext uri="{FF2B5EF4-FFF2-40B4-BE49-F238E27FC236}">
                <a16:creationId xmlns:a16="http://schemas.microsoft.com/office/drawing/2014/main" id="{F821D642-29CD-4AA5-9823-D7EE619BE617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766683" y="1160715"/>
            <a:ext cx="2503145" cy="353998"/>
          </a:xfrm>
          <a:prstGeom prst="rect">
            <a:avLst/>
          </a:prstGeom>
        </p:spPr>
      </p:pic>
      <p:sp>
        <p:nvSpPr>
          <p:cNvPr id="57" name="Marcador de texto 8">
            <a:extLst>
              <a:ext uri="{FF2B5EF4-FFF2-40B4-BE49-F238E27FC236}">
                <a16:creationId xmlns:a16="http://schemas.microsoft.com/office/drawing/2014/main" id="{41967A87-03CC-4F79-9225-88CB7E4252F7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962806" y="1153669"/>
            <a:ext cx="2172606" cy="307688"/>
          </a:xfrm>
        </p:spPr>
        <p:txBody>
          <a:bodyPr>
            <a:noAutofit/>
          </a:bodyPr>
          <a:lstStyle>
            <a:lvl1pPr marL="0" indent="0" algn="ctr">
              <a:buNone/>
              <a:defRPr sz="2400" b="1">
                <a:solidFill>
                  <a:schemeClr val="bg1"/>
                </a:solidFill>
                <a:latin typeface="Century" panose="02040604050505020304" pitchFamily="18" charset="0"/>
              </a:defRPr>
            </a:lvl1pPr>
          </a:lstStyle>
          <a:p>
            <a:pPr lvl="0"/>
            <a:r>
              <a:rPr lang="es-ES"/>
              <a:t>Título</a:t>
            </a:r>
          </a:p>
        </p:txBody>
      </p:sp>
      <p:sp>
        <p:nvSpPr>
          <p:cNvPr id="58" name="Rectángulo: esquinas redondeadas 57">
            <a:extLst>
              <a:ext uri="{FF2B5EF4-FFF2-40B4-BE49-F238E27FC236}">
                <a16:creationId xmlns:a16="http://schemas.microsoft.com/office/drawing/2014/main" id="{AF43DC8E-5665-417F-A6EF-10C478D42676}"/>
              </a:ext>
            </a:extLst>
          </p:cNvPr>
          <p:cNvSpPr/>
          <p:nvPr userDrawn="1"/>
        </p:nvSpPr>
        <p:spPr>
          <a:xfrm>
            <a:off x="8878425" y="4899873"/>
            <a:ext cx="2260120" cy="1119619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59" name="Rectángulo: esquinas redondeadas 58">
            <a:extLst>
              <a:ext uri="{FF2B5EF4-FFF2-40B4-BE49-F238E27FC236}">
                <a16:creationId xmlns:a16="http://schemas.microsoft.com/office/drawing/2014/main" id="{29DA8A35-7ADF-450C-894E-D983DF3789DA}"/>
              </a:ext>
            </a:extLst>
          </p:cNvPr>
          <p:cNvSpPr/>
          <p:nvPr userDrawn="1"/>
        </p:nvSpPr>
        <p:spPr>
          <a:xfrm>
            <a:off x="8878425" y="1873573"/>
            <a:ext cx="2260120" cy="1119619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60" name="Rectángulo: esquinas redondeadas 59">
            <a:extLst>
              <a:ext uri="{FF2B5EF4-FFF2-40B4-BE49-F238E27FC236}">
                <a16:creationId xmlns:a16="http://schemas.microsoft.com/office/drawing/2014/main" id="{CC409ED3-8D2E-4938-9597-20841D937796}"/>
              </a:ext>
            </a:extLst>
          </p:cNvPr>
          <p:cNvSpPr/>
          <p:nvPr userDrawn="1"/>
        </p:nvSpPr>
        <p:spPr>
          <a:xfrm>
            <a:off x="8889247" y="3381773"/>
            <a:ext cx="2260120" cy="1119619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61" name="Marcador de texto 8">
            <a:extLst>
              <a:ext uri="{FF2B5EF4-FFF2-40B4-BE49-F238E27FC236}">
                <a16:creationId xmlns:a16="http://schemas.microsoft.com/office/drawing/2014/main" id="{47DEA5B3-448C-48BE-99AC-C09519F84B20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971092" y="1965479"/>
            <a:ext cx="2054320" cy="915158"/>
          </a:xfr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400" b="0">
                <a:solidFill>
                  <a:schemeClr val="bg2">
                    <a:lumMod val="50000"/>
                  </a:schemeClr>
                </a:solidFill>
                <a:latin typeface="Century" panose="02040604050505020304" pitchFamily="18" charset="0"/>
              </a:defRPr>
            </a:lvl1pPr>
          </a:lstStyle>
          <a:p>
            <a:r>
              <a:rPr lang="es-ES"/>
              <a:t>Texto corto descriptivo</a:t>
            </a:r>
            <a:endParaRPr lang="en-US"/>
          </a:p>
        </p:txBody>
      </p:sp>
      <p:sp>
        <p:nvSpPr>
          <p:cNvPr id="62" name="Marcador de texto 8">
            <a:extLst>
              <a:ext uri="{FF2B5EF4-FFF2-40B4-BE49-F238E27FC236}">
                <a16:creationId xmlns:a16="http://schemas.microsoft.com/office/drawing/2014/main" id="{5A4045A0-6514-4A33-A0BA-86478C5CFE93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8981914" y="3484003"/>
            <a:ext cx="2054320" cy="915158"/>
          </a:xfr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400" b="0">
                <a:solidFill>
                  <a:schemeClr val="bg2">
                    <a:lumMod val="50000"/>
                  </a:schemeClr>
                </a:solidFill>
                <a:latin typeface="Century" panose="02040604050505020304" pitchFamily="18" charset="0"/>
              </a:defRPr>
            </a:lvl1pPr>
          </a:lstStyle>
          <a:p>
            <a:r>
              <a:rPr lang="es-ES"/>
              <a:t>Texto corto descriptivo</a:t>
            </a:r>
            <a:endParaRPr lang="en-US"/>
          </a:p>
        </p:txBody>
      </p:sp>
      <p:sp>
        <p:nvSpPr>
          <p:cNvPr id="63" name="Marcador de texto 8">
            <a:extLst>
              <a:ext uri="{FF2B5EF4-FFF2-40B4-BE49-F238E27FC236}">
                <a16:creationId xmlns:a16="http://schemas.microsoft.com/office/drawing/2014/main" id="{F1BA0F1F-B5E3-47CC-B9EE-2D92C4CBD838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8969205" y="5002103"/>
            <a:ext cx="2054320" cy="915158"/>
          </a:xfr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400" b="0">
                <a:solidFill>
                  <a:schemeClr val="bg2">
                    <a:lumMod val="50000"/>
                  </a:schemeClr>
                </a:solidFill>
                <a:latin typeface="Century" panose="02040604050505020304" pitchFamily="18" charset="0"/>
              </a:defRPr>
            </a:lvl1pPr>
          </a:lstStyle>
          <a:p>
            <a:r>
              <a:rPr lang="es-ES"/>
              <a:t>Texto corto descriptivo</a:t>
            </a:r>
            <a:endParaRPr lang="en-US"/>
          </a:p>
        </p:txBody>
      </p:sp>
      <p:cxnSp>
        <p:nvCxnSpPr>
          <p:cNvPr id="64" name="Conector recto de flecha 63">
            <a:extLst>
              <a:ext uri="{FF2B5EF4-FFF2-40B4-BE49-F238E27FC236}">
                <a16:creationId xmlns:a16="http://schemas.microsoft.com/office/drawing/2014/main" id="{2C4ABC00-3462-4E88-81DA-B8A2C8EC3CE8}"/>
              </a:ext>
            </a:extLst>
          </p:cNvPr>
          <p:cNvCxnSpPr>
            <a:cxnSpLocks/>
          </p:cNvCxnSpPr>
          <p:nvPr userDrawn="1"/>
        </p:nvCxnSpPr>
        <p:spPr>
          <a:xfrm>
            <a:off x="10006148" y="3049818"/>
            <a:ext cx="0" cy="262947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Conector recto de flecha 64">
            <a:extLst>
              <a:ext uri="{FF2B5EF4-FFF2-40B4-BE49-F238E27FC236}">
                <a16:creationId xmlns:a16="http://schemas.microsoft.com/office/drawing/2014/main" id="{AF652D60-79D9-406A-955E-FEEC2930B329}"/>
              </a:ext>
            </a:extLst>
          </p:cNvPr>
          <p:cNvCxnSpPr>
            <a:cxnSpLocks/>
          </p:cNvCxnSpPr>
          <p:nvPr userDrawn="1"/>
        </p:nvCxnSpPr>
        <p:spPr>
          <a:xfrm>
            <a:off x="10006148" y="4570400"/>
            <a:ext cx="0" cy="262947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Picture Placeholder 5">
            <a:extLst>
              <a:ext uri="{FF2B5EF4-FFF2-40B4-BE49-F238E27FC236}">
                <a16:creationId xmlns:a16="http://schemas.microsoft.com/office/drawing/2014/main" id="{F5EF940C-F69D-4A86-A5E6-376F69A58F4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552702" y="1153669"/>
            <a:ext cx="2786918" cy="5143238"/>
          </a:xfrm>
          <a:custGeom>
            <a:avLst/>
            <a:gdLst>
              <a:gd name="connsiteX0" fmla="*/ 1585257 w 3170514"/>
              <a:gd name="connsiteY0" fmla="*/ 0 h 5851163"/>
              <a:gd name="connsiteX1" fmla="*/ 3170514 w 3170514"/>
              <a:gd name="connsiteY1" fmla="*/ 1585257 h 5851163"/>
              <a:gd name="connsiteX2" fmla="*/ 3170514 w 3170514"/>
              <a:gd name="connsiteY2" fmla="*/ 4265906 h 5851163"/>
              <a:gd name="connsiteX3" fmla="*/ 1585257 w 3170514"/>
              <a:gd name="connsiteY3" fmla="*/ 5851163 h 5851163"/>
              <a:gd name="connsiteX4" fmla="*/ 0 w 3170514"/>
              <a:gd name="connsiteY4" fmla="*/ 4265906 h 5851163"/>
              <a:gd name="connsiteX5" fmla="*/ 0 w 3170514"/>
              <a:gd name="connsiteY5" fmla="*/ 1585257 h 5851163"/>
              <a:gd name="connsiteX6" fmla="*/ 1585257 w 3170514"/>
              <a:gd name="connsiteY6" fmla="*/ 0 h 58511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70514" h="5851163">
                <a:moveTo>
                  <a:pt x="1585257" y="0"/>
                </a:moveTo>
                <a:cubicBezTo>
                  <a:pt x="2460770" y="0"/>
                  <a:pt x="3170514" y="709744"/>
                  <a:pt x="3170514" y="1585257"/>
                </a:cubicBezTo>
                <a:lnTo>
                  <a:pt x="3170514" y="4265906"/>
                </a:lnTo>
                <a:cubicBezTo>
                  <a:pt x="3170514" y="5141419"/>
                  <a:pt x="2460770" y="5851163"/>
                  <a:pt x="1585257" y="5851163"/>
                </a:cubicBezTo>
                <a:cubicBezTo>
                  <a:pt x="709744" y="5851163"/>
                  <a:pt x="0" y="5141419"/>
                  <a:pt x="0" y="4265906"/>
                </a:cubicBezTo>
                <a:lnTo>
                  <a:pt x="0" y="1585257"/>
                </a:lnTo>
                <a:cubicBezTo>
                  <a:pt x="0" y="709744"/>
                  <a:pt x="709744" y="0"/>
                  <a:pt x="158525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pPr lvl="0"/>
            <a:endParaRPr lang="en-ID" noProof="0"/>
          </a:p>
        </p:txBody>
      </p:sp>
      <p:pic>
        <p:nvPicPr>
          <p:cNvPr id="2" name="Gráfico 1">
            <a:extLst>
              <a:ext uri="{FF2B5EF4-FFF2-40B4-BE49-F238E27FC236}">
                <a16:creationId xmlns:a16="http://schemas.microsoft.com/office/drawing/2014/main" id="{8195860E-AA60-4C4F-D884-CC117BDCF389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011009" y="256710"/>
            <a:ext cx="1842357" cy="511370"/>
          </a:xfrm>
          <a:prstGeom prst="rect">
            <a:avLst/>
          </a:prstGeom>
        </p:spPr>
      </p:pic>
      <p:sp>
        <p:nvSpPr>
          <p:cNvPr id="3" name="Marcador de número de diapositiva 4">
            <a:extLst>
              <a:ext uri="{FF2B5EF4-FFF2-40B4-BE49-F238E27FC236}">
                <a16:creationId xmlns:a16="http://schemas.microsoft.com/office/drawing/2014/main" id="{914628B9-7C01-1452-D8CE-ECB29DC6B5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369815" y="6199594"/>
            <a:ext cx="2743200" cy="365125"/>
          </a:xfrm>
        </p:spPr>
        <p:txBody>
          <a:bodyPr/>
          <a:lstStyle>
            <a:lvl1pPr algn="l">
              <a:defRPr>
                <a:latin typeface="Century" panose="02040604050505020304" pitchFamily="18" charset="0"/>
              </a:defRPr>
            </a:lvl1pPr>
          </a:lstStyle>
          <a:p>
            <a:fld id="{DD611106-AE53-4A59-9295-D4850C0F6C93}" type="slidenum">
              <a:rPr lang="es-CO" smtClean="0"/>
              <a:pPr/>
              <a:t>‹Nº›</a:t>
            </a:fld>
            <a:endParaRPr lang="es-CO"/>
          </a:p>
        </p:txBody>
      </p:sp>
      <p:grpSp>
        <p:nvGrpSpPr>
          <p:cNvPr id="4" name="Grupo 3">
            <a:extLst>
              <a:ext uri="{FF2B5EF4-FFF2-40B4-BE49-F238E27FC236}">
                <a16:creationId xmlns:a16="http://schemas.microsoft.com/office/drawing/2014/main" id="{7D899628-4DA7-25A7-1F85-ADC04676808A}"/>
              </a:ext>
            </a:extLst>
          </p:cNvPr>
          <p:cNvGrpSpPr/>
          <p:nvPr userDrawn="1"/>
        </p:nvGrpSpPr>
        <p:grpSpPr>
          <a:xfrm>
            <a:off x="-45720" y="6808923"/>
            <a:ext cx="12410357" cy="64130"/>
            <a:chOff x="-45720" y="6636065"/>
            <a:chExt cx="12410357" cy="324805"/>
          </a:xfrm>
        </p:grpSpPr>
        <p:sp>
          <p:nvSpPr>
            <p:cNvPr id="5" name="Rectángulo 4">
              <a:extLst>
                <a:ext uri="{FF2B5EF4-FFF2-40B4-BE49-F238E27FC236}">
                  <a16:creationId xmlns:a16="http://schemas.microsoft.com/office/drawing/2014/main" id="{EE1D9894-F3C9-8004-3C00-E690AD46B011}"/>
                </a:ext>
              </a:extLst>
            </p:cNvPr>
            <p:cNvSpPr/>
            <p:nvPr userDrawn="1"/>
          </p:nvSpPr>
          <p:spPr>
            <a:xfrm>
              <a:off x="-45720" y="6642992"/>
              <a:ext cx="3429000" cy="317878"/>
            </a:xfrm>
            <a:prstGeom prst="rect">
              <a:avLst/>
            </a:prstGeom>
            <a:solidFill>
              <a:srgbClr val="65453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6" name="Rectángulo 5">
              <a:extLst>
                <a:ext uri="{FF2B5EF4-FFF2-40B4-BE49-F238E27FC236}">
                  <a16:creationId xmlns:a16="http://schemas.microsoft.com/office/drawing/2014/main" id="{FF63C97D-000E-1432-820F-6B096C818794}"/>
                </a:ext>
              </a:extLst>
            </p:cNvPr>
            <p:cNvSpPr/>
            <p:nvPr userDrawn="1"/>
          </p:nvSpPr>
          <p:spPr>
            <a:xfrm>
              <a:off x="2834640" y="6639783"/>
              <a:ext cx="3429000" cy="317878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7" name="Rectángulo 6">
              <a:extLst>
                <a:ext uri="{FF2B5EF4-FFF2-40B4-BE49-F238E27FC236}">
                  <a16:creationId xmlns:a16="http://schemas.microsoft.com/office/drawing/2014/main" id="{A027B76B-302B-D823-7F81-AFD0D4A04B93}"/>
                </a:ext>
              </a:extLst>
            </p:cNvPr>
            <p:cNvSpPr/>
            <p:nvPr userDrawn="1"/>
          </p:nvSpPr>
          <p:spPr>
            <a:xfrm>
              <a:off x="6055277" y="6639274"/>
              <a:ext cx="3429000" cy="317878"/>
            </a:xfrm>
            <a:prstGeom prst="rect">
              <a:avLst/>
            </a:prstGeom>
            <a:solidFill>
              <a:srgbClr val="5AC6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8" name="Rectángulo 7">
              <a:extLst>
                <a:ext uri="{FF2B5EF4-FFF2-40B4-BE49-F238E27FC236}">
                  <a16:creationId xmlns:a16="http://schemas.microsoft.com/office/drawing/2014/main" id="{8C8913C7-6BE9-878E-32CA-98CD24F6A368}"/>
                </a:ext>
              </a:extLst>
            </p:cNvPr>
            <p:cNvSpPr/>
            <p:nvPr userDrawn="1"/>
          </p:nvSpPr>
          <p:spPr>
            <a:xfrm>
              <a:off x="8935637" y="6636065"/>
              <a:ext cx="3429000" cy="317878"/>
            </a:xfrm>
            <a:prstGeom prst="rect">
              <a:avLst/>
            </a:prstGeom>
            <a:solidFill>
              <a:srgbClr val="418FE9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06639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Marcador de texto 8">
            <a:extLst>
              <a:ext uri="{FF2B5EF4-FFF2-40B4-BE49-F238E27FC236}">
                <a16:creationId xmlns:a16="http://schemas.microsoft.com/office/drawing/2014/main" id="{3BC67C3A-F71F-40B9-B235-3D356D22A82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369815" y="3521678"/>
            <a:ext cx="4354585" cy="725387"/>
          </a:xfrm>
        </p:spPr>
        <p:txBody>
          <a:bodyPr>
            <a:noAutofit/>
          </a:bodyPr>
          <a:lstStyle>
            <a:lvl1pPr marL="0" indent="0">
              <a:buNone/>
              <a:defRPr sz="4800" b="1">
                <a:solidFill>
                  <a:srgbClr val="654534"/>
                </a:solidFill>
                <a:latin typeface="Century" panose="02040604050505020304" pitchFamily="18" charset="0"/>
              </a:defRPr>
            </a:lvl1pPr>
          </a:lstStyle>
          <a:p>
            <a:pPr lvl="0"/>
            <a:r>
              <a:rPr lang="es-ES"/>
              <a:t>Gracias</a:t>
            </a:r>
          </a:p>
        </p:txBody>
      </p:sp>
      <p:pic>
        <p:nvPicPr>
          <p:cNvPr id="36" name="Gráfico 35">
            <a:extLst>
              <a:ext uri="{FF2B5EF4-FFF2-40B4-BE49-F238E27FC236}">
                <a16:creationId xmlns:a16="http://schemas.microsoft.com/office/drawing/2014/main" id="{3FAE71CB-F360-4CD3-8923-F20CAB4589F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31897" y="351509"/>
            <a:ext cx="1440160" cy="510057"/>
          </a:xfrm>
          <a:prstGeom prst="rect">
            <a:avLst/>
          </a:prstGeom>
        </p:spPr>
      </p:pic>
      <p:pic>
        <p:nvPicPr>
          <p:cNvPr id="44" name="Gráfico 43">
            <a:extLst>
              <a:ext uri="{FF2B5EF4-FFF2-40B4-BE49-F238E27FC236}">
                <a16:creationId xmlns:a16="http://schemas.microsoft.com/office/drawing/2014/main" id="{5BAC8A18-603C-42FF-AFCF-6B19B1FFBB4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65521" y="3730644"/>
            <a:ext cx="395982" cy="307457"/>
          </a:xfrm>
          <a:prstGeom prst="rect">
            <a:avLst/>
          </a:prstGeom>
        </p:spPr>
      </p:pic>
      <p:sp>
        <p:nvSpPr>
          <p:cNvPr id="14" name="Picture Placeholder 6">
            <a:extLst>
              <a:ext uri="{FF2B5EF4-FFF2-40B4-BE49-F238E27FC236}">
                <a16:creationId xmlns:a16="http://schemas.microsoft.com/office/drawing/2014/main" id="{BDEBCACE-D40D-4300-8F65-BF2E319503E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894490" y="1318473"/>
            <a:ext cx="5512422" cy="4808157"/>
          </a:xfrm>
          <a:custGeom>
            <a:avLst/>
            <a:gdLst>
              <a:gd name="connsiteX0" fmla="*/ 309739 w 3629891"/>
              <a:gd name="connsiteY0" fmla="*/ 0 h 4292013"/>
              <a:gd name="connsiteX1" fmla="*/ 3320152 w 3629891"/>
              <a:gd name="connsiteY1" fmla="*/ 0 h 4292013"/>
              <a:gd name="connsiteX2" fmla="*/ 3629891 w 3629891"/>
              <a:gd name="connsiteY2" fmla="*/ 309739 h 4292013"/>
              <a:gd name="connsiteX3" fmla="*/ 3629891 w 3629891"/>
              <a:gd name="connsiteY3" fmla="*/ 3982274 h 4292013"/>
              <a:gd name="connsiteX4" fmla="*/ 3320152 w 3629891"/>
              <a:gd name="connsiteY4" fmla="*/ 4292013 h 4292013"/>
              <a:gd name="connsiteX5" fmla="*/ 309739 w 3629891"/>
              <a:gd name="connsiteY5" fmla="*/ 4292013 h 4292013"/>
              <a:gd name="connsiteX6" fmla="*/ 0 w 3629891"/>
              <a:gd name="connsiteY6" fmla="*/ 3982274 h 4292013"/>
              <a:gd name="connsiteX7" fmla="*/ 0 w 3629891"/>
              <a:gd name="connsiteY7" fmla="*/ 309739 h 4292013"/>
              <a:gd name="connsiteX8" fmla="*/ 309739 w 3629891"/>
              <a:gd name="connsiteY8" fmla="*/ 0 h 4292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629891" h="4292013">
                <a:moveTo>
                  <a:pt x="309739" y="0"/>
                </a:moveTo>
                <a:lnTo>
                  <a:pt x="3320152" y="0"/>
                </a:lnTo>
                <a:cubicBezTo>
                  <a:pt x="3491216" y="0"/>
                  <a:pt x="3629891" y="138675"/>
                  <a:pt x="3629891" y="309739"/>
                </a:cubicBezTo>
                <a:lnTo>
                  <a:pt x="3629891" y="3982274"/>
                </a:lnTo>
                <a:cubicBezTo>
                  <a:pt x="3629891" y="4153338"/>
                  <a:pt x="3491216" y="4292013"/>
                  <a:pt x="3320152" y="4292013"/>
                </a:cubicBezTo>
                <a:lnTo>
                  <a:pt x="309739" y="4292013"/>
                </a:lnTo>
                <a:cubicBezTo>
                  <a:pt x="138675" y="4292013"/>
                  <a:pt x="0" y="4153338"/>
                  <a:pt x="0" y="3982274"/>
                </a:cubicBezTo>
                <a:lnTo>
                  <a:pt x="0" y="309739"/>
                </a:lnTo>
                <a:cubicBezTo>
                  <a:pt x="0" y="138675"/>
                  <a:pt x="138675" y="0"/>
                  <a:pt x="309739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pPr lvl="0"/>
            <a:endParaRPr lang="en-ID" noProof="0"/>
          </a:p>
        </p:txBody>
      </p:sp>
      <p:pic>
        <p:nvPicPr>
          <p:cNvPr id="3" name="Gráfico 2">
            <a:extLst>
              <a:ext uri="{FF2B5EF4-FFF2-40B4-BE49-F238E27FC236}">
                <a16:creationId xmlns:a16="http://schemas.microsoft.com/office/drawing/2014/main" id="{DF146169-4387-7332-808D-D095A5A59891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837953" y="256710"/>
            <a:ext cx="2965310" cy="82306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23F9FFBF-5C31-EA8A-3467-8E7A8486D616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9396191" y="6286242"/>
            <a:ext cx="2065587" cy="208160"/>
          </a:xfrm>
          <a:prstGeom prst="rect">
            <a:avLst/>
          </a:prstGeom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C0B9BC3B-0664-5BE1-FB18-4578A82E7CA2}"/>
              </a:ext>
            </a:extLst>
          </p:cNvPr>
          <p:cNvSpPr txBox="1"/>
          <p:nvPr userDrawn="1"/>
        </p:nvSpPr>
        <p:spPr>
          <a:xfrm>
            <a:off x="6186875" y="6234000"/>
            <a:ext cx="28010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CO" sz="1200" err="1">
                <a:solidFill>
                  <a:srgbClr val="5E4637"/>
                </a:solidFill>
                <a:latin typeface="+mj-lt"/>
              </a:rPr>
              <a:t>www.bancoagrario.gov.co</a:t>
            </a:r>
            <a:endParaRPr lang="es-CO" sz="1200">
              <a:solidFill>
                <a:srgbClr val="5E4637"/>
              </a:solidFill>
              <a:latin typeface="+mj-lt"/>
            </a:endParaRPr>
          </a:p>
        </p:txBody>
      </p:sp>
      <p:grpSp>
        <p:nvGrpSpPr>
          <p:cNvPr id="2" name="Grupo 1">
            <a:extLst>
              <a:ext uri="{FF2B5EF4-FFF2-40B4-BE49-F238E27FC236}">
                <a16:creationId xmlns:a16="http://schemas.microsoft.com/office/drawing/2014/main" id="{9E028019-A9DD-8A57-41B9-F3FC9A4AFF92}"/>
              </a:ext>
            </a:extLst>
          </p:cNvPr>
          <p:cNvGrpSpPr/>
          <p:nvPr userDrawn="1"/>
        </p:nvGrpSpPr>
        <p:grpSpPr>
          <a:xfrm>
            <a:off x="-45720" y="6808923"/>
            <a:ext cx="12410357" cy="64130"/>
            <a:chOff x="-45720" y="6636065"/>
            <a:chExt cx="12410357" cy="324805"/>
          </a:xfrm>
        </p:grpSpPr>
        <p:sp>
          <p:nvSpPr>
            <p:cNvPr id="4" name="Rectángulo 3">
              <a:extLst>
                <a:ext uri="{FF2B5EF4-FFF2-40B4-BE49-F238E27FC236}">
                  <a16:creationId xmlns:a16="http://schemas.microsoft.com/office/drawing/2014/main" id="{8C40CEBB-4FB7-4C53-67FE-D9514A92B178}"/>
                </a:ext>
              </a:extLst>
            </p:cNvPr>
            <p:cNvSpPr/>
            <p:nvPr userDrawn="1"/>
          </p:nvSpPr>
          <p:spPr>
            <a:xfrm>
              <a:off x="-45720" y="6642992"/>
              <a:ext cx="3429000" cy="317878"/>
            </a:xfrm>
            <a:prstGeom prst="rect">
              <a:avLst/>
            </a:prstGeom>
            <a:solidFill>
              <a:srgbClr val="65453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5" name="Rectángulo 4">
              <a:extLst>
                <a:ext uri="{FF2B5EF4-FFF2-40B4-BE49-F238E27FC236}">
                  <a16:creationId xmlns:a16="http://schemas.microsoft.com/office/drawing/2014/main" id="{6247517E-5512-D020-EAEE-85B5953B590B}"/>
                </a:ext>
              </a:extLst>
            </p:cNvPr>
            <p:cNvSpPr/>
            <p:nvPr userDrawn="1"/>
          </p:nvSpPr>
          <p:spPr>
            <a:xfrm>
              <a:off x="2834640" y="6639783"/>
              <a:ext cx="3429000" cy="317878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6" name="Rectángulo 5">
              <a:extLst>
                <a:ext uri="{FF2B5EF4-FFF2-40B4-BE49-F238E27FC236}">
                  <a16:creationId xmlns:a16="http://schemas.microsoft.com/office/drawing/2014/main" id="{0E08684E-3410-42E2-6631-52F5994DF15E}"/>
                </a:ext>
              </a:extLst>
            </p:cNvPr>
            <p:cNvSpPr/>
            <p:nvPr userDrawn="1"/>
          </p:nvSpPr>
          <p:spPr>
            <a:xfrm>
              <a:off x="6055277" y="6639274"/>
              <a:ext cx="3429000" cy="317878"/>
            </a:xfrm>
            <a:prstGeom prst="rect">
              <a:avLst/>
            </a:prstGeom>
            <a:solidFill>
              <a:srgbClr val="5AC6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7" name="Rectángulo 6">
              <a:extLst>
                <a:ext uri="{FF2B5EF4-FFF2-40B4-BE49-F238E27FC236}">
                  <a16:creationId xmlns:a16="http://schemas.microsoft.com/office/drawing/2014/main" id="{1BF669A7-2ABF-9FAC-E3A8-3D447C66294F}"/>
                </a:ext>
              </a:extLst>
            </p:cNvPr>
            <p:cNvSpPr/>
            <p:nvPr userDrawn="1"/>
          </p:nvSpPr>
          <p:spPr>
            <a:xfrm>
              <a:off x="8935637" y="6636065"/>
              <a:ext cx="3429000" cy="317878"/>
            </a:xfrm>
            <a:prstGeom prst="rect">
              <a:avLst/>
            </a:prstGeom>
            <a:solidFill>
              <a:srgbClr val="418FE9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s-CO" sz="1600" b="1" err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837071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28"/>
          <p:cNvSpPr txBox="1">
            <a:spLocks noGrp="1"/>
          </p:cNvSpPr>
          <p:nvPr>
            <p:ph type="sldNum" idx="12"/>
          </p:nvPr>
        </p:nvSpPr>
        <p:spPr>
          <a:xfrm>
            <a:off x="11296611" y="6217624"/>
            <a:ext cx="731600" cy="253885"/>
          </a:xfrm>
          <a:prstGeom prst="rect">
            <a:avLst/>
          </a:prstGeom>
        </p:spPr>
        <p:txBody>
          <a:bodyPr spcFirstLastPara="1" wrap="square" lIns="68575" tIns="34275" rIns="68575" bIns="34275" anchor="t" anchorCtr="0">
            <a:sp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s-CO" smtClean="0"/>
              <a:pPr/>
              <a:t>‹Nº›</a:t>
            </a:fld>
            <a:endParaRPr lang="es-CO"/>
          </a:p>
        </p:txBody>
      </p:sp>
      <p:sp>
        <p:nvSpPr>
          <p:cNvPr id="196" name="Google Shape;196;p28"/>
          <p:cNvSpPr/>
          <p:nvPr/>
        </p:nvSpPr>
        <p:spPr>
          <a:xfrm>
            <a:off x="14433" y="0"/>
            <a:ext cx="12192000" cy="68580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pic>
        <p:nvPicPr>
          <p:cNvPr id="197" name="Google Shape;197;p28"/>
          <p:cNvPicPr preferRelativeResize="0"/>
          <p:nvPr/>
        </p:nvPicPr>
        <p:blipFill rotWithShape="1"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18140" y="191167"/>
            <a:ext cx="1810059" cy="502404"/>
          </a:xfrm>
          <a:prstGeom prst="rect">
            <a:avLst/>
          </a:prstGeom>
          <a:noFill/>
          <a:ln>
            <a:noFill/>
          </a:ln>
        </p:spPr>
      </p:pic>
      <p:pic>
        <p:nvPicPr>
          <p:cNvPr id="198" name="Google Shape;198;p28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2307" y="451080"/>
            <a:ext cx="389037" cy="30206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99" name="Google Shape;199;p28"/>
          <p:cNvGrpSpPr/>
          <p:nvPr/>
        </p:nvGrpSpPr>
        <p:grpSpPr>
          <a:xfrm>
            <a:off x="-36366" y="6784298"/>
            <a:ext cx="12264743" cy="73693"/>
            <a:chOff x="-45720" y="6636065"/>
            <a:chExt cx="12410357" cy="324927"/>
          </a:xfrm>
        </p:grpSpPr>
        <p:sp>
          <p:nvSpPr>
            <p:cNvPr id="200" name="Google Shape;200;p28"/>
            <p:cNvSpPr/>
            <p:nvPr/>
          </p:nvSpPr>
          <p:spPr>
            <a:xfrm>
              <a:off x="-45720" y="6642992"/>
              <a:ext cx="3429000" cy="318000"/>
            </a:xfrm>
            <a:prstGeom prst="rect">
              <a:avLst/>
            </a:prstGeom>
            <a:solidFill>
              <a:srgbClr val="65453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133" b="1" i="0" u="none" strike="noStrike" cap="non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  <p:sp>
          <p:nvSpPr>
            <p:cNvPr id="201" name="Google Shape;201;p28"/>
            <p:cNvSpPr/>
            <p:nvPr/>
          </p:nvSpPr>
          <p:spPr>
            <a:xfrm>
              <a:off x="2834640" y="6639783"/>
              <a:ext cx="3429000" cy="31800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133" b="1" i="0" u="none" strike="noStrike" cap="non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  <p:sp>
          <p:nvSpPr>
            <p:cNvPr id="202" name="Google Shape;202;p28"/>
            <p:cNvSpPr/>
            <p:nvPr/>
          </p:nvSpPr>
          <p:spPr>
            <a:xfrm>
              <a:off x="6055277" y="6639274"/>
              <a:ext cx="3429000" cy="318000"/>
            </a:xfrm>
            <a:prstGeom prst="rect">
              <a:avLst/>
            </a:prstGeom>
            <a:solidFill>
              <a:srgbClr val="5AC6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133" b="1" i="0" u="none" strike="noStrike" cap="non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  <p:sp>
          <p:nvSpPr>
            <p:cNvPr id="203" name="Google Shape;203;p28"/>
            <p:cNvSpPr/>
            <p:nvPr/>
          </p:nvSpPr>
          <p:spPr>
            <a:xfrm>
              <a:off x="8935637" y="6636065"/>
              <a:ext cx="3429000" cy="318000"/>
            </a:xfrm>
            <a:prstGeom prst="rect">
              <a:avLst/>
            </a:prstGeom>
            <a:solidFill>
              <a:srgbClr val="418FE9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133" b="1" i="0" u="none" strike="noStrike" cap="non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245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A08BC452-43BC-4FB0-92BD-A9C84F9E65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39BA595-EEC1-44B1-9A41-547B66012D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3479DD0-A50F-433E-BDD7-7A48ADFAB8A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B63872-E013-4D29-9A0F-52502677352F}" type="datetimeFigureOut">
              <a:rPr lang="es-CO" smtClean="0"/>
              <a:t>2/04/2025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9E74BDA-E03C-4305-B0B7-E68E924BF8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75715C5-B454-431D-8048-FBE4FAB5637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611106-AE53-4A59-9295-D4850C0F6C93}" type="slidenum">
              <a:rPr lang="es-CO" smtClean="0"/>
              <a:t>‹Nº›</a:t>
            </a:fld>
            <a:endParaRPr lang="es-CO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1E6B07BB-CDC8-5EAA-7CDC-2586A200E1D7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63500" y="6642100"/>
            <a:ext cx="1225550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s-CO" sz="10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Información Clasificada</a:t>
            </a:r>
          </a:p>
        </p:txBody>
      </p:sp>
    </p:spTree>
    <p:extLst>
      <p:ext uri="{BB962C8B-B14F-4D97-AF65-F5344CB8AC3E}">
        <p14:creationId xmlns:p14="http://schemas.microsoft.com/office/powerpoint/2010/main" val="10487296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  <p:sldLayoutId id="2147483683" r:id="rId13"/>
    <p:sldLayoutId id="2147483684" r:id="rId14"/>
    <p:sldLayoutId id="214748368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0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7" Type="http://schemas.openxmlformats.org/officeDocument/2006/relationships/image" Target="../media/image32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3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7B75781-7796-4D3F-8E4D-CDA996BA0A0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055177" y="2000250"/>
            <a:ext cx="5257800" cy="935199"/>
          </a:xfrm>
        </p:spPr>
        <p:txBody>
          <a:bodyPr/>
          <a:lstStyle/>
          <a:p>
            <a:r>
              <a:rPr lang="es-CO" dirty="0"/>
              <a:t>Informe preliminar ciclo pago Renta Ciudadana y/o Devolución de IVA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E7CD14C-B184-4005-94F0-55A4D1752C9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086173" y="3785991"/>
            <a:ext cx="4756688" cy="1128450"/>
          </a:xfrm>
        </p:spPr>
        <p:txBody>
          <a:bodyPr/>
          <a:lstStyle/>
          <a:p>
            <a:r>
              <a:rPr lang="es-CO" sz="1600" dirty="0"/>
              <a:t>Vicepresidencia Ejecutiva</a:t>
            </a:r>
          </a:p>
          <a:p>
            <a:r>
              <a:rPr lang="es-CO" sz="1600" dirty="0"/>
              <a:t>Gerencia de Experiencia y Servicio al Cliente</a:t>
            </a:r>
          </a:p>
          <a:p>
            <a:r>
              <a:rPr lang="es-CO" sz="1600" dirty="0"/>
              <a:t>Enero de 2025</a:t>
            </a:r>
          </a:p>
          <a:p>
            <a:endParaRPr lang="es-CO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48FC05AE-E4B9-4F28-9EF4-D85C482C8D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72578" y="904736"/>
            <a:ext cx="4697951" cy="433454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6413447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Marcador de texto 11">
            <a:extLst>
              <a:ext uri="{FF2B5EF4-FFF2-40B4-BE49-F238E27FC236}">
                <a16:creationId xmlns:a16="http://schemas.microsoft.com/office/drawing/2014/main" id="{0F63F46E-6A73-417E-8E7C-250AA6E686A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70814" y="427867"/>
            <a:ext cx="7692962" cy="365125"/>
          </a:xfrm>
          <a:ln>
            <a:noFill/>
          </a:ln>
        </p:spPr>
        <p:txBody>
          <a:bodyPr/>
          <a:lstStyle/>
          <a:p>
            <a:r>
              <a:rPr lang="es-CO" dirty="0"/>
              <a:t>Medios de comunicación utilizados por el Banco</a:t>
            </a:r>
          </a:p>
          <a:p>
            <a:endParaRPr lang="es-CO" dirty="0"/>
          </a:p>
        </p:txBody>
      </p:sp>
      <p:pic>
        <p:nvPicPr>
          <p:cNvPr id="18" name="Imagen 17">
            <a:extLst>
              <a:ext uri="{FF2B5EF4-FFF2-40B4-BE49-F238E27FC236}">
                <a16:creationId xmlns:a16="http://schemas.microsoft.com/office/drawing/2014/main" id="{C4857365-0EF2-4A19-90B0-227D21BC95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9527" y="1175640"/>
            <a:ext cx="9599458" cy="1656769"/>
          </a:xfrm>
          <a:prstGeom prst="rect">
            <a:avLst/>
          </a:prstGeom>
        </p:spPr>
      </p:pic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8F982B7D-8904-4180-9C1A-7B2D444EDDF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18142033"/>
              </p:ext>
            </p:extLst>
          </p:nvPr>
        </p:nvGraphicFramePr>
        <p:xfrm>
          <a:off x="553295" y="10114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746153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Digital Marketing Icon - 1 Gráfico por SIKEY STUDIO · Creative Fabrica">
            <a:extLst>
              <a:ext uri="{FF2B5EF4-FFF2-40B4-BE49-F238E27FC236}">
                <a16:creationId xmlns:a16="http://schemas.microsoft.com/office/drawing/2014/main" id="{93895EF0-3822-2A74-EF52-A337BE5464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268" y="684337"/>
            <a:ext cx="1299936" cy="865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Gráfico 6">
            <a:extLst>
              <a:ext uri="{FF2B5EF4-FFF2-40B4-BE49-F238E27FC236}">
                <a16:creationId xmlns:a16="http://schemas.microsoft.com/office/drawing/2014/main" id="{BBBFF8A9-28A5-7184-9A2A-71031992D20A}"/>
              </a:ext>
            </a:extLst>
          </p:cNvPr>
          <p:cNvGraphicFramePr>
            <a:graphicFrameLocks/>
          </p:cNvGraphicFramePr>
          <p:nvPr/>
        </p:nvGraphicFramePr>
        <p:xfrm>
          <a:off x="-54779" y="1173768"/>
          <a:ext cx="5500436" cy="33002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CuadroTexto 7">
            <a:extLst>
              <a:ext uri="{FF2B5EF4-FFF2-40B4-BE49-F238E27FC236}">
                <a16:creationId xmlns:a16="http://schemas.microsoft.com/office/drawing/2014/main" id="{D489BA31-CC26-FE47-4CF5-BC5E74576F32}"/>
              </a:ext>
            </a:extLst>
          </p:cNvPr>
          <p:cNvSpPr txBox="1"/>
          <p:nvPr/>
        </p:nvSpPr>
        <p:spPr>
          <a:xfrm>
            <a:off x="7576791" y="763398"/>
            <a:ext cx="15618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2400" b="1" dirty="0">
                <a:solidFill>
                  <a:srgbClr val="654534"/>
                </a:solidFill>
              </a:rPr>
              <a:t>Nov - Dic</a:t>
            </a:r>
          </a:p>
        </p:txBody>
      </p:sp>
      <p:pic>
        <p:nvPicPr>
          <p:cNvPr id="1026" name="Picture 2" descr="Colombia - Iconos gratis de mapas y ubicación">
            <a:extLst>
              <a:ext uri="{FF2B5EF4-FFF2-40B4-BE49-F238E27FC236}">
                <a16:creationId xmlns:a16="http://schemas.microsoft.com/office/drawing/2014/main" id="{BDADC03C-B659-2824-1AF1-5D38858FD1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6958" y="2706049"/>
            <a:ext cx="1078084" cy="1078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871B09C3-6028-E288-6176-330968BD6609}"/>
              </a:ext>
            </a:extLst>
          </p:cNvPr>
          <p:cNvSpPr txBox="1"/>
          <p:nvPr/>
        </p:nvSpPr>
        <p:spPr>
          <a:xfrm>
            <a:off x="6622442" y="2861184"/>
            <a:ext cx="540643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sz="1600" b="1" dirty="0"/>
              <a:t>200 municipios </a:t>
            </a:r>
            <a:r>
              <a:rPr lang="es-CO" sz="1600" dirty="0"/>
              <a:t>impactados a través de la segmentación de pauta digital y cubrimiento en medios masivos (radio, prensa y TV) para dirigir la comunicación a los lugares con mayor número de beneficiarios. </a:t>
            </a:r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7FA482F8-19EF-D8ED-5D5D-08394878121A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49269" y="2413682"/>
            <a:ext cx="584735" cy="584735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1F241CE8-5BAA-31F5-C68A-61BE94637AF5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266956" y="1365543"/>
            <a:ext cx="624835" cy="624835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E86E4A5D-9E5B-18EC-84D2-F1E51A342C6E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883275" y="3030781"/>
            <a:ext cx="624835" cy="624835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87E638E0-78A4-CFE2-F093-124A79368E09}"/>
              </a:ext>
            </a:extLst>
          </p:cNvPr>
          <p:cNvSpPr txBox="1"/>
          <p:nvPr/>
        </p:nvSpPr>
        <p:spPr>
          <a:xfrm>
            <a:off x="3908545" y="1951393"/>
            <a:ext cx="13604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1400" b="1" dirty="0">
                <a:solidFill>
                  <a:srgbClr val="654534"/>
                </a:solidFill>
              </a:rPr>
              <a:t>$85.626.800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C416370A-99EF-56F5-E9CC-DD3CF72FCEBF}"/>
              </a:ext>
            </a:extLst>
          </p:cNvPr>
          <p:cNvSpPr txBox="1"/>
          <p:nvPr/>
        </p:nvSpPr>
        <p:spPr>
          <a:xfrm>
            <a:off x="3552466" y="3741651"/>
            <a:ext cx="13604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1400" b="1" dirty="0">
                <a:solidFill>
                  <a:srgbClr val="654534"/>
                </a:solidFill>
              </a:rPr>
              <a:t>$99.249.890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CAB815E5-D942-7180-CA4E-DB834E7EA5E0}"/>
              </a:ext>
            </a:extLst>
          </p:cNvPr>
          <p:cNvSpPr txBox="1"/>
          <p:nvPr/>
        </p:nvSpPr>
        <p:spPr>
          <a:xfrm>
            <a:off x="408454" y="3076863"/>
            <a:ext cx="13604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1400" b="1" dirty="0">
                <a:solidFill>
                  <a:srgbClr val="654534"/>
                </a:solidFill>
              </a:rPr>
              <a:t>$67.384.187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3EB8F111-14F9-49A9-4B2B-57215DD70057}"/>
              </a:ext>
            </a:extLst>
          </p:cNvPr>
          <p:cNvSpPr txBox="1"/>
          <p:nvPr/>
        </p:nvSpPr>
        <p:spPr>
          <a:xfrm>
            <a:off x="668630" y="1424304"/>
            <a:ext cx="13604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1400" b="1" dirty="0">
                <a:solidFill>
                  <a:srgbClr val="654534"/>
                </a:solidFill>
              </a:rPr>
              <a:t>$40.000.000</a:t>
            </a:r>
          </a:p>
        </p:txBody>
      </p:sp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A2CE4BF0-97B7-5852-AC67-BD50227B10AB}"/>
              </a:ext>
            </a:extLst>
          </p:cNvPr>
          <p:cNvGraphicFramePr>
            <a:graphicFrameLocks noGrp="1"/>
          </p:cNvGraphicFramePr>
          <p:nvPr/>
        </p:nvGraphicFramePr>
        <p:xfrm>
          <a:off x="14388" y="4520172"/>
          <a:ext cx="12177618" cy="2003584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845669">
                  <a:extLst>
                    <a:ext uri="{9D8B030D-6E8A-4147-A177-3AD203B41FA5}">
                      <a16:colId xmlns:a16="http://schemas.microsoft.com/office/drawing/2014/main" val="3816621628"/>
                    </a:ext>
                  </a:extLst>
                </a:gridCol>
                <a:gridCol w="422833">
                  <a:extLst>
                    <a:ext uri="{9D8B030D-6E8A-4147-A177-3AD203B41FA5}">
                      <a16:colId xmlns:a16="http://schemas.microsoft.com/office/drawing/2014/main" val="364946470"/>
                    </a:ext>
                  </a:extLst>
                </a:gridCol>
                <a:gridCol w="2959841">
                  <a:extLst>
                    <a:ext uri="{9D8B030D-6E8A-4147-A177-3AD203B41FA5}">
                      <a16:colId xmlns:a16="http://schemas.microsoft.com/office/drawing/2014/main" val="388933319"/>
                    </a:ext>
                  </a:extLst>
                </a:gridCol>
                <a:gridCol w="253700">
                  <a:extLst>
                    <a:ext uri="{9D8B030D-6E8A-4147-A177-3AD203B41FA5}">
                      <a16:colId xmlns:a16="http://schemas.microsoft.com/office/drawing/2014/main" val="2343450003"/>
                    </a:ext>
                  </a:extLst>
                </a:gridCol>
                <a:gridCol w="270615">
                  <a:extLst>
                    <a:ext uri="{9D8B030D-6E8A-4147-A177-3AD203B41FA5}">
                      <a16:colId xmlns:a16="http://schemas.microsoft.com/office/drawing/2014/main" val="987871933"/>
                    </a:ext>
                  </a:extLst>
                </a:gridCol>
                <a:gridCol w="270615">
                  <a:extLst>
                    <a:ext uri="{9D8B030D-6E8A-4147-A177-3AD203B41FA5}">
                      <a16:colId xmlns:a16="http://schemas.microsoft.com/office/drawing/2014/main" val="2655785181"/>
                    </a:ext>
                  </a:extLst>
                </a:gridCol>
                <a:gridCol w="270615">
                  <a:extLst>
                    <a:ext uri="{9D8B030D-6E8A-4147-A177-3AD203B41FA5}">
                      <a16:colId xmlns:a16="http://schemas.microsoft.com/office/drawing/2014/main" val="2226167576"/>
                    </a:ext>
                  </a:extLst>
                </a:gridCol>
                <a:gridCol w="270615">
                  <a:extLst>
                    <a:ext uri="{9D8B030D-6E8A-4147-A177-3AD203B41FA5}">
                      <a16:colId xmlns:a16="http://schemas.microsoft.com/office/drawing/2014/main" val="3290339111"/>
                    </a:ext>
                  </a:extLst>
                </a:gridCol>
                <a:gridCol w="270615">
                  <a:extLst>
                    <a:ext uri="{9D8B030D-6E8A-4147-A177-3AD203B41FA5}">
                      <a16:colId xmlns:a16="http://schemas.microsoft.com/office/drawing/2014/main" val="1786579981"/>
                    </a:ext>
                  </a:extLst>
                </a:gridCol>
                <a:gridCol w="253700">
                  <a:extLst>
                    <a:ext uri="{9D8B030D-6E8A-4147-A177-3AD203B41FA5}">
                      <a16:colId xmlns:a16="http://schemas.microsoft.com/office/drawing/2014/main" val="3460938286"/>
                    </a:ext>
                  </a:extLst>
                </a:gridCol>
                <a:gridCol w="253700">
                  <a:extLst>
                    <a:ext uri="{9D8B030D-6E8A-4147-A177-3AD203B41FA5}">
                      <a16:colId xmlns:a16="http://schemas.microsoft.com/office/drawing/2014/main" val="1628405693"/>
                    </a:ext>
                  </a:extLst>
                </a:gridCol>
                <a:gridCol w="253700">
                  <a:extLst>
                    <a:ext uri="{9D8B030D-6E8A-4147-A177-3AD203B41FA5}">
                      <a16:colId xmlns:a16="http://schemas.microsoft.com/office/drawing/2014/main" val="1329965137"/>
                    </a:ext>
                  </a:extLst>
                </a:gridCol>
                <a:gridCol w="253700">
                  <a:extLst>
                    <a:ext uri="{9D8B030D-6E8A-4147-A177-3AD203B41FA5}">
                      <a16:colId xmlns:a16="http://schemas.microsoft.com/office/drawing/2014/main" val="925766804"/>
                    </a:ext>
                  </a:extLst>
                </a:gridCol>
                <a:gridCol w="253700">
                  <a:extLst>
                    <a:ext uri="{9D8B030D-6E8A-4147-A177-3AD203B41FA5}">
                      <a16:colId xmlns:a16="http://schemas.microsoft.com/office/drawing/2014/main" val="2075630794"/>
                    </a:ext>
                  </a:extLst>
                </a:gridCol>
                <a:gridCol w="253700">
                  <a:extLst>
                    <a:ext uri="{9D8B030D-6E8A-4147-A177-3AD203B41FA5}">
                      <a16:colId xmlns:a16="http://schemas.microsoft.com/office/drawing/2014/main" val="386545874"/>
                    </a:ext>
                  </a:extLst>
                </a:gridCol>
                <a:gridCol w="253700">
                  <a:extLst>
                    <a:ext uri="{9D8B030D-6E8A-4147-A177-3AD203B41FA5}">
                      <a16:colId xmlns:a16="http://schemas.microsoft.com/office/drawing/2014/main" val="421726333"/>
                    </a:ext>
                  </a:extLst>
                </a:gridCol>
                <a:gridCol w="253700">
                  <a:extLst>
                    <a:ext uri="{9D8B030D-6E8A-4147-A177-3AD203B41FA5}">
                      <a16:colId xmlns:a16="http://schemas.microsoft.com/office/drawing/2014/main" val="1864227093"/>
                    </a:ext>
                  </a:extLst>
                </a:gridCol>
                <a:gridCol w="253700">
                  <a:extLst>
                    <a:ext uri="{9D8B030D-6E8A-4147-A177-3AD203B41FA5}">
                      <a16:colId xmlns:a16="http://schemas.microsoft.com/office/drawing/2014/main" val="3493270900"/>
                    </a:ext>
                  </a:extLst>
                </a:gridCol>
                <a:gridCol w="253700">
                  <a:extLst>
                    <a:ext uri="{9D8B030D-6E8A-4147-A177-3AD203B41FA5}">
                      <a16:colId xmlns:a16="http://schemas.microsoft.com/office/drawing/2014/main" val="1473745982"/>
                    </a:ext>
                  </a:extLst>
                </a:gridCol>
                <a:gridCol w="253700">
                  <a:extLst>
                    <a:ext uri="{9D8B030D-6E8A-4147-A177-3AD203B41FA5}">
                      <a16:colId xmlns:a16="http://schemas.microsoft.com/office/drawing/2014/main" val="158385938"/>
                    </a:ext>
                  </a:extLst>
                </a:gridCol>
                <a:gridCol w="253700">
                  <a:extLst>
                    <a:ext uri="{9D8B030D-6E8A-4147-A177-3AD203B41FA5}">
                      <a16:colId xmlns:a16="http://schemas.microsoft.com/office/drawing/2014/main" val="2816398578"/>
                    </a:ext>
                  </a:extLst>
                </a:gridCol>
                <a:gridCol w="253700">
                  <a:extLst>
                    <a:ext uri="{9D8B030D-6E8A-4147-A177-3AD203B41FA5}">
                      <a16:colId xmlns:a16="http://schemas.microsoft.com/office/drawing/2014/main" val="1554011045"/>
                    </a:ext>
                  </a:extLst>
                </a:gridCol>
                <a:gridCol w="253700">
                  <a:extLst>
                    <a:ext uri="{9D8B030D-6E8A-4147-A177-3AD203B41FA5}">
                      <a16:colId xmlns:a16="http://schemas.microsoft.com/office/drawing/2014/main" val="1303581400"/>
                    </a:ext>
                  </a:extLst>
                </a:gridCol>
                <a:gridCol w="253700">
                  <a:extLst>
                    <a:ext uri="{9D8B030D-6E8A-4147-A177-3AD203B41FA5}">
                      <a16:colId xmlns:a16="http://schemas.microsoft.com/office/drawing/2014/main" val="3427232910"/>
                    </a:ext>
                  </a:extLst>
                </a:gridCol>
                <a:gridCol w="253700">
                  <a:extLst>
                    <a:ext uri="{9D8B030D-6E8A-4147-A177-3AD203B41FA5}">
                      <a16:colId xmlns:a16="http://schemas.microsoft.com/office/drawing/2014/main" val="1637824007"/>
                    </a:ext>
                  </a:extLst>
                </a:gridCol>
                <a:gridCol w="253700">
                  <a:extLst>
                    <a:ext uri="{9D8B030D-6E8A-4147-A177-3AD203B41FA5}">
                      <a16:colId xmlns:a16="http://schemas.microsoft.com/office/drawing/2014/main" val="965035701"/>
                    </a:ext>
                  </a:extLst>
                </a:gridCol>
                <a:gridCol w="253700">
                  <a:extLst>
                    <a:ext uri="{9D8B030D-6E8A-4147-A177-3AD203B41FA5}">
                      <a16:colId xmlns:a16="http://schemas.microsoft.com/office/drawing/2014/main" val="1638910260"/>
                    </a:ext>
                  </a:extLst>
                </a:gridCol>
                <a:gridCol w="253700">
                  <a:extLst>
                    <a:ext uri="{9D8B030D-6E8A-4147-A177-3AD203B41FA5}">
                      <a16:colId xmlns:a16="http://schemas.microsoft.com/office/drawing/2014/main" val="3771392908"/>
                    </a:ext>
                  </a:extLst>
                </a:gridCol>
                <a:gridCol w="253700">
                  <a:extLst>
                    <a:ext uri="{9D8B030D-6E8A-4147-A177-3AD203B41FA5}">
                      <a16:colId xmlns:a16="http://schemas.microsoft.com/office/drawing/2014/main" val="3643487285"/>
                    </a:ext>
                  </a:extLst>
                </a:gridCol>
                <a:gridCol w="253700">
                  <a:extLst>
                    <a:ext uri="{9D8B030D-6E8A-4147-A177-3AD203B41FA5}">
                      <a16:colId xmlns:a16="http://schemas.microsoft.com/office/drawing/2014/main" val="113022739"/>
                    </a:ext>
                  </a:extLst>
                </a:gridCol>
                <a:gridCol w="253700">
                  <a:extLst>
                    <a:ext uri="{9D8B030D-6E8A-4147-A177-3AD203B41FA5}">
                      <a16:colId xmlns:a16="http://schemas.microsoft.com/office/drawing/2014/main" val="1121074566"/>
                    </a:ext>
                  </a:extLst>
                </a:gridCol>
                <a:gridCol w="253700">
                  <a:extLst>
                    <a:ext uri="{9D8B030D-6E8A-4147-A177-3AD203B41FA5}">
                      <a16:colId xmlns:a16="http://schemas.microsoft.com/office/drawing/2014/main" val="2842352573"/>
                    </a:ext>
                  </a:extLst>
                </a:gridCol>
                <a:gridCol w="253700">
                  <a:extLst>
                    <a:ext uri="{9D8B030D-6E8A-4147-A177-3AD203B41FA5}">
                      <a16:colId xmlns:a16="http://schemas.microsoft.com/office/drawing/2014/main" val="2886966160"/>
                    </a:ext>
                  </a:extLst>
                </a:gridCol>
                <a:gridCol w="253700">
                  <a:extLst>
                    <a:ext uri="{9D8B030D-6E8A-4147-A177-3AD203B41FA5}">
                      <a16:colId xmlns:a16="http://schemas.microsoft.com/office/drawing/2014/main" val="1109123106"/>
                    </a:ext>
                  </a:extLst>
                </a:gridCol>
              </a:tblGrid>
              <a:tr h="222869">
                <a:tc>
                  <a:txBody>
                    <a:bodyPr/>
                    <a:lstStyle/>
                    <a:p>
                      <a:pPr algn="l" fontAlgn="b"/>
                      <a:endParaRPr lang="es-CO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64" marR="6464" marT="646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CO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64" marR="6464" marT="646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CO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64" marR="6464" marT="6464" marB="0" anchor="b"/>
                </a:tc>
                <a:tc gridSpan="5">
                  <a:txBody>
                    <a:bodyPr/>
                    <a:lstStyle/>
                    <a:p>
                      <a:pPr algn="ctr" rtl="0" fontAlgn="ctr"/>
                      <a:r>
                        <a:rPr lang="es-CO" sz="1100" b="1" u="none" strike="noStrike" dirty="0">
                          <a:effectLst/>
                        </a:rPr>
                        <a:t>Nov</a:t>
                      </a:r>
                      <a:endParaRPr lang="es-CO" sz="1100" b="1" i="0" u="none" strike="noStrike" dirty="0">
                        <a:solidFill>
                          <a:srgbClr val="654534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>
                    <a:solidFill>
                      <a:srgbClr val="5BC5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gridSpan="26">
                  <a:txBody>
                    <a:bodyPr/>
                    <a:lstStyle/>
                    <a:p>
                      <a:pPr algn="ctr" fontAlgn="b"/>
                      <a:r>
                        <a:rPr lang="es-CO" sz="1100" b="1" u="none" strike="noStrike" dirty="0">
                          <a:effectLst/>
                        </a:rPr>
                        <a:t>Diciembre</a:t>
                      </a:r>
                      <a:endParaRPr lang="es-CO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b">
                    <a:solidFill>
                      <a:srgbClr val="5BC5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6512385"/>
                  </a:ext>
                </a:extLst>
              </a:tr>
              <a:tr h="220632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b="1" u="none" strike="noStrike" dirty="0">
                          <a:effectLst/>
                        </a:rPr>
                        <a:t>Medio</a:t>
                      </a:r>
                      <a:endParaRPr lang="es-CO" sz="1200" b="1" i="0" u="none" strike="noStrike" dirty="0">
                        <a:solidFill>
                          <a:srgbClr val="654534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>
                    <a:solidFill>
                      <a:srgbClr val="418F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b="1" u="none" strike="noStrike" dirty="0" err="1">
                          <a:effectLst/>
                        </a:rPr>
                        <a:t>Cant</a:t>
                      </a:r>
                      <a:r>
                        <a:rPr lang="es-CO" sz="1200" b="1" u="none" strike="noStrike" dirty="0">
                          <a:effectLst/>
                        </a:rPr>
                        <a:t>.</a:t>
                      </a:r>
                      <a:endParaRPr lang="es-CO" sz="1200" b="1" i="0" u="none" strike="noStrike" dirty="0">
                        <a:solidFill>
                          <a:srgbClr val="654534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>
                    <a:solidFill>
                      <a:srgbClr val="418F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b="1" u="none" strike="noStrike" dirty="0">
                          <a:effectLst/>
                        </a:rPr>
                        <a:t>Detalle</a:t>
                      </a:r>
                      <a:endParaRPr lang="es-CO" sz="1200" b="1" i="0" u="none" strike="noStrike" dirty="0">
                        <a:solidFill>
                          <a:srgbClr val="654534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>
                    <a:solidFill>
                      <a:srgbClr val="418F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800" b="1" u="none" strike="noStrike">
                          <a:effectLst/>
                        </a:rPr>
                        <a:t>26</a:t>
                      </a:r>
                      <a:endParaRPr lang="es-CO" sz="800" b="1" i="0" u="none" strike="noStrike">
                        <a:solidFill>
                          <a:srgbClr val="654534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>
                    <a:solidFill>
                      <a:srgbClr val="418F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800" b="1" u="none" strike="noStrike">
                          <a:effectLst/>
                        </a:rPr>
                        <a:t>27</a:t>
                      </a:r>
                      <a:endParaRPr lang="es-CO" sz="800" b="1" i="0" u="none" strike="noStrike">
                        <a:solidFill>
                          <a:srgbClr val="654534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>
                    <a:solidFill>
                      <a:srgbClr val="418F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800" b="1" u="none" strike="noStrike" dirty="0">
                          <a:effectLst/>
                        </a:rPr>
                        <a:t>28</a:t>
                      </a:r>
                      <a:endParaRPr lang="es-CO" sz="800" b="1" i="0" u="none" strike="noStrike" dirty="0">
                        <a:solidFill>
                          <a:srgbClr val="654534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>
                    <a:solidFill>
                      <a:srgbClr val="418F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800" b="1" u="none" strike="noStrike" dirty="0">
                          <a:effectLst/>
                        </a:rPr>
                        <a:t>29</a:t>
                      </a:r>
                      <a:endParaRPr lang="es-CO" sz="800" b="1" i="0" u="none" strike="noStrike" dirty="0">
                        <a:solidFill>
                          <a:srgbClr val="654534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>
                    <a:solidFill>
                      <a:srgbClr val="418F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800" b="1" u="none" strike="noStrike" dirty="0">
                          <a:effectLst/>
                        </a:rPr>
                        <a:t>30</a:t>
                      </a:r>
                      <a:endParaRPr lang="es-CO" sz="800" b="1" i="0" u="none" strike="noStrike" dirty="0">
                        <a:solidFill>
                          <a:srgbClr val="654534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>
                    <a:solidFill>
                      <a:srgbClr val="418F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800" b="1" u="none" strike="noStrike" dirty="0">
                          <a:effectLst/>
                        </a:rPr>
                        <a:t>1</a:t>
                      </a:r>
                      <a:endParaRPr lang="es-CO" sz="800" b="1" i="0" u="none" strike="noStrike" dirty="0">
                        <a:solidFill>
                          <a:srgbClr val="654534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>
                    <a:solidFill>
                      <a:srgbClr val="418F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800" b="1" u="none" strike="noStrike" dirty="0">
                          <a:effectLst/>
                        </a:rPr>
                        <a:t>2</a:t>
                      </a:r>
                      <a:endParaRPr lang="es-CO" sz="800" b="1" i="0" u="none" strike="noStrike" dirty="0">
                        <a:solidFill>
                          <a:srgbClr val="654534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>
                    <a:solidFill>
                      <a:srgbClr val="418F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O" sz="800" b="1" u="none" strike="noStrike">
                          <a:effectLst/>
                        </a:rPr>
                        <a:t>3</a:t>
                      </a:r>
                      <a:endParaRPr lang="es-CO" sz="800" b="1" i="0" u="none" strike="noStrike">
                        <a:solidFill>
                          <a:srgbClr val="654534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>
                    <a:solidFill>
                      <a:srgbClr val="418F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O" sz="800" b="1" u="none" strike="noStrike">
                          <a:effectLst/>
                        </a:rPr>
                        <a:t>4</a:t>
                      </a:r>
                      <a:endParaRPr lang="es-CO" sz="800" b="1" i="0" u="none" strike="noStrike">
                        <a:solidFill>
                          <a:srgbClr val="654534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>
                    <a:solidFill>
                      <a:srgbClr val="418F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O" sz="800" b="1" u="none" strike="noStrike">
                          <a:effectLst/>
                        </a:rPr>
                        <a:t>5</a:t>
                      </a:r>
                      <a:endParaRPr lang="es-CO" sz="800" b="1" i="0" u="none" strike="noStrike">
                        <a:solidFill>
                          <a:srgbClr val="654534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>
                    <a:solidFill>
                      <a:srgbClr val="418F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800" b="1" u="none" strike="noStrike">
                          <a:effectLst/>
                        </a:rPr>
                        <a:t>6</a:t>
                      </a:r>
                      <a:endParaRPr lang="es-CO" sz="800" b="1" i="0" u="none" strike="noStrike">
                        <a:solidFill>
                          <a:srgbClr val="654534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>
                    <a:solidFill>
                      <a:srgbClr val="418F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800" b="1" u="none" strike="noStrike">
                          <a:effectLst/>
                        </a:rPr>
                        <a:t>7</a:t>
                      </a:r>
                      <a:endParaRPr lang="es-CO" sz="800" b="1" i="0" u="none" strike="noStrike">
                        <a:solidFill>
                          <a:srgbClr val="654534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>
                    <a:solidFill>
                      <a:srgbClr val="418F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O" sz="800" b="1" u="none" strike="noStrike">
                          <a:effectLst/>
                        </a:rPr>
                        <a:t>8</a:t>
                      </a:r>
                      <a:endParaRPr lang="es-CO" sz="800" b="1" i="0" u="none" strike="noStrike">
                        <a:solidFill>
                          <a:srgbClr val="654534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>
                    <a:solidFill>
                      <a:srgbClr val="418F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O" sz="800" b="1" u="none" strike="noStrike">
                          <a:effectLst/>
                        </a:rPr>
                        <a:t>9</a:t>
                      </a:r>
                      <a:endParaRPr lang="es-CO" sz="800" b="1" i="0" u="none" strike="noStrike">
                        <a:solidFill>
                          <a:srgbClr val="654534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>
                    <a:solidFill>
                      <a:srgbClr val="418F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O" sz="800" b="1" u="none" strike="noStrike">
                          <a:effectLst/>
                        </a:rPr>
                        <a:t>10</a:t>
                      </a:r>
                      <a:endParaRPr lang="es-CO" sz="800" b="1" i="0" u="none" strike="noStrike">
                        <a:solidFill>
                          <a:srgbClr val="654534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>
                    <a:solidFill>
                      <a:srgbClr val="418F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800" b="1" u="none" strike="noStrike">
                          <a:effectLst/>
                        </a:rPr>
                        <a:t>11</a:t>
                      </a:r>
                      <a:endParaRPr lang="es-CO" sz="800" b="1" i="0" u="none" strike="noStrike">
                        <a:solidFill>
                          <a:srgbClr val="654534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>
                    <a:solidFill>
                      <a:srgbClr val="418F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800" b="1" u="none" strike="noStrike">
                          <a:effectLst/>
                        </a:rPr>
                        <a:t>12</a:t>
                      </a:r>
                      <a:endParaRPr lang="es-CO" sz="800" b="1" i="0" u="none" strike="noStrike">
                        <a:solidFill>
                          <a:srgbClr val="654534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>
                    <a:solidFill>
                      <a:srgbClr val="418F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O" sz="800" b="1" u="none" strike="noStrike">
                          <a:effectLst/>
                        </a:rPr>
                        <a:t>13</a:t>
                      </a:r>
                      <a:endParaRPr lang="es-CO" sz="800" b="1" i="0" u="none" strike="noStrike">
                        <a:solidFill>
                          <a:srgbClr val="654534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>
                    <a:solidFill>
                      <a:srgbClr val="418F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O" sz="800" b="1" u="none" strike="noStrike">
                          <a:effectLst/>
                        </a:rPr>
                        <a:t>14</a:t>
                      </a:r>
                      <a:endParaRPr lang="es-CO" sz="800" b="1" i="0" u="none" strike="noStrike">
                        <a:solidFill>
                          <a:srgbClr val="654534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>
                    <a:solidFill>
                      <a:srgbClr val="418F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O" sz="800" b="1" u="none" strike="noStrike">
                          <a:effectLst/>
                        </a:rPr>
                        <a:t>15</a:t>
                      </a:r>
                      <a:endParaRPr lang="es-CO" sz="800" b="1" i="0" u="none" strike="noStrike">
                        <a:solidFill>
                          <a:srgbClr val="654534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>
                    <a:solidFill>
                      <a:srgbClr val="418F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O" sz="800" b="1" u="none" strike="noStrike">
                          <a:effectLst/>
                        </a:rPr>
                        <a:t>16</a:t>
                      </a:r>
                      <a:endParaRPr lang="es-CO" sz="800" b="1" i="0" u="none" strike="noStrike">
                        <a:solidFill>
                          <a:srgbClr val="654534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>
                    <a:solidFill>
                      <a:srgbClr val="418F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O" sz="800" b="1" u="none" strike="noStrike">
                          <a:effectLst/>
                        </a:rPr>
                        <a:t>17</a:t>
                      </a:r>
                      <a:endParaRPr lang="es-CO" sz="800" b="1" i="0" u="none" strike="noStrike">
                        <a:solidFill>
                          <a:srgbClr val="654534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>
                    <a:solidFill>
                      <a:srgbClr val="418F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O" sz="800" b="1" u="none" strike="noStrike">
                          <a:effectLst/>
                        </a:rPr>
                        <a:t>18</a:t>
                      </a:r>
                      <a:endParaRPr lang="es-CO" sz="800" b="1" i="0" u="none" strike="noStrike">
                        <a:solidFill>
                          <a:srgbClr val="654534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>
                    <a:solidFill>
                      <a:srgbClr val="418F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800" b="1" u="none" strike="noStrike">
                          <a:effectLst/>
                        </a:rPr>
                        <a:t>19</a:t>
                      </a:r>
                      <a:endParaRPr lang="es-CO" sz="800" b="1" i="0" u="none" strike="noStrike">
                        <a:solidFill>
                          <a:srgbClr val="654534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>
                    <a:solidFill>
                      <a:srgbClr val="418F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800" b="1" u="none" strike="noStrike">
                          <a:effectLst/>
                        </a:rPr>
                        <a:t>20</a:t>
                      </a:r>
                      <a:endParaRPr lang="es-CO" sz="800" b="1" i="0" u="none" strike="noStrike">
                        <a:solidFill>
                          <a:srgbClr val="654534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>
                    <a:solidFill>
                      <a:srgbClr val="418F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O" sz="800" b="1" u="none" strike="noStrike">
                          <a:effectLst/>
                        </a:rPr>
                        <a:t>21</a:t>
                      </a:r>
                      <a:endParaRPr lang="es-CO" sz="800" b="1" i="0" u="none" strike="noStrike">
                        <a:solidFill>
                          <a:srgbClr val="654534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>
                    <a:solidFill>
                      <a:srgbClr val="418F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O" sz="800" b="1" u="none" strike="noStrike">
                          <a:effectLst/>
                        </a:rPr>
                        <a:t>22</a:t>
                      </a:r>
                      <a:endParaRPr lang="es-CO" sz="800" b="1" i="0" u="none" strike="noStrike">
                        <a:solidFill>
                          <a:srgbClr val="654534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>
                    <a:solidFill>
                      <a:srgbClr val="418F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O" sz="800" b="1" u="none" strike="noStrike">
                          <a:effectLst/>
                        </a:rPr>
                        <a:t>23</a:t>
                      </a:r>
                      <a:endParaRPr lang="es-CO" sz="800" b="1" i="0" u="none" strike="noStrike">
                        <a:solidFill>
                          <a:srgbClr val="654534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>
                    <a:solidFill>
                      <a:srgbClr val="418F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O" sz="800" b="1" u="none" strike="noStrike">
                          <a:effectLst/>
                        </a:rPr>
                        <a:t>24</a:t>
                      </a:r>
                      <a:endParaRPr lang="es-CO" sz="800" b="1" i="0" u="none" strike="noStrike">
                        <a:solidFill>
                          <a:srgbClr val="654534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>
                    <a:solidFill>
                      <a:srgbClr val="418F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O" sz="800" b="1" u="none" strike="noStrike">
                          <a:effectLst/>
                        </a:rPr>
                        <a:t>25</a:t>
                      </a:r>
                      <a:endParaRPr lang="es-CO" sz="800" b="1" i="0" u="none" strike="noStrike">
                        <a:solidFill>
                          <a:srgbClr val="654534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>
                    <a:solidFill>
                      <a:srgbClr val="418FE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O" sz="800" b="1" u="none" strike="noStrike" dirty="0">
                          <a:effectLst/>
                        </a:rPr>
                        <a:t>26</a:t>
                      </a:r>
                      <a:endParaRPr lang="es-CO" sz="800" b="1" i="0" u="none" strike="noStrike" dirty="0">
                        <a:solidFill>
                          <a:srgbClr val="654534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>
                    <a:solidFill>
                      <a:srgbClr val="418F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2194483"/>
                  </a:ext>
                </a:extLst>
              </a:tr>
              <a:tr h="222869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100" u="none" strike="noStrike">
                          <a:effectLst/>
                        </a:rPr>
                        <a:t>TV NAL</a:t>
                      </a:r>
                      <a:endParaRPr lang="es-CO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O" sz="1100" u="none" strike="noStrike">
                          <a:effectLst/>
                        </a:rPr>
                        <a:t>7</a:t>
                      </a:r>
                      <a:endParaRPr lang="es-CO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s-CO" sz="1100" u="none" strike="noStrike">
                          <a:effectLst/>
                        </a:rPr>
                        <a:t>Noticias Caracol y RCN</a:t>
                      </a:r>
                      <a:endParaRPr lang="es-CO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s-CO" sz="800" u="none" strike="noStrike">
                          <a:effectLst/>
                        </a:rPr>
                        <a:t> </a:t>
                      </a:r>
                      <a:endParaRPr lang="es-CO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b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extLst>
                  <a:ext uri="{0D108BD9-81ED-4DB2-BD59-A6C34878D82A}">
                    <a16:rowId xmlns:a16="http://schemas.microsoft.com/office/drawing/2014/main" val="3059039838"/>
                  </a:ext>
                </a:extLst>
              </a:tr>
              <a:tr h="222869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100" u="none" strike="noStrike" dirty="0">
                          <a:effectLst/>
                        </a:rPr>
                        <a:t>TV REG</a:t>
                      </a:r>
                      <a:endParaRPr lang="es-CO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O" sz="1100" u="none" strike="noStrike">
                          <a:effectLst/>
                        </a:rPr>
                        <a:t>41</a:t>
                      </a:r>
                      <a:endParaRPr lang="es-CO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s-CO" sz="900" u="none" strike="noStrike" dirty="0">
                          <a:effectLst/>
                        </a:rPr>
                        <a:t>Teleantioquia, </a:t>
                      </a:r>
                      <a:r>
                        <a:rPr lang="es-CO" sz="900" u="none" strike="noStrike" dirty="0" err="1">
                          <a:effectLst/>
                        </a:rPr>
                        <a:t>Telemedellin</a:t>
                      </a:r>
                      <a:r>
                        <a:rPr lang="es-CO" sz="900" u="none" strike="noStrike" dirty="0">
                          <a:effectLst/>
                        </a:rPr>
                        <a:t>, Telecaribe, </a:t>
                      </a:r>
                      <a:r>
                        <a:rPr lang="es-CO" sz="900" u="none" strike="noStrike" dirty="0" err="1">
                          <a:effectLst/>
                        </a:rPr>
                        <a:t>Telepacífico</a:t>
                      </a:r>
                      <a:r>
                        <a:rPr lang="es-CO" sz="900" u="none" strike="noStrike" dirty="0">
                          <a:effectLst/>
                        </a:rPr>
                        <a:t>.</a:t>
                      </a:r>
                      <a:endParaRPr lang="es-CO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s-CO" sz="800" u="none" strike="noStrike">
                          <a:effectLst/>
                        </a:rPr>
                        <a:t> </a:t>
                      </a:r>
                      <a:endParaRPr lang="es-CO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b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64" marR="6464" marT="6464" marB="0" anchor="b"/>
                </a:tc>
                <a:extLst>
                  <a:ext uri="{0D108BD9-81ED-4DB2-BD59-A6C34878D82A}">
                    <a16:rowId xmlns:a16="http://schemas.microsoft.com/office/drawing/2014/main" val="73970887"/>
                  </a:ext>
                </a:extLst>
              </a:tr>
              <a:tr h="222869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100" u="none" strike="noStrike">
                          <a:effectLst/>
                        </a:rPr>
                        <a:t>RADIO NAL.</a:t>
                      </a:r>
                      <a:endParaRPr lang="es-CO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O" sz="1100" u="none" strike="noStrike">
                          <a:effectLst/>
                        </a:rPr>
                        <a:t>91</a:t>
                      </a:r>
                      <a:endParaRPr lang="es-CO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it-IT" sz="1100" u="none" strike="noStrike">
                          <a:effectLst/>
                        </a:rPr>
                        <a:t>Tropicana, Radio Uno, Olimpica, Candela</a:t>
                      </a:r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b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64" marR="6464" marT="6464" marB="0" anchor="b"/>
                </a:tc>
                <a:extLst>
                  <a:ext uri="{0D108BD9-81ED-4DB2-BD59-A6C34878D82A}">
                    <a16:rowId xmlns:a16="http://schemas.microsoft.com/office/drawing/2014/main" val="2115490480"/>
                  </a:ext>
                </a:extLst>
              </a:tr>
              <a:tr h="222869">
                <a:tc>
                  <a:txBody>
                    <a:bodyPr/>
                    <a:lstStyle/>
                    <a:p>
                      <a:pPr algn="l" rtl="0" fontAlgn="ctr"/>
                      <a:r>
                        <a:rPr lang="es-CO" sz="1100" u="none" strike="noStrike">
                          <a:effectLst/>
                        </a:rPr>
                        <a:t>RADIO REG.</a:t>
                      </a:r>
                      <a:endParaRPr lang="es-CO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O" sz="1100" u="none" strike="noStrike">
                          <a:effectLst/>
                        </a:rPr>
                        <a:t>607</a:t>
                      </a:r>
                      <a:endParaRPr lang="es-CO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s-CO" sz="1100" u="none" strike="noStrike">
                          <a:effectLst/>
                        </a:rPr>
                        <a:t>27 Dptos, 200 municipios impactados</a:t>
                      </a:r>
                      <a:endParaRPr lang="es-CO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s-CO" sz="800" u="none" strike="noStrike">
                          <a:effectLst/>
                        </a:rPr>
                        <a:t> </a:t>
                      </a:r>
                      <a:endParaRPr lang="es-CO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b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64" marR="6464" marT="6464" marB="0" anchor="b"/>
                </a:tc>
                <a:extLst>
                  <a:ext uri="{0D108BD9-81ED-4DB2-BD59-A6C34878D82A}">
                    <a16:rowId xmlns:a16="http://schemas.microsoft.com/office/drawing/2014/main" val="3497024798"/>
                  </a:ext>
                </a:extLst>
              </a:tr>
              <a:tr h="222869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900" u="none" strike="noStrike" dirty="0">
                          <a:effectLst/>
                        </a:rPr>
                        <a:t>PRENSA NAL.</a:t>
                      </a:r>
                      <a:endParaRPr lang="es-CO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O" sz="1100" u="none" strike="noStrike">
                          <a:effectLst/>
                        </a:rPr>
                        <a:t>1</a:t>
                      </a:r>
                      <a:endParaRPr lang="es-CO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s-CO" sz="1100" u="none" strike="noStrike">
                          <a:effectLst/>
                        </a:rPr>
                        <a:t>ADN</a:t>
                      </a:r>
                      <a:endParaRPr lang="es-CO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s-CO" sz="800" u="none" strike="noStrike">
                          <a:effectLst/>
                        </a:rPr>
                        <a:t> </a:t>
                      </a:r>
                      <a:endParaRPr lang="es-CO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b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extLst>
                  <a:ext uri="{0D108BD9-81ED-4DB2-BD59-A6C34878D82A}">
                    <a16:rowId xmlns:a16="http://schemas.microsoft.com/office/drawing/2014/main" val="2508804524"/>
                  </a:ext>
                </a:extLst>
              </a:tr>
              <a:tr h="222869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900" u="none" strike="noStrike" dirty="0">
                          <a:effectLst/>
                        </a:rPr>
                        <a:t>PRENSA REG.</a:t>
                      </a:r>
                      <a:endParaRPr lang="es-CO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O" sz="1100" u="none" strike="noStrike">
                          <a:effectLst/>
                        </a:rPr>
                        <a:t>7</a:t>
                      </a:r>
                      <a:endParaRPr lang="es-CO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s-CO" sz="1100" u="none" strike="noStrike">
                          <a:effectLst/>
                        </a:rPr>
                        <a:t>Q Hubo</a:t>
                      </a:r>
                      <a:endParaRPr lang="es-CO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s-CO" sz="800" u="none" strike="noStrike">
                          <a:effectLst/>
                        </a:rPr>
                        <a:t> </a:t>
                      </a:r>
                      <a:endParaRPr lang="es-CO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b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 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extLst>
                  <a:ext uri="{0D108BD9-81ED-4DB2-BD59-A6C34878D82A}">
                    <a16:rowId xmlns:a16="http://schemas.microsoft.com/office/drawing/2014/main" val="632526683"/>
                  </a:ext>
                </a:extLst>
              </a:tr>
              <a:tr h="222869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100" u="none" strike="noStrike" dirty="0">
                          <a:effectLst/>
                        </a:rPr>
                        <a:t>DIGITAL</a:t>
                      </a:r>
                      <a:endParaRPr lang="es-CO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O" sz="1100" u="none" strike="noStrike">
                          <a:effectLst/>
                        </a:rPr>
                        <a:t>2</a:t>
                      </a:r>
                      <a:endParaRPr lang="es-CO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s-CO" sz="1100" u="none" strike="noStrike" dirty="0">
                          <a:effectLst/>
                        </a:rPr>
                        <a:t>Pauta Facebook - IG</a:t>
                      </a:r>
                      <a:endParaRPr lang="es-CO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s-CO" sz="800" u="none" strike="noStrike" dirty="0">
                          <a:effectLst/>
                        </a:rPr>
                        <a:t> </a:t>
                      </a:r>
                      <a:endParaRPr lang="es-CO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b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 dirty="0">
                          <a:effectLst/>
                        </a:rPr>
                        <a:t> </a:t>
                      </a:r>
                      <a:endParaRPr lang="es-CO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 dirty="0">
                          <a:effectLst/>
                        </a:rPr>
                        <a:t>x</a:t>
                      </a:r>
                      <a:endParaRPr lang="es-CO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 dirty="0">
                          <a:effectLst/>
                        </a:rPr>
                        <a:t>x</a:t>
                      </a:r>
                      <a:endParaRPr lang="es-CO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 dirty="0">
                          <a:effectLst/>
                        </a:rPr>
                        <a:t>x</a:t>
                      </a:r>
                      <a:endParaRPr lang="es-CO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 dirty="0">
                          <a:effectLst/>
                        </a:rPr>
                        <a:t>x</a:t>
                      </a:r>
                      <a:endParaRPr lang="es-CO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x</a:t>
                      </a:r>
                      <a:endParaRPr lang="es-CO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x</a:t>
                      </a:r>
                      <a:endParaRPr lang="es-CO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x</a:t>
                      </a:r>
                      <a:endParaRPr lang="es-CO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x</a:t>
                      </a:r>
                      <a:endParaRPr lang="es-CO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x</a:t>
                      </a:r>
                      <a:endParaRPr lang="es-CO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x</a:t>
                      </a:r>
                      <a:endParaRPr lang="es-CO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x</a:t>
                      </a:r>
                      <a:endParaRPr lang="es-CO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x</a:t>
                      </a:r>
                      <a:endParaRPr lang="es-CO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x</a:t>
                      </a:r>
                      <a:endParaRPr lang="es-CO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x</a:t>
                      </a:r>
                      <a:endParaRPr lang="es-CO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4" marR="6464" marT="6464" marB="0" anchor="ctr"/>
                </a:tc>
                <a:extLst>
                  <a:ext uri="{0D108BD9-81ED-4DB2-BD59-A6C34878D82A}">
                    <a16:rowId xmlns:a16="http://schemas.microsoft.com/office/drawing/2014/main" val="1959662697"/>
                  </a:ext>
                </a:extLst>
              </a:tr>
            </a:tbl>
          </a:graphicData>
        </a:graphic>
      </p:graphicFrame>
      <p:sp>
        <p:nvSpPr>
          <p:cNvPr id="17" name="CuadroTexto 16">
            <a:extLst>
              <a:ext uri="{FF2B5EF4-FFF2-40B4-BE49-F238E27FC236}">
                <a16:creationId xmlns:a16="http://schemas.microsoft.com/office/drawing/2014/main" id="{21F33A1A-27BD-2E96-C2C8-E68822C655BA}"/>
              </a:ext>
            </a:extLst>
          </p:cNvPr>
          <p:cNvSpPr txBox="1"/>
          <p:nvPr/>
        </p:nvSpPr>
        <p:spPr>
          <a:xfrm>
            <a:off x="8477011" y="1747052"/>
            <a:ext cx="28085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/>
              <a:t>$292.260.877</a:t>
            </a:r>
            <a:endParaRPr lang="es-CO" sz="3200" b="1" dirty="0"/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FCE59F48-7CDE-8561-59B1-5BB41329E770}"/>
              </a:ext>
            </a:extLst>
          </p:cNvPr>
          <p:cNvSpPr txBox="1"/>
          <p:nvPr/>
        </p:nvSpPr>
        <p:spPr>
          <a:xfrm>
            <a:off x="6507862" y="1827300"/>
            <a:ext cx="35113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>
                <a:solidFill>
                  <a:srgbClr val="FFB500"/>
                </a:solidFill>
              </a:rPr>
              <a:t>T</a:t>
            </a:r>
            <a:r>
              <a:rPr lang="es-CO" sz="1600" b="1" dirty="0" err="1">
                <a:solidFill>
                  <a:srgbClr val="FFB500"/>
                </a:solidFill>
              </a:rPr>
              <a:t>otal</a:t>
            </a:r>
            <a:r>
              <a:rPr lang="es-CO" sz="1600" b="1" dirty="0">
                <a:solidFill>
                  <a:srgbClr val="FFB500"/>
                </a:solidFill>
              </a:rPr>
              <a:t> inversión:</a:t>
            </a:r>
          </a:p>
        </p:txBody>
      </p:sp>
      <p:sp>
        <p:nvSpPr>
          <p:cNvPr id="20" name="Marcador de texto 11">
            <a:extLst>
              <a:ext uri="{FF2B5EF4-FFF2-40B4-BE49-F238E27FC236}">
                <a16:creationId xmlns:a16="http://schemas.microsoft.com/office/drawing/2014/main" id="{0B50CD41-7909-4836-A51F-2C11C07429BC}"/>
              </a:ext>
            </a:extLst>
          </p:cNvPr>
          <p:cNvSpPr txBox="1">
            <a:spLocks/>
          </p:cNvSpPr>
          <p:nvPr/>
        </p:nvSpPr>
        <p:spPr>
          <a:xfrm>
            <a:off x="770814" y="427867"/>
            <a:ext cx="7692962" cy="365125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O" sz="2400" b="1" dirty="0">
                <a:solidFill>
                  <a:srgbClr val="654534"/>
                </a:solidFill>
                <a:latin typeface="Century" panose="02040604050505020304" pitchFamily="18" charset="0"/>
              </a:rPr>
              <a:t>Plan de medios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9451520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Marcador de texto 11">
            <a:extLst>
              <a:ext uri="{FF2B5EF4-FFF2-40B4-BE49-F238E27FC236}">
                <a16:creationId xmlns:a16="http://schemas.microsoft.com/office/drawing/2014/main" id="{0F63F46E-6A73-417E-8E7C-250AA6E686A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70814" y="427867"/>
            <a:ext cx="7692962" cy="365125"/>
          </a:xfrm>
          <a:ln>
            <a:noFill/>
          </a:ln>
        </p:spPr>
        <p:txBody>
          <a:bodyPr/>
          <a:lstStyle/>
          <a:p>
            <a:r>
              <a:rPr lang="es-CO"/>
              <a:t>Interacciones Renta Ciudadana</a:t>
            </a:r>
          </a:p>
          <a:p>
            <a:endParaRPr lang="es-CO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80035B7F-65A2-426C-BE68-DF5CC81B7011}"/>
              </a:ext>
            </a:extLst>
          </p:cNvPr>
          <p:cNvSpPr/>
          <p:nvPr/>
        </p:nvSpPr>
        <p:spPr>
          <a:xfrm>
            <a:off x="776504" y="1134126"/>
            <a:ext cx="10521475" cy="193896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s-CO" sz="1600" b="1" err="1">
              <a:solidFill>
                <a:schemeClr val="bg1"/>
              </a:solidFill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6178D7D4-7429-4A99-9850-DD045D58BE74}"/>
              </a:ext>
            </a:extLst>
          </p:cNvPr>
          <p:cNvSpPr txBox="1"/>
          <p:nvPr/>
        </p:nvSpPr>
        <p:spPr>
          <a:xfrm>
            <a:off x="6808554" y="6430133"/>
            <a:ext cx="525504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Cifras del 29 de noviembre al 26 de diciembre de 2024</a:t>
            </a:r>
          </a:p>
        </p:txBody>
      </p:sp>
      <p:pic>
        <p:nvPicPr>
          <p:cNvPr id="20" name="Imagen 19">
            <a:extLst>
              <a:ext uri="{FF2B5EF4-FFF2-40B4-BE49-F238E27FC236}">
                <a16:creationId xmlns:a16="http://schemas.microsoft.com/office/drawing/2014/main" id="{E6A4807B-62A1-5991-CD15-1D1902E4E4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6359" y="3429000"/>
            <a:ext cx="5545591" cy="2481943"/>
          </a:xfrm>
          <a:prstGeom prst="rect">
            <a:avLst/>
          </a:prstGeom>
        </p:spPr>
      </p:pic>
      <p:pic>
        <p:nvPicPr>
          <p:cNvPr id="22" name="Imagen 21">
            <a:extLst>
              <a:ext uri="{FF2B5EF4-FFF2-40B4-BE49-F238E27FC236}">
                <a16:creationId xmlns:a16="http://schemas.microsoft.com/office/drawing/2014/main" id="{F33B92CB-9B69-EA16-83E3-9B217D9FC0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6358" y="1148897"/>
            <a:ext cx="5545591" cy="2018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6265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Marcador de texto 11">
            <a:extLst>
              <a:ext uri="{FF2B5EF4-FFF2-40B4-BE49-F238E27FC236}">
                <a16:creationId xmlns:a16="http://schemas.microsoft.com/office/drawing/2014/main" id="{0F63F46E-6A73-417E-8E7C-250AA6E686A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70814" y="427867"/>
            <a:ext cx="7692962" cy="365125"/>
          </a:xfrm>
          <a:ln>
            <a:noFill/>
          </a:ln>
        </p:spPr>
        <p:txBody>
          <a:bodyPr/>
          <a:lstStyle/>
          <a:p>
            <a:r>
              <a:rPr lang="es-CO"/>
              <a:t>Línea de Contacto Banagrario</a:t>
            </a:r>
          </a:p>
          <a:p>
            <a:endParaRPr lang="es-CO"/>
          </a:p>
        </p:txBody>
      </p:sp>
      <p:pic>
        <p:nvPicPr>
          <p:cNvPr id="18" name="Imagen 17">
            <a:extLst>
              <a:ext uri="{FF2B5EF4-FFF2-40B4-BE49-F238E27FC236}">
                <a16:creationId xmlns:a16="http://schemas.microsoft.com/office/drawing/2014/main" id="{C4857365-0EF2-4A19-90B0-227D21BC95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9527" y="1205034"/>
            <a:ext cx="9599458" cy="1656769"/>
          </a:xfrm>
          <a:prstGeom prst="rect">
            <a:avLst/>
          </a:prstGeom>
        </p:spPr>
      </p:pic>
      <p:pic>
        <p:nvPicPr>
          <p:cNvPr id="21" name="Imagen 20">
            <a:extLst>
              <a:ext uri="{FF2B5EF4-FFF2-40B4-BE49-F238E27FC236}">
                <a16:creationId xmlns:a16="http://schemas.microsoft.com/office/drawing/2014/main" id="{7DDE5B97-535A-4421-A859-87F0DB85D08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6497" t="34260" r="24012" b="30724"/>
          <a:stretch/>
        </p:blipFill>
        <p:spPr>
          <a:xfrm>
            <a:off x="5318638" y="256423"/>
            <a:ext cx="720618" cy="7278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998CCCB2-9DEE-A49E-60FC-118327F808B2}"/>
              </a:ext>
            </a:extLst>
          </p:cNvPr>
          <p:cNvSpPr txBox="1"/>
          <p:nvPr/>
        </p:nvSpPr>
        <p:spPr>
          <a:xfrm>
            <a:off x="6936953" y="6260856"/>
            <a:ext cx="525504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Cifras del 29 de noviembre al 26 de diciembre de 2024</a:t>
            </a: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D09B951B-DEB8-AF14-1A67-3BC01D9B7F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83146" y="1181122"/>
            <a:ext cx="5225708" cy="4140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9236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agen 17">
            <a:extLst>
              <a:ext uri="{FF2B5EF4-FFF2-40B4-BE49-F238E27FC236}">
                <a16:creationId xmlns:a16="http://schemas.microsoft.com/office/drawing/2014/main" id="{C4857365-0EF2-4A19-90B0-227D21BC95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9527" y="1175640"/>
            <a:ext cx="9599458" cy="1656769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243A6BD5-425F-46F7-865D-860B42C01E23}"/>
              </a:ext>
            </a:extLst>
          </p:cNvPr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7" t="38059" r="50033" b="1085"/>
          <a:stretch/>
        </p:blipFill>
        <p:spPr bwMode="auto">
          <a:xfrm>
            <a:off x="3837214" y="136625"/>
            <a:ext cx="672793" cy="8170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" name="Marcador de texto 11">
            <a:extLst>
              <a:ext uri="{FF2B5EF4-FFF2-40B4-BE49-F238E27FC236}">
                <a16:creationId xmlns:a16="http://schemas.microsoft.com/office/drawing/2014/main" id="{59B14BF8-2F0A-4465-BDBA-7AD60D39D40C}"/>
              </a:ext>
            </a:extLst>
          </p:cNvPr>
          <p:cNvSpPr txBox="1">
            <a:spLocks/>
          </p:cNvSpPr>
          <p:nvPr/>
        </p:nvSpPr>
        <p:spPr>
          <a:xfrm>
            <a:off x="663526" y="404824"/>
            <a:ext cx="7692962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rgbClr val="654534"/>
                </a:solidFill>
                <a:latin typeface="Century" panose="02040604050505020304" pitchFamily="18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CO"/>
              <a:t>Canal de WhatsApp</a:t>
            </a:r>
          </a:p>
          <a:p>
            <a:endParaRPr lang="es-CO"/>
          </a:p>
        </p:txBody>
      </p:sp>
      <p:cxnSp>
        <p:nvCxnSpPr>
          <p:cNvPr id="28" name="Conector recto 27">
            <a:extLst>
              <a:ext uri="{FF2B5EF4-FFF2-40B4-BE49-F238E27FC236}">
                <a16:creationId xmlns:a16="http://schemas.microsoft.com/office/drawing/2014/main" id="{EFEDE02D-12F4-4633-97C3-80072ECF9F71}"/>
              </a:ext>
            </a:extLst>
          </p:cNvPr>
          <p:cNvCxnSpPr/>
          <p:nvPr/>
        </p:nvCxnSpPr>
        <p:spPr>
          <a:xfrm flipH="1">
            <a:off x="2434728" y="1805718"/>
            <a:ext cx="760164" cy="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0" name="Conector recto de flecha 29">
            <a:extLst>
              <a:ext uri="{FF2B5EF4-FFF2-40B4-BE49-F238E27FC236}">
                <a16:creationId xmlns:a16="http://schemas.microsoft.com/office/drawing/2014/main" id="{84D1CAC4-130E-40BD-BD9C-478782B35367}"/>
              </a:ext>
            </a:extLst>
          </p:cNvPr>
          <p:cNvCxnSpPr/>
          <p:nvPr/>
        </p:nvCxnSpPr>
        <p:spPr>
          <a:xfrm>
            <a:off x="2445745" y="1805718"/>
            <a:ext cx="0" cy="893415"/>
          </a:xfrm>
          <a:prstGeom prst="straightConnector1">
            <a:avLst/>
          </a:prstGeom>
          <a:ln>
            <a:headEnd type="none" w="med" len="med"/>
            <a:tailEnd type="arrow" w="med" len="med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1" name="Conector recto 30">
            <a:extLst>
              <a:ext uri="{FF2B5EF4-FFF2-40B4-BE49-F238E27FC236}">
                <a16:creationId xmlns:a16="http://schemas.microsoft.com/office/drawing/2014/main" id="{7766342D-8C7D-4E4D-BB66-C9CE5A23104C}"/>
              </a:ext>
            </a:extLst>
          </p:cNvPr>
          <p:cNvCxnSpPr/>
          <p:nvPr/>
        </p:nvCxnSpPr>
        <p:spPr>
          <a:xfrm flipH="1">
            <a:off x="9593855" y="2112354"/>
            <a:ext cx="760164" cy="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2" name="Conector recto de flecha 31">
            <a:extLst>
              <a:ext uri="{FF2B5EF4-FFF2-40B4-BE49-F238E27FC236}">
                <a16:creationId xmlns:a16="http://schemas.microsoft.com/office/drawing/2014/main" id="{A109F703-5CC2-4EBA-B1F9-7CE059A1E94F}"/>
              </a:ext>
            </a:extLst>
          </p:cNvPr>
          <p:cNvCxnSpPr>
            <a:cxnSpLocks/>
          </p:cNvCxnSpPr>
          <p:nvPr/>
        </p:nvCxnSpPr>
        <p:spPr>
          <a:xfrm>
            <a:off x="10354019" y="2098138"/>
            <a:ext cx="0" cy="600995"/>
          </a:xfrm>
          <a:prstGeom prst="straightConnector1">
            <a:avLst/>
          </a:prstGeom>
          <a:ln>
            <a:headEnd type="none" w="med" len="med"/>
            <a:tailEnd type="arrow" w="med" len="med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3" name="CuadroTexto 2">
            <a:extLst>
              <a:ext uri="{FF2B5EF4-FFF2-40B4-BE49-F238E27FC236}">
                <a16:creationId xmlns:a16="http://schemas.microsoft.com/office/drawing/2014/main" id="{71E66245-7193-6504-5FAE-8DD1DF315607}"/>
              </a:ext>
            </a:extLst>
          </p:cNvPr>
          <p:cNvSpPr txBox="1"/>
          <p:nvPr/>
        </p:nvSpPr>
        <p:spPr>
          <a:xfrm>
            <a:off x="6808164" y="6283899"/>
            <a:ext cx="525504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Cifras del 29 de noviembre al 26 de diciembre de 2024</a:t>
            </a: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675C9D87-3B4E-516B-403F-9F296D9408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84412" y="1189169"/>
            <a:ext cx="6209442" cy="1293782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E266C404-2822-81C1-046F-188D0C45E2E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1463" y="2767742"/>
            <a:ext cx="5157581" cy="2991447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AA08E91B-E791-2778-D446-703E02928EC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39256" y="2767741"/>
            <a:ext cx="5760852" cy="2991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586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Marcador de texto 11">
            <a:extLst>
              <a:ext uri="{FF2B5EF4-FFF2-40B4-BE49-F238E27FC236}">
                <a16:creationId xmlns:a16="http://schemas.microsoft.com/office/drawing/2014/main" id="{0F63F46E-6A73-417E-8E7C-250AA6E686A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70814" y="427867"/>
            <a:ext cx="2402154" cy="365125"/>
          </a:xfrm>
          <a:ln>
            <a:noFill/>
          </a:ln>
        </p:spPr>
        <p:txBody>
          <a:bodyPr/>
          <a:lstStyle/>
          <a:p>
            <a:r>
              <a:rPr lang="es-CO" dirty="0"/>
              <a:t>Redes Sociales:</a:t>
            </a:r>
          </a:p>
          <a:p>
            <a:endParaRPr lang="es-CO" dirty="0"/>
          </a:p>
        </p:txBody>
      </p:sp>
      <p:pic>
        <p:nvPicPr>
          <p:cNvPr id="18" name="Imagen 17">
            <a:extLst>
              <a:ext uri="{FF2B5EF4-FFF2-40B4-BE49-F238E27FC236}">
                <a16:creationId xmlns:a16="http://schemas.microsoft.com/office/drawing/2014/main" id="{C4857365-0EF2-4A19-90B0-227D21BC95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9527" y="1175640"/>
            <a:ext cx="9599458" cy="1656769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773A3F1A-0D49-06E4-E94E-BBDDDDBA0B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3995" y="1511260"/>
            <a:ext cx="4693206" cy="2244312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C3EF086C-1A82-92D9-D5E8-6435D840B44B}"/>
              </a:ext>
            </a:extLst>
          </p:cNvPr>
          <p:cNvSpPr txBox="1"/>
          <p:nvPr/>
        </p:nvSpPr>
        <p:spPr>
          <a:xfrm>
            <a:off x="6808164" y="6283899"/>
            <a:ext cx="525504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Cifras del 29 de noviembre al 26 de diciembre de 2024</a:t>
            </a:r>
          </a:p>
        </p:txBody>
      </p:sp>
    </p:spTree>
    <p:extLst>
      <p:ext uri="{BB962C8B-B14F-4D97-AF65-F5344CB8AC3E}">
        <p14:creationId xmlns:p14="http://schemas.microsoft.com/office/powerpoint/2010/main" val="4962545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Marcador de texto 11">
            <a:extLst>
              <a:ext uri="{FF2B5EF4-FFF2-40B4-BE49-F238E27FC236}">
                <a16:creationId xmlns:a16="http://schemas.microsoft.com/office/drawing/2014/main" id="{0F63F46E-6A73-417E-8E7C-250AA6E686A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70814" y="427867"/>
            <a:ext cx="7692962" cy="365125"/>
          </a:xfrm>
          <a:ln>
            <a:noFill/>
          </a:ln>
        </p:spPr>
        <p:txBody>
          <a:bodyPr/>
          <a:lstStyle/>
          <a:p>
            <a:r>
              <a:rPr lang="es-CO"/>
              <a:t>PQR recibidos</a:t>
            </a:r>
          </a:p>
          <a:p>
            <a:endParaRPr lang="es-CO"/>
          </a:p>
        </p:txBody>
      </p:sp>
      <p:pic>
        <p:nvPicPr>
          <p:cNvPr id="18" name="Imagen 17">
            <a:extLst>
              <a:ext uri="{FF2B5EF4-FFF2-40B4-BE49-F238E27FC236}">
                <a16:creationId xmlns:a16="http://schemas.microsoft.com/office/drawing/2014/main" id="{C4857365-0EF2-4A19-90B0-227D21BC95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9527" y="1175640"/>
            <a:ext cx="9599458" cy="1656769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74491671-1E16-435D-9406-C041D83BA0A6}"/>
              </a:ext>
            </a:extLst>
          </p:cNvPr>
          <p:cNvSpPr txBox="1"/>
          <p:nvPr/>
        </p:nvSpPr>
        <p:spPr>
          <a:xfrm>
            <a:off x="6808164" y="6283899"/>
            <a:ext cx="525504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Cifras del 29 de noviembre al 26 de diciembre de 2024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F4E93F11-3F8D-45C5-BD62-B9E7B07E43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8636" y="1252721"/>
            <a:ext cx="10398271" cy="3924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840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exto 1">
            <a:extLst>
              <a:ext uri="{FF2B5EF4-FFF2-40B4-BE49-F238E27FC236}">
                <a16:creationId xmlns:a16="http://schemas.microsoft.com/office/drawing/2014/main" id="{4DB61D2D-13FB-4C64-B818-AC705EE5BE7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s-CO">
                <a:latin typeface="Century Gothic" panose="020B0502020202020204" pitchFamily="34" charset="0"/>
              </a:rPr>
              <a:t>¡GRACIAS!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08B46C7A-3350-4BC8-88C2-C83BE79E0B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5264" y="1344651"/>
            <a:ext cx="4918852" cy="4538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987352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orbel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4"/>
        </a:solidFill>
        <a:ln>
          <a:noFill/>
        </a:ln>
        <a:effectLst/>
      </a:spPr>
      <a:bodyPr anchor="ctr"/>
      <a:lstStyle>
        <a:defPPr algn="ctr" eaLnBrk="1" fontAlgn="auto" hangingPunct="1">
          <a:spcBef>
            <a:spcPts val="0"/>
          </a:spcBef>
          <a:spcAft>
            <a:spcPts val="0"/>
          </a:spcAft>
          <a:defRPr sz="1600" b="1" dirty="0" err="1" smtClean="0">
            <a:solidFill>
              <a:schemeClr val="bg1"/>
            </a:solidFill>
            <a:ea typeface="Open Sans" panose="020B0606030504020204" pitchFamily="34" charset="0"/>
            <a:cs typeface="Open Sans" panose="020B0606030504020204" pitchFamily="34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0E8F76B7AF519541A7D67802BD7A8244" ma:contentTypeVersion="18" ma:contentTypeDescription="Crear nuevo documento." ma:contentTypeScope="" ma:versionID="b8f34dbaf465a04912c0d9544dd46f02">
  <xsd:schema xmlns:xsd="http://www.w3.org/2001/XMLSchema" xmlns:xs="http://www.w3.org/2001/XMLSchema" xmlns:p="http://schemas.microsoft.com/office/2006/metadata/properties" xmlns:ns1="http://schemas.microsoft.com/sharepoint/v3" xmlns:ns3="062c080f-6309-450c-8d8d-731c2123c31b" xmlns:ns4="f42af437-094c-4398-ad44-ff0677cd475b" targetNamespace="http://schemas.microsoft.com/office/2006/metadata/properties" ma:root="true" ma:fieldsID="53096cf9fe0845c9dde1bf20c9460ff0" ns1:_="" ns3:_="" ns4:_="">
    <xsd:import namespace="http://schemas.microsoft.com/sharepoint/v3"/>
    <xsd:import namespace="062c080f-6309-450c-8d8d-731c2123c31b"/>
    <xsd:import namespace="f42af437-094c-4398-ad44-ff0677cd475b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LengthInSeconds" minOccurs="0"/>
                <xsd:element ref="ns4:MediaServiceDateTaken" minOccurs="0"/>
                <xsd:element ref="ns4:_activity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Location" minOccurs="0"/>
                <xsd:element ref="ns4:MediaServiceObjectDetectorVersions" minOccurs="0"/>
                <xsd:element ref="ns4:MediaServiceSystemTags" minOccurs="0"/>
                <xsd:element ref="ns1:_ip_UnifiedCompliancePolicyProperties" minOccurs="0"/>
                <xsd:element ref="ns1:_ip_UnifiedCompliancePolicyUIAction" minOccurs="0"/>
                <xsd:element ref="ns4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3" nillable="true" ma:displayName="Propiedades de la Directiva de cumplimiento unificado" ma:hidden="true" ma:internalName="_ip_UnifiedCompliancePolicyProperties">
      <xsd:simpleType>
        <xsd:restriction base="dms:Note"/>
      </xsd:simpleType>
    </xsd:element>
    <xsd:element name="_ip_UnifiedCompliancePolicyUIAction" ma:index="24" nillable="true" ma:displayName="Acción de IU de la Directiva de cumplimiento unificado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62c080f-6309-450c-8d8d-731c2123c31b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Compartido con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Detalles de uso compartido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Hash de la sugerencia para compartir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42af437-094c-4398-ad44-ff0677cd475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_activity" ma:index="16" nillable="true" ma:displayName="_activity" ma:hidden="true" ma:internalName="_activity">
      <xsd:simpleType>
        <xsd:restriction base="dms:Note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2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  <_activity xmlns="f42af437-094c-4398-ad44-ff0677cd475b" xsi:nil="true"/>
  </documentManagement>
</p:properties>
</file>

<file path=customXml/itemProps1.xml><?xml version="1.0" encoding="utf-8"?>
<ds:datastoreItem xmlns:ds="http://schemas.openxmlformats.org/officeDocument/2006/customXml" ds:itemID="{5103620C-BE7E-4302-A3E6-F530EBB9DA8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062c080f-6309-450c-8d8d-731c2123c31b"/>
    <ds:schemaRef ds:uri="f42af437-094c-4398-ad44-ff0677cd475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D92966F-D8D5-446A-B48C-0A30E4FDBCC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0C6E360-F4BB-4BEB-A1A4-6EB9699B9519}">
  <ds:schemaRefs>
    <ds:schemaRef ds:uri="062c080f-6309-450c-8d8d-731c2123c31b"/>
    <ds:schemaRef ds:uri="http://schemas.microsoft.com/office/2006/documentManagement/types"/>
    <ds:schemaRef ds:uri="http://schemas.microsoft.com/office/infopath/2007/PartnerControls"/>
    <ds:schemaRef ds:uri="f42af437-094c-4398-ad44-ff0677cd475b"/>
    <ds:schemaRef ds:uri="http://schemas.microsoft.com/sharepoint/v3"/>
    <ds:schemaRef ds:uri="http://schemas.microsoft.com/office/2006/metadata/properties"/>
    <ds:schemaRef ds:uri="http://purl.org/dc/terms/"/>
    <ds:schemaRef ds:uri="http://www.w3.org/XML/1998/namespace"/>
    <ds:schemaRef ds:uri="http://schemas.openxmlformats.org/package/2006/metadata/core-properties"/>
    <ds:schemaRef ds:uri="http://purl.org/dc/elements/1.1/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5958</TotalTime>
  <Words>480</Words>
  <Application>Microsoft Office PowerPoint</Application>
  <PresentationFormat>Panorámica</PresentationFormat>
  <Paragraphs>301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6" baseType="lpstr">
      <vt:lpstr>Arial</vt:lpstr>
      <vt:lpstr>Calibri</vt:lpstr>
      <vt:lpstr>Century</vt:lpstr>
      <vt:lpstr>Century Gothic</vt:lpstr>
      <vt:lpstr>Corbel</vt:lpstr>
      <vt:lpstr>Open Sans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Diseño</dc:creator>
  <cp:lastModifiedBy>Jairo Fernando Contreras Gutierrez</cp:lastModifiedBy>
  <cp:revision>9</cp:revision>
  <dcterms:created xsi:type="dcterms:W3CDTF">2023-06-27T16:02:57Z</dcterms:created>
  <dcterms:modified xsi:type="dcterms:W3CDTF">2025-04-02T14:28:29Z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Order">
    <vt:r8>10000</vt:r8>
  </property>
  <property fmtid="{D5CDD505-2E9C-101B-9397-08002B2CF9AE}" pid="3" name="ContentTypeId">
    <vt:lpwstr>0x0101000E8F76B7AF519541A7D67802BD7A8244</vt:lpwstr>
  </property>
  <property fmtid="{D5CDD505-2E9C-101B-9397-08002B2CF9AE}" pid="4" name="MSIP_Label_69208c17-96c3-4637-9dd4-d0da4155cc00_Enabled">
    <vt:lpwstr>true</vt:lpwstr>
  </property>
  <property fmtid="{D5CDD505-2E9C-101B-9397-08002B2CF9AE}" pid="5" name="MSIP_Label_69208c17-96c3-4637-9dd4-d0da4155cc00_SetDate">
    <vt:lpwstr>2023-12-12T01:04:14Z</vt:lpwstr>
  </property>
  <property fmtid="{D5CDD505-2E9C-101B-9397-08002B2CF9AE}" pid="6" name="MSIP_Label_69208c17-96c3-4637-9dd4-d0da4155cc00_Method">
    <vt:lpwstr>Privileged</vt:lpwstr>
  </property>
  <property fmtid="{D5CDD505-2E9C-101B-9397-08002B2CF9AE}" pid="7" name="MSIP_Label_69208c17-96c3-4637-9dd4-d0da4155cc00_Name">
    <vt:lpwstr>Información clasificada</vt:lpwstr>
  </property>
  <property fmtid="{D5CDD505-2E9C-101B-9397-08002B2CF9AE}" pid="8" name="MSIP_Label_69208c17-96c3-4637-9dd4-d0da4155cc00_SiteId">
    <vt:lpwstr>c7567c2c-e9a7-4d26-849e-f361bdbab82c</vt:lpwstr>
  </property>
  <property fmtid="{D5CDD505-2E9C-101B-9397-08002B2CF9AE}" pid="9" name="MSIP_Label_69208c17-96c3-4637-9dd4-d0da4155cc00_ActionId">
    <vt:lpwstr>bd71e8ef-6a47-4f83-acc5-6c2a73f7bc82</vt:lpwstr>
  </property>
  <property fmtid="{D5CDD505-2E9C-101B-9397-08002B2CF9AE}" pid="10" name="MSIP_Label_69208c17-96c3-4637-9dd4-d0da4155cc00_ContentBits">
    <vt:lpwstr>2</vt:lpwstr>
  </property>
  <property fmtid="{D5CDD505-2E9C-101B-9397-08002B2CF9AE}" pid="11" name="ClassificationContentMarkingFooterLocations">
    <vt:lpwstr>Tema de Office:8</vt:lpwstr>
  </property>
  <property fmtid="{D5CDD505-2E9C-101B-9397-08002B2CF9AE}" pid="12" name="ClassificationContentMarkingFooterText">
    <vt:lpwstr>Información Clasificada</vt:lpwstr>
  </property>
</Properties>
</file>