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6659563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3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9467" y="1122363"/>
            <a:ext cx="5660629" cy="2387600"/>
          </a:xfrm>
        </p:spPr>
        <p:txBody>
          <a:bodyPr anchor="b"/>
          <a:lstStyle>
            <a:lvl1pPr algn="ctr">
              <a:defRPr sz="437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2446" y="3602038"/>
            <a:ext cx="4994672" cy="1655762"/>
          </a:xfrm>
        </p:spPr>
        <p:txBody>
          <a:bodyPr/>
          <a:lstStyle>
            <a:lvl1pPr marL="0" indent="0" algn="ctr">
              <a:buNone/>
              <a:defRPr sz="1748"/>
            </a:lvl1pPr>
            <a:lvl2pPr marL="332979" indent="0" algn="ctr">
              <a:buNone/>
              <a:defRPr sz="1457"/>
            </a:lvl2pPr>
            <a:lvl3pPr marL="665958" indent="0" algn="ctr">
              <a:buNone/>
              <a:defRPr sz="1311"/>
            </a:lvl3pPr>
            <a:lvl4pPr marL="998936" indent="0" algn="ctr">
              <a:buNone/>
              <a:defRPr sz="1165"/>
            </a:lvl4pPr>
            <a:lvl5pPr marL="1331915" indent="0" algn="ctr">
              <a:buNone/>
              <a:defRPr sz="1165"/>
            </a:lvl5pPr>
            <a:lvl6pPr marL="1664894" indent="0" algn="ctr">
              <a:buNone/>
              <a:defRPr sz="1165"/>
            </a:lvl6pPr>
            <a:lvl7pPr marL="1997873" indent="0" algn="ctr">
              <a:buNone/>
              <a:defRPr sz="1165"/>
            </a:lvl7pPr>
            <a:lvl8pPr marL="2330851" indent="0" algn="ctr">
              <a:buNone/>
              <a:defRPr sz="1165"/>
            </a:lvl8pPr>
            <a:lvl9pPr marL="2663830" indent="0" algn="ctr">
              <a:buNone/>
              <a:defRPr sz="1165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2644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31292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377" y="1709740"/>
            <a:ext cx="5743873" cy="2852737"/>
          </a:xfrm>
        </p:spPr>
        <p:txBody>
          <a:bodyPr anchor="b"/>
          <a:lstStyle>
            <a:lvl1pPr>
              <a:defRPr sz="437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4377" y="4589465"/>
            <a:ext cx="5743873" cy="1500187"/>
          </a:xfrm>
        </p:spPr>
        <p:txBody>
          <a:bodyPr/>
          <a:lstStyle>
            <a:lvl1pPr marL="0" indent="0">
              <a:buNone/>
              <a:defRPr sz="1748">
                <a:solidFill>
                  <a:schemeClr val="tx1"/>
                </a:solidFill>
              </a:defRPr>
            </a:lvl1pPr>
            <a:lvl2pPr marL="332979" indent="0">
              <a:buNone/>
              <a:defRPr sz="1457">
                <a:solidFill>
                  <a:schemeClr val="tx1">
                    <a:tint val="75000"/>
                  </a:schemeClr>
                </a:solidFill>
              </a:defRPr>
            </a:lvl2pPr>
            <a:lvl3pPr marL="665958" indent="0">
              <a:buNone/>
              <a:defRPr sz="1311">
                <a:solidFill>
                  <a:schemeClr val="tx1">
                    <a:tint val="75000"/>
                  </a:schemeClr>
                </a:solidFill>
              </a:defRPr>
            </a:lvl3pPr>
            <a:lvl4pPr marL="998936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4pPr>
            <a:lvl5pPr marL="1331915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5pPr>
            <a:lvl6pPr marL="1664894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6pPr>
            <a:lvl7pPr marL="1997873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7pPr>
            <a:lvl8pPr marL="2330851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8pPr>
            <a:lvl9pPr marL="2663830" indent="0">
              <a:buNone/>
              <a:defRPr sz="11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91156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845" y="1825625"/>
            <a:ext cx="2830314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71404" y="1825625"/>
            <a:ext cx="2830314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7762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2" y="365127"/>
            <a:ext cx="5743873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8713" y="1681163"/>
            <a:ext cx="2817307" cy="823912"/>
          </a:xfrm>
        </p:spPr>
        <p:txBody>
          <a:bodyPr anchor="b"/>
          <a:lstStyle>
            <a:lvl1pPr marL="0" indent="0">
              <a:buNone/>
              <a:defRPr sz="1748" b="1"/>
            </a:lvl1pPr>
            <a:lvl2pPr marL="332979" indent="0">
              <a:buNone/>
              <a:defRPr sz="1457" b="1"/>
            </a:lvl2pPr>
            <a:lvl3pPr marL="665958" indent="0">
              <a:buNone/>
              <a:defRPr sz="1311" b="1"/>
            </a:lvl3pPr>
            <a:lvl4pPr marL="998936" indent="0">
              <a:buNone/>
              <a:defRPr sz="1165" b="1"/>
            </a:lvl4pPr>
            <a:lvl5pPr marL="1331915" indent="0">
              <a:buNone/>
              <a:defRPr sz="1165" b="1"/>
            </a:lvl5pPr>
            <a:lvl6pPr marL="1664894" indent="0">
              <a:buNone/>
              <a:defRPr sz="1165" b="1"/>
            </a:lvl6pPr>
            <a:lvl7pPr marL="1997873" indent="0">
              <a:buNone/>
              <a:defRPr sz="1165" b="1"/>
            </a:lvl7pPr>
            <a:lvl8pPr marL="2330851" indent="0">
              <a:buNone/>
              <a:defRPr sz="1165" b="1"/>
            </a:lvl8pPr>
            <a:lvl9pPr marL="2663830" indent="0">
              <a:buNone/>
              <a:defRPr sz="1165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713" y="2505075"/>
            <a:ext cx="281730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71404" y="1681163"/>
            <a:ext cx="2831182" cy="823912"/>
          </a:xfrm>
        </p:spPr>
        <p:txBody>
          <a:bodyPr anchor="b"/>
          <a:lstStyle>
            <a:lvl1pPr marL="0" indent="0">
              <a:buNone/>
              <a:defRPr sz="1748" b="1"/>
            </a:lvl1pPr>
            <a:lvl2pPr marL="332979" indent="0">
              <a:buNone/>
              <a:defRPr sz="1457" b="1"/>
            </a:lvl2pPr>
            <a:lvl3pPr marL="665958" indent="0">
              <a:buNone/>
              <a:defRPr sz="1311" b="1"/>
            </a:lvl3pPr>
            <a:lvl4pPr marL="998936" indent="0">
              <a:buNone/>
              <a:defRPr sz="1165" b="1"/>
            </a:lvl4pPr>
            <a:lvl5pPr marL="1331915" indent="0">
              <a:buNone/>
              <a:defRPr sz="1165" b="1"/>
            </a:lvl5pPr>
            <a:lvl6pPr marL="1664894" indent="0">
              <a:buNone/>
              <a:defRPr sz="1165" b="1"/>
            </a:lvl6pPr>
            <a:lvl7pPr marL="1997873" indent="0">
              <a:buNone/>
              <a:defRPr sz="1165" b="1"/>
            </a:lvl7pPr>
            <a:lvl8pPr marL="2330851" indent="0">
              <a:buNone/>
              <a:defRPr sz="1165" b="1"/>
            </a:lvl8pPr>
            <a:lvl9pPr marL="2663830" indent="0">
              <a:buNone/>
              <a:defRPr sz="1165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71404" y="2505075"/>
            <a:ext cx="2831182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42865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5071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333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3" y="457200"/>
            <a:ext cx="2147882" cy="1600200"/>
          </a:xfrm>
        </p:spPr>
        <p:txBody>
          <a:bodyPr anchor="b"/>
          <a:lstStyle>
            <a:lvl1pPr>
              <a:defRPr sz="233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1182" y="987427"/>
            <a:ext cx="3371404" cy="4873625"/>
          </a:xfrm>
        </p:spPr>
        <p:txBody>
          <a:bodyPr/>
          <a:lstStyle>
            <a:lvl1pPr>
              <a:defRPr sz="2331"/>
            </a:lvl1pPr>
            <a:lvl2pPr>
              <a:defRPr sz="2039"/>
            </a:lvl2pPr>
            <a:lvl3pPr>
              <a:defRPr sz="1748"/>
            </a:lvl3pPr>
            <a:lvl4pPr>
              <a:defRPr sz="1457"/>
            </a:lvl4pPr>
            <a:lvl5pPr>
              <a:defRPr sz="1457"/>
            </a:lvl5pPr>
            <a:lvl6pPr>
              <a:defRPr sz="1457"/>
            </a:lvl6pPr>
            <a:lvl7pPr>
              <a:defRPr sz="1457"/>
            </a:lvl7pPr>
            <a:lvl8pPr>
              <a:defRPr sz="1457"/>
            </a:lvl8pPr>
            <a:lvl9pPr>
              <a:defRPr sz="1457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13" y="2057400"/>
            <a:ext cx="2147882" cy="3811588"/>
          </a:xfrm>
        </p:spPr>
        <p:txBody>
          <a:bodyPr/>
          <a:lstStyle>
            <a:lvl1pPr marL="0" indent="0">
              <a:buNone/>
              <a:defRPr sz="1165"/>
            </a:lvl1pPr>
            <a:lvl2pPr marL="332979" indent="0">
              <a:buNone/>
              <a:defRPr sz="1020"/>
            </a:lvl2pPr>
            <a:lvl3pPr marL="665958" indent="0">
              <a:buNone/>
              <a:defRPr sz="874"/>
            </a:lvl3pPr>
            <a:lvl4pPr marL="998936" indent="0">
              <a:buNone/>
              <a:defRPr sz="728"/>
            </a:lvl4pPr>
            <a:lvl5pPr marL="1331915" indent="0">
              <a:buNone/>
              <a:defRPr sz="728"/>
            </a:lvl5pPr>
            <a:lvl6pPr marL="1664894" indent="0">
              <a:buNone/>
              <a:defRPr sz="728"/>
            </a:lvl6pPr>
            <a:lvl7pPr marL="1997873" indent="0">
              <a:buNone/>
              <a:defRPr sz="728"/>
            </a:lvl7pPr>
            <a:lvl8pPr marL="2330851" indent="0">
              <a:buNone/>
              <a:defRPr sz="728"/>
            </a:lvl8pPr>
            <a:lvl9pPr marL="2663830" indent="0">
              <a:buNone/>
              <a:defRPr sz="728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43880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13" y="457200"/>
            <a:ext cx="2147882" cy="1600200"/>
          </a:xfrm>
        </p:spPr>
        <p:txBody>
          <a:bodyPr anchor="b"/>
          <a:lstStyle>
            <a:lvl1pPr>
              <a:defRPr sz="233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1182" y="987427"/>
            <a:ext cx="3371404" cy="4873625"/>
          </a:xfrm>
        </p:spPr>
        <p:txBody>
          <a:bodyPr anchor="t"/>
          <a:lstStyle>
            <a:lvl1pPr marL="0" indent="0">
              <a:buNone/>
              <a:defRPr sz="2331"/>
            </a:lvl1pPr>
            <a:lvl2pPr marL="332979" indent="0">
              <a:buNone/>
              <a:defRPr sz="2039"/>
            </a:lvl2pPr>
            <a:lvl3pPr marL="665958" indent="0">
              <a:buNone/>
              <a:defRPr sz="1748"/>
            </a:lvl3pPr>
            <a:lvl4pPr marL="998936" indent="0">
              <a:buNone/>
              <a:defRPr sz="1457"/>
            </a:lvl4pPr>
            <a:lvl5pPr marL="1331915" indent="0">
              <a:buNone/>
              <a:defRPr sz="1457"/>
            </a:lvl5pPr>
            <a:lvl6pPr marL="1664894" indent="0">
              <a:buNone/>
              <a:defRPr sz="1457"/>
            </a:lvl6pPr>
            <a:lvl7pPr marL="1997873" indent="0">
              <a:buNone/>
              <a:defRPr sz="1457"/>
            </a:lvl7pPr>
            <a:lvl8pPr marL="2330851" indent="0">
              <a:buNone/>
              <a:defRPr sz="1457"/>
            </a:lvl8pPr>
            <a:lvl9pPr marL="2663830" indent="0">
              <a:buNone/>
              <a:defRPr sz="1457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8713" y="2057400"/>
            <a:ext cx="2147882" cy="3811588"/>
          </a:xfrm>
        </p:spPr>
        <p:txBody>
          <a:bodyPr/>
          <a:lstStyle>
            <a:lvl1pPr marL="0" indent="0">
              <a:buNone/>
              <a:defRPr sz="1165"/>
            </a:lvl1pPr>
            <a:lvl2pPr marL="332979" indent="0">
              <a:buNone/>
              <a:defRPr sz="1020"/>
            </a:lvl2pPr>
            <a:lvl3pPr marL="665958" indent="0">
              <a:buNone/>
              <a:defRPr sz="874"/>
            </a:lvl3pPr>
            <a:lvl4pPr marL="998936" indent="0">
              <a:buNone/>
              <a:defRPr sz="728"/>
            </a:lvl4pPr>
            <a:lvl5pPr marL="1331915" indent="0">
              <a:buNone/>
              <a:defRPr sz="728"/>
            </a:lvl5pPr>
            <a:lvl6pPr marL="1664894" indent="0">
              <a:buNone/>
              <a:defRPr sz="728"/>
            </a:lvl6pPr>
            <a:lvl7pPr marL="1997873" indent="0">
              <a:buNone/>
              <a:defRPr sz="728"/>
            </a:lvl7pPr>
            <a:lvl8pPr marL="2330851" indent="0">
              <a:buNone/>
              <a:defRPr sz="728"/>
            </a:lvl8pPr>
            <a:lvl9pPr marL="2663830" indent="0">
              <a:buNone/>
              <a:defRPr sz="728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11985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18626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765750" y="365125"/>
            <a:ext cx="1435968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845" y="365125"/>
            <a:ext cx="422466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49546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845" y="365127"/>
            <a:ext cx="574387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845" y="1825625"/>
            <a:ext cx="574387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845" y="6356352"/>
            <a:ext cx="14984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40D68-68E4-43D6-A29B-234FC380F6EA}" type="datetimeFigureOut">
              <a:rPr lang="es-CO" smtClean="0"/>
              <a:t>3/06/2020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5980" y="6356352"/>
            <a:ext cx="22476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03316" y="6356352"/>
            <a:ext cx="14984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62288-5F07-422C-A797-B1C985B58EB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8811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65958" rtl="0" eaLnBrk="1" latinLnBrk="0" hangingPunct="1">
        <a:lnSpc>
          <a:spcPct val="90000"/>
        </a:lnSpc>
        <a:spcBef>
          <a:spcPct val="0"/>
        </a:spcBef>
        <a:buNone/>
        <a:defRPr sz="320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6489" indent="-166489" algn="l" defTabSz="665958" rtl="0" eaLnBrk="1" latinLnBrk="0" hangingPunct="1">
        <a:lnSpc>
          <a:spcPct val="90000"/>
        </a:lnSpc>
        <a:spcBef>
          <a:spcPts val="728"/>
        </a:spcBef>
        <a:buFont typeface="Arial" panose="020B0604020202020204" pitchFamily="34" charset="0"/>
        <a:buChar char="•"/>
        <a:defRPr sz="2039" kern="1200">
          <a:solidFill>
            <a:schemeClr val="tx1"/>
          </a:solidFill>
          <a:latin typeface="+mn-lt"/>
          <a:ea typeface="+mn-ea"/>
          <a:cs typeface="+mn-cs"/>
        </a:defRPr>
      </a:lvl1pPr>
      <a:lvl2pPr marL="499468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2pPr>
      <a:lvl3pPr marL="832447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3pPr>
      <a:lvl4pPr marL="1165426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4pPr>
      <a:lvl5pPr marL="1498404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5pPr>
      <a:lvl6pPr marL="1831383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6pPr>
      <a:lvl7pPr marL="2164362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7pPr>
      <a:lvl8pPr marL="2497341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8pPr>
      <a:lvl9pPr marL="2830319" indent="-166489" algn="l" defTabSz="665958" rtl="0" eaLnBrk="1" latinLnBrk="0" hangingPunct="1">
        <a:lnSpc>
          <a:spcPct val="90000"/>
        </a:lnSpc>
        <a:spcBef>
          <a:spcPts val="364"/>
        </a:spcBef>
        <a:buFont typeface="Arial" panose="020B0604020202020204" pitchFamily="34" charset="0"/>
        <a:buChar char="•"/>
        <a:defRPr sz="13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1pPr>
      <a:lvl2pPr marL="332979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2pPr>
      <a:lvl3pPr marL="665958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3pPr>
      <a:lvl4pPr marL="998936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4pPr>
      <a:lvl5pPr marL="1331915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5pPr>
      <a:lvl6pPr marL="1664894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6pPr>
      <a:lvl7pPr marL="1997873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7pPr>
      <a:lvl8pPr marL="2330851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8pPr>
      <a:lvl9pPr marL="2663830" algn="l" defTabSz="665958" rtl="0" eaLnBrk="1" latinLnBrk="0" hangingPunct="1">
        <a:defRPr sz="131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42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50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883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045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434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642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75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68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8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71" y="0"/>
            <a:ext cx="58182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7888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EE4D1FD5C86549A6974EFBC4DA1C11" ma:contentTypeVersion="9" ma:contentTypeDescription="Create a new document." ma:contentTypeScope="" ma:versionID="45f2c743e944399cda545a260ca1af2f">
  <xsd:schema xmlns:xsd="http://www.w3.org/2001/XMLSchema" xmlns:xs="http://www.w3.org/2001/XMLSchema" xmlns:p="http://schemas.microsoft.com/office/2006/metadata/properties" xmlns:ns3="dfc64387-aa4e-4c75-a3ca-1b79bded8720" xmlns:ns4="e4d3c93c-ebd6-4624-905c-38105d1fc2a8" targetNamespace="http://schemas.microsoft.com/office/2006/metadata/properties" ma:root="true" ma:fieldsID="96c9ce4d99306866e457bbb90938bb15" ns3:_="" ns4:_="">
    <xsd:import namespace="dfc64387-aa4e-4c75-a3ca-1b79bded8720"/>
    <xsd:import namespace="e4d3c93c-ebd6-4624-905c-38105d1fc2a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c64387-aa4e-4c75-a3ca-1b79bded87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d3c93c-ebd6-4624-905c-38105d1fc2a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0C3625A-2BBB-419E-8F97-B494C54AAF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fc64387-aa4e-4c75-a3ca-1b79bded8720"/>
    <ds:schemaRef ds:uri="e4d3c93c-ebd6-4624-905c-38105d1fc2a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0BFB4D1-8DA5-4385-A050-2C5BA8605F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745BED-C98E-47FF-A4C8-6DD05D8CDE2A}">
  <ds:schemaRefs>
    <ds:schemaRef ds:uri="dfc64387-aa4e-4c75-a3ca-1b79bded8720"/>
    <ds:schemaRef ds:uri="http://purl.org/dc/terms/"/>
    <ds:schemaRef ds:uri="http://www.w3.org/XML/1998/namespace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e4d3c93c-ebd6-4624-905c-38105d1fc2a8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0</Words>
  <Application>Microsoft Office PowerPoint</Application>
  <PresentationFormat>Personalizado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JULIANA DIAZ GARCIA</dc:creator>
  <cp:lastModifiedBy>JULIANA DIAZ GARCIA</cp:lastModifiedBy>
  <cp:revision>1</cp:revision>
  <dcterms:created xsi:type="dcterms:W3CDTF">2020-06-03T19:30:00Z</dcterms:created>
  <dcterms:modified xsi:type="dcterms:W3CDTF">2020-06-03T19:49:27Z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0x01010020EE4D1FD5C86549A6974EFBC4DA1C11</vt:lpwstr>
  </property>
</Properties>
</file>