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4"/>
  </p:sldMasterIdLst>
  <p:notesMasterIdLst>
    <p:notesMasterId r:id="rId6"/>
  </p:notesMasterIdLst>
  <p:sldIdLst>
    <p:sldId id="877" r:id="rId5"/>
  </p:sldIdLst>
  <p:sldSz cx="17181513" cy="9702800"/>
  <p:notesSz cx="7010400" cy="9236075"/>
  <p:defaultTextStyle>
    <a:defPPr>
      <a:defRPr lang="es-CO"/>
    </a:defPPr>
    <a:lvl1pPr marL="0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767987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1535972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2303959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3071946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3839932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6pPr>
    <a:lvl7pPr marL="4607919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7pPr>
    <a:lvl8pPr marL="5375906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8pPr>
    <a:lvl9pPr marL="6143891" algn="l" defTabSz="1535972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3056" userDrawn="1">
          <p15:clr>
            <a:srgbClr val="A4A3A4"/>
          </p15:clr>
        </p15:guide>
        <p15:guide id="4" pos="54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a Paola Luna Torres" initials="APLT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0000"/>
    <a:srgbClr val="003E65"/>
    <a:srgbClr val="FFE7E7"/>
    <a:srgbClr val="009BDF"/>
    <a:srgbClr val="C00000"/>
    <a:srgbClr val="A80000"/>
    <a:srgbClr val="B40000"/>
    <a:srgbClr val="BA2B2E"/>
    <a:srgbClr val="009FE3"/>
    <a:srgbClr val="8787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74C5DB-B01E-490A-B865-BB5B4E766AF4}" v="1" dt="2021-12-20T20:49:19.9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93D81CF-94F2-401A-BA57-92F5A7B2D0C5}" styleName="Estilo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Estilo medio 1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816" y="54"/>
      </p:cViewPr>
      <p:guideLst>
        <p:guide orient="horz" pos="3056"/>
        <p:guide pos="54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1804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1804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650B1C17-2BF6-425D-8E92-BFE42E71C80D}" type="datetimeFigureOut">
              <a:rPr lang="es-CO" smtClean="0"/>
              <a:pPr/>
              <a:t>20/12/2021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692150"/>
            <a:ext cx="6132512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1" y="4387136"/>
            <a:ext cx="5608320" cy="4156234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8772669"/>
            <a:ext cx="3037840" cy="461804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9" y="8772669"/>
            <a:ext cx="3037840" cy="461804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32A509F4-037A-41D7-8F2C-CCCE893D3C2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08469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68096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536192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304288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3072384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840480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608576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376672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6144768" algn="l" defTabSz="153619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509F4-037A-41D7-8F2C-CCCE893D3C24}" type="slidenum">
              <a:rPr lang="es-CO" smtClean="0"/>
              <a:pPr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4299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267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1851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5F8BADCE-791A-4B72-97D1-88CE06EBD034}"/>
              </a:ext>
            </a:extLst>
          </p:cNvPr>
          <p:cNvSpPr/>
          <p:nvPr userDrawn="1"/>
        </p:nvSpPr>
        <p:spPr>
          <a:xfrm>
            <a:off x="0" y="-1"/>
            <a:ext cx="17181513" cy="84182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3" name="Imagen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508" y="-27858"/>
            <a:ext cx="1600565" cy="99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38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7" r:id="rId2"/>
  </p:sldLayoutIdLst>
  <p:txStyles>
    <p:titleStyle>
      <a:lvl1pPr algn="ctr" defTabSz="1535972" rtl="0" eaLnBrk="1" latinLnBrk="0" hangingPunct="1">
        <a:spcBef>
          <a:spcPct val="0"/>
        </a:spcBef>
        <a:buNone/>
        <a:defRPr sz="7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75990" indent="-575990" algn="l" defTabSz="1535972" rtl="0" eaLnBrk="1" latinLnBrk="0" hangingPunct="1">
        <a:spcBef>
          <a:spcPct val="20000"/>
        </a:spcBef>
        <a:buFont typeface="Arial" pitchFamily="34" charset="0"/>
        <a:buChar char="•"/>
        <a:defRPr sz="5400" kern="1200">
          <a:solidFill>
            <a:schemeClr val="tx1"/>
          </a:solidFill>
          <a:latin typeface="+mn-lt"/>
          <a:ea typeface="+mn-ea"/>
          <a:cs typeface="+mn-cs"/>
        </a:defRPr>
      </a:lvl1pPr>
      <a:lvl2pPr marL="1247978" indent="-479991" algn="l" defTabSz="1535972" rtl="0" eaLnBrk="1" latinLnBrk="0" hangingPunct="1">
        <a:spcBef>
          <a:spcPct val="20000"/>
        </a:spcBef>
        <a:buFont typeface="Arial" pitchFamily="34" charset="0"/>
        <a:buChar char="–"/>
        <a:defRPr sz="4700" kern="1200">
          <a:solidFill>
            <a:schemeClr val="tx1"/>
          </a:solidFill>
          <a:latin typeface="+mn-lt"/>
          <a:ea typeface="+mn-ea"/>
          <a:cs typeface="+mn-cs"/>
        </a:defRPr>
      </a:lvl2pPr>
      <a:lvl3pPr marL="1919966" indent="-383993" algn="l" defTabSz="1535972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2687951" indent="-383993" algn="l" defTabSz="1535972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455938" indent="-383993" algn="l" defTabSz="1535972" rtl="0" eaLnBrk="1" latinLnBrk="0" hangingPunct="1">
        <a:spcBef>
          <a:spcPct val="20000"/>
        </a:spcBef>
        <a:buFont typeface="Arial" pitchFamily="34" charset="0"/>
        <a:buChar char="»"/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4223925" indent="-383993" algn="l" defTabSz="1535972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4991912" indent="-383993" algn="l" defTabSz="1535972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5759898" indent="-383993" algn="l" defTabSz="1535972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6527885" indent="-383993" algn="l" defTabSz="1535972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67987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535972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03959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71946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839932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607919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375906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6143891" algn="l" defTabSz="1535972" rtl="0" eaLnBrk="1" latinLnBrk="0" hangingPunct="1"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118DD314-557B-4FCF-9F52-A0F3AA800010}"/>
              </a:ext>
            </a:extLst>
          </p:cNvPr>
          <p:cNvSpPr txBox="1"/>
          <p:nvPr/>
        </p:nvSpPr>
        <p:spPr>
          <a:xfrm>
            <a:off x="210907" y="98855"/>
            <a:ext cx="15203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Resumen asignación de puntaje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E690FDD-246E-4446-AB60-BFB803E784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44" r="3867"/>
          <a:stretch/>
        </p:blipFill>
        <p:spPr>
          <a:xfrm>
            <a:off x="210907" y="1857464"/>
            <a:ext cx="16175864" cy="454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436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UENTE PRESENTACION INSTITUCIONAL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7BF70F7AEEA7949A1F973C4C02347B8" ma:contentTypeVersion="10" ma:contentTypeDescription="Crear nuevo documento." ma:contentTypeScope="" ma:versionID="bb827748c2a61a92fb29804789304090">
  <xsd:schema xmlns:xsd="http://www.w3.org/2001/XMLSchema" xmlns:xs="http://www.w3.org/2001/XMLSchema" xmlns:p="http://schemas.microsoft.com/office/2006/metadata/properties" xmlns:ns1="http://schemas.microsoft.com/sharepoint/v3" xmlns:ns2="c0ffd7c2-1331-4b39-bbc5-3e7d514273d8" xmlns:ns3="2e1b66e6-84d5-4201-88fb-3f6ff4bcf672" targetNamespace="http://schemas.microsoft.com/office/2006/metadata/properties" ma:root="true" ma:fieldsID="12eff557726e97d02e05cb98b8fd3329" ns1:_="" ns2:_="" ns3:_="">
    <xsd:import namespace="http://schemas.microsoft.com/sharepoint/v3"/>
    <xsd:import namespace="c0ffd7c2-1331-4b39-bbc5-3e7d514273d8"/>
    <xsd:import namespace="2e1b66e6-84d5-4201-88fb-3f6ff4bcf672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Fecha de inicio programada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Fecha de finalización programada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ffd7c2-1331-4b39-bbc5-3e7d514273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1b66e6-84d5-4201-88fb-3f6ff4bcf67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C76605D-FEEA-4DE7-B3A4-551699D32212}">
  <ds:schemaRefs>
    <ds:schemaRef ds:uri="2e1b66e6-84d5-4201-88fb-3f6ff4bcf672"/>
    <ds:schemaRef ds:uri="c0ffd7c2-1331-4b39-bbc5-3e7d514273d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284F853-20B9-4A30-B443-43137E5F5665}">
  <ds:schemaRefs>
    <ds:schemaRef ds:uri="c0ffd7c2-1331-4b39-bbc5-3e7d514273d8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sharepoint/v3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2e1b66e6-84d5-4201-88fb-3f6ff4bcf67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5C9AA40-FC45-407F-AF63-0C53EE3A243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18410</TotalTime>
  <Words>5</Words>
  <Application>Microsoft Office PowerPoint</Application>
  <PresentationFormat>Personalizado</PresentationFormat>
  <Paragraphs>2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Tahoma</vt:lpstr>
      <vt:lpstr>1_Tema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Julian Andres Castiblanco Vargas</dc:creator>
  <cp:lastModifiedBy>Jorge Enrique Ochoa Cely</cp:lastModifiedBy>
  <cp:revision>306</cp:revision>
  <cp:lastPrinted>2019-05-09T19:25:04Z</cp:lastPrinted>
  <dcterms:created xsi:type="dcterms:W3CDTF">2012-02-08T13:32:41Z</dcterms:created>
  <dcterms:modified xsi:type="dcterms:W3CDTF">2021-12-20T22:03:52Z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0x01010037BF70F7AEEA7949A1F973C4C02347B8</vt:lpwstr>
  </property>
</Properties>
</file>