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5143500" cx="9144000"/>
  <p:notesSz cx="6858000" cy="9144000"/>
  <p:embeddedFontLst>
    <p:embeddedFont>
      <p:font typeface="Raleway"/>
      <p:regular r:id="rId23"/>
      <p:bold r:id="rId24"/>
      <p:italic r:id="rId25"/>
      <p:boldItalic r:id="rId26"/>
    </p:embeddedFont>
    <p:embeddedFont>
      <p:font typeface="Raleway ExtraBold"/>
      <p:bold r:id="rId27"/>
      <p:boldItalic r:id="rId28"/>
    </p:embeddedFont>
    <p:embeddedFont>
      <p:font typeface="Bebas Neue"/>
      <p:regular r:id="rId29"/>
    </p:embeddedFont>
    <p:embeddedFont>
      <p:font typeface="Raleway Medium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Raleway-bold.fntdata"/><Relationship Id="rId23" Type="http://schemas.openxmlformats.org/officeDocument/2006/relationships/font" Target="fonts/Raleway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Raleway-boldItalic.fntdata"/><Relationship Id="rId25" Type="http://schemas.openxmlformats.org/officeDocument/2006/relationships/font" Target="fonts/Raleway-italic.fntdata"/><Relationship Id="rId28" Type="http://schemas.openxmlformats.org/officeDocument/2006/relationships/font" Target="fonts/RalewayExtraBold-boldItalic.fntdata"/><Relationship Id="rId27" Type="http://schemas.openxmlformats.org/officeDocument/2006/relationships/font" Target="fonts/RalewayExtraBo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BebasNeue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alewayMedium-bold.fntdata"/><Relationship Id="rId30" Type="http://schemas.openxmlformats.org/officeDocument/2006/relationships/font" Target="fonts/RalewayMedium-regular.fntdata"/><Relationship Id="rId11" Type="http://schemas.openxmlformats.org/officeDocument/2006/relationships/slide" Target="slides/slide6.xml"/><Relationship Id="rId33" Type="http://schemas.openxmlformats.org/officeDocument/2006/relationships/font" Target="fonts/RalewayMedium-boldItalic.fntdata"/><Relationship Id="rId10" Type="http://schemas.openxmlformats.org/officeDocument/2006/relationships/slide" Target="slides/slide5.xml"/><Relationship Id="rId32" Type="http://schemas.openxmlformats.org/officeDocument/2006/relationships/font" Target="fonts/RalewayMedium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11c79c9f06e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11c79c9f06e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f8cb45c884_0_2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7" name="Google Shape;417;gf8cb45c884_0_2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f92f8c048b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f92f8c048b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144e3af2c37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144e3af2c37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144e3af2c37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5" name="Google Shape;515;g144e3af2c37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144e3af2c37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144e3af2c37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144e3af2c37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3" name="Google Shape;533;g144e3af2c37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144e3af2c37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1" name="Google Shape;541;g144e3af2c37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144e3af2c37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9" name="Google Shape;549;g144e3af2c37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144e3af2c37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7" name="Google Shape;557;g144e3af2c37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144e3af2c37_0_1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144e3af2c37_0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g138a7e5ee13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4" name="Google Shape;574;g138a7e5ee13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138a7e5ee13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3" name="Google Shape;583;g138a7e5ee13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g144e3af2c37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2" name="Google Shape;592;g144e3af2c37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137292b8b5a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" name="Google Shape;604;g137292b8b5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143ed546744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143ed546744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g143ad3fcb5b_2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1" name="Google Shape;671;g143ad3fcb5b_2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1589625" y="2198225"/>
            <a:ext cx="7554326" cy="294537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1155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-578141" y="38092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589625" y="38092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0E2A4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-588100" y="-5481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 rot="5400000">
            <a:off x="6644484" y="-2732323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2"/>
          <p:cNvSpPr txBox="1"/>
          <p:nvPr>
            <p:ph type="ctrTitle"/>
          </p:nvPr>
        </p:nvSpPr>
        <p:spPr>
          <a:xfrm>
            <a:off x="1480450" y="934300"/>
            <a:ext cx="6948600" cy="258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7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3631100" y="3293200"/>
            <a:ext cx="4797900" cy="50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latin typeface="Raleway Medium"/>
                <a:ea typeface="Raleway Medium"/>
                <a:cs typeface="Raleway Medium"/>
                <a:sym typeface="Raleway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/>
          <p:nvPr/>
        </p:nvSpPr>
        <p:spPr>
          <a:xfrm flipH="1">
            <a:off x="50" y="2198225"/>
            <a:ext cx="7953675" cy="294537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1155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3"/>
          <p:cNvSpPr/>
          <p:nvPr/>
        </p:nvSpPr>
        <p:spPr>
          <a:xfrm flipH="1">
            <a:off x="7943507" y="38092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3"/>
          <p:cNvSpPr/>
          <p:nvPr/>
        </p:nvSpPr>
        <p:spPr>
          <a:xfrm flipH="1">
            <a:off x="5774907" y="38092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3"/>
          <p:cNvSpPr/>
          <p:nvPr/>
        </p:nvSpPr>
        <p:spPr>
          <a:xfrm flipH="1">
            <a:off x="7952632" y="-5481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3"/>
          <p:cNvSpPr/>
          <p:nvPr/>
        </p:nvSpPr>
        <p:spPr>
          <a:xfrm flipH="1" rot="-5400000">
            <a:off x="653647" y="-2732323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3"/>
          <p:cNvSpPr txBox="1"/>
          <p:nvPr>
            <p:ph type="title"/>
          </p:nvPr>
        </p:nvSpPr>
        <p:spPr>
          <a:xfrm>
            <a:off x="2127625" y="2255825"/>
            <a:ext cx="52143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3" name="Google Shape;23;p3"/>
          <p:cNvSpPr txBox="1"/>
          <p:nvPr>
            <p:ph hasCustomPrompt="1" idx="2" type="title"/>
          </p:nvPr>
        </p:nvSpPr>
        <p:spPr>
          <a:xfrm>
            <a:off x="2127625" y="1109225"/>
            <a:ext cx="14040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4" name="Google Shape;24;p3"/>
          <p:cNvSpPr txBox="1"/>
          <p:nvPr>
            <p:ph idx="1" type="subTitle"/>
          </p:nvPr>
        </p:nvSpPr>
        <p:spPr>
          <a:xfrm>
            <a:off x="2127625" y="2979775"/>
            <a:ext cx="35634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 flipH="1" rot="10800000">
            <a:off x="-818569" y="1521958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4"/>
          <p:cNvSpPr/>
          <p:nvPr/>
        </p:nvSpPr>
        <p:spPr>
          <a:xfrm flipH="1" rot="10800000">
            <a:off x="-3402615" y="-2003447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8" name="Google Shape;28;p4"/>
          <p:cNvGrpSpPr/>
          <p:nvPr/>
        </p:nvGrpSpPr>
        <p:grpSpPr>
          <a:xfrm>
            <a:off x="6410802" y="-605246"/>
            <a:ext cx="6022360" cy="8045906"/>
            <a:chOff x="-509724" y="-3346000"/>
            <a:chExt cx="8584975" cy="11469573"/>
          </a:xfrm>
        </p:grpSpPr>
        <p:sp>
          <p:nvSpPr>
            <p:cNvPr id="29" name="Google Shape;29;p4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4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" name="Google Shape;31;p4"/>
          <p:cNvSpPr/>
          <p:nvPr/>
        </p:nvSpPr>
        <p:spPr>
          <a:xfrm>
            <a:off x="0" y="3891025"/>
            <a:ext cx="534300" cy="1252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4"/>
          <p:cNvSpPr txBox="1"/>
          <p:nvPr>
            <p:ph type="title"/>
          </p:nvPr>
        </p:nvSpPr>
        <p:spPr>
          <a:xfrm>
            <a:off x="720000" y="53530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" type="body"/>
          </p:nvPr>
        </p:nvSpPr>
        <p:spPr>
          <a:xfrm>
            <a:off x="720000" y="1159275"/>
            <a:ext cx="7704000" cy="344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200">
                <a:solidFill>
                  <a:srgbClr val="434343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1pPr>
            <a:lvl2pPr indent="-3048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2pPr>
            <a:lvl3pPr indent="-3048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3pPr>
            <a:lvl4pPr indent="-3048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4pPr>
            <a:lvl5pPr indent="-3048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5pPr>
            <a:lvl6pPr indent="-3048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6pPr>
            <a:lvl7pPr indent="-3048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7pPr>
            <a:lvl8pPr indent="-3048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8pPr>
            <a:lvl9pPr indent="-3048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/>
          <p:nvPr/>
        </p:nvSpPr>
        <p:spPr>
          <a:xfrm>
            <a:off x="3089486" y="29710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5"/>
          <p:cNvSpPr/>
          <p:nvPr/>
        </p:nvSpPr>
        <p:spPr>
          <a:xfrm rot="10800000">
            <a:off x="-12974" y="2970978"/>
            <a:ext cx="3138524" cy="224777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5"/>
          <p:cNvSpPr/>
          <p:nvPr/>
        </p:nvSpPr>
        <p:spPr>
          <a:xfrm>
            <a:off x="5215250" y="175"/>
            <a:ext cx="3928706" cy="1316815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5"/>
          <p:cNvSpPr/>
          <p:nvPr/>
        </p:nvSpPr>
        <p:spPr>
          <a:xfrm>
            <a:off x="5257251" y="29710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5"/>
          <p:cNvSpPr/>
          <p:nvPr/>
        </p:nvSpPr>
        <p:spPr>
          <a:xfrm>
            <a:off x="3079526" y="-13863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5"/>
          <p:cNvSpPr/>
          <p:nvPr/>
        </p:nvSpPr>
        <p:spPr>
          <a:xfrm rot="5400000">
            <a:off x="10609" y="-2122723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rgbClr val="1155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5"/>
          <p:cNvSpPr txBox="1"/>
          <p:nvPr>
            <p:ph idx="1" type="subTitle"/>
          </p:nvPr>
        </p:nvSpPr>
        <p:spPr>
          <a:xfrm>
            <a:off x="1071650" y="2303125"/>
            <a:ext cx="2386500" cy="52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36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/>
        </p:txBody>
      </p:sp>
      <p:sp>
        <p:nvSpPr>
          <p:cNvPr id="42" name="Google Shape;42;p5"/>
          <p:cNvSpPr txBox="1"/>
          <p:nvPr>
            <p:ph idx="2" type="subTitle"/>
          </p:nvPr>
        </p:nvSpPr>
        <p:spPr>
          <a:xfrm>
            <a:off x="5660494" y="626725"/>
            <a:ext cx="2387700" cy="52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3600">
                <a:solidFill>
                  <a:schemeClr val="lt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 ExtraBold"/>
              <a:buNone/>
              <a:defRPr sz="2400"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/>
        </p:txBody>
      </p:sp>
      <p:sp>
        <p:nvSpPr>
          <p:cNvPr id="43" name="Google Shape;43;p5"/>
          <p:cNvSpPr txBox="1"/>
          <p:nvPr>
            <p:ph idx="3" type="subTitle"/>
          </p:nvPr>
        </p:nvSpPr>
        <p:spPr>
          <a:xfrm>
            <a:off x="1071650" y="3221950"/>
            <a:ext cx="2386500" cy="131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"/>
          <p:cNvSpPr txBox="1"/>
          <p:nvPr>
            <p:ph idx="4" type="subTitle"/>
          </p:nvPr>
        </p:nvSpPr>
        <p:spPr>
          <a:xfrm>
            <a:off x="5660494" y="1545550"/>
            <a:ext cx="2387700" cy="131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 flipH="1">
            <a:off x="5747163" y="-1"/>
            <a:ext cx="2205696" cy="5143507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6D9E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7"/>
          <p:cNvSpPr/>
          <p:nvPr/>
        </p:nvSpPr>
        <p:spPr>
          <a:xfrm rot="10800000">
            <a:off x="7943507" y="-301457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7"/>
          <p:cNvSpPr/>
          <p:nvPr/>
        </p:nvSpPr>
        <p:spPr>
          <a:xfrm rot="10800000">
            <a:off x="5774907" y="-3014575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7"/>
          <p:cNvSpPr/>
          <p:nvPr/>
        </p:nvSpPr>
        <p:spPr>
          <a:xfrm rot="10800000">
            <a:off x="7952632" y="1341983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7"/>
          <p:cNvSpPr/>
          <p:nvPr/>
        </p:nvSpPr>
        <p:spPr>
          <a:xfrm rot="-5400000">
            <a:off x="653647" y="352697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rgbClr val="1155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3" name="Google Shape;53;p7"/>
          <p:cNvCxnSpPr/>
          <p:nvPr/>
        </p:nvCxnSpPr>
        <p:spPr>
          <a:xfrm>
            <a:off x="716150" y="0"/>
            <a:ext cx="0" cy="1678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54" name="Google Shape;54;p7"/>
          <p:cNvSpPr txBox="1"/>
          <p:nvPr>
            <p:ph idx="1" type="subTitle"/>
          </p:nvPr>
        </p:nvSpPr>
        <p:spPr>
          <a:xfrm>
            <a:off x="1024800" y="2066950"/>
            <a:ext cx="4590600" cy="21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naheim"/>
              <a:buChar char="●"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type="title"/>
          </p:nvPr>
        </p:nvSpPr>
        <p:spPr>
          <a:xfrm>
            <a:off x="1024800" y="539500"/>
            <a:ext cx="3864600" cy="12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8"/>
          <p:cNvGrpSpPr/>
          <p:nvPr/>
        </p:nvGrpSpPr>
        <p:grpSpPr>
          <a:xfrm>
            <a:off x="2744039" y="-3182708"/>
            <a:ext cx="8337112" cy="11114781"/>
            <a:chOff x="-2564400" y="-1156075"/>
            <a:chExt cx="2539325" cy="3385350"/>
          </a:xfrm>
        </p:grpSpPr>
        <p:sp>
          <p:nvSpPr>
            <p:cNvPr id="58" name="Google Shape;58;p8"/>
            <p:cNvSpPr/>
            <p:nvPr/>
          </p:nvSpPr>
          <p:spPr>
            <a:xfrm>
              <a:off x="-879153" y="-307525"/>
              <a:ext cx="848274" cy="1691668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rgbClr val="1155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" name="Google Shape;59;p8"/>
            <p:cNvSpPr/>
            <p:nvPr/>
          </p:nvSpPr>
          <p:spPr>
            <a:xfrm>
              <a:off x="-1721000" y="-307500"/>
              <a:ext cx="848304" cy="1691668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" name="Google Shape;60;p8"/>
            <p:cNvSpPr/>
            <p:nvPr/>
          </p:nvSpPr>
          <p:spPr>
            <a:xfrm>
              <a:off x="-1717775" y="-1156075"/>
              <a:ext cx="1691700" cy="1695300"/>
            </a:xfrm>
            <a:prstGeom prst="pie">
              <a:avLst>
                <a:gd fmla="val 5408560" name="adj1"/>
                <a:gd fmla="val 10790964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" name="Google Shape;61;p8"/>
            <p:cNvSpPr/>
            <p:nvPr/>
          </p:nvSpPr>
          <p:spPr>
            <a:xfrm>
              <a:off x="-1716775" y="537575"/>
              <a:ext cx="1691700" cy="1691700"/>
            </a:xfrm>
            <a:prstGeom prst="pie">
              <a:avLst>
                <a:gd fmla="val 16191521" name="adj1"/>
                <a:gd fmla="val 12257" name="adj2"/>
              </a:avLst>
            </a:prstGeom>
            <a:solidFill>
              <a:srgbClr val="5F819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" name="Google Shape;62;p8"/>
            <p:cNvSpPr/>
            <p:nvPr/>
          </p:nvSpPr>
          <p:spPr>
            <a:xfrm>
              <a:off x="-2564400" y="537575"/>
              <a:ext cx="1691700" cy="16917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63" name="Google Shape;63;p8"/>
          <p:cNvCxnSpPr/>
          <p:nvPr/>
        </p:nvCxnSpPr>
        <p:spPr>
          <a:xfrm>
            <a:off x="716150" y="0"/>
            <a:ext cx="0" cy="2971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4" name="Google Shape;64;p8"/>
          <p:cNvSpPr/>
          <p:nvPr/>
        </p:nvSpPr>
        <p:spPr>
          <a:xfrm flipH="1" rot="5400000">
            <a:off x="1486950" y="3083050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8"/>
          <p:cNvSpPr txBox="1"/>
          <p:nvPr>
            <p:ph type="title"/>
          </p:nvPr>
        </p:nvSpPr>
        <p:spPr>
          <a:xfrm>
            <a:off x="583100" y="819375"/>
            <a:ext cx="6003300" cy="2762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9"/>
          <p:cNvSpPr/>
          <p:nvPr/>
        </p:nvSpPr>
        <p:spPr>
          <a:xfrm>
            <a:off x="713625" y="-2"/>
            <a:ext cx="1925878" cy="4305309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0E2A4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9"/>
          <p:cNvSpPr/>
          <p:nvPr/>
        </p:nvSpPr>
        <p:spPr>
          <a:xfrm>
            <a:off x="-1454134" y="29710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9"/>
          <p:cNvSpPr/>
          <p:nvPr/>
        </p:nvSpPr>
        <p:spPr>
          <a:xfrm>
            <a:off x="713632" y="29710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07376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9"/>
          <p:cNvSpPr/>
          <p:nvPr/>
        </p:nvSpPr>
        <p:spPr>
          <a:xfrm>
            <a:off x="-1464093" y="-13863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9"/>
          <p:cNvSpPr/>
          <p:nvPr/>
        </p:nvSpPr>
        <p:spPr>
          <a:xfrm rot="5400000">
            <a:off x="5806284" y="-2732323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9"/>
          <p:cNvSpPr txBox="1"/>
          <p:nvPr>
            <p:ph type="title"/>
          </p:nvPr>
        </p:nvSpPr>
        <p:spPr>
          <a:xfrm>
            <a:off x="2984350" y="1386650"/>
            <a:ext cx="4951500" cy="97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500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" type="body"/>
          </p:nvPr>
        </p:nvSpPr>
        <p:spPr>
          <a:xfrm>
            <a:off x="2984350" y="2755725"/>
            <a:ext cx="4951500" cy="122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600">
                <a:solidFill>
                  <a:srgbClr val="434343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/>
          <p:nvPr/>
        </p:nvSpPr>
        <p:spPr>
          <a:xfrm flipH="1">
            <a:off x="373515" y="-8775"/>
            <a:ext cx="855726" cy="3543026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6" name="Google Shape;76;p10"/>
          <p:cNvGrpSpPr/>
          <p:nvPr/>
        </p:nvGrpSpPr>
        <p:grpSpPr>
          <a:xfrm flipH="1">
            <a:off x="-463559" y="-8775"/>
            <a:ext cx="2549484" cy="6048037"/>
            <a:chOff x="-2564400" y="-3818762"/>
            <a:chExt cx="2549484" cy="6048037"/>
          </a:xfrm>
        </p:grpSpPr>
        <p:sp>
          <p:nvSpPr>
            <p:cNvPr id="77" name="Google Shape;77;p10"/>
            <p:cNvSpPr/>
            <p:nvPr/>
          </p:nvSpPr>
          <p:spPr>
            <a:xfrm>
              <a:off x="-863150" y="-3818762"/>
              <a:ext cx="832306" cy="5203026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rgbClr val="0B539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10"/>
            <p:cNvSpPr/>
            <p:nvPr/>
          </p:nvSpPr>
          <p:spPr>
            <a:xfrm>
              <a:off x="-1706616" y="-1156075"/>
              <a:ext cx="1691700" cy="1695300"/>
            </a:xfrm>
            <a:prstGeom prst="pie">
              <a:avLst>
                <a:gd fmla="val 5408560" name="adj1"/>
                <a:gd fmla="val 10790964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10"/>
            <p:cNvSpPr/>
            <p:nvPr/>
          </p:nvSpPr>
          <p:spPr>
            <a:xfrm>
              <a:off x="-1727934" y="537575"/>
              <a:ext cx="1691700" cy="1691700"/>
            </a:xfrm>
            <a:prstGeom prst="pie">
              <a:avLst>
                <a:gd fmla="val 16191521" name="adj1"/>
                <a:gd fmla="val 12257" name="adj2"/>
              </a:avLst>
            </a:prstGeom>
            <a:solidFill>
              <a:srgbClr val="5F7D9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10"/>
            <p:cNvSpPr/>
            <p:nvPr/>
          </p:nvSpPr>
          <p:spPr>
            <a:xfrm>
              <a:off x="-2564400" y="537575"/>
              <a:ext cx="1691700" cy="1691700"/>
            </a:xfrm>
            <a:prstGeom prst="pie">
              <a:avLst>
                <a:gd fmla="val 10785751" name="adj1"/>
                <a:gd fmla="val 5448876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1" name="Google Shape;81;p10"/>
          <p:cNvSpPr/>
          <p:nvPr/>
        </p:nvSpPr>
        <p:spPr>
          <a:xfrm rot="5400000">
            <a:off x="-421711" y="-1307797"/>
            <a:ext cx="1228391" cy="2457181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0"/>
          <p:cNvSpPr txBox="1"/>
          <p:nvPr>
            <p:ph type="title"/>
          </p:nvPr>
        </p:nvSpPr>
        <p:spPr>
          <a:xfrm>
            <a:off x="2105000" y="905675"/>
            <a:ext cx="4140300" cy="185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1"/>
          <p:cNvSpPr/>
          <p:nvPr/>
        </p:nvSpPr>
        <p:spPr>
          <a:xfrm rot="10800000">
            <a:off x="7127767" y="1514320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1"/>
          <p:cNvSpPr/>
          <p:nvPr/>
        </p:nvSpPr>
        <p:spPr>
          <a:xfrm rot="10800000">
            <a:off x="8522312" y="-2011085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6" name="Google Shape;86;p11"/>
          <p:cNvGrpSpPr/>
          <p:nvPr/>
        </p:nvGrpSpPr>
        <p:grpSpPr>
          <a:xfrm flipH="1">
            <a:off x="-3250215" y="-605246"/>
            <a:ext cx="6022360" cy="8045906"/>
            <a:chOff x="-509724" y="-3346000"/>
            <a:chExt cx="8584975" cy="11469573"/>
          </a:xfrm>
        </p:grpSpPr>
        <p:sp>
          <p:nvSpPr>
            <p:cNvPr id="87" name="Google Shape;87;p11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rgbClr val="445D7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11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9" name="Google Shape;89;p11"/>
          <p:cNvSpPr/>
          <p:nvPr/>
        </p:nvSpPr>
        <p:spPr>
          <a:xfrm flipH="1">
            <a:off x="8456000" y="3883401"/>
            <a:ext cx="534300" cy="1330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1"/>
          <p:cNvSpPr txBox="1"/>
          <p:nvPr>
            <p:ph hasCustomPrompt="1" type="title"/>
          </p:nvPr>
        </p:nvSpPr>
        <p:spPr>
          <a:xfrm>
            <a:off x="1766725" y="1558475"/>
            <a:ext cx="5038500" cy="151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91" name="Google Shape;91;p11"/>
          <p:cNvSpPr txBox="1"/>
          <p:nvPr>
            <p:ph idx="1" type="subTitle"/>
          </p:nvPr>
        </p:nvSpPr>
        <p:spPr>
          <a:xfrm>
            <a:off x="1766725" y="3069625"/>
            <a:ext cx="5038500" cy="47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"/>
          <p:cNvSpPr/>
          <p:nvPr/>
        </p:nvSpPr>
        <p:spPr>
          <a:xfrm rot="10800000">
            <a:off x="7952472" y="-301457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3"/>
          <p:cNvSpPr/>
          <p:nvPr/>
        </p:nvSpPr>
        <p:spPr>
          <a:xfrm rot="10800000">
            <a:off x="5783871" y="-3004915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3"/>
          <p:cNvSpPr/>
          <p:nvPr/>
        </p:nvSpPr>
        <p:spPr>
          <a:xfrm rot="10800000">
            <a:off x="7961596" y="1351643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3"/>
          <p:cNvSpPr/>
          <p:nvPr/>
        </p:nvSpPr>
        <p:spPr>
          <a:xfrm rot="-5400000">
            <a:off x="-1537103" y="3136200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3"/>
          <p:cNvSpPr txBox="1"/>
          <p:nvPr>
            <p:ph type="title"/>
          </p:nvPr>
        </p:nvSpPr>
        <p:spPr>
          <a:xfrm>
            <a:off x="1682275" y="1723450"/>
            <a:ext cx="22983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9" name="Google Shape;99;p13"/>
          <p:cNvSpPr txBox="1"/>
          <p:nvPr>
            <p:ph hasCustomPrompt="1" idx="2" type="title"/>
          </p:nvPr>
        </p:nvSpPr>
        <p:spPr>
          <a:xfrm>
            <a:off x="742350" y="1846250"/>
            <a:ext cx="804600" cy="59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0" name="Google Shape;100;p13"/>
          <p:cNvSpPr txBox="1"/>
          <p:nvPr>
            <p:ph idx="1" type="subTitle"/>
          </p:nvPr>
        </p:nvSpPr>
        <p:spPr>
          <a:xfrm>
            <a:off x="1682275" y="2157577"/>
            <a:ext cx="2298300" cy="484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3"/>
          <p:cNvSpPr txBox="1"/>
          <p:nvPr>
            <p:ph idx="3" type="title"/>
          </p:nvPr>
        </p:nvSpPr>
        <p:spPr>
          <a:xfrm>
            <a:off x="5122210" y="1723454"/>
            <a:ext cx="22950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02" name="Google Shape;102;p13"/>
          <p:cNvSpPr txBox="1"/>
          <p:nvPr>
            <p:ph hasCustomPrompt="1" idx="4" type="title"/>
          </p:nvPr>
        </p:nvSpPr>
        <p:spPr>
          <a:xfrm>
            <a:off x="4177675" y="1846250"/>
            <a:ext cx="806700" cy="59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3" name="Google Shape;103;p13"/>
          <p:cNvSpPr txBox="1"/>
          <p:nvPr>
            <p:ph idx="5" type="subTitle"/>
          </p:nvPr>
        </p:nvSpPr>
        <p:spPr>
          <a:xfrm>
            <a:off x="5122210" y="2157579"/>
            <a:ext cx="2295000" cy="484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3"/>
          <p:cNvSpPr txBox="1"/>
          <p:nvPr>
            <p:ph idx="6" type="title"/>
          </p:nvPr>
        </p:nvSpPr>
        <p:spPr>
          <a:xfrm>
            <a:off x="1682275" y="3350797"/>
            <a:ext cx="22983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05" name="Google Shape;105;p13"/>
          <p:cNvSpPr txBox="1"/>
          <p:nvPr>
            <p:ph hasCustomPrompt="1" idx="7" type="title"/>
          </p:nvPr>
        </p:nvSpPr>
        <p:spPr>
          <a:xfrm>
            <a:off x="742350" y="3501472"/>
            <a:ext cx="804600" cy="59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6" name="Google Shape;106;p13"/>
          <p:cNvSpPr txBox="1"/>
          <p:nvPr>
            <p:ph idx="8" type="subTitle"/>
          </p:nvPr>
        </p:nvSpPr>
        <p:spPr>
          <a:xfrm>
            <a:off x="1682275" y="3784925"/>
            <a:ext cx="2298300" cy="484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9" type="title"/>
          </p:nvPr>
        </p:nvSpPr>
        <p:spPr>
          <a:xfrm>
            <a:off x="5122210" y="3350793"/>
            <a:ext cx="22950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08" name="Google Shape;108;p13"/>
          <p:cNvSpPr txBox="1"/>
          <p:nvPr>
            <p:ph hasCustomPrompt="1" idx="13" type="title"/>
          </p:nvPr>
        </p:nvSpPr>
        <p:spPr>
          <a:xfrm>
            <a:off x="4177675" y="3501475"/>
            <a:ext cx="806700" cy="59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9" name="Google Shape;109;p13"/>
          <p:cNvSpPr txBox="1"/>
          <p:nvPr>
            <p:ph idx="14" type="subTitle"/>
          </p:nvPr>
        </p:nvSpPr>
        <p:spPr>
          <a:xfrm>
            <a:off x="5122210" y="3784918"/>
            <a:ext cx="2295000" cy="484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3"/>
          <p:cNvSpPr txBox="1"/>
          <p:nvPr>
            <p:ph idx="15" type="title"/>
          </p:nvPr>
        </p:nvSpPr>
        <p:spPr>
          <a:xfrm>
            <a:off x="715100" y="539500"/>
            <a:ext cx="771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BLANK_1_1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/>
          <p:nvPr/>
        </p:nvSpPr>
        <p:spPr>
          <a:xfrm rot="5400000">
            <a:off x="4939536" y="960417"/>
            <a:ext cx="848274" cy="7636764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4"/>
          <p:cNvSpPr/>
          <p:nvPr/>
        </p:nvSpPr>
        <p:spPr>
          <a:xfrm flipH="1">
            <a:off x="696926" y="-8775"/>
            <a:ext cx="848274" cy="3525507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4" name="Google Shape;114;p14"/>
          <p:cNvGrpSpPr/>
          <p:nvPr/>
        </p:nvGrpSpPr>
        <p:grpSpPr>
          <a:xfrm flipH="1">
            <a:off x="-148600" y="-8775"/>
            <a:ext cx="2539325" cy="6048037"/>
            <a:chOff x="-2564400" y="-3818762"/>
            <a:chExt cx="2539325" cy="6048037"/>
          </a:xfrm>
        </p:grpSpPr>
        <p:sp>
          <p:nvSpPr>
            <p:cNvPr id="115" name="Google Shape;115;p14"/>
            <p:cNvSpPr/>
            <p:nvPr/>
          </p:nvSpPr>
          <p:spPr>
            <a:xfrm>
              <a:off x="-879150" y="-3818762"/>
              <a:ext cx="848274" cy="5203026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rgbClr val="0E203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4"/>
            <p:cNvSpPr/>
            <p:nvPr/>
          </p:nvSpPr>
          <p:spPr>
            <a:xfrm>
              <a:off x="-1721000" y="-307500"/>
              <a:ext cx="848304" cy="1691668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4"/>
            <p:cNvSpPr/>
            <p:nvPr/>
          </p:nvSpPr>
          <p:spPr>
            <a:xfrm>
              <a:off x="-1717775" y="-1156075"/>
              <a:ext cx="1691700" cy="1695300"/>
            </a:xfrm>
            <a:prstGeom prst="pie">
              <a:avLst>
                <a:gd fmla="val 5408560" name="adj1"/>
                <a:gd fmla="val 10790964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4"/>
            <p:cNvSpPr/>
            <p:nvPr/>
          </p:nvSpPr>
          <p:spPr>
            <a:xfrm>
              <a:off x="-1716775" y="537575"/>
              <a:ext cx="1691700" cy="1691700"/>
            </a:xfrm>
            <a:prstGeom prst="pie">
              <a:avLst>
                <a:gd fmla="val 16191521" name="adj1"/>
                <a:gd fmla="val 12257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4"/>
            <p:cNvSpPr/>
            <p:nvPr/>
          </p:nvSpPr>
          <p:spPr>
            <a:xfrm>
              <a:off x="-2564400" y="537575"/>
              <a:ext cx="1691700" cy="1691700"/>
            </a:xfrm>
            <a:prstGeom prst="pie">
              <a:avLst>
                <a:gd fmla="val 10785751" name="adj1"/>
                <a:gd fmla="val 5448876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0" name="Google Shape;120;p14"/>
          <p:cNvSpPr/>
          <p:nvPr/>
        </p:nvSpPr>
        <p:spPr>
          <a:xfrm rot="5400000">
            <a:off x="5537567" y="-273232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4"/>
          <p:cNvSpPr txBox="1"/>
          <p:nvPr>
            <p:ph type="title"/>
          </p:nvPr>
        </p:nvSpPr>
        <p:spPr>
          <a:xfrm>
            <a:off x="3458225" y="3164100"/>
            <a:ext cx="4563900" cy="53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22" name="Google Shape;122;p14"/>
          <p:cNvSpPr txBox="1"/>
          <p:nvPr>
            <p:ph idx="1" type="subTitle"/>
          </p:nvPr>
        </p:nvSpPr>
        <p:spPr>
          <a:xfrm>
            <a:off x="2336825" y="1264300"/>
            <a:ext cx="5685300" cy="1740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1">
  <p:cSld name="SECTION_HEADER_1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5"/>
          <p:cNvSpPr/>
          <p:nvPr/>
        </p:nvSpPr>
        <p:spPr>
          <a:xfrm flipH="1" rot="10800000">
            <a:off x="1208625" y="-39204"/>
            <a:ext cx="7953675" cy="2132104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213B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5"/>
          <p:cNvSpPr/>
          <p:nvPr/>
        </p:nvSpPr>
        <p:spPr>
          <a:xfrm flipH="1" rot="10800000">
            <a:off x="-959141" y="-347177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5"/>
          <p:cNvSpPr/>
          <p:nvPr/>
        </p:nvSpPr>
        <p:spPr>
          <a:xfrm flipH="1" rot="10800000">
            <a:off x="1208625" y="-3471775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667E9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5"/>
          <p:cNvSpPr/>
          <p:nvPr/>
        </p:nvSpPr>
        <p:spPr>
          <a:xfrm flipH="1" rot="10800000">
            <a:off x="-969100" y="884783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5"/>
          <p:cNvSpPr/>
          <p:nvPr/>
        </p:nvSpPr>
        <p:spPr>
          <a:xfrm flipH="1" rot="5400000">
            <a:off x="6330720" y="3069775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5"/>
          <p:cNvSpPr txBox="1"/>
          <p:nvPr>
            <p:ph type="title"/>
          </p:nvPr>
        </p:nvSpPr>
        <p:spPr>
          <a:xfrm>
            <a:off x="2785709" y="2255825"/>
            <a:ext cx="52113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0" name="Google Shape;130;p15"/>
          <p:cNvSpPr txBox="1"/>
          <p:nvPr>
            <p:ph hasCustomPrompt="1" idx="2" type="title"/>
          </p:nvPr>
        </p:nvSpPr>
        <p:spPr>
          <a:xfrm>
            <a:off x="6592659" y="1109225"/>
            <a:ext cx="14040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31" name="Google Shape;131;p15"/>
          <p:cNvSpPr txBox="1"/>
          <p:nvPr>
            <p:ph idx="1" type="subTitle"/>
          </p:nvPr>
        </p:nvSpPr>
        <p:spPr>
          <a:xfrm>
            <a:off x="4430925" y="2979775"/>
            <a:ext cx="35661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2">
  <p:cSld name="SECTION_HEADER_1_1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6"/>
          <p:cNvSpPr/>
          <p:nvPr/>
        </p:nvSpPr>
        <p:spPr>
          <a:xfrm flipH="1">
            <a:off x="6141903" y="-90650"/>
            <a:ext cx="1811822" cy="584380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rgbClr val="213B5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6"/>
          <p:cNvSpPr/>
          <p:nvPr/>
        </p:nvSpPr>
        <p:spPr>
          <a:xfrm flipH="1">
            <a:off x="7943507" y="38854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6"/>
          <p:cNvSpPr/>
          <p:nvPr/>
        </p:nvSpPr>
        <p:spPr>
          <a:xfrm flipH="1">
            <a:off x="5774907" y="38854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3C78D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6"/>
          <p:cNvSpPr/>
          <p:nvPr/>
        </p:nvSpPr>
        <p:spPr>
          <a:xfrm flipH="1">
            <a:off x="7952632" y="-4719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6"/>
          <p:cNvSpPr/>
          <p:nvPr/>
        </p:nvSpPr>
        <p:spPr>
          <a:xfrm flipH="1" rot="10800000">
            <a:off x="-977709" y="-2290202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6"/>
          <p:cNvSpPr/>
          <p:nvPr/>
        </p:nvSpPr>
        <p:spPr>
          <a:xfrm flipH="1" rot="10800000">
            <a:off x="1190057" y="-2290202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rgbClr val="435D7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6"/>
          <p:cNvSpPr/>
          <p:nvPr/>
        </p:nvSpPr>
        <p:spPr>
          <a:xfrm flipH="1" rot="10800000">
            <a:off x="-987668" y="2066356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6"/>
          <p:cNvSpPr txBox="1"/>
          <p:nvPr>
            <p:ph type="title"/>
          </p:nvPr>
        </p:nvSpPr>
        <p:spPr>
          <a:xfrm>
            <a:off x="1744850" y="2484425"/>
            <a:ext cx="3606900" cy="125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6"/>
          <p:cNvSpPr txBox="1"/>
          <p:nvPr>
            <p:ph hasCustomPrompt="1" idx="2" type="title"/>
          </p:nvPr>
        </p:nvSpPr>
        <p:spPr>
          <a:xfrm>
            <a:off x="3947700" y="1337825"/>
            <a:ext cx="14040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2" name="Google Shape;142;p16"/>
          <p:cNvSpPr txBox="1"/>
          <p:nvPr>
            <p:ph idx="1" type="subTitle"/>
          </p:nvPr>
        </p:nvSpPr>
        <p:spPr>
          <a:xfrm>
            <a:off x="2790300" y="3741775"/>
            <a:ext cx="25614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3">
  <p:cSld name="SECTION_HEADER_1_1_1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7"/>
          <p:cNvSpPr/>
          <p:nvPr/>
        </p:nvSpPr>
        <p:spPr>
          <a:xfrm>
            <a:off x="1190600" y="0"/>
            <a:ext cx="10674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7"/>
          <p:cNvSpPr/>
          <p:nvPr/>
        </p:nvSpPr>
        <p:spPr>
          <a:xfrm>
            <a:off x="-959141" y="38092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7"/>
          <p:cNvSpPr/>
          <p:nvPr/>
        </p:nvSpPr>
        <p:spPr>
          <a:xfrm>
            <a:off x="1192768" y="38092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7"/>
          <p:cNvSpPr/>
          <p:nvPr/>
        </p:nvSpPr>
        <p:spPr>
          <a:xfrm>
            <a:off x="-969100" y="-5481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7"/>
          <p:cNvSpPr/>
          <p:nvPr/>
        </p:nvSpPr>
        <p:spPr>
          <a:xfrm rot="10800000">
            <a:off x="7962026" y="-2091152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7"/>
          <p:cNvSpPr/>
          <p:nvPr/>
        </p:nvSpPr>
        <p:spPr>
          <a:xfrm rot="10800000">
            <a:off x="5793425" y="-2091152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7"/>
          <p:cNvSpPr/>
          <p:nvPr/>
        </p:nvSpPr>
        <p:spPr>
          <a:xfrm rot="10800000">
            <a:off x="7971150" y="2265406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7"/>
          <p:cNvSpPr txBox="1"/>
          <p:nvPr>
            <p:ph type="title"/>
          </p:nvPr>
        </p:nvSpPr>
        <p:spPr>
          <a:xfrm>
            <a:off x="2965825" y="2255825"/>
            <a:ext cx="4024200" cy="126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2" name="Google Shape;152;p17"/>
          <p:cNvSpPr txBox="1"/>
          <p:nvPr>
            <p:ph hasCustomPrompt="1" idx="2" type="title"/>
          </p:nvPr>
        </p:nvSpPr>
        <p:spPr>
          <a:xfrm>
            <a:off x="2965825" y="1109225"/>
            <a:ext cx="14040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53" name="Google Shape;153;p17"/>
          <p:cNvSpPr txBox="1"/>
          <p:nvPr>
            <p:ph idx="1" type="subTitle"/>
          </p:nvPr>
        </p:nvSpPr>
        <p:spPr>
          <a:xfrm>
            <a:off x="2965825" y="3513175"/>
            <a:ext cx="31290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4">
  <p:cSld name="SECTION_HEADER_1_1_1_1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8"/>
          <p:cNvSpPr/>
          <p:nvPr/>
        </p:nvSpPr>
        <p:spPr>
          <a:xfrm flipH="1">
            <a:off x="1968205" y="-42250"/>
            <a:ext cx="5985520" cy="225069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8"/>
          <p:cNvSpPr/>
          <p:nvPr/>
        </p:nvSpPr>
        <p:spPr>
          <a:xfrm flipH="1">
            <a:off x="7943507" y="33520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8"/>
          <p:cNvSpPr/>
          <p:nvPr/>
        </p:nvSpPr>
        <p:spPr>
          <a:xfrm flipH="1">
            <a:off x="5774907" y="33520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8"/>
          <p:cNvSpPr/>
          <p:nvPr/>
        </p:nvSpPr>
        <p:spPr>
          <a:xfrm flipH="1">
            <a:off x="7952632" y="-10053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8"/>
          <p:cNvSpPr/>
          <p:nvPr/>
        </p:nvSpPr>
        <p:spPr>
          <a:xfrm flipH="1">
            <a:off x="-219718" y="22090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8"/>
          <p:cNvSpPr/>
          <p:nvPr/>
        </p:nvSpPr>
        <p:spPr>
          <a:xfrm flipH="1">
            <a:off x="-210593" y="-21483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8"/>
          <p:cNvSpPr txBox="1"/>
          <p:nvPr>
            <p:ph type="title"/>
          </p:nvPr>
        </p:nvSpPr>
        <p:spPr>
          <a:xfrm>
            <a:off x="3042025" y="2179625"/>
            <a:ext cx="3825300" cy="84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2" name="Google Shape;162;p18"/>
          <p:cNvSpPr txBox="1"/>
          <p:nvPr>
            <p:ph hasCustomPrompt="1" idx="2" type="title"/>
          </p:nvPr>
        </p:nvSpPr>
        <p:spPr>
          <a:xfrm>
            <a:off x="3042025" y="956825"/>
            <a:ext cx="1404000" cy="109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63" name="Google Shape;163;p18"/>
          <p:cNvSpPr txBox="1"/>
          <p:nvPr>
            <p:ph idx="1" type="subTitle"/>
          </p:nvPr>
        </p:nvSpPr>
        <p:spPr>
          <a:xfrm>
            <a:off x="3042025" y="2903575"/>
            <a:ext cx="28875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5">
  <p:cSld name="SECTION_HEADER_1_1_1_1_1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9"/>
          <p:cNvSpPr/>
          <p:nvPr/>
        </p:nvSpPr>
        <p:spPr>
          <a:xfrm flipH="1" rot="10800000">
            <a:off x="7918466" y="-3138902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66" name="Google Shape;166;p19"/>
          <p:cNvGrpSpPr/>
          <p:nvPr/>
        </p:nvGrpSpPr>
        <p:grpSpPr>
          <a:xfrm flipH="1" rot="10800000">
            <a:off x="7908507" y="1217656"/>
            <a:ext cx="2178823" cy="4357453"/>
            <a:chOff x="7908507" y="-471902"/>
            <a:chExt cx="2178823" cy="4357453"/>
          </a:xfrm>
        </p:grpSpPr>
        <p:sp>
          <p:nvSpPr>
            <p:cNvPr id="167" name="Google Shape;167;p19"/>
            <p:cNvSpPr/>
            <p:nvPr/>
          </p:nvSpPr>
          <p:spPr>
            <a:xfrm flipH="1">
              <a:off x="7908507" y="-93718"/>
              <a:ext cx="2178018" cy="2302124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19"/>
            <p:cNvSpPr/>
            <p:nvPr/>
          </p:nvSpPr>
          <p:spPr>
            <a:xfrm>
              <a:off x="7908507" y="-471902"/>
              <a:ext cx="2178823" cy="4357453"/>
            </a:xfrm>
            <a:custGeom>
              <a:rect b="b" l="l" r="r" t="t"/>
              <a:pathLst>
                <a:path extrusionOk="0" h="67815" w="33909">
                  <a:moveTo>
                    <a:pt x="33908" y="0"/>
                  </a:moveTo>
                  <a:cubicBezTo>
                    <a:pt x="15182" y="0"/>
                    <a:pt x="1" y="15181"/>
                    <a:pt x="1" y="33907"/>
                  </a:cubicBezTo>
                  <a:cubicBezTo>
                    <a:pt x="1" y="52634"/>
                    <a:pt x="15182" y="67815"/>
                    <a:pt x="33908" y="67815"/>
                  </a:cubicBezTo>
                  <a:lnTo>
                    <a:pt x="3390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9" name="Google Shape;169;p19"/>
          <p:cNvSpPr txBox="1"/>
          <p:nvPr>
            <p:ph type="title"/>
          </p:nvPr>
        </p:nvSpPr>
        <p:spPr>
          <a:xfrm>
            <a:off x="3356796" y="2925775"/>
            <a:ext cx="3825300" cy="84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0" name="Google Shape;170;p19"/>
          <p:cNvSpPr/>
          <p:nvPr/>
        </p:nvSpPr>
        <p:spPr>
          <a:xfrm rot="10800000">
            <a:off x="2092710" y="2894861"/>
            <a:ext cx="5877090" cy="2266189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9"/>
          <p:cNvSpPr txBox="1"/>
          <p:nvPr>
            <p:ph hasCustomPrompt="1" idx="2" type="title"/>
          </p:nvPr>
        </p:nvSpPr>
        <p:spPr>
          <a:xfrm>
            <a:off x="5547396" y="1702975"/>
            <a:ext cx="1634700" cy="109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72" name="Google Shape;172;p19"/>
          <p:cNvSpPr txBox="1"/>
          <p:nvPr>
            <p:ph idx="1" type="subTitle"/>
          </p:nvPr>
        </p:nvSpPr>
        <p:spPr>
          <a:xfrm>
            <a:off x="4294596" y="3649725"/>
            <a:ext cx="28875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19"/>
          <p:cNvSpPr/>
          <p:nvPr/>
        </p:nvSpPr>
        <p:spPr>
          <a:xfrm flipH="1">
            <a:off x="-79276" y="37330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9"/>
          <p:cNvSpPr/>
          <p:nvPr/>
        </p:nvSpPr>
        <p:spPr>
          <a:xfrm flipH="1">
            <a:off x="-82109" y="-6243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9"/>
          <p:cNvSpPr/>
          <p:nvPr/>
        </p:nvSpPr>
        <p:spPr>
          <a:xfrm flipH="1" rot="10800000">
            <a:off x="2092710" y="-623914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9"/>
          <p:cNvSpPr/>
          <p:nvPr/>
        </p:nvSpPr>
        <p:spPr>
          <a:xfrm>
            <a:off x="1219709" y="-148275"/>
            <a:ext cx="867000" cy="1627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TITLE_ONLY_1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0"/>
          <p:cNvSpPr txBox="1"/>
          <p:nvPr>
            <p:ph type="title"/>
          </p:nvPr>
        </p:nvSpPr>
        <p:spPr>
          <a:xfrm>
            <a:off x="715100" y="539500"/>
            <a:ext cx="7708800" cy="122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TITLE_ONLY_1_1"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" name="Google Shape;180;p21"/>
          <p:cNvGrpSpPr/>
          <p:nvPr/>
        </p:nvGrpSpPr>
        <p:grpSpPr>
          <a:xfrm>
            <a:off x="-2626450" y="-3166975"/>
            <a:ext cx="12766869" cy="9418110"/>
            <a:chOff x="-2626450" y="-3243175"/>
            <a:chExt cx="12766869" cy="9418110"/>
          </a:xfrm>
        </p:grpSpPr>
        <p:sp>
          <p:nvSpPr>
            <p:cNvPr id="181" name="Google Shape;181;p21"/>
            <p:cNvSpPr/>
            <p:nvPr/>
          </p:nvSpPr>
          <p:spPr>
            <a:xfrm rot="10800000">
              <a:off x="7952472" y="-3243175"/>
              <a:ext cx="2177987" cy="4356682"/>
            </a:xfrm>
            <a:custGeom>
              <a:rect b="b" l="l" r="r" t="t"/>
              <a:pathLst>
                <a:path extrusionOk="0" h="67803" w="33896">
                  <a:moveTo>
                    <a:pt x="0" y="1"/>
                  </a:moveTo>
                  <a:lnTo>
                    <a:pt x="0" y="67803"/>
                  </a:lnTo>
                  <a:cubicBezTo>
                    <a:pt x="18715" y="67803"/>
                    <a:pt x="33895" y="52622"/>
                    <a:pt x="33895" y="33896"/>
                  </a:cubicBezTo>
                  <a:cubicBezTo>
                    <a:pt x="33895" y="15181"/>
                    <a:pt x="18715" y="1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21"/>
            <p:cNvSpPr/>
            <p:nvPr/>
          </p:nvSpPr>
          <p:spPr>
            <a:xfrm rot="10800000">
              <a:off x="5783871" y="-3233515"/>
              <a:ext cx="2178823" cy="4356682"/>
            </a:xfrm>
            <a:custGeom>
              <a:rect b="b" l="l" r="r" t="t"/>
              <a:pathLst>
                <a:path extrusionOk="0" h="67803" w="33909">
                  <a:moveTo>
                    <a:pt x="1" y="1"/>
                  </a:moveTo>
                  <a:lnTo>
                    <a:pt x="1" y="67803"/>
                  </a:lnTo>
                  <a:cubicBezTo>
                    <a:pt x="18727" y="67803"/>
                    <a:pt x="33908" y="52622"/>
                    <a:pt x="33908" y="33896"/>
                  </a:cubicBezTo>
                  <a:cubicBezTo>
                    <a:pt x="33908" y="15181"/>
                    <a:pt x="1872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21"/>
            <p:cNvSpPr/>
            <p:nvPr/>
          </p:nvSpPr>
          <p:spPr>
            <a:xfrm rot="10800000">
              <a:off x="7961596" y="1123043"/>
              <a:ext cx="2178823" cy="4357453"/>
            </a:xfrm>
            <a:custGeom>
              <a:rect b="b" l="l" r="r" t="t"/>
              <a:pathLst>
                <a:path extrusionOk="0" h="67815" w="33909">
                  <a:moveTo>
                    <a:pt x="33908" y="0"/>
                  </a:moveTo>
                  <a:cubicBezTo>
                    <a:pt x="15182" y="0"/>
                    <a:pt x="1" y="15181"/>
                    <a:pt x="1" y="33907"/>
                  </a:cubicBezTo>
                  <a:cubicBezTo>
                    <a:pt x="1" y="52634"/>
                    <a:pt x="15182" y="67815"/>
                    <a:pt x="33908" y="67815"/>
                  </a:cubicBezTo>
                  <a:lnTo>
                    <a:pt x="3390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21"/>
            <p:cNvSpPr/>
            <p:nvPr/>
          </p:nvSpPr>
          <p:spPr>
            <a:xfrm rot="-5400000">
              <a:off x="-1537103" y="2907600"/>
              <a:ext cx="2177987" cy="4356682"/>
            </a:xfrm>
            <a:custGeom>
              <a:rect b="b" l="l" r="r" t="t"/>
              <a:pathLst>
                <a:path extrusionOk="0" h="67803" w="33896">
                  <a:moveTo>
                    <a:pt x="0" y="1"/>
                  </a:moveTo>
                  <a:lnTo>
                    <a:pt x="0" y="67803"/>
                  </a:lnTo>
                  <a:cubicBezTo>
                    <a:pt x="18715" y="67803"/>
                    <a:pt x="33895" y="52622"/>
                    <a:pt x="33895" y="33896"/>
                  </a:cubicBezTo>
                  <a:cubicBezTo>
                    <a:pt x="33895" y="15181"/>
                    <a:pt x="18715" y="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5" name="Google Shape;185;p21"/>
          <p:cNvSpPr txBox="1"/>
          <p:nvPr>
            <p:ph type="title"/>
          </p:nvPr>
        </p:nvSpPr>
        <p:spPr>
          <a:xfrm>
            <a:off x="1065450" y="539500"/>
            <a:ext cx="7358400" cy="75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3">
  <p:cSld name="TITLE_ONLY_2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/>
          <p:nvPr/>
        </p:nvSpPr>
        <p:spPr>
          <a:xfrm rot="10800000">
            <a:off x="7083143" y="1566446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2"/>
          <p:cNvSpPr/>
          <p:nvPr/>
        </p:nvSpPr>
        <p:spPr>
          <a:xfrm rot="10800000">
            <a:off x="8477689" y="-2026878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9" name="Google Shape;189;p22"/>
          <p:cNvGrpSpPr/>
          <p:nvPr/>
        </p:nvGrpSpPr>
        <p:grpSpPr>
          <a:xfrm flipH="1">
            <a:off x="-3294704" y="-628677"/>
            <a:ext cx="6022360" cy="8045906"/>
            <a:chOff x="-509724" y="-3346000"/>
            <a:chExt cx="8584975" cy="11469573"/>
          </a:xfrm>
        </p:grpSpPr>
        <p:sp>
          <p:nvSpPr>
            <p:cNvPr id="190" name="Google Shape;190;p22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22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2" name="Google Shape;192;p22"/>
          <p:cNvSpPr/>
          <p:nvPr/>
        </p:nvSpPr>
        <p:spPr>
          <a:xfrm flipH="1">
            <a:off x="8415619" y="3935514"/>
            <a:ext cx="534300" cy="12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22"/>
          <p:cNvSpPr/>
          <p:nvPr/>
        </p:nvSpPr>
        <p:spPr>
          <a:xfrm rot="2699062">
            <a:off x="326364" y="584016"/>
            <a:ext cx="777464" cy="777464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2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4">
  <p:cSld name="TITLE_ONLY_3"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/>
          <p:nvPr/>
        </p:nvSpPr>
        <p:spPr>
          <a:xfrm>
            <a:off x="-1163459" y="4060384"/>
            <a:ext cx="1902498" cy="3805613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3"/>
          <p:cNvSpPr/>
          <p:nvPr/>
        </p:nvSpPr>
        <p:spPr>
          <a:xfrm>
            <a:off x="-1425249" y="-260376"/>
            <a:ext cx="2156358" cy="4312356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3"/>
          <p:cNvSpPr/>
          <p:nvPr/>
        </p:nvSpPr>
        <p:spPr>
          <a:xfrm rot="5400000">
            <a:off x="7887786" y="-1845782"/>
            <a:ext cx="1902498" cy="3805613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23"/>
          <p:cNvSpPr/>
          <p:nvPr/>
        </p:nvSpPr>
        <p:spPr>
          <a:xfrm rot="2699062">
            <a:off x="326364" y="584016"/>
            <a:ext cx="777464" cy="777464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23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CUSTOM"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4"/>
          <p:cNvSpPr/>
          <p:nvPr/>
        </p:nvSpPr>
        <p:spPr>
          <a:xfrm flipH="1" rot="10800000">
            <a:off x="-771628" y="-1393460"/>
            <a:ext cx="1962239" cy="3925116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4"/>
          <p:cNvSpPr/>
          <p:nvPr/>
        </p:nvSpPr>
        <p:spPr>
          <a:xfrm flipH="1" rot="10800000">
            <a:off x="-780600" y="2540214"/>
            <a:ext cx="1962992" cy="3925810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4"/>
          <p:cNvSpPr txBox="1"/>
          <p:nvPr>
            <p:ph idx="1" type="subTitle"/>
          </p:nvPr>
        </p:nvSpPr>
        <p:spPr>
          <a:xfrm>
            <a:off x="2028800" y="3192100"/>
            <a:ext cx="2400900" cy="137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naheim"/>
              <a:buChar char="●"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9pPr>
          </a:lstStyle>
          <a:p/>
        </p:txBody>
      </p:sp>
      <p:sp>
        <p:nvSpPr>
          <p:cNvPr id="205" name="Google Shape;205;p24"/>
          <p:cNvSpPr txBox="1"/>
          <p:nvPr>
            <p:ph type="title"/>
          </p:nvPr>
        </p:nvSpPr>
        <p:spPr>
          <a:xfrm>
            <a:off x="2028800" y="575300"/>
            <a:ext cx="3093900" cy="232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1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oogle Shape;207;p25"/>
          <p:cNvGrpSpPr/>
          <p:nvPr/>
        </p:nvGrpSpPr>
        <p:grpSpPr>
          <a:xfrm>
            <a:off x="-502272" y="2589478"/>
            <a:ext cx="9646259" cy="3390149"/>
            <a:chOff x="-2564400" y="-1159300"/>
            <a:chExt cx="9646259" cy="3390149"/>
          </a:xfrm>
        </p:grpSpPr>
        <p:sp>
          <p:nvSpPr>
            <p:cNvPr id="208" name="Google Shape;208;p25"/>
            <p:cNvSpPr/>
            <p:nvPr/>
          </p:nvSpPr>
          <p:spPr>
            <a:xfrm>
              <a:off x="-872728" y="537847"/>
              <a:ext cx="7954587" cy="846283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" name="Google Shape;209;p25"/>
            <p:cNvSpPr/>
            <p:nvPr/>
          </p:nvSpPr>
          <p:spPr>
            <a:xfrm>
              <a:off x="-1721000" y="-252700"/>
              <a:ext cx="848304" cy="1636867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25"/>
            <p:cNvSpPr/>
            <p:nvPr/>
          </p:nvSpPr>
          <p:spPr>
            <a:xfrm>
              <a:off x="-1721000" y="-1159300"/>
              <a:ext cx="1691700" cy="1691700"/>
            </a:xfrm>
            <a:prstGeom prst="pie">
              <a:avLst>
                <a:gd fmla="val 5408271" name="adj1"/>
                <a:gd fmla="val 10790964" name="adj2"/>
              </a:avLst>
            </a:prstGeom>
            <a:solidFill>
              <a:schemeClr val="accent2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25"/>
            <p:cNvSpPr/>
            <p:nvPr/>
          </p:nvSpPr>
          <p:spPr>
            <a:xfrm>
              <a:off x="-1720037" y="537575"/>
              <a:ext cx="1691700" cy="1691700"/>
            </a:xfrm>
            <a:prstGeom prst="pie">
              <a:avLst>
                <a:gd fmla="val 16184293" name="adj1"/>
                <a:gd fmla="val 12257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25"/>
            <p:cNvSpPr/>
            <p:nvPr/>
          </p:nvSpPr>
          <p:spPr>
            <a:xfrm>
              <a:off x="-2564400" y="539149"/>
              <a:ext cx="1691700" cy="16917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3" name="Google Shape;213;p25"/>
          <p:cNvSpPr/>
          <p:nvPr/>
        </p:nvSpPr>
        <p:spPr>
          <a:xfrm>
            <a:off x="-355347" y="4287928"/>
            <a:ext cx="704100" cy="84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5"/>
          <p:cNvSpPr/>
          <p:nvPr/>
        </p:nvSpPr>
        <p:spPr>
          <a:xfrm>
            <a:off x="336600" y="-15"/>
            <a:ext cx="853800" cy="3447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5"/>
          <p:cNvSpPr txBox="1"/>
          <p:nvPr>
            <p:ph idx="1" type="subTitle"/>
          </p:nvPr>
        </p:nvSpPr>
        <p:spPr>
          <a:xfrm>
            <a:off x="1942825" y="2583625"/>
            <a:ext cx="3053400" cy="101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00"/>
              <a:buFont typeface="Anaheim"/>
              <a:buChar char="●"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●"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○"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naheim"/>
              <a:buChar char="■"/>
              <a:defRPr/>
            </a:lvl9pPr>
          </a:lstStyle>
          <a:p/>
        </p:txBody>
      </p:sp>
      <p:sp>
        <p:nvSpPr>
          <p:cNvPr id="216" name="Google Shape;216;p25"/>
          <p:cNvSpPr txBox="1"/>
          <p:nvPr>
            <p:ph type="title"/>
          </p:nvPr>
        </p:nvSpPr>
        <p:spPr>
          <a:xfrm>
            <a:off x="1942827" y="1202425"/>
            <a:ext cx="3813900" cy="12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" name="Google Shape;218;p26"/>
          <p:cNvGrpSpPr/>
          <p:nvPr/>
        </p:nvGrpSpPr>
        <p:grpSpPr>
          <a:xfrm rot="5400000">
            <a:off x="-436088" y="-2100514"/>
            <a:ext cx="10964751" cy="8246341"/>
            <a:chOff x="-446935" y="-3104860"/>
            <a:chExt cx="10964751" cy="8246341"/>
          </a:xfrm>
        </p:grpSpPr>
        <p:grpSp>
          <p:nvGrpSpPr>
            <p:cNvPr id="219" name="Google Shape;219;p26"/>
            <p:cNvGrpSpPr/>
            <p:nvPr/>
          </p:nvGrpSpPr>
          <p:grpSpPr>
            <a:xfrm flipH="1" rot="-5400000">
              <a:off x="912270" y="-4464065"/>
              <a:ext cx="8246341" cy="10964751"/>
              <a:chOff x="-2573545" y="-1159300"/>
              <a:chExt cx="2548470" cy="3388575"/>
            </a:xfrm>
          </p:grpSpPr>
          <p:sp>
            <p:nvSpPr>
              <p:cNvPr id="220" name="Google Shape;220;p26"/>
              <p:cNvSpPr/>
              <p:nvPr/>
            </p:nvSpPr>
            <p:spPr>
              <a:xfrm rot="10800000">
                <a:off x="-2573545" y="538645"/>
                <a:ext cx="875814" cy="962176"/>
              </a:xfrm>
              <a:custGeom>
                <a:rect b="b" l="l" r="r" t="t"/>
                <a:pathLst>
                  <a:path extrusionOk="0" h="89839" w="30397">
                    <a:moveTo>
                      <a:pt x="0" y="1"/>
                    </a:moveTo>
                    <a:lnTo>
                      <a:pt x="0" y="89839"/>
                    </a:lnTo>
                    <a:lnTo>
                      <a:pt x="30397" y="89839"/>
                    </a:lnTo>
                    <a:lnTo>
                      <a:pt x="30397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1" name="Google Shape;221;p26"/>
              <p:cNvSpPr/>
              <p:nvPr/>
            </p:nvSpPr>
            <p:spPr>
              <a:xfrm>
                <a:off x="-1721000" y="-1159300"/>
                <a:ext cx="1691700" cy="1691700"/>
              </a:xfrm>
              <a:prstGeom prst="pie">
                <a:avLst>
                  <a:gd fmla="val 5408271" name="adj1"/>
                  <a:gd fmla="val 16195875" name="adj2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2" name="Google Shape;222;p26"/>
              <p:cNvSpPr/>
              <p:nvPr/>
            </p:nvSpPr>
            <p:spPr>
              <a:xfrm>
                <a:off x="-1716775" y="537575"/>
                <a:ext cx="1691700" cy="1691700"/>
              </a:xfrm>
              <a:prstGeom prst="pie">
                <a:avLst>
                  <a:gd fmla="val 16191521" name="adj1"/>
                  <a:gd fmla="val 12257" name="adj2"/>
                </a:avLst>
              </a:pr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3" name="Google Shape;223;p26"/>
              <p:cNvSpPr/>
              <p:nvPr/>
            </p:nvSpPr>
            <p:spPr>
              <a:xfrm>
                <a:off x="-2564400" y="535888"/>
                <a:ext cx="1691700" cy="1691700"/>
              </a:xfrm>
              <a:prstGeom prst="pie">
                <a:avLst>
                  <a:gd fmla="val 5873552" name="adj1"/>
                  <a:gd fmla="val 5446388" name="adj2"/>
                </a:avLst>
              </a:pr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224" name="Google Shape;224;p26"/>
            <p:cNvSpPr/>
            <p:nvPr/>
          </p:nvSpPr>
          <p:spPr>
            <a:xfrm>
              <a:off x="7695103" y="2405773"/>
              <a:ext cx="482400" cy="2735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25" name="Google Shape;225;p26"/>
          <p:cNvSpPr txBox="1"/>
          <p:nvPr>
            <p:ph idx="1" type="subTitle"/>
          </p:nvPr>
        </p:nvSpPr>
        <p:spPr>
          <a:xfrm>
            <a:off x="5767953" y="3293275"/>
            <a:ext cx="2279100" cy="500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solidFill>
                  <a:schemeClr val="lt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226" name="Google Shape;226;p26"/>
          <p:cNvSpPr txBox="1"/>
          <p:nvPr>
            <p:ph idx="2" type="subTitle"/>
          </p:nvPr>
        </p:nvSpPr>
        <p:spPr>
          <a:xfrm>
            <a:off x="1069031" y="535000"/>
            <a:ext cx="2279100" cy="500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227" name="Google Shape;227;p26"/>
          <p:cNvSpPr txBox="1"/>
          <p:nvPr>
            <p:ph idx="3" type="subTitle"/>
          </p:nvPr>
        </p:nvSpPr>
        <p:spPr>
          <a:xfrm>
            <a:off x="5767953" y="3878212"/>
            <a:ext cx="2279100" cy="71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26"/>
          <p:cNvSpPr txBox="1"/>
          <p:nvPr>
            <p:ph idx="4" type="subTitle"/>
          </p:nvPr>
        </p:nvSpPr>
        <p:spPr>
          <a:xfrm>
            <a:off x="1069031" y="1118875"/>
            <a:ext cx="2279100" cy="71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2">
  <p:cSld name="TITLE_AND_TWO_COLUMNS_1_1"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7"/>
          <p:cNvSpPr/>
          <p:nvPr/>
        </p:nvSpPr>
        <p:spPr>
          <a:xfrm>
            <a:off x="6473800" y="-304850"/>
            <a:ext cx="1232400" cy="955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27"/>
          <p:cNvSpPr/>
          <p:nvPr/>
        </p:nvSpPr>
        <p:spPr>
          <a:xfrm>
            <a:off x="1605725" y="0"/>
            <a:ext cx="1273500" cy="1953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32" name="Google Shape;232;p27"/>
          <p:cNvGrpSpPr/>
          <p:nvPr/>
        </p:nvGrpSpPr>
        <p:grpSpPr>
          <a:xfrm>
            <a:off x="1605699" y="650339"/>
            <a:ext cx="2591840" cy="4933820"/>
            <a:chOff x="-1720263" y="-1156075"/>
            <a:chExt cx="1778400" cy="3385357"/>
          </a:xfrm>
        </p:grpSpPr>
        <p:sp>
          <p:nvSpPr>
            <p:cNvPr id="233" name="Google Shape;233;p27"/>
            <p:cNvSpPr/>
            <p:nvPr/>
          </p:nvSpPr>
          <p:spPr>
            <a:xfrm>
              <a:off x="-875923" y="-307528"/>
              <a:ext cx="845081" cy="1691668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27"/>
            <p:cNvSpPr/>
            <p:nvPr/>
          </p:nvSpPr>
          <p:spPr>
            <a:xfrm>
              <a:off x="-1717775" y="-1156075"/>
              <a:ext cx="1691700" cy="1695300"/>
            </a:xfrm>
            <a:prstGeom prst="pie">
              <a:avLst>
                <a:gd fmla="val 5408560" name="adj1"/>
                <a:gd fmla="val 10790964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27"/>
            <p:cNvSpPr/>
            <p:nvPr/>
          </p:nvSpPr>
          <p:spPr>
            <a:xfrm>
              <a:off x="-1720263" y="537582"/>
              <a:ext cx="1778400" cy="1691700"/>
            </a:xfrm>
            <a:prstGeom prst="pie">
              <a:avLst>
                <a:gd fmla="val 8615641" name="adj1"/>
                <a:gd fmla="val 1531052" name="adj2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6" name="Google Shape;236;p27"/>
          <p:cNvGrpSpPr/>
          <p:nvPr/>
        </p:nvGrpSpPr>
        <p:grpSpPr>
          <a:xfrm flipH="1" rot="10800000">
            <a:off x="5240853" y="-606086"/>
            <a:ext cx="2473990" cy="5010009"/>
            <a:chOff x="-1723611" y="-1469784"/>
            <a:chExt cx="1697536" cy="3437635"/>
          </a:xfrm>
        </p:grpSpPr>
        <p:sp>
          <p:nvSpPr>
            <p:cNvPr id="237" name="Google Shape;237;p27"/>
            <p:cNvSpPr/>
            <p:nvPr/>
          </p:nvSpPr>
          <p:spPr>
            <a:xfrm>
              <a:off x="-875923" y="-621237"/>
              <a:ext cx="845081" cy="1690995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27"/>
            <p:cNvSpPr/>
            <p:nvPr/>
          </p:nvSpPr>
          <p:spPr>
            <a:xfrm>
              <a:off x="-1717775" y="-1469784"/>
              <a:ext cx="1691700" cy="1695300"/>
            </a:xfrm>
            <a:prstGeom prst="pie">
              <a:avLst>
                <a:gd fmla="val 5408560" name="adj1"/>
                <a:gd fmla="val 10790964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27"/>
            <p:cNvSpPr/>
            <p:nvPr/>
          </p:nvSpPr>
          <p:spPr>
            <a:xfrm>
              <a:off x="-1723611" y="276151"/>
              <a:ext cx="1691700" cy="1691700"/>
            </a:xfrm>
            <a:prstGeom prst="pie">
              <a:avLst>
                <a:gd fmla="val 16191521" name="adj1"/>
                <a:gd fmla="val 12257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0" name="Google Shape;240;p27"/>
          <p:cNvSpPr/>
          <p:nvPr/>
        </p:nvSpPr>
        <p:spPr>
          <a:xfrm flipH="1" rot="10800000">
            <a:off x="-666169" y="1514320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7"/>
          <p:cNvSpPr/>
          <p:nvPr/>
        </p:nvSpPr>
        <p:spPr>
          <a:xfrm flipH="1" rot="10800000">
            <a:off x="-3250215" y="-2011085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42" name="Google Shape;242;p27"/>
          <p:cNvGrpSpPr/>
          <p:nvPr/>
        </p:nvGrpSpPr>
        <p:grpSpPr>
          <a:xfrm>
            <a:off x="6370552" y="-605246"/>
            <a:ext cx="6022360" cy="8045906"/>
            <a:chOff x="-509724" y="-3346000"/>
            <a:chExt cx="8584975" cy="11469573"/>
          </a:xfrm>
        </p:grpSpPr>
        <p:sp>
          <p:nvSpPr>
            <p:cNvPr id="243" name="Google Shape;243;p27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27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5" name="Google Shape;245;p27"/>
          <p:cNvSpPr/>
          <p:nvPr/>
        </p:nvSpPr>
        <p:spPr>
          <a:xfrm>
            <a:off x="152397" y="3883401"/>
            <a:ext cx="534300" cy="1330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7"/>
          <p:cNvSpPr txBox="1"/>
          <p:nvPr>
            <p:ph idx="1" type="subTitle"/>
          </p:nvPr>
        </p:nvSpPr>
        <p:spPr>
          <a:xfrm>
            <a:off x="1509900" y="3446125"/>
            <a:ext cx="2469000" cy="51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247" name="Google Shape;247;p27"/>
          <p:cNvSpPr txBox="1"/>
          <p:nvPr>
            <p:ph idx="2" type="subTitle"/>
          </p:nvPr>
        </p:nvSpPr>
        <p:spPr>
          <a:xfrm>
            <a:off x="5204075" y="3446125"/>
            <a:ext cx="2469000" cy="51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248" name="Google Shape;248;p27"/>
          <p:cNvSpPr txBox="1"/>
          <p:nvPr>
            <p:ph idx="3" type="subTitle"/>
          </p:nvPr>
        </p:nvSpPr>
        <p:spPr>
          <a:xfrm>
            <a:off x="1509900" y="3907750"/>
            <a:ext cx="2469000" cy="71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9" name="Google Shape;249;p27"/>
          <p:cNvSpPr txBox="1"/>
          <p:nvPr>
            <p:ph idx="4" type="subTitle"/>
          </p:nvPr>
        </p:nvSpPr>
        <p:spPr>
          <a:xfrm>
            <a:off x="5204075" y="3907750"/>
            <a:ext cx="2469000" cy="71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p27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3">
  <p:cSld name="TITLE_AND_TWO_COLUMNS_1_1_1"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8"/>
          <p:cNvSpPr/>
          <p:nvPr/>
        </p:nvSpPr>
        <p:spPr>
          <a:xfrm flipH="1" rot="10800000">
            <a:off x="-666169" y="1514320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8"/>
          <p:cNvSpPr/>
          <p:nvPr/>
        </p:nvSpPr>
        <p:spPr>
          <a:xfrm flipH="1" rot="10800000">
            <a:off x="-3250215" y="-2011085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4" name="Google Shape;254;p28"/>
          <p:cNvGrpSpPr/>
          <p:nvPr/>
        </p:nvGrpSpPr>
        <p:grpSpPr>
          <a:xfrm>
            <a:off x="6370552" y="-605246"/>
            <a:ext cx="6022360" cy="8045906"/>
            <a:chOff x="-509724" y="-3346000"/>
            <a:chExt cx="8584975" cy="11469573"/>
          </a:xfrm>
        </p:grpSpPr>
        <p:sp>
          <p:nvSpPr>
            <p:cNvPr id="255" name="Google Shape;255;p28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28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7" name="Google Shape;257;p28"/>
          <p:cNvSpPr/>
          <p:nvPr/>
        </p:nvSpPr>
        <p:spPr>
          <a:xfrm>
            <a:off x="152397" y="3883401"/>
            <a:ext cx="534300" cy="1330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8"/>
          <p:cNvSpPr txBox="1"/>
          <p:nvPr>
            <p:ph idx="1" type="subTitle"/>
          </p:nvPr>
        </p:nvSpPr>
        <p:spPr>
          <a:xfrm>
            <a:off x="1339950" y="1444850"/>
            <a:ext cx="6464100" cy="317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●"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Anaheim"/>
              <a:buChar char="■"/>
              <a:defRPr/>
            </a:lvl9pPr>
          </a:lstStyle>
          <a:p/>
        </p:txBody>
      </p:sp>
      <p:sp>
        <p:nvSpPr>
          <p:cNvPr id="259" name="Google Shape;259;p28"/>
          <p:cNvSpPr txBox="1"/>
          <p:nvPr>
            <p:ph idx="2" type="subTitle"/>
          </p:nvPr>
        </p:nvSpPr>
        <p:spPr>
          <a:xfrm>
            <a:off x="5204075" y="1444850"/>
            <a:ext cx="2469000" cy="317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0" name="Google Shape;260;p28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BLANK_1_1_1_2"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9"/>
          <p:cNvSpPr/>
          <p:nvPr/>
        </p:nvSpPr>
        <p:spPr>
          <a:xfrm>
            <a:off x="-1265191" y="40339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9"/>
          <p:cNvSpPr/>
          <p:nvPr/>
        </p:nvSpPr>
        <p:spPr>
          <a:xfrm>
            <a:off x="902575" y="40339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9"/>
          <p:cNvSpPr/>
          <p:nvPr/>
        </p:nvSpPr>
        <p:spPr>
          <a:xfrm>
            <a:off x="-1275150" y="-3234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9"/>
          <p:cNvSpPr/>
          <p:nvPr/>
        </p:nvSpPr>
        <p:spPr>
          <a:xfrm flipH="1" rot="5400000">
            <a:off x="6329470" y="335977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9"/>
          <p:cNvSpPr txBox="1"/>
          <p:nvPr>
            <p:ph type="title"/>
          </p:nvPr>
        </p:nvSpPr>
        <p:spPr>
          <a:xfrm>
            <a:off x="1466650" y="2735700"/>
            <a:ext cx="23580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67" name="Google Shape;267;p29"/>
          <p:cNvSpPr txBox="1"/>
          <p:nvPr>
            <p:ph idx="1" type="subTitle"/>
          </p:nvPr>
        </p:nvSpPr>
        <p:spPr>
          <a:xfrm>
            <a:off x="1466650" y="3296900"/>
            <a:ext cx="2358000" cy="70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8" name="Google Shape;268;p29"/>
          <p:cNvSpPr txBox="1"/>
          <p:nvPr>
            <p:ph idx="2" type="title"/>
          </p:nvPr>
        </p:nvSpPr>
        <p:spPr>
          <a:xfrm>
            <a:off x="3828233" y="2735700"/>
            <a:ext cx="23403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69" name="Google Shape;269;p29"/>
          <p:cNvSpPr txBox="1"/>
          <p:nvPr>
            <p:ph idx="3" type="subTitle"/>
          </p:nvPr>
        </p:nvSpPr>
        <p:spPr>
          <a:xfrm>
            <a:off x="3828233" y="3296900"/>
            <a:ext cx="2340300" cy="70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29"/>
          <p:cNvSpPr txBox="1"/>
          <p:nvPr>
            <p:ph idx="4" type="title"/>
          </p:nvPr>
        </p:nvSpPr>
        <p:spPr>
          <a:xfrm>
            <a:off x="6172116" y="2735700"/>
            <a:ext cx="23403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71" name="Google Shape;271;p29"/>
          <p:cNvSpPr txBox="1"/>
          <p:nvPr>
            <p:ph idx="5" type="subTitle"/>
          </p:nvPr>
        </p:nvSpPr>
        <p:spPr>
          <a:xfrm>
            <a:off x="6172116" y="3296900"/>
            <a:ext cx="2340300" cy="70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29"/>
          <p:cNvSpPr txBox="1"/>
          <p:nvPr>
            <p:ph idx="6" type="title"/>
          </p:nvPr>
        </p:nvSpPr>
        <p:spPr>
          <a:xfrm>
            <a:off x="1690550" y="445025"/>
            <a:ext cx="6352500" cy="122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1">
  <p:cSld name="BLANK_1_1_1_2_1"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Google Shape;274;p30"/>
          <p:cNvGrpSpPr/>
          <p:nvPr/>
        </p:nvGrpSpPr>
        <p:grpSpPr>
          <a:xfrm>
            <a:off x="-146925" y="-331775"/>
            <a:ext cx="8570940" cy="3390149"/>
            <a:chOff x="-2564400" y="-1159300"/>
            <a:chExt cx="8570940" cy="3390149"/>
          </a:xfrm>
        </p:grpSpPr>
        <p:sp>
          <p:nvSpPr>
            <p:cNvPr id="275" name="Google Shape;275;p30"/>
            <p:cNvSpPr/>
            <p:nvPr/>
          </p:nvSpPr>
          <p:spPr>
            <a:xfrm>
              <a:off x="-872725" y="-307525"/>
              <a:ext cx="6879265" cy="1356569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rgbClr val="0C2E3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30"/>
            <p:cNvSpPr/>
            <p:nvPr/>
          </p:nvSpPr>
          <p:spPr>
            <a:xfrm>
              <a:off x="-1721000" y="-252700"/>
              <a:ext cx="848304" cy="1636867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30"/>
            <p:cNvSpPr/>
            <p:nvPr/>
          </p:nvSpPr>
          <p:spPr>
            <a:xfrm>
              <a:off x="-1721000" y="-1159300"/>
              <a:ext cx="1691700" cy="1691700"/>
            </a:xfrm>
            <a:prstGeom prst="pie">
              <a:avLst>
                <a:gd fmla="val 5408271" name="adj1"/>
                <a:gd fmla="val 10790964" name="adj2"/>
              </a:avLst>
            </a:prstGeom>
            <a:solidFill>
              <a:schemeClr val="accent2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30"/>
            <p:cNvSpPr/>
            <p:nvPr/>
          </p:nvSpPr>
          <p:spPr>
            <a:xfrm>
              <a:off x="-1720037" y="537575"/>
              <a:ext cx="1691700" cy="1691700"/>
            </a:xfrm>
            <a:prstGeom prst="pie">
              <a:avLst>
                <a:gd fmla="val 16184293" name="adj1"/>
                <a:gd fmla="val 12257" name="adj2"/>
              </a:avLst>
            </a:prstGeom>
            <a:solidFill>
              <a:srgbClr val="A5B7C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" name="Google Shape;279;p30"/>
            <p:cNvSpPr/>
            <p:nvPr/>
          </p:nvSpPr>
          <p:spPr>
            <a:xfrm>
              <a:off x="-2564400" y="539149"/>
              <a:ext cx="1691700" cy="16917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0" name="Google Shape;280;p30"/>
          <p:cNvSpPr/>
          <p:nvPr/>
        </p:nvSpPr>
        <p:spPr>
          <a:xfrm>
            <a:off x="0" y="1366675"/>
            <a:ext cx="704100" cy="84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30"/>
          <p:cNvSpPr/>
          <p:nvPr/>
        </p:nvSpPr>
        <p:spPr>
          <a:xfrm>
            <a:off x="691950" y="-15250"/>
            <a:ext cx="853800" cy="541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30"/>
          <p:cNvSpPr txBox="1"/>
          <p:nvPr>
            <p:ph type="title"/>
          </p:nvPr>
        </p:nvSpPr>
        <p:spPr>
          <a:xfrm>
            <a:off x="720000" y="2964528"/>
            <a:ext cx="2336400" cy="67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83" name="Google Shape;283;p30"/>
          <p:cNvSpPr txBox="1"/>
          <p:nvPr>
            <p:ph idx="1" type="subTitle"/>
          </p:nvPr>
        </p:nvSpPr>
        <p:spPr>
          <a:xfrm>
            <a:off x="720000" y="36194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4" name="Google Shape;284;p30"/>
          <p:cNvSpPr txBox="1"/>
          <p:nvPr>
            <p:ph idx="2" type="title"/>
          </p:nvPr>
        </p:nvSpPr>
        <p:spPr>
          <a:xfrm>
            <a:off x="3403800" y="2964528"/>
            <a:ext cx="2336400" cy="67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85" name="Google Shape;285;p30"/>
          <p:cNvSpPr txBox="1"/>
          <p:nvPr>
            <p:ph idx="3" type="subTitle"/>
          </p:nvPr>
        </p:nvSpPr>
        <p:spPr>
          <a:xfrm>
            <a:off x="3403800" y="36194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6" name="Google Shape;286;p30"/>
          <p:cNvSpPr txBox="1"/>
          <p:nvPr>
            <p:ph idx="4" type="title"/>
          </p:nvPr>
        </p:nvSpPr>
        <p:spPr>
          <a:xfrm>
            <a:off x="6087600" y="2964528"/>
            <a:ext cx="2336400" cy="67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87" name="Google Shape;287;p30"/>
          <p:cNvSpPr txBox="1"/>
          <p:nvPr>
            <p:ph idx="5" type="subTitle"/>
          </p:nvPr>
        </p:nvSpPr>
        <p:spPr>
          <a:xfrm>
            <a:off x="6087600" y="36194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8" name="Google Shape;288;p30"/>
          <p:cNvSpPr txBox="1"/>
          <p:nvPr>
            <p:ph idx="6" type="title"/>
          </p:nvPr>
        </p:nvSpPr>
        <p:spPr>
          <a:xfrm>
            <a:off x="1978400" y="539500"/>
            <a:ext cx="5617500" cy="121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2">
  <p:cSld name="BLANK_1_1_1_2_1_1"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Google Shape;290;p31"/>
          <p:cNvGrpSpPr/>
          <p:nvPr/>
        </p:nvGrpSpPr>
        <p:grpSpPr>
          <a:xfrm flipH="1" rot="10800000">
            <a:off x="-985125" y="-865175"/>
            <a:ext cx="2536063" cy="3390149"/>
            <a:chOff x="-2564400" y="-1159300"/>
            <a:chExt cx="2536063" cy="3390149"/>
          </a:xfrm>
        </p:grpSpPr>
        <p:sp>
          <p:nvSpPr>
            <p:cNvPr id="291" name="Google Shape;291;p31"/>
            <p:cNvSpPr/>
            <p:nvPr/>
          </p:nvSpPr>
          <p:spPr>
            <a:xfrm>
              <a:off x="-1721000" y="-252700"/>
              <a:ext cx="848304" cy="1636867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31"/>
            <p:cNvSpPr/>
            <p:nvPr/>
          </p:nvSpPr>
          <p:spPr>
            <a:xfrm>
              <a:off x="-1721000" y="-1159300"/>
              <a:ext cx="1691700" cy="1691700"/>
            </a:xfrm>
            <a:prstGeom prst="pie">
              <a:avLst>
                <a:gd fmla="val 5408271" name="adj1"/>
                <a:gd fmla="val 10790964" name="adj2"/>
              </a:avLst>
            </a:prstGeom>
            <a:solidFill>
              <a:schemeClr val="accent2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31"/>
            <p:cNvSpPr/>
            <p:nvPr/>
          </p:nvSpPr>
          <p:spPr>
            <a:xfrm>
              <a:off x="-1720037" y="537575"/>
              <a:ext cx="1691700" cy="1691700"/>
            </a:xfrm>
            <a:prstGeom prst="pie">
              <a:avLst>
                <a:gd fmla="val 16184293" name="adj1"/>
                <a:gd fmla="val 12257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" name="Google Shape;294;p31"/>
            <p:cNvSpPr/>
            <p:nvPr/>
          </p:nvSpPr>
          <p:spPr>
            <a:xfrm>
              <a:off x="-2564400" y="539149"/>
              <a:ext cx="1691700" cy="16917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5" name="Google Shape;295;p31"/>
          <p:cNvSpPr/>
          <p:nvPr/>
        </p:nvSpPr>
        <p:spPr>
          <a:xfrm flipH="1" rot="10800000">
            <a:off x="-838200" y="-19776"/>
            <a:ext cx="704100" cy="84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1"/>
          <p:cNvSpPr/>
          <p:nvPr/>
        </p:nvSpPr>
        <p:spPr>
          <a:xfrm flipH="1" rot="10800000">
            <a:off x="-146250" y="1667052"/>
            <a:ext cx="853800" cy="76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31"/>
          <p:cNvSpPr txBox="1"/>
          <p:nvPr>
            <p:ph type="title"/>
          </p:nvPr>
        </p:nvSpPr>
        <p:spPr>
          <a:xfrm>
            <a:off x="717550" y="1923876"/>
            <a:ext cx="2336400" cy="46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98" name="Google Shape;298;p31"/>
          <p:cNvSpPr txBox="1"/>
          <p:nvPr>
            <p:ph idx="1" type="subTitle"/>
          </p:nvPr>
        </p:nvSpPr>
        <p:spPr>
          <a:xfrm>
            <a:off x="717550" y="24002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9" name="Google Shape;299;p31"/>
          <p:cNvSpPr txBox="1"/>
          <p:nvPr>
            <p:ph idx="2" type="title"/>
          </p:nvPr>
        </p:nvSpPr>
        <p:spPr>
          <a:xfrm>
            <a:off x="3403800" y="1923876"/>
            <a:ext cx="2336400" cy="46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00" name="Google Shape;300;p31"/>
          <p:cNvSpPr txBox="1"/>
          <p:nvPr>
            <p:ph idx="3" type="subTitle"/>
          </p:nvPr>
        </p:nvSpPr>
        <p:spPr>
          <a:xfrm>
            <a:off x="3403800" y="24002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1" name="Google Shape;301;p31"/>
          <p:cNvSpPr txBox="1"/>
          <p:nvPr>
            <p:ph idx="4" type="title"/>
          </p:nvPr>
        </p:nvSpPr>
        <p:spPr>
          <a:xfrm>
            <a:off x="6090050" y="1923876"/>
            <a:ext cx="2336400" cy="46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02" name="Google Shape;302;p31"/>
          <p:cNvSpPr txBox="1"/>
          <p:nvPr>
            <p:ph idx="5" type="subTitle"/>
          </p:nvPr>
        </p:nvSpPr>
        <p:spPr>
          <a:xfrm>
            <a:off x="6090050" y="2400273"/>
            <a:ext cx="2336400" cy="82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3" name="Google Shape;303;p31"/>
          <p:cNvSpPr txBox="1"/>
          <p:nvPr>
            <p:ph idx="6" type="title"/>
          </p:nvPr>
        </p:nvSpPr>
        <p:spPr>
          <a:xfrm>
            <a:off x="1190600" y="539500"/>
            <a:ext cx="6405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304" name="Google Shape;304;p31"/>
          <p:cNvGrpSpPr/>
          <p:nvPr/>
        </p:nvGrpSpPr>
        <p:grpSpPr>
          <a:xfrm flipH="1">
            <a:off x="7596851" y="-865175"/>
            <a:ext cx="2535100" cy="3390149"/>
            <a:chOff x="-2564400" y="-1159300"/>
            <a:chExt cx="2535100" cy="3390149"/>
          </a:xfrm>
        </p:grpSpPr>
        <p:sp>
          <p:nvSpPr>
            <p:cNvPr id="305" name="Google Shape;305;p31"/>
            <p:cNvSpPr/>
            <p:nvPr/>
          </p:nvSpPr>
          <p:spPr>
            <a:xfrm>
              <a:off x="-1721000" y="-252700"/>
              <a:ext cx="848304" cy="1636867"/>
            </a:xfrm>
            <a:custGeom>
              <a:rect b="b" l="l" r="r" t="t"/>
              <a:pathLst>
                <a:path extrusionOk="0" h="89839" w="30397">
                  <a:moveTo>
                    <a:pt x="0" y="1"/>
                  </a:moveTo>
                  <a:lnTo>
                    <a:pt x="0" y="89839"/>
                  </a:lnTo>
                  <a:lnTo>
                    <a:pt x="30397" y="89839"/>
                  </a:lnTo>
                  <a:lnTo>
                    <a:pt x="30397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" name="Google Shape;306;p31"/>
            <p:cNvSpPr/>
            <p:nvPr/>
          </p:nvSpPr>
          <p:spPr>
            <a:xfrm>
              <a:off x="-1721000" y="-1159300"/>
              <a:ext cx="1691700" cy="1691700"/>
            </a:xfrm>
            <a:prstGeom prst="pie">
              <a:avLst>
                <a:gd fmla="val 5408271" name="adj1"/>
                <a:gd fmla="val 10790964" name="adj2"/>
              </a:avLst>
            </a:prstGeom>
            <a:solidFill>
              <a:schemeClr val="accent2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" name="Google Shape;307;p31"/>
            <p:cNvSpPr/>
            <p:nvPr/>
          </p:nvSpPr>
          <p:spPr>
            <a:xfrm>
              <a:off x="-2564400" y="539149"/>
              <a:ext cx="1691700" cy="16917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8" name="Google Shape;308;p31"/>
          <p:cNvSpPr/>
          <p:nvPr/>
        </p:nvSpPr>
        <p:spPr>
          <a:xfrm flipH="1">
            <a:off x="9280926" y="833275"/>
            <a:ext cx="704100" cy="84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BLANK_1_1_1_1"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2"/>
          <p:cNvSpPr/>
          <p:nvPr/>
        </p:nvSpPr>
        <p:spPr>
          <a:xfrm rot="10800000">
            <a:off x="7083143" y="1566446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2"/>
          <p:cNvSpPr/>
          <p:nvPr/>
        </p:nvSpPr>
        <p:spPr>
          <a:xfrm rot="10800000">
            <a:off x="8477689" y="-2026878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12" name="Google Shape;312;p32"/>
          <p:cNvGrpSpPr/>
          <p:nvPr/>
        </p:nvGrpSpPr>
        <p:grpSpPr>
          <a:xfrm flipH="1">
            <a:off x="-3294704" y="-628677"/>
            <a:ext cx="6022360" cy="8045906"/>
            <a:chOff x="-509724" y="-3346000"/>
            <a:chExt cx="8584975" cy="11469573"/>
          </a:xfrm>
        </p:grpSpPr>
        <p:sp>
          <p:nvSpPr>
            <p:cNvPr id="313" name="Google Shape;313;p32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" name="Google Shape;314;p32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5" name="Google Shape;315;p32"/>
          <p:cNvSpPr/>
          <p:nvPr/>
        </p:nvSpPr>
        <p:spPr>
          <a:xfrm flipH="1">
            <a:off x="8415619" y="3935514"/>
            <a:ext cx="534300" cy="12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2"/>
          <p:cNvSpPr/>
          <p:nvPr/>
        </p:nvSpPr>
        <p:spPr>
          <a:xfrm rot="2699062">
            <a:off x="326364" y="584016"/>
            <a:ext cx="777464" cy="777464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2"/>
          <p:cNvSpPr txBox="1"/>
          <p:nvPr>
            <p:ph type="title"/>
          </p:nvPr>
        </p:nvSpPr>
        <p:spPr>
          <a:xfrm>
            <a:off x="720000" y="53949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318" name="Google Shape;318;p32"/>
          <p:cNvSpPr txBox="1"/>
          <p:nvPr>
            <p:ph idx="2" type="title"/>
          </p:nvPr>
        </p:nvSpPr>
        <p:spPr>
          <a:xfrm>
            <a:off x="1752275" y="3439076"/>
            <a:ext cx="2336400" cy="48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19" name="Google Shape;319;p32"/>
          <p:cNvSpPr txBox="1"/>
          <p:nvPr>
            <p:ph idx="1" type="subTitle"/>
          </p:nvPr>
        </p:nvSpPr>
        <p:spPr>
          <a:xfrm>
            <a:off x="1752275" y="3924274"/>
            <a:ext cx="2336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0" name="Google Shape;320;p32"/>
          <p:cNvSpPr txBox="1"/>
          <p:nvPr>
            <p:ph idx="3" type="title"/>
          </p:nvPr>
        </p:nvSpPr>
        <p:spPr>
          <a:xfrm>
            <a:off x="5055325" y="3439076"/>
            <a:ext cx="2336400" cy="48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21" name="Google Shape;321;p32"/>
          <p:cNvSpPr txBox="1"/>
          <p:nvPr>
            <p:ph idx="4" type="subTitle"/>
          </p:nvPr>
        </p:nvSpPr>
        <p:spPr>
          <a:xfrm>
            <a:off x="5055325" y="3924274"/>
            <a:ext cx="2336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2" name="Google Shape;322;p32"/>
          <p:cNvSpPr txBox="1"/>
          <p:nvPr>
            <p:ph idx="5" type="title"/>
          </p:nvPr>
        </p:nvSpPr>
        <p:spPr>
          <a:xfrm>
            <a:off x="1752275" y="1849338"/>
            <a:ext cx="2336400" cy="48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23" name="Google Shape;323;p32"/>
          <p:cNvSpPr txBox="1"/>
          <p:nvPr>
            <p:ph idx="6" type="subTitle"/>
          </p:nvPr>
        </p:nvSpPr>
        <p:spPr>
          <a:xfrm>
            <a:off x="1752275" y="2334477"/>
            <a:ext cx="2336400" cy="67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4" name="Google Shape;324;p32"/>
          <p:cNvSpPr txBox="1"/>
          <p:nvPr>
            <p:ph idx="7" type="title"/>
          </p:nvPr>
        </p:nvSpPr>
        <p:spPr>
          <a:xfrm>
            <a:off x="5055325" y="1849338"/>
            <a:ext cx="2336400" cy="48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25" name="Google Shape;325;p32"/>
          <p:cNvSpPr txBox="1"/>
          <p:nvPr>
            <p:ph idx="8" type="subTitle"/>
          </p:nvPr>
        </p:nvSpPr>
        <p:spPr>
          <a:xfrm>
            <a:off x="5055325" y="2334477"/>
            <a:ext cx="2336400" cy="67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BLANK_1_1_1_1_1"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3"/>
          <p:cNvSpPr/>
          <p:nvPr/>
        </p:nvSpPr>
        <p:spPr>
          <a:xfrm>
            <a:off x="-818569" y="929355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33"/>
          <p:cNvSpPr/>
          <p:nvPr/>
        </p:nvSpPr>
        <p:spPr>
          <a:xfrm>
            <a:off x="-3402615" y="3265259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29" name="Google Shape;329;p33"/>
          <p:cNvGrpSpPr/>
          <p:nvPr/>
        </p:nvGrpSpPr>
        <p:grpSpPr>
          <a:xfrm flipH="1" rot="10800000">
            <a:off x="6639402" y="-2308247"/>
            <a:ext cx="6022360" cy="8045906"/>
            <a:chOff x="-509724" y="-3346000"/>
            <a:chExt cx="8584975" cy="11469573"/>
          </a:xfrm>
        </p:grpSpPr>
        <p:sp>
          <p:nvSpPr>
            <p:cNvPr id="330" name="Google Shape;330;p33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" name="Google Shape;331;p33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32" name="Google Shape;332;p33"/>
          <p:cNvSpPr/>
          <p:nvPr/>
        </p:nvSpPr>
        <p:spPr>
          <a:xfrm flipH="1" rot="10800000">
            <a:off x="0" y="-11113"/>
            <a:ext cx="534300" cy="1252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3"/>
          <p:cNvSpPr txBox="1"/>
          <p:nvPr>
            <p:ph type="title"/>
          </p:nvPr>
        </p:nvSpPr>
        <p:spPr>
          <a:xfrm>
            <a:off x="1210875" y="1378050"/>
            <a:ext cx="1965900" cy="89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34" name="Google Shape;334;p33"/>
          <p:cNvSpPr txBox="1"/>
          <p:nvPr>
            <p:ph idx="1" type="subTitle"/>
          </p:nvPr>
        </p:nvSpPr>
        <p:spPr>
          <a:xfrm>
            <a:off x="1210875" y="21931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5" name="Google Shape;335;p33"/>
          <p:cNvSpPr txBox="1"/>
          <p:nvPr>
            <p:ph idx="2" type="title"/>
          </p:nvPr>
        </p:nvSpPr>
        <p:spPr>
          <a:xfrm>
            <a:off x="3572124" y="1378050"/>
            <a:ext cx="1965900" cy="89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36" name="Google Shape;336;p33"/>
          <p:cNvSpPr txBox="1"/>
          <p:nvPr>
            <p:ph idx="3" type="subTitle"/>
          </p:nvPr>
        </p:nvSpPr>
        <p:spPr>
          <a:xfrm>
            <a:off x="3572123" y="21931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7" name="Google Shape;337;p33"/>
          <p:cNvSpPr txBox="1"/>
          <p:nvPr>
            <p:ph idx="4" type="title"/>
          </p:nvPr>
        </p:nvSpPr>
        <p:spPr>
          <a:xfrm>
            <a:off x="1210875" y="3116250"/>
            <a:ext cx="1965900" cy="81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38" name="Google Shape;338;p33"/>
          <p:cNvSpPr txBox="1"/>
          <p:nvPr>
            <p:ph idx="5" type="subTitle"/>
          </p:nvPr>
        </p:nvSpPr>
        <p:spPr>
          <a:xfrm>
            <a:off x="1210875" y="39313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9" name="Google Shape;339;p33"/>
          <p:cNvSpPr txBox="1"/>
          <p:nvPr>
            <p:ph idx="6" type="title"/>
          </p:nvPr>
        </p:nvSpPr>
        <p:spPr>
          <a:xfrm>
            <a:off x="3572124" y="3116250"/>
            <a:ext cx="1965900" cy="81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40" name="Google Shape;340;p33"/>
          <p:cNvSpPr txBox="1"/>
          <p:nvPr>
            <p:ph idx="7" type="subTitle"/>
          </p:nvPr>
        </p:nvSpPr>
        <p:spPr>
          <a:xfrm>
            <a:off x="3572123" y="39313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1" name="Google Shape;341;p33"/>
          <p:cNvSpPr txBox="1"/>
          <p:nvPr>
            <p:ph idx="8" type="title"/>
          </p:nvPr>
        </p:nvSpPr>
        <p:spPr>
          <a:xfrm>
            <a:off x="5966149" y="1378050"/>
            <a:ext cx="1965900" cy="89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42" name="Google Shape;342;p33"/>
          <p:cNvSpPr txBox="1"/>
          <p:nvPr>
            <p:ph idx="9" type="subTitle"/>
          </p:nvPr>
        </p:nvSpPr>
        <p:spPr>
          <a:xfrm>
            <a:off x="5966145" y="21931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3" name="Google Shape;343;p33"/>
          <p:cNvSpPr txBox="1"/>
          <p:nvPr>
            <p:ph idx="13" type="title"/>
          </p:nvPr>
        </p:nvSpPr>
        <p:spPr>
          <a:xfrm>
            <a:off x="5966149" y="3116250"/>
            <a:ext cx="1965900" cy="81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44" name="Google Shape;344;p33"/>
          <p:cNvSpPr txBox="1"/>
          <p:nvPr>
            <p:ph idx="14" type="subTitle"/>
          </p:nvPr>
        </p:nvSpPr>
        <p:spPr>
          <a:xfrm>
            <a:off x="5966145" y="3931375"/>
            <a:ext cx="19659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5" name="Google Shape;345;p33"/>
          <p:cNvSpPr txBox="1"/>
          <p:nvPr>
            <p:ph idx="15" type="title"/>
          </p:nvPr>
        </p:nvSpPr>
        <p:spPr>
          <a:xfrm>
            <a:off x="1089375" y="535000"/>
            <a:ext cx="7339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BLANK_1_1_1_1_1_1"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4"/>
          <p:cNvSpPr/>
          <p:nvPr/>
        </p:nvSpPr>
        <p:spPr>
          <a:xfrm flipH="1">
            <a:off x="-241743" y="2351275"/>
            <a:ext cx="6565500" cy="1677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34"/>
          <p:cNvSpPr/>
          <p:nvPr/>
        </p:nvSpPr>
        <p:spPr>
          <a:xfrm flipH="1" rot="-5400000">
            <a:off x="7108376" y="3175664"/>
            <a:ext cx="1677387" cy="3345380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34"/>
          <p:cNvSpPr/>
          <p:nvPr/>
        </p:nvSpPr>
        <p:spPr>
          <a:xfrm flipH="1" rot="-5400000">
            <a:off x="7108352" y="1510986"/>
            <a:ext cx="1677534" cy="3345380"/>
          </a:xfrm>
          <a:custGeom>
            <a:rect b="b" l="l" r="r" t="t"/>
            <a:pathLst>
              <a:path extrusionOk="0" h="89839" w="30397">
                <a:moveTo>
                  <a:pt x="0" y="1"/>
                </a:moveTo>
                <a:lnTo>
                  <a:pt x="0" y="89839"/>
                </a:lnTo>
                <a:lnTo>
                  <a:pt x="30397" y="89839"/>
                </a:lnTo>
                <a:lnTo>
                  <a:pt x="30397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34"/>
          <p:cNvSpPr/>
          <p:nvPr/>
        </p:nvSpPr>
        <p:spPr>
          <a:xfrm flipH="1" rot="-5400000">
            <a:off x="4599972" y="2347686"/>
            <a:ext cx="3345300" cy="3352500"/>
          </a:xfrm>
          <a:prstGeom prst="pie">
            <a:avLst>
              <a:gd fmla="val 5408560" name="adj1"/>
              <a:gd fmla="val 10790964" name="adj2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34"/>
          <p:cNvSpPr/>
          <p:nvPr/>
        </p:nvSpPr>
        <p:spPr>
          <a:xfrm flipH="1" rot="-5400000">
            <a:off x="7945565" y="2353264"/>
            <a:ext cx="3345300" cy="3345300"/>
          </a:xfrm>
          <a:prstGeom prst="pie">
            <a:avLst>
              <a:gd fmla="val 16191521" name="adj1"/>
              <a:gd fmla="val 12257" name="adj2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34"/>
          <p:cNvSpPr/>
          <p:nvPr/>
        </p:nvSpPr>
        <p:spPr>
          <a:xfrm flipH="1" rot="-5400000">
            <a:off x="7945565" y="677085"/>
            <a:ext cx="3345300" cy="3345300"/>
          </a:xfrm>
          <a:prstGeom prst="pie">
            <a:avLst>
              <a:gd fmla="val 10819617" name="adj1"/>
              <a:gd fmla="val 215988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34"/>
          <p:cNvSpPr/>
          <p:nvPr/>
        </p:nvSpPr>
        <p:spPr>
          <a:xfrm flipH="1" rot="10800000">
            <a:off x="-531" y="6"/>
            <a:ext cx="690268" cy="5164844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34"/>
          <p:cNvSpPr/>
          <p:nvPr/>
        </p:nvSpPr>
        <p:spPr>
          <a:xfrm rot="10800000">
            <a:off x="-470521" y="2351278"/>
            <a:ext cx="3345300" cy="3345300"/>
          </a:xfrm>
          <a:prstGeom prst="pie">
            <a:avLst>
              <a:gd fmla="val 16191521" name="adj1"/>
              <a:gd fmla="val 12257" name="adj2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55" name="Google Shape;355;p34"/>
          <p:cNvCxnSpPr/>
          <p:nvPr/>
        </p:nvCxnSpPr>
        <p:spPr>
          <a:xfrm flipH="1">
            <a:off x="1197925" y="0"/>
            <a:ext cx="8400" cy="21465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56" name="Google Shape;356;p34"/>
          <p:cNvSpPr/>
          <p:nvPr/>
        </p:nvSpPr>
        <p:spPr>
          <a:xfrm flipH="1" rot="-5400000">
            <a:off x="6126463" y="-669663"/>
            <a:ext cx="1338892" cy="2678219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4"/>
          <p:cNvSpPr txBox="1"/>
          <p:nvPr>
            <p:ph hasCustomPrompt="1" type="title"/>
          </p:nvPr>
        </p:nvSpPr>
        <p:spPr>
          <a:xfrm>
            <a:off x="1445525" y="844800"/>
            <a:ext cx="4576500" cy="82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358" name="Google Shape;358;p34"/>
          <p:cNvSpPr txBox="1"/>
          <p:nvPr>
            <p:ph idx="1" type="subTitle"/>
          </p:nvPr>
        </p:nvSpPr>
        <p:spPr>
          <a:xfrm>
            <a:off x="1445500" y="1627025"/>
            <a:ext cx="4576500" cy="445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9" name="Google Shape;359;p34"/>
          <p:cNvSpPr txBox="1"/>
          <p:nvPr>
            <p:ph hasCustomPrompt="1" idx="2" type="title"/>
          </p:nvPr>
        </p:nvSpPr>
        <p:spPr>
          <a:xfrm>
            <a:off x="1445525" y="2529543"/>
            <a:ext cx="4576500" cy="82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7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360" name="Google Shape;360;p34"/>
          <p:cNvSpPr txBox="1"/>
          <p:nvPr>
            <p:ph idx="3" type="subTitle"/>
          </p:nvPr>
        </p:nvSpPr>
        <p:spPr>
          <a:xfrm>
            <a:off x="1445500" y="3464169"/>
            <a:ext cx="4576500" cy="445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BLANK_1_1_1_1_1_1_2"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5"/>
          <p:cNvSpPr/>
          <p:nvPr/>
        </p:nvSpPr>
        <p:spPr>
          <a:xfrm rot="10800000">
            <a:off x="7658116" y="-1852149"/>
            <a:ext cx="1504934" cy="7045174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35"/>
          <p:cNvSpPr/>
          <p:nvPr/>
        </p:nvSpPr>
        <p:spPr>
          <a:xfrm rot="10800000">
            <a:off x="7142034" y="-4182676"/>
            <a:ext cx="4644000" cy="4665300"/>
          </a:xfrm>
          <a:prstGeom prst="pie">
            <a:avLst>
              <a:gd fmla="val 16191521" name="adj1"/>
              <a:gd fmla="val 12257" name="adj2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64" name="Google Shape;364;p35"/>
          <p:cNvGrpSpPr/>
          <p:nvPr/>
        </p:nvGrpSpPr>
        <p:grpSpPr>
          <a:xfrm>
            <a:off x="-1012605" y="-1210876"/>
            <a:ext cx="6968132" cy="9336144"/>
            <a:chOff x="-1012605" y="-1210876"/>
            <a:chExt cx="6968132" cy="9336144"/>
          </a:xfrm>
        </p:grpSpPr>
        <p:sp>
          <p:nvSpPr>
            <p:cNvPr id="365" name="Google Shape;365;p35"/>
            <p:cNvSpPr/>
            <p:nvPr/>
          </p:nvSpPr>
          <p:spPr>
            <a:xfrm flipH="1">
              <a:off x="-243117" y="-31973"/>
              <a:ext cx="1558617" cy="5826733"/>
            </a:xfrm>
            <a:custGeom>
              <a:rect b="b" l="l" r="r" t="t"/>
              <a:pathLst>
                <a:path extrusionOk="0" h="89839" w="60830">
                  <a:moveTo>
                    <a:pt x="1" y="1"/>
                  </a:moveTo>
                  <a:lnTo>
                    <a:pt x="1" y="89839"/>
                  </a:lnTo>
                  <a:lnTo>
                    <a:pt x="60829" y="89839"/>
                  </a:lnTo>
                  <a:lnTo>
                    <a:pt x="6082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" name="Google Shape;366;p35"/>
            <p:cNvSpPr/>
            <p:nvPr/>
          </p:nvSpPr>
          <p:spPr>
            <a:xfrm flipH="1">
              <a:off x="-1012605" y="-1210876"/>
              <a:ext cx="4644000" cy="4675500"/>
            </a:xfrm>
            <a:prstGeom prst="pie">
              <a:avLst>
                <a:gd fmla="val 5408560" name="adj1"/>
                <a:gd fmla="val 12609172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" name="Google Shape;367;p35"/>
            <p:cNvSpPr/>
            <p:nvPr/>
          </p:nvSpPr>
          <p:spPr>
            <a:xfrm flipH="1">
              <a:off x="-1011366" y="3459968"/>
              <a:ext cx="4644000" cy="4665300"/>
            </a:xfrm>
            <a:prstGeom prst="pie">
              <a:avLst>
                <a:gd fmla="val 16191521" name="adj1"/>
                <a:gd fmla="val 12257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" name="Google Shape;368;p35"/>
            <p:cNvSpPr/>
            <p:nvPr/>
          </p:nvSpPr>
          <p:spPr>
            <a:xfrm flipH="1">
              <a:off x="1311526" y="3459968"/>
              <a:ext cx="4644000" cy="46653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" name="Google Shape;369;p35"/>
            <p:cNvSpPr/>
            <p:nvPr/>
          </p:nvSpPr>
          <p:spPr>
            <a:xfrm>
              <a:off x="1311550" y="-31975"/>
              <a:ext cx="2317200" cy="11613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0" name="Google Shape;370;p35"/>
          <p:cNvSpPr txBox="1"/>
          <p:nvPr>
            <p:ph type="ctrTitle"/>
          </p:nvPr>
        </p:nvSpPr>
        <p:spPr>
          <a:xfrm>
            <a:off x="3603500" y="517425"/>
            <a:ext cx="3572700" cy="141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6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71" name="Google Shape;371;p35"/>
          <p:cNvSpPr txBox="1"/>
          <p:nvPr>
            <p:ph idx="1" type="subTitle"/>
          </p:nvPr>
        </p:nvSpPr>
        <p:spPr>
          <a:xfrm>
            <a:off x="3937975" y="1933150"/>
            <a:ext cx="3238200" cy="147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72" name="Google Shape;372;p35"/>
          <p:cNvSpPr txBox="1"/>
          <p:nvPr/>
        </p:nvSpPr>
        <p:spPr>
          <a:xfrm>
            <a:off x="3937950" y="3467050"/>
            <a:ext cx="3238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CREDITS: This presentation template was created </a:t>
            </a:r>
            <a:r>
              <a:rPr b="1" lang="en" sz="10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by </a:t>
            </a:r>
            <a:r>
              <a:rPr b="1" lang="en" sz="1000">
                <a:solidFill>
                  <a:schemeClr val="dk1"/>
                </a:solidFill>
                <a:uFill>
                  <a:noFill/>
                </a:uFill>
                <a:latin typeface="Raleway"/>
                <a:ea typeface="Raleway"/>
                <a:cs typeface="Raleway"/>
                <a:sym typeface="Raleway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, including icons </a:t>
            </a:r>
            <a:r>
              <a:rPr b="1" lang="en" sz="10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by </a:t>
            </a:r>
            <a:r>
              <a:rPr b="1" lang="en" sz="1000">
                <a:solidFill>
                  <a:schemeClr val="dk1"/>
                </a:solidFill>
                <a:uFill>
                  <a:noFill/>
                </a:uFill>
                <a:latin typeface="Raleway"/>
                <a:ea typeface="Raleway"/>
                <a:cs typeface="Raleway"/>
                <a:sym typeface="Raleway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and infographics &amp; images </a:t>
            </a:r>
            <a:r>
              <a:rPr b="1" lang="en" sz="10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by </a:t>
            </a:r>
            <a:r>
              <a:rPr b="1" lang="en" sz="1000">
                <a:solidFill>
                  <a:schemeClr val="dk1"/>
                </a:solidFill>
                <a:uFill>
                  <a:noFill/>
                </a:uFill>
                <a:latin typeface="Raleway"/>
                <a:ea typeface="Raleway"/>
                <a:cs typeface="Raleway"/>
                <a:sym typeface="Raleway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endParaRPr b="1" sz="10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BLANK_1_1_1_1_1_1_1"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6"/>
          <p:cNvSpPr/>
          <p:nvPr/>
        </p:nvSpPr>
        <p:spPr>
          <a:xfrm>
            <a:off x="1190600" y="0"/>
            <a:ext cx="10674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36"/>
          <p:cNvSpPr/>
          <p:nvPr/>
        </p:nvSpPr>
        <p:spPr>
          <a:xfrm>
            <a:off x="-959141" y="38092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36"/>
          <p:cNvSpPr/>
          <p:nvPr/>
        </p:nvSpPr>
        <p:spPr>
          <a:xfrm>
            <a:off x="1192768" y="38092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36"/>
          <p:cNvSpPr/>
          <p:nvPr/>
        </p:nvSpPr>
        <p:spPr>
          <a:xfrm>
            <a:off x="-969100" y="-5481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36"/>
          <p:cNvSpPr/>
          <p:nvPr/>
        </p:nvSpPr>
        <p:spPr>
          <a:xfrm rot="10800000">
            <a:off x="7962026" y="-2091152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6"/>
          <p:cNvSpPr/>
          <p:nvPr/>
        </p:nvSpPr>
        <p:spPr>
          <a:xfrm rot="10800000">
            <a:off x="5793425" y="-2091152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6"/>
          <p:cNvSpPr/>
          <p:nvPr/>
        </p:nvSpPr>
        <p:spPr>
          <a:xfrm rot="10800000">
            <a:off x="7971150" y="2265406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BLANK_1_1_1_1_1_1_1_1"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7"/>
          <p:cNvSpPr/>
          <p:nvPr/>
        </p:nvSpPr>
        <p:spPr>
          <a:xfrm rot="10800000">
            <a:off x="7083143" y="1566446"/>
            <a:ext cx="2681100" cy="2681100"/>
          </a:xfrm>
          <a:prstGeom prst="pie">
            <a:avLst>
              <a:gd fmla="val 5408271" name="adj1"/>
              <a:gd fmla="val 16228670" name="adj2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7"/>
          <p:cNvSpPr/>
          <p:nvPr/>
        </p:nvSpPr>
        <p:spPr>
          <a:xfrm rot="10800000">
            <a:off x="8477689" y="-2026878"/>
            <a:ext cx="3870600" cy="3870600"/>
          </a:xfrm>
          <a:prstGeom prst="pie">
            <a:avLst>
              <a:gd fmla="val 16207215" name="adj1"/>
              <a:gd fmla="val 21541474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84" name="Google Shape;384;p37"/>
          <p:cNvGrpSpPr/>
          <p:nvPr/>
        </p:nvGrpSpPr>
        <p:grpSpPr>
          <a:xfrm flipH="1">
            <a:off x="-3294704" y="-628677"/>
            <a:ext cx="6022360" cy="8045906"/>
            <a:chOff x="-509724" y="-3346000"/>
            <a:chExt cx="8584975" cy="11469573"/>
          </a:xfrm>
        </p:grpSpPr>
        <p:sp>
          <p:nvSpPr>
            <p:cNvPr id="385" name="Google Shape;385;p37"/>
            <p:cNvSpPr/>
            <p:nvPr/>
          </p:nvSpPr>
          <p:spPr>
            <a:xfrm flipH="1">
              <a:off x="-509724" y="-3346000"/>
              <a:ext cx="5728800" cy="5728800"/>
            </a:xfrm>
            <a:prstGeom prst="pie">
              <a:avLst>
                <a:gd fmla="val 5408271" name="adj1"/>
                <a:gd fmla="val 16147643" name="adj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37"/>
            <p:cNvSpPr/>
            <p:nvPr/>
          </p:nvSpPr>
          <p:spPr>
            <a:xfrm flipH="1">
              <a:off x="2346451" y="2394773"/>
              <a:ext cx="5728800" cy="5728800"/>
            </a:xfrm>
            <a:prstGeom prst="pie">
              <a:avLst>
                <a:gd fmla="val 16207215" name="adj1"/>
                <a:gd fmla="val 21598800" name="adj2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7" name="Google Shape;387;p37"/>
          <p:cNvSpPr/>
          <p:nvPr/>
        </p:nvSpPr>
        <p:spPr>
          <a:xfrm flipH="1">
            <a:off x="8415619" y="3935514"/>
            <a:ext cx="534300" cy="1252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" name="Google Shape;388;p37"/>
          <p:cNvSpPr/>
          <p:nvPr/>
        </p:nvSpPr>
        <p:spPr>
          <a:xfrm rot="2699062">
            <a:off x="326364" y="584016"/>
            <a:ext cx="777464" cy="777464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2">
  <p:cSld name="BLANK_1_1_1_1_1_1_1_1_1"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8"/>
          <p:cNvSpPr/>
          <p:nvPr/>
        </p:nvSpPr>
        <p:spPr>
          <a:xfrm flipH="1">
            <a:off x="6141903" y="-90650"/>
            <a:ext cx="1811822" cy="5843802"/>
          </a:xfrm>
          <a:custGeom>
            <a:rect b="b" l="l" r="r" t="t"/>
            <a:pathLst>
              <a:path extrusionOk="0" h="89839" w="60830">
                <a:moveTo>
                  <a:pt x="1" y="1"/>
                </a:moveTo>
                <a:lnTo>
                  <a:pt x="1" y="89839"/>
                </a:lnTo>
                <a:lnTo>
                  <a:pt x="60829" y="89839"/>
                </a:lnTo>
                <a:lnTo>
                  <a:pt x="60829" y="1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38"/>
          <p:cNvSpPr/>
          <p:nvPr/>
        </p:nvSpPr>
        <p:spPr>
          <a:xfrm flipH="1">
            <a:off x="7943507" y="3885427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38"/>
          <p:cNvSpPr/>
          <p:nvPr/>
        </p:nvSpPr>
        <p:spPr>
          <a:xfrm flipH="1">
            <a:off x="5774907" y="3885427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38"/>
          <p:cNvSpPr/>
          <p:nvPr/>
        </p:nvSpPr>
        <p:spPr>
          <a:xfrm flipH="1">
            <a:off x="7952632" y="-471902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38"/>
          <p:cNvSpPr/>
          <p:nvPr/>
        </p:nvSpPr>
        <p:spPr>
          <a:xfrm flipH="1" rot="10800000">
            <a:off x="-977709" y="-2290202"/>
            <a:ext cx="2177987" cy="4356682"/>
          </a:xfrm>
          <a:custGeom>
            <a:rect b="b" l="l" r="r" t="t"/>
            <a:pathLst>
              <a:path extrusionOk="0" h="67803" w="33896">
                <a:moveTo>
                  <a:pt x="0" y="1"/>
                </a:moveTo>
                <a:lnTo>
                  <a:pt x="0" y="67803"/>
                </a:lnTo>
                <a:cubicBezTo>
                  <a:pt x="18715" y="67803"/>
                  <a:pt x="33895" y="52622"/>
                  <a:pt x="33895" y="33896"/>
                </a:cubicBezTo>
                <a:cubicBezTo>
                  <a:pt x="33895" y="15181"/>
                  <a:pt x="18715" y="1"/>
                  <a:pt x="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5" name="Google Shape;395;p38"/>
          <p:cNvSpPr/>
          <p:nvPr/>
        </p:nvSpPr>
        <p:spPr>
          <a:xfrm flipH="1" rot="10800000">
            <a:off x="1190057" y="-2290202"/>
            <a:ext cx="2178823" cy="4356682"/>
          </a:xfrm>
          <a:custGeom>
            <a:rect b="b" l="l" r="r" t="t"/>
            <a:pathLst>
              <a:path extrusionOk="0" h="67803" w="33909">
                <a:moveTo>
                  <a:pt x="1" y="1"/>
                </a:moveTo>
                <a:lnTo>
                  <a:pt x="1" y="67803"/>
                </a:lnTo>
                <a:cubicBezTo>
                  <a:pt x="18727" y="67803"/>
                  <a:pt x="33908" y="52622"/>
                  <a:pt x="33908" y="33896"/>
                </a:cubicBezTo>
                <a:cubicBezTo>
                  <a:pt x="33908" y="15181"/>
                  <a:pt x="18727" y="1"/>
                  <a:pt x="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" name="Google Shape;396;p38"/>
          <p:cNvSpPr/>
          <p:nvPr/>
        </p:nvSpPr>
        <p:spPr>
          <a:xfrm flipH="1" rot="10800000">
            <a:off x="-987668" y="2066356"/>
            <a:ext cx="2178823" cy="4357453"/>
          </a:xfrm>
          <a:custGeom>
            <a:rect b="b" l="l" r="r" t="t"/>
            <a:pathLst>
              <a:path extrusionOk="0" h="67815" w="33909">
                <a:moveTo>
                  <a:pt x="33908" y="0"/>
                </a:moveTo>
                <a:cubicBezTo>
                  <a:pt x="15182" y="0"/>
                  <a:pt x="1" y="15181"/>
                  <a:pt x="1" y="33907"/>
                </a:cubicBezTo>
                <a:cubicBezTo>
                  <a:pt x="1" y="52634"/>
                  <a:pt x="15182" y="67815"/>
                  <a:pt x="33908" y="67815"/>
                </a:cubicBezTo>
                <a:lnTo>
                  <a:pt x="3390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33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10.xml"/><Relationship Id="rId3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13.xml"/><Relationship Id="rId35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12.xml"/><Relationship Id="rId3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15.xml"/><Relationship Id="rId37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14.xml"/><Relationship Id="rId36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38" Type="http://schemas.openxmlformats.org/officeDocument/2006/relationships/theme" Target="../theme/theme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5100" y="539496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leway ExtraBold"/>
              <a:buNone/>
              <a:defRPr sz="35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●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1pPr>
            <a:lvl2pPr indent="-317500" lvl="1" marL="9144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○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2pPr>
            <a:lvl3pPr indent="-317500" lvl="2" marL="13716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■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3pPr>
            <a:lvl4pPr indent="-317500" lvl="3" marL="1828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●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4pPr>
            <a:lvl5pPr indent="-317500" lvl="4" marL="22860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○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5pPr>
            <a:lvl6pPr indent="-317500" lvl="5" marL="2743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■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6pPr>
            <a:lvl7pPr indent="-317500" lvl="6" marL="32004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●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7pPr>
            <a:lvl8pPr indent="-317500" lvl="7" marL="36576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Char char="○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8pPr>
            <a:lvl9pPr indent="-317500" lvl="8" marL="41148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aleway Medium"/>
              <a:buChar char="■"/>
              <a:defRPr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hyperlink" Target="https://interlat.co/servicios-digitales/" TargetMode="External"/><Relationship Id="rId5" Type="http://schemas.openxmlformats.org/officeDocument/2006/relationships/image" Target="../media/image2.png"/><Relationship Id="rId6" Type="http://schemas.openxmlformats.org/officeDocument/2006/relationships/image" Target="../media/image9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1" Type="http://schemas.openxmlformats.org/officeDocument/2006/relationships/image" Target="../media/image3.png"/><Relationship Id="rId10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interlat.co/servicios-digitales/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5" Type="http://schemas.openxmlformats.org/officeDocument/2006/relationships/image" Target="../media/image12.png"/><Relationship Id="rId6" Type="http://schemas.openxmlformats.org/officeDocument/2006/relationships/image" Target="../media/image5.png"/><Relationship Id="rId7" Type="http://schemas.openxmlformats.org/officeDocument/2006/relationships/image" Target="../media/image10.png"/><Relationship Id="rId8" Type="http://schemas.openxmlformats.org/officeDocument/2006/relationships/image" Target="../media/image13.png"/><Relationship Id="rId11" Type="http://schemas.openxmlformats.org/officeDocument/2006/relationships/image" Target="../media/image11.png"/><Relationship Id="rId10" Type="http://schemas.openxmlformats.org/officeDocument/2006/relationships/image" Target="../media/image14.png"/><Relationship Id="rId13" Type="http://schemas.openxmlformats.org/officeDocument/2006/relationships/image" Target="../media/image20.png"/><Relationship Id="rId12" Type="http://schemas.openxmlformats.org/officeDocument/2006/relationships/image" Target="../media/image23.png"/><Relationship Id="rId15" Type="http://schemas.openxmlformats.org/officeDocument/2006/relationships/image" Target="../media/image21.png"/><Relationship Id="rId14" Type="http://schemas.openxmlformats.org/officeDocument/2006/relationships/image" Target="../media/image19.png"/><Relationship Id="rId17" Type="http://schemas.openxmlformats.org/officeDocument/2006/relationships/image" Target="../media/image18.png"/><Relationship Id="rId16" Type="http://schemas.openxmlformats.org/officeDocument/2006/relationships/image" Target="../media/image17.png"/><Relationship Id="rId18" Type="http://schemas.openxmlformats.org/officeDocument/2006/relationships/image" Target="../media/image2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4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28.png"/><Relationship Id="rId6" Type="http://schemas.openxmlformats.org/officeDocument/2006/relationships/image" Target="../media/image2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3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2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2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2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34.png"/><Relationship Id="rId6" Type="http://schemas.openxmlformats.org/officeDocument/2006/relationships/image" Target="../media/image3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hyperlink" Target="https://www.facebook.com/400438675453693/posts/458983739599186" TargetMode="External"/><Relationship Id="rId6" Type="http://schemas.openxmlformats.org/officeDocument/2006/relationships/image" Target="../media/image39.png"/><Relationship Id="rId7" Type="http://schemas.openxmlformats.org/officeDocument/2006/relationships/hyperlink" Target="https://twitter.com/andreanimalidad/status/1573663287790690308#459703392" TargetMode="External"/><Relationship Id="rId8" Type="http://schemas.openxmlformats.org/officeDocument/2006/relationships/image" Target="../media/image3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hyperlink" Target="https://twitter.com/AlcaldiaSantaFe/status/1569375727836925952#700036322" TargetMode="External"/><Relationship Id="rId6" Type="http://schemas.openxmlformats.org/officeDocument/2006/relationships/image" Target="../media/image37.png"/><Relationship Id="rId7" Type="http://schemas.openxmlformats.org/officeDocument/2006/relationships/hyperlink" Target="https://twitter.com/bogotaampm/status/1567624173274423297#83976376" TargetMode="External"/><Relationship Id="rId8" Type="http://schemas.openxmlformats.org/officeDocument/2006/relationships/image" Target="../media/image3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image" Target="../media/image3.png"/><Relationship Id="rId5" Type="http://schemas.openxmlformats.org/officeDocument/2006/relationships/image" Target="../media/image2.png"/><Relationship Id="rId6" Type="http://schemas.openxmlformats.org/officeDocument/2006/relationships/image" Target="../media/image9.png"/><Relationship Id="rId7" Type="http://schemas.openxmlformats.org/officeDocument/2006/relationships/image" Target="../media/image6.png"/><Relationship Id="rId8" Type="http://schemas.openxmlformats.org/officeDocument/2006/relationships/image" Target="../media/image3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image" Target="../media/image36.png"/><Relationship Id="rId5" Type="http://schemas.openxmlformats.org/officeDocument/2006/relationships/image" Target="../media/image2.png"/><Relationship Id="rId6" Type="http://schemas.openxmlformats.org/officeDocument/2006/relationships/image" Target="../media/image9.png"/><Relationship Id="rId7" Type="http://schemas.openxmlformats.org/officeDocument/2006/relationships/image" Target="../media/image6.png"/><Relationship Id="rId8" Type="http://schemas.openxmlformats.org/officeDocument/2006/relationships/image" Target="../media/image3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image" Target="../media/image16.png"/><Relationship Id="rId5" Type="http://schemas.openxmlformats.org/officeDocument/2006/relationships/image" Target="../media/image2.png"/><Relationship Id="rId6" Type="http://schemas.openxmlformats.org/officeDocument/2006/relationships/image" Target="../media/image9.png"/><Relationship Id="rId7" Type="http://schemas.openxmlformats.org/officeDocument/2006/relationships/image" Target="../media/image6.png"/><Relationship Id="rId8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9"/>
          <p:cNvSpPr txBox="1"/>
          <p:nvPr>
            <p:ph idx="1" type="body"/>
          </p:nvPr>
        </p:nvSpPr>
        <p:spPr>
          <a:xfrm>
            <a:off x="4411900" y="4427075"/>
            <a:ext cx="2961600" cy="38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Technology as a Service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402" name="Google Shape;402;p39"/>
          <p:cNvSpPr txBox="1"/>
          <p:nvPr>
            <p:ph type="title"/>
          </p:nvPr>
        </p:nvSpPr>
        <p:spPr>
          <a:xfrm>
            <a:off x="2599950" y="1843388"/>
            <a:ext cx="6241500" cy="77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Reporte de Redes Sociales: Septiembre 2022  </a:t>
            </a:r>
            <a:endParaRPr sz="3600"/>
          </a:p>
        </p:txBody>
      </p:sp>
      <p:pic>
        <p:nvPicPr>
          <p:cNvPr id="403" name="Google Shape;40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5375" y="112675"/>
            <a:ext cx="778475" cy="1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46393" y="91012"/>
            <a:ext cx="695052" cy="228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05" name="Google Shape;405;p39"/>
          <p:cNvCxnSpPr/>
          <p:nvPr/>
        </p:nvCxnSpPr>
        <p:spPr>
          <a:xfrm flipH="1" rot="10800000">
            <a:off x="2650000" y="635725"/>
            <a:ext cx="6308400" cy="30600"/>
          </a:xfrm>
          <a:prstGeom prst="straightConnector1">
            <a:avLst/>
          </a:prstGeom>
          <a:noFill/>
          <a:ln cap="flat" cmpd="sng" w="9525">
            <a:solidFill>
              <a:srgbClr val="D6DBE0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406" name="Google Shape;406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21242" y="108225"/>
            <a:ext cx="695050" cy="166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39899" y="122236"/>
            <a:ext cx="594888" cy="16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19400" y="108252"/>
            <a:ext cx="827995" cy="194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39"/>
          <p:cNvSpPr txBox="1"/>
          <p:nvPr>
            <p:ph idx="4294967295" type="ctrTitle"/>
          </p:nvPr>
        </p:nvSpPr>
        <p:spPr>
          <a:xfrm>
            <a:off x="4596625" y="913375"/>
            <a:ext cx="2681400" cy="38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212121"/>
                </a:solidFill>
                <a:latin typeface="Raleway"/>
                <a:ea typeface="Raleway"/>
                <a:cs typeface="Raleway"/>
                <a:sym typeface="Raleway"/>
              </a:rPr>
              <a:t>SERVICIO GESTIONADO</a:t>
            </a:r>
            <a:endParaRPr sz="1500">
              <a:solidFill>
                <a:srgbClr val="21212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410" name="Google Shape;410;p39"/>
          <p:cNvPicPr preferRelativeResize="0"/>
          <p:nvPr/>
        </p:nvPicPr>
        <p:blipFill rotWithShape="1">
          <a:blip r:embed="rId8">
            <a:alphaModFix/>
          </a:blip>
          <a:srcRect b="0" l="0" r="21679" t="0"/>
          <a:stretch/>
        </p:blipFill>
        <p:spPr>
          <a:xfrm>
            <a:off x="967775" y="4812875"/>
            <a:ext cx="1559599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39">
            <a:hlinkClick r:id="rId9"/>
          </p:cNvPr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79101" y="186549"/>
            <a:ext cx="1597092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39"/>
          <p:cNvPicPr preferRelativeResize="0"/>
          <p:nvPr/>
        </p:nvPicPr>
        <p:blipFill rotWithShape="1">
          <a:blip r:embed="rId10">
            <a:alphaModFix/>
          </a:blip>
          <a:srcRect b="0" l="0" r="88950" t="0"/>
          <a:stretch/>
        </p:blipFill>
        <p:spPr>
          <a:xfrm>
            <a:off x="219300" y="4655675"/>
            <a:ext cx="297842" cy="3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39"/>
          <p:cNvSpPr txBox="1"/>
          <p:nvPr>
            <p:ph idx="1" type="body"/>
          </p:nvPr>
        </p:nvSpPr>
        <p:spPr>
          <a:xfrm>
            <a:off x="4221250" y="4812875"/>
            <a:ext cx="3506100" cy="22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</a:rPr>
              <a:t>AGOSTO 2022 | INTERLAT DIGITAL ENTERPRISE INTELLIGENCE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414" name="Google Shape;414;p3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188525" y="3164600"/>
            <a:ext cx="3571526" cy="99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0"/>
          <p:cNvSpPr txBox="1"/>
          <p:nvPr>
            <p:ph type="title"/>
          </p:nvPr>
        </p:nvSpPr>
        <p:spPr>
          <a:xfrm>
            <a:off x="1474400" y="1799650"/>
            <a:ext cx="60621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Incidencia</a:t>
            </a:r>
            <a:r>
              <a:rPr lang="en" sz="1800"/>
              <a:t> de la entidad detallada en Redes Sociales</a:t>
            </a:r>
            <a:endParaRPr sz="1800"/>
          </a:p>
        </p:txBody>
      </p:sp>
      <p:sp>
        <p:nvSpPr>
          <p:cNvPr id="420" name="Google Shape;420;p40"/>
          <p:cNvSpPr txBox="1"/>
          <p:nvPr>
            <p:ph idx="2" type="title"/>
          </p:nvPr>
        </p:nvSpPr>
        <p:spPr>
          <a:xfrm>
            <a:off x="719350" y="1766800"/>
            <a:ext cx="804600" cy="59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6B65"/>
                </a:solidFill>
              </a:rPr>
              <a:t>01</a:t>
            </a:r>
            <a:endParaRPr sz="3000">
              <a:solidFill>
                <a:srgbClr val="FF6B65"/>
              </a:solidFill>
            </a:endParaRPr>
          </a:p>
        </p:txBody>
      </p:sp>
      <p:sp>
        <p:nvSpPr>
          <p:cNvPr id="421" name="Google Shape;421;p40"/>
          <p:cNvSpPr txBox="1"/>
          <p:nvPr>
            <p:ph idx="3" type="title"/>
          </p:nvPr>
        </p:nvSpPr>
        <p:spPr>
          <a:xfrm>
            <a:off x="1474400" y="2925225"/>
            <a:ext cx="55890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Consideraciones finales y recomendaciones</a:t>
            </a:r>
            <a:endParaRPr sz="1800"/>
          </a:p>
        </p:txBody>
      </p:sp>
      <p:sp>
        <p:nvSpPr>
          <p:cNvPr id="422" name="Google Shape;422;p40"/>
          <p:cNvSpPr txBox="1"/>
          <p:nvPr>
            <p:ph idx="4" type="title"/>
          </p:nvPr>
        </p:nvSpPr>
        <p:spPr>
          <a:xfrm>
            <a:off x="719350" y="2875725"/>
            <a:ext cx="6522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6B65"/>
                </a:solidFill>
              </a:rPr>
              <a:t>02</a:t>
            </a:r>
            <a:endParaRPr sz="3000">
              <a:solidFill>
                <a:srgbClr val="FF6B65"/>
              </a:solidFill>
            </a:endParaRPr>
          </a:p>
        </p:txBody>
      </p:sp>
      <p:sp>
        <p:nvSpPr>
          <p:cNvPr id="423" name="Google Shape;423;p40"/>
          <p:cNvSpPr txBox="1"/>
          <p:nvPr>
            <p:ph idx="15" type="title"/>
          </p:nvPr>
        </p:nvSpPr>
        <p:spPr>
          <a:xfrm>
            <a:off x="106225" y="299600"/>
            <a:ext cx="771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Contenido</a:t>
            </a:r>
            <a:endParaRPr/>
          </a:p>
        </p:txBody>
      </p:sp>
      <p:cxnSp>
        <p:nvCxnSpPr>
          <p:cNvPr id="424" name="Google Shape;424;p40"/>
          <p:cNvCxnSpPr/>
          <p:nvPr/>
        </p:nvCxnSpPr>
        <p:spPr>
          <a:xfrm>
            <a:off x="1407825" y="1234725"/>
            <a:ext cx="30300" cy="390870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25" name="Google Shape;425;p40"/>
          <p:cNvCxnSpPr/>
          <p:nvPr/>
        </p:nvCxnSpPr>
        <p:spPr>
          <a:xfrm flipH="1">
            <a:off x="4895475" y="2144025"/>
            <a:ext cx="2901000" cy="299940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426" name="Google Shape;426;p40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5600" y="923318"/>
            <a:ext cx="1540649" cy="2264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1"/>
          <p:cNvSpPr txBox="1"/>
          <p:nvPr>
            <p:ph idx="6" type="title"/>
          </p:nvPr>
        </p:nvSpPr>
        <p:spPr>
          <a:xfrm>
            <a:off x="1978400" y="539500"/>
            <a:ext cx="5617500" cy="121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TaaS Ecosystem de Digital Reports</a:t>
            </a:r>
            <a:endParaRPr/>
          </a:p>
        </p:txBody>
      </p:sp>
      <p:cxnSp>
        <p:nvCxnSpPr>
          <p:cNvPr id="433" name="Google Shape;433;p41"/>
          <p:cNvCxnSpPr/>
          <p:nvPr/>
        </p:nvCxnSpPr>
        <p:spPr>
          <a:xfrm>
            <a:off x="7950525" y="0"/>
            <a:ext cx="0" cy="121110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34" name="Google Shape;434;p41"/>
          <p:cNvSpPr/>
          <p:nvPr/>
        </p:nvSpPr>
        <p:spPr>
          <a:xfrm>
            <a:off x="675725" y="2539275"/>
            <a:ext cx="7949700" cy="20430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accent1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35" name="Google Shape;435;p4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225" y="1788700"/>
            <a:ext cx="1330876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1"/>
          <p:cNvPicPr preferRelativeResize="0"/>
          <p:nvPr/>
        </p:nvPicPr>
        <p:blipFill rotWithShape="1">
          <a:blip r:embed="rId4">
            <a:alphaModFix/>
          </a:blip>
          <a:srcRect b="0" l="0" r="88950" t="0"/>
          <a:stretch/>
        </p:blipFill>
        <p:spPr>
          <a:xfrm>
            <a:off x="982475" y="370750"/>
            <a:ext cx="297842" cy="3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1"/>
          <p:cNvSpPr/>
          <p:nvPr/>
        </p:nvSpPr>
        <p:spPr>
          <a:xfrm>
            <a:off x="7595900" y="24479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41"/>
          <p:cNvSpPr txBox="1"/>
          <p:nvPr>
            <p:ph type="title"/>
          </p:nvPr>
        </p:nvSpPr>
        <p:spPr>
          <a:xfrm>
            <a:off x="3832500" y="27599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/>
              <a:t>REPUTACIÓN </a:t>
            </a:r>
            <a:endParaRPr sz="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Y CRISIS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39" name="Google Shape;439;p41"/>
          <p:cNvSpPr txBox="1"/>
          <p:nvPr/>
        </p:nvSpPr>
        <p:spPr>
          <a:xfrm>
            <a:off x="10502400" y="0"/>
            <a:ext cx="30000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Reputación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 Crisis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1"/>
          <p:cNvSpPr/>
          <p:nvPr/>
        </p:nvSpPr>
        <p:spPr>
          <a:xfrm>
            <a:off x="2773125" y="24479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" name="Google Shape;441;p41"/>
          <p:cNvSpPr/>
          <p:nvPr/>
        </p:nvSpPr>
        <p:spPr>
          <a:xfrm>
            <a:off x="6059900" y="24479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41"/>
          <p:cNvSpPr/>
          <p:nvPr/>
        </p:nvSpPr>
        <p:spPr>
          <a:xfrm>
            <a:off x="577113" y="34103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41"/>
          <p:cNvSpPr/>
          <p:nvPr/>
        </p:nvSpPr>
        <p:spPr>
          <a:xfrm>
            <a:off x="8530150" y="34103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4" name="Google Shape;444;p41"/>
          <p:cNvSpPr/>
          <p:nvPr/>
        </p:nvSpPr>
        <p:spPr>
          <a:xfrm>
            <a:off x="1522725" y="2447925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p41"/>
          <p:cNvSpPr/>
          <p:nvPr/>
        </p:nvSpPr>
        <p:spPr>
          <a:xfrm rot="5400000">
            <a:off x="5248900" y="2476125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41"/>
          <p:cNvSpPr/>
          <p:nvPr/>
        </p:nvSpPr>
        <p:spPr>
          <a:xfrm>
            <a:off x="4380000" y="2459850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41"/>
          <p:cNvSpPr/>
          <p:nvPr/>
        </p:nvSpPr>
        <p:spPr>
          <a:xfrm>
            <a:off x="1280313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8" name="Google Shape;448;p41"/>
          <p:cNvSpPr/>
          <p:nvPr/>
        </p:nvSpPr>
        <p:spPr>
          <a:xfrm>
            <a:off x="6603888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9" name="Google Shape;449;p41"/>
          <p:cNvSpPr/>
          <p:nvPr/>
        </p:nvSpPr>
        <p:spPr>
          <a:xfrm>
            <a:off x="2539325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0" name="Google Shape;450;p41"/>
          <p:cNvSpPr/>
          <p:nvPr/>
        </p:nvSpPr>
        <p:spPr>
          <a:xfrm>
            <a:off x="7827438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41"/>
          <p:cNvSpPr txBox="1"/>
          <p:nvPr>
            <p:ph type="title"/>
          </p:nvPr>
        </p:nvSpPr>
        <p:spPr>
          <a:xfrm>
            <a:off x="4329150" y="21597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2" name="Google Shape;452;p41"/>
          <p:cNvSpPr txBox="1"/>
          <p:nvPr>
            <p:ph type="title"/>
          </p:nvPr>
        </p:nvSpPr>
        <p:spPr>
          <a:xfrm>
            <a:off x="5508900" y="27599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MONITOREO</a:t>
            </a:r>
            <a:r>
              <a:rPr lang="en" sz="800"/>
              <a:t> </a:t>
            </a:r>
            <a:endParaRPr sz="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/>
              <a:t>DE MARCA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3" name="Google Shape;453;p41"/>
          <p:cNvSpPr txBox="1"/>
          <p:nvPr>
            <p:ph type="title"/>
          </p:nvPr>
        </p:nvSpPr>
        <p:spPr>
          <a:xfrm>
            <a:off x="6005550" y="21597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2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4" name="Google Shape;454;p41"/>
          <p:cNvSpPr txBox="1"/>
          <p:nvPr>
            <p:ph type="title"/>
          </p:nvPr>
        </p:nvSpPr>
        <p:spPr>
          <a:xfrm>
            <a:off x="7032900" y="27599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SERVICIO 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AL </a:t>
            </a:r>
            <a:r>
              <a:rPr lang="en" sz="800"/>
              <a:t>CLIENTE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5" name="Google Shape;455;p41"/>
          <p:cNvSpPr txBox="1"/>
          <p:nvPr>
            <p:ph type="title"/>
          </p:nvPr>
        </p:nvSpPr>
        <p:spPr>
          <a:xfrm>
            <a:off x="7529550" y="21597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3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6" name="Google Shape;456;p41"/>
          <p:cNvSpPr/>
          <p:nvPr/>
        </p:nvSpPr>
        <p:spPr>
          <a:xfrm rot="5400000">
            <a:off x="6856850" y="2476125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p41"/>
          <p:cNvSpPr txBox="1"/>
          <p:nvPr>
            <p:ph type="title"/>
          </p:nvPr>
        </p:nvSpPr>
        <p:spPr>
          <a:xfrm>
            <a:off x="7947300" y="37505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INTELIGENCIA DE</a:t>
            </a:r>
            <a:r>
              <a:rPr lang="en" sz="800"/>
              <a:t> COMPETIDORES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8" name="Google Shape;458;p41"/>
          <p:cNvSpPr txBox="1"/>
          <p:nvPr>
            <p:ph type="title"/>
          </p:nvPr>
        </p:nvSpPr>
        <p:spPr>
          <a:xfrm>
            <a:off x="8479300" y="31503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4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59" name="Google Shape;459;p41"/>
          <p:cNvSpPr/>
          <p:nvPr/>
        </p:nvSpPr>
        <p:spPr>
          <a:xfrm>
            <a:off x="3941100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0" name="Google Shape;460;p41"/>
          <p:cNvSpPr/>
          <p:nvPr/>
        </p:nvSpPr>
        <p:spPr>
          <a:xfrm>
            <a:off x="5232300" y="4477463"/>
            <a:ext cx="196200" cy="1905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41"/>
          <p:cNvSpPr txBox="1"/>
          <p:nvPr>
            <p:ph type="title"/>
          </p:nvPr>
        </p:nvSpPr>
        <p:spPr>
          <a:xfrm>
            <a:off x="7238950" y="48323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ANÁLISIS 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DEL </a:t>
            </a:r>
            <a:r>
              <a:rPr lang="en" sz="800"/>
              <a:t>SECTOR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2" name="Google Shape;462;p41"/>
          <p:cNvSpPr txBox="1"/>
          <p:nvPr>
            <p:ph type="title"/>
          </p:nvPr>
        </p:nvSpPr>
        <p:spPr>
          <a:xfrm>
            <a:off x="7770950" y="42321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5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3" name="Google Shape;463;p41"/>
          <p:cNvSpPr txBox="1"/>
          <p:nvPr>
            <p:ph type="title"/>
          </p:nvPr>
        </p:nvSpPr>
        <p:spPr>
          <a:xfrm>
            <a:off x="6019750" y="48323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INSIGHTS DEL</a:t>
            </a:r>
            <a:r>
              <a:rPr lang="en" sz="800"/>
              <a:t> CONSUMIDOR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4" name="Google Shape;464;p41"/>
          <p:cNvSpPr txBox="1"/>
          <p:nvPr>
            <p:ph type="title"/>
          </p:nvPr>
        </p:nvSpPr>
        <p:spPr>
          <a:xfrm>
            <a:off x="6475550" y="42321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6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5" name="Google Shape;465;p41"/>
          <p:cNvSpPr txBox="1"/>
          <p:nvPr>
            <p:ph type="title"/>
          </p:nvPr>
        </p:nvSpPr>
        <p:spPr>
          <a:xfrm>
            <a:off x="4648150" y="48323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INSIGHTS 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DE </a:t>
            </a:r>
            <a:r>
              <a:rPr lang="en" sz="800"/>
              <a:t>AUDIENCIA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6" name="Google Shape;466;p41"/>
          <p:cNvSpPr txBox="1"/>
          <p:nvPr>
            <p:ph type="title"/>
          </p:nvPr>
        </p:nvSpPr>
        <p:spPr>
          <a:xfrm>
            <a:off x="5180150" y="42321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7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7" name="Google Shape;467;p41"/>
          <p:cNvSpPr txBox="1"/>
          <p:nvPr>
            <p:ph type="title"/>
          </p:nvPr>
        </p:nvSpPr>
        <p:spPr>
          <a:xfrm>
            <a:off x="3352750" y="48323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FEEDBACK 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DE</a:t>
            </a:r>
            <a:r>
              <a:rPr lang="en" sz="800"/>
              <a:t> PRODUCTO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8" name="Google Shape;468;p41"/>
          <p:cNvSpPr txBox="1"/>
          <p:nvPr>
            <p:ph type="title"/>
          </p:nvPr>
        </p:nvSpPr>
        <p:spPr>
          <a:xfrm>
            <a:off x="3903950" y="4240150"/>
            <a:ext cx="278700" cy="186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8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9" name="Google Shape;469;p41"/>
          <p:cNvSpPr txBox="1"/>
          <p:nvPr>
            <p:ph type="title"/>
          </p:nvPr>
        </p:nvSpPr>
        <p:spPr>
          <a:xfrm>
            <a:off x="1981150" y="48323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MEDICIÓN DE </a:t>
            </a:r>
            <a:r>
              <a:rPr lang="en" sz="800"/>
              <a:t>CAMPAÑAS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0" name="Google Shape;470;p41"/>
          <p:cNvSpPr txBox="1"/>
          <p:nvPr>
            <p:ph type="title"/>
          </p:nvPr>
        </p:nvSpPr>
        <p:spPr>
          <a:xfrm>
            <a:off x="2513150" y="4232175"/>
            <a:ext cx="2979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9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1" name="Google Shape;471;p41"/>
          <p:cNvSpPr txBox="1"/>
          <p:nvPr>
            <p:ph type="title"/>
          </p:nvPr>
        </p:nvSpPr>
        <p:spPr>
          <a:xfrm>
            <a:off x="838150" y="4832325"/>
            <a:ext cx="1033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ESTRATEGIA DE </a:t>
            </a:r>
            <a:r>
              <a:rPr lang="en" sz="800"/>
              <a:t>CONTENIDO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2" name="Google Shape;472;p41"/>
          <p:cNvSpPr txBox="1"/>
          <p:nvPr>
            <p:ph type="title"/>
          </p:nvPr>
        </p:nvSpPr>
        <p:spPr>
          <a:xfrm>
            <a:off x="1198275" y="4232175"/>
            <a:ext cx="3603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10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3" name="Google Shape;473;p41"/>
          <p:cNvSpPr txBox="1"/>
          <p:nvPr>
            <p:ph type="title"/>
          </p:nvPr>
        </p:nvSpPr>
        <p:spPr>
          <a:xfrm>
            <a:off x="-50" y="37655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MARKETING DE </a:t>
            </a:r>
            <a:r>
              <a:rPr lang="en" sz="800"/>
              <a:t>INFLUENCERS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4" name="Google Shape;474;p41"/>
          <p:cNvSpPr txBox="1"/>
          <p:nvPr>
            <p:ph type="title"/>
          </p:nvPr>
        </p:nvSpPr>
        <p:spPr>
          <a:xfrm>
            <a:off x="495075" y="3179600"/>
            <a:ext cx="3603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11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5" name="Google Shape;475;p41"/>
          <p:cNvSpPr txBox="1"/>
          <p:nvPr>
            <p:ph type="title"/>
          </p:nvPr>
        </p:nvSpPr>
        <p:spPr>
          <a:xfrm>
            <a:off x="914350" y="27749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SOCIAL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/>
              <a:t>SELLING</a:t>
            </a:r>
            <a:endParaRPr sz="800"/>
          </a:p>
        </p:txBody>
      </p:sp>
      <p:sp>
        <p:nvSpPr>
          <p:cNvPr id="476" name="Google Shape;476;p41"/>
          <p:cNvSpPr txBox="1"/>
          <p:nvPr>
            <p:ph type="title"/>
          </p:nvPr>
        </p:nvSpPr>
        <p:spPr>
          <a:xfrm>
            <a:off x="1409475" y="2189000"/>
            <a:ext cx="3603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12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7" name="Google Shape;477;p41"/>
          <p:cNvSpPr txBox="1"/>
          <p:nvPr>
            <p:ph type="title"/>
          </p:nvPr>
        </p:nvSpPr>
        <p:spPr>
          <a:xfrm>
            <a:off x="2209750" y="2774925"/>
            <a:ext cx="12912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Raleway"/>
                <a:ea typeface="Raleway"/>
                <a:cs typeface="Raleway"/>
                <a:sym typeface="Raleway"/>
              </a:rPr>
              <a:t>DIGITAL 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/>
              <a:t>FOCUS GROUP</a:t>
            </a:r>
            <a:endParaRPr sz="8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8" name="Google Shape;478;p41"/>
          <p:cNvSpPr txBox="1"/>
          <p:nvPr>
            <p:ph type="title"/>
          </p:nvPr>
        </p:nvSpPr>
        <p:spPr>
          <a:xfrm>
            <a:off x="2704875" y="2189000"/>
            <a:ext cx="360300" cy="1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13</a:t>
            </a:r>
            <a:endParaRPr sz="120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79" name="Google Shape;479;p41"/>
          <p:cNvSpPr/>
          <p:nvPr/>
        </p:nvSpPr>
        <p:spPr>
          <a:xfrm rot="10800000">
            <a:off x="8554800" y="2788125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41"/>
          <p:cNvSpPr/>
          <p:nvPr/>
        </p:nvSpPr>
        <p:spPr>
          <a:xfrm rot="-5392543">
            <a:off x="8322140" y="45056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41"/>
          <p:cNvSpPr/>
          <p:nvPr/>
        </p:nvSpPr>
        <p:spPr>
          <a:xfrm rot="-5392543">
            <a:off x="7331490" y="45057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" name="Google Shape;482;p41"/>
          <p:cNvSpPr/>
          <p:nvPr/>
        </p:nvSpPr>
        <p:spPr>
          <a:xfrm rot="-5392543">
            <a:off x="5883390" y="45057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3" name="Google Shape;483;p41"/>
          <p:cNvSpPr/>
          <p:nvPr/>
        </p:nvSpPr>
        <p:spPr>
          <a:xfrm rot="-5392543">
            <a:off x="4615640" y="45056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4" name="Google Shape;484;p41"/>
          <p:cNvSpPr/>
          <p:nvPr/>
        </p:nvSpPr>
        <p:spPr>
          <a:xfrm rot="-5392543">
            <a:off x="3269153" y="45056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41"/>
          <p:cNvSpPr/>
          <p:nvPr/>
        </p:nvSpPr>
        <p:spPr>
          <a:xfrm rot="-5392543">
            <a:off x="1938778" y="4505776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" name="Google Shape;486;p41"/>
          <p:cNvSpPr/>
          <p:nvPr/>
        </p:nvSpPr>
        <p:spPr>
          <a:xfrm rot="-3612532">
            <a:off x="719018" y="4424919"/>
            <a:ext cx="138274" cy="133809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7" name="Google Shape;487;p41"/>
          <p:cNvSpPr/>
          <p:nvPr/>
        </p:nvSpPr>
        <p:spPr>
          <a:xfrm rot="3289458">
            <a:off x="664672" y="2624190"/>
            <a:ext cx="138000" cy="133604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8" name="Google Shape;488;p41"/>
          <p:cNvSpPr/>
          <p:nvPr/>
        </p:nvSpPr>
        <p:spPr>
          <a:xfrm rot="5400000">
            <a:off x="2207650" y="2476125"/>
            <a:ext cx="138300" cy="134100"/>
          </a:xfrm>
          <a:prstGeom prst="triangl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9" name="Google Shape;489;p41"/>
          <p:cNvSpPr/>
          <p:nvPr/>
        </p:nvSpPr>
        <p:spPr>
          <a:xfrm>
            <a:off x="3539250" y="2452713"/>
            <a:ext cx="196200" cy="190500"/>
          </a:xfrm>
          <a:prstGeom prst="ellipse">
            <a:avLst/>
          </a:prstGeom>
          <a:solidFill>
            <a:schemeClr val="accent1"/>
          </a:solidFill>
          <a:ln cap="flat" cmpd="sng" w="38100">
            <a:solidFill>
              <a:schemeClr val="accent2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p41"/>
          <p:cNvSpPr/>
          <p:nvPr/>
        </p:nvSpPr>
        <p:spPr>
          <a:xfrm>
            <a:off x="1280325" y="3176575"/>
            <a:ext cx="5958600" cy="1000800"/>
          </a:xfrm>
          <a:prstGeom prst="roundRect">
            <a:avLst>
              <a:gd fmla="val 16667" name="adj"/>
            </a:avLst>
          </a:prstGeom>
          <a:solidFill>
            <a:srgbClr val="1963CB">
              <a:alpha val="3130"/>
            </a:srgbClr>
          </a:solidFill>
          <a:ln cap="flat" cmpd="sng" w="9525">
            <a:solidFill>
              <a:schemeClr val="accent1"/>
            </a:solidFill>
            <a:prstDash val="dot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91" name="Google Shape;491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30425" y="3484075"/>
            <a:ext cx="2695338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41875" y="2363025"/>
            <a:ext cx="360300" cy="36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4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20175" y="2363025"/>
            <a:ext cx="360300" cy="36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4" name="Google Shape;494;p4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867763" y="4409250"/>
            <a:ext cx="360300" cy="36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5" name="Google Shape;495;p4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537250" y="4488150"/>
            <a:ext cx="278700" cy="27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4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13950" y="2378625"/>
            <a:ext cx="329100" cy="3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4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8484600" y="3406350"/>
            <a:ext cx="278700" cy="27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41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125775" y="4379825"/>
            <a:ext cx="385800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9" name="Google Shape;499;p41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4300325" y="2350275"/>
            <a:ext cx="385800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0" name="Google Shape;500;p4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731425" y="4462950"/>
            <a:ext cx="297900" cy="29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41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492975" y="4388525"/>
            <a:ext cx="360275" cy="36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" name="Google Shape;502;p41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1165013" y="4388525"/>
            <a:ext cx="385800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3" name="Google Shape;503;p41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65413" y="3387675"/>
            <a:ext cx="360275" cy="36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41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2684275" y="2397063"/>
            <a:ext cx="360300" cy="36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9" name="Google Shape;509;p42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2"/>
          <p:cNvSpPr txBox="1"/>
          <p:nvPr/>
        </p:nvSpPr>
        <p:spPr>
          <a:xfrm>
            <a:off x="115300" y="952900"/>
            <a:ext cx="4205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Raleway ExtraBold"/>
              <a:buAutoNum type="arabicPeriod"/>
            </a:pPr>
            <a:r>
              <a:rPr lang="en" sz="18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Incidencia de la entidad detallada en Redes Sociales</a:t>
            </a:r>
            <a:endParaRPr/>
          </a:p>
        </p:txBody>
      </p:sp>
      <p:pic>
        <p:nvPicPr>
          <p:cNvPr id="512" name="Google Shape;512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6325" y="-657450"/>
            <a:ext cx="6297426" cy="454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" name="Google Shape;517;p43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43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</a:t>
            </a: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Redes Sociales</a:t>
            </a:r>
            <a:endParaRPr sz="700"/>
          </a:p>
        </p:txBody>
      </p:sp>
      <p:pic>
        <p:nvPicPr>
          <p:cNvPr id="520" name="Google Shape;520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06300" y="1900175"/>
            <a:ext cx="5132475" cy="309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4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4362" y="797975"/>
            <a:ext cx="8735277" cy="96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44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7" name="Google Shape;527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28" name="Google Shape;528;p44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29" name="Google Shape;529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1800" y="1027475"/>
            <a:ext cx="4182064" cy="35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4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6264" y="950375"/>
            <a:ext cx="4185336" cy="34150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Google Shape;535;p45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37" name="Google Shape;537;p45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38" name="Google Shape;538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20226" y="908650"/>
            <a:ext cx="4531300" cy="373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3" name="Google Shape;543;p46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46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46" name="Google Shape;546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5300" y="1137625"/>
            <a:ext cx="9249674" cy="265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Google Shape;551;p47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47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54" name="Google Shape;554;p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0350" y="871816"/>
            <a:ext cx="9144003" cy="3629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9" name="Google Shape;559;p48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61" name="Google Shape;561;p48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62" name="Google Shape;562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600" y="925175"/>
            <a:ext cx="8654403" cy="3689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7" name="Google Shape;567;p49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9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</a:t>
            </a:r>
            <a:endParaRPr sz="700"/>
          </a:p>
        </p:txBody>
      </p:sp>
      <p:pic>
        <p:nvPicPr>
          <p:cNvPr id="570" name="Google Shape;570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5300" y="942200"/>
            <a:ext cx="6052500" cy="3072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1" name="Google Shape;571;p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01150" y="1326725"/>
            <a:ext cx="3170825" cy="336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6" name="Google Shape;576;p50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50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Sociales: Menciones destacadas</a:t>
            </a:r>
            <a:endParaRPr sz="700"/>
          </a:p>
        </p:txBody>
      </p:sp>
      <p:pic>
        <p:nvPicPr>
          <p:cNvPr id="579" name="Google Shape;579;p50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20775" y="209775"/>
            <a:ext cx="3569579" cy="427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0" name="Google Shape;580;p50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341242" y="871825"/>
            <a:ext cx="2628749" cy="404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5" name="Google Shape;585;p51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6" name="Google Shape;586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5300" y="143693"/>
            <a:ext cx="1540649" cy="226430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51"/>
          <p:cNvSpPr txBox="1"/>
          <p:nvPr/>
        </p:nvSpPr>
        <p:spPr>
          <a:xfrm>
            <a:off x="115300" y="443975"/>
            <a:ext cx="67065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Raleway ExtraBold"/>
              <a:buAutoNum type="arabicPeriod"/>
            </a:pPr>
            <a:r>
              <a:rPr lang="en" sz="1100">
                <a:solidFill>
                  <a:schemeClr val="accent2"/>
                </a:solidFill>
                <a:latin typeface="Raleway ExtraBold"/>
                <a:ea typeface="Raleway ExtraBold"/>
                <a:cs typeface="Raleway ExtraBold"/>
                <a:sym typeface="Raleway ExtraBold"/>
              </a:rPr>
              <a:t>Resultado Redes Sociales: Menciones destacadas</a:t>
            </a:r>
            <a:endParaRPr sz="700"/>
          </a:p>
        </p:txBody>
      </p:sp>
      <p:pic>
        <p:nvPicPr>
          <p:cNvPr id="588" name="Google Shape;588;p51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5492" y="950375"/>
            <a:ext cx="3317134" cy="4040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51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72000" y="551375"/>
            <a:ext cx="4286590" cy="404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52"/>
          <p:cNvSpPr txBox="1"/>
          <p:nvPr>
            <p:ph idx="3" type="title"/>
          </p:nvPr>
        </p:nvSpPr>
        <p:spPr>
          <a:xfrm>
            <a:off x="1597300" y="2095250"/>
            <a:ext cx="55269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Consideraciones finales y recomendaciones</a:t>
            </a:r>
            <a:endParaRPr sz="1800"/>
          </a:p>
        </p:txBody>
      </p:sp>
      <p:sp>
        <p:nvSpPr>
          <p:cNvPr id="595" name="Google Shape;595;p52"/>
          <p:cNvSpPr txBox="1"/>
          <p:nvPr>
            <p:ph idx="4" type="title"/>
          </p:nvPr>
        </p:nvSpPr>
        <p:spPr>
          <a:xfrm>
            <a:off x="669000" y="2095250"/>
            <a:ext cx="652200" cy="527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6B65"/>
                </a:solidFill>
              </a:rPr>
              <a:t>02</a:t>
            </a:r>
            <a:endParaRPr sz="3000">
              <a:solidFill>
                <a:srgbClr val="FF6B65"/>
              </a:solidFill>
            </a:endParaRPr>
          </a:p>
        </p:txBody>
      </p:sp>
      <p:sp>
        <p:nvSpPr>
          <p:cNvPr id="596" name="Google Shape;596;p52"/>
          <p:cNvSpPr txBox="1"/>
          <p:nvPr>
            <p:ph idx="15" type="title"/>
          </p:nvPr>
        </p:nvSpPr>
        <p:spPr>
          <a:xfrm>
            <a:off x="106225" y="299600"/>
            <a:ext cx="771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Contenido</a:t>
            </a:r>
            <a:endParaRPr/>
          </a:p>
        </p:txBody>
      </p:sp>
      <p:cxnSp>
        <p:nvCxnSpPr>
          <p:cNvPr id="597" name="Google Shape;597;p52"/>
          <p:cNvCxnSpPr/>
          <p:nvPr/>
        </p:nvCxnSpPr>
        <p:spPr>
          <a:xfrm>
            <a:off x="1444100" y="1234725"/>
            <a:ext cx="30300" cy="390870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98" name="Google Shape;598;p52"/>
          <p:cNvCxnSpPr/>
          <p:nvPr/>
        </p:nvCxnSpPr>
        <p:spPr>
          <a:xfrm flipH="1">
            <a:off x="4895475" y="2144025"/>
            <a:ext cx="2901000" cy="299940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599" name="Google Shape;599;p52"/>
          <p:cNvPicPr preferRelativeResize="0"/>
          <p:nvPr/>
        </p:nvPicPr>
        <p:blipFill rotWithShape="1">
          <a:blip r:embed="rId3">
            <a:alphaModFix/>
          </a:blip>
          <a:srcRect b="0" l="0" r="88950" t="0"/>
          <a:stretch/>
        </p:blipFill>
        <p:spPr>
          <a:xfrm>
            <a:off x="285250" y="4688775"/>
            <a:ext cx="297842" cy="3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5600" y="923318"/>
            <a:ext cx="1540649" cy="226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05163" y="3049150"/>
            <a:ext cx="3571526" cy="99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53"/>
          <p:cNvSpPr txBox="1"/>
          <p:nvPr>
            <p:ph type="title"/>
          </p:nvPr>
        </p:nvSpPr>
        <p:spPr>
          <a:xfrm>
            <a:off x="773475" y="138250"/>
            <a:ext cx="7708800" cy="60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Interlat TaaS - DCI</a:t>
            </a:r>
            <a:endParaRPr/>
          </a:p>
        </p:txBody>
      </p:sp>
      <p:sp>
        <p:nvSpPr>
          <p:cNvPr id="607" name="Google Shape;607;p53"/>
          <p:cNvSpPr txBox="1"/>
          <p:nvPr/>
        </p:nvSpPr>
        <p:spPr>
          <a:xfrm>
            <a:off x="2602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Plataforma Synthesio 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via Dashboard Compartido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.</a:t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608" name="Google Shape;608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3175" y="4818425"/>
            <a:ext cx="778475" cy="1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2593" y="4796763"/>
            <a:ext cx="695052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88042" y="4813975"/>
            <a:ext cx="695050" cy="166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49499" y="4827986"/>
            <a:ext cx="594888" cy="16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5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76600" y="4814002"/>
            <a:ext cx="827995" cy="194125"/>
          </a:xfrm>
          <a:prstGeom prst="rect">
            <a:avLst/>
          </a:prstGeom>
          <a:noFill/>
          <a:ln>
            <a:noFill/>
          </a:ln>
        </p:spPr>
      </p:pic>
      <p:sp>
        <p:nvSpPr>
          <p:cNvPr id="613" name="Google Shape;613;p53"/>
          <p:cNvSpPr txBox="1"/>
          <p:nvPr>
            <p:ph idx="4294967295" type="ctrTitle"/>
          </p:nvPr>
        </p:nvSpPr>
        <p:spPr>
          <a:xfrm>
            <a:off x="1952338" y="4766100"/>
            <a:ext cx="2136900" cy="26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SERVICIO </a:t>
            </a:r>
            <a:r>
              <a:rPr lang="en" sz="700">
                <a:latin typeface="Raleway"/>
                <a:ea typeface="Raleway"/>
                <a:cs typeface="Raleway"/>
                <a:sym typeface="Raleway"/>
              </a:rPr>
              <a:t>GESTIONADO DE </a:t>
            </a: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DIGITAL REPORTS</a:t>
            </a:r>
            <a:endParaRPr b="1" sz="700"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614" name="Google Shape;614;p53"/>
          <p:cNvCxnSpPr/>
          <p:nvPr/>
        </p:nvCxnSpPr>
        <p:spPr>
          <a:xfrm>
            <a:off x="4194550" y="4756950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15" name="Google Shape;615;p5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3325" y="4799991"/>
            <a:ext cx="1320842" cy="1941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16" name="Google Shape;616;p53"/>
          <p:cNvCxnSpPr/>
          <p:nvPr/>
        </p:nvCxnSpPr>
        <p:spPr>
          <a:xfrm>
            <a:off x="1847025" y="4770963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17" name="Google Shape;617;p53"/>
          <p:cNvCxnSpPr/>
          <p:nvPr/>
        </p:nvCxnSpPr>
        <p:spPr>
          <a:xfrm>
            <a:off x="179600" y="4489775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5F7D9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18" name="Google Shape;618;p53"/>
          <p:cNvCxnSpPr/>
          <p:nvPr/>
        </p:nvCxnSpPr>
        <p:spPr>
          <a:xfrm>
            <a:off x="179600" y="834563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DBE2E7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9" name="Google Shape;619;p53"/>
          <p:cNvSpPr txBox="1"/>
          <p:nvPr>
            <p:ph type="title"/>
          </p:nvPr>
        </p:nvSpPr>
        <p:spPr>
          <a:xfrm>
            <a:off x="717600" y="935394"/>
            <a:ext cx="7708800" cy="3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INCLUYE</a:t>
            </a:r>
            <a:endParaRPr sz="1200"/>
          </a:p>
        </p:txBody>
      </p:sp>
      <p:sp>
        <p:nvSpPr>
          <p:cNvPr id="620" name="Google Shape;620;p53"/>
          <p:cNvSpPr txBox="1"/>
          <p:nvPr/>
        </p:nvSpPr>
        <p:spPr>
          <a:xfrm>
            <a:off x="12508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lertas de Probabilidad de Crisis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Human Review.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1" name="Google Shape;621;p53"/>
          <p:cNvSpPr txBox="1"/>
          <p:nvPr/>
        </p:nvSpPr>
        <p:spPr>
          <a:xfrm>
            <a:off x="23176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Alertas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Automáticas.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2" name="Google Shape;622;p53"/>
          <p:cNvSpPr txBox="1"/>
          <p:nvPr/>
        </p:nvSpPr>
        <p:spPr>
          <a:xfrm>
            <a:off x="33082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Digital Reports 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Social Listening Semanales.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3" name="Google Shape;623;p53"/>
          <p:cNvSpPr txBox="1"/>
          <p:nvPr/>
        </p:nvSpPr>
        <p:spPr>
          <a:xfrm>
            <a:off x="43750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Digital Reports Social Listening 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Mensuales.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4" name="Google Shape;624;p53"/>
          <p:cNvSpPr txBox="1"/>
          <p:nvPr/>
        </p:nvSpPr>
        <p:spPr>
          <a:xfrm>
            <a:off x="54418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Reporte de Ecosistema Digital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y Performance.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5" name="Google Shape;625;p53"/>
          <p:cNvSpPr txBox="1"/>
          <p:nvPr/>
        </p:nvSpPr>
        <p:spPr>
          <a:xfrm>
            <a:off x="65086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Dashboard Longitudinal 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en Microsoft Power BI.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6" name="Google Shape;626;p53"/>
          <p:cNvSpPr txBox="1"/>
          <p:nvPr/>
        </p:nvSpPr>
        <p:spPr>
          <a:xfrm>
            <a:off x="7575463" y="1773875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Migración de la data de Brandwatch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y disponibilizarla en Power BI.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7" name="Google Shape;627;p53"/>
          <p:cNvSpPr txBox="1"/>
          <p:nvPr/>
        </p:nvSpPr>
        <p:spPr>
          <a:xfrm>
            <a:off x="537013" y="3078400"/>
            <a:ext cx="11484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Acceso a 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un (1) Quick Reports 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–no acumulables– al mes.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8" name="Google Shape;628;p53"/>
          <p:cNvSpPr txBox="1"/>
          <p:nvPr/>
        </p:nvSpPr>
        <p:spPr>
          <a:xfrm>
            <a:off x="1725925" y="3099638"/>
            <a:ext cx="1234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cceso a 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una (1) hora de sustentación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al mes.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29" name="Google Shape;629;p53"/>
          <p:cNvSpPr txBox="1"/>
          <p:nvPr/>
        </p:nvSpPr>
        <p:spPr>
          <a:xfrm>
            <a:off x="20457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10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30" name="Google Shape;630;p53"/>
          <p:cNvSpPr txBox="1"/>
          <p:nvPr/>
        </p:nvSpPr>
        <p:spPr>
          <a:xfrm>
            <a:off x="2868925" y="3099638"/>
            <a:ext cx="1234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Asignación de un 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Gerente de Cuentas.</a:t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31" name="Google Shape;631;p53"/>
          <p:cNvSpPr txBox="1"/>
          <p:nvPr/>
        </p:nvSpPr>
        <p:spPr>
          <a:xfrm>
            <a:off x="31887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11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32" name="Google Shape;632;p53"/>
          <p:cNvSpPr txBox="1"/>
          <p:nvPr/>
        </p:nvSpPr>
        <p:spPr>
          <a:xfrm>
            <a:off x="3935725" y="3099638"/>
            <a:ext cx="1234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Asignación de un 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Data Analyst.</a:t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33" name="Google Shape;633;p53"/>
          <p:cNvSpPr txBox="1"/>
          <p:nvPr/>
        </p:nvSpPr>
        <p:spPr>
          <a:xfrm>
            <a:off x="42555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12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34" name="Google Shape;634;p53"/>
          <p:cNvSpPr txBox="1"/>
          <p:nvPr/>
        </p:nvSpPr>
        <p:spPr>
          <a:xfrm>
            <a:off x="5002525" y="3099650"/>
            <a:ext cx="1528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Asignación de un </a:t>
            </a: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Consultor de Estrategia Digital.</a:t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35" name="Google Shape;635;p53"/>
          <p:cNvSpPr txBox="1"/>
          <p:nvPr/>
        </p:nvSpPr>
        <p:spPr>
          <a:xfrm>
            <a:off x="54747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13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36" name="Google Shape;636;p53"/>
          <p:cNvSpPr txBox="1"/>
          <p:nvPr/>
        </p:nvSpPr>
        <p:spPr>
          <a:xfrm>
            <a:off x="6297925" y="3099650"/>
            <a:ext cx="1528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Training</a:t>
            </a: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de Synthesio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dos (2) horas.</a:t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37" name="Google Shape;637;p53"/>
          <p:cNvSpPr txBox="1"/>
          <p:nvPr/>
        </p:nvSpPr>
        <p:spPr>
          <a:xfrm>
            <a:off x="67701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14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7364725" y="3099650"/>
            <a:ext cx="1528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Soporte técnico 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dk1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en español.</a:t>
            </a:r>
            <a:endParaRPr sz="8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8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39" name="Google Shape;639;p53"/>
          <p:cNvSpPr txBox="1"/>
          <p:nvPr/>
        </p:nvSpPr>
        <p:spPr>
          <a:xfrm>
            <a:off x="7836925" y="276120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15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cxnSp>
        <p:nvCxnSpPr>
          <p:cNvPr id="640" name="Google Shape;640;p53"/>
          <p:cNvCxnSpPr/>
          <p:nvPr/>
        </p:nvCxnSpPr>
        <p:spPr>
          <a:xfrm flipH="1" rot="10800000">
            <a:off x="230200" y="2693975"/>
            <a:ext cx="8643900" cy="15900"/>
          </a:xfrm>
          <a:prstGeom prst="straightConnector1">
            <a:avLst/>
          </a:prstGeom>
          <a:noFill/>
          <a:ln cap="flat" cmpd="sng" w="9525">
            <a:solidFill>
              <a:srgbClr val="38761D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41" name="Google Shape;641;p53"/>
          <p:cNvSpPr txBox="1"/>
          <p:nvPr/>
        </p:nvSpPr>
        <p:spPr>
          <a:xfrm>
            <a:off x="5370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01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15276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02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3" name="Google Shape;643;p53"/>
          <p:cNvSpPr txBox="1"/>
          <p:nvPr/>
        </p:nvSpPr>
        <p:spPr>
          <a:xfrm>
            <a:off x="25944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03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4" name="Google Shape;644;p53"/>
          <p:cNvSpPr txBox="1"/>
          <p:nvPr/>
        </p:nvSpPr>
        <p:spPr>
          <a:xfrm>
            <a:off x="35850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04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5" name="Google Shape;645;p53"/>
          <p:cNvSpPr txBox="1"/>
          <p:nvPr/>
        </p:nvSpPr>
        <p:spPr>
          <a:xfrm>
            <a:off x="46518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05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6" name="Google Shape;646;p53"/>
          <p:cNvSpPr txBox="1"/>
          <p:nvPr/>
        </p:nvSpPr>
        <p:spPr>
          <a:xfrm>
            <a:off x="57186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06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7" name="Google Shape;647;p53"/>
          <p:cNvSpPr txBox="1"/>
          <p:nvPr/>
        </p:nvSpPr>
        <p:spPr>
          <a:xfrm>
            <a:off x="6761350" y="1444013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07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8" name="Google Shape;648;p53"/>
          <p:cNvSpPr txBox="1"/>
          <p:nvPr/>
        </p:nvSpPr>
        <p:spPr>
          <a:xfrm>
            <a:off x="7776025" y="1423525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08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649" name="Google Shape;649;p53"/>
          <p:cNvSpPr txBox="1"/>
          <p:nvPr/>
        </p:nvSpPr>
        <p:spPr>
          <a:xfrm>
            <a:off x="813775" y="2728050"/>
            <a:ext cx="59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09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pic>
        <p:nvPicPr>
          <p:cNvPr id="650" name="Google Shape;650;p5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808175" y="3428412"/>
            <a:ext cx="3571526" cy="99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54"/>
          <p:cNvSpPr txBox="1"/>
          <p:nvPr>
            <p:ph type="title"/>
          </p:nvPr>
        </p:nvSpPr>
        <p:spPr>
          <a:xfrm>
            <a:off x="773475" y="62050"/>
            <a:ext cx="7708800" cy="60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Interlat TaaS - DCI</a:t>
            </a:r>
            <a:endParaRPr/>
          </a:p>
        </p:txBody>
      </p:sp>
      <p:pic>
        <p:nvPicPr>
          <p:cNvPr id="656" name="Google Shape;656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3175" y="4818425"/>
            <a:ext cx="778475" cy="1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7" name="Google Shape;657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2593" y="4796763"/>
            <a:ext cx="695052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8" name="Google Shape;658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88042" y="4813975"/>
            <a:ext cx="695050" cy="166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9" name="Google Shape;659;p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49499" y="4827986"/>
            <a:ext cx="594888" cy="16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0" name="Google Shape;660;p5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76600" y="4814002"/>
            <a:ext cx="827995" cy="194125"/>
          </a:xfrm>
          <a:prstGeom prst="rect">
            <a:avLst/>
          </a:prstGeom>
          <a:noFill/>
          <a:ln>
            <a:noFill/>
          </a:ln>
        </p:spPr>
      </p:pic>
      <p:sp>
        <p:nvSpPr>
          <p:cNvPr id="661" name="Google Shape;661;p54"/>
          <p:cNvSpPr txBox="1"/>
          <p:nvPr>
            <p:ph idx="4294967295" type="ctrTitle"/>
          </p:nvPr>
        </p:nvSpPr>
        <p:spPr>
          <a:xfrm>
            <a:off x="1952338" y="4766100"/>
            <a:ext cx="2136900" cy="26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SERVICIO </a:t>
            </a:r>
            <a:r>
              <a:rPr lang="en" sz="700">
                <a:latin typeface="Raleway"/>
                <a:ea typeface="Raleway"/>
                <a:cs typeface="Raleway"/>
                <a:sym typeface="Raleway"/>
              </a:rPr>
              <a:t>GESTIONADO DE </a:t>
            </a: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DIGITAL REPORTS</a:t>
            </a:r>
            <a:endParaRPr b="1" sz="700"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662" name="Google Shape;662;p54"/>
          <p:cNvCxnSpPr/>
          <p:nvPr/>
        </p:nvCxnSpPr>
        <p:spPr>
          <a:xfrm>
            <a:off x="4194550" y="4756950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63" name="Google Shape;663;p5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3325" y="4799991"/>
            <a:ext cx="1320842" cy="1941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64" name="Google Shape;664;p54"/>
          <p:cNvCxnSpPr/>
          <p:nvPr/>
        </p:nvCxnSpPr>
        <p:spPr>
          <a:xfrm>
            <a:off x="1847025" y="4770963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65" name="Google Shape;665;p54"/>
          <p:cNvCxnSpPr/>
          <p:nvPr/>
        </p:nvCxnSpPr>
        <p:spPr>
          <a:xfrm>
            <a:off x="179600" y="4489775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5F7D9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66" name="Google Shape;666;p54"/>
          <p:cNvCxnSpPr/>
          <p:nvPr/>
        </p:nvCxnSpPr>
        <p:spPr>
          <a:xfrm>
            <a:off x="179600" y="758363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DBE2E7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67" name="Google Shape;667;p54"/>
          <p:cNvSpPr txBox="1"/>
          <p:nvPr>
            <p:ph type="title"/>
          </p:nvPr>
        </p:nvSpPr>
        <p:spPr>
          <a:xfrm>
            <a:off x="1909575" y="1964925"/>
            <a:ext cx="2367900" cy="3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BIBLIOTECA DE </a:t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VISUALIZACIONES</a:t>
            </a:r>
            <a:endParaRPr sz="1200"/>
          </a:p>
        </p:txBody>
      </p:sp>
      <p:pic>
        <p:nvPicPr>
          <p:cNvPr id="668" name="Google Shape;668;p5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72000" y="896213"/>
            <a:ext cx="2675800" cy="3557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55"/>
          <p:cNvSpPr txBox="1"/>
          <p:nvPr>
            <p:ph type="title"/>
          </p:nvPr>
        </p:nvSpPr>
        <p:spPr>
          <a:xfrm>
            <a:off x="773475" y="138250"/>
            <a:ext cx="7708800" cy="60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Interlat TaaS - OCI</a:t>
            </a:r>
            <a:endParaRPr/>
          </a:p>
        </p:txBody>
      </p:sp>
      <p:pic>
        <p:nvPicPr>
          <p:cNvPr id="674" name="Google Shape;674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3175" y="4818425"/>
            <a:ext cx="778475" cy="1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5" name="Google Shape;675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2593" y="4796763"/>
            <a:ext cx="695052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6" name="Google Shape;676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88042" y="4813975"/>
            <a:ext cx="695050" cy="166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49499" y="4827986"/>
            <a:ext cx="594888" cy="16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5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76600" y="4814002"/>
            <a:ext cx="827995" cy="194125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5"/>
          <p:cNvSpPr txBox="1"/>
          <p:nvPr>
            <p:ph idx="4294967295" type="ctrTitle"/>
          </p:nvPr>
        </p:nvSpPr>
        <p:spPr>
          <a:xfrm>
            <a:off x="1952338" y="4766100"/>
            <a:ext cx="2136900" cy="26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SERVICIO </a:t>
            </a:r>
            <a:r>
              <a:rPr lang="en" sz="700">
                <a:latin typeface="Raleway"/>
                <a:ea typeface="Raleway"/>
                <a:cs typeface="Raleway"/>
                <a:sym typeface="Raleway"/>
              </a:rPr>
              <a:t>GESTIONADO DE </a:t>
            </a:r>
            <a:r>
              <a:rPr b="1" lang="en" sz="700">
                <a:latin typeface="Raleway"/>
                <a:ea typeface="Raleway"/>
                <a:cs typeface="Raleway"/>
                <a:sym typeface="Raleway"/>
              </a:rPr>
              <a:t>DIGITAL REPORTS</a:t>
            </a:r>
            <a:endParaRPr b="1" sz="700"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680" name="Google Shape;680;p55"/>
          <p:cNvCxnSpPr/>
          <p:nvPr/>
        </p:nvCxnSpPr>
        <p:spPr>
          <a:xfrm>
            <a:off x="4194550" y="4756950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81" name="Google Shape;681;p5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3325" y="4799991"/>
            <a:ext cx="1320842" cy="1941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2" name="Google Shape;682;p55"/>
          <p:cNvCxnSpPr/>
          <p:nvPr/>
        </p:nvCxnSpPr>
        <p:spPr>
          <a:xfrm>
            <a:off x="1847025" y="4770963"/>
            <a:ext cx="0" cy="2802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83" name="Google Shape;683;p55"/>
          <p:cNvCxnSpPr/>
          <p:nvPr/>
        </p:nvCxnSpPr>
        <p:spPr>
          <a:xfrm>
            <a:off x="179600" y="4489775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5F7D9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84" name="Google Shape;684;p55"/>
          <p:cNvCxnSpPr/>
          <p:nvPr/>
        </p:nvCxnSpPr>
        <p:spPr>
          <a:xfrm>
            <a:off x="179600" y="834563"/>
            <a:ext cx="8828700" cy="14400"/>
          </a:xfrm>
          <a:prstGeom prst="straightConnector1">
            <a:avLst/>
          </a:prstGeom>
          <a:noFill/>
          <a:ln cap="flat" cmpd="sng" w="9525">
            <a:solidFill>
              <a:srgbClr val="DBE2E7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85" name="Google Shape;685;p55"/>
          <p:cNvSpPr txBox="1"/>
          <p:nvPr/>
        </p:nvSpPr>
        <p:spPr>
          <a:xfrm>
            <a:off x="1006800" y="1603000"/>
            <a:ext cx="6987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	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6AA84F"/>
                </a:solidFill>
                <a:latin typeface="Raleway Medium"/>
                <a:ea typeface="Raleway Medium"/>
                <a:cs typeface="Raleway Medium"/>
                <a:sym typeface="Raleway Medium"/>
              </a:rPr>
              <a:t> </a:t>
            </a:r>
            <a:endParaRPr sz="2400">
              <a:solidFill>
                <a:srgbClr val="6AA84F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pic>
        <p:nvPicPr>
          <p:cNvPr id="686" name="Google Shape;686;p5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360838" y="1716155"/>
            <a:ext cx="4743153" cy="697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igital Banking Business Plan by Slidesgo">
  <a:themeElements>
    <a:clrScheme name="Simple Light">
      <a:dk1>
        <a:srgbClr val="0E203A"/>
      </a:dk1>
      <a:lt1>
        <a:srgbClr val="FFFFFF"/>
      </a:lt1>
      <a:dk2>
        <a:srgbClr val="E9EAEE"/>
      </a:dk2>
      <a:lt2>
        <a:srgbClr val="F4D1D1"/>
      </a:lt2>
      <a:accent1>
        <a:srgbClr val="F36B3F"/>
      </a:accent1>
      <a:accent2>
        <a:srgbClr val="1963CB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B18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