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A0212C2-64FB-EFD4-8A03-5A6F8A74704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B98C6A67-69FF-4663-C8D1-B448A9D0AE0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0A126E0-4AA8-2A98-695D-798B87278C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8690C2-9E44-4240-A91A-54CA25B794CC}" type="datetimeFigureOut">
              <a:rPr lang="es-CO" smtClean="0"/>
              <a:t>16/06/2023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FAEE6226-896E-3325-F4B4-F6075D149F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B7F8DF69-4061-EF0F-2ED4-5AEB325157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BA995-FDDE-4E65-9821-D3E7D5B507B1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6067297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505384C-CC78-81D2-F235-D103B99491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DD8C0288-2C3A-FA5A-8E12-58D3DAE9BB8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BF18AAF9-E77B-B6AB-851C-D7B70B8795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8690C2-9E44-4240-A91A-54CA25B794CC}" type="datetimeFigureOut">
              <a:rPr lang="es-CO" smtClean="0"/>
              <a:t>16/06/2023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EA6DA6B-7241-F0CE-1AB9-E5404D4BDD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D6B78ED-71B7-BCA4-BC0D-D8485C21F3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BA995-FDDE-4E65-9821-D3E7D5B507B1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7896780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4EA593D-5F3A-1FFD-BE3B-05860B8440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91F87C48-33EF-156C-C562-BF1720C4D79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317658D-9D10-F39C-23FF-3B4C0AA29A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8690C2-9E44-4240-A91A-54CA25B794CC}" type="datetimeFigureOut">
              <a:rPr lang="es-CO" smtClean="0"/>
              <a:t>16/06/2023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4C16CF71-C00B-D0CB-674A-0DF345F640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03A470D2-9A05-B14C-69E9-BEA8C8998D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BA995-FDDE-4E65-9821-D3E7D5B507B1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5272838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5547B4A-33BF-ED4F-071C-8F2A56112A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8FF106C3-DFB5-29F4-B4C2-54CF6F2AD09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602BE1AA-2801-7854-97C9-CF3784ED1F9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0FAE1DD8-18C7-97E3-E6B7-96AF2E833C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8690C2-9E44-4240-A91A-54CA25B794CC}" type="datetimeFigureOut">
              <a:rPr lang="es-CO" smtClean="0"/>
              <a:t>16/06/2023</a:t>
            </a:fld>
            <a:endParaRPr lang="es-CO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0EEC2876-79A9-D29D-54CA-EECEF56090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C4A3A32F-687E-6C56-32D8-9B99E2A184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BA995-FDDE-4E65-9821-D3E7D5B507B1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281326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F169C8B-58A0-343F-95F8-4D399EDC7D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586DE8EB-5355-C1A6-303A-BAF070BEBC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E687EF67-249D-235D-6FF8-DC2354A912D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F1ABBD38-1828-53C9-5099-836B19FA2D8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AB67342D-3D77-BFC9-F90A-797A641CFF1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CDB482C2-A129-0980-AA3F-04E1527FDE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8690C2-9E44-4240-A91A-54CA25B794CC}" type="datetimeFigureOut">
              <a:rPr lang="es-CO" smtClean="0"/>
              <a:t>16/06/2023</a:t>
            </a:fld>
            <a:endParaRPr lang="es-CO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2DA079A4-5A6E-50AD-414E-F45F27CD7A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7F7A59FF-50A9-9A30-1B08-B21EA8631C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BA995-FDDE-4E65-9821-D3E7D5B507B1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1296728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B14CE14-09E3-3A3C-95EE-3F5FEB3F89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52E87D7C-A671-1564-5F0C-7E18547C78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8690C2-9E44-4240-A91A-54CA25B794CC}" type="datetimeFigureOut">
              <a:rPr lang="es-CO" smtClean="0"/>
              <a:t>16/06/2023</a:t>
            </a:fld>
            <a:endParaRPr lang="es-CO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C9E36ED1-1109-3BBD-4B9D-17E80F1ACF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23A04595-E3EA-1357-A950-D695507359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BA995-FDDE-4E65-9821-D3E7D5B507B1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647934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9E1ED58D-30C7-E195-123E-0FA1D84F32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8690C2-9E44-4240-A91A-54CA25B794CC}" type="datetimeFigureOut">
              <a:rPr lang="es-CO" smtClean="0"/>
              <a:t>16/06/2023</a:t>
            </a:fld>
            <a:endParaRPr lang="es-CO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89A4BF34-6BAB-7E6D-CB96-F915358A3B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3318F1AF-B627-B525-B5F7-9D67B7F83A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BA995-FDDE-4E65-9821-D3E7D5B507B1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1669378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0695BE1-21E3-BA16-AD8C-C7384AF281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35B84415-EF3B-FBCC-4098-33A84BDFE8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263E0A90-8456-BEF4-118A-A878FE99D54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E26F288A-2B67-053C-D714-F34268EFC6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8690C2-9E44-4240-A91A-54CA25B794CC}" type="datetimeFigureOut">
              <a:rPr lang="es-CO" smtClean="0"/>
              <a:t>16/06/2023</a:t>
            </a:fld>
            <a:endParaRPr lang="es-CO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2683138F-71A5-8B14-EA16-16DCE922F0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AA54C560-0596-6CB2-F2F2-53F45C62C0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BA995-FDDE-4E65-9821-D3E7D5B507B1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2014722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6F4DBE1-DBC5-720B-E259-77495C845F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7716167A-7F0B-D925-817F-D9B063AAE25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8960A0DB-0520-16BB-B735-5AD08096604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A01D2B3C-5D22-FE63-97FE-11621775E5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8690C2-9E44-4240-A91A-54CA25B794CC}" type="datetimeFigureOut">
              <a:rPr lang="es-CO" smtClean="0"/>
              <a:t>16/06/2023</a:t>
            </a:fld>
            <a:endParaRPr lang="es-CO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95F8BCFF-0B06-4AC6-CA91-BBEE63FE42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5ED4C001-37E8-CD54-9C91-0C8006ABEF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BA995-FDDE-4E65-9821-D3E7D5B507B1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1788649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F95037A-3981-D8EA-901A-3555B6ABA3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61D419E9-4AAC-1B09-F5E0-90DE54D9108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1FC14F5A-37F1-DA36-BB98-26CA9CA073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8690C2-9E44-4240-A91A-54CA25B794CC}" type="datetimeFigureOut">
              <a:rPr lang="es-CO" smtClean="0"/>
              <a:t>16/06/2023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6D1DAE75-42A3-301C-5A14-6EF35A69EB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9D2D76C2-7F55-258D-380D-288EC4217D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BA995-FDDE-4E65-9821-D3E7D5B507B1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6442487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D59CF4C1-8BC5-A8A0-5001-4218D881769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C7F8D585-38FB-CA54-ADAB-C78F109E1AE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0A842B14-48FD-0823-F41A-AD254A98E0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8690C2-9E44-4240-A91A-54CA25B794CC}" type="datetimeFigureOut">
              <a:rPr lang="es-CO" smtClean="0"/>
              <a:t>16/06/2023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12B403D5-B499-9E7D-B7C7-D926832973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362E5E8C-45ED-8FE0-112F-2562D5BD0C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BA995-FDDE-4E65-9821-D3E7D5B507B1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7606340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FB9797A0-280B-6903-8E88-A5CF2EA4CD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DD3DAB4F-D5EE-0E03-C8E9-872E493F941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C38A7E49-0918-F083-29CD-3BA72321EB2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8690C2-9E44-4240-A91A-54CA25B794CC}" type="datetimeFigureOut">
              <a:rPr lang="es-CO" smtClean="0"/>
              <a:t>16/06/2023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1B8E36E2-712D-5B22-1B79-918CDCC1E27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4DADC3C7-DD39-036B-231B-C77F956559D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ABA995-FDDE-4E65-9821-D3E7D5B507B1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915708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14F037A-0E18-7FA9-23DF-D775623881E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596349" y="-55562"/>
            <a:ext cx="6361043" cy="1655762"/>
          </a:xfrm>
        </p:spPr>
        <p:txBody>
          <a:bodyPr/>
          <a:lstStyle/>
          <a:p>
            <a:r>
              <a:rPr lang="es-ES" dirty="0"/>
              <a:t>Evidencias</a:t>
            </a:r>
            <a:endParaRPr lang="es-CO" dirty="0"/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ABF4965C-7C40-462A-5B22-D540D3E675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8070" y="417493"/>
            <a:ext cx="2975859" cy="6440507"/>
          </a:xfrm>
          <a:prstGeom prst="rect">
            <a:avLst/>
          </a:prstGeom>
        </p:spPr>
      </p:pic>
      <p:pic>
        <p:nvPicPr>
          <p:cNvPr id="29" name="Imagen 28">
            <a:extLst>
              <a:ext uri="{FF2B5EF4-FFF2-40B4-BE49-F238E27FC236}">
                <a16:creationId xmlns:a16="http://schemas.microsoft.com/office/drawing/2014/main" id="{8097431A-DD53-2655-AB21-CFA3B99127C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87407" y="1219200"/>
            <a:ext cx="2308452" cy="4996070"/>
          </a:xfrm>
          <a:prstGeom prst="rect">
            <a:avLst/>
          </a:prstGeom>
        </p:spPr>
      </p:pic>
      <p:pic>
        <p:nvPicPr>
          <p:cNvPr id="31" name="Imagen 30">
            <a:extLst>
              <a:ext uri="{FF2B5EF4-FFF2-40B4-BE49-F238E27FC236}">
                <a16:creationId xmlns:a16="http://schemas.microsoft.com/office/drawing/2014/main" id="{23E7554C-B80E-0C20-0E2F-ABDE6E20C99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3094" y="1600200"/>
            <a:ext cx="2240331" cy="48486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92037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10428ACB-6479-C185-0FA3-8DB9BCED7C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1602" y="662609"/>
            <a:ext cx="2862602" cy="6195391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B961342E-3BD3-C5F9-3C68-DEC4830716E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57397" y="757813"/>
            <a:ext cx="2721768" cy="5890591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1F9A0CA6-4128-5DD5-CCD8-40D6AECD438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59687" y="62948"/>
            <a:ext cx="3042833" cy="65854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87951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213C78BE-1014-B3C0-361F-BB294F648D9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051" y="205409"/>
            <a:ext cx="3073853" cy="6652591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74815008-FBE4-B1F2-DC70-2F6E0981308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72792" y="298173"/>
            <a:ext cx="2985067" cy="6460435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11C7EADF-2F66-841F-6EDF-69751FF70E9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6529" y="0"/>
            <a:ext cx="3073852" cy="66525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367296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9592A9C9-D48D-DAFA-EFA8-A56FCE1933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488" y="122582"/>
            <a:ext cx="3055484" cy="6612835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391A9E2F-E75B-8540-8C36-3F4159F611D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0638" y="742122"/>
            <a:ext cx="2614612" cy="5658678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9A8DFF9C-FABE-10E3-4307-E4AE4824A4A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98541" y="122582"/>
            <a:ext cx="3014152" cy="6523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898301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D79292AD-F7A8-D7F4-99C4-BD1E5E0B21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969" y="297759"/>
            <a:ext cx="2893601" cy="6262481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D659CA02-2E30-6475-A463-B692C429E01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8971" y="489501"/>
            <a:ext cx="2893601" cy="6262481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0D5CC69B-8CEF-E00D-B93C-CF1DD2C1C56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8731" y="228599"/>
            <a:ext cx="3014152" cy="6523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4986275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</Words>
  <Application>Microsoft Office PowerPoint</Application>
  <PresentationFormat>Panorámica</PresentationFormat>
  <Paragraphs>1</Paragraphs>
  <Slides>5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5</vt:i4>
      </vt:variant>
    </vt:vector>
  </HeadingPairs>
  <TitlesOfParts>
    <vt:vector size="9" baseType="lpstr">
      <vt:lpstr>Arial</vt:lpstr>
      <vt:lpstr>Calibri</vt:lpstr>
      <vt:lpstr>Calibri Light</vt:lpstr>
      <vt:lpstr>Tema de Office</vt:lpstr>
      <vt:lpstr>Evidencias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Evidencias</dc:title>
  <dc:creator>INVISBU</dc:creator>
  <cp:lastModifiedBy>INVISBU</cp:lastModifiedBy>
  <cp:revision>1</cp:revision>
  <dcterms:created xsi:type="dcterms:W3CDTF">2023-06-16T18:53:35Z</dcterms:created>
  <dcterms:modified xsi:type="dcterms:W3CDTF">2023-06-16T18:54:14Z</dcterms:modified>
</cp:coreProperties>
</file>