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023EEE-1C77-4846-ACF2-6F049B67F48C}" v="2" dt="2025-12-16T18:08:10.0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38430007-AEC6-4526-A385-9465E473506A}"/>
    <pc:docChg chg="mod addSld delSld modSld">
      <pc:chgData name="Juliana Castro Miranda" userId="bcd91b8e-f665-45f6-9aa9-beb8896a1265" providerId="ADAL" clId="{38430007-AEC6-4526-A385-9465E473506A}" dt="2025-12-16T18:08:10.070" v="7"/>
      <pc:docMkLst>
        <pc:docMk/>
      </pc:docMkLst>
      <pc:sldChg chg="add">
        <pc:chgData name="Juliana Castro Miranda" userId="bcd91b8e-f665-45f6-9aa9-beb8896a1265" providerId="ADAL" clId="{38430007-AEC6-4526-A385-9465E473506A}" dt="2025-12-16T18:05:07.323" v="6"/>
        <pc:sldMkLst>
          <pc:docMk/>
          <pc:sldMk cId="922544943" sldId="258"/>
        </pc:sldMkLst>
      </pc:sldChg>
      <pc:sldChg chg="del">
        <pc:chgData name="Juliana Castro Miranda" userId="bcd91b8e-f665-45f6-9aa9-beb8896a1265" providerId="ADAL" clId="{38430007-AEC6-4526-A385-9465E473506A}" dt="2025-12-16T18:05:05.168" v="1" actId="47"/>
        <pc:sldMkLst>
          <pc:docMk/>
          <pc:sldMk cId="4056803590" sldId="260"/>
        </pc:sldMkLst>
      </pc:sldChg>
      <pc:sldChg chg="add">
        <pc:chgData name="Juliana Castro Miranda" userId="bcd91b8e-f665-45f6-9aa9-beb8896a1265" providerId="ADAL" clId="{38430007-AEC6-4526-A385-9465E473506A}" dt="2025-12-16T18:08:10.070" v="7"/>
        <pc:sldMkLst>
          <pc:docMk/>
          <pc:sldMk cId="1571161623" sldId="261"/>
        </pc:sldMkLst>
      </pc:sldChg>
      <pc:sldChg chg="del">
        <pc:chgData name="Juliana Castro Miranda" userId="bcd91b8e-f665-45f6-9aa9-beb8896a1265" providerId="ADAL" clId="{38430007-AEC6-4526-A385-9465E473506A}" dt="2025-12-16T18:05:06.014" v="4" actId="47"/>
        <pc:sldMkLst>
          <pc:docMk/>
          <pc:sldMk cId="1821131644" sldId="273"/>
        </pc:sldMkLst>
      </pc:sldChg>
      <pc:sldChg chg="del">
        <pc:chgData name="Juliana Castro Miranda" userId="bcd91b8e-f665-45f6-9aa9-beb8896a1265" providerId="ADAL" clId="{38430007-AEC6-4526-A385-9465E473506A}" dt="2025-12-16T18:05:05.828" v="3" actId="47"/>
        <pc:sldMkLst>
          <pc:docMk/>
          <pc:sldMk cId="818808877" sldId="274"/>
        </pc:sldMkLst>
      </pc:sldChg>
      <pc:sldChg chg="del">
        <pc:chgData name="Juliana Castro Miranda" userId="bcd91b8e-f665-45f6-9aa9-beb8896a1265" providerId="ADAL" clId="{38430007-AEC6-4526-A385-9465E473506A}" dt="2025-12-16T18:05:05.679" v="2" actId="47"/>
        <pc:sldMkLst>
          <pc:docMk/>
          <pc:sldMk cId="2552083006" sldId="275"/>
        </pc:sldMkLst>
      </pc:sldChg>
      <pc:sldChg chg="del">
        <pc:chgData name="Juliana Castro Miranda" userId="bcd91b8e-f665-45f6-9aa9-beb8896a1265" providerId="ADAL" clId="{38430007-AEC6-4526-A385-9465E473506A}" dt="2025-12-16T18:05:06.166" v="5" actId="47"/>
        <pc:sldMkLst>
          <pc:docMk/>
          <pc:sldMk cId="1621283878" sldId="28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365056-3477-4763-96BC-7FC049016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8AB73F6-0FBB-4E81-AD0E-5C5A7EE8AC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4672DE-B47C-4D46-B7F3-4E22987CB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56FCC1-4E28-49B6-A197-13B70A25A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C101AC-D35C-4F97-A024-B06594F38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29636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7D0C03-A302-4A46-885B-7A9FC6AC4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DEB9212-97C9-470C-9A1B-D8FFB8A15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169766-F795-4742-B10B-AA4161BE4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C7B72B-9F84-4733-87AE-3E63F3ECC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0E5426-5701-498D-8CB6-5D012DC29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4179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E4F65E3-887B-4A48-A044-CEBE719E2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8671F5-A32D-4385-B829-3435A03642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B025BF-BB1D-4496-8BDF-7F60FBC99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B7FB5E7-2C79-4BF4-A7D6-8FF721632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3A56B1-0524-465B-B9CC-BE2270C4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482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4E73F8-6686-40B2-97D0-18815CCCC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53B1C9-2D86-483F-9988-CE5E7A928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3F9929C-41F8-4B16-9708-F4E786707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76CA72-94FC-435F-BF1F-8DD80F88B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E7B9346-D45E-4A64-818E-58EDC4C7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3067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344095-9400-4324-8557-555756848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83E400-5A70-4272-8135-893525E35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287FF4-CCF7-4FC0-AB70-C0094563A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25BE81-8275-483E-95D4-C4090ED64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36CE4EE-4D7B-4B4E-95D1-66B04DA2E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120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C6E5E4-7B84-4559-A84F-6A824A4C1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7BDDEDE-7642-49B6-866A-D69D3D3C3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3C32088-E8B3-490C-8BC9-27182ED480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E4AA5C7-B907-49BD-8028-9D0B50FCB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F5B446F-4306-4A81-BCC7-AD7ACF2E4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E474E9-8D48-4277-A2AF-066556608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2901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B44B2D-0314-4730-A824-88FD1C6B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39F1277-701F-4D3D-8D3C-39D23957D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565BB4B-FA63-490C-A9CE-30460082A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651A9B7-267B-4C9D-9C80-60B6A8DFF5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57200BF9-C790-44D8-A411-4BB045D99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54DB6DE-89CC-4E32-8FA8-6B9172919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BF9CD5B3-12C5-4F0D-9DA1-B1AB127D26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49C36B7-6022-4CF9-BDF7-8AC1EC46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8509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A63C89-ABF8-47F8-A27A-01CC653FE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B12E19A-4BE8-456F-909C-4BF698BAA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3AA706-238B-4D4C-A73A-2BC6DD57F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723CA49-E87A-4755-AE8B-5EADDA7CC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897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31B5BC1-6907-4885-B33C-728306CB3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41492A5-AC50-4761-BB04-244526982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E0C94C-733A-42BF-956A-6244E531A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93458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42BF98-7E7E-4525-9293-E71EE01FC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D57442-E45A-4ACC-AD9B-1342EB63E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DFAB912-B211-42A3-8207-90C706854C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9BE44E0-DB3A-4DE9-9B0C-F325D920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7157959-B0F7-4DF5-8723-46B558BBE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55D2A78-D231-4D34-B7B3-E0710B35F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62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65CE84-4E7F-4D09-B2D2-951ACC6EF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E2998B6-B135-401B-9F18-E127E1327F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34B9382-ED0F-46FC-8FE3-76FB9680C1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76CFC5B-7DA4-4774-B54E-0EF6AD0A4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0E376F0-88E4-4788-822E-7E0A96EC7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0E7773-545B-4367-8E68-C255C896B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60516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E358776-0278-4FE0-9562-651FE038C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2D173A3-1A05-47F8-A5B9-F1949E61FD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C446C3-E39A-4B12-9494-4DF65B3973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33B8F-4DB5-42AD-BBCC-6FBEF65BEDAC}" type="datetimeFigureOut">
              <a:rPr lang="es-CO" smtClean="0"/>
              <a:t>16/12/2025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9667E9-FA4C-4FB9-AFC6-95085CD5D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B2DB04-653D-4766-BB3E-E66224422A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739B5-3BC6-4179-B1A6-804AD1D3AE2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770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3E39DEFA-A2D9-4841-84BB-D6D90ED1B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D892D69-E077-4578-B6BE-892C2A50B721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824CFF7-1C50-45E7-9893-B5544982BE3B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AFFD7AD1-453A-42E2-9B6F-983848CCE790}"/>
              </a:ext>
            </a:extLst>
          </p:cNvPr>
          <p:cNvSpPr txBox="1"/>
          <p:nvPr/>
        </p:nvSpPr>
        <p:spPr>
          <a:xfrm>
            <a:off x="0" y="568369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500" dirty="0">
                <a:solidFill>
                  <a:schemeClr val="bg1"/>
                </a:solidFill>
              </a:rPr>
              <a:t>Informe relevante Banco de Instructores 2026</a:t>
            </a:r>
            <a:endParaRPr lang="es-CO" sz="4500" dirty="0">
              <a:solidFill>
                <a:schemeClr val="bg1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9DCCE3F-33EE-4C2F-9B39-4EC87C93D5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841" y="2330650"/>
            <a:ext cx="7920318" cy="4110934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B372608-5B35-4A5F-9001-8A8D600CC662}"/>
              </a:ext>
            </a:extLst>
          </p:cNvPr>
          <p:cNvSpPr txBox="1"/>
          <p:nvPr/>
        </p:nvSpPr>
        <p:spPr>
          <a:xfrm>
            <a:off x="1218922" y="1762538"/>
            <a:ext cx="8543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Fecha y lugar: 24 de noviembre, TEAMS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2544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CA0D27-2C10-2705-356B-3FAB1295B9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ena - EVA - Función Pública">
            <a:extLst>
              <a:ext uri="{FF2B5EF4-FFF2-40B4-BE49-F238E27FC236}">
                <a16:creationId xmlns:a16="http://schemas.microsoft.com/office/drawing/2014/main" id="{B22A04D0-6BB0-9FBF-4911-0BE1207E8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7235" y="5998399"/>
            <a:ext cx="755374" cy="7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0503B3F-FC19-3D8E-6938-6EADA4A9E6DE}"/>
              </a:ext>
            </a:extLst>
          </p:cNvPr>
          <p:cNvSpPr txBox="1"/>
          <p:nvPr/>
        </p:nvSpPr>
        <p:spPr>
          <a:xfrm>
            <a:off x="0" y="77013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>
                <a:solidFill>
                  <a:schemeClr val="bg1"/>
                </a:solidFill>
              </a:rPr>
              <a:t>Informe de Gestión</a:t>
            </a:r>
            <a:endParaRPr lang="es-CO" sz="3600" dirty="0">
              <a:solidFill>
                <a:schemeClr val="bg1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C9B4E70-8896-1A5A-5848-F5E6046F1BBF}"/>
              </a:ext>
            </a:extLst>
          </p:cNvPr>
          <p:cNvSpPr/>
          <p:nvPr/>
        </p:nvSpPr>
        <p:spPr>
          <a:xfrm>
            <a:off x="0" y="357810"/>
            <a:ext cx="12192000" cy="1205948"/>
          </a:xfrm>
          <a:prstGeom prst="rect">
            <a:avLst/>
          </a:prstGeom>
          <a:solidFill>
            <a:srgbClr val="3FA606"/>
          </a:solidFill>
          <a:ln>
            <a:solidFill>
              <a:srgbClr val="3FA6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EEA6C84-F024-7193-116B-40CB0E92B804}"/>
              </a:ext>
            </a:extLst>
          </p:cNvPr>
          <p:cNvSpPr txBox="1"/>
          <p:nvPr/>
        </p:nvSpPr>
        <p:spPr>
          <a:xfrm>
            <a:off x="0" y="568369"/>
            <a:ext cx="1219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45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Atención a usuarios Diciembre</a:t>
            </a:r>
            <a:endParaRPr lang="es-CO" dirty="0"/>
          </a:p>
        </p:txBody>
      </p:sp>
      <p:pic>
        <p:nvPicPr>
          <p:cNvPr id="3" name="Imagen 2" descr="Imagen de la pantalla de un celular de un mensaje en letras negras&#10;&#10;El contenido generado por IA puede ser incorrecto.">
            <a:extLst>
              <a:ext uri="{FF2B5EF4-FFF2-40B4-BE49-F238E27FC236}">
                <a16:creationId xmlns:a16="http://schemas.microsoft.com/office/drawing/2014/main" id="{5F83F104-06A8-9C3F-E597-1EA143925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425" y="1765527"/>
            <a:ext cx="6997150" cy="478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616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Panorámica</PresentationFormat>
  <Paragraphs>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1</cp:revision>
  <dcterms:created xsi:type="dcterms:W3CDTF">2025-09-18T17:42:31Z</dcterms:created>
  <dcterms:modified xsi:type="dcterms:W3CDTF">2025-12-16T18:08:11Z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2025-12-16T18:05:02Z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b2b2b464-3ca4-4c7b-af15-840def13bbb4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