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61" r:id="rId7"/>
    <p:sldId id="260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5/1/2025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5/1/2025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5/1/2025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5/1/2025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jpg"/><Relationship Id="rId7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g"/><Relationship Id="rId3" Type="http://schemas.openxmlformats.org/officeDocument/2006/relationships/image" Target="../media/image17.jpg"/><Relationship Id="rId7" Type="http://schemas.openxmlformats.org/officeDocument/2006/relationships/image" Target="../media/image21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0.jpg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7" Type="http://schemas.openxmlformats.org/officeDocument/2006/relationships/image" Target="../media/image28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7.jpg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7" Type="http://schemas.openxmlformats.org/officeDocument/2006/relationships/image" Target="../media/image34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3.jpg"/><Relationship Id="rId5" Type="http://schemas.openxmlformats.org/officeDocument/2006/relationships/image" Target="../media/image32.jpg"/><Relationship Id="rId4" Type="http://schemas.openxmlformats.org/officeDocument/2006/relationships/image" Target="../media/image3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78282" y="2104130"/>
            <a:ext cx="7766936" cy="1646302"/>
          </a:xfrm>
        </p:spPr>
        <p:txBody>
          <a:bodyPr/>
          <a:lstStyle/>
          <a:p>
            <a:r>
              <a:rPr lang="es-CO" b="1" dirty="0" smtClean="0">
                <a:ln w="22225">
                  <a:solidFill>
                    <a:schemeClr val="tx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</a:rPr>
              <a:t>ACERCAMIENTO A LAS FAMILIAS </a:t>
            </a:r>
            <a:endParaRPr lang="es-CO" b="1" dirty="0">
              <a:ln w="22225">
                <a:solidFill>
                  <a:schemeClr val="tx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78282" y="3608751"/>
            <a:ext cx="7766936" cy="1096899"/>
          </a:xfrm>
        </p:spPr>
        <p:txBody>
          <a:bodyPr>
            <a:normAutofit lnSpcReduction="10000"/>
          </a:bodyPr>
          <a:lstStyle/>
          <a:p>
            <a:r>
              <a:rPr lang="es-CO" dirty="0" smtClean="0">
                <a:solidFill>
                  <a:schemeClr val="tx1"/>
                </a:solidFill>
              </a:rPr>
              <a:t>FAMILIA COMUNIDAD Y REDES</a:t>
            </a:r>
          </a:p>
          <a:p>
            <a:r>
              <a:rPr lang="es-CO" dirty="0" smtClean="0">
                <a:solidFill>
                  <a:schemeClr val="tx1"/>
                </a:solidFill>
              </a:rPr>
              <a:t>EIC “POR AMOR A LOS NIÑOS”</a:t>
            </a:r>
          </a:p>
          <a:p>
            <a:r>
              <a:rPr lang="es-CO" dirty="0" smtClean="0">
                <a:solidFill>
                  <a:schemeClr val="tx1"/>
                </a:solidFill>
              </a:rPr>
              <a:t>MES DE ABRIL - 2025  </a:t>
            </a:r>
            <a:endParaRPr lang="es-CO" dirty="0">
              <a:solidFill>
                <a:schemeClr val="tx1"/>
              </a:solidFill>
            </a:endParaRPr>
          </a:p>
        </p:txBody>
      </p:sp>
      <p:pic>
        <p:nvPicPr>
          <p:cNvPr id="4" name="Imagen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3984" y="5660869"/>
            <a:ext cx="1431234" cy="1210383"/>
          </a:xfrm>
          <a:prstGeom prst="rect">
            <a:avLst/>
          </a:prstGeom>
          <a:noFill/>
        </p:spPr>
      </p:pic>
      <p:pic>
        <p:nvPicPr>
          <p:cNvPr id="5" name="5 Imagen">
            <a:extLst>
              <a:ext uri="{FF2B5EF4-FFF2-40B4-BE49-F238E27FC236}">
                <a16:creationId xmlns:a16="http://schemas.microsoft.com/office/drawing/2014/main" id="{00000000-0008-0000-0000-000004000000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895" y="5748534"/>
            <a:ext cx="940905" cy="100394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853592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96388" y="203881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es-CO" sz="3000" b="1" dirty="0" smtClean="0">
                <a:ln w="22225">
                  <a:solidFill>
                    <a:schemeClr val="tx2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</a:rPr>
              <a:t>TRABAJAMOS CON AMOR PARA BRINDARTE LA MEJOR ATENCIÒN </a:t>
            </a:r>
            <a:endParaRPr lang="es-CO" sz="3000" b="1" dirty="0">
              <a:ln w="22225">
                <a:solidFill>
                  <a:schemeClr val="tx2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183" y="1390503"/>
            <a:ext cx="2961861" cy="2221396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5321" y="1390503"/>
            <a:ext cx="2961861" cy="2221396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9459" y="1390503"/>
            <a:ext cx="1729411" cy="2305881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1146" y="1327556"/>
            <a:ext cx="3242365" cy="2431774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530" y="3944860"/>
            <a:ext cx="3710609" cy="2782957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41505" y="3759330"/>
            <a:ext cx="2042991" cy="2775384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58140" y="3792460"/>
            <a:ext cx="1883344" cy="2749826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348870" y="3849952"/>
            <a:ext cx="3266002" cy="2634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766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77333" y="378823"/>
            <a:ext cx="8701797" cy="927463"/>
          </a:xfrm>
        </p:spPr>
        <p:txBody>
          <a:bodyPr>
            <a:normAutofit fontScale="90000"/>
          </a:bodyPr>
          <a:lstStyle/>
          <a:p>
            <a:pPr algn="ctr"/>
            <a:r>
              <a:rPr lang="es-CO" sz="2800" b="1" dirty="0" smtClean="0">
                <a:solidFill>
                  <a:srgbClr val="002060"/>
                </a:solidFill>
              </a:rPr>
              <a:t>CONTAMOS CON ESPACIOS SIGNIFICATIVOS PARA CADA NECESIDAD </a:t>
            </a:r>
            <a:endParaRPr lang="es-CO" sz="2800" b="1" dirty="0">
              <a:solidFill>
                <a:srgbClr val="002060"/>
              </a:solidFill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634" y="1851990"/>
            <a:ext cx="4943061" cy="3707296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6974" y="1745972"/>
            <a:ext cx="5084418" cy="3813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6507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83184" y="530087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es-CO" sz="3000" b="1" dirty="0" smtClean="0">
                <a:ln w="22225">
                  <a:solidFill>
                    <a:schemeClr val="tx2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</a:rPr>
              <a:t>TE ORIENTAMOS EN LOS MOMENTOS DIFICILES </a:t>
            </a:r>
            <a:endParaRPr lang="es-CO" sz="3000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493" y="1260060"/>
            <a:ext cx="3631924" cy="4842565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9867" y="1260059"/>
            <a:ext cx="3631923" cy="4842565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1946" y="1260059"/>
            <a:ext cx="3631923" cy="4842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499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834" y="384313"/>
            <a:ext cx="3790122" cy="2842592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5690" y="384313"/>
            <a:ext cx="2312919" cy="3083892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776" y="3375987"/>
            <a:ext cx="2492237" cy="3322983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2924" y="3579188"/>
            <a:ext cx="2187437" cy="2916583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3067" y="124790"/>
            <a:ext cx="2777574" cy="3703432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6474" y="3226905"/>
            <a:ext cx="2333211" cy="3110948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8609" y="3828222"/>
            <a:ext cx="2015159" cy="2686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02738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44812" y="371250"/>
            <a:ext cx="8754049" cy="796835"/>
          </a:xfrm>
        </p:spPr>
        <p:txBody>
          <a:bodyPr>
            <a:normAutofit fontScale="90000"/>
          </a:bodyPr>
          <a:lstStyle/>
          <a:p>
            <a:pPr algn="ctr"/>
            <a:r>
              <a:rPr lang="es-CO" b="1" dirty="0" smtClean="0">
                <a:solidFill>
                  <a:srgbClr val="002060"/>
                </a:solidFill>
              </a:rPr>
              <a:t>CREANDO JUNTOS PARA UNA MEJOR CONVIVIENCIA FAMILIAR   </a:t>
            </a:r>
            <a:endParaRPr lang="es-CO" b="1" dirty="0">
              <a:solidFill>
                <a:srgbClr val="002060"/>
              </a:solidFill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026" y="1560444"/>
            <a:ext cx="3207025" cy="2405269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1583" y="1560443"/>
            <a:ext cx="3207025" cy="2405269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4141" y="1560442"/>
            <a:ext cx="3207026" cy="2405269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437" y="4119531"/>
            <a:ext cx="3333240" cy="2499930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2243" y="4075042"/>
            <a:ext cx="3392557" cy="2544418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7080" y="4075042"/>
            <a:ext cx="3319350" cy="2489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630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88067" y="265045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es-CO" sz="2800" b="1" dirty="0" smtClean="0">
                <a:ln w="22225">
                  <a:solidFill>
                    <a:schemeClr val="tx2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</a:rPr>
              <a:t> APRENDEMOS Y NOS LLEVAMOS UN NUEVO CONOCIMIENTO </a:t>
            </a:r>
            <a:endParaRPr lang="es-CO" sz="2800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476" y="981765"/>
            <a:ext cx="2107924" cy="2810565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338" y="3913255"/>
            <a:ext cx="2187437" cy="2916583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1589" y="1317486"/>
            <a:ext cx="3299792" cy="2474844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1381" y="2295938"/>
            <a:ext cx="2306707" cy="3075609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9487" y="4054612"/>
            <a:ext cx="3299792" cy="2474844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1533" y="1260890"/>
            <a:ext cx="2173356" cy="2897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392908"/>
      </p:ext>
    </p:extLst>
  </p:cSld>
  <p:clrMapOvr>
    <a:masterClrMapping/>
  </p:clrMapOvr>
</p:sld>
</file>

<file path=ppt/theme/theme1.xml><?xml version="1.0" encoding="utf-8"?>
<a:theme xmlns:a="http://schemas.openxmlformats.org/drawingml/2006/main" name="Faceta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397</TotalTime>
  <Words>57</Words>
  <Application>Microsoft Office PowerPoint</Application>
  <PresentationFormat>Panorámica</PresentationFormat>
  <Paragraphs>9</Paragraphs>
  <Slides>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1" baseType="lpstr">
      <vt:lpstr>Arial</vt:lpstr>
      <vt:lpstr>Trebuchet MS</vt:lpstr>
      <vt:lpstr>Wingdings 3</vt:lpstr>
      <vt:lpstr>Faceta</vt:lpstr>
      <vt:lpstr>ACERCAMIENTO A LAS FAMILIAS </vt:lpstr>
      <vt:lpstr>TRABAJAMOS CON AMOR PARA BRINDARTE LA MEJOR ATENCIÒN </vt:lpstr>
      <vt:lpstr>CONTAMOS CON ESPACIOS SIGNIFICATIVOS PARA CADA NECESIDAD </vt:lpstr>
      <vt:lpstr>TE ORIENTAMOS EN LOS MOMENTOS DIFICILES </vt:lpstr>
      <vt:lpstr>Presentación de PowerPoint</vt:lpstr>
      <vt:lpstr>CREANDO JUNTOS PARA UNA MEJOR CONVIVIENCIA FAMILIAR   </vt:lpstr>
      <vt:lpstr> APRENDEMOS Y NOS LLEVAMOS UN NUEVO CONOCIMIENTO 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ACERCAMIENTO A LAS FAMILIAS</dc:title>
  <dc:creator>VANESA</dc:creator>
  <cp:lastModifiedBy>ALVARO</cp:lastModifiedBy>
  <cp:revision>48</cp:revision>
  <dcterms:created xsi:type="dcterms:W3CDTF">2024-04-01T03:31:32Z</dcterms:created>
  <dcterms:modified xsi:type="dcterms:W3CDTF">2025-05-01T23:43:16Z</dcterms:modified>
</cp:coreProperties>
</file>