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75" r:id="rId2"/>
    <p:sldId id="256" r:id="rId3"/>
    <p:sldId id="259" r:id="rId4"/>
    <p:sldId id="260" r:id="rId5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LOR" initials="F" lastIdx="11" clrIdx="0">
    <p:extLst>
      <p:ext uri="{19B8F6BF-5375-455C-9EA6-DF929625EA0E}">
        <p15:presenceInfo xmlns:p15="http://schemas.microsoft.com/office/powerpoint/2012/main" userId="FL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49" autoAdjust="0"/>
  </p:normalViewPr>
  <p:slideViewPr>
    <p:cSldViewPr snapToGrid="0">
      <p:cViewPr varScale="1">
        <p:scale>
          <a:sx n="65" d="100"/>
          <a:sy n="65" d="100"/>
        </p:scale>
        <p:origin x="72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D84C1D-62AA-47B7-AECF-630F71F4083D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6FCF16-59F1-40DF-B7EC-8AD23785DC54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207477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880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1417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2024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26663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23390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7104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67420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526097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35264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82727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78187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446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79289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66410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860296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596343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914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5755439-63D5-49BC-93F1-C467F5B558BF}" type="datetimeFigureOut">
              <a:rPr lang="es-CO" smtClean="0"/>
              <a:t>12/02/2026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2D7FC66-7B08-4D77-9DEA-CFEAE9113A1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498146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4.mp4"/><Relationship Id="rId7" Type="http://schemas.openxmlformats.org/officeDocument/2006/relationships/image" Target="../media/image4.png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6.xml"/><Relationship Id="rId4" Type="http://schemas.openxmlformats.org/officeDocument/2006/relationships/video" Target="../media/media4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1991" y="871870"/>
            <a:ext cx="9994604" cy="3253563"/>
          </a:xfrm>
        </p:spPr>
        <p:txBody>
          <a:bodyPr>
            <a:noAutofit/>
          </a:bodyPr>
          <a:lstStyle/>
          <a:p>
            <a:pPr algn="just"/>
            <a:r>
              <a:rPr lang="es-ES" sz="6000" b="1" dirty="0"/>
              <a:t>MANTENIMIENTO ESCUELAS guarne mes de enero 2026</a:t>
            </a:r>
            <a:endParaRPr lang="es-CO" sz="6000" b="1" dirty="0"/>
          </a:p>
        </p:txBody>
      </p:sp>
    </p:spTree>
    <p:extLst>
      <p:ext uri="{BB962C8B-B14F-4D97-AF65-F5344CB8AC3E}">
        <p14:creationId xmlns:p14="http://schemas.microsoft.com/office/powerpoint/2010/main" val="952302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91028" y="237304"/>
            <a:ext cx="2639630" cy="1126547"/>
          </a:xfrm>
        </p:spPr>
        <p:txBody>
          <a:bodyPr>
            <a:normAutofit fontScale="90000"/>
          </a:bodyPr>
          <a:lstStyle/>
          <a:p>
            <a:r>
              <a:rPr lang="es-MX" b="1" dirty="0"/>
              <a:t>SANTO TOMAS</a:t>
            </a:r>
            <a:endParaRPr lang="es-CO" b="1" dirty="0"/>
          </a:p>
        </p:txBody>
      </p:sp>
      <p:sp>
        <p:nvSpPr>
          <p:cNvPr id="7" name="CuadroTexto 6"/>
          <p:cNvSpPr txBox="1"/>
          <p:nvPr/>
        </p:nvSpPr>
        <p:spPr>
          <a:xfrm>
            <a:off x="278257" y="2327716"/>
            <a:ext cx="303297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/>
              <a:t>VISITA REALIZADA EL 28/01/2026, </a:t>
            </a:r>
          </a:p>
          <a:p>
            <a:r>
              <a:rPr lang="es-MX" sz="2000" b="1" dirty="0"/>
              <a:t>SE CORRIGE ABRAZADERA, SE VERIFICA QUE NO HAYAN FUGAS</a:t>
            </a:r>
            <a:endParaRPr lang="es-CO" sz="2000" b="1" dirty="0"/>
          </a:p>
        </p:txBody>
      </p:sp>
      <p:pic>
        <p:nvPicPr>
          <p:cNvPr id="2" name="WhatsApp Video 2026-01-28 at 1.50.12 PM">
            <a:hlinkClick r:id="" action="ppaction://media"/>
            <a:extLst>
              <a:ext uri="{FF2B5EF4-FFF2-40B4-BE49-F238E27FC236}">
                <a16:creationId xmlns:a16="http://schemas.microsoft.com/office/drawing/2014/main" id="{E39D772C-984E-4E87-8152-0166AFE9948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730646" y="572968"/>
            <a:ext cx="5313552" cy="55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5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5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304800" y="665017"/>
            <a:ext cx="3116696" cy="1219201"/>
          </a:xfrm>
        </p:spPr>
        <p:txBody>
          <a:bodyPr>
            <a:normAutofit/>
          </a:bodyPr>
          <a:lstStyle/>
          <a:p>
            <a:r>
              <a:rPr lang="es-ES" sz="3200" b="1" dirty="0"/>
              <a:t>SAN ISIDRO</a:t>
            </a:r>
            <a:endParaRPr lang="es-CO" sz="3200" b="1" dirty="0"/>
          </a:p>
        </p:txBody>
      </p:sp>
      <p:sp>
        <p:nvSpPr>
          <p:cNvPr id="7" name="CuadroTexto 6"/>
          <p:cNvSpPr txBox="1"/>
          <p:nvPr/>
        </p:nvSpPr>
        <p:spPr>
          <a:xfrm>
            <a:off x="304800" y="2153999"/>
            <a:ext cx="33660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dirty="0"/>
              <a:t>VISITA REALIZADA EL 29/01/2026, SE CAMBIAN FISTOS PARA QUE DISMINUYA LA LLAMA. QUEDA CON BUENA COMBUSTION</a:t>
            </a:r>
            <a:endParaRPr lang="es-CO" sz="2000" b="1" dirty="0"/>
          </a:p>
        </p:txBody>
      </p:sp>
      <p:pic>
        <p:nvPicPr>
          <p:cNvPr id="3" name="WhatsApp Video 2026-01-29 at 6.10.01 PM">
            <a:hlinkClick r:id="" action="ppaction://media"/>
            <a:extLst>
              <a:ext uri="{FF2B5EF4-FFF2-40B4-BE49-F238E27FC236}">
                <a16:creationId xmlns:a16="http://schemas.microsoft.com/office/drawing/2014/main" id="{CDB009F2-2E23-4024-8E8E-CE7BF777A3F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78596" y="442641"/>
            <a:ext cx="4880409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55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91028" y="237304"/>
            <a:ext cx="3055736" cy="1507067"/>
          </a:xfrm>
        </p:spPr>
        <p:txBody>
          <a:bodyPr/>
          <a:lstStyle/>
          <a:p>
            <a:r>
              <a:rPr lang="es-ES" b="1" dirty="0"/>
              <a:t>SANTO TOMAS</a:t>
            </a:r>
            <a:endParaRPr lang="es-CO" b="1" dirty="0"/>
          </a:p>
        </p:txBody>
      </p:sp>
      <p:sp>
        <p:nvSpPr>
          <p:cNvPr id="7" name="CuadroTexto 6"/>
          <p:cNvSpPr txBox="1"/>
          <p:nvPr/>
        </p:nvSpPr>
        <p:spPr>
          <a:xfrm>
            <a:off x="491028" y="2105560"/>
            <a:ext cx="27093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/>
              <a:t>VISITA REALIZADA EL 30/01/2026. SE CAMBIAN FISTOS Y SE CALIBRAN FOGONES,  PARA QUE AUMENTE LA LLAMA. </a:t>
            </a:r>
            <a:endParaRPr lang="es-CO" sz="2000" b="1" dirty="0"/>
          </a:p>
        </p:txBody>
      </p:sp>
      <p:pic>
        <p:nvPicPr>
          <p:cNvPr id="5" name="WhatsApp Video 2026-01-30 at 10.18.51 AM">
            <a:hlinkClick r:id="" action="ppaction://media"/>
            <a:extLst>
              <a:ext uri="{FF2B5EF4-FFF2-40B4-BE49-F238E27FC236}">
                <a16:creationId xmlns:a16="http://schemas.microsoft.com/office/drawing/2014/main" id="{2F5ECE97-2695-400D-B5DF-8DA9154F51E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54582" y="872185"/>
            <a:ext cx="3740728" cy="5113630"/>
          </a:xfrm>
          <a:prstGeom prst="rect">
            <a:avLst/>
          </a:prstGeom>
        </p:spPr>
      </p:pic>
      <p:pic>
        <p:nvPicPr>
          <p:cNvPr id="6" name="WhatsApp Video 2026-01-30 at 10.18.59 AM">
            <a:hlinkClick r:id="" action="ppaction://media"/>
            <a:extLst>
              <a:ext uri="{FF2B5EF4-FFF2-40B4-BE49-F238E27FC236}">
                <a16:creationId xmlns:a16="http://schemas.microsoft.com/office/drawing/2014/main" id="{49E66AB9-13FA-4977-9133-D8CA07A02705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87035" y="872185"/>
            <a:ext cx="3856037" cy="511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43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3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099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539</TotalTime>
  <Words>65</Words>
  <Application>Microsoft Office PowerPoint</Application>
  <PresentationFormat>Panorámica</PresentationFormat>
  <Paragraphs>8</Paragraphs>
  <Slides>4</Slides>
  <Notes>0</Notes>
  <HiddenSlides>0</HiddenSlides>
  <MMClips>4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Calibri</vt:lpstr>
      <vt:lpstr>Century Gothic</vt:lpstr>
      <vt:lpstr>Wingdings 3</vt:lpstr>
      <vt:lpstr>Sector</vt:lpstr>
      <vt:lpstr>MANTENIMIENTO ESCUELAS guarne mes de enero 2026</vt:lpstr>
      <vt:lpstr>SANTO TOMAS</vt:lpstr>
      <vt:lpstr>SAN ISIDRO</vt:lpstr>
      <vt:lpstr>SANTO TOMAS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Alto de la Virgen</dc:title>
  <dc:creator>Edison</dc:creator>
  <cp:lastModifiedBy>ASUS</cp:lastModifiedBy>
  <cp:revision>77</cp:revision>
  <dcterms:created xsi:type="dcterms:W3CDTF">2024-10-17T01:22:51Z</dcterms:created>
  <dcterms:modified xsi:type="dcterms:W3CDTF">2026-02-12T21:07:50Z</dcterms:modified>
</cp:coreProperties>
</file>